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239D2A-A3A9-49BC-9CBD-0BE5A1D71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030C6A-5BE4-4F97-9C11-5CC30D274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7FFCF3-E7DA-42D3-8991-E70159EE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863A0C-814F-464E-99D0-446F8772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D05C-E797-4A6A-99FB-A0E9DCC1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3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2E6A16-2F1C-4BA5-B1CD-E60C92A5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E99C38-AB32-434E-85A0-450B96857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DDD33-E775-49AC-80CA-83DF77C5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31CE88-2336-491F-8AC6-AD286595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69A0D3-4140-40CB-9BD0-7618DFF4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46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FFD1F5-42EF-4C4F-9EE5-D0226600C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199444-D58D-48C4-8066-23669144F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CC520-7474-4FA0-8BE8-579D38FE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875E42-B50F-40EC-946E-A9E4C9CA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8AB2B4-9178-4A58-884E-1F04136C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29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023ECD-5811-443C-B900-6584C754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264FFA-609C-42A2-9090-9A38D762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8F6F2D-2F5E-4BC2-92FD-59E3FEE1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14EFB6-DF70-4BD0-9A9C-7D2BEE60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5D0CCD-AEDA-494C-A40B-067A4E74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9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ECECA6-EAEA-4BF1-9124-CE5E3963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45C4F6-1D91-4F6C-8F35-A3CC3C34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DAC9B-8F97-4F47-8A91-6362D930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8D632F-02AE-4C0F-BB8F-EF303887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C9DE78-FB46-4B74-A354-203E1D1F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50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DC97E-860F-4F1B-80FD-F3833FFF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FFA40F-DCBA-42EA-8FD8-0D53D3DAE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12D526-744E-4E66-896B-B49474AA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D24CE-3D05-479E-A672-A4940092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17/12/2021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744BCA-1A42-4A53-AA7D-858797E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3411B-0F1D-40CA-9EBC-3E23CB86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48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27459-EE69-41B9-A141-07270A21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C4BD68-F6F8-470F-83AB-6DFDD77F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2D3FB8-E4DE-4934-B462-3B3592B95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621F3D-7D45-485A-937F-90B78CEE1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5A4821-8ED5-43B2-B13E-8D799929B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C72B586-818A-457B-AF70-D85A3B93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17/12/2021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4E827F-CDAA-4A39-87F1-F406737E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5391AF-5041-4CA9-ADF8-9D2EE723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143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F823D5-FF20-4FEE-B817-227D53C5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1E8EF5-BB15-4041-885D-EF03B348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17/12/2021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4BFCE9-02D2-4A44-ABA7-8CF0ABFB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E5356F-0416-4602-A0FA-4881C7F4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E95792-1087-4D92-B1A3-E1FE1680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17/12/2021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725CEA-FB4E-4162-8802-75AFE412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48FBF6-CACE-4FBB-B486-B8894C9B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21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0A140-08CC-4C62-9A82-55C4DE1B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95DA0-59BE-4543-A238-D6F4EBD04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D84C7C-BE7F-4A21-B7D7-DFD66F34D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A17122-16CD-40DB-B38B-826AA477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17/12/2021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034CD8-D52E-4576-A601-46E41DAB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4FEBC2-194B-4FB7-A9B7-D87248EB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D0004-96F6-4A9C-8036-B4D96CCF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F53334-4FA8-41FD-AD0E-DFAD3E534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26A4D5-90FE-46AF-8243-C15F63BD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A9AF32-BEF9-4511-B413-FD3A6622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17/12/2021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A4C47F-7C7F-4783-A25C-7C38CF6F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B6C94D-5BC1-4921-88AC-7E0F6C93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45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3091B0-2776-4830-B0B2-C5636FF5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E65002-A34B-4E44-ADE6-8E55C1F8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5F906C-ACEF-4885-83EB-54C74C9DD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F0AC-871A-49DD-A659-1D0E5E245C7F}" type="datetimeFigureOut">
              <a:rPr lang="it-IT" smtClean="0"/>
              <a:t>17/12/2021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C02A2C-2FDD-43BB-A822-181D0B758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B212B0-5508-407E-BD1E-486080794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41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44299-0A73-4B65-9CB7-4F4F899AE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Neutron_Stars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6240E2-6837-4BF4-B0A4-9B0FDC00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/>
              <a:t>Solving structure equations for a neutron star both in the Newtonian and the GR case</a:t>
            </a:r>
          </a:p>
        </p:txBody>
      </p:sp>
      <p:pic>
        <p:nvPicPr>
          <p:cNvPr id="6" name="Immagine 5" descr="Immagine che contiene oggetto da esterni, cielo notturno&#10;&#10;Descrizione generata automaticamente">
            <a:extLst>
              <a:ext uri="{FF2B5EF4-FFF2-40B4-BE49-F238E27FC236}">
                <a16:creationId xmlns:a16="http://schemas.microsoft.com/office/drawing/2014/main" id="{D277C495-0ED2-4F68-87BE-CA2A64385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B528E2-1CE4-4DE1-AE05-10EB11845635}"/>
              </a:ext>
            </a:extLst>
          </p:cNvPr>
          <p:cNvSpPr txBox="1"/>
          <p:nvPr/>
        </p:nvSpPr>
        <p:spPr>
          <a:xfrm>
            <a:off x="8909108" y="6186664"/>
            <a:ext cx="31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Luca Bianchi, </a:t>
            </a:r>
            <a:r>
              <a:rPr lang="it-IT" dirty="0" err="1"/>
              <a:t>December</a:t>
            </a:r>
            <a:r>
              <a:rPr lang="it-IT" dirty="0"/>
              <a:t> 2021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24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D72BAD-33CF-44C5-B8C9-33F37480D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13" y="0"/>
            <a:ext cx="8345187" cy="676967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38E9E12-0BCE-4E6E-9D99-4852CBDE6128}"/>
              </a:ext>
            </a:extLst>
          </p:cNvPr>
          <p:cNvSpPr txBox="1"/>
          <p:nvPr/>
        </p:nvSpPr>
        <p:spPr>
          <a:xfrm>
            <a:off x="97276" y="88326"/>
            <a:ext cx="465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NON </a:t>
            </a:r>
            <a:r>
              <a:rPr lang="it-IT" dirty="0" err="1">
                <a:solidFill>
                  <a:srgbClr val="FF0000"/>
                </a:solidFill>
              </a:rPr>
              <a:t>RELATIVISTIC</a:t>
            </a:r>
            <a:r>
              <a:rPr lang="it-IT" dirty="0">
                <a:solidFill>
                  <a:srgbClr val="FF0000"/>
                </a:solidFill>
              </a:rPr>
              <a:t> PURE </a:t>
            </a:r>
            <a:r>
              <a:rPr lang="it-IT" dirty="0" err="1">
                <a:solidFill>
                  <a:srgbClr val="FF0000"/>
                </a:solidFill>
              </a:rPr>
              <a:t>NEUTRON</a:t>
            </a:r>
            <a:r>
              <a:rPr lang="it-IT" dirty="0">
                <a:solidFill>
                  <a:srgbClr val="FF0000"/>
                </a:solidFill>
              </a:rPr>
              <a:t> STAR </a:t>
            </a:r>
            <a:r>
              <a:rPr lang="it-IT" dirty="0" err="1">
                <a:solidFill>
                  <a:srgbClr val="FF0000"/>
                </a:solidFill>
              </a:rPr>
              <a:t>MAIN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9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40BA653-055E-4325-92F1-6955872AA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243" y="230660"/>
            <a:ext cx="8169728" cy="662734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5C48EE-506E-46BA-B201-B824655B29B7}"/>
              </a:ext>
            </a:extLst>
          </p:cNvPr>
          <p:cNvSpPr txBox="1"/>
          <p:nvPr/>
        </p:nvSpPr>
        <p:spPr>
          <a:xfrm>
            <a:off x="1480" y="459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RELATIVISTIC</a:t>
            </a:r>
            <a:r>
              <a:rPr lang="it-IT" dirty="0">
                <a:solidFill>
                  <a:srgbClr val="FF0000"/>
                </a:solidFill>
              </a:rPr>
              <a:t> PURE </a:t>
            </a:r>
            <a:r>
              <a:rPr lang="it-IT" dirty="0" err="1">
                <a:solidFill>
                  <a:srgbClr val="FF0000"/>
                </a:solidFill>
              </a:rPr>
              <a:t>NEUTRON</a:t>
            </a:r>
            <a:r>
              <a:rPr lang="it-IT" dirty="0">
                <a:solidFill>
                  <a:srgbClr val="FF0000"/>
                </a:solidFill>
              </a:rPr>
              <a:t> STAR </a:t>
            </a:r>
            <a:r>
              <a:rPr lang="it-IT" dirty="0" err="1">
                <a:solidFill>
                  <a:srgbClr val="FF0000"/>
                </a:solidFill>
              </a:rPr>
              <a:t>MAIN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5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0207A46-2107-438C-A2BC-1079805A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07" y="0"/>
            <a:ext cx="7763069" cy="663511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BD4750C-ACCD-46B7-A662-81B386D2E3A3}"/>
              </a:ext>
            </a:extLst>
          </p:cNvPr>
          <p:cNvSpPr txBox="1"/>
          <p:nvPr/>
        </p:nvSpPr>
        <p:spPr>
          <a:xfrm>
            <a:off x="117629" y="1216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READ NON PURE </a:t>
            </a:r>
            <a:r>
              <a:rPr lang="it-IT" dirty="0" err="1">
                <a:solidFill>
                  <a:srgbClr val="FF0000"/>
                </a:solidFill>
              </a:rPr>
              <a:t>NEUTRON</a:t>
            </a:r>
            <a:r>
              <a:rPr lang="it-IT" dirty="0">
                <a:solidFill>
                  <a:srgbClr val="FF0000"/>
                </a:solidFill>
              </a:rPr>
              <a:t> STAR </a:t>
            </a:r>
            <a:r>
              <a:rPr lang="it-IT" dirty="0" err="1">
                <a:solidFill>
                  <a:srgbClr val="FF0000"/>
                </a:solidFill>
              </a:rPr>
              <a:t>MAIN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9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FF80CCA-6EAE-4969-9BCF-2D05059F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99" y="25166"/>
            <a:ext cx="10572301" cy="6858000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AB42AC2-D5A4-4027-94A0-E6D6971CA25B}"/>
              </a:ext>
            </a:extLst>
          </p:cNvPr>
          <p:cNvCxnSpPr/>
          <p:nvPr/>
        </p:nvCxnSpPr>
        <p:spPr>
          <a:xfrm flipH="1">
            <a:off x="10142376" y="3321698"/>
            <a:ext cx="1212979" cy="55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6F97DD75-0C45-41C6-A98D-4ED5F421CC27}"/>
              </a:ext>
            </a:extLst>
          </p:cNvPr>
          <p:cNvSpPr/>
          <p:nvPr/>
        </p:nvSpPr>
        <p:spPr>
          <a:xfrm>
            <a:off x="6316910" y="1442906"/>
            <a:ext cx="343949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5C65E90-256C-45EF-979E-25C6BF8C0AB9}"/>
              </a:ext>
            </a:extLst>
          </p:cNvPr>
          <p:cNvSpPr/>
          <p:nvPr/>
        </p:nvSpPr>
        <p:spPr>
          <a:xfrm>
            <a:off x="2870433" y="1451295"/>
            <a:ext cx="343949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2FD668-19CE-4367-9844-0DC11B5576F6}"/>
              </a:ext>
            </a:extLst>
          </p:cNvPr>
          <p:cNvSpPr/>
          <p:nvPr/>
        </p:nvSpPr>
        <p:spPr>
          <a:xfrm>
            <a:off x="2734810" y="1308682"/>
            <a:ext cx="615193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8B3C058-600C-4FE3-8429-4A9C68B9AE4F}"/>
              </a:ext>
            </a:extLst>
          </p:cNvPr>
          <p:cNvSpPr/>
          <p:nvPr/>
        </p:nvSpPr>
        <p:spPr>
          <a:xfrm>
            <a:off x="6215368" y="1308682"/>
            <a:ext cx="546159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65981B-0A7E-4C4E-AEB2-814122968167}"/>
              </a:ext>
            </a:extLst>
          </p:cNvPr>
          <p:cNvSpPr txBox="1"/>
          <p:nvPr/>
        </p:nvSpPr>
        <p:spPr>
          <a:xfrm>
            <a:off x="2920767" y="1252683"/>
            <a:ext cx="34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361DB4-731E-45B8-86AD-D41A80EB0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76" y="0"/>
            <a:ext cx="10572301" cy="6858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1A9E736-DF14-4D59-B06C-8AC22DDD5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76" y="982721"/>
            <a:ext cx="3314700" cy="58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432306B-9EA3-4934-A1D1-5483C6D7B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73" y="0"/>
            <a:ext cx="8637037" cy="685800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6F74C4A-BB73-4B79-9937-E94219AB3E74}"/>
              </a:ext>
            </a:extLst>
          </p:cNvPr>
          <p:cNvCxnSpPr/>
          <p:nvPr/>
        </p:nvCxnSpPr>
        <p:spPr>
          <a:xfrm>
            <a:off x="5671365" y="1522603"/>
            <a:ext cx="3607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2C6E513-F707-4D5F-BCC3-C18545FCECD4}"/>
              </a:ext>
            </a:extLst>
          </p:cNvPr>
          <p:cNvCxnSpPr>
            <a:cxnSpLocks/>
          </p:cNvCxnSpPr>
          <p:nvPr/>
        </p:nvCxnSpPr>
        <p:spPr>
          <a:xfrm flipH="1">
            <a:off x="6438954" y="1522603"/>
            <a:ext cx="379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5885942-5E2E-4D7C-B450-BB88FF0348E8}"/>
              </a:ext>
            </a:extLst>
          </p:cNvPr>
          <p:cNvCxnSpPr/>
          <p:nvPr/>
        </p:nvCxnSpPr>
        <p:spPr>
          <a:xfrm>
            <a:off x="6032092" y="1522603"/>
            <a:ext cx="0" cy="181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B55D5D4-3480-4258-B101-11183F5A733B}"/>
              </a:ext>
            </a:extLst>
          </p:cNvPr>
          <p:cNvCxnSpPr/>
          <p:nvPr/>
        </p:nvCxnSpPr>
        <p:spPr>
          <a:xfrm>
            <a:off x="6420510" y="1522603"/>
            <a:ext cx="0" cy="181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arallelogramma 19">
            <a:extLst>
              <a:ext uri="{FF2B5EF4-FFF2-40B4-BE49-F238E27FC236}">
                <a16:creationId xmlns:a16="http://schemas.microsoft.com/office/drawing/2014/main" id="{9857DE2E-F5FD-4290-9518-079A6B5E7BBC}"/>
              </a:ext>
            </a:extLst>
          </p:cNvPr>
          <p:cNvSpPr/>
          <p:nvPr/>
        </p:nvSpPr>
        <p:spPr>
          <a:xfrm>
            <a:off x="5084138" y="3334616"/>
            <a:ext cx="1023454" cy="42154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Return </a:t>
            </a:r>
            <a:r>
              <a:rPr lang="it-IT" sz="1000" dirty="0" err="1">
                <a:solidFill>
                  <a:schemeClr val="tx1"/>
                </a:solidFill>
              </a:rPr>
              <a:t>this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layer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Parallelogramma 20">
            <a:extLst>
              <a:ext uri="{FF2B5EF4-FFF2-40B4-BE49-F238E27FC236}">
                <a16:creationId xmlns:a16="http://schemas.microsoft.com/office/drawing/2014/main" id="{5F40B304-D65C-498A-8CF2-FEA36812EABF}"/>
              </a:ext>
            </a:extLst>
          </p:cNvPr>
          <p:cNvSpPr/>
          <p:nvPr/>
        </p:nvSpPr>
        <p:spPr>
          <a:xfrm>
            <a:off x="6183091" y="3334625"/>
            <a:ext cx="1098955" cy="42153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Return </a:t>
            </a:r>
            <a:r>
              <a:rPr lang="it-IT" sz="1000" dirty="0" err="1">
                <a:solidFill>
                  <a:schemeClr val="tx1"/>
                </a:solidFill>
              </a:rPr>
              <a:t>this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layer</a:t>
            </a:r>
            <a:endParaRPr lang="it-IT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7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F08180D-1C3B-4E64-997E-E32DD10B2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9" y="0"/>
            <a:ext cx="8647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48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48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Neutron_Stars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Neutron_Stars</dc:title>
  <dc:creator>lucabianchi1905@outlook.it</dc:creator>
  <cp:lastModifiedBy>lucabianchi1905@outlook.it</cp:lastModifiedBy>
  <cp:revision>2</cp:revision>
  <dcterms:created xsi:type="dcterms:W3CDTF">2021-12-16T09:07:28Z</dcterms:created>
  <dcterms:modified xsi:type="dcterms:W3CDTF">2021-12-17T13:34:57Z</dcterms:modified>
</cp:coreProperties>
</file>