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32DF-1B90-4405-B9DA-A959AAC5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1226-F8F5-49CB-B718-FDB035B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45B-9CD4-420C-8BE0-E6B888F6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D538-A5F5-4794-9B0C-C87B728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A50-5FE8-4261-BAFE-2C83CDD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536-4F60-48FC-B41B-3B26B4A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17B9-0839-4060-B60D-57F337DA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CA34-1215-4722-9EB9-A6AF992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AE46-1CCA-4186-BE18-8D1E13B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2DD0-DEEE-4E5B-807C-2FFE076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D271-8FBD-4A22-88DB-B4537A30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C1361-8D14-431C-9B82-E5446D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84AC-4081-43EB-AB7E-6BFF844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A3B9-DAEE-414F-8A27-FFC7274F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B025-9E37-416D-A42A-21F0C6B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8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071-1E44-43D0-8110-EFB3F9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215-67EE-4E10-AE80-F0EDC0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4D52-226A-4EC1-BCD0-B3B5A8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99B-A835-4A78-9BED-842DFA2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A66D-AEA2-46DB-A194-C2DB4EB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EAA3-66BB-4169-97B6-D36B35A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D21-2C44-4F2F-B127-95A34386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3579-D70F-427D-BA90-B7A5802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563-1538-4E49-97E2-12DB586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F31-4C07-4D77-8C53-384FA2D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24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E4A-473B-4944-A198-CECEF6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02D-367C-475A-86B9-81514952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01BD-2111-4354-B7EE-477F86FB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B8B-14A9-4215-AA20-65B6988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D577-36B2-4D45-9671-CECE7FE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8F3A-06D5-408C-B406-425AFA65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6E-DDCE-4940-8FF5-9E40472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792C-2B22-405C-B832-7E90D3D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05C4-80D7-448B-9FE7-98DC4424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AD5D-71E8-4425-B1EA-E852FC02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10C3-9E09-4760-932A-80CB0729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3AE0-8745-46B8-B81B-7238436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98CC-014E-4956-9388-D3325832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BCB-2A39-42B7-95F4-A28C4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4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F12-8083-4C9E-A320-8A6A140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A72-9EB8-410C-BD79-618965CC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7FBA-E737-4764-8A71-8B8E592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19E-8C5B-45D9-AE9F-8DEB1B7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5D98-81D2-4D5F-B92C-C6FBE67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9FE7-6E60-47E4-B220-0035D4F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FFD-2BAE-42A1-8582-807B048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EDE-C7B6-4CB9-82F5-F84027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8F4-FABF-4E39-BD22-EC64B224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05E4-3746-49B1-9DED-8B05D785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BD09-3C87-4473-82CF-173488F0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41E1-6D97-4677-B672-29B0DD1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2D4D-E153-4AC4-9BDE-47B0D9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4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B23-AB45-4332-B37D-8A5D3616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23B8E-DD47-44EE-BE5E-80BE6EE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3A57-0034-405B-97D6-ADA7AA6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3C63-E117-4AE8-80C6-D0C08BC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7C43-7324-4C61-BEAB-A979D33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27-7081-440B-BF2E-860F35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1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D828-E414-455B-B60F-F9B3424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9D27-2405-4244-8BF1-69AAE343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022-5329-4A7C-9906-555DFBD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D2F-FCDF-4147-9AF4-84C23157C973}" type="datetimeFigureOut">
              <a:rPr lang="it-IT" smtClean="0"/>
              <a:t>24/10/2018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F8F-AF11-4FB8-A098-B37A361C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89E-5F76-4045-A9F1-B4EA03D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FFFE1-9F69-429E-9353-19F3B15B0E86}"/>
              </a:ext>
            </a:extLst>
          </p:cNvPr>
          <p:cNvSpPr/>
          <p:nvPr/>
        </p:nvSpPr>
        <p:spPr>
          <a:xfrm>
            <a:off x="2707689" y="665826"/>
            <a:ext cx="2587839" cy="23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Nuova</a:t>
            </a:r>
          </a:p>
          <a:p>
            <a:pPr algn="ctr"/>
            <a:r>
              <a:rPr lang="en-US" dirty="0"/>
              <a:t>Generazione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414AB-5776-4C5F-B510-0F0C1B101DE1}"/>
              </a:ext>
            </a:extLst>
          </p:cNvPr>
          <p:cNvSpPr/>
          <p:nvPr/>
        </p:nvSpPr>
        <p:spPr>
          <a:xfrm>
            <a:off x="4777664" y="3773010"/>
            <a:ext cx="2769833" cy="249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dei Fenotipi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E1A8-8782-4D0F-BBFA-9E9B70007882}"/>
              </a:ext>
            </a:extLst>
          </p:cNvPr>
          <p:cNvSpPr/>
          <p:nvPr/>
        </p:nvSpPr>
        <p:spPr>
          <a:xfrm>
            <a:off x="7037033" y="1154097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della</a:t>
            </a:r>
          </a:p>
          <a:p>
            <a:pPr algn="ctr"/>
            <a:r>
              <a:rPr lang="en-US" dirty="0"/>
              <a:t>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C784D-516D-4ECB-9717-F826DBA65F70}"/>
              </a:ext>
            </a:extLst>
          </p:cNvPr>
          <p:cNvSpPr/>
          <p:nvPr/>
        </p:nvSpPr>
        <p:spPr>
          <a:xfrm>
            <a:off x="2098086" y="4336742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Generazione</a:t>
            </a:r>
          </a:p>
          <a:p>
            <a:pPr algn="ctr"/>
            <a:r>
              <a:rPr lang="en-US" dirty="0"/>
              <a:t>Iniziale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55EC7-69CD-43E9-A8E0-9B075310BA6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3696066" y="5018103"/>
            <a:ext cx="1081598" cy="2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CDC56-065A-44AA-A525-2F2982FBB3C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01609" y="3000652"/>
            <a:ext cx="776055" cy="7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67B63-E1E2-4FE3-93DE-AE814F193F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961571" y="2521258"/>
            <a:ext cx="874452" cy="125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FC9F5-D7FC-48AE-8997-2D26C0228411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5295528" y="1833239"/>
            <a:ext cx="1741505" cy="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35C90-07C4-489A-B8B5-8521AC612D0D}"/>
              </a:ext>
            </a:extLst>
          </p:cNvPr>
          <p:cNvSpPr/>
          <p:nvPr/>
        </p:nvSpPr>
        <p:spPr>
          <a:xfrm>
            <a:off x="8629095" y="4336742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BC121-7573-4AFA-AC0D-A5F1FDB60B57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7547497" y="5018103"/>
            <a:ext cx="1081598" cy="2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A6C82-D8A7-454D-B083-F352F9F6084A}"/>
              </a:ext>
            </a:extLst>
          </p:cNvPr>
          <p:cNvSpPr/>
          <p:nvPr/>
        </p:nvSpPr>
        <p:spPr>
          <a:xfrm>
            <a:off x="3383129" y="1360501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Selezione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5E211-6FEF-4959-B8D5-64CBC6E2357E}"/>
              </a:ext>
            </a:extLst>
          </p:cNvPr>
          <p:cNvSpPr/>
          <p:nvPr/>
        </p:nvSpPr>
        <p:spPr>
          <a:xfrm>
            <a:off x="3383129" y="1889832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99D98-67EF-4A29-B2A4-39210FFDF9F7}"/>
              </a:ext>
            </a:extLst>
          </p:cNvPr>
          <p:cNvSpPr/>
          <p:nvPr/>
        </p:nvSpPr>
        <p:spPr>
          <a:xfrm>
            <a:off x="3383129" y="2414725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Mutazione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AA3FCB-C474-400F-A421-E2FC561677CA}"/>
              </a:ext>
            </a:extLst>
          </p:cNvPr>
          <p:cNvSpPr/>
          <p:nvPr/>
        </p:nvSpPr>
        <p:spPr>
          <a:xfrm>
            <a:off x="5263708" y="4490988"/>
            <a:ext cx="182732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Campionamento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97DB8-5C80-492E-AB9A-F3D824949FFB}"/>
              </a:ext>
            </a:extLst>
          </p:cNvPr>
          <p:cNvSpPr/>
          <p:nvPr/>
        </p:nvSpPr>
        <p:spPr>
          <a:xfrm>
            <a:off x="5263708" y="5024761"/>
            <a:ext cx="1827327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Normalizzazione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624FEF-E284-4B75-86F3-E8D6D6C73624}"/>
              </a:ext>
            </a:extLst>
          </p:cNvPr>
          <p:cNvSpPr/>
          <p:nvPr/>
        </p:nvSpPr>
        <p:spPr>
          <a:xfrm>
            <a:off x="5263709" y="5553536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Saturazione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1509A-A2BD-4FA2-A378-27EB5C750423}"/>
              </a:ext>
            </a:extLst>
          </p:cNvPr>
          <p:cNvSpPr/>
          <p:nvPr/>
        </p:nvSpPr>
        <p:spPr>
          <a:xfrm>
            <a:off x="3923930" y="1118582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  <a:br>
              <a:rPr lang="it-IT" sz="1400" dirty="0"/>
            </a:br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614B-C726-46CF-A552-4859748CD649}"/>
              </a:ext>
            </a:extLst>
          </p:cNvPr>
          <p:cNvSpPr/>
          <p:nvPr/>
        </p:nvSpPr>
        <p:spPr>
          <a:xfrm>
            <a:off x="7087340" y="1118582"/>
            <a:ext cx="1325733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CB2F-E4CE-46C4-A741-A81118071C99}"/>
              </a:ext>
            </a:extLst>
          </p:cNvPr>
          <p:cNvSpPr/>
          <p:nvPr/>
        </p:nvSpPr>
        <p:spPr>
          <a:xfrm>
            <a:off x="3551068" y="847813"/>
            <a:ext cx="5240784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923930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</a:p>
          <a:p>
            <a:pPr algn="ctr"/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3551068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CCE07-65FB-45B3-A734-679FD362AF3C}"/>
              </a:ext>
            </a:extLst>
          </p:cNvPr>
          <p:cNvSpPr/>
          <p:nvPr/>
        </p:nvSpPr>
        <p:spPr>
          <a:xfrm>
            <a:off x="7087339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(JS, Java,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C815F-A9B0-4303-9C73-CE59F463CAD9}"/>
              </a:ext>
            </a:extLst>
          </p:cNvPr>
          <p:cNvSpPr/>
          <p:nvPr/>
        </p:nvSpPr>
        <p:spPr>
          <a:xfrm>
            <a:off x="6714477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8611-784A-43F1-96FE-8BA12CEBEE0B}"/>
              </a:ext>
            </a:extLst>
          </p:cNvPr>
          <p:cNvSpPr txBox="1"/>
          <p:nvPr/>
        </p:nvSpPr>
        <p:spPr>
          <a:xfrm>
            <a:off x="5418986" y="516834"/>
            <a:ext cx="16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977D2-42AA-42AF-8808-33A1D0DCC92E}"/>
              </a:ext>
            </a:extLst>
          </p:cNvPr>
          <p:cNvCxnSpPr>
            <a:cxnSpLocks/>
          </p:cNvCxnSpPr>
          <p:nvPr/>
        </p:nvCxnSpPr>
        <p:spPr>
          <a:xfrm>
            <a:off x="5269706" y="1652496"/>
            <a:ext cx="1793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5B4A7D-4A4D-42DF-8B0F-2A4D9C4F8518}"/>
              </a:ext>
            </a:extLst>
          </p:cNvPr>
          <p:cNvCxnSpPr>
            <a:cxnSpLocks/>
          </p:cNvCxnSpPr>
          <p:nvPr/>
        </p:nvCxnSpPr>
        <p:spPr>
          <a:xfrm flipH="1">
            <a:off x="5269707" y="1905000"/>
            <a:ext cx="1793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64-71DC-4758-BAF1-E3BACEC7E808}"/>
              </a:ext>
            </a:extLst>
          </p:cNvPr>
          <p:cNvSpPr txBox="1"/>
          <p:nvPr/>
        </p:nvSpPr>
        <p:spPr>
          <a:xfrm>
            <a:off x="3923930" y="3008543"/>
            <a:ext cx="132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0579-63E9-4C2C-9183-00591A7A4C86}"/>
              </a:ext>
            </a:extLst>
          </p:cNvPr>
          <p:cNvSpPr txBox="1"/>
          <p:nvPr/>
        </p:nvSpPr>
        <p:spPr>
          <a:xfrm>
            <a:off x="7022884" y="3008388"/>
            <a:ext cx="146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9308-2A70-4A61-9278-EF2C01C599A9}"/>
              </a:ext>
            </a:extLst>
          </p:cNvPr>
          <p:cNvCxnSpPr>
            <a:cxnSpLocks/>
          </p:cNvCxnSpPr>
          <p:nvPr/>
        </p:nvCxnSpPr>
        <p:spPr>
          <a:xfrm>
            <a:off x="5281614" y="4121376"/>
            <a:ext cx="1796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BE1AC-6D26-4860-8EB7-EEB7A8D309C7}"/>
              </a:ext>
            </a:extLst>
          </p:cNvPr>
          <p:cNvCxnSpPr>
            <a:cxnSpLocks/>
          </p:cNvCxnSpPr>
          <p:nvPr/>
        </p:nvCxnSpPr>
        <p:spPr>
          <a:xfrm flipH="1">
            <a:off x="5264945" y="4373880"/>
            <a:ext cx="1797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C7CE7D-AA61-4A5A-A39B-06D7E9AA16CA}"/>
              </a:ext>
            </a:extLst>
          </p:cNvPr>
          <p:cNvSpPr txBox="1"/>
          <p:nvPr/>
        </p:nvSpPr>
        <p:spPr>
          <a:xfrm>
            <a:off x="5406654" y="1961865"/>
            <a:ext cx="162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Scambio di messaggi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5009B-A830-4785-963A-BE4D789FCBAB}"/>
              </a:ext>
            </a:extLst>
          </p:cNvPr>
          <p:cNvSpPr txBox="1"/>
          <p:nvPr/>
        </p:nvSpPr>
        <p:spPr>
          <a:xfrm>
            <a:off x="5365433" y="4392748"/>
            <a:ext cx="1628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629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302048" y="3628994"/>
            <a:ext cx="1325734" cy="1313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2926228" y="960121"/>
            <a:ext cx="2077375" cy="42128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B6A8-23C9-4000-9C69-59E379EA8C73}"/>
              </a:ext>
            </a:extLst>
          </p:cNvPr>
          <p:cNvSpPr/>
          <p:nvPr/>
        </p:nvSpPr>
        <p:spPr>
          <a:xfrm>
            <a:off x="5990006" y="3628994"/>
            <a:ext cx="1325734" cy="13138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3A5956-CB81-40C5-9106-675EF878391E}"/>
              </a:ext>
            </a:extLst>
          </p:cNvPr>
          <p:cNvSpPr/>
          <p:nvPr/>
        </p:nvSpPr>
        <p:spPr>
          <a:xfrm>
            <a:off x="5614186" y="960121"/>
            <a:ext cx="2077375" cy="42128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5ED61-3F2F-45C2-B270-61936AAD6389}"/>
              </a:ext>
            </a:extLst>
          </p:cNvPr>
          <p:cNvSpPr/>
          <p:nvPr/>
        </p:nvSpPr>
        <p:spPr>
          <a:xfrm>
            <a:off x="3302048" y="1357332"/>
            <a:ext cx="4013690" cy="13138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Presenter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3DCFF-6213-44EC-A9D2-7B8F7BDA059F}"/>
              </a:ext>
            </a:extLst>
          </p:cNvPr>
          <p:cNvCxnSpPr>
            <a:cxnSpLocks/>
          </p:cNvCxnSpPr>
          <p:nvPr/>
        </p:nvCxnSpPr>
        <p:spPr>
          <a:xfrm>
            <a:off x="3718560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75B0-F16F-49D9-8F10-76BB2B409A64}"/>
              </a:ext>
            </a:extLst>
          </p:cNvPr>
          <p:cNvCxnSpPr>
            <a:cxnSpLocks/>
          </p:cNvCxnSpPr>
          <p:nvPr/>
        </p:nvCxnSpPr>
        <p:spPr>
          <a:xfrm>
            <a:off x="6420778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7DDFC8-1CC3-4F05-90E2-2FDC8A43D2EC}"/>
              </a:ext>
            </a:extLst>
          </p:cNvPr>
          <p:cNvCxnSpPr>
            <a:cxnSpLocks/>
          </p:cNvCxnSpPr>
          <p:nvPr/>
        </p:nvCxnSpPr>
        <p:spPr>
          <a:xfrm flipV="1">
            <a:off x="4191000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CA2D-08AA-461A-9421-89E119C5536C}"/>
              </a:ext>
            </a:extLst>
          </p:cNvPr>
          <p:cNvCxnSpPr>
            <a:cxnSpLocks/>
          </p:cNvCxnSpPr>
          <p:nvPr/>
        </p:nvCxnSpPr>
        <p:spPr>
          <a:xfrm flipV="1">
            <a:off x="6886575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0917D2-0BFB-4E58-8856-718788624EA0}"/>
              </a:ext>
            </a:extLst>
          </p:cNvPr>
          <p:cNvSpPr txBox="1"/>
          <p:nvPr/>
        </p:nvSpPr>
        <p:spPr>
          <a:xfrm>
            <a:off x="3044441" y="407809"/>
            <a:ext cx="18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Interfaccia Grafica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751E9-E474-4689-BB48-5A79ADEFF07F}"/>
              </a:ext>
            </a:extLst>
          </p:cNvPr>
          <p:cNvSpPr txBox="1"/>
          <p:nvPr/>
        </p:nvSpPr>
        <p:spPr>
          <a:xfrm>
            <a:off x="5684047" y="407184"/>
            <a:ext cx="19376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Creazione Immagini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6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7236681" y="130489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C9270B-C3C5-4694-AC68-5C0AF48D58EF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>
            <a:off x="7472449" y="1781144"/>
            <a:ext cx="943164" cy="101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AF53835-97B5-486F-8D31-C6C9F551CD0B}"/>
              </a:ext>
            </a:extLst>
          </p:cNvPr>
          <p:cNvSpPr/>
          <p:nvPr/>
        </p:nvSpPr>
        <p:spPr>
          <a:xfrm>
            <a:off x="8179845" y="279701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6330697" y="279701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878823" y="274915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 flipH="1">
            <a:off x="6566465" y="1781144"/>
            <a:ext cx="905984" cy="101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3114591" y="1781144"/>
            <a:ext cx="4357858" cy="968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9BEEAAD-A023-403F-A699-F1E62548EA80}"/>
              </a:ext>
            </a:extLst>
          </p:cNvPr>
          <p:cNvSpPr/>
          <p:nvPr/>
        </p:nvSpPr>
        <p:spPr>
          <a:xfrm>
            <a:off x="3799610" y="4282366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4BD5823-F6DF-4CDF-8C36-E7495755B53A}"/>
              </a:ext>
            </a:extLst>
          </p:cNvPr>
          <p:cNvSpPr/>
          <p:nvPr/>
        </p:nvSpPr>
        <p:spPr>
          <a:xfrm>
            <a:off x="2554072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308534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665374-DC19-4447-9263-35DDC330ACD1}"/>
              </a:ext>
            </a:extLst>
          </p:cNvPr>
          <p:cNvSpPr/>
          <p:nvPr/>
        </p:nvSpPr>
        <p:spPr>
          <a:xfrm>
            <a:off x="7563490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6317952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A01F4DF-B307-4F97-96A4-99710E460D36}"/>
              </a:ext>
            </a:extLst>
          </p:cNvPr>
          <p:cNvSpPr/>
          <p:nvPr/>
        </p:nvSpPr>
        <p:spPr>
          <a:xfrm>
            <a:off x="5072414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DD1E0E0-17F1-4712-B515-2D8A426A5818}"/>
              </a:ext>
            </a:extLst>
          </p:cNvPr>
          <p:cNvSpPr/>
          <p:nvPr/>
        </p:nvSpPr>
        <p:spPr>
          <a:xfrm>
            <a:off x="3174770" y="4282366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1929232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87FF92-86F5-41ED-A09A-E127F327287B}"/>
              </a:ext>
            </a:extLst>
          </p:cNvPr>
          <p:cNvSpPr/>
          <p:nvPr/>
        </p:nvSpPr>
        <p:spPr>
          <a:xfrm>
            <a:off x="683694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1D84EE-7B15-4E45-ADCD-A26B2D780186}"/>
              </a:ext>
            </a:extLst>
          </p:cNvPr>
          <p:cNvSpPr/>
          <p:nvPr/>
        </p:nvSpPr>
        <p:spPr>
          <a:xfrm>
            <a:off x="6938650" y="4277619"/>
            <a:ext cx="471535" cy="476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5693112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B8F0211-3601-4681-8952-0D17B67B86F5}"/>
              </a:ext>
            </a:extLst>
          </p:cNvPr>
          <p:cNvSpPr/>
          <p:nvPr/>
        </p:nvSpPr>
        <p:spPr>
          <a:xfrm>
            <a:off x="4447574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5E413D-629A-4C4F-A001-2B1C87B7DB6D}"/>
              </a:ext>
            </a:extLst>
          </p:cNvPr>
          <p:cNvCxnSpPr>
            <a:cxnSpLocks/>
            <a:stCxn id="54" idx="4"/>
            <a:endCxn id="100" idx="0"/>
          </p:cNvCxnSpPr>
          <p:nvPr/>
        </p:nvCxnSpPr>
        <p:spPr>
          <a:xfrm flipH="1">
            <a:off x="919462" y="3225405"/>
            <a:ext cx="2195129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544302" y="3225405"/>
            <a:ext cx="1570289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 flipH="1">
            <a:off x="2165000" y="3225405"/>
            <a:ext cx="949591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131F24-57D8-4E16-80F6-C769772453E5}"/>
              </a:ext>
            </a:extLst>
          </p:cNvPr>
          <p:cNvCxnSpPr>
            <a:cxnSpLocks/>
            <a:stCxn id="54" idx="4"/>
            <a:endCxn id="76" idx="0"/>
          </p:cNvCxnSpPr>
          <p:nvPr/>
        </p:nvCxnSpPr>
        <p:spPr>
          <a:xfrm flipH="1">
            <a:off x="2789840" y="3225405"/>
            <a:ext cx="324751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E84851-6FB2-4313-9F78-A3A3ADBE4341}"/>
              </a:ext>
            </a:extLst>
          </p:cNvPr>
          <p:cNvCxnSpPr>
            <a:cxnSpLocks/>
            <a:stCxn id="54" idx="4"/>
            <a:endCxn id="98" idx="0"/>
          </p:cNvCxnSpPr>
          <p:nvPr/>
        </p:nvCxnSpPr>
        <p:spPr>
          <a:xfrm>
            <a:off x="3114591" y="3225405"/>
            <a:ext cx="295947" cy="1056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A880881-2F50-4537-A49D-1C45EB27146E}"/>
              </a:ext>
            </a:extLst>
          </p:cNvPr>
          <p:cNvCxnSpPr>
            <a:cxnSpLocks/>
            <a:stCxn id="54" idx="4"/>
            <a:endCxn id="75" idx="0"/>
          </p:cNvCxnSpPr>
          <p:nvPr/>
        </p:nvCxnSpPr>
        <p:spPr>
          <a:xfrm>
            <a:off x="3114591" y="3225405"/>
            <a:ext cx="920787" cy="1056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01BA7B0-7A03-41F9-A951-6E891BB3B929}"/>
              </a:ext>
            </a:extLst>
          </p:cNvPr>
          <p:cNvCxnSpPr>
            <a:cxnSpLocks/>
            <a:stCxn id="54" idx="4"/>
            <a:endCxn id="103" idx="0"/>
          </p:cNvCxnSpPr>
          <p:nvPr/>
        </p:nvCxnSpPr>
        <p:spPr>
          <a:xfrm>
            <a:off x="3114591" y="3225405"/>
            <a:ext cx="1568751" cy="1047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190E526-43E5-4297-895C-5EF422EC9927}"/>
              </a:ext>
            </a:extLst>
          </p:cNvPr>
          <p:cNvCxnSpPr>
            <a:cxnSpLocks/>
            <a:stCxn id="54" idx="4"/>
            <a:endCxn id="95" idx="0"/>
          </p:cNvCxnSpPr>
          <p:nvPr/>
        </p:nvCxnSpPr>
        <p:spPr>
          <a:xfrm>
            <a:off x="3114591" y="3225405"/>
            <a:ext cx="2193591" cy="1047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5928880" y="3273263"/>
            <a:ext cx="637585" cy="99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 flipH="1">
            <a:off x="6553720" y="3273263"/>
            <a:ext cx="12745" cy="99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406D436-E72A-4C83-AB29-333762F6F250}"/>
              </a:ext>
            </a:extLst>
          </p:cNvPr>
          <p:cNvCxnSpPr>
            <a:cxnSpLocks/>
            <a:stCxn id="52" idx="4"/>
            <a:endCxn id="101" idx="0"/>
          </p:cNvCxnSpPr>
          <p:nvPr/>
        </p:nvCxnSpPr>
        <p:spPr>
          <a:xfrm>
            <a:off x="6566465" y="3273263"/>
            <a:ext cx="607953" cy="10043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1EAE1D-D849-40A1-81C4-2990679E8FEA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7799258" y="3273263"/>
            <a:ext cx="616355" cy="1004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A6978B-2317-4547-AB80-32B718CE3B7F}"/>
              </a:ext>
            </a:extLst>
          </p:cNvPr>
          <p:cNvCxnSpPr>
            <a:cxnSpLocks/>
            <a:stCxn id="47" idx="4"/>
            <a:endCxn id="246" idx="0"/>
          </p:cNvCxnSpPr>
          <p:nvPr/>
        </p:nvCxnSpPr>
        <p:spPr>
          <a:xfrm>
            <a:off x="7472449" y="1781144"/>
            <a:ext cx="2747683" cy="10158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48B9093E-8500-4738-9D0F-E415239E6511}"/>
              </a:ext>
            </a:extLst>
          </p:cNvPr>
          <p:cNvSpPr/>
          <p:nvPr/>
        </p:nvSpPr>
        <p:spPr>
          <a:xfrm>
            <a:off x="9984364" y="2797013"/>
            <a:ext cx="471535" cy="476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2FE50FC-6173-4C55-AB0E-F066ED48C89F}"/>
              </a:ext>
            </a:extLst>
          </p:cNvPr>
          <p:cNvSpPr/>
          <p:nvPr/>
        </p:nvSpPr>
        <p:spPr>
          <a:xfrm>
            <a:off x="8804885" y="4272872"/>
            <a:ext cx="471535" cy="476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96BA101-BFAE-47A4-AD8A-58997D0E7702}"/>
              </a:ext>
            </a:extLst>
          </p:cNvPr>
          <p:cNvSpPr/>
          <p:nvPr/>
        </p:nvSpPr>
        <p:spPr>
          <a:xfrm>
            <a:off x="8184188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7119B0C-8B03-43A5-A062-0A284B454E7A}"/>
              </a:ext>
            </a:extLst>
          </p:cNvPr>
          <p:cNvCxnSpPr>
            <a:cxnSpLocks/>
            <a:stCxn id="51" idx="4"/>
            <a:endCxn id="248" idx="0"/>
          </p:cNvCxnSpPr>
          <p:nvPr/>
        </p:nvCxnSpPr>
        <p:spPr>
          <a:xfrm>
            <a:off x="8415613" y="3273263"/>
            <a:ext cx="4343" cy="99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0E37D42-E5DD-4053-B4E3-0F6B2FEABAEE}"/>
              </a:ext>
            </a:extLst>
          </p:cNvPr>
          <p:cNvCxnSpPr>
            <a:cxnSpLocks/>
            <a:stCxn id="51" idx="4"/>
            <a:endCxn id="247" idx="0"/>
          </p:cNvCxnSpPr>
          <p:nvPr/>
        </p:nvCxnSpPr>
        <p:spPr>
          <a:xfrm>
            <a:off x="8415613" y="3273263"/>
            <a:ext cx="625040" cy="9996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7CFF943-2ED6-40AF-8DBF-969DEEBFB37A}"/>
              </a:ext>
            </a:extLst>
          </p:cNvPr>
          <p:cNvSpPr/>
          <p:nvPr/>
        </p:nvSpPr>
        <p:spPr>
          <a:xfrm>
            <a:off x="2444374" y="2369810"/>
            <a:ext cx="1318181" cy="123493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80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66D286-9457-4FD8-8D06-AD1AF8E7F0A9}"/>
              </a:ext>
            </a:extLst>
          </p:cNvPr>
          <p:cNvSpPr/>
          <p:nvPr/>
        </p:nvSpPr>
        <p:spPr>
          <a:xfrm>
            <a:off x="6768968" y="1826025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∑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48B6DF-17EE-43DB-991C-4291BDB56458}"/>
              </a:ext>
            </a:extLst>
          </p:cNvPr>
          <p:cNvSpPr/>
          <p:nvPr/>
        </p:nvSpPr>
        <p:spPr>
          <a:xfrm>
            <a:off x="2923145" y="3095921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∏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BF55CC-C735-4D4B-849A-9B4F9615D7F2}"/>
              </a:ext>
            </a:extLst>
          </p:cNvPr>
          <p:cNvSpPr/>
          <p:nvPr/>
        </p:nvSpPr>
        <p:spPr>
          <a:xfrm>
            <a:off x="5822291" y="3095921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∏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251BD9-79A4-4A05-AF09-8DFA893BF62E}"/>
              </a:ext>
            </a:extLst>
          </p:cNvPr>
          <p:cNvSpPr/>
          <p:nvPr/>
        </p:nvSpPr>
        <p:spPr>
          <a:xfrm>
            <a:off x="8111611" y="3092853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∏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E90714-B083-4C73-AF13-C0A69B4695DE}"/>
              </a:ext>
            </a:extLst>
          </p:cNvPr>
          <p:cNvSpPr/>
          <p:nvPr/>
        </p:nvSpPr>
        <p:spPr>
          <a:xfrm>
            <a:off x="1596560" y="4226327"/>
            <a:ext cx="717129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sin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5D6A66-C9CF-48AB-98DF-F36B5DB805EB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 flipH="1">
            <a:off x="3161270" y="2302275"/>
            <a:ext cx="3845823" cy="793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D9DB72-93FD-485D-A6A6-091A59637672}"/>
              </a:ext>
            </a:extLst>
          </p:cNvPr>
          <p:cNvCxnSpPr>
            <a:cxnSpLocks/>
            <a:stCxn id="2" idx="4"/>
            <a:endCxn id="15" idx="0"/>
          </p:cNvCxnSpPr>
          <p:nvPr/>
        </p:nvCxnSpPr>
        <p:spPr>
          <a:xfrm flipH="1">
            <a:off x="6060416" y="2302275"/>
            <a:ext cx="946677" cy="793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CB689C-C0FD-4B98-8766-8B43976A6939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7007093" y="2302275"/>
            <a:ext cx="1342643" cy="790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D823F-C184-42DF-8053-F6850896BA73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955125" y="3572171"/>
            <a:ext cx="1206145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29F1C9A-FA20-4949-8153-8AE0676F09A3}"/>
              </a:ext>
            </a:extLst>
          </p:cNvPr>
          <p:cNvSpPr/>
          <p:nvPr/>
        </p:nvSpPr>
        <p:spPr>
          <a:xfrm>
            <a:off x="2412070" y="4226327"/>
            <a:ext cx="71713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cos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5CE2DA-4173-48FD-A98D-99D575391818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2770635" y="3572171"/>
            <a:ext cx="390635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F8E7B-7C31-46D9-8D21-A3849F99FEE8}"/>
              </a:ext>
            </a:extLst>
          </p:cNvPr>
          <p:cNvSpPr/>
          <p:nvPr/>
        </p:nvSpPr>
        <p:spPr>
          <a:xfrm>
            <a:off x="3230804" y="4226327"/>
            <a:ext cx="713884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log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79162-4C9B-4041-A613-2B0D40E38682}"/>
              </a:ext>
            </a:extLst>
          </p:cNvPr>
          <p:cNvCxnSpPr>
            <a:cxnSpLocks/>
            <a:stCxn id="14" idx="4"/>
            <a:endCxn id="45" idx="0"/>
          </p:cNvCxnSpPr>
          <p:nvPr/>
        </p:nvCxnSpPr>
        <p:spPr>
          <a:xfrm>
            <a:off x="3161270" y="3572171"/>
            <a:ext cx="426476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59C8F19-B2DE-47FD-ACD2-945081E5F70D}"/>
              </a:ext>
            </a:extLst>
          </p:cNvPr>
          <p:cNvSpPr/>
          <p:nvPr/>
        </p:nvSpPr>
        <p:spPr>
          <a:xfrm>
            <a:off x="4884606" y="4223259"/>
            <a:ext cx="713884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sin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1E8464-1C13-44E6-A300-1CE91422D496}"/>
              </a:ext>
            </a:extLst>
          </p:cNvPr>
          <p:cNvSpPr/>
          <p:nvPr/>
        </p:nvSpPr>
        <p:spPr>
          <a:xfrm>
            <a:off x="5685972" y="4223259"/>
            <a:ext cx="723174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abs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413679-8D37-4C4F-85C4-1A0AA57F013F}"/>
              </a:ext>
            </a:extLst>
          </p:cNvPr>
          <p:cNvCxnSpPr>
            <a:cxnSpLocks/>
            <a:stCxn id="15" idx="4"/>
            <a:endCxn id="58" idx="0"/>
          </p:cNvCxnSpPr>
          <p:nvPr/>
        </p:nvCxnSpPr>
        <p:spPr>
          <a:xfrm flipH="1">
            <a:off x="5241548" y="3572171"/>
            <a:ext cx="818868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FA8E55-133C-4F25-9058-E721F645034F}"/>
              </a:ext>
            </a:extLst>
          </p:cNvPr>
          <p:cNvCxnSpPr>
            <a:cxnSpLocks/>
            <a:stCxn id="15" idx="4"/>
            <a:endCxn id="59" idx="0"/>
          </p:cNvCxnSpPr>
          <p:nvPr/>
        </p:nvCxnSpPr>
        <p:spPr>
          <a:xfrm flipH="1">
            <a:off x="6047559" y="3572171"/>
            <a:ext cx="12857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64D0A0-6B63-4DE8-9A10-AE820EE66BEE}"/>
              </a:ext>
            </a:extLst>
          </p:cNvPr>
          <p:cNvCxnSpPr>
            <a:cxnSpLocks/>
            <a:stCxn id="16" idx="4"/>
            <a:endCxn id="147" idx="0"/>
          </p:cNvCxnSpPr>
          <p:nvPr/>
        </p:nvCxnSpPr>
        <p:spPr>
          <a:xfrm flipH="1">
            <a:off x="7910781" y="3569103"/>
            <a:ext cx="438955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4CB91D0-B7DC-4A29-8955-B84494903997}"/>
              </a:ext>
            </a:extLst>
          </p:cNvPr>
          <p:cNvSpPr/>
          <p:nvPr/>
        </p:nvSpPr>
        <p:spPr>
          <a:xfrm>
            <a:off x="9687086" y="3023108"/>
            <a:ext cx="904862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2.45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E48872-352D-4F4E-9891-FDCF91A70346}"/>
              </a:ext>
            </a:extLst>
          </p:cNvPr>
          <p:cNvCxnSpPr>
            <a:cxnSpLocks/>
            <a:stCxn id="2" idx="4"/>
            <a:endCxn id="89" idx="0"/>
          </p:cNvCxnSpPr>
          <p:nvPr/>
        </p:nvCxnSpPr>
        <p:spPr>
          <a:xfrm>
            <a:off x="7007093" y="2302275"/>
            <a:ext cx="3132424" cy="72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12E34EC-B3FC-4E66-8836-2A3816975873}"/>
              </a:ext>
            </a:extLst>
          </p:cNvPr>
          <p:cNvSpPr/>
          <p:nvPr/>
        </p:nvSpPr>
        <p:spPr>
          <a:xfrm>
            <a:off x="4046603" y="4220191"/>
            <a:ext cx="710993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0.5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2CC26E4-7EFE-4750-9738-34286FDA803F}"/>
              </a:ext>
            </a:extLst>
          </p:cNvPr>
          <p:cNvCxnSpPr>
            <a:cxnSpLocks/>
            <a:stCxn id="14" idx="4"/>
            <a:endCxn id="108" idx="0"/>
          </p:cNvCxnSpPr>
          <p:nvPr/>
        </p:nvCxnSpPr>
        <p:spPr>
          <a:xfrm>
            <a:off x="3161270" y="3572171"/>
            <a:ext cx="1240830" cy="648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418C4114-E2DB-4769-984B-8431C87CCECE}"/>
              </a:ext>
            </a:extLst>
          </p:cNvPr>
          <p:cNvSpPr/>
          <p:nvPr/>
        </p:nvSpPr>
        <p:spPr>
          <a:xfrm>
            <a:off x="6508711" y="4223259"/>
            <a:ext cx="718175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1.5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E9F2B1-590C-4C03-9A12-F34AF8F3CC7C}"/>
              </a:ext>
            </a:extLst>
          </p:cNvPr>
          <p:cNvCxnSpPr>
            <a:cxnSpLocks/>
            <a:stCxn id="15" idx="4"/>
            <a:endCxn id="115" idx="0"/>
          </p:cNvCxnSpPr>
          <p:nvPr/>
        </p:nvCxnSpPr>
        <p:spPr>
          <a:xfrm>
            <a:off x="6060416" y="3572171"/>
            <a:ext cx="807383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40BC9DDC-A39E-4F80-8B10-5F078F39F8C1}"/>
              </a:ext>
            </a:extLst>
          </p:cNvPr>
          <p:cNvSpPr/>
          <p:nvPr/>
        </p:nvSpPr>
        <p:spPr>
          <a:xfrm>
            <a:off x="7555863" y="4220191"/>
            <a:ext cx="709836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div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5AB4860-4A4E-4D75-B536-EB3F61F231D5}"/>
              </a:ext>
            </a:extLst>
          </p:cNvPr>
          <p:cNvSpPr/>
          <p:nvPr/>
        </p:nvSpPr>
        <p:spPr>
          <a:xfrm>
            <a:off x="8497637" y="4223259"/>
            <a:ext cx="705215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0.9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D8B0D58-8797-4B78-832E-F7B5306AB118}"/>
              </a:ext>
            </a:extLst>
          </p:cNvPr>
          <p:cNvCxnSpPr>
            <a:cxnSpLocks/>
            <a:stCxn id="16" idx="4"/>
            <a:endCxn id="148" idx="0"/>
          </p:cNvCxnSpPr>
          <p:nvPr/>
        </p:nvCxnSpPr>
        <p:spPr>
          <a:xfrm>
            <a:off x="8349736" y="3569103"/>
            <a:ext cx="500509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D6837759-9E62-4008-89F4-2B1DA89666A5}"/>
              </a:ext>
            </a:extLst>
          </p:cNvPr>
          <p:cNvSpPr/>
          <p:nvPr/>
        </p:nvSpPr>
        <p:spPr>
          <a:xfrm>
            <a:off x="1718803" y="542647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65FD7EA-D8DF-48C2-8966-308E2113D944}"/>
              </a:ext>
            </a:extLst>
          </p:cNvPr>
          <p:cNvSpPr/>
          <p:nvPr/>
        </p:nvSpPr>
        <p:spPr>
          <a:xfrm>
            <a:off x="2533855" y="542647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ACCB9A1-2822-429B-87C9-0B270F6D6187}"/>
              </a:ext>
            </a:extLst>
          </p:cNvPr>
          <p:cNvSpPr/>
          <p:nvPr/>
        </p:nvSpPr>
        <p:spPr>
          <a:xfrm>
            <a:off x="3351978" y="542647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A9DAAFA-E72D-4F6F-B702-64818687078C}"/>
              </a:ext>
            </a:extLst>
          </p:cNvPr>
          <p:cNvSpPr/>
          <p:nvPr/>
        </p:nvSpPr>
        <p:spPr>
          <a:xfrm>
            <a:off x="4168968" y="54234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C43D61E-D4D1-48ED-8D7E-E5089606BBF3}"/>
              </a:ext>
            </a:extLst>
          </p:cNvPr>
          <p:cNvCxnSpPr>
            <a:cxnSpLocks/>
            <a:stCxn id="17" idx="4"/>
            <a:endCxn id="153" idx="0"/>
          </p:cNvCxnSpPr>
          <p:nvPr/>
        </p:nvCxnSpPr>
        <p:spPr>
          <a:xfrm flipH="1">
            <a:off x="1954571" y="4702577"/>
            <a:ext cx="554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EB9019A-41BB-40C8-8C4B-44424F686411}"/>
              </a:ext>
            </a:extLst>
          </p:cNvPr>
          <p:cNvCxnSpPr>
            <a:cxnSpLocks/>
            <a:stCxn id="42" idx="4"/>
            <a:endCxn id="154" idx="0"/>
          </p:cNvCxnSpPr>
          <p:nvPr/>
        </p:nvCxnSpPr>
        <p:spPr>
          <a:xfrm flipH="1">
            <a:off x="2769623" y="4702577"/>
            <a:ext cx="1012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947D94E-C728-48BA-B4EF-7F69EB196A7C}"/>
              </a:ext>
            </a:extLst>
          </p:cNvPr>
          <p:cNvCxnSpPr>
            <a:cxnSpLocks/>
            <a:stCxn id="45" idx="4"/>
            <a:endCxn id="155" idx="0"/>
          </p:cNvCxnSpPr>
          <p:nvPr/>
        </p:nvCxnSpPr>
        <p:spPr>
          <a:xfrm>
            <a:off x="3587746" y="4702577"/>
            <a:ext cx="0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4390439-F876-4194-BEF1-EB62510EE569}"/>
              </a:ext>
            </a:extLst>
          </p:cNvPr>
          <p:cNvCxnSpPr>
            <a:cxnSpLocks/>
            <a:stCxn id="45" idx="4"/>
            <a:endCxn id="156" idx="0"/>
          </p:cNvCxnSpPr>
          <p:nvPr/>
        </p:nvCxnSpPr>
        <p:spPr>
          <a:xfrm>
            <a:off x="3587746" y="4702577"/>
            <a:ext cx="816990" cy="72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5759A85-7DDF-4E1A-8260-340DAAA9BE29}"/>
              </a:ext>
            </a:extLst>
          </p:cNvPr>
          <p:cNvSpPr/>
          <p:nvPr/>
        </p:nvSpPr>
        <p:spPr>
          <a:xfrm>
            <a:off x="5010071" y="54234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A1A67D4-2A4E-4277-87D9-D331CC7075ED}"/>
              </a:ext>
            </a:extLst>
          </p:cNvPr>
          <p:cNvSpPr/>
          <p:nvPr/>
        </p:nvSpPr>
        <p:spPr>
          <a:xfrm>
            <a:off x="5808493" y="54234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C8A4B1D-D6B3-45D0-AB72-14CA6987CA18}"/>
              </a:ext>
            </a:extLst>
          </p:cNvPr>
          <p:cNvCxnSpPr>
            <a:cxnSpLocks/>
            <a:stCxn id="58" idx="4"/>
            <a:endCxn id="169" idx="0"/>
          </p:cNvCxnSpPr>
          <p:nvPr/>
        </p:nvCxnSpPr>
        <p:spPr>
          <a:xfrm>
            <a:off x="5241548" y="4699509"/>
            <a:ext cx="4291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AE1165D-BA9A-4D14-9F26-4F7CE2F4CF37}"/>
              </a:ext>
            </a:extLst>
          </p:cNvPr>
          <p:cNvCxnSpPr>
            <a:cxnSpLocks/>
            <a:stCxn id="59" idx="4"/>
            <a:endCxn id="170" idx="0"/>
          </p:cNvCxnSpPr>
          <p:nvPr/>
        </p:nvCxnSpPr>
        <p:spPr>
          <a:xfrm flipH="1">
            <a:off x="6044261" y="4699509"/>
            <a:ext cx="3298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E367248-9354-4536-8C8B-73FDA7F43AE7}"/>
              </a:ext>
            </a:extLst>
          </p:cNvPr>
          <p:cNvCxnSpPr>
            <a:cxnSpLocks/>
            <a:stCxn id="147" idx="4"/>
            <a:endCxn id="180" idx="0"/>
          </p:cNvCxnSpPr>
          <p:nvPr/>
        </p:nvCxnSpPr>
        <p:spPr>
          <a:xfrm flipH="1">
            <a:off x="7508064" y="4696441"/>
            <a:ext cx="402717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A936B801-E0FE-4003-BB17-6A12EBC4468C}"/>
              </a:ext>
            </a:extLst>
          </p:cNvPr>
          <p:cNvSpPr/>
          <p:nvPr/>
        </p:nvSpPr>
        <p:spPr>
          <a:xfrm>
            <a:off x="8097276" y="542034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3A2D215-7277-4D81-9929-340C70B8F246}"/>
              </a:ext>
            </a:extLst>
          </p:cNvPr>
          <p:cNvSpPr/>
          <p:nvPr/>
        </p:nvSpPr>
        <p:spPr>
          <a:xfrm>
            <a:off x="7272296" y="542034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C9CD9D0-286B-4896-A03C-4E9DDFDB8B61}"/>
              </a:ext>
            </a:extLst>
          </p:cNvPr>
          <p:cNvCxnSpPr>
            <a:cxnSpLocks/>
            <a:stCxn id="147" idx="4"/>
            <a:endCxn id="179" idx="0"/>
          </p:cNvCxnSpPr>
          <p:nvPr/>
        </p:nvCxnSpPr>
        <p:spPr>
          <a:xfrm>
            <a:off x="7910781" y="4696441"/>
            <a:ext cx="422263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0CFEF75-50DF-4418-A6F5-7FF8D331DA17}"/>
              </a:ext>
            </a:extLst>
          </p:cNvPr>
          <p:cNvSpPr/>
          <p:nvPr/>
        </p:nvSpPr>
        <p:spPr>
          <a:xfrm>
            <a:off x="6773683" y="62740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1C64B5-E35D-49F6-968A-A80E1FF05DF0}"/>
              </a:ext>
            </a:extLst>
          </p:cNvPr>
          <p:cNvCxnSpPr>
            <a:cxnSpLocks/>
            <a:stCxn id="46" idx="4"/>
            <a:endCxn id="2" idx="0"/>
          </p:cNvCxnSpPr>
          <p:nvPr/>
        </p:nvCxnSpPr>
        <p:spPr>
          <a:xfrm flipH="1">
            <a:off x="7007093" y="1103658"/>
            <a:ext cx="2358" cy="722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7A8D8-A702-4C69-AFAD-66D3DBD800DA}"/>
              </a:ext>
            </a:extLst>
          </p:cNvPr>
          <p:cNvSpPr/>
          <p:nvPr/>
        </p:nvSpPr>
        <p:spPr>
          <a:xfrm>
            <a:off x="1261130" y="1590954"/>
            <a:ext cx="9598571" cy="34800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80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153984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13588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89752" y="1692341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371651" y="1692341"/>
            <a:ext cx="1018101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505431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741199" y="2630569"/>
            <a:ext cx="63045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371651" y="2630569"/>
            <a:ext cx="62794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73D455-C75E-4EB6-A0AF-E18B12A5CE06}"/>
              </a:ext>
            </a:extLst>
          </p:cNvPr>
          <p:cNvSpPr/>
          <p:nvPr/>
        </p:nvSpPr>
        <p:spPr>
          <a:xfrm>
            <a:off x="182288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0F55BF-DAEF-470F-B0EE-A21DDDA49E58}"/>
              </a:ext>
            </a:extLst>
          </p:cNvPr>
          <p:cNvSpPr/>
          <p:nvPr/>
        </p:nvSpPr>
        <p:spPr>
          <a:xfrm>
            <a:off x="119804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E8A6D-5422-4F76-9E43-F6C7A760EBBC}"/>
              </a:ext>
            </a:extLst>
          </p:cNvPr>
          <p:cNvSpPr/>
          <p:nvPr/>
        </p:nvSpPr>
        <p:spPr>
          <a:xfrm>
            <a:off x="182288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BA9A6-B0F8-40EE-B725-06C47AC00258}"/>
              </a:ext>
            </a:extLst>
          </p:cNvPr>
          <p:cNvSpPr/>
          <p:nvPr/>
        </p:nvSpPr>
        <p:spPr>
          <a:xfrm>
            <a:off x="119804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5B431-9310-4765-9AE9-F17E480D9249}"/>
              </a:ext>
            </a:extLst>
          </p:cNvPr>
          <p:cNvCxnSpPr>
            <a:cxnSpLocks/>
            <a:stCxn id="77" idx="4"/>
            <a:endCxn id="44" idx="0"/>
          </p:cNvCxnSpPr>
          <p:nvPr/>
        </p:nvCxnSpPr>
        <p:spPr>
          <a:xfrm flipH="1">
            <a:off x="1433812" y="3524250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2DE51-284E-4BD9-BC86-D356282455A5}"/>
              </a:ext>
            </a:extLst>
          </p:cNvPr>
          <p:cNvCxnSpPr>
            <a:cxnSpLocks/>
            <a:stCxn id="44" idx="4"/>
            <a:endCxn id="60" idx="0"/>
          </p:cNvCxnSpPr>
          <p:nvPr/>
        </p:nvCxnSpPr>
        <p:spPr>
          <a:xfrm>
            <a:off x="143381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FE048F-DBC4-406D-BC98-D230644323F1}"/>
              </a:ext>
            </a:extLst>
          </p:cNvPr>
          <p:cNvCxnSpPr>
            <a:cxnSpLocks/>
            <a:stCxn id="77" idx="4"/>
            <a:endCxn id="40" idx="0"/>
          </p:cNvCxnSpPr>
          <p:nvPr/>
        </p:nvCxnSpPr>
        <p:spPr>
          <a:xfrm>
            <a:off x="1741199" y="3524250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A4944E-981C-4A04-A2F6-B6ABF82FBA6E}"/>
              </a:ext>
            </a:extLst>
          </p:cNvPr>
          <p:cNvCxnSpPr>
            <a:cxnSpLocks/>
            <a:stCxn id="40" idx="4"/>
            <a:endCxn id="55" idx="0"/>
          </p:cNvCxnSpPr>
          <p:nvPr/>
        </p:nvCxnSpPr>
        <p:spPr>
          <a:xfrm>
            <a:off x="205865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CB501FE-0CA7-4E6C-BC19-8033C5EB223C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288779-D34A-472A-9FFB-242142AF601A}"/>
              </a:ext>
            </a:extLst>
          </p:cNvPr>
          <p:cNvSpPr/>
          <p:nvPr/>
        </p:nvSpPr>
        <p:spPr>
          <a:xfrm>
            <a:off x="10253097" y="390839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EAF2B6D-FB28-47B7-B19A-86300515BA87}"/>
              </a:ext>
            </a:extLst>
          </p:cNvPr>
          <p:cNvSpPr/>
          <p:nvPr/>
        </p:nvSpPr>
        <p:spPr>
          <a:xfrm>
            <a:off x="1025309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62AE60-A88A-4583-9A28-0E555D600780}"/>
              </a:ext>
            </a:extLst>
          </p:cNvPr>
          <p:cNvSpPr/>
          <p:nvPr/>
        </p:nvSpPr>
        <p:spPr>
          <a:xfrm>
            <a:off x="962825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4E607B2-C81E-4453-A171-AB3B8CDB3102}"/>
              </a:ext>
            </a:extLst>
          </p:cNvPr>
          <p:cNvCxnSpPr>
            <a:cxnSpLocks/>
            <a:stCxn id="164" idx="4"/>
            <a:endCxn id="173" idx="0"/>
          </p:cNvCxnSpPr>
          <p:nvPr/>
        </p:nvCxnSpPr>
        <p:spPr>
          <a:xfrm>
            <a:off x="10488865" y="34909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C3788F8-C687-40FF-9372-930A3DF73358}"/>
              </a:ext>
            </a:extLst>
          </p:cNvPr>
          <p:cNvCxnSpPr>
            <a:cxnSpLocks/>
            <a:stCxn id="173" idx="4"/>
            <a:endCxn id="178" idx="0"/>
          </p:cNvCxnSpPr>
          <p:nvPr/>
        </p:nvCxnSpPr>
        <p:spPr>
          <a:xfrm flipH="1">
            <a:off x="9864025" y="4384640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85D40E-5D37-4EBF-B2D3-5BA069EF94BE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10488865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B2F5E1BE-2D23-4379-B497-772AAB2286E6}"/>
              </a:ext>
            </a:extLst>
          </p:cNvPr>
          <p:cNvSpPr/>
          <p:nvPr/>
        </p:nvSpPr>
        <p:spPr>
          <a:xfrm>
            <a:off x="1086514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71FE124-E10D-44FB-9EA5-343E53F75438}"/>
              </a:ext>
            </a:extLst>
          </p:cNvPr>
          <p:cNvCxnSpPr>
            <a:cxnSpLocks/>
            <a:stCxn id="173" idx="4"/>
            <a:endCxn id="191" idx="0"/>
          </p:cNvCxnSpPr>
          <p:nvPr/>
        </p:nvCxnSpPr>
        <p:spPr>
          <a:xfrm>
            <a:off x="10488865" y="4384640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0DBD3B-E593-40EB-9DDB-635CC8E40349}"/>
              </a:ext>
            </a:extLst>
          </p:cNvPr>
          <p:cNvSpPr/>
          <p:nvPr/>
        </p:nvSpPr>
        <p:spPr>
          <a:xfrm>
            <a:off x="1091085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890EB98-5D99-40D3-881D-CA81A21FBF71}"/>
              </a:ext>
            </a:extLst>
          </p:cNvPr>
          <p:cNvSpPr/>
          <p:nvPr/>
        </p:nvSpPr>
        <p:spPr>
          <a:xfrm>
            <a:off x="956259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1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073391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1999144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09159" y="1692341"/>
            <a:ext cx="1101342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234912" y="1692341"/>
            <a:ext cx="1074247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1459679" y="2630569"/>
            <a:ext cx="77523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234912" y="2630569"/>
            <a:ext cx="764688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4097F94-B0ED-4C6E-A7C7-FE8E7C2DEBEC}"/>
              </a:ext>
            </a:extLst>
          </p:cNvPr>
          <p:cNvSpPr/>
          <p:nvPr/>
        </p:nvSpPr>
        <p:spPr>
          <a:xfrm>
            <a:off x="1223911" y="304800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5949EC-5042-429C-B6F8-2C355C46D6AF}"/>
              </a:ext>
            </a:extLst>
          </p:cNvPr>
          <p:cNvSpPr/>
          <p:nvPr/>
        </p:nvSpPr>
        <p:spPr>
          <a:xfrm>
            <a:off x="1223911" y="39416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ABA08-C1C3-4C47-B79A-CB520D0E1BBB}"/>
              </a:ext>
            </a:extLst>
          </p:cNvPr>
          <p:cNvSpPr/>
          <p:nvPr/>
        </p:nvSpPr>
        <p:spPr>
          <a:xfrm>
            <a:off x="122391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3E4DBB9-E0B5-439B-8810-EF459E59214F}"/>
              </a:ext>
            </a:extLst>
          </p:cNvPr>
          <p:cNvSpPr/>
          <p:nvPr/>
        </p:nvSpPr>
        <p:spPr>
          <a:xfrm>
            <a:off x="59907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C88BD-2F13-4385-85B0-9A1055D8AF3D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>
            <a:off x="1459679" y="352425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C18273-8559-40C2-B620-DAF49F728398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34839" y="4417931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888B1F-33B8-4AAC-96D2-F3D10EAFDFD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459679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44C805-707C-4DEE-A874-3D7CCCB465C2}"/>
              </a:ext>
            </a:extLst>
          </p:cNvPr>
          <p:cNvSpPr/>
          <p:nvPr/>
        </p:nvSpPr>
        <p:spPr>
          <a:xfrm>
            <a:off x="183596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865024-70C1-4685-894E-90908202D3D9}"/>
              </a:ext>
            </a:extLst>
          </p:cNvPr>
          <p:cNvCxnSpPr>
            <a:cxnSpLocks/>
            <a:stCxn id="73" idx="4"/>
            <a:endCxn id="84" idx="0"/>
          </p:cNvCxnSpPr>
          <p:nvPr/>
        </p:nvCxnSpPr>
        <p:spPr>
          <a:xfrm>
            <a:off x="1459679" y="4417931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4DD3A11-87DD-4916-AC3D-0DAA1EDE1733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CA7FE2-735C-4FB4-B3CF-D6129455708A}"/>
              </a:ext>
            </a:extLst>
          </p:cNvPr>
          <p:cNvSpPr/>
          <p:nvPr/>
        </p:nvSpPr>
        <p:spPr>
          <a:xfrm>
            <a:off x="1057055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2D9A90-63C9-4EFE-A7DE-8B1CC653F2DB}"/>
              </a:ext>
            </a:extLst>
          </p:cNvPr>
          <p:cNvSpPr/>
          <p:nvPr/>
        </p:nvSpPr>
        <p:spPr>
          <a:xfrm>
            <a:off x="994571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239342-A32B-4932-9760-E3C93EB7C427}"/>
              </a:ext>
            </a:extLst>
          </p:cNvPr>
          <p:cNvSpPr/>
          <p:nvPr/>
        </p:nvSpPr>
        <p:spPr>
          <a:xfrm>
            <a:off x="1057055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E71D39-5784-4861-BC38-330C850B6B8A}"/>
              </a:ext>
            </a:extLst>
          </p:cNvPr>
          <p:cNvSpPr/>
          <p:nvPr/>
        </p:nvSpPr>
        <p:spPr>
          <a:xfrm>
            <a:off x="994571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A023B6-06AD-4C16-9BD2-255933501D05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10181478" y="3490959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466D1E-7355-4F26-B4EE-FAB37BF7D5F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018147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A2593D-4B3F-4D62-BF87-1F8B2FDD6B5C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10488865" y="3490959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AF2DF1-4905-4DBF-B03B-0D1ECA050753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>
            <a:off x="1080631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D2CB4-95F5-443F-AB45-16835D7A1513}"/>
              </a:ext>
            </a:extLst>
          </p:cNvPr>
          <p:cNvSpPr/>
          <p:nvPr/>
        </p:nvSpPr>
        <p:spPr>
          <a:xfrm>
            <a:off x="9837586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E4DFBE-D1B4-4AA2-A55B-F9221BADAE20}"/>
              </a:ext>
            </a:extLst>
          </p:cNvPr>
          <p:cNvSpPr/>
          <p:nvPr/>
        </p:nvSpPr>
        <p:spPr>
          <a:xfrm>
            <a:off x="52213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4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F6F6D-3E32-47B3-BAEC-4D445DFB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8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14CC8-141F-47B2-809A-2F59BC28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97F8-0DBC-4651-A944-BAD7B27C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4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D4E3-B37C-4C74-AA25-0CCD047F7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95" y="683581"/>
            <a:ext cx="2188347" cy="21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7C47A-D5D2-423D-A434-5C2FAA84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42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F421B-863B-4415-843C-D57358663C8F}"/>
              </a:ext>
            </a:extLst>
          </p:cNvPr>
          <p:cNvSpPr txBox="1"/>
          <p:nvPr/>
        </p:nvSpPr>
        <p:spPr>
          <a:xfrm>
            <a:off x="1105272" y="3215936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CE9BD6-385E-4209-B64A-F9F91E6DA986}"/>
              </a:ext>
            </a:extLst>
          </p:cNvPr>
          <p:cNvSpPr txBox="1"/>
          <p:nvPr/>
        </p:nvSpPr>
        <p:spPr>
          <a:xfrm>
            <a:off x="3511119" y="3215935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FF5B3-B4B4-4A25-BBF8-2927A04B2D23}"/>
              </a:ext>
            </a:extLst>
          </p:cNvPr>
          <p:cNvSpPr txBox="1"/>
          <p:nvPr/>
        </p:nvSpPr>
        <p:spPr>
          <a:xfrm>
            <a:off x="5925845" y="3136612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69ECB7-E02E-410A-860A-E884CE6C0C2F}"/>
              </a:ext>
            </a:extLst>
          </p:cNvPr>
          <p:cNvSpPr txBox="1"/>
          <p:nvPr/>
        </p:nvSpPr>
        <p:spPr>
          <a:xfrm>
            <a:off x="8340571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508932-625C-484B-B8E1-96E954BC0711}"/>
              </a:ext>
            </a:extLst>
          </p:cNvPr>
          <p:cNvSpPr txBox="1"/>
          <p:nvPr/>
        </p:nvSpPr>
        <p:spPr>
          <a:xfrm>
            <a:off x="10728660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04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92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Bonfiglioli</dc:creator>
  <cp:lastModifiedBy>Luca Bonfiglioli - luca.bonfiglioli10@studio.unibo.it</cp:lastModifiedBy>
  <cp:revision>28</cp:revision>
  <dcterms:created xsi:type="dcterms:W3CDTF">2018-10-21T18:26:57Z</dcterms:created>
  <dcterms:modified xsi:type="dcterms:W3CDTF">2018-10-24T10:47:21Z</dcterms:modified>
</cp:coreProperties>
</file>