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4" r:id="rId5"/>
    <p:sldId id="259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32DF-1B90-4405-B9DA-A959AAC5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1226-F8F5-49CB-B718-FDB035B2D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B45B-9CD4-420C-8BE0-E6B888F6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D538-A5F5-4794-9B0C-C87B728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EA50-5FE8-4261-BAFE-2C83CDD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1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536-4F60-48FC-B41B-3B26B4A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17B9-0839-4060-B60D-57F337DA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CA34-1215-4722-9EB9-A6AF992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AE46-1CCA-4186-BE18-8D1E13B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2DD0-DEEE-4E5B-807C-2FFE076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0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D271-8FBD-4A22-88DB-B4537A30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C1361-8D14-431C-9B82-E5446D9E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84AC-4081-43EB-AB7E-6BFF8440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A3B9-DAEE-414F-8A27-FFC7274F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B025-9E37-416D-A42A-21F0C6B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8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071-1E44-43D0-8110-EFB3F95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2215-67EE-4E10-AE80-F0EDC0E8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4D52-226A-4EC1-BCD0-B3B5A847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199B-A835-4A78-9BED-842DFA20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A66D-AEA2-46DB-A194-C2DB4EB5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EAA3-66BB-4169-97B6-D36B35A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D21-2C44-4F2F-B127-95A34386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3579-D70F-427D-BA90-B7A5802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0563-1538-4E49-97E2-12DB586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6F31-4C07-4D77-8C53-384FA2D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24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E4A-473B-4944-A198-CECEF68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02D-367C-475A-86B9-81514952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01BD-2111-4354-B7EE-477F86FB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FB8B-14A9-4215-AA20-65B6988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D577-36B2-4D45-9671-CECE7FE8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8F3A-06D5-408C-B406-425AFA65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53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546E-DDCE-4940-8FF5-9E40472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792C-2B22-405C-B832-7E90D3DA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005C4-80D7-448B-9FE7-98DC4424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AAD5D-71E8-4425-B1EA-E852FC02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610C3-9E09-4760-932A-80CB0729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3AE0-8745-46B8-B81B-7238436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C98CC-014E-4956-9388-D3325832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CBCB-2A39-42B7-95F4-A28C437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47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F12-8083-4C9E-A320-8A6A140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76A72-9EB8-410C-BD79-618965CC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37FBA-E737-4764-8A71-8B8E5927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119E-8C5B-45D9-AE9F-8DEB1B7C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91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5D98-81D2-4D5F-B92C-C6FBE67E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79FE7-6E60-47E4-B220-0035D4FD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0FFD-2BAE-42A1-8582-807B048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9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BEDE-C7B6-4CB9-82F5-F840278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8F4-FABF-4E39-BD22-EC64B224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05E4-3746-49B1-9DED-8B05D785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BD09-3C87-4473-82CF-173488F0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41E1-6D97-4677-B672-29B0DD10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F2D4D-E153-4AC4-9BDE-47B0D9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4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B23-AB45-4332-B37D-8A5D3616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23B8E-DD47-44EE-BE5E-80BE6EEF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3A57-0034-405B-97D6-ADA7AA65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3C63-E117-4AE8-80C6-D0C08BC5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7C43-7324-4C61-BEAB-A979D33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0F27-7081-440B-BF2E-860F35D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1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BD828-E414-455B-B60F-F9B3424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9D27-2405-4244-8BF1-69AAE343A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7022-5329-4A7C-9906-555DFBDD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4F8F-AF11-4FB8-A098-B37A361C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C89E-5F76-4045-A9F1-B4EA03D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95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FFFE1-9F69-429E-9353-19F3B15B0E86}"/>
              </a:ext>
            </a:extLst>
          </p:cNvPr>
          <p:cNvSpPr/>
          <p:nvPr/>
        </p:nvSpPr>
        <p:spPr>
          <a:xfrm>
            <a:off x="2707689" y="665826"/>
            <a:ext cx="2587839" cy="23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Nuova</a:t>
            </a:r>
          </a:p>
          <a:p>
            <a:pPr algn="ctr"/>
            <a:r>
              <a:rPr lang="en-US" dirty="0"/>
              <a:t>Generazione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414AB-5776-4C5F-B510-0F0C1B101DE1}"/>
              </a:ext>
            </a:extLst>
          </p:cNvPr>
          <p:cNvSpPr/>
          <p:nvPr/>
        </p:nvSpPr>
        <p:spPr>
          <a:xfrm>
            <a:off x="4777664" y="3773010"/>
            <a:ext cx="2769833" cy="249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Calcolo dei Fenotipi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1E1A8-8782-4D0F-BBFA-9E9B70007882}"/>
              </a:ext>
            </a:extLst>
          </p:cNvPr>
          <p:cNvSpPr/>
          <p:nvPr/>
        </p:nvSpPr>
        <p:spPr>
          <a:xfrm>
            <a:off x="7037033" y="1154097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Calcolo della</a:t>
            </a:r>
          </a:p>
          <a:p>
            <a:pPr algn="ctr"/>
            <a:r>
              <a:rPr lang="en-US" dirty="0"/>
              <a:t>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C784D-516D-4ECB-9717-F826DBA65F70}"/>
              </a:ext>
            </a:extLst>
          </p:cNvPr>
          <p:cNvSpPr/>
          <p:nvPr/>
        </p:nvSpPr>
        <p:spPr>
          <a:xfrm>
            <a:off x="2098086" y="4336742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Generazione</a:t>
            </a:r>
          </a:p>
          <a:p>
            <a:pPr algn="ctr"/>
            <a:r>
              <a:rPr lang="en-US" dirty="0"/>
              <a:t>Iniziale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955EC7-69CD-43E9-A8E0-9B075310BA6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3696066" y="5018103"/>
            <a:ext cx="1081598" cy="2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CDC56-065A-44AA-A525-2F2982FBB3C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001609" y="3000652"/>
            <a:ext cx="776055" cy="76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67B63-E1E2-4FE3-93DE-AE814F193F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961571" y="2521258"/>
            <a:ext cx="874452" cy="125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FC9F5-D7FC-48AE-8997-2D26C0228411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5295528" y="1833239"/>
            <a:ext cx="1741505" cy="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35C90-07C4-489A-B8B5-8521AC612D0D}"/>
              </a:ext>
            </a:extLst>
          </p:cNvPr>
          <p:cNvSpPr/>
          <p:nvPr/>
        </p:nvSpPr>
        <p:spPr>
          <a:xfrm>
            <a:off x="8629095" y="4336742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EBC121-7573-4AFA-AC0D-A5F1FDB60B57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7547497" y="5018103"/>
            <a:ext cx="1081598" cy="2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A6C82-D8A7-454D-B083-F352F9F6084A}"/>
              </a:ext>
            </a:extLst>
          </p:cNvPr>
          <p:cNvSpPr/>
          <p:nvPr/>
        </p:nvSpPr>
        <p:spPr>
          <a:xfrm>
            <a:off x="3383129" y="1360501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Selezione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5E211-6FEF-4959-B8D5-64CBC6E2357E}"/>
              </a:ext>
            </a:extLst>
          </p:cNvPr>
          <p:cNvSpPr/>
          <p:nvPr/>
        </p:nvSpPr>
        <p:spPr>
          <a:xfrm>
            <a:off x="3383129" y="1889832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99D98-67EF-4A29-B2A4-39210FFDF9F7}"/>
              </a:ext>
            </a:extLst>
          </p:cNvPr>
          <p:cNvSpPr/>
          <p:nvPr/>
        </p:nvSpPr>
        <p:spPr>
          <a:xfrm>
            <a:off x="3383129" y="2414725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Mutazione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AA3FCB-C474-400F-A421-E2FC561677CA}"/>
              </a:ext>
            </a:extLst>
          </p:cNvPr>
          <p:cNvSpPr/>
          <p:nvPr/>
        </p:nvSpPr>
        <p:spPr>
          <a:xfrm>
            <a:off x="5263708" y="4490988"/>
            <a:ext cx="182732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Campionamento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97DB8-5C80-492E-AB9A-F3D824949FFB}"/>
              </a:ext>
            </a:extLst>
          </p:cNvPr>
          <p:cNvSpPr/>
          <p:nvPr/>
        </p:nvSpPr>
        <p:spPr>
          <a:xfrm>
            <a:off x="5263708" y="5024761"/>
            <a:ext cx="1827327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Normalizzazione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624FEF-E284-4B75-86F3-E8D6D6C73624}"/>
              </a:ext>
            </a:extLst>
          </p:cNvPr>
          <p:cNvSpPr/>
          <p:nvPr/>
        </p:nvSpPr>
        <p:spPr>
          <a:xfrm>
            <a:off x="5263709" y="5553536"/>
            <a:ext cx="1827326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Saturazione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1509A-A2BD-4FA2-A378-27EB5C750423}"/>
              </a:ext>
            </a:extLst>
          </p:cNvPr>
          <p:cNvSpPr/>
          <p:nvPr/>
        </p:nvSpPr>
        <p:spPr>
          <a:xfrm>
            <a:off x="3923930" y="1118582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  <a:br>
              <a:rPr lang="it-IT" sz="1400" dirty="0"/>
            </a:br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1614B-C726-46CF-A552-4859748CD649}"/>
              </a:ext>
            </a:extLst>
          </p:cNvPr>
          <p:cNvSpPr/>
          <p:nvPr/>
        </p:nvSpPr>
        <p:spPr>
          <a:xfrm>
            <a:off x="7087340" y="1118582"/>
            <a:ext cx="1325733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CB2F-E4CE-46C4-A741-A81118071C99}"/>
              </a:ext>
            </a:extLst>
          </p:cNvPr>
          <p:cNvSpPr/>
          <p:nvPr/>
        </p:nvSpPr>
        <p:spPr>
          <a:xfrm>
            <a:off x="3551068" y="847813"/>
            <a:ext cx="5240784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923930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</a:p>
          <a:p>
            <a:pPr algn="ctr"/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3551068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CCE07-65FB-45B3-A734-679FD362AF3C}"/>
              </a:ext>
            </a:extLst>
          </p:cNvPr>
          <p:cNvSpPr/>
          <p:nvPr/>
        </p:nvSpPr>
        <p:spPr>
          <a:xfrm>
            <a:off x="7087339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(JS, Java, ...)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C815F-A9B0-4303-9C73-CE59F463CAD9}"/>
              </a:ext>
            </a:extLst>
          </p:cNvPr>
          <p:cNvSpPr/>
          <p:nvPr/>
        </p:nvSpPr>
        <p:spPr>
          <a:xfrm>
            <a:off x="6714477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8611-784A-43F1-96FE-8BA12CEBEE0B}"/>
              </a:ext>
            </a:extLst>
          </p:cNvPr>
          <p:cNvSpPr txBox="1"/>
          <p:nvPr/>
        </p:nvSpPr>
        <p:spPr>
          <a:xfrm>
            <a:off x="5418986" y="516834"/>
            <a:ext cx="16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6977D2-42AA-42AF-8808-33A1D0DCC92E}"/>
              </a:ext>
            </a:extLst>
          </p:cNvPr>
          <p:cNvCxnSpPr>
            <a:cxnSpLocks/>
          </p:cNvCxnSpPr>
          <p:nvPr/>
        </p:nvCxnSpPr>
        <p:spPr>
          <a:xfrm>
            <a:off x="5269706" y="1652496"/>
            <a:ext cx="1793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5B4A7D-4A4D-42DF-8B0F-2A4D9C4F8518}"/>
              </a:ext>
            </a:extLst>
          </p:cNvPr>
          <p:cNvCxnSpPr>
            <a:cxnSpLocks/>
          </p:cNvCxnSpPr>
          <p:nvPr/>
        </p:nvCxnSpPr>
        <p:spPr>
          <a:xfrm flipH="1">
            <a:off x="5269707" y="1905000"/>
            <a:ext cx="1793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65B464-71DC-4758-BAF1-E3BACEC7E808}"/>
              </a:ext>
            </a:extLst>
          </p:cNvPr>
          <p:cNvSpPr txBox="1"/>
          <p:nvPr/>
        </p:nvSpPr>
        <p:spPr>
          <a:xfrm>
            <a:off x="3923930" y="3008543"/>
            <a:ext cx="132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D0579-63E9-4C2C-9183-00591A7A4C86}"/>
              </a:ext>
            </a:extLst>
          </p:cNvPr>
          <p:cNvSpPr txBox="1"/>
          <p:nvPr/>
        </p:nvSpPr>
        <p:spPr>
          <a:xfrm>
            <a:off x="7022884" y="3008388"/>
            <a:ext cx="146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29308-2A70-4A61-9278-EF2C01C599A9}"/>
              </a:ext>
            </a:extLst>
          </p:cNvPr>
          <p:cNvCxnSpPr>
            <a:cxnSpLocks/>
          </p:cNvCxnSpPr>
          <p:nvPr/>
        </p:nvCxnSpPr>
        <p:spPr>
          <a:xfrm>
            <a:off x="5281614" y="4121376"/>
            <a:ext cx="1796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BE1AC-6D26-4860-8EB7-EEB7A8D309C7}"/>
              </a:ext>
            </a:extLst>
          </p:cNvPr>
          <p:cNvCxnSpPr>
            <a:cxnSpLocks/>
          </p:cNvCxnSpPr>
          <p:nvPr/>
        </p:nvCxnSpPr>
        <p:spPr>
          <a:xfrm flipH="1">
            <a:off x="5264945" y="4373880"/>
            <a:ext cx="1797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C7CE7D-AA61-4A5A-A39B-06D7E9AA16CA}"/>
              </a:ext>
            </a:extLst>
          </p:cNvPr>
          <p:cNvSpPr txBox="1"/>
          <p:nvPr/>
        </p:nvSpPr>
        <p:spPr>
          <a:xfrm>
            <a:off x="5406654" y="1961865"/>
            <a:ext cx="162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Scambio di messaggi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F5009B-A830-4785-963A-BE4D789FCBAB}"/>
              </a:ext>
            </a:extLst>
          </p:cNvPr>
          <p:cNvSpPr txBox="1"/>
          <p:nvPr/>
        </p:nvSpPr>
        <p:spPr>
          <a:xfrm>
            <a:off x="5365433" y="4392748"/>
            <a:ext cx="1628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6629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302048" y="3628994"/>
            <a:ext cx="1325734" cy="1313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2926228" y="960121"/>
            <a:ext cx="2077375" cy="421281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B6A8-23C9-4000-9C69-59E379EA8C73}"/>
              </a:ext>
            </a:extLst>
          </p:cNvPr>
          <p:cNvSpPr/>
          <p:nvPr/>
        </p:nvSpPr>
        <p:spPr>
          <a:xfrm>
            <a:off x="5990006" y="3628994"/>
            <a:ext cx="1325734" cy="13138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3A5956-CB81-40C5-9106-675EF878391E}"/>
              </a:ext>
            </a:extLst>
          </p:cNvPr>
          <p:cNvSpPr/>
          <p:nvPr/>
        </p:nvSpPr>
        <p:spPr>
          <a:xfrm>
            <a:off x="5614186" y="960121"/>
            <a:ext cx="2077375" cy="421281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5ED61-3F2F-45C2-B270-61936AAD6389}"/>
              </a:ext>
            </a:extLst>
          </p:cNvPr>
          <p:cNvSpPr/>
          <p:nvPr/>
        </p:nvSpPr>
        <p:spPr>
          <a:xfrm>
            <a:off x="3302048" y="1357332"/>
            <a:ext cx="4013690" cy="13138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Presenter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3DCFF-6213-44EC-A9D2-7B8F7BDA059F}"/>
              </a:ext>
            </a:extLst>
          </p:cNvPr>
          <p:cNvCxnSpPr>
            <a:cxnSpLocks/>
          </p:cNvCxnSpPr>
          <p:nvPr/>
        </p:nvCxnSpPr>
        <p:spPr>
          <a:xfrm>
            <a:off x="3718560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75B0-F16F-49D9-8F10-76BB2B409A64}"/>
              </a:ext>
            </a:extLst>
          </p:cNvPr>
          <p:cNvCxnSpPr>
            <a:cxnSpLocks/>
          </p:cNvCxnSpPr>
          <p:nvPr/>
        </p:nvCxnSpPr>
        <p:spPr>
          <a:xfrm>
            <a:off x="6420778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7DDFC8-1CC3-4F05-90E2-2FDC8A43D2EC}"/>
              </a:ext>
            </a:extLst>
          </p:cNvPr>
          <p:cNvCxnSpPr>
            <a:cxnSpLocks/>
          </p:cNvCxnSpPr>
          <p:nvPr/>
        </p:nvCxnSpPr>
        <p:spPr>
          <a:xfrm flipV="1">
            <a:off x="4191000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8CA2D-08AA-461A-9421-89E119C5536C}"/>
              </a:ext>
            </a:extLst>
          </p:cNvPr>
          <p:cNvCxnSpPr>
            <a:cxnSpLocks/>
          </p:cNvCxnSpPr>
          <p:nvPr/>
        </p:nvCxnSpPr>
        <p:spPr>
          <a:xfrm flipV="1">
            <a:off x="6886575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0917D2-0BFB-4E58-8856-718788624EA0}"/>
              </a:ext>
            </a:extLst>
          </p:cNvPr>
          <p:cNvSpPr txBox="1"/>
          <p:nvPr/>
        </p:nvSpPr>
        <p:spPr>
          <a:xfrm>
            <a:off x="3044441" y="407809"/>
            <a:ext cx="18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Interfaccia Grafica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751E9-E474-4689-BB48-5A79ADEFF07F}"/>
              </a:ext>
            </a:extLst>
          </p:cNvPr>
          <p:cNvSpPr txBox="1"/>
          <p:nvPr/>
        </p:nvSpPr>
        <p:spPr>
          <a:xfrm>
            <a:off x="5684047" y="407184"/>
            <a:ext cx="19376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Creazione Immagini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69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8EC05B-6D5B-4AEA-AA52-BBF9F866FFD6}"/>
              </a:ext>
            </a:extLst>
          </p:cNvPr>
          <p:cNvSpPr/>
          <p:nvPr/>
        </p:nvSpPr>
        <p:spPr>
          <a:xfrm>
            <a:off x="5346769" y="113619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5F4FB7-58E9-4C62-A1B6-0EEA46577556}"/>
              </a:ext>
            </a:extLst>
          </p:cNvPr>
          <p:cNvSpPr/>
          <p:nvPr/>
        </p:nvSpPr>
        <p:spPr>
          <a:xfrm>
            <a:off x="6367518" y="207442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D33179-1536-4ABF-8261-7C35670A887F}"/>
              </a:ext>
            </a:extLst>
          </p:cNvPr>
          <p:cNvSpPr/>
          <p:nvPr/>
        </p:nvSpPr>
        <p:spPr>
          <a:xfrm>
            <a:off x="4292783" y="207442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^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D81747-73E9-4DC3-B0A5-EEFD0C3FC41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582537" y="1612442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3748FA-1B4B-4BDF-BDD2-49D83E66816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528551" y="1612442"/>
            <a:ext cx="1053986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7440BBB-4A2C-4CF5-8470-28D7F580609E}"/>
              </a:ext>
            </a:extLst>
          </p:cNvPr>
          <p:cNvSpPr/>
          <p:nvPr/>
        </p:nvSpPr>
        <p:spPr>
          <a:xfrm>
            <a:off x="3577954" y="295382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3E2F26-C4D3-4C67-AE25-D9C8AB25D3BE}"/>
              </a:ext>
            </a:extLst>
          </p:cNvPr>
          <p:cNvSpPr/>
          <p:nvPr/>
        </p:nvSpPr>
        <p:spPr>
          <a:xfrm>
            <a:off x="6723244" y="2968101"/>
            <a:ext cx="740873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713054-B507-4EF8-B14C-8D0AFD6E22BE}"/>
              </a:ext>
            </a:extLst>
          </p:cNvPr>
          <p:cNvSpPr/>
          <p:nvPr/>
        </p:nvSpPr>
        <p:spPr>
          <a:xfrm>
            <a:off x="4806334" y="2968101"/>
            <a:ext cx="806421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abs</a:t>
            </a:r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BBF516-DB54-47AA-821D-151A98F23852}"/>
              </a:ext>
            </a:extLst>
          </p:cNvPr>
          <p:cNvSpPr/>
          <p:nvPr/>
        </p:nvSpPr>
        <p:spPr>
          <a:xfrm>
            <a:off x="5895983" y="2953829"/>
            <a:ext cx="522958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8BA2D-0AD9-474F-BA98-D4BF5B0BA47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3813722" y="2550670"/>
            <a:ext cx="714829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9F43E-F60D-476A-A7B1-C73457D6999F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4528551" y="2550670"/>
            <a:ext cx="680994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5FA2F9-446C-41C1-A81B-C5DE9492B493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6157462" y="2550670"/>
            <a:ext cx="44582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D3684-5C0D-493B-9A70-D721DF4255D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603286" y="2550670"/>
            <a:ext cx="490395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E51101-1010-4855-B604-82D413A80F1A}"/>
              </a:ext>
            </a:extLst>
          </p:cNvPr>
          <p:cNvSpPr/>
          <p:nvPr/>
        </p:nvSpPr>
        <p:spPr>
          <a:xfrm>
            <a:off x="3892316" y="3847510"/>
            <a:ext cx="620698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5A266-03CF-4068-A1EE-D863C1DE496C}"/>
              </a:ext>
            </a:extLst>
          </p:cNvPr>
          <p:cNvSpPr/>
          <p:nvPr/>
        </p:nvSpPr>
        <p:spPr>
          <a:xfrm>
            <a:off x="6857913" y="38475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6CF6A-0EA1-4B21-9C5B-8AAB50AC0827}"/>
              </a:ext>
            </a:extLst>
          </p:cNvPr>
          <p:cNvSpPr/>
          <p:nvPr/>
        </p:nvSpPr>
        <p:spPr>
          <a:xfrm>
            <a:off x="4973777" y="38475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^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0CD96-C10F-4501-83AF-847D357395CD}"/>
              </a:ext>
            </a:extLst>
          </p:cNvPr>
          <p:cNvSpPr/>
          <p:nvPr/>
        </p:nvSpPr>
        <p:spPr>
          <a:xfrm>
            <a:off x="3024910" y="3847510"/>
            <a:ext cx="737424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6829B5-E7FE-49D3-97E0-E7FD65CDC84F}"/>
              </a:ext>
            </a:extLst>
          </p:cNvPr>
          <p:cNvSpPr/>
          <p:nvPr/>
        </p:nvSpPr>
        <p:spPr>
          <a:xfrm>
            <a:off x="5738644" y="3847510"/>
            <a:ext cx="842266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atan</a:t>
            </a:r>
            <a:endParaRPr lang="it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D0562A-9FEC-4C3F-81AC-8D8F4E51D6FF}"/>
              </a:ext>
            </a:extLst>
          </p:cNvPr>
          <p:cNvSpPr/>
          <p:nvPr/>
        </p:nvSpPr>
        <p:spPr>
          <a:xfrm>
            <a:off x="3967813" y="473644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3113F2-67E3-49D9-9A2D-ED470DF763C2}"/>
              </a:ext>
            </a:extLst>
          </p:cNvPr>
          <p:cNvSpPr/>
          <p:nvPr/>
        </p:nvSpPr>
        <p:spPr>
          <a:xfrm>
            <a:off x="6558656" y="47269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82C57F-F388-4B5F-8D39-E6F52A6DB3B3}"/>
              </a:ext>
            </a:extLst>
          </p:cNvPr>
          <p:cNvSpPr/>
          <p:nvPr/>
        </p:nvSpPr>
        <p:spPr>
          <a:xfrm>
            <a:off x="4635910" y="474593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73CAA-4091-4838-8C94-CC524859071E}"/>
              </a:ext>
            </a:extLst>
          </p:cNvPr>
          <p:cNvSpPr/>
          <p:nvPr/>
        </p:nvSpPr>
        <p:spPr>
          <a:xfrm>
            <a:off x="3149592" y="473644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812B4C-E4E0-42FA-87B5-70F658FDB3A8}"/>
              </a:ext>
            </a:extLst>
          </p:cNvPr>
          <p:cNvSpPr/>
          <p:nvPr/>
        </p:nvSpPr>
        <p:spPr>
          <a:xfrm>
            <a:off x="5921694" y="4722263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F6FF97-4706-411E-8E65-13EA3A4BD31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3393622" y="3430079"/>
            <a:ext cx="42010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7F58E5-12B0-462E-A417-E58540A241BF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 flipH="1">
            <a:off x="3385360" y="4323760"/>
            <a:ext cx="8262" cy="412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C7FEA0-74C3-40D9-A939-53B2CDA0C70B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3813722" y="3430079"/>
            <a:ext cx="38894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6D13A-F68E-49FE-9785-5DB7FC0374E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4202665" y="4323760"/>
            <a:ext cx="916" cy="412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DD86E4-CBF9-421F-89C3-A1F775074173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5209545" y="3444351"/>
            <a:ext cx="0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59CD87-3DE9-47C3-BBD2-C155DD114ACC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 flipH="1">
            <a:off x="4871678" y="4323760"/>
            <a:ext cx="337867" cy="422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51FC5-ABC1-40EB-A571-01568CE01D3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6157462" y="3430079"/>
            <a:ext cx="2315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8A9FB6-98C0-4F0E-B740-02E979ECF1F9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 flipH="1">
            <a:off x="6157462" y="4323760"/>
            <a:ext cx="2315" cy="398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26A3D4-CF2D-4C15-874E-8474485FAC07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7093681" y="3444351"/>
            <a:ext cx="0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0DAABD-AC30-412F-9241-150E06AA6B8C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 flipH="1">
            <a:off x="6794424" y="4323760"/>
            <a:ext cx="299257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21C1F6F-BA13-42C9-B71A-8FC4AA91DCAD}"/>
              </a:ext>
            </a:extLst>
          </p:cNvPr>
          <p:cNvSpPr/>
          <p:nvPr/>
        </p:nvSpPr>
        <p:spPr>
          <a:xfrm>
            <a:off x="5265719" y="47411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371343-73F5-4DDB-897A-8E93A4D0396B}"/>
              </a:ext>
            </a:extLst>
          </p:cNvPr>
          <p:cNvCxnSpPr>
            <a:cxnSpLocks/>
            <a:stCxn id="19" idx="4"/>
            <a:endCxn id="37" idx="0"/>
          </p:cNvCxnSpPr>
          <p:nvPr/>
        </p:nvCxnSpPr>
        <p:spPr>
          <a:xfrm>
            <a:off x="5209545" y="4323760"/>
            <a:ext cx="29194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14C5505-5ECF-4D5E-BFBF-786BFAD4E674}"/>
              </a:ext>
            </a:extLst>
          </p:cNvPr>
          <p:cNvSpPr/>
          <p:nvPr/>
        </p:nvSpPr>
        <p:spPr>
          <a:xfrm>
            <a:off x="7170706" y="47269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21F730-4941-40E9-A9DF-8CECEEF1D1B7}"/>
              </a:ext>
            </a:extLst>
          </p:cNvPr>
          <p:cNvCxnSpPr>
            <a:cxnSpLocks/>
            <a:stCxn id="18" idx="4"/>
            <a:endCxn id="39" idx="0"/>
          </p:cNvCxnSpPr>
          <p:nvPr/>
        </p:nvCxnSpPr>
        <p:spPr>
          <a:xfrm>
            <a:off x="7093681" y="4323760"/>
            <a:ext cx="312793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9C27EB-F8AF-444E-9BCA-B5E86E327B64}"/>
              </a:ext>
            </a:extLst>
          </p:cNvPr>
          <p:cNvGrpSpPr/>
          <p:nvPr/>
        </p:nvGrpSpPr>
        <p:grpSpPr>
          <a:xfrm>
            <a:off x="1209897" y="1304894"/>
            <a:ext cx="9772205" cy="3453722"/>
            <a:chOff x="683694" y="1304894"/>
            <a:chExt cx="9772205" cy="345372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6227F-E890-45E6-A3AC-F5BF3FD344B5}"/>
                </a:ext>
              </a:extLst>
            </p:cNvPr>
            <p:cNvSpPr/>
            <p:nvPr/>
          </p:nvSpPr>
          <p:spPr>
            <a:xfrm>
              <a:off x="7236681" y="1304894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C9270B-C3C5-4694-AC68-5C0AF48D58EF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>
              <a:off x="7472449" y="1781144"/>
              <a:ext cx="943164" cy="1015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F53835-97B5-486F-8D31-C6C9F551CD0B}"/>
                </a:ext>
              </a:extLst>
            </p:cNvPr>
            <p:cNvSpPr/>
            <p:nvPr/>
          </p:nvSpPr>
          <p:spPr>
            <a:xfrm>
              <a:off x="8179845" y="2797013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FF142F-4E1F-4A61-B31D-3CA3BB4A64E1}"/>
                </a:ext>
              </a:extLst>
            </p:cNvPr>
            <p:cNvSpPr/>
            <p:nvPr/>
          </p:nvSpPr>
          <p:spPr>
            <a:xfrm>
              <a:off x="6330697" y="2797013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7BE6A7-487E-43AE-94F0-15DA19E774FC}"/>
                </a:ext>
              </a:extLst>
            </p:cNvPr>
            <p:cNvSpPr/>
            <p:nvPr/>
          </p:nvSpPr>
          <p:spPr>
            <a:xfrm>
              <a:off x="2878823" y="2749155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974E88-1C7C-4A40-9017-3194AA4FFDC1}"/>
                </a:ext>
              </a:extLst>
            </p:cNvPr>
            <p:cNvCxnSpPr>
              <a:cxnSpLocks/>
              <a:stCxn id="47" idx="4"/>
              <a:endCxn id="52" idx="0"/>
            </p:cNvCxnSpPr>
            <p:nvPr/>
          </p:nvCxnSpPr>
          <p:spPr>
            <a:xfrm flipH="1">
              <a:off x="6566465" y="1781144"/>
              <a:ext cx="905984" cy="1015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36966D-DE93-4F47-8C78-6EA398899DEF}"/>
                </a:ext>
              </a:extLst>
            </p:cNvPr>
            <p:cNvCxnSpPr>
              <a:cxnSpLocks/>
              <a:stCxn id="47" idx="4"/>
              <a:endCxn id="54" idx="0"/>
            </p:cNvCxnSpPr>
            <p:nvPr/>
          </p:nvCxnSpPr>
          <p:spPr>
            <a:xfrm flipH="1">
              <a:off x="3114591" y="1781144"/>
              <a:ext cx="4357858" cy="968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BEEAAD-A023-403F-A699-F1E62548EA80}"/>
                </a:ext>
              </a:extLst>
            </p:cNvPr>
            <p:cNvSpPr/>
            <p:nvPr/>
          </p:nvSpPr>
          <p:spPr>
            <a:xfrm>
              <a:off x="3799610" y="4282366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J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4BD5823-F6DF-4CDF-8C36-E7495755B53A}"/>
                </a:ext>
              </a:extLst>
            </p:cNvPr>
            <p:cNvSpPr/>
            <p:nvPr/>
          </p:nvSpPr>
          <p:spPr>
            <a:xfrm>
              <a:off x="2554072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2EB369B-1C50-4FD6-BE76-54ED99E69F95}"/>
                </a:ext>
              </a:extLst>
            </p:cNvPr>
            <p:cNvSpPr/>
            <p:nvPr/>
          </p:nvSpPr>
          <p:spPr>
            <a:xfrm>
              <a:off x="1308534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665374-DC19-4447-9263-35DDC330ACD1}"/>
                </a:ext>
              </a:extLst>
            </p:cNvPr>
            <p:cNvSpPr/>
            <p:nvPr/>
          </p:nvSpPr>
          <p:spPr>
            <a:xfrm>
              <a:off x="7563490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A1D1BBF-FECB-432F-B060-4740520E6C8F}"/>
                </a:ext>
              </a:extLst>
            </p:cNvPr>
            <p:cNvSpPr/>
            <p:nvPr/>
          </p:nvSpPr>
          <p:spPr>
            <a:xfrm>
              <a:off x="6317952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A01F4DF-B307-4F97-96A4-99710E460D36}"/>
                </a:ext>
              </a:extLst>
            </p:cNvPr>
            <p:cNvSpPr/>
            <p:nvPr/>
          </p:nvSpPr>
          <p:spPr>
            <a:xfrm>
              <a:off x="5072414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DD1E0E0-17F1-4712-B515-2D8A426A5818}"/>
                </a:ext>
              </a:extLst>
            </p:cNvPr>
            <p:cNvSpPr/>
            <p:nvPr/>
          </p:nvSpPr>
          <p:spPr>
            <a:xfrm>
              <a:off x="3174770" y="4282366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AE6CB7A-625B-4E8D-A906-3B4D33DE19E1}"/>
                </a:ext>
              </a:extLst>
            </p:cNvPr>
            <p:cNvSpPr/>
            <p:nvPr/>
          </p:nvSpPr>
          <p:spPr>
            <a:xfrm>
              <a:off x="1929232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87FF92-86F5-41ED-A09A-E127F327287B}"/>
                </a:ext>
              </a:extLst>
            </p:cNvPr>
            <p:cNvSpPr/>
            <p:nvPr/>
          </p:nvSpPr>
          <p:spPr>
            <a:xfrm>
              <a:off x="683694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31D84EE-7B15-4E45-ADCD-A26B2D780186}"/>
                </a:ext>
              </a:extLst>
            </p:cNvPr>
            <p:cNvSpPr/>
            <p:nvPr/>
          </p:nvSpPr>
          <p:spPr>
            <a:xfrm>
              <a:off x="6938650" y="4277619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BBD147A-22B1-4348-AEB5-9CCB812041DA}"/>
                </a:ext>
              </a:extLst>
            </p:cNvPr>
            <p:cNvSpPr/>
            <p:nvPr/>
          </p:nvSpPr>
          <p:spPr>
            <a:xfrm>
              <a:off x="5693112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8F0211-3601-4681-8952-0D17B67B86F5}"/>
                </a:ext>
              </a:extLst>
            </p:cNvPr>
            <p:cNvSpPr/>
            <p:nvPr/>
          </p:nvSpPr>
          <p:spPr>
            <a:xfrm>
              <a:off x="4447574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5E413D-629A-4C4F-A001-2B1C87B7DB6D}"/>
                </a:ext>
              </a:extLst>
            </p:cNvPr>
            <p:cNvCxnSpPr>
              <a:cxnSpLocks/>
              <a:stCxn id="54" idx="4"/>
              <a:endCxn id="100" idx="0"/>
            </p:cNvCxnSpPr>
            <p:nvPr/>
          </p:nvCxnSpPr>
          <p:spPr>
            <a:xfrm flipH="1">
              <a:off x="919462" y="3225405"/>
              <a:ext cx="2195129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E7DB975-289B-4952-BF76-4947CA81E6A4}"/>
                </a:ext>
              </a:extLst>
            </p:cNvPr>
            <p:cNvCxnSpPr>
              <a:cxnSpLocks/>
              <a:stCxn id="54" idx="4"/>
              <a:endCxn id="77" idx="0"/>
            </p:cNvCxnSpPr>
            <p:nvPr/>
          </p:nvCxnSpPr>
          <p:spPr>
            <a:xfrm flipH="1">
              <a:off x="1544302" y="3225405"/>
              <a:ext cx="1570289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F1DDE0B-788C-481B-8253-F2B7AB28CD22}"/>
                </a:ext>
              </a:extLst>
            </p:cNvPr>
            <p:cNvCxnSpPr>
              <a:cxnSpLocks/>
              <a:stCxn id="54" idx="4"/>
              <a:endCxn id="99" idx="0"/>
            </p:cNvCxnSpPr>
            <p:nvPr/>
          </p:nvCxnSpPr>
          <p:spPr>
            <a:xfrm flipH="1">
              <a:off x="2165000" y="3225405"/>
              <a:ext cx="949591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131F24-57D8-4E16-80F6-C769772453E5}"/>
                </a:ext>
              </a:extLst>
            </p:cNvPr>
            <p:cNvCxnSpPr>
              <a:cxnSpLocks/>
              <a:stCxn id="54" idx="4"/>
              <a:endCxn id="76" idx="0"/>
            </p:cNvCxnSpPr>
            <p:nvPr/>
          </p:nvCxnSpPr>
          <p:spPr>
            <a:xfrm flipH="1">
              <a:off x="2789840" y="3225405"/>
              <a:ext cx="324751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E84851-6FB2-4313-9F78-A3A3ADBE4341}"/>
                </a:ext>
              </a:extLst>
            </p:cNvPr>
            <p:cNvCxnSpPr>
              <a:cxnSpLocks/>
              <a:stCxn id="54" idx="4"/>
              <a:endCxn id="98" idx="0"/>
            </p:cNvCxnSpPr>
            <p:nvPr/>
          </p:nvCxnSpPr>
          <p:spPr>
            <a:xfrm>
              <a:off x="3114591" y="3225405"/>
              <a:ext cx="295947" cy="1056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A880881-2F50-4537-A49D-1C45EB27146E}"/>
                </a:ext>
              </a:extLst>
            </p:cNvPr>
            <p:cNvCxnSpPr>
              <a:cxnSpLocks/>
              <a:stCxn id="54" idx="4"/>
              <a:endCxn id="75" idx="0"/>
            </p:cNvCxnSpPr>
            <p:nvPr/>
          </p:nvCxnSpPr>
          <p:spPr>
            <a:xfrm>
              <a:off x="3114591" y="3225405"/>
              <a:ext cx="920787" cy="1056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1BA7B0-7A03-41F9-A951-6E891BB3B929}"/>
                </a:ext>
              </a:extLst>
            </p:cNvPr>
            <p:cNvCxnSpPr>
              <a:cxnSpLocks/>
              <a:stCxn id="54" idx="4"/>
              <a:endCxn id="103" idx="0"/>
            </p:cNvCxnSpPr>
            <p:nvPr/>
          </p:nvCxnSpPr>
          <p:spPr>
            <a:xfrm>
              <a:off x="3114591" y="3225405"/>
              <a:ext cx="1568751" cy="104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90E526-43E5-4297-895C-5EF422EC9927}"/>
                </a:ext>
              </a:extLst>
            </p:cNvPr>
            <p:cNvCxnSpPr>
              <a:cxnSpLocks/>
              <a:stCxn id="54" idx="4"/>
              <a:endCxn id="95" idx="0"/>
            </p:cNvCxnSpPr>
            <p:nvPr/>
          </p:nvCxnSpPr>
          <p:spPr>
            <a:xfrm>
              <a:off x="3114591" y="3225405"/>
              <a:ext cx="2193591" cy="104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30CF4-DF29-4AC4-B0B5-A2BAE8502799}"/>
                </a:ext>
              </a:extLst>
            </p:cNvPr>
            <p:cNvCxnSpPr>
              <a:cxnSpLocks/>
              <a:stCxn id="52" idx="4"/>
              <a:endCxn id="102" idx="0"/>
            </p:cNvCxnSpPr>
            <p:nvPr/>
          </p:nvCxnSpPr>
          <p:spPr>
            <a:xfrm flipH="1">
              <a:off x="5928880" y="3273263"/>
              <a:ext cx="637585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913CF3-157F-41A4-83C7-87C3721E8094}"/>
                </a:ext>
              </a:extLst>
            </p:cNvPr>
            <p:cNvCxnSpPr>
              <a:cxnSpLocks/>
              <a:stCxn id="52" idx="4"/>
              <a:endCxn id="94" idx="0"/>
            </p:cNvCxnSpPr>
            <p:nvPr/>
          </p:nvCxnSpPr>
          <p:spPr>
            <a:xfrm flipH="1">
              <a:off x="6553720" y="3273263"/>
              <a:ext cx="12745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406D436-E72A-4C83-AB29-333762F6F250}"/>
                </a:ext>
              </a:extLst>
            </p:cNvPr>
            <p:cNvCxnSpPr>
              <a:cxnSpLocks/>
              <a:stCxn id="52" idx="4"/>
              <a:endCxn id="101" idx="0"/>
            </p:cNvCxnSpPr>
            <p:nvPr/>
          </p:nvCxnSpPr>
          <p:spPr>
            <a:xfrm>
              <a:off x="6566465" y="3273263"/>
              <a:ext cx="607953" cy="10043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1EAE1D-D849-40A1-81C4-2990679E8FEA}"/>
                </a:ext>
              </a:extLst>
            </p:cNvPr>
            <p:cNvCxnSpPr>
              <a:cxnSpLocks/>
              <a:stCxn id="51" idx="4"/>
              <a:endCxn id="93" idx="0"/>
            </p:cNvCxnSpPr>
            <p:nvPr/>
          </p:nvCxnSpPr>
          <p:spPr>
            <a:xfrm flipH="1">
              <a:off x="7799258" y="3273263"/>
              <a:ext cx="616355" cy="1004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FA6978B-2317-4547-AB80-32B718CE3B7F}"/>
                </a:ext>
              </a:extLst>
            </p:cNvPr>
            <p:cNvCxnSpPr>
              <a:cxnSpLocks/>
              <a:stCxn id="47" idx="4"/>
              <a:endCxn id="246" idx="0"/>
            </p:cNvCxnSpPr>
            <p:nvPr/>
          </p:nvCxnSpPr>
          <p:spPr>
            <a:xfrm>
              <a:off x="7472449" y="1781144"/>
              <a:ext cx="2747683" cy="10158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8B9093E-8500-4738-9D0F-E415239E6511}"/>
                </a:ext>
              </a:extLst>
            </p:cNvPr>
            <p:cNvSpPr/>
            <p:nvPr/>
          </p:nvSpPr>
          <p:spPr>
            <a:xfrm>
              <a:off x="9984364" y="2797013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2FE50FC-6173-4C55-AB0E-F066ED48C89F}"/>
                </a:ext>
              </a:extLst>
            </p:cNvPr>
            <p:cNvSpPr/>
            <p:nvPr/>
          </p:nvSpPr>
          <p:spPr>
            <a:xfrm>
              <a:off x="8804885" y="4272872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796BA101-BFAE-47A4-AD8A-58997D0E7702}"/>
                </a:ext>
              </a:extLst>
            </p:cNvPr>
            <p:cNvSpPr/>
            <p:nvPr/>
          </p:nvSpPr>
          <p:spPr>
            <a:xfrm>
              <a:off x="8184188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7119B0C-8B03-43A5-A062-0A284B454E7A}"/>
                </a:ext>
              </a:extLst>
            </p:cNvPr>
            <p:cNvCxnSpPr>
              <a:cxnSpLocks/>
              <a:stCxn id="51" idx="4"/>
              <a:endCxn id="248" idx="0"/>
            </p:cNvCxnSpPr>
            <p:nvPr/>
          </p:nvCxnSpPr>
          <p:spPr>
            <a:xfrm>
              <a:off x="8415613" y="3273263"/>
              <a:ext cx="4343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0E37D42-E5DD-4053-B4E3-0F6B2FEABAEE}"/>
                </a:ext>
              </a:extLst>
            </p:cNvPr>
            <p:cNvCxnSpPr>
              <a:cxnSpLocks/>
              <a:stCxn id="51" idx="4"/>
              <a:endCxn id="247" idx="0"/>
            </p:cNvCxnSpPr>
            <p:nvPr/>
          </p:nvCxnSpPr>
          <p:spPr>
            <a:xfrm>
              <a:off x="8415613" y="3273263"/>
              <a:ext cx="625040" cy="9996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B7CFF943-2ED6-40AF-8DBF-969DEEBFB37A}"/>
                </a:ext>
              </a:extLst>
            </p:cNvPr>
            <p:cNvSpPr/>
            <p:nvPr/>
          </p:nvSpPr>
          <p:spPr>
            <a:xfrm>
              <a:off x="2444374" y="2369810"/>
              <a:ext cx="1318181" cy="12349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80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CE3E84-CA5C-4377-9576-DEFBA7DF87A9}"/>
              </a:ext>
            </a:extLst>
          </p:cNvPr>
          <p:cNvGrpSpPr/>
          <p:nvPr/>
        </p:nvGrpSpPr>
        <p:grpSpPr>
          <a:xfrm>
            <a:off x="1261130" y="627408"/>
            <a:ext cx="9598571" cy="5275320"/>
            <a:chOff x="1261130" y="627408"/>
            <a:chExt cx="9598571" cy="5275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66D286-9457-4FD8-8D06-AD1AF8E7F0A9}"/>
                </a:ext>
              </a:extLst>
            </p:cNvPr>
            <p:cNvSpPr/>
            <p:nvPr/>
          </p:nvSpPr>
          <p:spPr>
            <a:xfrm>
              <a:off x="6768968" y="1826025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∑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48B6DF-17EE-43DB-991C-4291BDB56458}"/>
                </a:ext>
              </a:extLst>
            </p:cNvPr>
            <p:cNvSpPr/>
            <p:nvPr/>
          </p:nvSpPr>
          <p:spPr>
            <a:xfrm>
              <a:off x="2923145" y="3095921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BF55CC-C735-4D4B-849A-9B4F9615D7F2}"/>
                </a:ext>
              </a:extLst>
            </p:cNvPr>
            <p:cNvSpPr/>
            <p:nvPr/>
          </p:nvSpPr>
          <p:spPr>
            <a:xfrm>
              <a:off x="5822291" y="3095921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251BD9-79A4-4A05-AF09-8DFA893BF62E}"/>
                </a:ext>
              </a:extLst>
            </p:cNvPr>
            <p:cNvSpPr/>
            <p:nvPr/>
          </p:nvSpPr>
          <p:spPr>
            <a:xfrm>
              <a:off x="8111611" y="3092853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E90714-B083-4C73-AF13-C0A69B4695DE}"/>
                </a:ext>
              </a:extLst>
            </p:cNvPr>
            <p:cNvSpPr/>
            <p:nvPr/>
          </p:nvSpPr>
          <p:spPr>
            <a:xfrm>
              <a:off x="1596560" y="4226327"/>
              <a:ext cx="717129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sin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5D6A66-C9CF-48AB-98DF-F36B5DB805EB}"/>
                </a:ext>
              </a:extLst>
            </p:cNvPr>
            <p:cNvCxnSpPr>
              <a:cxnSpLocks/>
              <a:stCxn id="2" idx="4"/>
              <a:endCxn id="14" idx="0"/>
            </p:cNvCxnSpPr>
            <p:nvPr/>
          </p:nvCxnSpPr>
          <p:spPr>
            <a:xfrm flipH="1">
              <a:off x="3161270" y="2302275"/>
              <a:ext cx="3845823" cy="793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D9DB72-93FD-485D-A6A6-091A59637672}"/>
                </a:ext>
              </a:extLst>
            </p:cNvPr>
            <p:cNvCxnSpPr>
              <a:cxnSpLocks/>
              <a:stCxn id="2" idx="4"/>
              <a:endCxn id="15" idx="0"/>
            </p:cNvCxnSpPr>
            <p:nvPr/>
          </p:nvCxnSpPr>
          <p:spPr>
            <a:xfrm flipH="1">
              <a:off x="6060416" y="2302275"/>
              <a:ext cx="946677" cy="793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B689C-C0FD-4B98-8766-8B43976A6939}"/>
                </a:ext>
              </a:extLst>
            </p:cNvPr>
            <p:cNvCxnSpPr>
              <a:cxnSpLocks/>
              <a:stCxn id="2" idx="4"/>
              <a:endCxn id="16" idx="0"/>
            </p:cNvCxnSpPr>
            <p:nvPr/>
          </p:nvCxnSpPr>
          <p:spPr>
            <a:xfrm>
              <a:off x="7007093" y="2302275"/>
              <a:ext cx="1342643" cy="790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D823F-C184-42DF-8053-F6850896BA7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 flipH="1">
              <a:off x="1955125" y="3572171"/>
              <a:ext cx="1206145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29F1C9A-FA20-4949-8153-8AE0676F09A3}"/>
                </a:ext>
              </a:extLst>
            </p:cNvPr>
            <p:cNvSpPr/>
            <p:nvPr/>
          </p:nvSpPr>
          <p:spPr>
            <a:xfrm>
              <a:off x="2412070" y="4226327"/>
              <a:ext cx="71713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cos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5CE2DA-4173-48FD-A98D-99D575391818}"/>
                </a:ext>
              </a:extLst>
            </p:cNvPr>
            <p:cNvCxnSpPr>
              <a:cxnSpLocks/>
              <a:stCxn id="14" idx="4"/>
              <a:endCxn id="42" idx="0"/>
            </p:cNvCxnSpPr>
            <p:nvPr/>
          </p:nvCxnSpPr>
          <p:spPr>
            <a:xfrm flipH="1">
              <a:off x="2770635" y="3572171"/>
              <a:ext cx="390635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F8E7B-7C31-46D9-8D21-A3849F99FEE8}"/>
                </a:ext>
              </a:extLst>
            </p:cNvPr>
            <p:cNvSpPr/>
            <p:nvPr/>
          </p:nvSpPr>
          <p:spPr>
            <a:xfrm>
              <a:off x="3230804" y="4226327"/>
              <a:ext cx="71388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log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D79162-4C9B-4041-A613-2B0D40E38682}"/>
                </a:ext>
              </a:extLst>
            </p:cNvPr>
            <p:cNvCxnSpPr>
              <a:cxnSpLocks/>
              <a:stCxn id="14" idx="4"/>
              <a:endCxn id="45" idx="0"/>
            </p:cNvCxnSpPr>
            <p:nvPr/>
          </p:nvCxnSpPr>
          <p:spPr>
            <a:xfrm>
              <a:off x="3161270" y="3572171"/>
              <a:ext cx="426476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9C8F19-B2DE-47FD-ACD2-945081E5F70D}"/>
                </a:ext>
              </a:extLst>
            </p:cNvPr>
            <p:cNvSpPr/>
            <p:nvPr/>
          </p:nvSpPr>
          <p:spPr>
            <a:xfrm>
              <a:off x="4884606" y="4223259"/>
              <a:ext cx="71388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sin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E8464-1C13-44E6-A300-1CE91422D496}"/>
                </a:ext>
              </a:extLst>
            </p:cNvPr>
            <p:cNvSpPr/>
            <p:nvPr/>
          </p:nvSpPr>
          <p:spPr>
            <a:xfrm>
              <a:off x="5685972" y="4223259"/>
              <a:ext cx="72317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abs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413679-8D37-4C4F-85C4-1A0AA57F013F}"/>
                </a:ext>
              </a:extLst>
            </p:cNvPr>
            <p:cNvCxnSpPr>
              <a:cxnSpLocks/>
              <a:stCxn id="15" idx="4"/>
              <a:endCxn id="58" idx="0"/>
            </p:cNvCxnSpPr>
            <p:nvPr/>
          </p:nvCxnSpPr>
          <p:spPr>
            <a:xfrm flipH="1">
              <a:off x="5241548" y="3572171"/>
              <a:ext cx="818868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FA8E55-133C-4F25-9058-E721F645034F}"/>
                </a:ext>
              </a:extLst>
            </p:cNvPr>
            <p:cNvCxnSpPr>
              <a:cxnSpLocks/>
              <a:stCxn id="15" idx="4"/>
              <a:endCxn id="59" idx="0"/>
            </p:cNvCxnSpPr>
            <p:nvPr/>
          </p:nvCxnSpPr>
          <p:spPr>
            <a:xfrm flipH="1">
              <a:off x="6047559" y="3572171"/>
              <a:ext cx="12857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64D0A0-6B63-4DE8-9A10-AE820EE66BEE}"/>
                </a:ext>
              </a:extLst>
            </p:cNvPr>
            <p:cNvCxnSpPr>
              <a:cxnSpLocks/>
              <a:stCxn id="16" idx="4"/>
              <a:endCxn id="147" idx="0"/>
            </p:cNvCxnSpPr>
            <p:nvPr/>
          </p:nvCxnSpPr>
          <p:spPr>
            <a:xfrm flipH="1">
              <a:off x="7910781" y="3569103"/>
              <a:ext cx="438955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4CB91D0-B7DC-4A29-8955-B84494903997}"/>
                </a:ext>
              </a:extLst>
            </p:cNvPr>
            <p:cNvSpPr/>
            <p:nvPr/>
          </p:nvSpPr>
          <p:spPr>
            <a:xfrm>
              <a:off x="9687086" y="3023108"/>
              <a:ext cx="904862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2.45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7E48872-352D-4F4E-9891-FDCF91A70346}"/>
                </a:ext>
              </a:extLst>
            </p:cNvPr>
            <p:cNvCxnSpPr>
              <a:cxnSpLocks/>
              <a:stCxn id="2" idx="4"/>
              <a:endCxn id="89" idx="0"/>
            </p:cNvCxnSpPr>
            <p:nvPr/>
          </p:nvCxnSpPr>
          <p:spPr>
            <a:xfrm>
              <a:off x="7007093" y="2302275"/>
              <a:ext cx="3132424" cy="720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12E34EC-B3FC-4E66-8836-2A3816975873}"/>
                </a:ext>
              </a:extLst>
            </p:cNvPr>
            <p:cNvSpPr/>
            <p:nvPr/>
          </p:nvSpPr>
          <p:spPr>
            <a:xfrm>
              <a:off x="4046603" y="4220191"/>
              <a:ext cx="710993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0.5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CC26E4-7EFE-4750-9738-34286FDA803F}"/>
                </a:ext>
              </a:extLst>
            </p:cNvPr>
            <p:cNvCxnSpPr>
              <a:cxnSpLocks/>
              <a:stCxn id="14" idx="4"/>
              <a:endCxn id="108" idx="0"/>
            </p:cNvCxnSpPr>
            <p:nvPr/>
          </p:nvCxnSpPr>
          <p:spPr>
            <a:xfrm>
              <a:off x="3161270" y="3572171"/>
              <a:ext cx="1240830" cy="648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18C4114-E2DB-4769-984B-8431C87CCECE}"/>
                </a:ext>
              </a:extLst>
            </p:cNvPr>
            <p:cNvSpPr/>
            <p:nvPr/>
          </p:nvSpPr>
          <p:spPr>
            <a:xfrm>
              <a:off x="6508711" y="4223259"/>
              <a:ext cx="718175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1.5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E9F2B1-590C-4C03-9A12-F34AF8F3CC7C}"/>
                </a:ext>
              </a:extLst>
            </p:cNvPr>
            <p:cNvCxnSpPr>
              <a:cxnSpLocks/>
              <a:stCxn id="15" idx="4"/>
              <a:endCxn id="115" idx="0"/>
            </p:cNvCxnSpPr>
            <p:nvPr/>
          </p:nvCxnSpPr>
          <p:spPr>
            <a:xfrm>
              <a:off x="6060416" y="3572171"/>
              <a:ext cx="807383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BC9DDC-A39E-4F80-8B10-5F078F39F8C1}"/>
                </a:ext>
              </a:extLst>
            </p:cNvPr>
            <p:cNvSpPr/>
            <p:nvPr/>
          </p:nvSpPr>
          <p:spPr>
            <a:xfrm>
              <a:off x="7555863" y="4220191"/>
              <a:ext cx="709836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div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5AB4860-4A4E-4D75-B536-EB3F61F231D5}"/>
                </a:ext>
              </a:extLst>
            </p:cNvPr>
            <p:cNvSpPr/>
            <p:nvPr/>
          </p:nvSpPr>
          <p:spPr>
            <a:xfrm>
              <a:off x="8497637" y="4223259"/>
              <a:ext cx="705215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0.9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8B0D58-8797-4B78-832E-F7B5306AB118}"/>
                </a:ext>
              </a:extLst>
            </p:cNvPr>
            <p:cNvCxnSpPr>
              <a:cxnSpLocks/>
              <a:stCxn id="16" idx="4"/>
              <a:endCxn id="148" idx="0"/>
            </p:cNvCxnSpPr>
            <p:nvPr/>
          </p:nvCxnSpPr>
          <p:spPr>
            <a:xfrm>
              <a:off x="8349736" y="3569103"/>
              <a:ext cx="500509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837759-9E62-4008-89F4-2B1DA89666A5}"/>
                </a:ext>
              </a:extLst>
            </p:cNvPr>
            <p:cNvSpPr/>
            <p:nvPr/>
          </p:nvSpPr>
          <p:spPr>
            <a:xfrm>
              <a:off x="1718803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65FD7EA-D8DF-48C2-8966-308E2113D944}"/>
                </a:ext>
              </a:extLst>
            </p:cNvPr>
            <p:cNvSpPr/>
            <p:nvPr/>
          </p:nvSpPr>
          <p:spPr>
            <a:xfrm>
              <a:off x="2533855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ACCB9A1-2822-429B-87C9-0B270F6D6187}"/>
                </a:ext>
              </a:extLst>
            </p:cNvPr>
            <p:cNvSpPr/>
            <p:nvPr/>
          </p:nvSpPr>
          <p:spPr>
            <a:xfrm>
              <a:off x="3351978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A9DAAFA-E72D-4F6F-B702-64818687078C}"/>
                </a:ext>
              </a:extLst>
            </p:cNvPr>
            <p:cNvSpPr/>
            <p:nvPr/>
          </p:nvSpPr>
          <p:spPr>
            <a:xfrm>
              <a:off x="4168968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C43D61E-D4D1-48ED-8D7E-E5089606BBF3}"/>
                </a:ext>
              </a:extLst>
            </p:cNvPr>
            <p:cNvCxnSpPr>
              <a:cxnSpLocks/>
              <a:stCxn id="17" idx="4"/>
              <a:endCxn id="153" idx="0"/>
            </p:cNvCxnSpPr>
            <p:nvPr/>
          </p:nvCxnSpPr>
          <p:spPr>
            <a:xfrm flipH="1">
              <a:off x="1954571" y="4702577"/>
              <a:ext cx="554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EB9019A-41BB-40C8-8C4B-44424F686411}"/>
                </a:ext>
              </a:extLst>
            </p:cNvPr>
            <p:cNvCxnSpPr>
              <a:cxnSpLocks/>
              <a:stCxn id="42" idx="4"/>
              <a:endCxn id="154" idx="0"/>
            </p:cNvCxnSpPr>
            <p:nvPr/>
          </p:nvCxnSpPr>
          <p:spPr>
            <a:xfrm flipH="1">
              <a:off x="2769623" y="4702577"/>
              <a:ext cx="1012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947D94E-C728-48BA-B4EF-7F69EB196A7C}"/>
                </a:ext>
              </a:extLst>
            </p:cNvPr>
            <p:cNvCxnSpPr>
              <a:cxnSpLocks/>
              <a:stCxn id="45" idx="4"/>
              <a:endCxn id="155" idx="0"/>
            </p:cNvCxnSpPr>
            <p:nvPr/>
          </p:nvCxnSpPr>
          <p:spPr>
            <a:xfrm>
              <a:off x="3587746" y="4702577"/>
              <a:ext cx="0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4390439-F876-4194-BEF1-EB62510EE569}"/>
                </a:ext>
              </a:extLst>
            </p:cNvPr>
            <p:cNvCxnSpPr>
              <a:cxnSpLocks/>
              <a:stCxn id="45" idx="4"/>
              <a:endCxn id="156" idx="0"/>
            </p:cNvCxnSpPr>
            <p:nvPr/>
          </p:nvCxnSpPr>
          <p:spPr>
            <a:xfrm>
              <a:off x="3587746" y="4702577"/>
              <a:ext cx="816990" cy="720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5759A85-7DDF-4E1A-8260-340DAAA9BE29}"/>
                </a:ext>
              </a:extLst>
            </p:cNvPr>
            <p:cNvSpPr/>
            <p:nvPr/>
          </p:nvSpPr>
          <p:spPr>
            <a:xfrm>
              <a:off x="5010071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A1A67D4-2A4E-4277-87D9-D331CC7075ED}"/>
                </a:ext>
              </a:extLst>
            </p:cNvPr>
            <p:cNvSpPr/>
            <p:nvPr/>
          </p:nvSpPr>
          <p:spPr>
            <a:xfrm>
              <a:off x="5808493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J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C8A4B1D-D6B3-45D0-AB72-14CA6987CA18}"/>
                </a:ext>
              </a:extLst>
            </p:cNvPr>
            <p:cNvCxnSpPr>
              <a:cxnSpLocks/>
              <a:stCxn id="58" idx="4"/>
              <a:endCxn id="169" idx="0"/>
            </p:cNvCxnSpPr>
            <p:nvPr/>
          </p:nvCxnSpPr>
          <p:spPr>
            <a:xfrm>
              <a:off x="5241548" y="4699509"/>
              <a:ext cx="4291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AE1165D-BA9A-4D14-9F26-4F7CE2F4CF37}"/>
                </a:ext>
              </a:extLst>
            </p:cNvPr>
            <p:cNvCxnSpPr>
              <a:cxnSpLocks/>
              <a:stCxn id="59" idx="4"/>
              <a:endCxn id="170" idx="0"/>
            </p:cNvCxnSpPr>
            <p:nvPr/>
          </p:nvCxnSpPr>
          <p:spPr>
            <a:xfrm flipH="1">
              <a:off x="6044261" y="4699509"/>
              <a:ext cx="3298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E367248-9354-4536-8C8B-73FDA7F43AE7}"/>
                </a:ext>
              </a:extLst>
            </p:cNvPr>
            <p:cNvCxnSpPr>
              <a:cxnSpLocks/>
              <a:stCxn id="147" idx="4"/>
              <a:endCxn id="180" idx="0"/>
            </p:cNvCxnSpPr>
            <p:nvPr/>
          </p:nvCxnSpPr>
          <p:spPr>
            <a:xfrm flipH="1">
              <a:off x="7508064" y="4696441"/>
              <a:ext cx="402717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936B801-E0FE-4003-BB17-6A12EBC4468C}"/>
                </a:ext>
              </a:extLst>
            </p:cNvPr>
            <p:cNvSpPr/>
            <p:nvPr/>
          </p:nvSpPr>
          <p:spPr>
            <a:xfrm>
              <a:off x="8097276" y="542034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3A2D215-7277-4D81-9929-340C70B8F246}"/>
                </a:ext>
              </a:extLst>
            </p:cNvPr>
            <p:cNvSpPr/>
            <p:nvPr/>
          </p:nvSpPr>
          <p:spPr>
            <a:xfrm>
              <a:off x="7272296" y="542034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C9CD9D0-286B-4896-A03C-4E9DDFDB8B61}"/>
                </a:ext>
              </a:extLst>
            </p:cNvPr>
            <p:cNvCxnSpPr>
              <a:cxnSpLocks/>
              <a:stCxn id="147" idx="4"/>
              <a:endCxn id="179" idx="0"/>
            </p:cNvCxnSpPr>
            <p:nvPr/>
          </p:nvCxnSpPr>
          <p:spPr>
            <a:xfrm>
              <a:off x="7910781" y="4696441"/>
              <a:ext cx="422263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CFEF75-50DF-4418-A6F5-7FF8D331DA17}"/>
                </a:ext>
              </a:extLst>
            </p:cNvPr>
            <p:cNvSpPr/>
            <p:nvPr/>
          </p:nvSpPr>
          <p:spPr>
            <a:xfrm>
              <a:off x="6773683" y="62740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1C64B5-E35D-49F6-968A-A80E1FF05DF0}"/>
                </a:ext>
              </a:extLst>
            </p:cNvPr>
            <p:cNvCxnSpPr>
              <a:cxnSpLocks/>
              <a:stCxn id="46" idx="4"/>
              <a:endCxn id="2" idx="0"/>
            </p:cNvCxnSpPr>
            <p:nvPr/>
          </p:nvCxnSpPr>
          <p:spPr>
            <a:xfrm flipH="1">
              <a:off x="7007093" y="1103658"/>
              <a:ext cx="2358" cy="722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D7A8D8-A702-4C69-AFAD-66D3DBD800DA}"/>
                </a:ext>
              </a:extLst>
            </p:cNvPr>
            <p:cNvSpPr/>
            <p:nvPr/>
          </p:nvSpPr>
          <p:spPr>
            <a:xfrm>
              <a:off x="1261130" y="1590954"/>
              <a:ext cx="9598571" cy="3480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7738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153984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213588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89752" y="1692341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371651" y="1692341"/>
            <a:ext cx="1018101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EB369B-1C50-4FD6-BE76-54ED99E69F95}"/>
              </a:ext>
            </a:extLst>
          </p:cNvPr>
          <p:cNvSpPr/>
          <p:nvPr/>
        </p:nvSpPr>
        <p:spPr>
          <a:xfrm>
            <a:off x="1505431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7" idx="0"/>
          </p:cNvCxnSpPr>
          <p:nvPr/>
        </p:nvCxnSpPr>
        <p:spPr>
          <a:xfrm flipH="1">
            <a:off x="1741199" y="2630569"/>
            <a:ext cx="63045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371651" y="2630569"/>
            <a:ext cx="62794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A73D455-C75E-4EB6-A0AF-E18B12A5CE06}"/>
              </a:ext>
            </a:extLst>
          </p:cNvPr>
          <p:cNvSpPr/>
          <p:nvPr/>
        </p:nvSpPr>
        <p:spPr>
          <a:xfrm>
            <a:off x="182288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0F55BF-DAEF-470F-B0EE-A21DDDA49E58}"/>
              </a:ext>
            </a:extLst>
          </p:cNvPr>
          <p:cNvSpPr/>
          <p:nvPr/>
        </p:nvSpPr>
        <p:spPr>
          <a:xfrm>
            <a:off x="119804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E8A6D-5422-4F76-9E43-F6C7A760EBBC}"/>
              </a:ext>
            </a:extLst>
          </p:cNvPr>
          <p:cNvSpPr/>
          <p:nvPr/>
        </p:nvSpPr>
        <p:spPr>
          <a:xfrm>
            <a:off x="182288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2BA9A6-B0F8-40EE-B725-06C47AC00258}"/>
              </a:ext>
            </a:extLst>
          </p:cNvPr>
          <p:cNvSpPr/>
          <p:nvPr/>
        </p:nvSpPr>
        <p:spPr>
          <a:xfrm>
            <a:off x="119804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15B431-9310-4765-9AE9-F17E480D9249}"/>
              </a:ext>
            </a:extLst>
          </p:cNvPr>
          <p:cNvCxnSpPr>
            <a:cxnSpLocks/>
            <a:stCxn id="77" idx="4"/>
            <a:endCxn id="44" idx="0"/>
          </p:cNvCxnSpPr>
          <p:nvPr/>
        </p:nvCxnSpPr>
        <p:spPr>
          <a:xfrm flipH="1">
            <a:off x="1433812" y="3524250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F2DE51-284E-4BD9-BC86-D356282455A5}"/>
              </a:ext>
            </a:extLst>
          </p:cNvPr>
          <p:cNvCxnSpPr>
            <a:cxnSpLocks/>
            <a:stCxn id="44" idx="4"/>
            <a:endCxn id="60" idx="0"/>
          </p:cNvCxnSpPr>
          <p:nvPr/>
        </p:nvCxnSpPr>
        <p:spPr>
          <a:xfrm>
            <a:off x="143381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FE048F-DBC4-406D-BC98-D230644323F1}"/>
              </a:ext>
            </a:extLst>
          </p:cNvPr>
          <p:cNvCxnSpPr>
            <a:cxnSpLocks/>
            <a:stCxn id="77" idx="4"/>
            <a:endCxn id="40" idx="0"/>
          </p:cNvCxnSpPr>
          <p:nvPr/>
        </p:nvCxnSpPr>
        <p:spPr>
          <a:xfrm>
            <a:off x="1741199" y="3524250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A4944E-981C-4A04-A2F6-B6ABF82FBA6E}"/>
              </a:ext>
            </a:extLst>
          </p:cNvPr>
          <p:cNvCxnSpPr>
            <a:cxnSpLocks/>
            <a:stCxn id="40" idx="4"/>
            <a:endCxn id="55" idx="0"/>
          </p:cNvCxnSpPr>
          <p:nvPr/>
        </p:nvCxnSpPr>
        <p:spPr>
          <a:xfrm>
            <a:off x="205865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CB501FE-0CA7-4E6C-BC19-8033C5EB223C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B288779-D34A-472A-9FFB-242142AF601A}"/>
              </a:ext>
            </a:extLst>
          </p:cNvPr>
          <p:cNvSpPr/>
          <p:nvPr/>
        </p:nvSpPr>
        <p:spPr>
          <a:xfrm>
            <a:off x="10253097" y="390839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EAF2B6D-FB28-47B7-B19A-86300515BA87}"/>
              </a:ext>
            </a:extLst>
          </p:cNvPr>
          <p:cNvSpPr/>
          <p:nvPr/>
        </p:nvSpPr>
        <p:spPr>
          <a:xfrm>
            <a:off x="1025309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62AE60-A88A-4583-9A28-0E555D600780}"/>
              </a:ext>
            </a:extLst>
          </p:cNvPr>
          <p:cNvSpPr/>
          <p:nvPr/>
        </p:nvSpPr>
        <p:spPr>
          <a:xfrm>
            <a:off x="962825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4E607B2-C81E-4453-A171-AB3B8CDB3102}"/>
              </a:ext>
            </a:extLst>
          </p:cNvPr>
          <p:cNvCxnSpPr>
            <a:cxnSpLocks/>
            <a:stCxn id="164" idx="4"/>
            <a:endCxn id="173" idx="0"/>
          </p:cNvCxnSpPr>
          <p:nvPr/>
        </p:nvCxnSpPr>
        <p:spPr>
          <a:xfrm>
            <a:off x="10488865" y="34909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C3788F8-C687-40FF-9372-930A3DF73358}"/>
              </a:ext>
            </a:extLst>
          </p:cNvPr>
          <p:cNvCxnSpPr>
            <a:cxnSpLocks/>
            <a:stCxn id="173" idx="4"/>
            <a:endCxn id="178" idx="0"/>
          </p:cNvCxnSpPr>
          <p:nvPr/>
        </p:nvCxnSpPr>
        <p:spPr>
          <a:xfrm flipH="1">
            <a:off x="9864025" y="4384640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85D40E-5D37-4EBF-B2D3-5BA069EF94BE}"/>
              </a:ext>
            </a:extLst>
          </p:cNvPr>
          <p:cNvCxnSpPr>
            <a:cxnSpLocks/>
            <a:stCxn id="173" idx="4"/>
            <a:endCxn id="175" idx="0"/>
          </p:cNvCxnSpPr>
          <p:nvPr/>
        </p:nvCxnSpPr>
        <p:spPr>
          <a:xfrm>
            <a:off x="10488865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B2F5E1BE-2D23-4379-B497-772AAB2286E6}"/>
              </a:ext>
            </a:extLst>
          </p:cNvPr>
          <p:cNvSpPr/>
          <p:nvPr/>
        </p:nvSpPr>
        <p:spPr>
          <a:xfrm>
            <a:off x="1086514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71FE124-E10D-44FB-9EA5-343E53F75438}"/>
              </a:ext>
            </a:extLst>
          </p:cNvPr>
          <p:cNvCxnSpPr>
            <a:cxnSpLocks/>
            <a:stCxn id="173" idx="4"/>
            <a:endCxn id="191" idx="0"/>
          </p:cNvCxnSpPr>
          <p:nvPr/>
        </p:nvCxnSpPr>
        <p:spPr>
          <a:xfrm>
            <a:off x="10488865" y="4384640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0DBD3B-E593-40EB-9DDB-635CC8E40349}"/>
              </a:ext>
            </a:extLst>
          </p:cNvPr>
          <p:cNvSpPr/>
          <p:nvPr/>
        </p:nvSpPr>
        <p:spPr>
          <a:xfrm>
            <a:off x="1091085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890EB98-5D99-40D3-881D-CA81A21FBF71}"/>
              </a:ext>
            </a:extLst>
          </p:cNvPr>
          <p:cNvSpPr/>
          <p:nvPr/>
        </p:nvSpPr>
        <p:spPr>
          <a:xfrm>
            <a:off x="956259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1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073391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1999144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09159" y="1692341"/>
            <a:ext cx="1101342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234912" y="1692341"/>
            <a:ext cx="1074247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2" idx="0"/>
          </p:cNvCxnSpPr>
          <p:nvPr/>
        </p:nvCxnSpPr>
        <p:spPr>
          <a:xfrm flipH="1">
            <a:off x="1459679" y="2630569"/>
            <a:ext cx="77523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234912" y="2630569"/>
            <a:ext cx="764688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4097F94-B0ED-4C6E-A7C7-FE8E7C2DEBEC}"/>
              </a:ext>
            </a:extLst>
          </p:cNvPr>
          <p:cNvSpPr/>
          <p:nvPr/>
        </p:nvSpPr>
        <p:spPr>
          <a:xfrm>
            <a:off x="1223911" y="304800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5949EC-5042-429C-B6F8-2C355C46D6AF}"/>
              </a:ext>
            </a:extLst>
          </p:cNvPr>
          <p:cNvSpPr/>
          <p:nvPr/>
        </p:nvSpPr>
        <p:spPr>
          <a:xfrm>
            <a:off x="1223911" y="39416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6ABA08-C1C3-4C47-B79A-CB520D0E1BBB}"/>
              </a:ext>
            </a:extLst>
          </p:cNvPr>
          <p:cNvSpPr/>
          <p:nvPr/>
        </p:nvSpPr>
        <p:spPr>
          <a:xfrm>
            <a:off x="122391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3E4DBB9-E0B5-439B-8810-EF459E59214F}"/>
              </a:ext>
            </a:extLst>
          </p:cNvPr>
          <p:cNvSpPr/>
          <p:nvPr/>
        </p:nvSpPr>
        <p:spPr>
          <a:xfrm>
            <a:off x="59907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C88BD-2F13-4385-85B0-9A1055D8AF3D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>
          <a:xfrm>
            <a:off x="1459679" y="352425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C18273-8559-40C2-B620-DAF49F728398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834839" y="4417931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888B1F-33B8-4AAC-96D2-F3D10EAFDFD6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1459679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44C805-707C-4DEE-A874-3D7CCCB465C2}"/>
              </a:ext>
            </a:extLst>
          </p:cNvPr>
          <p:cNvSpPr/>
          <p:nvPr/>
        </p:nvSpPr>
        <p:spPr>
          <a:xfrm>
            <a:off x="183596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865024-70C1-4685-894E-90908202D3D9}"/>
              </a:ext>
            </a:extLst>
          </p:cNvPr>
          <p:cNvCxnSpPr>
            <a:cxnSpLocks/>
            <a:stCxn id="73" idx="4"/>
            <a:endCxn id="84" idx="0"/>
          </p:cNvCxnSpPr>
          <p:nvPr/>
        </p:nvCxnSpPr>
        <p:spPr>
          <a:xfrm>
            <a:off x="1459679" y="4417931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4DD3A11-87DD-4916-AC3D-0DAA1EDE1733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8CA7FE2-735C-4FB4-B3CF-D6129455708A}"/>
              </a:ext>
            </a:extLst>
          </p:cNvPr>
          <p:cNvSpPr/>
          <p:nvPr/>
        </p:nvSpPr>
        <p:spPr>
          <a:xfrm>
            <a:off x="1057055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2D9A90-63C9-4EFE-A7DE-8B1CC653F2DB}"/>
              </a:ext>
            </a:extLst>
          </p:cNvPr>
          <p:cNvSpPr/>
          <p:nvPr/>
        </p:nvSpPr>
        <p:spPr>
          <a:xfrm>
            <a:off x="994571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239342-A32B-4932-9760-E3C93EB7C427}"/>
              </a:ext>
            </a:extLst>
          </p:cNvPr>
          <p:cNvSpPr/>
          <p:nvPr/>
        </p:nvSpPr>
        <p:spPr>
          <a:xfrm>
            <a:off x="1057055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8E71D39-5784-4861-BC38-330C850B6B8A}"/>
              </a:ext>
            </a:extLst>
          </p:cNvPr>
          <p:cNvSpPr/>
          <p:nvPr/>
        </p:nvSpPr>
        <p:spPr>
          <a:xfrm>
            <a:off x="994571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A023B6-06AD-4C16-9BD2-255933501D05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flipH="1">
            <a:off x="10181478" y="3490959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466D1E-7355-4F26-B4EE-FAB37BF7D5F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018147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9A2593D-4B3F-4D62-BF87-1F8B2FDD6B5C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10488865" y="3490959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AF2DF1-4905-4DBF-B03B-0D1ECA050753}"/>
              </a:ext>
            </a:extLst>
          </p:cNvPr>
          <p:cNvCxnSpPr>
            <a:cxnSpLocks/>
            <a:stCxn id="88" idx="4"/>
            <a:endCxn id="91" idx="0"/>
          </p:cNvCxnSpPr>
          <p:nvPr/>
        </p:nvCxnSpPr>
        <p:spPr>
          <a:xfrm>
            <a:off x="1080631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D2CB4-95F5-443F-AB45-16835D7A1513}"/>
              </a:ext>
            </a:extLst>
          </p:cNvPr>
          <p:cNvSpPr/>
          <p:nvPr/>
        </p:nvSpPr>
        <p:spPr>
          <a:xfrm>
            <a:off x="9837586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E4DFBE-D1B4-4AA2-A55B-F9221BADAE20}"/>
              </a:ext>
            </a:extLst>
          </p:cNvPr>
          <p:cNvSpPr/>
          <p:nvPr/>
        </p:nvSpPr>
        <p:spPr>
          <a:xfrm>
            <a:off x="52213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4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F6F6D-3E32-47B3-BAEC-4D445DFB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48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14CC8-141F-47B2-809A-2F59BC28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1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97F8-0DBC-4651-A944-BAD7B27CB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4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D4E3-B37C-4C74-AA25-0CCD047F7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95" y="683581"/>
            <a:ext cx="2188347" cy="2188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7C47A-D5D2-423D-A434-5C2FAA84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42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F421B-863B-4415-843C-D57358663C8F}"/>
              </a:ext>
            </a:extLst>
          </p:cNvPr>
          <p:cNvSpPr txBox="1"/>
          <p:nvPr/>
        </p:nvSpPr>
        <p:spPr>
          <a:xfrm>
            <a:off x="1105272" y="3215936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CE9BD6-385E-4209-B64A-F9F91E6DA986}"/>
              </a:ext>
            </a:extLst>
          </p:cNvPr>
          <p:cNvSpPr txBox="1"/>
          <p:nvPr/>
        </p:nvSpPr>
        <p:spPr>
          <a:xfrm>
            <a:off x="3511119" y="3215935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FF5B3-B4B4-4A25-BBF8-2927A04B2D23}"/>
              </a:ext>
            </a:extLst>
          </p:cNvPr>
          <p:cNvSpPr txBox="1"/>
          <p:nvPr/>
        </p:nvSpPr>
        <p:spPr>
          <a:xfrm>
            <a:off x="5925845" y="3136612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69ECB7-E02E-410A-860A-E884CE6C0C2F}"/>
              </a:ext>
            </a:extLst>
          </p:cNvPr>
          <p:cNvSpPr txBox="1"/>
          <p:nvPr/>
        </p:nvSpPr>
        <p:spPr>
          <a:xfrm>
            <a:off x="8340571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508932-625C-484B-B8E1-96E954BC0711}"/>
              </a:ext>
            </a:extLst>
          </p:cNvPr>
          <p:cNvSpPr txBox="1"/>
          <p:nvPr/>
        </p:nvSpPr>
        <p:spPr>
          <a:xfrm>
            <a:off x="10728660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04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111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Bonfiglioli</dc:creator>
  <cp:lastModifiedBy>Luca Bonfiglioli - luca.bonfiglioli10@studio.unibo.it</cp:lastModifiedBy>
  <cp:revision>32</cp:revision>
  <dcterms:created xsi:type="dcterms:W3CDTF">2018-10-21T18:26:57Z</dcterms:created>
  <dcterms:modified xsi:type="dcterms:W3CDTF">2018-10-24T13:17:13Z</dcterms:modified>
</cp:coreProperties>
</file>