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32DF-1B90-4405-B9DA-A959AAC5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1226-F8F5-49CB-B718-FDB035B2D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45B-9CD4-420C-8BE0-E6B888F6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D538-A5F5-4794-9B0C-C87B728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EA50-5FE8-4261-BAFE-2C83CDD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1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536-4F60-48FC-B41B-3B26B4A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17B9-0839-4060-B60D-57F337DA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CA34-1215-4722-9EB9-A6AF992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AE46-1CCA-4186-BE18-8D1E13B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2DD0-DEEE-4E5B-807C-2FFE076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D271-8FBD-4A22-88DB-B4537A30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C1361-8D14-431C-9B82-E5446D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84AC-4081-43EB-AB7E-6BFF844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A3B9-DAEE-414F-8A27-FFC7274F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B025-9E37-416D-A42A-21F0C6B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8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071-1E44-43D0-8110-EFB3F95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215-67EE-4E10-AE80-F0EDC0E8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4D52-226A-4EC1-BCD0-B3B5A847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199B-A835-4A78-9BED-842DFA20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A66D-AEA2-46DB-A194-C2DB4EB5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EAA3-66BB-4169-97B6-D36B35A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FD21-2C44-4F2F-B127-95A34386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3579-D70F-427D-BA90-B7A5802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563-1538-4E49-97E2-12DB586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F31-4C07-4D77-8C53-384FA2D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24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CE4A-473B-4944-A198-CECEF68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02D-367C-475A-86B9-81514952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01BD-2111-4354-B7EE-477F86FB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FB8B-14A9-4215-AA20-65B6988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D577-36B2-4D45-9671-CECE7FE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8F3A-06D5-408C-B406-425AFA65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546E-DDCE-4940-8FF5-9E40472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792C-2B22-405C-B832-7E90D3D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05C4-80D7-448B-9FE7-98DC4424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AD5D-71E8-4425-B1EA-E852FC02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10C3-9E09-4760-932A-80CB0729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3AE0-8745-46B8-B81B-7238436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C98CC-014E-4956-9388-D3325832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BCB-2A39-42B7-95F4-A28C437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F12-8083-4C9E-A320-8A6A140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6A72-9EB8-410C-BD79-618965CC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7FBA-E737-4764-8A71-8B8E592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119E-8C5B-45D9-AE9F-8DEB1B7C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5D98-81D2-4D5F-B92C-C6FBE67E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9FE7-6E60-47E4-B220-0035D4F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FFD-2BAE-42A1-8582-807B048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90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EDE-C7B6-4CB9-82F5-F84027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8F4-FABF-4E39-BD22-EC64B224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05E4-3746-49B1-9DED-8B05D785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BD09-3C87-4473-82CF-173488F0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41E1-6D97-4677-B672-29B0DD10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F2D4D-E153-4AC4-9BDE-47B0D9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4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B23-AB45-4332-B37D-8A5D3616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23B8E-DD47-44EE-BE5E-80BE6EEF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3A57-0034-405B-97D6-ADA7AA65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3C63-E117-4AE8-80C6-D0C08BC5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7C43-7324-4C61-BEAB-A979D33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0F27-7081-440B-BF2E-860F35D6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1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BD828-E414-455B-B60F-F9B3424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9D27-2405-4244-8BF1-69AAE343A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022-5329-4A7C-9906-555DFBDD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D2F-FCDF-4147-9AF4-84C23157C973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4F8F-AF11-4FB8-A098-B37A361C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C89E-5F76-4045-A9F1-B4EA03D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101-11D3-44FE-91D1-8C7B5DDCBD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5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1509A-A2BD-4FA2-A378-27EB5C750423}"/>
              </a:ext>
            </a:extLst>
          </p:cNvPr>
          <p:cNvSpPr/>
          <p:nvPr/>
        </p:nvSpPr>
        <p:spPr>
          <a:xfrm>
            <a:off x="3923930" y="1118582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  <a:br>
              <a:rPr lang="it-IT" sz="1400" dirty="0"/>
            </a:br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1614B-C726-46CF-A552-4859748CD649}"/>
              </a:ext>
            </a:extLst>
          </p:cNvPr>
          <p:cNvSpPr/>
          <p:nvPr/>
        </p:nvSpPr>
        <p:spPr>
          <a:xfrm>
            <a:off x="7087340" y="1118582"/>
            <a:ext cx="1325733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CB2F-E4CE-46C4-A741-A81118071C99}"/>
              </a:ext>
            </a:extLst>
          </p:cNvPr>
          <p:cNvSpPr/>
          <p:nvPr/>
        </p:nvSpPr>
        <p:spPr>
          <a:xfrm>
            <a:off x="3551068" y="847813"/>
            <a:ext cx="5240784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923930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Interfaccia</a:t>
            </a:r>
          </a:p>
          <a:p>
            <a:pPr algn="ctr"/>
            <a:r>
              <a:rPr lang="it-IT" sz="1400" dirty="0"/>
              <a:t>Grafica</a:t>
            </a:r>
            <a:br>
              <a:rPr lang="it-IT" sz="1400" dirty="0"/>
            </a:br>
            <a:r>
              <a:rPr lang="it-IT" sz="1400" dirty="0"/>
              <a:t>(JS)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3551068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CCE07-65FB-45B3-A734-679FD362AF3C}"/>
              </a:ext>
            </a:extLst>
          </p:cNvPr>
          <p:cNvSpPr/>
          <p:nvPr/>
        </p:nvSpPr>
        <p:spPr>
          <a:xfrm>
            <a:off x="7087339" y="3606553"/>
            <a:ext cx="1325734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Thread</a:t>
            </a:r>
          </a:p>
          <a:p>
            <a:pPr algn="ctr"/>
            <a:r>
              <a:rPr lang="it-IT" sz="1400" dirty="0"/>
              <a:t>Creazione</a:t>
            </a:r>
            <a:br>
              <a:rPr lang="it-IT" sz="1400" dirty="0"/>
            </a:br>
            <a:r>
              <a:rPr lang="it-IT" sz="1400" dirty="0"/>
              <a:t>Immagini</a:t>
            </a:r>
            <a:br>
              <a:rPr lang="it-IT" sz="1400" dirty="0"/>
            </a:br>
            <a:r>
              <a:rPr lang="it-IT" sz="1400" dirty="0"/>
              <a:t>(JS, Java, ...)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C815F-A9B0-4303-9C73-CE59F463CAD9}"/>
              </a:ext>
            </a:extLst>
          </p:cNvPr>
          <p:cNvSpPr/>
          <p:nvPr/>
        </p:nvSpPr>
        <p:spPr>
          <a:xfrm>
            <a:off x="6714477" y="3335782"/>
            <a:ext cx="2077375" cy="18554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E8611-784A-43F1-96FE-8BA12CEBEE0B}"/>
              </a:ext>
            </a:extLst>
          </p:cNvPr>
          <p:cNvSpPr txBox="1"/>
          <p:nvPr/>
        </p:nvSpPr>
        <p:spPr>
          <a:xfrm>
            <a:off x="5418986" y="516834"/>
            <a:ext cx="16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977D2-42AA-42AF-8808-33A1D0DCC92E}"/>
              </a:ext>
            </a:extLst>
          </p:cNvPr>
          <p:cNvCxnSpPr>
            <a:cxnSpLocks/>
          </p:cNvCxnSpPr>
          <p:nvPr/>
        </p:nvCxnSpPr>
        <p:spPr>
          <a:xfrm>
            <a:off x="5269706" y="1652496"/>
            <a:ext cx="1793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5B4A7D-4A4D-42DF-8B0F-2A4D9C4F8518}"/>
              </a:ext>
            </a:extLst>
          </p:cNvPr>
          <p:cNvCxnSpPr>
            <a:cxnSpLocks/>
          </p:cNvCxnSpPr>
          <p:nvPr/>
        </p:nvCxnSpPr>
        <p:spPr>
          <a:xfrm flipH="1">
            <a:off x="5269707" y="1905000"/>
            <a:ext cx="1793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65B464-71DC-4758-BAF1-E3BACEC7E808}"/>
              </a:ext>
            </a:extLst>
          </p:cNvPr>
          <p:cNvSpPr txBox="1"/>
          <p:nvPr/>
        </p:nvSpPr>
        <p:spPr>
          <a:xfrm>
            <a:off x="3923930" y="3008543"/>
            <a:ext cx="132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D0579-63E9-4C2C-9183-00591A7A4C86}"/>
              </a:ext>
            </a:extLst>
          </p:cNvPr>
          <p:cNvSpPr txBox="1"/>
          <p:nvPr/>
        </p:nvSpPr>
        <p:spPr>
          <a:xfrm>
            <a:off x="7022884" y="3008388"/>
            <a:ext cx="146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Nodo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29308-2A70-4A61-9278-EF2C01C599A9}"/>
              </a:ext>
            </a:extLst>
          </p:cNvPr>
          <p:cNvCxnSpPr>
            <a:cxnSpLocks/>
          </p:cNvCxnSpPr>
          <p:nvPr/>
        </p:nvCxnSpPr>
        <p:spPr>
          <a:xfrm>
            <a:off x="5281614" y="4121376"/>
            <a:ext cx="1796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BE1AC-6D26-4860-8EB7-EEB7A8D309C7}"/>
              </a:ext>
            </a:extLst>
          </p:cNvPr>
          <p:cNvCxnSpPr>
            <a:cxnSpLocks/>
          </p:cNvCxnSpPr>
          <p:nvPr/>
        </p:nvCxnSpPr>
        <p:spPr>
          <a:xfrm flipH="1">
            <a:off x="5264945" y="4373880"/>
            <a:ext cx="1797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C7CE7D-AA61-4A5A-A39B-06D7E9AA16CA}"/>
              </a:ext>
            </a:extLst>
          </p:cNvPr>
          <p:cNvSpPr txBox="1"/>
          <p:nvPr/>
        </p:nvSpPr>
        <p:spPr>
          <a:xfrm>
            <a:off x="5406654" y="1961865"/>
            <a:ext cx="162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Scambio di messaggi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F5009B-A830-4785-963A-BE4D789FCBAB}"/>
              </a:ext>
            </a:extLst>
          </p:cNvPr>
          <p:cNvSpPr txBox="1"/>
          <p:nvPr/>
        </p:nvSpPr>
        <p:spPr>
          <a:xfrm>
            <a:off x="5365433" y="4392748"/>
            <a:ext cx="1628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6292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5488C9-7711-4675-B59D-F291DBB59474}"/>
              </a:ext>
            </a:extLst>
          </p:cNvPr>
          <p:cNvSpPr/>
          <p:nvPr/>
        </p:nvSpPr>
        <p:spPr>
          <a:xfrm>
            <a:off x="3302048" y="3628994"/>
            <a:ext cx="1325734" cy="1313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DFA42-A4FE-4226-B762-A7F50BD5EE8F}"/>
              </a:ext>
            </a:extLst>
          </p:cNvPr>
          <p:cNvSpPr/>
          <p:nvPr/>
        </p:nvSpPr>
        <p:spPr>
          <a:xfrm>
            <a:off x="2926228" y="960121"/>
            <a:ext cx="2077375" cy="42128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B6A8-23C9-4000-9C69-59E379EA8C73}"/>
              </a:ext>
            </a:extLst>
          </p:cNvPr>
          <p:cNvSpPr/>
          <p:nvPr/>
        </p:nvSpPr>
        <p:spPr>
          <a:xfrm>
            <a:off x="5990006" y="3628994"/>
            <a:ext cx="1325734" cy="13138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3A5956-CB81-40C5-9106-675EF878391E}"/>
              </a:ext>
            </a:extLst>
          </p:cNvPr>
          <p:cNvSpPr/>
          <p:nvPr/>
        </p:nvSpPr>
        <p:spPr>
          <a:xfrm>
            <a:off x="5614186" y="960121"/>
            <a:ext cx="2077375" cy="421281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5ED61-3F2F-45C2-B270-61936AAD6389}"/>
              </a:ext>
            </a:extLst>
          </p:cNvPr>
          <p:cNvSpPr/>
          <p:nvPr/>
        </p:nvSpPr>
        <p:spPr>
          <a:xfrm>
            <a:off x="3302048" y="1357332"/>
            <a:ext cx="4013690" cy="13138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Presenter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3DCFF-6213-44EC-A9D2-7B8F7BDA059F}"/>
              </a:ext>
            </a:extLst>
          </p:cNvPr>
          <p:cNvCxnSpPr>
            <a:cxnSpLocks/>
          </p:cNvCxnSpPr>
          <p:nvPr/>
        </p:nvCxnSpPr>
        <p:spPr>
          <a:xfrm>
            <a:off x="3718560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C75B0-F16F-49D9-8F10-76BB2B409A64}"/>
              </a:ext>
            </a:extLst>
          </p:cNvPr>
          <p:cNvCxnSpPr>
            <a:cxnSpLocks/>
          </p:cNvCxnSpPr>
          <p:nvPr/>
        </p:nvCxnSpPr>
        <p:spPr>
          <a:xfrm>
            <a:off x="6420778" y="2671226"/>
            <a:ext cx="0" cy="9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7DDFC8-1CC3-4F05-90E2-2FDC8A43D2EC}"/>
              </a:ext>
            </a:extLst>
          </p:cNvPr>
          <p:cNvCxnSpPr>
            <a:cxnSpLocks/>
          </p:cNvCxnSpPr>
          <p:nvPr/>
        </p:nvCxnSpPr>
        <p:spPr>
          <a:xfrm flipV="1">
            <a:off x="4191000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A8CA2D-08AA-461A-9421-89E119C5536C}"/>
              </a:ext>
            </a:extLst>
          </p:cNvPr>
          <p:cNvCxnSpPr>
            <a:cxnSpLocks/>
          </p:cNvCxnSpPr>
          <p:nvPr/>
        </p:nvCxnSpPr>
        <p:spPr>
          <a:xfrm flipV="1">
            <a:off x="6886575" y="2671226"/>
            <a:ext cx="0" cy="9501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0917D2-0BFB-4E58-8856-718788624EA0}"/>
              </a:ext>
            </a:extLst>
          </p:cNvPr>
          <p:cNvSpPr txBox="1"/>
          <p:nvPr/>
        </p:nvSpPr>
        <p:spPr>
          <a:xfrm>
            <a:off x="3044441" y="407809"/>
            <a:ext cx="18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Interfaccia Grafica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751E9-E474-4689-BB48-5A79ADEFF07F}"/>
              </a:ext>
            </a:extLst>
          </p:cNvPr>
          <p:cNvSpPr txBox="1"/>
          <p:nvPr/>
        </p:nvSpPr>
        <p:spPr>
          <a:xfrm>
            <a:off x="5684047" y="407184"/>
            <a:ext cx="19376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Thread Creazione Immagini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869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7236681" y="1304894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C9270B-C3C5-4694-AC68-5C0AF48D58EF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>
            <a:off x="7472449" y="1781144"/>
            <a:ext cx="943164" cy="101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AF53835-97B5-486F-8D31-C6C9F551CD0B}"/>
              </a:ext>
            </a:extLst>
          </p:cNvPr>
          <p:cNvSpPr/>
          <p:nvPr/>
        </p:nvSpPr>
        <p:spPr>
          <a:xfrm>
            <a:off x="8179845" y="279701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6330697" y="2797013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878823" y="274915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 flipH="1">
            <a:off x="6566465" y="1781144"/>
            <a:ext cx="905984" cy="1015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3114591" y="1781144"/>
            <a:ext cx="4357858" cy="968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9BEEAAD-A023-403F-A699-F1E62548EA80}"/>
              </a:ext>
            </a:extLst>
          </p:cNvPr>
          <p:cNvSpPr/>
          <p:nvPr/>
        </p:nvSpPr>
        <p:spPr>
          <a:xfrm>
            <a:off x="3799610" y="4282366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4BD5823-F6DF-4CDF-8C36-E7495755B53A}"/>
              </a:ext>
            </a:extLst>
          </p:cNvPr>
          <p:cNvSpPr/>
          <p:nvPr/>
        </p:nvSpPr>
        <p:spPr>
          <a:xfrm>
            <a:off x="2554072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308534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665374-DC19-4447-9263-35DDC330ACD1}"/>
              </a:ext>
            </a:extLst>
          </p:cNvPr>
          <p:cNvSpPr/>
          <p:nvPr/>
        </p:nvSpPr>
        <p:spPr>
          <a:xfrm>
            <a:off x="7563490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6317952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A01F4DF-B307-4F97-96A4-99710E460D36}"/>
              </a:ext>
            </a:extLst>
          </p:cNvPr>
          <p:cNvSpPr/>
          <p:nvPr/>
        </p:nvSpPr>
        <p:spPr>
          <a:xfrm>
            <a:off x="5072414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DD1E0E0-17F1-4712-B515-2D8A426A5818}"/>
              </a:ext>
            </a:extLst>
          </p:cNvPr>
          <p:cNvSpPr/>
          <p:nvPr/>
        </p:nvSpPr>
        <p:spPr>
          <a:xfrm>
            <a:off x="3174770" y="4282366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1929232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87FF92-86F5-41ED-A09A-E127F327287B}"/>
              </a:ext>
            </a:extLst>
          </p:cNvPr>
          <p:cNvSpPr/>
          <p:nvPr/>
        </p:nvSpPr>
        <p:spPr>
          <a:xfrm>
            <a:off x="683694" y="42776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1D84EE-7B15-4E45-ADCD-A26B2D780186}"/>
              </a:ext>
            </a:extLst>
          </p:cNvPr>
          <p:cNvSpPr/>
          <p:nvPr/>
        </p:nvSpPr>
        <p:spPr>
          <a:xfrm>
            <a:off x="6938650" y="4277619"/>
            <a:ext cx="471535" cy="476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5693112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B8F0211-3601-4681-8952-0D17B67B86F5}"/>
              </a:ext>
            </a:extLst>
          </p:cNvPr>
          <p:cNvSpPr/>
          <p:nvPr/>
        </p:nvSpPr>
        <p:spPr>
          <a:xfrm>
            <a:off x="4447574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5E413D-629A-4C4F-A001-2B1C87B7DB6D}"/>
              </a:ext>
            </a:extLst>
          </p:cNvPr>
          <p:cNvCxnSpPr>
            <a:cxnSpLocks/>
            <a:stCxn id="54" idx="4"/>
            <a:endCxn id="100" idx="0"/>
          </p:cNvCxnSpPr>
          <p:nvPr/>
        </p:nvCxnSpPr>
        <p:spPr>
          <a:xfrm flipH="1">
            <a:off x="919462" y="3225405"/>
            <a:ext cx="2195129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544302" y="3225405"/>
            <a:ext cx="1570289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 flipH="1">
            <a:off x="2165000" y="3225405"/>
            <a:ext cx="949591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131F24-57D8-4E16-80F6-C769772453E5}"/>
              </a:ext>
            </a:extLst>
          </p:cNvPr>
          <p:cNvCxnSpPr>
            <a:cxnSpLocks/>
            <a:stCxn id="54" idx="4"/>
            <a:endCxn id="76" idx="0"/>
          </p:cNvCxnSpPr>
          <p:nvPr/>
        </p:nvCxnSpPr>
        <p:spPr>
          <a:xfrm flipH="1">
            <a:off x="2789840" y="3225405"/>
            <a:ext cx="324751" cy="1052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E84851-6FB2-4313-9F78-A3A3ADBE4341}"/>
              </a:ext>
            </a:extLst>
          </p:cNvPr>
          <p:cNvCxnSpPr>
            <a:cxnSpLocks/>
            <a:stCxn id="54" idx="4"/>
            <a:endCxn id="98" idx="0"/>
          </p:cNvCxnSpPr>
          <p:nvPr/>
        </p:nvCxnSpPr>
        <p:spPr>
          <a:xfrm>
            <a:off x="3114591" y="3225405"/>
            <a:ext cx="295947" cy="1056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A880881-2F50-4537-A49D-1C45EB27146E}"/>
              </a:ext>
            </a:extLst>
          </p:cNvPr>
          <p:cNvCxnSpPr>
            <a:cxnSpLocks/>
            <a:stCxn id="54" idx="4"/>
            <a:endCxn id="75" idx="0"/>
          </p:cNvCxnSpPr>
          <p:nvPr/>
        </p:nvCxnSpPr>
        <p:spPr>
          <a:xfrm>
            <a:off x="3114591" y="3225405"/>
            <a:ext cx="920787" cy="1056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01BA7B0-7A03-41F9-A951-6E891BB3B929}"/>
              </a:ext>
            </a:extLst>
          </p:cNvPr>
          <p:cNvCxnSpPr>
            <a:cxnSpLocks/>
            <a:stCxn id="54" idx="4"/>
            <a:endCxn id="103" idx="0"/>
          </p:cNvCxnSpPr>
          <p:nvPr/>
        </p:nvCxnSpPr>
        <p:spPr>
          <a:xfrm>
            <a:off x="3114591" y="3225405"/>
            <a:ext cx="1568751" cy="1047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190E526-43E5-4297-895C-5EF422EC9927}"/>
              </a:ext>
            </a:extLst>
          </p:cNvPr>
          <p:cNvCxnSpPr>
            <a:cxnSpLocks/>
            <a:stCxn id="54" idx="4"/>
            <a:endCxn id="95" idx="0"/>
          </p:cNvCxnSpPr>
          <p:nvPr/>
        </p:nvCxnSpPr>
        <p:spPr>
          <a:xfrm>
            <a:off x="3114591" y="3225405"/>
            <a:ext cx="2193591" cy="1047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5928880" y="3273263"/>
            <a:ext cx="637585" cy="99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 flipH="1">
            <a:off x="6553720" y="3273263"/>
            <a:ext cx="12745" cy="99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406D436-E72A-4C83-AB29-333762F6F250}"/>
              </a:ext>
            </a:extLst>
          </p:cNvPr>
          <p:cNvCxnSpPr>
            <a:cxnSpLocks/>
            <a:stCxn id="52" idx="4"/>
            <a:endCxn id="101" idx="0"/>
          </p:cNvCxnSpPr>
          <p:nvPr/>
        </p:nvCxnSpPr>
        <p:spPr>
          <a:xfrm>
            <a:off x="6566465" y="3273263"/>
            <a:ext cx="607953" cy="10043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1EAE1D-D849-40A1-81C4-2990679E8FEA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7799258" y="3273263"/>
            <a:ext cx="616355" cy="1004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A6978B-2317-4547-AB80-32B718CE3B7F}"/>
              </a:ext>
            </a:extLst>
          </p:cNvPr>
          <p:cNvCxnSpPr>
            <a:cxnSpLocks/>
            <a:stCxn id="47" idx="4"/>
            <a:endCxn id="246" idx="0"/>
          </p:cNvCxnSpPr>
          <p:nvPr/>
        </p:nvCxnSpPr>
        <p:spPr>
          <a:xfrm>
            <a:off x="7472449" y="1781144"/>
            <a:ext cx="2747683" cy="101586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48B9093E-8500-4738-9D0F-E415239E6511}"/>
              </a:ext>
            </a:extLst>
          </p:cNvPr>
          <p:cNvSpPr/>
          <p:nvPr/>
        </p:nvSpPr>
        <p:spPr>
          <a:xfrm>
            <a:off x="9984364" y="2797013"/>
            <a:ext cx="471535" cy="476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2FE50FC-6173-4C55-AB0E-F066ED48C89F}"/>
              </a:ext>
            </a:extLst>
          </p:cNvPr>
          <p:cNvSpPr/>
          <p:nvPr/>
        </p:nvSpPr>
        <p:spPr>
          <a:xfrm>
            <a:off x="8804885" y="4272872"/>
            <a:ext cx="471535" cy="476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96BA101-BFAE-47A4-AD8A-58997D0E7702}"/>
              </a:ext>
            </a:extLst>
          </p:cNvPr>
          <p:cNvSpPr/>
          <p:nvPr/>
        </p:nvSpPr>
        <p:spPr>
          <a:xfrm>
            <a:off x="8184188" y="427287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7119B0C-8B03-43A5-A062-0A284B454E7A}"/>
              </a:ext>
            </a:extLst>
          </p:cNvPr>
          <p:cNvCxnSpPr>
            <a:cxnSpLocks/>
            <a:stCxn id="51" idx="4"/>
            <a:endCxn id="248" idx="0"/>
          </p:cNvCxnSpPr>
          <p:nvPr/>
        </p:nvCxnSpPr>
        <p:spPr>
          <a:xfrm>
            <a:off x="8415613" y="3273263"/>
            <a:ext cx="4343" cy="99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0E37D42-E5DD-4053-B4E3-0F6B2FEABAEE}"/>
              </a:ext>
            </a:extLst>
          </p:cNvPr>
          <p:cNvCxnSpPr>
            <a:cxnSpLocks/>
            <a:stCxn id="51" idx="4"/>
            <a:endCxn id="247" idx="0"/>
          </p:cNvCxnSpPr>
          <p:nvPr/>
        </p:nvCxnSpPr>
        <p:spPr>
          <a:xfrm>
            <a:off x="8415613" y="3273263"/>
            <a:ext cx="625040" cy="9996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7CFF943-2ED6-40AF-8DBF-969DEEBFB37A}"/>
              </a:ext>
            </a:extLst>
          </p:cNvPr>
          <p:cNvSpPr/>
          <p:nvPr/>
        </p:nvSpPr>
        <p:spPr>
          <a:xfrm>
            <a:off x="2444374" y="2369810"/>
            <a:ext cx="1318181" cy="123493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80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66D286-9457-4FD8-8D06-AD1AF8E7F0A9}"/>
              </a:ext>
            </a:extLst>
          </p:cNvPr>
          <p:cNvSpPr/>
          <p:nvPr/>
        </p:nvSpPr>
        <p:spPr>
          <a:xfrm>
            <a:off x="6768968" y="1826025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∑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48B6DF-17EE-43DB-991C-4291BDB56458}"/>
              </a:ext>
            </a:extLst>
          </p:cNvPr>
          <p:cNvSpPr/>
          <p:nvPr/>
        </p:nvSpPr>
        <p:spPr>
          <a:xfrm>
            <a:off x="2923145" y="3095921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∏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BF55CC-C735-4D4B-849A-9B4F9615D7F2}"/>
              </a:ext>
            </a:extLst>
          </p:cNvPr>
          <p:cNvSpPr/>
          <p:nvPr/>
        </p:nvSpPr>
        <p:spPr>
          <a:xfrm>
            <a:off x="5822291" y="3095921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∏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251BD9-79A4-4A05-AF09-8DFA893BF62E}"/>
              </a:ext>
            </a:extLst>
          </p:cNvPr>
          <p:cNvSpPr/>
          <p:nvPr/>
        </p:nvSpPr>
        <p:spPr>
          <a:xfrm>
            <a:off x="8111611" y="3092853"/>
            <a:ext cx="47625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∏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E90714-B083-4C73-AF13-C0A69B4695DE}"/>
              </a:ext>
            </a:extLst>
          </p:cNvPr>
          <p:cNvSpPr/>
          <p:nvPr/>
        </p:nvSpPr>
        <p:spPr>
          <a:xfrm>
            <a:off x="1596560" y="4226327"/>
            <a:ext cx="717129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sin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5D6A66-C9CF-48AB-98DF-F36B5DB805EB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 flipH="1">
            <a:off x="3161270" y="2302275"/>
            <a:ext cx="3845823" cy="793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D9DB72-93FD-485D-A6A6-091A59637672}"/>
              </a:ext>
            </a:extLst>
          </p:cNvPr>
          <p:cNvCxnSpPr>
            <a:cxnSpLocks/>
            <a:stCxn id="2" idx="4"/>
            <a:endCxn id="15" idx="0"/>
          </p:cNvCxnSpPr>
          <p:nvPr/>
        </p:nvCxnSpPr>
        <p:spPr>
          <a:xfrm flipH="1">
            <a:off x="6060416" y="2302275"/>
            <a:ext cx="946677" cy="793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CB689C-C0FD-4B98-8766-8B43976A6939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7007093" y="2302275"/>
            <a:ext cx="1342643" cy="790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D823F-C184-42DF-8053-F6850896BA73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955125" y="3572171"/>
            <a:ext cx="1206145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29F1C9A-FA20-4949-8153-8AE0676F09A3}"/>
              </a:ext>
            </a:extLst>
          </p:cNvPr>
          <p:cNvSpPr/>
          <p:nvPr/>
        </p:nvSpPr>
        <p:spPr>
          <a:xfrm>
            <a:off x="2412070" y="4226327"/>
            <a:ext cx="717130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cos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5CE2DA-4173-48FD-A98D-99D575391818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2770635" y="3572171"/>
            <a:ext cx="390635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F8E7B-7C31-46D9-8D21-A3849F99FEE8}"/>
              </a:ext>
            </a:extLst>
          </p:cNvPr>
          <p:cNvSpPr/>
          <p:nvPr/>
        </p:nvSpPr>
        <p:spPr>
          <a:xfrm>
            <a:off x="3230804" y="4226327"/>
            <a:ext cx="713884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log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79162-4C9B-4041-A613-2B0D40E38682}"/>
              </a:ext>
            </a:extLst>
          </p:cNvPr>
          <p:cNvCxnSpPr>
            <a:cxnSpLocks/>
            <a:stCxn id="14" idx="4"/>
            <a:endCxn id="45" idx="0"/>
          </p:cNvCxnSpPr>
          <p:nvPr/>
        </p:nvCxnSpPr>
        <p:spPr>
          <a:xfrm>
            <a:off x="3161270" y="3572171"/>
            <a:ext cx="426476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59C8F19-B2DE-47FD-ACD2-945081E5F70D}"/>
              </a:ext>
            </a:extLst>
          </p:cNvPr>
          <p:cNvSpPr/>
          <p:nvPr/>
        </p:nvSpPr>
        <p:spPr>
          <a:xfrm>
            <a:off x="4884606" y="4223259"/>
            <a:ext cx="713884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sin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1E8464-1C13-44E6-A300-1CE91422D496}"/>
              </a:ext>
            </a:extLst>
          </p:cNvPr>
          <p:cNvSpPr/>
          <p:nvPr/>
        </p:nvSpPr>
        <p:spPr>
          <a:xfrm>
            <a:off x="5685972" y="4223259"/>
            <a:ext cx="723174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abs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413679-8D37-4C4F-85C4-1A0AA57F013F}"/>
              </a:ext>
            </a:extLst>
          </p:cNvPr>
          <p:cNvCxnSpPr>
            <a:cxnSpLocks/>
            <a:stCxn id="15" idx="4"/>
            <a:endCxn id="58" idx="0"/>
          </p:cNvCxnSpPr>
          <p:nvPr/>
        </p:nvCxnSpPr>
        <p:spPr>
          <a:xfrm flipH="1">
            <a:off x="5241548" y="3572171"/>
            <a:ext cx="818868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FA8E55-133C-4F25-9058-E721F645034F}"/>
              </a:ext>
            </a:extLst>
          </p:cNvPr>
          <p:cNvCxnSpPr>
            <a:cxnSpLocks/>
            <a:stCxn id="15" idx="4"/>
            <a:endCxn id="59" idx="0"/>
          </p:cNvCxnSpPr>
          <p:nvPr/>
        </p:nvCxnSpPr>
        <p:spPr>
          <a:xfrm flipH="1">
            <a:off x="6047559" y="3572171"/>
            <a:ext cx="12857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64D0A0-6B63-4DE8-9A10-AE820EE66BEE}"/>
              </a:ext>
            </a:extLst>
          </p:cNvPr>
          <p:cNvCxnSpPr>
            <a:cxnSpLocks/>
            <a:stCxn id="16" idx="4"/>
            <a:endCxn id="147" idx="0"/>
          </p:cNvCxnSpPr>
          <p:nvPr/>
        </p:nvCxnSpPr>
        <p:spPr>
          <a:xfrm flipH="1">
            <a:off x="7910781" y="3569103"/>
            <a:ext cx="438955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4CB91D0-B7DC-4A29-8955-B84494903997}"/>
              </a:ext>
            </a:extLst>
          </p:cNvPr>
          <p:cNvSpPr/>
          <p:nvPr/>
        </p:nvSpPr>
        <p:spPr>
          <a:xfrm>
            <a:off x="9687086" y="3023108"/>
            <a:ext cx="904862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2.45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E48872-352D-4F4E-9891-FDCF91A70346}"/>
              </a:ext>
            </a:extLst>
          </p:cNvPr>
          <p:cNvCxnSpPr>
            <a:cxnSpLocks/>
            <a:stCxn id="2" idx="4"/>
            <a:endCxn id="89" idx="0"/>
          </p:cNvCxnSpPr>
          <p:nvPr/>
        </p:nvCxnSpPr>
        <p:spPr>
          <a:xfrm>
            <a:off x="7007093" y="2302275"/>
            <a:ext cx="3132424" cy="72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12E34EC-B3FC-4E66-8836-2A3816975873}"/>
              </a:ext>
            </a:extLst>
          </p:cNvPr>
          <p:cNvSpPr/>
          <p:nvPr/>
        </p:nvSpPr>
        <p:spPr>
          <a:xfrm>
            <a:off x="4046603" y="4220191"/>
            <a:ext cx="710993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0.5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2CC26E4-7EFE-4750-9738-34286FDA803F}"/>
              </a:ext>
            </a:extLst>
          </p:cNvPr>
          <p:cNvCxnSpPr>
            <a:cxnSpLocks/>
            <a:stCxn id="14" idx="4"/>
            <a:endCxn id="108" idx="0"/>
          </p:cNvCxnSpPr>
          <p:nvPr/>
        </p:nvCxnSpPr>
        <p:spPr>
          <a:xfrm>
            <a:off x="3161270" y="3572171"/>
            <a:ext cx="1240830" cy="648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418C4114-E2DB-4769-984B-8431C87CCECE}"/>
              </a:ext>
            </a:extLst>
          </p:cNvPr>
          <p:cNvSpPr/>
          <p:nvPr/>
        </p:nvSpPr>
        <p:spPr>
          <a:xfrm>
            <a:off x="6508711" y="4223259"/>
            <a:ext cx="718175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1.5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E9F2B1-590C-4C03-9A12-F34AF8F3CC7C}"/>
              </a:ext>
            </a:extLst>
          </p:cNvPr>
          <p:cNvCxnSpPr>
            <a:cxnSpLocks/>
            <a:stCxn id="15" idx="4"/>
            <a:endCxn id="115" idx="0"/>
          </p:cNvCxnSpPr>
          <p:nvPr/>
        </p:nvCxnSpPr>
        <p:spPr>
          <a:xfrm>
            <a:off x="6060416" y="3572171"/>
            <a:ext cx="807383" cy="651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40BC9DDC-A39E-4F80-8B10-5F078F39F8C1}"/>
              </a:ext>
            </a:extLst>
          </p:cNvPr>
          <p:cNvSpPr/>
          <p:nvPr/>
        </p:nvSpPr>
        <p:spPr>
          <a:xfrm>
            <a:off x="7555863" y="4220191"/>
            <a:ext cx="709836" cy="47625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div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5AB4860-4A4E-4D75-B536-EB3F61F231D5}"/>
              </a:ext>
            </a:extLst>
          </p:cNvPr>
          <p:cNvSpPr/>
          <p:nvPr/>
        </p:nvSpPr>
        <p:spPr>
          <a:xfrm>
            <a:off x="8497637" y="4223259"/>
            <a:ext cx="705215" cy="47625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0.9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D8B0D58-8797-4B78-832E-F7B5306AB118}"/>
              </a:ext>
            </a:extLst>
          </p:cNvPr>
          <p:cNvCxnSpPr>
            <a:cxnSpLocks/>
            <a:stCxn id="16" idx="4"/>
            <a:endCxn id="148" idx="0"/>
          </p:cNvCxnSpPr>
          <p:nvPr/>
        </p:nvCxnSpPr>
        <p:spPr>
          <a:xfrm>
            <a:off x="8349736" y="3569103"/>
            <a:ext cx="500509" cy="654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D6837759-9E62-4008-89F4-2B1DA89666A5}"/>
              </a:ext>
            </a:extLst>
          </p:cNvPr>
          <p:cNvSpPr/>
          <p:nvPr/>
        </p:nvSpPr>
        <p:spPr>
          <a:xfrm>
            <a:off x="1718803" y="542647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65FD7EA-D8DF-48C2-8966-308E2113D944}"/>
              </a:ext>
            </a:extLst>
          </p:cNvPr>
          <p:cNvSpPr/>
          <p:nvPr/>
        </p:nvSpPr>
        <p:spPr>
          <a:xfrm>
            <a:off x="2533855" y="542647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ACCB9A1-2822-429B-87C9-0B270F6D6187}"/>
              </a:ext>
            </a:extLst>
          </p:cNvPr>
          <p:cNvSpPr/>
          <p:nvPr/>
        </p:nvSpPr>
        <p:spPr>
          <a:xfrm>
            <a:off x="3351978" y="542647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A9DAAFA-E72D-4F6F-B702-64818687078C}"/>
              </a:ext>
            </a:extLst>
          </p:cNvPr>
          <p:cNvSpPr/>
          <p:nvPr/>
        </p:nvSpPr>
        <p:spPr>
          <a:xfrm>
            <a:off x="4168968" y="54234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C43D61E-D4D1-48ED-8D7E-E5089606BBF3}"/>
              </a:ext>
            </a:extLst>
          </p:cNvPr>
          <p:cNvCxnSpPr>
            <a:cxnSpLocks/>
            <a:stCxn id="17" idx="4"/>
            <a:endCxn id="153" idx="0"/>
          </p:cNvCxnSpPr>
          <p:nvPr/>
        </p:nvCxnSpPr>
        <p:spPr>
          <a:xfrm flipH="1">
            <a:off x="1954571" y="4702577"/>
            <a:ext cx="554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EB9019A-41BB-40C8-8C4B-44424F686411}"/>
              </a:ext>
            </a:extLst>
          </p:cNvPr>
          <p:cNvCxnSpPr>
            <a:cxnSpLocks/>
            <a:stCxn id="42" idx="4"/>
            <a:endCxn id="154" idx="0"/>
          </p:cNvCxnSpPr>
          <p:nvPr/>
        </p:nvCxnSpPr>
        <p:spPr>
          <a:xfrm flipH="1">
            <a:off x="2769623" y="4702577"/>
            <a:ext cx="1012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947D94E-C728-48BA-B4EF-7F69EB196A7C}"/>
              </a:ext>
            </a:extLst>
          </p:cNvPr>
          <p:cNvCxnSpPr>
            <a:cxnSpLocks/>
            <a:stCxn id="45" idx="4"/>
            <a:endCxn id="155" idx="0"/>
          </p:cNvCxnSpPr>
          <p:nvPr/>
        </p:nvCxnSpPr>
        <p:spPr>
          <a:xfrm>
            <a:off x="3587746" y="4702577"/>
            <a:ext cx="0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4390439-F876-4194-BEF1-EB62510EE569}"/>
              </a:ext>
            </a:extLst>
          </p:cNvPr>
          <p:cNvCxnSpPr>
            <a:cxnSpLocks/>
            <a:stCxn id="45" idx="4"/>
            <a:endCxn id="156" idx="0"/>
          </p:cNvCxnSpPr>
          <p:nvPr/>
        </p:nvCxnSpPr>
        <p:spPr>
          <a:xfrm>
            <a:off x="3587746" y="4702577"/>
            <a:ext cx="816990" cy="72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5759A85-7DDF-4E1A-8260-340DAAA9BE29}"/>
              </a:ext>
            </a:extLst>
          </p:cNvPr>
          <p:cNvSpPr/>
          <p:nvPr/>
        </p:nvSpPr>
        <p:spPr>
          <a:xfrm>
            <a:off x="5010071" y="54234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A1A67D4-2A4E-4277-87D9-D331CC7075ED}"/>
              </a:ext>
            </a:extLst>
          </p:cNvPr>
          <p:cNvSpPr/>
          <p:nvPr/>
        </p:nvSpPr>
        <p:spPr>
          <a:xfrm>
            <a:off x="5808493" y="542341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J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C8A4B1D-D6B3-45D0-AB72-14CA6987CA18}"/>
              </a:ext>
            </a:extLst>
          </p:cNvPr>
          <p:cNvCxnSpPr>
            <a:cxnSpLocks/>
            <a:stCxn id="58" idx="4"/>
            <a:endCxn id="169" idx="0"/>
          </p:cNvCxnSpPr>
          <p:nvPr/>
        </p:nvCxnSpPr>
        <p:spPr>
          <a:xfrm>
            <a:off x="5241548" y="4699509"/>
            <a:ext cx="4291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AE1165D-BA9A-4D14-9F26-4F7CE2F4CF37}"/>
              </a:ext>
            </a:extLst>
          </p:cNvPr>
          <p:cNvCxnSpPr>
            <a:cxnSpLocks/>
            <a:stCxn id="59" idx="4"/>
            <a:endCxn id="170" idx="0"/>
          </p:cNvCxnSpPr>
          <p:nvPr/>
        </p:nvCxnSpPr>
        <p:spPr>
          <a:xfrm flipH="1">
            <a:off x="6044261" y="4699509"/>
            <a:ext cx="3298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E367248-9354-4536-8C8B-73FDA7F43AE7}"/>
              </a:ext>
            </a:extLst>
          </p:cNvPr>
          <p:cNvCxnSpPr>
            <a:cxnSpLocks/>
            <a:stCxn id="147" idx="4"/>
            <a:endCxn id="180" idx="0"/>
          </p:cNvCxnSpPr>
          <p:nvPr/>
        </p:nvCxnSpPr>
        <p:spPr>
          <a:xfrm flipH="1">
            <a:off x="7508064" y="4696441"/>
            <a:ext cx="402717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A936B801-E0FE-4003-BB17-6A12EBC4468C}"/>
              </a:ext>
            </a:extLst>
          </p:cNvPr>
          <p:cNvSpPr/>
          <p:nvPr/>
        </p:nvSpPr>
        <p:spPr>
          <a:xfrm>
            <a:off x="8097276" y="542034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3A2D215-7277-4D81-9929-340C70B8F246}"/>
              </a:ext>
            </a:extLst>
          </p:cNvPr>
          <p:cNvSpPr/>
          <p:nvPr/>
        </p:nvSpPr>
        <p:spPr>
          <a:xfrm>
            <a:off x="7272296" y="542034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C9CD9D0-286B-4896-A03C-4E9DDFDB8B61}"/>
              </a:ext>
            </a:extLst>
          </p:cNvPr>
          <p:cNvCxnSpPr>
            <a:cxnSpLocks/>
            <a:stCxn id="147" idx="4"/>
            <a:endCxn id="179" idx="0"/>
          </p:cNvCxnSpPr>
          <p:nvPr/>
        </p:nvCxnSpPr>
        <p:spPr>
          <a:xfrm>
            <a:off x="7910781" y="4696441"/>
            <a:ext cx="422263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0CFEF75-50DF-4418-A6F5-7FF8D331DA17}"/>
              </a:ext>
            </a:extLst>
          </p:cNvPr>
          <p:cNvSpPr/>
          <p:nvPr/>
        </p:nvSpPr>
        <p:spPr>
          <a:xfrm>
            <a:off x="6773683" y="62740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1C64B5-E35D-49F6-968A-A80E1FF05DF0}"/>
              </a:ext>
            </a:extLst>
          </p:cNvPr>
          <p:cNvCxnSpPr>
            <a:cxnSpLocks/>
            <a:stCxn id="46" idx="4"/>
            <a:endCxn id="2" idx="0"/>
          </p:cNvCxnSpPr>
          <p:nvPr/>
        </p:nvCxnSpPr>
        <p:spPr>
          <a:xfrm flipH="1">
            <a:off x="7007093" y="1103658"/>
            <a:ext cx="2358" cy="722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7A8D8-A702-4C69-AFAD-66D3DBD800DA}"/>
              </a:ext>
            </a:extLst>
          </p:cNvPr>
          <p:cNvSpPr/>
          <p:nvPr/>
        </p:nvSpPr>
        <p:spPr>
          <a:xfrm>
            <a:off x="1261130" y="1590954"/>
            <a:ext cx="9598571" cy="34800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8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153984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213588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89752" y="1692341"/>
            <a:ext cx="1020749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371651" y="1692341"/>
            <a:ext cx="1018101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EB369B-1C50-4FD6-BE76-54ED99E69F95}"/>
              </a:ext>
            </a:extLst>
          </p:cNvPr>
          <p:cNvSpPr/>
          <p:nvPr/>
        </p:nvSpPr>
        <p:spPr>
          <a:xfrm>
            <a:off x="1505431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7" idx="0"/>
          </p:cNvCxnSpPr>
          <p:nvPr/>
        </p:nvCxnSpPr>
        <p:spPr>
          <a:xfrm flipH="1">
            <a:off x="1741199" y="2630569"/>
            <a:ext cx="630452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371651" y="2630569"/>
            <a:ext cx="62794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73D455-C75E-4EB6-A0AF-E18B12A5CE06}"/>
              </a:ext>
            </a:extLst>
          </p:cNvPr>
          <p:cNvSpPr/>
          <p:nvPr/>
        </p:nvSpPr>
        <p:spPr>
          <a:xfrm>
            <a:off x="182288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0F55BF-DAEF-470F-B0EE-A21DDDA49E58}"/>
              </a:ext>
            </a:extLst>
          </p:cNvPr>
          <p:cNvSpPr/>
          <p:nvPr/>
        </p:nvSpPr>
        <p:spPr>
          <a:xfrm>
            <a:off x="1198044" y="394168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E8A6D-5422-4F76-9E43-F6C7A760EBBC}"/>
              </a:ext>
            </a:extLst>
          </p:cNvPr>
          <p:cNvSpPr/>
          <p:nvPr/>
        </p:nvSpPr>
        <p:spPr>
          <a:xfrm>
            <a:off x="182288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2BA9A6-B0F8-40EE-B725-06C47AC00258}"/>
              </a:ext>
            </a:extLst>
          </p:cNvPr>
          <p:cNvSpPr/>
          <p:nvPr/>
        </p:nvSpPr>
        <p:spPr>
          <a:xfrm>
            <a:off x="1198044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5B431-9310-4765-9AE9-F17E480D9249}"/>
              </a:ext>
            </a:extLst>
          </p:cNvPr>
          <p:cNvCxnSpPr>
            <a:cxnSpLocks/>
            <a:stCxn id="77" idx="4"/>
            <a:endCxn id="44" idx="0"/>
          </p:cNvCxnSpPr>
          <p:nvPr/>
        </p:nvCxnSpPr>
        <p:spPr>
          <a:xfrm flipH="1">
            <a:off x="1433812" y="3524250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F2DE51-284E-4BD9-BC86-D356282455A5}"/>
              </a:ext>
            </a:extLst>
          </p:cNvPr>
          <p:cNvCxnSpPr>
            <a:cxnSpLocks/>
            <a:stCxn id="44" idx="4"/>
            <a:endCxn id="60" idx="0"/>
          </p:cNvCxnSpPr>
          <p:nvPr/>
        </p:nvCxnSpPr>
        <p:spPr>
          <a:xfrm>
            <a:off x="143381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FE048F-DBC4-406D-BC98-D230644323F1}"/>
              </a:ext>
            </a:extLst>
          </p:cNvPr>
          <p:cNvCxnSpPr>
            <a:cxnSpLocks/>
            <a:stCxn id="77" idx="4"/>
            <a:endCxn id="40" idx="0"/>
          </p:cNvCxnSpPr>
          <p:nvPr/>
        </p:nvCxnSpPr>
        <p:spPr>
          <a:xfrm>
            <a:off x="1741199" y="3524250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A4944E-981C-4A04-A2F6-B6ABF82FBA6E}"/>
              </a:ext>
            </a:extLst>
          </p:cNvPr>
          <p:cNvCxnSpPr>
            <a:cxnSpLocks/>
            <a:stCxn id="40" idx="4"/>
            <a:endCxn id="55" idx="0"/>
          </p:cNvCxnSpPr>
          <p:nvPr/>
        </p:nvCxnSpPr>
        <p:spPr>
          <a:xfrm>
            <a:off x="2058652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CB501FE-0CA7-4E6C-BC19-8033C5EB223C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288779-D34A-472A-9FFB-242142AF601A}"/>
              </a:ext>
            </a:extLst>
          </p:cNvPr>
          <p:cNvSpPr/>
          <p:nvPr/>
        </p:nvSpPr>
        <p:spPr>
          <a:xfrm>
            <a:off x="10253097" y="390839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EAF2B6D-FB28-47B7-B19A-86300515BA87}"/>
              </a:ext>
            </a:extLst>
          </p:cNvPr>
          <p:cNvSpPr/>
          <p:nvPr/>
        </p:nvSpPr>
        <p:spPr>
          <a:xfrm>
            <a:off x="1025309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62AE60-A88A-4583-9A28-0E555D600780}"/>
              </a:ext>
            </a:extLst>
          </p:cNvPr>
          <p:cNvSpPr/>
          <p:nvPr/>
        </p:nvSpPr>
        <p:spPr>
          <a:xfrm>
            <a:off x="962825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4E607B2-C81E-4453-A171-AB3B8CDB3102}"/>
              </a:ext>
            </a:extLst>
          </p:cNvPr>
          <p:cNvCxnSpPr>
            <a:cxnSpLocks/>
            <a:stCxn id="164" idx="4"/>
            <a:endCxn id="173" idx="0"/>
          </p:cNvCxnSpPr>
          <p:nvPr/>
        </p:nvCxnSpPr>
        <p:spPr>
          <a:xfrm>
            <a:off x="10488865" y="34909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C3788F8-C687-40FF-9372-930A3DF73358}"/>
              </a:ext>
            </a:extLst>
          </p:cNvPr>
          <p:cNvCxnSpPr>
            <a:cxnSpLocks/>
            <a:stCxn id="173" idx="4"/>
            <a:endCxn id="178" idx="0"/>
          </p:cNvCxnSpPr>
          <p:nvPr/>
        </p:nvCxnSpPr>
        <p:spPr>
          <a:xfrm flipH="1">
            <a:off x="9864025" y="4384640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85D40E-5D37-4EBF-B2D3-5BA069EF94BE}"/>
              </a:ext>
            </a:extLst>
          </p:cNvPr>
          <p:cNvCxnSpPr>
            <a:cxnSpLocks/>
            <a:stCxn id="173" idx="4"/>
            <a:endCxn id="175" idx="0"/>
          </p:cNvCxnSpPr>
          <p:nvPr/>
        </p:nvCxnSpPr>
        <p:spPr>
          <a:xfrm>
            <a:off x="10488865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B2F5E1BE-2D23-4379-B497-772AAB2286E6}"/>
              </a:ext>
            </a:extLst>
          </p:cNvPr>
          <p:cNvSpPr/>
          <p:nvPr/>
        </p:nvSpPr>
        <p:spPr>
          <a:xfrm>
            <a:off x="10865147" y="480207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71FE124-E10D-44FB-9EA5-343E53F75438}"/>
              </a:ext>
            </a:extLst>
          </p:cNvPr>
          <p:cNvCxnSpPr>
            <a:cxnSpLocks/>
            <a:stCxn id="173" idx="4"/>
            <a:endCxn id="191" idx="0"/>
          </p:cNvCxnSpPr>
          <p:nvPr/>
        </p:nvCxnSpPr>
        <p:spPr>
          <a:xfrm>
            <a:off x="10488865" y="4384640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0DBD3B-E593-40EB-9DDB-635CC8E40349}"/>
              </a:ext>
            </a:extLst>
          </p:cNvPr>
          <p:cNvSpPr/>
          <p:nvPr/>
        </p:nvSpPr>
        <p:spPr>
          <a:xfrm>
            <a:off x="1091085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890EB98-5D99-40D3-881D-CA81A21FBF71}"/>
              </a:ext>
            </a:extLst>
          </p:cNvPr>
          <p:cNvSpPr/>
          <p:nvPr/>
        </p:nvSpPr>
        <p:spPr>
          <a:xfrm>
            <a:off x="956259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1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FA6227F-E890-45E6-A3AC-F5BF3FD344B5}"/>
              </a:ext>
            </a:extLst>
          </p:cNvPr>
          <p:cNvSpPr/>
          <p:nvPr/>
        </p:nvSpPr>
        <p:spPr>
          <a:xfrm>
            <a:off x="3073391" y="121609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FF142F-4E1F-4A61-B31D-3CA3BB4A64E1}"/>
              </a:ext>
            </a:extLst>
          </p:cNvPr>
          <p:cNvSpPr/>
          <p:nvPr/>
        </p:nvSpPr>
        <p:spPr>
          <a:xfrm>
            <a:off x="4174733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BE6A7-487E-43AE-94F0-15DA19E774FC}"/>
              </a:ext>
            </a:extLst>
          </p:cNvPr>
          <p:cNvSpPr/>
          <p:nvPr/>
        </p:nvSpPr>
        <p:spPr>
          <a:xfrm>
            <a:off x="1999144" y="215431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974E88-1C7C-4A40-9017-3194AA4FFDC1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>
            <a:off x="3309159" y="1692341"/>
            <a:ext cx="1101342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36966D-DE93-4F47-8C78-6EA398899DEF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2234912" y="1692341"/>
            <a:ext cx="1074247" cy="46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1D1BBF-FECB-432F-B060-4740520E6C8F}"/>
              </a:ext>
            </a:extLst>
          </p:cNvPr>
          <p:cNvSpPr/>
          <p:nvPr/>
        </p:nvSpPr>
        <p:spPr>
          <a:xfrm>
            <a:off x="4635497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E6CB7A-625B-4E8D-A906-3B4D33DE19E1}"/>
              </a:ext>
            </a:extLst>
          </p:cNvPr>
          <p:cNvSpPr/>
          <p:nvPr/>
        </p:nvSpPr>
        <p:spPr>
          <a:xfrm>
            <a:off x="2763832" y="304800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BD147A-22B1-4348-AEB5-9CCB812041DA}"/>
              </a:ext>
            </a:extLst>
          </p:cNvPr>
          <p:cNvSpPr/>
          <p:nvPr/>
        </p:nvSpPr>
        <p:spPr>
          <a:xfrm>
            <a:off x="3703198" y="3033728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7DB975-289B-4952-BF76-4947CA81E6A4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1459679" y="2630569"/>
            <a:ext cx="77523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1DDE0B-788C-481B-8253-F2B7AB28CD22}"/>
              </a:ext>
            </a:extLst>
          </p:cNvPr>
          <p:cNvCxnSpPr>
            <a:cxnSpLocks/>
            <a:stCxn id="54" idx="4"/>
            <a:endCxn id="99" idx="0"/>
          </p:cNvCxnSpPr>
          <p:nvPr/>
        </p:nvCxnSpPr>
        <p:spPr>
          <a:xfrm>
            <a:off x="2234912" y="2630569"/>
            <a:ext cx="764688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530CF4-DF29-4AC4-B0B5-A2BAE8502799}"/>
              </a:ext>
            </a:extLst>
          </p:cNvPr>
          <p:cNvCxnSpPr>
            <a:cxnSpLocks/>
            <a:stCxn id="52" idx="4"/>
            <a:endCxn id="102" idx="0"/>
          </p:cNvCxnSpPr>
          <p:nvPr/>
        </p:nvCxnSpPr>
        <p:spPr>
          <a:xfrm flipH="1">
            <a:off x="3938966" y="2630569"/>
            <a:ext cx="471535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D913CF3-157F-41A4-83C7-87C3721E8094}"/>
              </a:ext>
            </a:extLst>
          </p:cNvPr>
          <p:cNvCxnSpPr>
            <a:cxnSpLocks/>
            <a:stCxn id="52" idx="4"/>
            <a:endCxn id="94" idx="0"/>
          </p:cNvCxnSpPr>
          <p:nvPr/>
        </p:nvCxnSpPr>
        <p:spPr>
          <a:xfrm>
            <a:off x="4410501" y="2630569"/>
            <a:ext cx="460764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A331F-22A5-4557-BBE6-DC0899BB21C4}"/>
              </a:ext>
            </a:extLst>
          </p:cNvPr>
          <p:cNvSpPr/>
          <p:nvPr/>
        </p:nvSpPr>
        <p:spPr>
          <a:xfrm>
            <a:off x="4635497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49BE62-C36C-4F55-B3F9-5657641B96DF}"/>
              </a:ext>
            </a:extLst>
          </p:cNvPr>
          <p:cNvSpPr/>
          <p:nvPr/>
        </p:nvSpPr>
        <p:spPr>
          <a:xfrm>
            <a:off x="2763041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F80F23-8E62-4D5E-897C-2739911FD050}"/>
              </a:ext>
            </a:extLst>
          </p:cNvPr>
          <p:cNvSpPr/>
          <p:nvPr/>
        </p:nvSpPr>
        <p:spPr>
          <a:xfrm>
            <a:off x="3703198" y="39274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D16CF-AD5C-44A6-8A0E-033DE8D7663A}"/>
              </a:ext>
            </a:extLst>
          </p:cNvPr>
          <p:cNvSpPr/>
          <p:nvPr/>
        </p:nvSpPr>
        <p:spPr>
          <a:xfrm>
            <a:off x="432803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166186-14CE-4FC4-A16A-48439ABC30DD}"/>
              </a:ext>
            </a:extLst>
          </p:cNvPr>
          <p:cNvSpPr/>
          <p:nvPr/>
        </p:nvSpPr>
        <p:spPr>
          <a:xfrm>
            <a:off x="2443582" y="4835362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1D543B-96AC-418A-BE76-B0FE4F39E991}"/>
              </a:ext>
            </a:extLst>
          </p:cNvPr>
          <p:cNvSpPr/>
          <p:nvPr/>
        </p:nvSpPr>
        <p:spPr>
          <a:xfrm>
            <a:off x="370319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BB156-6CD1-498A-9C44-F86256E7287A}"/>
              </a:ext>
            </a:extLst>
          </p:cNvPr>
          <p:cNvCxnSpPr>
            <a:cxnSpLocks/>
            <a:stCxn id="99" idx="4"/>
            <a:endCxn id="43" idx="0"/>
          </p:cNvCxnSpPr>
          <p:nvPr/>
        </p:nvCxnSpPr>
        <p:spPr>
          <a:xfrm flipH="1">
            <a:off x="2998809" y="3524250"/>
            <a:ext cx="791" cy="40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2AE7D9-E679-4073-B625-F8C6A4C47211}"/>
              </a:ext>
            </a:extLst>
          </p:cNvPr>
          <p:cNvCxnSpPr>
            <a:cxnSpLocks/>
            <a:stCxn id="43" idx="4"/>
            <a:endCxn id="59" idx="0"/>
          </p:cNvCxnSpPr>
          <p:nvPr/>
        </p:nvCxnSpPr>
        <p:spPr>
          <a:xfrm flipH="1">
            <a:off x="2679350" y="4403659"/>
            <a:ext cx="319459" cy="431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5E14E-2B0A-461D-BC99-27FDEB8C4429}"/>
              </a:ext>
            </a:extLst>
          </p:cNvPr>
          <p:cNvCxnSpPr>
            <a:cxnSpLocks/>
            <a:stCxn id="102" idx="4"/>
            <a:endCxn id="45" idx="0"/>
          </p:cNvCxnSpPr>
          <p:nvPr/>
        </p:nvCxnSpPr>
        <p:spPr>
          <a:xfrm>
            <a:off x="3938966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9440E8-A2FB-4BBA-8DF1-61AF5D122118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3938966" y="4403659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440A3C7-E3A7-47A3-9BA1-DFA445A41B81}"/>
              </a:ext>
            </a:extLst>
          </p:cNvPr>
          <p:cNvCxnSpPr>
            <a:cxnSpLocks/>
            <a:stCxn id="94" idx="4"/>
            <a:endCxn id="42" idx="0"/>
          </p:cNvCxnSpPr>
          <p:nvPr/>
        </p:nvCxnSpPr>
        <p:spPr>
          <a:xfrm>
            <a:off x="4871265" y="3509978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926D26-6C31-4362-BF3E-FBBD3FD9989E}"/>
              </a:ext>
            </a:extLst>
          </p:cNvPr>
          <p:cNvCxnSpPr>
            <a:cxnSpLocks/>
            <a:stCxn id="42" idx="4"/>
            <a:endCxn id="58" idx="0"/>
          </p:cNvCxnSpPr>
          <p:nvPr/>
        </p:nvCxnSpPr>
        <p:spPr>
          <a:xfrm flipH="1">
            <a:off x="4563806" y="4403659"/>
            <a:ext cx="307459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800A2D3-D2C2-46F0-8A47-95F500A1E093}"/>
              </a:ext>
            </a:extLst>
          </p:cNvPr>
          <p:cNvSpPr/>
          <p:nvPr/>
        </p:nvSpPr>
        <p:spPr>
          <a:xfrm>
            <a:off x="3073391" y="4830615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123CFD-2F6A-455F-8E7B-FC27D83718BD}"/>
              </a:ext>
            </a:extLst>
          </p:cNvPr>
          <p:cNvCxnSpPr>
            <a:cxnSpLocks/>
            <a:stCxn id="43" idx="4"/>
            <a:endCxn id="120" idx="0"/>
          </p:cNvCxnSpPr>
          <p:nvPr/>
        </p:nvCxnSpPr>
        <p:spPr>
          <a:xfrm>
            <a:off x="2998809" y="4403659"/>
            <a:ext cx="310350" cy="426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9563807-DF52-4EEE-926E-848F44045137}"/>
              </a:ext>
            </a:extLst>
          </p:cNvPr>
          <p:cNvSpPr/>
          <p:nvPr/>
        </p:nvSpPr>
        <p:spPr>
          <a:xfrm>
            <a:off x="4940088" y="48210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C849982-52DC-465A-B694-96009C654471}"/>
              </a:ext>
            </a:extLst>
          </p:cNvPr>
          <p:cNvCxnSpPr>
            <a:cxnSpLocks/>
            <a:stCxn id="42" idx="4"/>
            <a:endCxn id="143" idx="0"/>
          </p:cNvCxnSpPr>
          <p:nvPr/>
        </p:nvCxnSpPr>
        <p:spPr>
          <a:xfrm>
            <a:off x="4871265" y="4403659"/>
            <a:ext cx="304591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FA371B20-B3C9-44AF-B261-47AFDAA55C0B}"/>
              </a:ext>
            </a:extLst>
          </p:cNvPr>
          <p:cNvSpPr/>
          <p:nvPr/>
        </p:nvSpPr>
        <p:spPr>
          <a:xfrm>
            <a:off x="9234217" y="121609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8726A99-F95E-4CB3-825A-18E3BD093F50}"/>
              </a:ext>
            </a:extLst>
          </p:cNvPr>
          <p:cNvSpPr/>
          <p:nvPr/>
        </p:nvSpPr>
        <p:spPr>
          <a:xfrm>
            <a:off x="1025309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2860040-BE03-419E-8C7E-09F1413D1288}"/>
              </a:ext>
            </a:extLst>
          </p:cNvPr>
          <p:cNvSpPr/>
          <p:nvPr/>
        </p:nvSpPr>
        <p:spPr>
          <a:xfrm>
            <a:off x="8299027" y="210635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FA7E35-7D07-4394-9BA8-8D8D7F290B16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9469985" y="1692341"/>
            <a:ext cx="101888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6262878-74EC-4C4B-BAE7-C00F93708649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8534795" y="1692341"/>
            <a:ext cx="935190" cy="414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6B99658-A9A2-489A-8E0E-2E3959DFA455}"/>
              </a:ext>
            </a:extLst>
          </p:cNvPr>
          <p:cNvSpPr/>
          <p:nvPr/>
        </p:nvSpPr>
        <p:spPr>
          <a:xfrm>
            <a:off x="7591259" y="30289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F87B80F-70FE-48FA-97AE-9A1A2A60EAEC}"/>
              </a:ext>
            </a:extLst>
          </p:cNvPr>
          <p:cNvSpPr/>
          <p:nvPr/>
        </p:nvSpPr>
        <p:spPr>
          <a:xfrm>
            <a:off x="8998450" y="3014709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1467AB0-3A83-42EC-951B-057BEE9890F9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 flipH="1">
            <a:off x="7827027" y="2582601"/>
            <a:ext cx="707768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AC50A6-1F0C-44CA-9223-E29D2D36710F}"/>
              </a:ext>
            </a:extLst>
          </p:cNvPr>
          <p:cNvCxnSpPr>
            <a:cxnSpLocks/>
            <a:stCxn id="158" idx="4"/>
            <a:endCxn id="163" idx="0"/>
          </p:cNvCxnSpPr>
          <p:nvPr/>
        </p:nvCxnSpPr>
        <p:spPr>
          <a:xfrm>
            <a:off x="8534795" y="2582601"/>
            <a:ext cx="699423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AC9A2AB-0575-46F6-9018-8C04223FF573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10488865" y="2582601"/>
            <a:ext cx="0" cy="43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4F5FCD6-80F1-4F21-BB95-476A2D9FBC40}"/>
              </a:ext>
            </a:extLst>
          </p:cNvPr>
          <p:cNvSpPr/>
          <p:nvPr/>
        </p:nvSpPr>
        <p:spPr>
          <a:xfrm>
            <a:off x="806326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A6C1D3B-60F1-434C-B27E-E58694EAF54F}"/>
              </a:ext>
            </a:extLst>
          </p:cNvPr>
          <p:cNvSpPr/>
          <p:nvPr/>
        </p:nvSpPr>
        <p:spPr>
          <a:xfrm>
            <a:off x="8998450" y="389371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F93A0A-10BC-4C18-B69C-C0405E806183}"/>
              </a:ext>
            </a:extLst>
          </p:cNvPr>
          <p:cNvSpPr/>
          <p:nvPr/>
        </p:nvSpPr>
        <p:spPr>
          <a:xfrm>
            <a:off x="7123103" y="39226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B93F464-6BA7-47E5-917F-14E07C23B0CD}"/>
              </a:ext>
            </a:extLst>
          </p:cNvPr>
          <p:cNvSpPr/>
          <p:nvPr/>
        </p:nvSpPr>
        <p:spPr>
          <a:xfrm>
            <a:off x="774794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F9FB1B2-195B-4C63-9919-145C6C82E436}"/>
              </a:ext>
            </a:extLst>
          </p:cNvPr>
          <p:cNvSpPr/>
          <p:nvPr/>
        </p:nvSpPr>
        <p:spPr>
          <a:xfrm>
            <a:off x="8368641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A06A00B-4E9E-4A53-8BA6-DD5082524989}"/>
              </a:ext>
            </a:extLst>
          </p:cNvPr>
          <p:cNvSpPr/>
          <p:nvPr/>
        </p:nvSpPr>
        <p:spPr>
          <a:xfrm>
            <a:off x="7123103" y="4816343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08B583-D02E-4E28-B6EB-DAB9622F15C9}"/>
              </a:ext>
            </a:extLst>
          </p:cNvPr>
          <p:cNvCxnSpPr>
            <a:cxnSpLocks/>
            <a:stCxn id="161" idx="4"/>
            <a:endCxn id="172" idx="0"/>
          </p:cNvCxnSpPr>
          <p:nvPr/>
        </p:nvCxnSpPr>
        <p:spPr>
          <a:xfrm flipH="1">
            <a:off x="7358871" y="3505231"/>
            <a:ext cx="468156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1EE745-CA61-48AC-8778-8C8C3DFB62B3}"/>
              </a:ext>
            </a:extLst>
          </p:cNvPr>
          <p:cNvCxnSpPr>
            <a:cxnSpLocks/>
            <a:stCxn id="172" idx="4"/>
            <a:endCxn id="177" idx="0"/>
          </p:cNvCxnSpPr>
          <p:nvPr/>
        </p:nvCxnSpPr>
        <p:spPr>
          <a:xfrm>
            <a:off x="7358871" y="4398912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0055BA-47DF-4DAE-8C8C-DA673023402D}"/>
              </a:ext>
            </a:extLst>
          </p:cNvPr>
          <p:cNvCxnSpPr>
            <a:cxnSpLocks/>
            <a:stCxn id="161" idx="4"/>
            <a:endCxn id="169" idx="0"/>
          </p:cNvCxnSpPr>
          <p:nvPr/>
        </p:nvCxnSpPr>
        <p:spPr>
          <a:xfrm>
            <a:off x="7827027" y="3505231"/>
            <a:ext cx="472001" cy="388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E529C97-D520-419A-ABE0-F0A94E552A67}"/>
              </a:ext>
            </a:extLst>
          </p:cNvPr>
          <p:cNvCxnSpPr>
            <a:cxnSpLocks/>
            <a:stCxn id="169" idx="4"/>
            <a:endCxn id="174" idx="0"/>
          </p:cNvCxnSpPr>
          <p:nvPr/>
        </p:nvCxnSpPr>
        <p:spPr>
          <a:xfrm flipH="1">
            <a:off x="7983711" y="4369963"/>
            <a:ext cx="315317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8843C7-7117-4438-A004-A33578EF6315}"/>
              </a:ext>
            </a:extLst>
          </p:cNvPr>
          <p:cNvCxnSpPr>
            <a:cxnSpLocks/>
            <a:stCxn id="163" idx="4"/>
            <a:endCxn id="171" idx="0"/>
          </p:cNvCxnSpPr>
          <p:nvPr/>
        </p:nvCxnSpPr>
        <p:spPr>
          <a:xfrm>
            <a:off x="9234218" y="3490959"/>
            <a:ext cx="0" cy="402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EB1963-3906-42AE-999D-C50F659BE289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>
          <a:xfrm>
            <a:off x="8299028" y="4369963"/>
            <a:ext cx="305381" cy="446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B991939-898F-4EC9-8700-FC8DAD6217D0}"/>
              </a:ext>
            </a:extLst>
          </p:cNvPr>
          <p:cNvSpPr/>
          <p:nvPr/>
        </p:nvSpPr>
        <p:spPr>
          <a:xfrm>
            <a:off x="8998450" y="4811596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F37985E-FCA3-448C-81D0-98F257255AAD}"/>
              </a:ext>
            </a:extLst>
          </p:cNvPr>
          <p:cNvCxnSpPr>
            <a:cxnSpLocks/>
            <a:stCxn id="171" idx="4"/>
            <a:endCxn id="189" idx="0"/>
          </p:cNvCxnSpPr>
          <p:nvPr/>
        </p:nvCxnSpPr>
        <p:spPr>
          <a:xfrm>
            <a:off x="9234218" y="4369963"/>
            <a:ext cx="0" cy="441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4097F94-B0ED-4C6E-A7C7-FE8E7C2DEBEC}"/>
              </a:ext>
            </a:extLst>
          </p:cNvPr>
          <p:cNvSpPr/>
          <p:nvPr/>
        </p:nvSpPr>
        <p:spPr>
          <a:xfrm>
            <a:off x="1223911" y="3048000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5949EC-5042-429C-B6F8-2C355C46D6AF}"/>
              </a:ext>
            </a:extLst>
          </p:cNvPr>
          <p:cNvSpPr/>
          <p:nvPr/>
        </p:nvSpPr>
        <p:spPr>
          <a:xfrm>
            <a:off x="1223911" y="3941681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6ABA08-C1C3-4C47-B79A-CB520D0E1BBB}"/>
              </a:ext>
            </a:extLst>
          </p:cNvPr>
          <p:cNvSpPr/>
          <p:nvPr/>
        </p:nvSpPr>
        <p:spPr>
          <a:xfrm>
            <a:off x="122391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3E4DBB9-E0B5-439B-8810-EF459E59214F}"/>
              </a:ext>
            </a:extLst>
          </p:cNvPr>
          <p:cNvSpPr/>
          <p:nvPr/>
        </p:nvSpPr>
        <p:spPr>
          <a:xfrm>
            <a:off x="59907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C88BD-2F13-4385-85B0-9A1055D8AF3D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>
            <a:off x="1459679" y="352425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C18273-8559-40C2-B620-DAF49F728398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34839" y="4417931"/>
            <a:ext cx="62484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888B1F-33B8-4AAC-96D2-F3D10EAFDFD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1459679" y="4417931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44C805-707C-4DEE-A874-3D7CCCB465C2}"/>
              </a:ext>
            </a:extLst>
          </p:cNvPr>
          <p:cNvSpPr/>
          <p:nvPr/>
        </p:nvSpPr>
        <p:spPr>
          <a:xfrm>
            <a:off x="1835961" y="4835362"/>
            <a:ext cx="471535" cy="4762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865024-70C1-4685-894E-90908202D3D9}"/>
              </a:ext>
            </a:extLst>
          </p:cNvPr>
          <p:cNvCxnSpPr>
            <a:cxnSpLocks/>
            <a:stCxn id="73" idx="4"/>
            <a:endCxn id="84" idx="0"/>
          </p:cNvCxnSpPr>
          <p:nvPr/>
        </p:nvCxnSpPr>
        <p:spPr>
          <a:xfrm>
            <a:off x="1459679" y="4417931"/>
            <a:ext cx="61205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4DD3A11-87DD-4916-AC3D-0DAA1EDE1733}"/>
              </a:ext>
            </a:extLst>
          </p:cNvPr>
          <p:cNvSpPr/>
          <p:nvPr/>
        </p:nvSpPr>
        <p:spPr>
          <a:xfrm>
            <a:off x="10253097" y="3014709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CA7FE2-735C-4FB4-B3CF-D6129455708A}"/>
              </a:ext>
            </a:extLst>
          </p:cNvPr>
          <p:cNvSpPr/>
          <p:nvPr/>
        </p:nvSpPr>
        <p:spPr>
          <a:xfrm>
            <a:off x="1057055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2D9A90-63C9-4EFE-A7DE-8B1CC653F2DB}"/>
              </a:ext>
            </a:extLst>
          </p:cNvPr>
          <p:cNvSpPr/>
          <p:nvPr/>
        </p:nvSpPr>
        <p:spPr>
          <a:xfrm>
            <a:off x="9945710" y="3908390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239342-A32B-4932-9760-E3C93EB7C427}"/>
              </a:ext>
            </a:extLst>
          </p:cNvPr>
          <p:cNvSpPr/>
          <p:nvPr/>
        </p:nvSpPr>
        <p:spPr>
          <a:xfrm>
            <a:off x="1057055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8E71D39-5784-4861-BC38-330C850B6B8A}"/>
              </a:ext>
            </a:extLst>
          </p:cNvPr>
          <p:cNvSpPr/>
          <p:nvPr/>
        </p:nvSpPr>
        <p:spPr>
          <a:xfrm>
            <a:off x="9945710" y="4802071"/>
            <a:ext cx="471535" cy="47625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A023B6-06AD-4C16-9BD2-255933501D05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 flipH="1">
            <a:off x="10181478" y="3490959"/>
            <a:ext cx="307387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466D1E-7355-4F26-B4EE-FAB37BF7D5F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018147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A2593D-4B3F-4D62-BF87-1F8B2FDD6B5C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10488865" y="3490959"/>
            <a:ext cx="317453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AF2DF1-4905-4DBF-B03B-0D1ECA050753}"/>
              </a:ext>
            </a:extLst>
          </p:cNvPr>
          <p:cNvCxnSpPr>
            <a:cxnSpLocks/>
            <a:stCxn id="88" idx="4"/>
            <a:endCxn id="91" idx="0"/>
          </p:cNvCxnSpPr>
          <p:nvPr/>
        </p:nvCxnSpPr>
        <p:spPr>
          <a:xfrm>
            <a:off x="10806318" y="4384640"/>
            <a:ext cx="0" cy="417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DD2CB4-95F5-443F-AB45-16835D7A1513}"/>
              </a:ext>
            </a:extLst>
          </p:cNvPr>
          <p:cNvSpPr/>
          <p:nvPr/>
        </p:nvSpPr>
        <p:spPr>
          <a:xfrm>
            <a:off x="9837586" y="2932031"/>
            <a:ext cx="1302556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E4DFBE-D1B4-4AA2-A55B-F9221BADAE20}"/>
              </a:ext>
            </a:extLst>
          </p:cNvPr>
          <p:cNvSpPr/>
          <p:nvPr/>
        </p:nvSpPr>
        <p:spPr>
          <a:xfrm>
            <a:off x="522130" y="2932031"/>
            <a:ext cx="1861055" cy="24955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4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82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Bonfiglioli</dc:creator>
  <cp:lastModifiedBy>Luca Bonfiglioli</cp:lastModifiedBy>
  <cp:revision>20</cp:revision>
  <dcterms:created xsi:type="dcterms:W3CDTF">2018-10-21T18:26:57Z</dcterms:created>
  <dcterms:modified xsi:type="dcterms:W3CDTF">2018-10-23T21:59:52Z</dcterms:modified>
</cp:coreProperties>
</file>