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25/10/2018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FFFE1-9F69-429E-9353-19F3B15B0E86}"/>
              </a:ext>
            </a:extLst>
          </p:cNvPr>
          <p:cNvSpPr/>
          <p:nvPr/>
        </p:nvSpPr>
        <p:spPr>
          <a:xfrm>
            <a:off x="869458" y="182548"/>
            <a:ext cx="2587839" cy="23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Nuova</a:t>
            </a:r>
          </a:p>
          <a:p>
            <a:pPr algn="ctr"/>
            <a:r>
              <a:rPr lang="en-US" dirty="0"/>
              <a:t>Generazione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414AB-5776-4C5F-B510-0F0C1B101DE1}"/>
              </a:ext>
            </a:extLst>
          </p:cNvPr>
          <p:cNvSpPr/>
          <p:nvPr/>
        </p:nvSpPr>
        <p:spPr>
          <a:xfrm>
            <a:off x="2939436" y="3145469"/>
            <a:ext cx="2769833" cy="305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Fenotipi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E1A8-8782-4D0F-BBFA-9E9B70007882}"/>
              </a:ext>
            </a:extLst>
          </p:cNvPr>
          <p:cNvSpPr/>
          <p:nvPr/>
        </p:nvSpPr>
        <p:spPr>
          <a:xfrm>
            <a:off x="5198802" y="670819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della</a:t>
            </a:r>
          </a:p>
          <a:p>
            <a:pPr algn="ctr"/>
            <a:r>
              <a:rPr lang="en-US" dirty="0"/>
              <a:t>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C784D-516D-4ECB-9717-F826DBA65F70}"/>
              </a:ext>
            </a:extLst>
          </p:cNvPr>
          <p:cNvSpPr/>
          <p:nvPr/>
        </p:nvSpPr>
        <p:spPr>
          <a:xfrm>
            <a:off x="188839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Generazione</a:t>
            </a:r>
          </a:p>
          <a:p>
            <a:pPr algn="ctr"/>
            <a:r>
              <a:rPr lang="en-US" dirty="0"/>
              <a:t>Iniziale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55EC7-69CD-43E9-A8E0-9B075310BA6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78681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CDC56-065A-44AA-A525-2F2982FBB3C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63378" y="2517374"/>
            <a:ext cx="776055" cy="7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67B63-E1E2-4FE3-93DE-AE814F193F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14950" y="2037980"/>
            <a:ext cx="682842" cy="110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9F5-D7FC-48AE-8997-2D26C0228411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3457297" y="1349961"/>
            <a:ext cx="1741505" cy="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35C90-07C4-489A-B8B5-8521AC612D0D}"/>
              </a:ext>
            </a:extLst>
          </p:cNvPr>
          <p:cNvSpPr/>
          <p:nvPr/>
        </p:nvSpPr>
        <p:spPr>
          <a:xfrm>
            <a:off x="6861886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BC121-7573-4AFA-AC0D-A5F1FDB60B57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570926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A6C82-D8A7-454D-B083-F352F9F6084A}"/>
              </a:ext>
            </a:extLst>
          </p:cNvPr>
          <p:cNvSpPr/>
          <p:nvPr/>
        </p:nvSpPr>
        <p:spPr>
          <a:xfrm>
            <a:off x="1544898" y="877223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Selezione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5E211-6FEF-4959-B8D5-64CBC6E2357E}"/>
              </a:ext>
            </a:extLst>
          </p:cNvPr>
          <p:cNvSpPr/>
          <p:nvPr/>
        </p:nvSpPr>
        <p:spPr>
          <a:xfrm>
            <a:off x="1544898" y="1406554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99D98-67EF-4A29-B2A4-39210FFDF9F7}"/>
              </a:ext>
            </a:extLst>
          </p:cNvPr>
          <p:cNvSpPr/>
          <p:nvPr/>
        </p:nvSpPr>
        <p:spPr>
          <a:xfrm>
            <a:off x="1544898" y="1931447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Mutazione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A3FCB-C474-400F-A421-E2FC561677CA}"/>
              </a:ext>
            </a:extLst>
          </p:cNvPr>
          <p:cNvSpPr/>
          <p:nvPr/>
        </p:nvSpPr>
        <p:spPr>
          <a:xfrm>
            <a:off x="3425480" y="3863447"/>
            <a:ext cx="182732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Campionamento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97DB8-5C80-492E-AB9A-F3D824949FFB}"/>
              </a:ext>
            </a:extLst>
          </p:cNvPr>
          <p:cNvSpPr/>
          <p:nvPr/>
        </p:nvSpPr>
        <p:spPr>
          <a:xfrm>
            <a:off x="3425480" y="4397220"/>
            <a:ext cx="1827327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624FEF-E284-4B75-86F3-E8D6D6C73624}"/>
              </a:ext>
            </a:extLst>
          </p:cNvPr>
          <p:cNvSpPr/>
          <p:nvPr/>
        </p:nvSpPr>
        <p:spPr>
          <a:xfrm>
            <a:off x="3425481" y="4925995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Saturazione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BDE48-C0EC-4213-9C7B-F11F4CF54E57}"/>
              </a:ext>
            </a:extLst>
          </p:cNvPr>
          <p:cNvSpPr/>
          <p:nvPr/>
        </p:nvSpPr>
        <p:spPr>
          <a:xfrm>
            <a:off x="3425481" y="5454770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Quantizzazione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8EC05B-6D5B-4AEA-AA52-BBF9F866FFD6}"/>
              </a:ext>
            </a:extLst>
          </p:cNvPr>
          <p:cNvSpPr/>
          <p:nvPr/>
        </p:nvSpPr>
        <p:spPr>
          <a:xfrm>
            <a:off x="5346769" y="113619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5F4FB7-58E9-4C62-A1B6-0EEA46577556}"/>
              </a:ext>
            </a:extLst>
          </p:cNvPr>
          <p:cNvSpPr/>
          <p:nvPr/>
        </p:nvSpPr>
        <p:spPr>
          <a:xfrm>
            <a:off x="6367518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33179-1536-4ABF-8261-7C35670A887F}"/>
              </a:ext>
            </a:extLst>
          </p:cNvPr>
          <p:cNvSpPr/>
          <p:nvPr/>
        </p:nvSpPr>
        <p:spPr>
          <a:xfrm>
            <a:off x="4292783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D81747-73E9-4DC3-B0A5-EEFD0C3FC4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82537" y="1612442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748FA-1B4B-4BDF-BDD2-49D83E66816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8551" y="1612442"/>
            <a:ext cx="1053986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440BBB-4A2C-4CF5-8470-28D7F580609E}"/>
              </a:ext>
            </a:extLst>
          </p:cNvPr>
          <p:cNvSpPr/>
          <p:nvPr/>
        </p:nvSpPr>
        <p:spPr>
          <a:xfrm>
            <a:off x="3577954" y="295382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E2F26-C4D3-4C67-AE25-D9C8AB25D3BE}"/>
              </a:ext>
            </a:extLst>
          </p:cNvPr>
          <p:cNvSpPr/>
          <p:nvPr/>
        </p:nvSpPr>
        <p:spPr>
          <a:xfrm>
            <a:off x="6723244" y="2968101"/>
            <a:ext cx="740873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713054-B507-4EF8-B14C-8D0AFD6E22BE}"/>
              </a:ext>
            </a:extLst>
          </p:cNvPr>
          <p:cNvSpPr/>
          <p:nvPr/>
        </p:nvSpPr>
        <p:spPr>
          <a:xfrm>
            <a:off x="4806334" y="2968101"/>
            <a:ext cx="806421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abs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BF516-DB54-47AA-821D-151A98F23852}"/>
              </a:ext>
            </a:extLst>
          </p:cNvPr>
          <p:cNvSpPr/>
          <p:nvPr/>
        </p:nvSpPr>
        <p:spPr>
          <a:xfrm>
            <a:off x="5895983" y="2953829"/>
            <a:ext cx="52295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8BA2D-0AD9-474F-BA98-D4BF5B0BA47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813722" y="2550670"/>
            <a:ext cx="714829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F43E-F60D-476A-A7B1-C73457D6999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28551" y="2550670"/>
            <a:ext cx="680994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FA2F9-446C-41C1-A81B-C5DE9492B493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6157462" y="2550670"/>
            <a:ext cx="44582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D3684-5C0D-493B-9A70-D721DF4255D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603286" y="2550670"/>
            <a:ext cx="49039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E51101-1010-4855-B604-82D413A80F1A}"/>
              </a:ext>
            </a:extLst>
          </p:cNvPr>
          <p:cNvSpPr/>
          <p:nvPr/>
        </p:nvSpPr>
        <p:spPr>
          <a:xfrm>
            <a:off x="3892316" y="3847510"/>
            <a:ext cx="62069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5A266-03CF-4068-A1EE-D863C1DE496C}"/>
              </a:ext>
            </a:extLst>
          </p:cNvPr>
          <p:cNvSpPr/>
          <p:nvPr/>
        </p:nvSpPr>
        <p:spPr>
          <a:xfrm>
            <a:off x="6857913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6CF6A-0EA1-4B21-9C5B-8AAB50AC0827}"/>
              </a:ext>
            </a:extLst>
          </p:cNvPr>
          <p:cNvSpPr/>
          <p:nvPr/>
        </p:nvSpPr>
        <p:spPr>
          <a:xfrm>
            <a:off x="4973777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0CD96-C10F-4501-83AF-847D357395CD}"/>
              </a:ext>
            </a:extLst>
          </p:cNvPr>
          <p:cNvSpPr/>
          <p:nvPr/>
        </p:nvSpPr>
        <p:spPr>
          <a:xfrm>
            <a:off x="3024910" y="3847510"/>
            <a:ext cx="737424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6829B5-E7FE-49D3-97E0-E7FD65CDC84F}"/>
              </a:ext>
            </a:extLst>
          </p:cNvPr>
          <p:cNvSpPr/>
          <p:nvPr/>
        </p:nvSpPr>
        <p:spPr>
          <a:xfrm>
            <a:off x="5738644" y="3847510"/>
            <a:ext cx="842266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atan</a:t>
            </a:r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0562A-9FEC-4C3F-81AC-8D8F4E51D6FF}"/>
              </a:ext>
            </a:extLst>
          </p:cNvPr>
          <p:cNvSpPr/>
          <p:nvPr/>
        </p:nvSpPr>
        <p:spPr>
          <a:xfrm>
            <a:off x="3967813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3113F2-67E3-49D9-9A2D-ED470DF763C2}"/>
              </a:ext>
            </a:extLst>
          </p:cNvPr>
          <p:cNvSpPr/>
          <p:nvPr/>
        </p:nvSpPr>
        <p:spPr>
          <a:xfrm>
            <a:off x="655865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82C57F-F388-4B5F-8D39-E6F52A6DB3B3}"/>
              </a:ext>
            </a:extLst>
          </p:cNvPr>
          <p:cNvSpPr/>
          <p:nvPr/>
        </p:nvSpPr>
        <p:spPr>
          <a:xfrm>
            <a:off x="4635910" y="474593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73CAA-4091-4838-8C94-CC524859071E}"/>
              </a:ext>
            </a:extLst>
          </p:cNvPr>
          <p:cNvSpPr/>
          <p:nvPr/>
        </p:nvSpPr>
        <p:spPr>
          <a:xfrm>
            <a:off x="3149592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812B4C-E4E0-42FA-87B5-70F658FDB3A8}"/>
              </a:ext>
            </a:extLst>
          </p:cNvPr>
          <p:cNvSpPr/>
          <p:nvPr/>
        </p:nvSpPr>
        <p:spPr>
          <a:xfrm>
            <a:off x="5921694" y="472226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F6FF97-4706-411E-8E65-13EA3A4BD31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3393622" y="3430079"/>
            <a:ext cx="42010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7F58E5-12B0-462E-A417-E58540A241BF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3385360" y="4323760"/>
            <a:ext cx="8262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C7FEA0-74C3-40D9-A939-53B2CDA0C70B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3813722" y="3430079"/>
            <a:ext cx="38894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6D13A-F68E-49FE-9785-5DB7FC0374E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4202665" y="4323760"/>
            <a:ext cx="916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DD86E4-CBF9-421F-89C3-A1F775074173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5209545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59CD87-3DE9-47C3-BBD2-C155DD114ACC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4871678" y="4323760"/>
            <a:ext cx="337867" cy="42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51FC5-ABC1-40EB-A571-01568CE01D3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6157462" y="3430079"/>
            <a:ext cx="231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A9FB6-98C0-4F0E-B740-02E979ECF1F9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 flipH="1">
            <a:off x="6157462" y="4323760"/>
            <a:ext cx="2315" cy="398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26A3D4-CF2D-4C15-874E-8474485FAC07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7093681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0DAABD-AC30-412F-9241-150E06AA6B8C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flipH="1">
            <a:off x="6794424" y="4323760"/>
            <a:ext cx="299257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1C1F6F-BA13-42C9-B71A-8FC4AA91DCAD}"/>
              </a:ext>
            </a:extLst>
          </p:cNvPr>
          <p:cNvSpPr/>
          <p:nvPr/>
        </p:nvSpPr>
        <p:spPr>
          <a:xfrm>
            <a:off x="5265719" y="47411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371343-73F5-4DDB-897A-8E93A4D0396B}"/>
              </a:ext>
            </a:extLst>
          </p:cNvPr>
          <p:cNvCxnSpPr>
            <a:cxnSpLocks/>
            <a:stCxn id="19" idx="4"/>
            <a:endCxn id="37" idx="0"/>
          </p:cNvCxnSpPr>
          <p:nvPr/>
        </p:nvCxnSpPr>
        <p:spPr>
          <a:xfrm>
            <a:off x="5209545" y="4323760"/>
            <a:ext cx="29194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14C5505-5ECF-4D5E-BFBF-786BFAD4E674}"/>
              </a:ext>
            </a:extLst>
          </p:cNvPr>
          <p:cNvSpPr/>
          <p:nvPr/>
        </p:nvSpPr>
        <p:spPr>
          <a:xfrm>
            <a:off x="717070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21F730-4941-40E9-A9DF-8CECEEF1D1B7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7093681" y="4323760"/>
            <a:ext cx="312793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9C27EB-F8AF-444E-9BCA-B5E86E327B64}"/>
              </a:ext>
            </a:extLst>
          </p:cNvPr>
          <p:cNvGrpSpPr/>
          <p:nvPr/>
        </p:nvGrpSpPr>
        <p:grpSpPr>
          <a:xfrm>
            <a:off x="1209897" y="1304894"/>
            <a:ext cx="9772205" cy="3453722"/>
            <a:chOff x="683694" y="1304894"/>
            <a:chExt cx="9772205" cy="3453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6227F-E890-45E6-A3AC-F5BF3FD344B5}"/>
                </a:ext>
              </a:extLst>
            </p:cNvPr>
            <p:cNvSpPr/>
            <p:nvPr/>
          </p:nvSpPr>
          <p:spPr>
            <a:xfrm>
              <a:off x="7236681" y="1304894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C9270B-C3C5-4694-AC68-5C0AF48D58EF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>
              <a:off x="7472449" y="1781144"/>
              <a:ext cx="94316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F53835-97B5-486F-8D31-C6C9F551CD0B}"/>
                </a:ext>
              </a:extLst>
            </p:cNvPr>
            <p:cNvSpPr/>
            <p:nvPr/>
          </p:nvSpPr>
          <p:spPr>
            <a:xfrm>
              <a:off x="8179845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FF142F-4E1F-4A61-B31D-3CA3BB4A64E1}"/>
                </a:ext>
              </a:extLst>
            </p:cNvPr>
            <p:cNvSpPr/>
            <p:nvPr/>
          </p:nvSpPr>
          <p:spPr>
            <a:xfrm>
              <a:off x="6330697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7BE6A7-487E-43AE-94F0-15DA19E774FC}"/>
                </a:ext>
              </a:extLst>
            </p:cNvPr>
            <p:cNvSpPr/>
            <p:nvPr/>
          </p:nvSpPr>
          <p:spPr>
            <a:xfrm>
              <a:off x="2878823" y="2749155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974E88-1C7C-4A40-9017-3194AA4FFDC1}"/>
                </a:ext>
              </a:extLst>
            </p:cNvPr>
            <p:cNvCxnSpPr>
              <a:cxnSpLocks/>
              <a:stCxn id="47" idx="4"/>
              <a:endCxn id="52" idx="0"/>
            </p:cNvCxnSpPr>
            <p:nvPr/>
          </p:nvCxnSpPr>
          <p:spPr>
            <a:xfrm flipH="1">
              <a:off x="6566465" y="1781144"/>
              <a:ext cx="90598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36966D-DE93-4F47-8C78-6EA398899DEF}"/>
                </a:ext>
              </a:extLst>
            </p:cNvPr>
            <p:cNvCxnSpPr>
              <a:cxnSpLocks/>
              <a:stCxn id="47" idx="4"/>
              <a:endCxn id="54" idx="0"/>
            </p:cNvCxnSpPr>
            <p:nvPr/>
          </p:nvCxnSpPr>
          <p:spPr>
            <a:xfrm flipH="1">
              <a:off x="3114591" y="1781144"/>
              <a:ext cx="4357858" cy="968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BEEAAD-A023-403F-A699-F1E62548EA80}"/>
                </a:ext>
              </a:extLst>
            </p:cNvPr>
            <p:cNvSpPr/>
            <p:nvPr/>
          </p:nvSpPr>
          <p:spPr>
            <a:xfrm>
              <a:off x="379961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BD5823-F6DF-4CDF-8C36-E7495755B53A}"/>
                </a:ext>
              </a:extLst>
            </p:cNvPr>
            <p:cNvSpPr/>
            <p:nvPr/>
          </p:nvSpPr>
          <p:spPr>
            <a:xfrm>
              <a:off x="255407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2EB369B-1C50-4FD6-BE76-54ED99E69F95}"/>
                </a:ext>
              </a:extLst>
            </p:cNvPr>
            <p:cNvSpPr/>
            <p:nvPr/>
          </p:nvSpPr>
          <p:spPr>
            <a:xfrm>
              <a:off x="130853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665374-DC19-4447-9263-35DDC330ACD1}"/>
                </a:ext>
              </a:extLst>
            </p:cNvPr>
            <p:cNvSpPr/>
            <p:nvPr/>
          </p:nvSpPr>
          <p:spPr>
            <a:xfrm>
              <a:off x="7563490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A1D1BBF-FECB-432F-B060-4740520E6C8F}"/>
                </a:ext>
              </a:extLst>
            </p:cNvPr>
            <p:cNvSpPr/>
            <p:nvPr/>
          </p:nvSpPr>
          <p:spPr>
            <a:xfrm>
              <a:off x="631795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A01F4DF-B307-4F97-96A4-99710E460D36}"/>
                </a:ext>
              </a:extLst>
            </p:cNvPr>
            <p:cNvSpPr/>
            <p:nvPr/>
          </p:nvSpPr>
          <p:spPr>
            <a:xfrm>
              <a:off x="507241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DD1E0E0-17F1-4712-B515-2D8A426A5818}"/>
                </a:ext>
              </a:extLst>
            </p:cNvPr>
            <p:cNvSpPr/>
            <p:nvPr/>
          </p:nvSpPr>
          <p:spPr>
            <a:xfrm>
              <a:off x="317477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E6CB7A-625B-4E8D-A906-3B4D33DE19E1}"/>
                </a:ext>
              </a:extLst>
            </p:cNvPr>
            <p:cNvSpPr/>
            <p:nvPr/>
          </p:nvSpPr>
          <p:spPr>
            <a:xfrm>
              <a:off x="192923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87FF92-86F5-41ED-A09A-E127F327287B}"/>
                </a:ext>
              </a:extLst>
            </p:cNvPr>
            <p:cNvSpPr/>
            <p:nvPr/>
          </p:nvSpPr>
          <p:spPr>
            <a:xfrm>
              <a:off x="68369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31D84EE-7B15-4E45-ADCD-A26B2D780186}"/>
                </a:ext>
              </a:extLst>
            </p:cNvPr>
            <p:cNvSpPr/>
            <p:nvPr/>
          </p:nvSpPr>
          <p:spPr>
            <a:xfrm>
              <a:off x="6938650" y="4277619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BD147A-22B1-4348-AEB5-9CCB812041DA}"/>
                </a:ext>
              </a:extLst>
            </p:cNvPr>
            <p:cNvSpPr/>
            <p:nvPr/>
          </p:nvSpPr>
          <p:spPr>
            <a:xfrm>
              <a:off x="569311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8F0211-3601-4681-8952-0D17B67B86F5}"/>
                </a:ext>
              </a:extLst>
            </p:cNvPr>
            <p:cNvSpPr/>
            <p:nvPr/>
          </p:nvSpPr>
          <p:spPr>
            <a:xfrm>
              <a:off x="444757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5E413D-629A-4C4F-A001-2B1C87B7DB6D}"/>
                </a:ext>
              </a:extLst>
            </p:cNvPr>
            <p:cNvCxnSpPr>
              <a:cxnSpLocks/>
              <a:stCxn id="54" idx="4"/>
              <a:endCxn id="100" idx="0"/>
            </p:cNvCxnSpPr>
            <p:nvPr/>
          </p:nvCxnSpPr>
          <p:spPr>
            <a:xfrm flipH="1">
              <a:off x="919462" y="3225405"/>
              <a:ext cx="219512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DB975-289B-4952-BF76-4947CA81E6A4}"/>
                </a:ext>
              </a:extLst>
            </p:cNvPr>
            <p:cNvCxnSpPr>
              <a:cxnSpLocks/>
              <a:stCxn id="54" idx="4"/>
              <a:endCxn id="77" idx="0"/>
            </p:cNvCxnSpPr>
            <p:nvPr/>
          </p:nvCxnSpPr>
          <p:spPr>
            <a:xfrm flipH="1">
              <a:off x="1544302" y="3225405"/>
              <a:ext cx="157028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1DDE0B-788C-481B-8253-F2B7AB28CD22}"/>
                </a:ext>
              </a:extLst>
            </p:cNvPr>
            <p:cNvCxnSpPr>
              <a:cxnSpLocks/>
              <a:stCxn id="54" idx="4"/>
              <a:endCxn id="99" idx="0"/>
            </p:cNvCxnSpPr>
            <p:nvPr/>
          </p:nvCxnSpPr>
          <p:spPr>
            <a:xfrm flipH="1">
              <a:off x="2165000" y="3225405"/>
              <a:ext cx="94959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131F24-57D8-4E16-80F6-C769772453E5}"/>
                </a:ext>
              </a:extLst>
            </p:cNvPr>
            <p:cNvCxnSpPr>
              <a:cxnSpLocks/>
              <a:stCxn id="54" idx="4"/>
              <a:endCxn id="76" idx="0"/>
            </p:cNvCxnSpPr>
            <p:nvPr/>
          </p:nvCxnSpPr>
          <p:spPr>
            <a:xfrm flipH="1">
              <a:off x="2789840" y="3225405"/>
              <a:ext cx="32475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E84851-6FB2-4313-9F78-A3A3ADBE4341}"/>
                </a:ext>
              </a:extLst>
            </p:cNvPr>
            <p:cNvCxnSpPr>
              <a:cxnSpLocks/>
              <a:stCxn id="54" idx="4"/>
              <a:endCxn id="98" idx="0"/>
            </p:cNvCxnSpPr>
            <p:nvPr/>
          </p:nvCxnSpPr>
          <p:spPr>
            <a:xfrm>
              <a:off x="3114591" y="3225405"/>
              <a:ext cx="29594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880881-2F50-4537-A49D-1C45EB27146E}"/>
                </a:ext>
              </a:extLst>
            </p:cNvPr>
            <p:cNvCxnSpPr>
              <a:cxnSpLocks/>
              <a:stCxn id="54" idx="4"/>
              <a:endCxn id="75" idx="0"/>
            </p:cNvCxnSpPr>
            <p:nvPr/>
          </p:nvCxnSpPr>
          <p:spPr>
            <a:xfrm>
              <a:off x="3114591" y="3225405"/>
              <a:ext cx="92078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1BA7B0-7A03-41F9-A951-6E891BB3B929}"/>
                </a:ext>
              </a:extLst>
            </p:cNvPr>
            <p:cNvCxnSpPr>
              <a:cxnSpLocks/>
              <a:stCxn id="54" idx="4"/>
              <a:endCxn id="103" idx="0"/>
            </p:cNvCxnSpPr>
            <p:nvPr/>
          </p:nvCxnSpPr>
          <p:spPr>
            <a:xfrm>
              <a:off x="3114591" y="3225405"/>
              <a:ext cx="156875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90E526-43E5-4297-895C-5EF422EC9927}"/>
                </a:ext>
              </a:extLst>
            </p:cNvPr>
            <p:cNvCxnSpPr>
              <a:cxnSpLocks/>
              <a:stCxn id="54" idx="4"/>
              <a:endCxn id="95" idx="0"/>
            </p:cNvCxnSpPr>
            <p:nvPr/>
          </p:nvCxnSpPr>
          <p:spPr>
            <a:xfrm>
              <a:off x="3114591" y="3225405"/>
              <a:ext cx="219359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30CF4-DF29-4AC4-B0B5-A2BAE8502799}"/>
                </a:ext>
              </a:extLst>
            </p:cNvPr>
            <p:cNvCxnSpPr>
              <a:cxnSpLocks/>
              <a:stCxn id="52" idx="4"/>
              <a:endCxn id="102" idx="0"/>
            </p:cNvCxnSpPr>
            <p:nvPr/>
          </p:nvCxnSpPr>
          <p:spPr>
            <a:xfrm flipH="1">
              <a:off x="5928880" y="3273263"/>
              <a:ext cx="63758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913CF3-157F-41A4-83C7-87C3721E8094}"/>
                </a:ext>
              </a:extLst>
            </p:cNvPr>
            <p:cNvCxnSpPr>
              <a:cxnSpLocks/>
              <a:stCxn id="52" idx="4"/>
              <a:endCxn id="94" idx="0"/>
            </p:cNvCxnSpPr>
            <p:nvPr/>
          </p:nvCxnSpPr>
          <p:spPr>
            <a:xfrm flipH="1">
              <a:off x="6553720" y="3273263"/>
              <a:ext cx="1274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06D436-E72A-4C83-AB29-333762F6F250}"/>
                </a:ext>
              </a:extLst>
            </p:cNvPr>
            <p:cNvCxnSpPr>
              <a:cxnSpLocks/>
              <a:stCxn id="52" idx="4"/>
              <a:endCxn id="101" idx="0"/>
            </p:cNvCxnSpPr>
            <p:nvPr/>
          </p:nvCxnSpPr>
          <p:spPr>
            <a:xfrm>
              <a:off x="6566465" y="3273263"/>
              <a:ext cx="607953" cy="10043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1EAE1D-D849-40A1-81C4-2990679E8FEA}"/>
                </a:ext>
              </a:extLst>
            </p:cNvPr>
            <p:cNvCxnSpPr>
              <a:cxnSpLocks/>
              <a:stCxn id="51" idx="4"/>
              <a:endCxn id="93" idx="0"/>
            </p:cNvCxnSpPr>
            <p:nvPr/>
          </p:nvCxnSpPr>
          <p:spPr>
            <a:xfrm flipH="1">
              <a:off x="7799258" y="3273263"/>
              <a:ext cx="616355" cy="1004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FA6978B-2317-4547-AB80-32B718CE3B7F}"/>
                </a:ext>
              </a:extLst>
            </p:cNvPr>
            <p:cNvCxnSpPr>
              <a:cxnSpLocks/>
              <a:stCxn id="47" idx="4"/>
              <a:endCxn id="246" idx="0"/>
            </p:cNvCxnSpPr>
            <p:nvPr/>
          </p:nvCxnSpPr>
          <p:spPr>
            <a:xfrm>
              <a:off x="7472449" y="1781144"/>
              <a:ext cx="2747683" cy="10158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8B9093E-8500-4738-9D0F-E415239E6511}"/>
                </a:ext>
              </a:extLst>
            </p:cNvPr>
            <p:cNvSpPr/>
            <p:nvPr/>
          </p:nvSpPr>
          <p:spPr>
            <a:xfrm>
              <a:off x="9984364" y="2797013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2FE50FC-6173-4C55-AB0E-F066ED48C89F}"/>
                </a:ext>
              </a:extLst>
            </p:cNvPr>
            <p:cNvSpPr/>
            <p:nvPr/>
          </p:nvSpPr>
          <p:spPr>
            <a:xfrm>
              <a:off x="8804885" y="4272872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796BA101-BFAE-47A4-AD8A-58997D0E7702}"/>
                </a:ext>
              </a:extLst>
            </p:cNvPr>
            <p:cNvSpPr/>
            <p:nvPr/>
          </p:nvSpPr>
          <p:spPr>
            <a:xfrm>
              <a:off x="8184188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119B0C-8B03-43A5-A062-0A284B454E7A}"/>
                </a:ext>
              </a:extLst>
            </p:cNvPr>
            <p:cNvCxnSpPr>
              <a:cxnSpLocks/>
              <a:stCxn id="51" idx="4"/>
              <a:endCxn id="248" idx="0"/>
            </p:cNvCxnSpPr>
            <p:nvPr/>
          </p:nvCxnSpPr>
          <p:spPr>
            <a:xfrm>
              <a:off x="8415613" y="3273263"/>
              <a:ext cx="4343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0E37D42-E5DD-4053-B4E3-0F6B2FEABAEE}"/>
                </a:ext>
              </a:extLst>
            </p:cNvPr>
            <p:cNvCxnSpPr>
              <a:cxnSpLocks/>
              <a:stCxn id="51" idx="4"/>
              <a:endCxn id="247" idx="0"/>
            </p:cNvCxnSpPr>
            <p:nvPr/>
          </p:nvCxnSpPr>
          <p:spPr>
            <a:xfrm>
              <a:off x="8415613" y="3273263"/>
              <a:ext cx="625040" cy="9996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7CFF943-2ED6-40AF-8DBF-969DEEBFB37A}"/>
                </a:ext>
              </a:extLst>
            </p:cNvPr>
            <p:cNvSpPr/>
            <p:nvPr/>
          </p:nvSpPr>
          <p:spPr>
            <a:xfrm>
              <a:off x="2444374" y="2369810"/>
              <a:ext cx="1318181" cy="12349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CE3E84-CA5C-4377-9576-DEFBA7DF87A9}"/>
              </a:ext>
            </a:extLst>
          </p:cNvPr>
          <p:cNvGrpSpPr/>
          <p:nvPr/>
        </p:nvGrpSpPr>
        <p:grpSpPr>
          <a:xfrm>
            <a:off x="1261130" y="627408"/>
            <a:ext cx="9598571" cy="5275320"/>
            <a:chOff x="1261130" y="627408"/>
            <a:chExt cx="9598571" cy="5275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66D286-9457-4FD8-8D06-AD1AF8E7F0A9}"/>
                </a:ext>
              </a:extLst>
            </p:cNvPr>
            <p:cNvSpPr/>
            <p:nvPr/>
          </p:nvSpPr>
          <p:spPr>
            <a:xfrm>
              <a:off x="6768968" y="1826025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∑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48B6DF-17EE-43DB-991C-4291BDB56458}"/>
                </a:ext>
              </a:extLst>
            </p:cNvPr>
            <p:cNvSpPr/>
            <p:nvPr/>
          </p:nvSpPr>
          <p:spPr>
            <a:xfrm>
              <a:off x="2923145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F55CC-C735-4D4B-849A-9B4F9615D7F2}"/>
                </a:ext>
              </a:extLst>
            </p:cNvPr>
            <p:cNvSpPr/>
            <p:nvPr/>
          </p:nvSpPr>
          <p:spPr>
            <a:xfrm>
              <a:off x="5822291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251BD9-79A4-4A05-AF09-8DFA893BF62E}"/>
                </a:ext>
              </a:extLst>
            </p:cNvPr>
            <p:cNvSpPr/>
            <p:nvPr/>
          </p:nvSpPr>
          <p:spPr>
            <a:xfrm>
              <a:off x="8111611" y="3092853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E90714-B083-4C73-AF13-C0A69B4695DE}"/>
                </a:ext>
              </a:extLst>
            </p:cNvPr>
            <p:cNvSpPr/>
            <p:nvPr/>
          </p:nvSpPr>
          <p:spPr>
            <a:xfrm>
              <a:off x="1596560" y="4226327"/>
              <a:ext cx="717129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5D6A66-C9CF-48AB-98DF-F36B5DB805EB}"/>
                </a:ext>
              </a:extLst>
            </p:cNvPr>
            <p:cNvCxnSpPr>
              <a:cxnSpLocks/>
              <a:stCxn id="2" idx="4"/>
              <a:endCxn id="14" idx="0"/>
            </p:cNvCxnSpPr>
            <p:nvPr/>
          </p:nvCxnSpPr>
          <p:spPr>
            <a:xfrm flipH="1">
              <a:off x="3161270" y="2302275"/>
              <a:ext cx="3845823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D9DB72-93FD-485D-A6A6-091A59637672}"/>
                </a:ext>
              </a:extLst>
            </p:cNvPr>
            <p:cNvCxnSpPr>
              <a:cxnSpLocks/>
              <a:stCxn id="2" idx="4"/>
              <a:endCxn id="15" idx="0"/>
            </p:cNvCxnSpPr>
            <p:nvPr/>
          </p:nvCxnSpPr>
          <p:spPr>
            <a:xfrm flipH="1">
              <a:off x="6060416" y="2302275"/>
              <a:ext cx="946677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B689C-C0FD-4B98-8766-8B43976A6939}"/>
                </a:ext>
              </a:extLst>
            </p:cNvPr>
            <p:cNvCxnSpPr>
              <a:cxnSpLocks/>
              <a:stCxn id="2" idx="4"/>
              <a:endCxn id="16" idx="0"/>
            </p:cNvCxnSpPr>
            <p:nvPr/>
          </p:nvCxnSpPr>
          <p:spPr>
            <a:xfrm>
              <a:off x="7007093" y="2302275"/>
              <a:ext cx="1342643" cy="79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D823F-C184-42DF-8053-F6850896BA7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955125" y="3572171"/>
              <a:ext cx="120614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9F1C9A-FA20-4949-8153-8AE0676F09A3}"/>
                </a:ext>
              </a:extLst>
            </p:cNvPr>
            <p:cNvSpPr/>
            <p:nvPr/>
          </p:nvSpPr>
          <p:spPr>
            <a:xfrm>
              <a:off x="2412070" y="4226327"/>
              <a:ext cx="71713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cos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5CE2DA-4173-48FD-A98D-99D575391818}"/>
                </a:ext>
              </a:extLst>
            </p:cNvPr>
            <p:cNvCxnSpPr>
              <a:cxnSpLocks/>
              <a:stCxn id="14" idx="4"/>
              <a:endCxn id="42" idx="0"/>
            </p:cNvCxnSpPr>
            <p:nvPr/>
          </p:nvCxnSpPr>
          <p:spPr>
            <a:xfrm flipH="1">
              <a:off x="2770635" y="3572171"/>
              <a:ext cx="39063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F8E7B-7C31-46D9-8D21-A3849F99FEE8}"/>
                </a:ext>
              </a:extLst>
            </p:cNvPr>
            <p:cNvSpPr/>
            <p:nvPr/>
          </p:nvSpPr>
          <p:spPr>
            <a:xfrm>
              <a:off x="3230804" y="4226327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log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79162-4C9B-4041-A613-2B0D40E38682}"/>
                </a:ext>
              </a:extLst>
            </p:cNvPr>
            <p:cNvCxnSpPr>
              <a:cxnSpLocks/>
              <a:stCxn id="14" idx="4"/>
              <a:endCxn id="45" idx="0"/>
            </p:cNvCxnSpPr>
            <p:nvPr/>
          </p:nvCxnSpPr>
          <p:spPr>
            <a:xfrm>
              <a:off x="3161270" y="3572171"/>
              <a:ext cx="426476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9C8F19-B2DE-47FD-ACD2-945081E5F70D}"/>
                </a:ext>
              </a:extLst>
            </p:cNvPr>
            <p:cNvSpPr/>
            <p:nvPr/>
          </p:nvSpPr>
          <p:spPr>
            <a:xfrm>
              <a:off x="4884606" y="4223259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E8464-1C13-44E6-A300-1CE91422D496}"/>
                </a:ext>
              </a:extLst>
            </p:cNvPr>
            <p:cNvSpPr/>
            <p:nvPr/>
          </p:nvSpPr>
          <p:spPr>
            <a:xfrm>
              <a:off x="5685972" y="4223259"/>
              <a:ext cx="72317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abs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13679-8D37-4C4F-85C4-1A0AA57F013F}"/>
                </a:ext>
              </a:extLst>
            </p:cNvPr>
            <p:cNvCxnSpPr>
              <a:cxnSpLocks/>
              <a:stCxn id="15" idx="4"/>
              <a:endCxn id="58" idx="0"/>
            </p:cNvCxnSpPr>
            <p:nvPr/>
          </p:nvCxnSpPr>
          <p:spPr>
            <a:xfrm flipH="1">
              <a:off x="5241548" y="3572171"/>
              <a:ext cx="818868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FA8E55-133C-4F25-9058-E721F645034F}"/>
                </a:ext>
              </a:extLst>
            </p:cNvPr>
            <p:cNvCxnSpPr>
              <a:cxnSpLocks/>
              <a:stCxn id="15" idx="4"/>
              <a:endCxn id="59" idx="0"/>
            </p:cNvCxnSpPr>
            <p:nvPr/>
          </p:nvCxnSpPr>
          <p:spPr>
            <a:xfrm flipH="1">
              <a:off x="6047559" y="3572171"/>
              <a:ext cx="12857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64D0A0-6B63-4DE8-9A10-AE820EE66BEE}"/>
                </a:ext>
              </a:extLst>
            </p:cNvPr>
            <p:cNvCxnSpPr>
              <a:cxnSpLocks/>
              <a:stCxn id="16" idx="4"/>
              <a:endCxn id="147" idx="0"/>
            </p:cNvCxnSpPr>
            <p:nvPr/>
          </p:nvCxnSpPr>
          <p:spPr>
            <a:xfrm flipH="1">
              <a:off x="7910781" y="3569103"/>
              <a:ext cx="438955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4CB91D0-B7DC-4A29-8955-B84494903997}"/>
                </a:ext>
              </a:extLst>
            </p:cNvPr>
            <p:cNvSpPr/>
            <p:nvPr/>
          </p:nvSpPr>
          <p:spPr>
            <a:xfrm>
              <a:off x="9687086" y="3023108"/>
              <a:ext cx="904862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2.45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E48872-352D-4F4E-9891-FDCF91A70346}"/>
                </a:ext>
              </a:extLst>
            </p:cNvPr>
            <p:cNvCxnSpPr>
              <a:cxnSpLocks/>
              <a:stCxn id="2" idx="4"/>
              <a:endCxn id="89" idx="0"/>
            </p:cNvCxnSpPr>
            <p:nvPr/>
          </p:nvCxnSpPr>
          <p:spPr>
            <a:xfrm>
              <a:off x="7007093" y="2302275"/>
              <a:ext cx="3132424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12E34EC-B3FC-4E66-8836-2A3816975873}"/>
                </a:ext>
              </a:extLst>
            </p:cNvPr>
            <p:cNvSpPr/>
            <p:nvPr/>
          </p:nvSpPr>
          <p:spPr>
            <a:xfrm>
              <a:off x="4046603" y="4220191"/>
              <a:ext cx="710993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CC26E4-7EFE-4750-9738-34286FDA803F}"/>
                </a:ext>
              </a:extLst>
            </p:cNvPr>
            <p:cNvCxnSpPr>
              <a:cxnSpLocks/>
              <a:stCxn id="14" idx="4"/>
              <a:endCxn id="108" idx="0"/>
            </p:cNvCxnSpPr>
            <p:nvPr/>
          </p:nvCxnSpPr>
          <p:spPr>
            <a:xfrm>
              <a:off x="3161270" y="3572171"/>
              <a:ext cx="1240830" cy="648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8C4114-E2DB-4769-984B-8431C87CCECE}"/>
                </a:ext>
              </a:extLst>
            </p:cNvPr>
            <p:cNvSpPr/>
            <p:nvPr/>
          </p:nvSpPr>
          <p:spPr>
            <a:xfrm>
              <a:off x="6508711" y="4223259"/>
              <a:ext cx="71817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1.5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E9F2B1-590C-4C03-9A12-F34AF8F3CC7C}"/>
                </a:ext>
              </a:extLst>
            </p:cNvPr>
            <p:cNvCxnSpPr>
              <a:cxnSpLocks/>
              <a:stCxn id="15" idx="4"/>
              <a:endCxn id="115" idx="0"/>
            </p:cNvCxnSpPr>
            <p:nvPr/>
          </p:nvCxnSpPr>
          <p:spPr>
            <a:xfrm>
              <a:off x="6060416" y="3572171"/>
              <a:ext cx="807383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BC9DDC-A39E-4F80-8B10-5F078F39F8C1}"/>
                </a:ext>
              </a:extLst>
            </p:cNvPr>
            <p:cNvSpPr/>
            <p:nvPr/>
          </p:nvSpPr>
          <p:spPr>
            <a:xfrm>
              <a:off x="7555863" y="4220191"/>
              <a:ext cx="709836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div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5AB4860-4A4E-4D75-B536-EB3F61F231D5}"/>
                </a:ext>
              </a:extLst>
            </p:cNvPr>
            <p:cNvSpPr/>
            <p:nvPr/>
          </p:nvSpPr>
          <p:spPr>
            <a:xfrm>
              <a:off x="8497637" y="4223259"/>
              <a:ext cx="70521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0.9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8B0D58-8797-4B78-832E-F7B5306AB118}"/>
                </a:ext>
              </a:extLst>
            </p:cNvPr>
            <p:cNvCxnSpPr>
              <a:cxnSpLocks/>
              <a:stCxn id="16" idx="4"/>
              <a:endCxn id="148" idx="0"/>
            </p:cNvCxnSpPr>
            <p:nvPr/>
          </p:nvCxnSpPr>
          <p:spPr>
            <a:xfrm>
              <a:off x="8349736" y="3569103"/>
              <a:ext cx="500509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837759-9E62-4008-89F4-2B1DA89666A5}"/>
                </a:ext>
              </a:extLst>
            </p:cNvPr>
            <p:cNvSpPr/>
            <p:nvPr/>
          </p:nvSpPr>
          <p:spPr>
            <a:xfrm>
              <a:off x="1718803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5FD7EA-D8DF-48C2-8966-308E2113D944}"/>
                </a:ext>
              </a:extLst>
            </p:cNvPr>
            <p:cNvSpPr/>
            <p:nvPr/>
          </p:nvSpPr>
          <p:spPr>
            <a:xfrm>
              <a:off x="2533855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ACCB9A1-2822-429B-87C9-0B270F6D6187}"/>
                </a:ext>
              </a:extLst>
            </p:cNvPr>
            <p:cNvSpPr/>
            <p:nvPr/>
          </p:nvSpPr>
          <p:spPr>
            <a:xfrm>
              <a:off x="3351978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A9DAAFA-E72D-4F6F-B702-64818687078C}"/>
                </a:ext>
              </a:extLst>
            </p:cNvPr>
            <p:cNvSpPr/>
            <p:nvPr/>
          </p:nvSpPr>
          <p:spPr>
            <a:xfrm>
              <a:off x="4168968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C43D61E-D4D1-48ED-8D7E-E5089606BBF3}"/>
                </a:ext>
              </a:extLst>
            </p:cNvPr>
            <p:cNvCxnSpPr>
              <a:cxnSpLocks/>
              <a:stCxn id="17" idx="4"/>
              <a:endCxn id="153" idx="0"/>
            </p:cNvCxnSpPr>
            <p:nvPr/>
          </p:nvCxnSpPr>
          <p:spPr>
            <a:xfrm flipH="1">
              <a:off x="1954571" y="4702577"/>
              <a:ext cx="554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EB9019A-41BB-40C8-8C4B-44424F686411}"/>
                </a:ext>
              </a:extLst>
            </p:cNvPr>
            <p:cNvCxnSpPr>
              <a:cxnSpLocks/>
              <a:stCxn id="42" idx="4"/>
              <a:endCxn id="154" idx="0"/>
            </p:cNvCxnSpPr>
            <p:nvPr/>
          </p:nvCxnSpPr>
          <p:spPr>
            <a:xfrm flipH="1">
              <a:off x="2769623" y="4702577"/>
              <a:ext cx="1012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47D94E-C728-48BA-B4EF-7F69EB196A7C}"/>
                </a:ext>
              </a:extLst>
            </p:cNvPr>
            <p:cNvCxnSpPr>
              <a:cxnSpLocks/>
              <a:stCxn id="45" idx="4"/>
              <a:endCxn id="155" idx="0"/>
            </p:cNvCxnSpPr>
            <p:nvPr/>
          </p:nvCxnSpPr>
          <p:spPr>
            <a:xfrm>
              <a:off x="3587746" y="4702577"/>
              <a:ext cx="0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4390439-F876-4194-BEF1-EB62510EE569}"/>
                </a:ext>
              </a:extLst>
            </p:cNvPr>
            <p:cNvCxnSpPr>
              <a:cxnSpLocks/>
              <a:stCxn id="45" idx="4"/>
              <a:endCxn id="156" idx="0"/>
            </p:cNvCxnSpPr>
            <p:nvPr/>
          </p:nvCxnSpPr>
          <p:spPr>
            <a:xfrm>
              <a:off x="3587746" y="4702577"/>
              <a:ext cx="816990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5759A85-7DDF-4E1A-8260-340DAAA9BE29}"/>
                </a:ext>
              </a:extLst>
            </p:cNvPr>
            <p:cNvSpPr/>
            <p:nvPr/>
          </p:nvSpPr>
          <p:spPr>
            <a:xfrm>
              <a:off x="5010071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A1A67D4-2A4E-4277-87D9-D331CC7075ED}"/>
                </a:ext>
              </a:extLst>
            </p:cNvPr>
            <p:cNvSpPr/>
            <p:nvPr/>
          </p:nvSpPr>
          <p:spPr>
            <a:xfrm>
              <a:off x="5808493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C8A4B1D-D6B3-45D0-AB72-14CA6987CA18}"/>
                </a:ext>
              </a:extLst>
            </p:cNvPr>
            <p:cNvCxnSpPr>
              <a:cxnSpLocks/>
              <a:stCxn id="58" idx="4"/>
              <a:endCxn id="169" idx="0"/>
            </p:cNvCxnSpPr>
            <p:nvPr/>
          </p:nvCxnSpPr>
          <p:spPr>
            <a:xfrm>
              <a:off x="5241548" y="4699509"/>
              <a:ext cx="4291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AE1165D-BA9A-4D14-9F26-4F7CE2F4CF37}"/>
                </a:ext>
              </a:extLst>
            </p:cNvPr>
            <p:cNvCxnSpPr>
              <a:cxnSpLocks/>
              <a:stCxn id="59" idx="4"/>
              <a:endCxn id="170" idx="0"/>
            </p:cNvCxnSpPr>
            <p:nvPr/>
          </p:nvCxnSpPr>
          <p:spPr>
            <a:xfrm flipH="1">
              <a:off x="6044261" y="4699509"/>
              <a:ext cx="3298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E367248-9354-4536-8C8B-73FDA7F43AE7}"/>
                </a:ext>
              </a:extLst>
            </p:cNvPr>
            <p:cNvCxnSpPr>
              <a:cxnSpLocks/>
              <a:stCxn id="147" idx="4"/>
              <a:endCxn id="180" idx="0"/>
            </p:cNvCxnSpPr>
            <p:nvPr/>
          </p:nvCxnSpPr>
          <p:spPr>
            <a:xfrm flipH="1">
              <a:off x="7508064" y="4696441"/>
              <a:ext cx="402717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936B801-E0FE-4003-BB17-6A12EBC4468C}"/>
                </a:ext>
              </a:extLst>
            </p:cNvPr>
            <p:cNvSpPr/>
            <p:nvPr/>
          </p:nvSpPr>
          <p:spPr>
            <a:xfrm>
              <a:off x="809727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3A2D215-7277-4D81-9929-340C70B8F246}"/>
                </a:ext>
              </a:extLst>
            </p:cNvPr>
            <p:cNvSpPr/>
            <p:nvPr/>
          </p:nvSpPr>
          <p:spPr>
            <a:xfrm>
              <a:off x="727229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9CD9D0-286B-4896-A03C-4E9DDFDB8B61}"/>
                </a:ext>
              </a:extLst>
            </p:cNvPr>
            <p:cNvCxnSpPr>
              <a:cxnSpLocks/>
              <a:stCxn id="147" idx="4"/>
              <a:endCxn id="179" idx="0"/>
            </p:cNvCxnSpPr>
            <p:nvPr/>
          </p:nvCxnSpPr>
          <p:spPr>
            <a:xfrm>
              <a:off x="7910781" y="4696441"/>
              <a:ext cx="422263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FEF75-50DF-4418-A6F5-7FF8D331DA17}"/>
                </a:ext>
              </a:extLst>
            </p:cNvPr>
            <p:cNvSpPr/>
            <p:nvPr/>
          </p:nvSpPr>
          <p:spPr>
            <a:xfrm>
              <a:off x="6773683" y="62740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1C64B5-E35D-49F6-968A-A80E1FF05DF0}"/>
                </a:ext>
              </a:extLst>
            </p:cNvPr>
            <p:cNvCxnSpPr>
              <a:cxnSpLocks/>
              <a:stCxn id="46" idx="4"/>
              <a:endCxn id="2" idx="0"/>
            </p:cNvCxnSpPr>
            <p:nvPr/>
          </p:nvCxnSpPr>
          <p:spPr>
            <a:xfrm flipH="1">
              <a:off x="7007093" y="1103658"/>
              <a:ext cx="2358" cy="722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7A8D8-A702-4C69-AFAD-66D3DBD800DA}"/>
                </a:ext>
              </a:extLst>
            </p:cNvPr>
            <p:cNvSpPr/>
            <p:nvPr/>
          </p:nvSpPr>
          <p:spPr>
            <a:xfrm>
              <a:off x="1261130" y="1590954"/>
              <a:ext cx="9598571" cy="3480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F6F6D-3E32-47B3-BAEC-4D445DFB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8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14CC8-141F-47B2-809A-2F59BC28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97F8-0DBC-4651-A944-BAD7B27C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D4E3-B37C-4C74-AA25-0CCD047F7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95" y="683581"/>
            <a:ext cx="2188347" cy="21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7C47A-D5D2-423D-A434-5C2FAA84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2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F421B-863B-4415-843C-D57358663C8F}"/>
              </a:ext>
            </a:extLst>
          </p:cNvPr>
          <p:cNvSpPr txBox="1"/>
          <p:nvPr/>
        </p:nvSpPr>
        <p:spPr>
          <a:xfrm>
            <a:off x="1105272" y="3215936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E9BD6-385E-4209-B64A-F9F91E6DA986}"/>
              </a:ext>
            </a:extLst>
          </p:cNvPr>
          <p:cNvSpPr txBox="1"/>
          <p:nvPr/>
        </p:nvSpPr>
        <p:spPr>
          <a:xfrm>
            <a:off x="3511119" y="3215935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FF5B3-B4B4-4A25-BBF8-2927A04B2D23}"/>
              </a:ext>
            </a:extLst>
          </p:cNvPr>
          <p:cNvSpPr txBox="1"/>
          <p:nvPr/>
        </p:nvSpPr>
        <p:spPr>
          <a:xfrm>
            <a:off x="5925845" y="3136612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69ECB7-E02E-410A-860A-E884CE6C0C2F}"/>
              </a:ext>
            </a:extLst>
          </p:cNvPr>
          <p:cNvSpPr txBox="1"/>
          <p:nvPr/>
        </p:nvSpPr>
        <p:spPr>
          <a:xfrm>
            <a:off x="8340571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08932-625C-484B-B8E1-96E954BC0711}"/>
              </a:ext>
            </a:extLst>
          </p:cNvPr>
          <p:cNvSpPr txBox="1"/>
          <p:nvPr/>
        </p:nvSpPr>
        <p:spPr>
          <a:xfrm>
            <a:off x="10728660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112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</cp:lastModifiedBy>
  <cp:revision>34</cp:revision>
  <dcterms:created xsi:type="dcterms:W3CDTF">2018-10-21T18:26:57Z</dcterms:created>
  <dcterms:modified xsi:type="dcterms:W3CDTF">2018-10-25T15:08:00Z</dcterms:modified>
</cp:coreProperties>
</file>