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Nunito Sans"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4C2FE7-441E-4D59-888C-CD9A465E2334}">
  <a:tblStyle styleId="{BC4C2FE7-441E-4D59-888C-CD9A465E233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1" d="100"/>
          <a:sy n="151" d="100"/>
        </p:scale>
        <p:origin x="4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9" name="Shape 4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r>
              <a:rPr lang="en-US"/>
              <a:t>Click to edit Master title style</a:t>
            </a:r>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r>
              <a:rPr lang="en-US"/>
              <a:t>Edit Master text styles</a:t>
            </a: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r>
              <a:rPr lang="en-US"/>
              <a:t>Edit Master text styles</a:t>
            </a: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76" name="Shape 76"/>
          <p:cNvSpPr txBox="1">
            <a:spLocks noGrp="1"/>
          </p:cNvSpPr>
          <p:nvPr>
            <p:ph type="body" idx="1"/>
          </p:nvPr>
        </p:nvSpPr>
        <p:spPr>
          <a:xfrm>
            <a:off x="3069325"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pPr lvl="0"/>
            <a:r>
              <a:rPr lang="en-US"/>
              <a:t>Edit Master text styles</a:t>
            </a:r>
          </a:p>
        </p:txBody>
      </p:sp>
      <p:sp>
        <p:nvSpPr>
          <p:cNvPr id="77" name="Shape 77"/>
          <p:cNvSpPr txBox="1">
            <a:spLocks noGrp="1"/>
          </p:cNvSpPr>
          <p:nvPr>
            <p:ph type="body" idx="2"/>
          </p:nvPr>
        </p:nvSpPr>
        <p:spPr>
          <a:xfrm>
            <a:off x="4951006"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pPr lvl="0"/>
            <a:r>
              <a:rPr lang="en-US"/>
              <a:t>Edit Master text styles</a:t>
            </a:r>
          </a:p>
        </p:txBody>
      </p:sp>
      <p:sp>
        <p:nvSpPr>
          <p:cNvPr id="78" name="Shape 78"/>
          <p:cNvSpPr txBox="1">
            <a:spLocks noGrp="1"/>
          </p:cNvSpPr>
          <p:nvPr>
            <p:ph type="body" idx="3"/>
          </p:nvPr>
        </p:nvSpPr>
        <p:spPr>
          <a:xfrm>
            <a:off x="6832686"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pPr lvl="0"/>
            <a:r>
              <a:rPr lang="en-US"/>
              <a:t>Edit Master text styles</a:t>
            </a:r>
          </a:p>
        </p:txBody>
      </p:sp>
      <p:sp>
        <p:nvSpPr>
          <p:cNvPr id="79" name="Shape 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84" name="Shape 8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r>
              <a:rPr lang="en-US"/>
              <a:t>Click to edit Master title style</a:t>
            </a:r>
            <a:endParaRPr/>
          </a:p>
        </p:txBody>
      </p:sp>
      <p:sp>
        <p:nvSpPr>
          <p:cNvPr id="17" name="Shape 17"/>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r>
              <a:rPr lang="en-US"/>
              <a:t>Click to edit Master subtitle style</a:t>
            </a:r>
            <a:endParaRPr/>
          </a:p>
        </p:txBody>
      </p:sp>
      <p:sp>
        <p:nvSpPr>
          <p:cNvPr id="18" name="Shape 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r>
              <a:rPr lang="en-US"/>
              <a:t>Click to edit Master subtitle style</a:t>
            </a:r>
            <a:endParaRPr/>
          </a:p>
        </p:txBody>
      </p:sp>
      <p:sp>
        <p:nvSpPr>
          <p:cNvPr id="22" name="Shape 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pPr lvl="0"/>
            <a:r>
              <a:rPr lang="en-US"/>
              <a:t>Edit Master text styles</a:t>
            </a:r>
          </a:p>
        </p:txBody>
      </p:sp>
      <p:sp>
        <p:nvSpPr>
          <p:cNvPr id="25" name="Shape 25"/>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pPr lvl="0"/>
            <a:r>
              <a:rPr lang="en-US"/>
              <a:t>Edit Master text styles</a:t>
            </a:r>
          </a:p>
        </p:txBody>
      </p:sp>
      <p:sp>
        <p:nvSpPr>
          <p:cNvPr id="30" name="Shape 30"/>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Shape 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6" name="Shape 36"/>
          <p:cNvSpPr txBox="1">
            <a:spLocks noGrp="1"/>
          </p:cNvSpPr>
          <p:nvPr>
            <p:ph type="body" idx="1"/>
          </p:nvPr>
        </p:nvSpPr>
        <p:spPr>
          <a:xfrm>
            <a:off x="3090625" y="575500"/>
            <a:ext cx="5596200" cy="39810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Edit Master text styles</a:t>
            </a:r>
          </a:p>
        </p:txBody>
      </p:sp>
      <p:sp>
        <p:nvSpPr>
          <p:cNvPr id="37" name="Shape 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with intro text">
  <p:cSld name="TITLE_AND_BODY_1">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2" name="Shape 42"/>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pPr lvl="0"/>
            <a:r>
              <a:rPr lang="en-US"/>
              <a:t>Edit Master text styles</a:t>
            </a:r>
          </a:p>
        </p:txBody>
      </p:sp>
      <p:sp>
        <p:nvSpPr>
          <p:cNvPr id="43" name="Shape 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44" name="Shape 44"/>
          <p:cNvSpPr txBox="1">
            <a:spLocks noGrp="1"/>
          </p:cNvSpPr>
          <p:nvPr>
            <p:ph type="body" idx="2"/>
          </p:nvPr>
        </p:nvSpPr>
        <p:spPr>
          <a:xfrm>
            <a:off x="3090625" y="2004313"/>
            <a:ext cx="5596200" cy="25521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pPr lvl="0"/>
            <a:r>
              <a:rPr lang="en-US"/>
              <a:t>Edit Master text styles</a:t>
            </a: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pPr lvl="0"/>
            <a:r>
              <a:rPr lang="en-US"/>
              <a:t>Edit Master text styles</a:t>
            </a: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r>
              <a:rPr lang="en-US"/>
              <a:t>Click to edit Master title style</a:t>
            </a:r>
            <a:endParaRPr/>
          </a:p>
        </p:txBody>
      </p:sp>
      <p:sp>
        <p:nvSpPr>
          <p:cNvPr id="57" name="Shape 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58" name="Shape 58"/>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r>
              <a:rPr lang="en-US"/>
              <a:t>Click to edit Master title style</a:t>
            </a:r>
            <a:endParaRPr/>
          </a:p>
        </p:txBody>
      </p:sp>
      <p:sp>
        <p:nvSpPr>
          <p:cNvPr id="63" name="Shape 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4" name="Shape 64"/>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28.xml"/><Relationship Id="rId4"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hyperlink" Target="http://www.duarte.com/slidedocs/" TargetMode="External"/><Relationship Id="rId4" Type="http://schemas.openxmlformats.org/officeDocument/2006/relationships/hyperlink" Target="http://unsplash.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fontlibrary.org/en/font/nunito-sans"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duarte.com/slidedoc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r>
              <a:rPr lang="en-US"/>
              <a:t>Mill Gates</a:t>
            </a:r>
            <a:br>
              <a:rPr lang="en-US"/>
            </a:br>
            <a:endParaRPr dirty="0"/>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Try to communicate ideas visually using graphs, icons, illustrations, photos… any resource that helps you convey your message at a glance.</a:t>
            </a:r>
            <a:endParaRPr/>
          </a:p>
        </p:txBody>
      </p:sp>
      <p:sp>
        <p:nvSpPr>
          <p:cNvPr id="182" name="Shape 182"/>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can also split your content</a:t>
            </a:r>
            <a:endParaRPr/>
          </a:p>
        </p:txBody>
      </p:sp>
      <p:sp>
        <p:nvSpPr>
          <p:cNvPr id="183" name="Shape 183"/>
          <p:cNvSpPr txBox="1">
            <a:spLocks noGrp="1"/>
          </p:cNvSpPr>
          <p:nvPr>
            <p:ph type="body" idx="2"/>
          </p:nvPr>
        </p:nvSpPr>
        <p:spPr>
          <a:xfrm>
            <a:off x="3090625" y="2984375"/>
            <a:ext cx="2727000" cy="15720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b="1"/>
              <a:t>White</a:t>
            </a:r>
            <a:endParaRPr b="1"/>
          </a:p>
          <a:p>
            <a:pPr marL="0" lvl="0" indent="0">
              <a:spcBef>
                <a:spcPts val="600"/>
              </a:spcBef>
              <a:spcAft>
                <a:spcPts val="0"/>
              </a:spcAft>
              <a:buClr>
                <a:schemeClr val="dk1"/>
              </a:buClr>
              <a:buSzPts val="1100"/>
              <a:buFont typeface="Arial"/>
              <a:buNone/>
            </a:pPr>
            <a:r>
              <a:rPr lang="en"/>
              <a:t>Is the color of milk and fresh snow, the color produced by the combination of all the colors of the visible spectrum.</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
        <p:nvSpPr>
          <p:cNvPr id="184" name="Shape 18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185" name="Shape 185"/>
          <p:cNvSpPr txBox="1">
            <a:spLocks noGrp="1"/>
          </p:cNvSpPr>
          <p:nvPr>
            <p:ph type="body" idx="3"/>
          </p:nvPr>
        </p:nvSpPr>
        <p:spPr>
          <a:xfrm>
            <a:off x="5959749" y="2984375"/>
            <a:ext cx="2727000" cy="15720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b="1"/>
              <a:t>Black</a:t>
            </a:r>
            <a:endParaRPr b="1"/>
          </a:p>
          <a:p>
            <a:pPr marL="0" lvl="0" indent="0">
              <a:spcBef>
                <a:spcPts val="600"/>
              </a:spcBef>
              <a:spcAft>
                <a:spcPts val="0"/>
              </a:spcAft>
              <a:buClr>
                <a:schemeClr val="dk1"/>
              </a:buClr>
              <a:buSzPts val="1100"/>
              <a:buFont typeface="Arial"/>
              <a:buNone/>
            </a:pPr>
            <a:r>
              <a:rPr lang="en"/>
              <a:t>Is the color of coal, ebony, and of outer space. It is the darkest color, the result of the absence of or complete absorption of light.</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
        <p:nvSpPr>
          <p:cNvPr id="186" name="Shape 186"/>
          <p:cNvSpPr/>
          <p:nvPr/>
        </p:nvSpPr>
        <p:spPr>
          <a:xfrm rot="729144">
            <a:off x="3149784" y="2050455"/>
            <a:ext cx="916334" cy="857729"/>
          </a:xfrm>
          <a:prstGeom prst="wedgeEllipseCallout">
            <a:avLst>
              <a:gd name="adj1" fmla="val -20833"/>
              <a:gd name="adj2" fmla="val 62500"/>
            </a:avLst>
          </a:prstGeom>
          <a:solidFill>
            <a:srgbClr val="F6703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00BCD4"/>
              </a:solidFill>
            </a:endParaRPr>
          </a:p>
        </p:txBody>
      </p:sp>
      <p:sp>
        <p:nvSpPr>
          <p:cNvPr id="187" name="Shape 187"/>
          <p:cNvSpPr/>
          <p:nvPr/>
        </p:nvSpPr>
        <p:spPr>
          <a:xfrm rot="-773137" flipH="1">
            <a:off x="3569317" y="1821551"/>
            <a:ext cx="992801" cy="929054"/>
          </a:xfrm>
          <a:prstGeom prst="wedgeEllipseCallout">
            <a:avLst>
              <a:gd name="adj1" fmla="val -20833"/>
              <a:gd name="adj2" fmla="val 62500"/>
            </a:avLst>
          </a:prstGeom>
          <a:solidFill>
            <a:srgbClr val="ED0036">
              <a:alpha val="715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sp>
        <p:nvSpPr>
          <p:cNvPr id="188" name="Shape 188"/>
          <p:cNvSpPr/>
          <p:nvPr/>
        </p:nvSpPr>
        <p:spPr>
          <a:xfrm rot="729144">
            <a:off x="5994159" y="2111230"/>
            <a:ext cx="916334" cy="857729"/>
          </a:xfrm>
          <a:prstGeom prst="wedgeEllipseCallout">
            <a:avLst>
              <a:gd name="adj1" fmla="val -20833"/>
              <a:gd name="adj2" fmla="val 62500"/>
            </a:avLst>
          </a:prstGeom>
          <a:solidFill>
            <a:srgbClr val="F6703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sp>
        <p:nvSpPr>
          <p:cNvPr id="189" name="Shape 189"/>
          <p:cNvSpPr/>
          <p:nvPr/>
        </p:nvSpPr>
        <p:spPr>
          <a:xfrm rot="-773137" flipH="1">
            <a:off x="6413692" y="1882326"/>
            <a:ext cx="992801" cy="929054"/>
          </a:xfrm>
          <a:prstGeom prst="wedgeEllipseCallout">
            <a:avLst>
              <a:gd name="adj1" fmla="val -20833"/>
              <a:gd name="adj2" fmla="val 62500"/>
            </a:avLst>
          </a:prstGeom>
          <a:solidFill>
            <a:srgbClr val="FFA400">
              <a:alpha val="715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grpSp>
        <p:nvGrpSpPr>
          <p:cNvPr id="190" name="Shape 190"/>
          <p:cNvGrpSpPr/>
          <p:nvPr/>
        </p:nvGrpSpPr>
        <p:grpSpPr>
          <a:xfrm>
            <a:off x="3868697" y="2123332"/>
            <a:ext cx="394068" cy="325505"/>
            <a:chOff x="5268225" y="4341925"/>
            <a:chExt cx="468850" cy="387275"/>
          </a:xfrm>
        </p:grpSpPr>
        <p:sp>
          <p:nvSpPr>
            <p:cNvPr id="191" name="Shape 191"/>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9" name="Shape 199"/>
          <p:cNvGrpSpPr/>
          <p:nvPr/>
        </p:nvGrpSpPr>
        <p:grpSpPr>
          <a:xfrm>
            <a:off x="6687470" y="2223751"/>
            <a:ext cx="445255" cy="246182"/>
            <a:chOff x="531800" y="5071350"/>
            <a:chExt cx="529750" cy="292900"/>
          </a:xfrm>
        </p:grpSpPr>
        <p:sp>
          <p:nvSpPr>
            <p:cNvPr id="200" name="Shape 20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two or three columns</a:t>
            </a:r>
            <a:endParaRPr/>
          </a:p>
        </p:txBody>
      </p:sp>
      <p:sp>
        <p:nvSpPr>
          <p:cNvPr id="212" name="Shape 212"/>
          <p:cNvSpPr txBox="1">
            <a:spLocks noGrp="1"/>
          </p:cNvSpPr>
          <p:nvPr>
            <p:ph type="body" idx="1"/>
          </p:nvPr>
        </p:nvSpPr>
        <p:spPr>
          <a:xfrm>
            <a:off x="3069325"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a:p>
            <a:pPr marL="0" lvl="0" indent="0">
              <a:spcBef>
                <a:spcPts val="600"/>
              </a:spcBef>
              <a:spcAft>
                <a:spcPts val="0"/>
              </a:spcAft>
              <a:buNone/>
            </a:pPr>
            <a:r>
              <a:rPr lang="en"/>
              <a:t>According to surveys in Europe, Canada, and the United States, yellow is the color people most often associate with amusement, gentleness, and spontaneity, but also with duplicity, envy, jealousy, avarice, and, in the U.S., with cowardice.</a:t>
            </a:r>
            <a:endParaRPr/>
          </a:p>
          <a:p>
            <a:pPr marL="0" lvl="0" indent="0">
              <a:spcBef>
                <a:spcPts val="600"/>
              </a:spcBef>
              <a:spcAft>
                <a:spcPts val="0"/>
              </a:spcAft>
              <a:buNone/>
            </a:pPr>
            <a:r>
              <a:rPr lang="en"/>
              <a:t>It plays an important role in Asian culture, particularly in China, where it is seen as the color of happiness, glory, wisdom, harmony, and culture.</a:t>
            </a:r>
            <a:endParaRPr/>
          </a:p>
        </p:txBody>
      </p:sp>
      <p:sp>
        <p:nvSpPr>
          <p:cNvPr id="213" name="Shape 213"/>
          <p:cNvSpPr txBox="1">
            <a:spLocks noGrp="1"/>
          </p:cNvSpPr>
          <p:nvPr>
            <p:ph type="body" idx="2"/>
          </p:nvPr>
        </p:nvSpPr>
        <p:spPr>
          <a:xfrm>
            <a:off x="4951002"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a:p>
            <a:pPr marL="0" lvl="0" indent="0">
              <a:spcBef>
                <a:spcPts val="600"/>
              </a:spcBef>
              <a:spcAft>
                <a:spcPts val="0"/>
              </a:spcAft>
              <a:buNone/>
            </a:pPr>
            <a:r>
              <a:rPr lang="en"/>
              <a:t>Surveys in the US and Europe show that blue is the colour most commonly associated with harmony, faithfulness, confidence, distance, infinity, the imagination, cold, and sometimes with sadness.</a:t>
            </a:r>
            <a:endParaRPr/>
          </a:p>
          <a:p>
            <a:pPr marL="0" lvl="0" indent="0">
              <a:spcBef>
                <a:spcPts val="600"/>
              </a:spcBef>
              <a:spcAft>
                <a:spcPts val="0"/>
              </a:spcAft>
              <a:buNone/>
            </a:pPr>
            <a:r>
              <a:rPr lang="en"/>
              <a:t>In US and European public opinion polls it is the most popular colour, chosen by almost half of both men and women as their favourite colour.</a:t>
            </a:r>
            <a:endParaRPr/>
          </a:p>
        </p:txBody>
      </p:sp>
      <p:sp>
        <p:nvSpPr>
          <p:cNvPr id="214" name="Shape 214"/>
          <p:cNvSpPr txBox="1">
            <a:spLocks noGrp="1"/>
          </p:cNvSpPr>
          <p:nvPr>
            <p:ph type="body" idx="3"/>
          </p:nvPr>
        </p:nvSpPr>
        <p:spPr>
          <a:xfrm>
            <a:off x="6832679"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endParaRPr/>
          </a:p>
          <a:p>
            <a:pPr marL="0" lvl="0" indent="0">
              <a:spcBef>
                <a:spcPts val="600"/>
              </a:spcBef>
              <a:spcAft>
                <a:spcPts val="0"/>
              </a:spcAft>
              <a:buNone/>
            </a:pPr>
            <a:r>
              <a:rPr lang="en"/>
              <a:t>In China, India and many other Asian countries it is the color of symbolizing happiness and good fortune. </a:t>
            </a:r>
            <a:endParaRPr/>
          </a:p>
          <a:p>
            <a:pPr marL="0" lvl="0" indent="0">
              <a:spcBef>
                <a:spcPts val="600"/>
              </a:spcBef>
              <a:spcAft>
                <a:spcPts val="0"/>
              </a:spcAft>
              <a:buNone/>
            </a:pPr>
            <a:endParaRPr/>
          </a:p>
        </p:txBody>
      </p:sp>
      <p:sp>
        <p:nvSpPr>
          <p:cNvPr id="215" name="Shape 2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grpSp>
        <p:nvGrpSpPr>
          <p:cNvPr id="216" name="Shape 216"/>
          <p:cNvGrpSpPr/>
          <p:nvPr/>
        </p:nvGrpSpPr>
        <p:grpSpPr>
          <a:xfrm>
            <a:off x="3187982" y="708506"/>
            <a:ext cx="433992" cy="422729"/>
            <a:chOff x="5916675" y="927975"/>
            <a:chExt cx="516350" cy="502950"/>
          </a:xfrm>
        </p:grpSpPr>
        <p:sp>
          <p:nvSpPr>
            <p:cNvPr id="217" name="Shape 21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030798" y="738175"/>
            <a:ext cx="393060" cy="393060"/>
            <a:chOff x="5941025" y="3634400"/>
            <a:chExt cx="467650" cy="467650"/>
          </a:xfrm>
        </p:grpSpPr>
        <p:sp>
          <p:nvSpPr>
            <p:cNvPr id="220" name="Shape 22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6" name="Shape 226"/>
          <p:cNvGrpSpPr/>
          <p:nvPr/>
        </p:nvGrpSpPr>
        <p:grpSpPr>
          <a:xfrm>
            <a:off x="6929141" y="696907"/>
            <a:ext cx="364776" cy="434328"/>
            <a:chOff x="3968275" y="4980625"/>
            <a:chExt cx="379975" cy="452425"/>
          </a:xfrm>
        </p:grpSpPr>
        <p:sp>
          <p:nvSpPr>
            <p:cNvPr id="227" name="Shape 22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235" name="Shape 2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236" name="Shape 236"/>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marL="0" lvl="0" indent="0">
              <a:spcBef>
                <a:spcPts val="6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Shape 241"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2" name="Shape 242"/>
          <p:cNvSpPr txBox="1">
            <a:spLocks noGrp="1"/>
          </p:cNvSpPr>
          <p:nvPr>
            <p:ph type="title" idx="4294967295"/>
          </p:nvPr>
        </p:nvSpPr>
        <p:spPr>
          <a:xfrm>
            <a:off x="617225" y="100"/>
            <a:ext cx="79095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Want big impact? Use big image.</a:t>
            </a:r>
            <a:endParaRPr sz="1800" b="1"/>
          </a:p>
        </p:txBody>
      </p:sp>
      <p:sp>
        <p:nvSpPr>
          <p:cNvPr id="243" name="Shape 2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 charts to explain your ideas</a:t>
            </a:r>
            <a:endParaRPr/>
          </a:p>
        </p:txBody>
      </p:sp>
      <p:sp>
        <p:nvSpPr>
          <p:cNvPr id="249" name="Shape 2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grpSp>
        <p:nvGrpSpPr>
          <p:cNvPr id="250" name="Shape 250"/>
          <p:cNvGrpSpPr/>
          <p:nvPr/>
        </p:nvGrpSpPr>
        <p:grpSpPr>
          <a:xfrm>
            <a:off x="3618600" y="443475"/>
            <a:ext cx="4271950" cy="4256550"/>
            <a:chOff x="3618600" y="537300"/>
            <a:chExt cx="4271950" cy="4256550"/>
          </a:xfrm>
        </p:grpSpPr>
        <p:sp>
          <p:nvSpPr>
            <p:cNvPr id="251" name="Shape 251"/>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1</a:t>
              </a:r>
              <a:endParaRPr sz="1000">
                <a:solidFill>
                  <a:srgbClr val="FFFFFF"/>
                </a:solidFill>
                <a:latin typeface="Nunito Sans"/>
                <a:ea typeface="Nunito Sans"/>
                <a:cs typeface="Nunito Sans"/>
                <a:sym typeface="Nunito Sans"/>
              </a:endParaRPr>
            </a:p>
          </p:txBody>
        </p:sp>
        <p:sp>
          <p:nvSpPr>
            <p:cNvPr id="252" name="Shape 252"/>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a:solidFill>
                    <a:srgbClr val="FFFFFF"/>
                  </a:solidFill>
                  <a:latin typeface="Nunito Sans"/>
                  <a:ea typeface="Nunito Sans"/>
                  <a:cs typeface="Nunito Sans"/>
                  <a:sym typeface="Nunito Sans"/>
                </a:rPr>
                <a:t>Item 2</a:t>
              </a:r>
              <a:endParaRPr sz="1000">
                <a:solidFill>
                  <a:srgbClr val="FFFFFF"/>
                </a:solidFill>
                <a:latin typeface="Nunito Sans"/>
                <a:ea typeface="Nunito Sans"/>
                <a:cs typeface="Nunito Sans"/>
                <a:sym typeface="Nunito Sans"/>
              </a:endParaRPr>
            </a:p>
          </p:txBody>
        </p:sp>
        <p:sp>
          <p:nvSpPr>
            <p:cNvPr id="253" name="Shape 253"/>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3</a:t>
              </a:r>
              <a:endParaRPr sz="1000">
                <a:solidFill>
                  <a:srgbClr val="FFFFFF"/>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4</a:t>
              </a:r>
              <a:endParaRPr sz="1000">
                <a:solidFill>
                  <a:srgbClr val="FFFFFF"/>
                </a:solidFill>
                <a:latin typeface="Nunito Sans"/>
                <a:ea typeface="Nunito Sans"/>
                <a:cs typeface="Nunito Sans"/>
                <a:sym typeface="Nunito Sans"/>
              </a:endParaRPr>
            </a:p>
          </p:txBody>
        </p:sp>
      </p:grpSp>
      <p:sp>
        <p:nvSpPr>
          <p:cNvPr id="255" name="Shape 255"/>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unito Sans"/>
                <a:ea typeface="Nunito Sans"/>
                <a:cs typeface="Nunito Sans"/>
                <a:sym typeface="Nunito Sans"/>
              </a:rPr>
              <a:t>THE</a:t>
            </a:r>
            <a:endParaRPr>
              <a:solidFill>
                <a:srgbClr val="666666"/>
              </a:solidFill>
              <a:latin typeface="Nunito Sans"/>
              <a:ea typeface="Nunito Sans"/>
              <a:cs typeface="Nunito Sans"/>
              <a:sym typeface="Nunito Sans"/>
            </a:endParaRPr>
          </a:p>
          <a:p>
            <a:pPr marL="0" lvl="0" indent="0" algn="ctr">
              <a:spcBef>
                <a:spcPts val="0"/>
              </a:spcBef>
              <a:spcAft>
                <a:spcPts val="0"/>
              </a:spcAft>
              <a:buNone/>
            </a:pPr>
            <a:r>
              <a:rPr lang="en">
                <a:solidFill>
                  <a:srgbClr val="666666"/>
                </a:solidFill>
                <a:latin typeface="Nunito Sans"/>
                <a:ea typeface="Nunito Sans"/>
                <a:cs typeface="Nunito Sans"/>
                <a:sym typeface="Nunito Sans"/>
              </a:rPr>
              <a:t>CONCEPT</a:t>
            </a:r>
            <a:endParaRPr>
              <a:solidFill>
                <a:srgbClr val="666666"/>
              </a:solidFill>
              <a:latin typeface="Nunito Sans"/>
              <a:ea typeface="Nunito Sans"/>
              <a:cs typeface="Nunito Sans"/>
              <a:sym typeface="Nunito Sans"/>
            </a:endParaRPr>
          </a:p>
        </p:txBody>
      </p:sp>
      <p:sp>
        <p:nvSpPr>
          <p:cNvPr id="256" name="Shape 256"/>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7" name="Shape 257"/>
          <p:cNvGrpSpPr/>
          <p:nvPr/>
        </p:nvGrpSpPr>
        <p:grpSpPr>
          <a:xfrm>
            <a:off x="6789409" y="3442823"/>
            <a:ext cx="304009" cy="326513"/>
            <a:chOff x="616425" y="2329600"/>
            <a:chExt cx="361700" cy="388475"/>
          </a:xfrm>
        </p:grpSpPr>
        <p:sp>
          <p:nvSpPr>
            <p:cNvPr id="258" name="Shape 25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6" name="Shape 266"/>
          <p:cNvGrpSpPr/>
          <p:nvPr/>
        </p:nvGrpSpPr>
        <p:grpSpPr>
          <a:xfrm>
            <a:off x="4411981" y="3472329"/>
            <a:ext cx="397136" cy="305017"/>
            <a:chOff x="568950" y="3686775"/>
            <a:chExt cx="472500" cy="362900"/>
          </a:xfrm>
        </p:grpSpPr>
        <p:sp>
          <p:nvSpPr>
            <p:cNvPr id="267" name="Shape 267"/>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70" name="Shape 270"/>
          <p:cNvGrpSpPr/>
          <p:nvPr/>
        </p:nvGrpSpPr>
        <p:grpSpPr>
          <a:xfrm>
            <a:off x="6775077" y="1071253"/>
            <a:ext cx="332670" cy="332670"/>
            <a:chOff x="6649150" y="309350"/>
            <a:chExt cx="395800" cy="395800"/>
          </a:xfrm>
        </p:grpSpPr>
        <p:sp>
          <p:nvSpPr>
            <p:cNvPr id="271" name="Shape 271"/>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4" name="Shape 294"/>
          <p:cNvGrpSpPr/>
          <p:nvPr/>
        </p:nvGrpSpPr>
        <p:grpSpPr>
          <a:xfrm>
            <a:off x="4502566" y="1066399"/>
            <a:ext cx="215966" cy="342399"/>
            <a:chOff x="6718575" y="2318625"/>
            <a:chExt cx="256950" cy="407375"/>
          </a:xfrm>
        </p:grpSpPr>
        <p:sp>
          <p:nvSpPr>
            <p:cNvPr id="295" name="Shape 29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And tables to compare data</a:t>
            </a:r>
            <a:endParaRPr/>
          </a:p>
        </p:txBody>
      </p:sp>
      <p:graphicFrame>
        <p:nvGraphicFramePr>
          <p:cNvPr id="308" name="Shape 308"/>
          <p:cNvGraphicFramePr/>
          <p:nvPr/>
        </p:nvGraphicFramePr>
        <p:xfrm>
          <a:off x="3180700" y="2094606"/>
          <a:ext cx="3000000" cy="3000000"/>
        </p:xfrm>
        <a:graphic>
          <a:graphicData uri="http://schemas.openxmlformats.org/drawingml/2006/table">
            <a:tbl>
              <a:tblPr>
                <a:noFill/>
                <a:tableStyleId>{BC4C2FE7-441E-4D59-888C-CD9A465E2334}</a:tableStyleId>
              </a:tblPr>
              <a:tblGrid>
                <a:gridCol w="1360650">
                  <a:extLst>
                    <a:ext uri="{9D8B030D-6E8A-4147-A177-3AD203B41FA5}">
                      <a16:colId xmlns:a16="http://schemas.microsoft.com/office/drawing/2014/main" val="20000"/>
                    </a:ext>
                  </a:extLst>
                </a:gridCol>
                <a:gridCol w="1360650">
                  <a:extLst>
                    <a:ext uri="{9D8B030D-6E8A-4147-A177-3AD203B41FA5}">
                      <a16:colId xmlns:a16="http://schemas.microsoft.com/office/drawing/2014/main" val="20001"/>
                    </a:ext>
                  </a:extLst>
                </a:gridCol>
                <a:gridCol w="1360650">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tblGrid>
              <a:tr h="603200">
                <a:tc>
                  <a:txBody>
                    <a:bodyPr/>
                    <a:lstStyle/>
                    <a:p>
                      <a:pPr marL="0" lvl="0" indent="0">
                        <a:spcBef>
                          <a:spcPts val="0"/>
                        </a:spcBef>
                        <a:spcAft>
                          <a:spcPts val="0"/>
                        </a:spcAft>
                        <a:buNone/>
                      </a:pPr>
                      <a:endParaRPr>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A</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B</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C</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603200">
                <a:tc>
                  <a:txBody>
                    <a:bodyPr/>
                    <a:lstStyle/>
                    <a:p>
                      <a:pPr marL="0" lvl="0" indent="0" algn="r">
                        <a:spcBef>
                          <a:spcPts val="0"/>
                        </a:spcBef>
                        <a:spcAft>
                          <a:spcPts val="0"/>
                        </a:spcAft>
                        <a:buNone/>
                      </a:pPr>
                      <a:r>
                        <a:rPr lang="en" sz="1100">
                          <a:solidFill>
                            <a:srgbClr val="666666"/>
                          </a:solidFill>
                          <a:latin typeface="Nunito Sans"/>
                          <a:ea typeface="Nunito Sans"/>
                          <a:cs typeface="Nunito Sans"/>
                          <a:sym typeface="Nunito Sans"/>
                        </a:rPr>
                        <a:t>Yellow</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20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7</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03200">
                <a:tc>
                  <a:txBody>
                    <a:bodyPr/>
                    <a:lstStyle/>
                    <a:p>
                      <a:pPr marL="0" lvl="0" indent="0" algn="r">
                        <a:spcBef>
                          <a:spcPts val="0"/>
                        </a:spcBef>
                        <a:spcAft>
                          <a:spcPts val="0"/>
                        </a:spcAft>
                        <a:buNone/>
                      </a:pPr>
                      <a:r>
                        <a:rPr lang="en" sz="1100">
                          <a:solidFill>
                            <a:srgbClr val="666666"/>
                          </a:solidFill>
                          <a:latin typeface="Nunito Sans"/>
                          <a:ea typeface="Nunito Sans"/>
                          <a:cs typeface="Nunito Sans"/>
                          <a:sym typeface="Nunito Sans"/>
                        </a:rPr>
                        <a:t>Blue</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30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15</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603200">
                <a:tc>
                  <a:txBody>
                    <a:bodyPr/>
                    <a:lstStyle/>
                    <a:p>
                      <a:pPr marL="0" lvl="0" indent="0" algn="r" rtl="0">
                        <a:spcBef>
                          <a:spcPts val="0"/>
                        </a:spcBef>
                        <a:spcAft>
                          <a:spcPts val="0"/>
                        </a:spcAft>
                        <a:buNone/>
                      </a:pPr>
                      <a:r>
                        <a:rPr lang="en" sz="1100">
                          <a:solidFill>
                            <a:srgbClr val="666666"/>
                          </a:solidFill>
                          <a:latin typeface="Nunito Sans"/>
                          <a:ea typeface="Nunito Sans"/>
                          <a:cs typeface="Nunito Sans"/>
                          <a:sym typeface="Nunito Sans"/>
                        </a:rPr>
                        <a:t>Orange</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5</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24</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16</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09" name="Shape 30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310" name="Shape 310"/>
          <p:cNvSpPr txBox="1">
            <a:spLocks noGrp="1"/>
          </p:cNvSpPr>
          <p:nvPr>
            <p:ph type="body" idx="1"/>
          </p:nvPr>
        </p:nvSpPr>
        <p:spPr>
          <a:xfrm>
            <a:off x="3090625" y="575500"/>
            <a:ext cx="5596200" cy="10590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5" y="1079310"/>
            <a:ext cx="6265783" cy="2984881"/>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317" name="Shape 317"/>
          <p:cNvSpPr/>
          <p:nvPr/>
        </p:nvSpPr>
        <p:spPr>
          <a:xfrm>
            <a:off x="3976810" y="1659060"/>
            <a:ext cx="649200" cy="202500"/>
          </a:xfrm>
          <a:prstGeom prst="wedgeRectCallout">
            <a:avLst>
              <a:gd name="adj1" fmla="val -21428"/>
              <a:gd name="adj2" fmla="val 84287"/>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FFFFFF"/>
                </a:solidFill>
                <a:latin typeface="Nunito Sans"/>
                <a:ea typeface="Nunito Sans"/>
                <a:cs typeface="Nunito Sans"/>
                <a:sym typeface="Nunito Sans"/>
              </a:rPr>
              <a:t>our office</a:t>
            </a:r>
            <a:endParaRPr sz="800">
              <a:solidFill>
                <a:srgbClr val="FFFFFF"/>
              </a:solidFill>
              <a:latin typeface="Nunito Sans"/>
              <a:ea typeface="Nunito Sans"/>
              <a:cs typeface="Nunito Sans"/>
              <a:sym typeface="Nunito Sans"/>
            </a:endParaRPr>
          </a:p>
        </p:txBody>
      </p:sp>
      <p:sp>
        <p:nvSpPr>
          <p:cNvPr id="318" name="Shape 3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16</a:t>
            </a:fld>
            <a:endParaRPr>
              <a:solidFill>
                <a:srgbClr val="FFFFFF"/>
              </a:solidFill>
            </a:endParaRPr>
          </a:p>
        </p:txBody>
      </p:sp>
      <p:sp>
        <p:nvSpPr>
          <p:cNvPr id="319" name="Shape 319"/>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The word "map" comes from the medieval Latin Mappa mundi, wherein mappa meant napkin or cloth and mundi the world.</a:t>
            </a:r>
            <a:endParaRPr/>
          </a:p>
        </p:txBody>
      </p:sp>
      <p:sp>
        <p:nvSpPr>
          <p:cNvPr id="320" name="Shape 320"/>
          <p:cNvSpPr/>
          <p:nvPr/>
        </p:nvSpPr>
        <p:spPr>
          <a:xfrm>
            <a:off x="3384650" y="219732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5408775" y="1901140"/>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ctrTitle" idx="4294967295"/>
          </p:nvPr>
        </p:nvSpPr>
        <p:spPr>
          <a:xfrm>
            <a:off x="685800" y="19643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t>89,526,124</a:t>
            </a:r>
            <a:endParaRPr sz="6000" b="1"/>
          </a:p>
        </p:txBody>
      </p:sp>
      <p:sp>
        <p:nvSpPr>
          <p:cNvPr id="331" name="Shape 331"/>
          <p:cNvSpPr txBox="1">
            <a:spLocks noGrp="1"/>
          </p:cNvSpPr>
          <p:nvPr>
            <p:ph type="subTitle" idx="4294967295"/>
          </p:nvPr>
        </p:nvSpPr>
        <p:spPr>
          <a:xfrm>
            <a:off x="685800" y="29162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332" name="Shape 3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grpSp>
        <p:nvGrpSpPr>
          <p:cNvPr id="333" name="Shape 333"/>
          <p:cNvGrpSpPr/>
          <p:nvPr/>
        </p:nvGrpSpPr>
        <p:grpSpPr>
          <a:xfrm>
            <a:off x="4193157" y="1338806"/>
            <a:ext cx="757693" cy="549894"/>
            <a:chOff x="3932350" y="3714775"/>
            <a:chExt cx="439650" cy="319075"/>
          </a:xfrm>
        </p:grpSpPr>
        <p:sp>
          <p:nvSpPr>
            <p:cNvPr id="334" name="Shape 3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18</a:t>
            </a:fld>
            <a:endParaRPr>
              <a:solidFill>
                <a:srgbClr val="CCCCCC"/>
              </a:solidFill>
            </a:endParaRPr>
          </a:p>
        </p:txBody>
      </p:sp>
      <p:sp>
        <p:nvSpPr>
          <p:cNvPr id="344" name="Shape 344"/>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And even more numbers</a:t>
            </a:r>
            <a:endParaRPr/>
          </a:p>
        </p:txBody>
      </p:sp>
      <p:sp>
        <p:nvSpPr>
          <p:cNvPr id="345" name="Shape 345"/>
          <p:cNvSpPr txBox="1">
            <a:spLocks noGrp="1"/>
          </p:cNvSpPr>
          <p:nvPr>
            <p:ph type="ctrTitle" idx="4294967295"/>
          </p:nvPr>
        </p:nvSpPr>
        <p:spPr>
          <a:xfrm>
            <a:off x="3400100" y="545955"/>
            <a:ext cx="5058000" cy="1268700"/>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600" b="1"/>
              <a:t>89,526,124$</a:t>
            </a:r>
            <a:endParaRPr sz="3600" b="1"/>
          </a:p>
          <a:p>
            <a:pPr marL="0" lvl="0" indent="0" rtl="0">
              <a:lnSpc>
                <a:spcPct val="100000"/>
              </a:lnSpc>
              <a:spcBef>
                <a:spcPts val="600"/>
              </a:spcBef>
              <a:spcAft>
                <a:spcPts val="0"/>
              </a:spcAft>
              <a:buClr>
                <a:schemeClr val="dk1"/>
              </a:buClr>
              <a:buSzPts val="1100"/>
              <a:buFont typeface="Arial"/>
              <a:buNone/>
            </a:pPr>
            <a:r>
              <a:rPr lang="en" sz="1400"/>
              <a:t>That’s a lot of money</a:t>
            </a:r>
            <a:endParaRPr sz="3600" b="1"/>
          </a:p>
        </p:txBody>
      </p:sp>
      <p:sp>
        <p:nvSpPr>
          <p:cNvPr id="346" name="Shape 346"/>
          <p:cNvSpPr txBox="1">
            <a:spLocks noGrp="1"/>
          </p:cNvSpPr>
          <p:nvPr>
            <p:ph type="ctrTitle" idx="4294967295"/>
          </p:nvPr>
        </p:nvSpPr>
        <p:spPr>
          <a:xfrm>
            <a:off x="3400100" y="1902136"/>
            <a:ext cx="5058000" cy="1268700"/>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 sz="3600" b="1"/>
              <a:t>185,244 users</a:t>
            </a:r>
            <a:endParaRPr sz="3600" b="1"/>
          </a:p>
          <a:p>
            <a:pPr marL="0" lvl="0" indent="0" rtl="0">
              <a:spcBef>
                <a:spcPts val="600"/>
              </a:spcBef>
              <a:spcAft>
                <a:spcPts val="0"/>
              </a:spcAft>
              <a:buClr>
                <a:schemeClr val="dk1"/>
              </a:buClr>
              <a:buSzPts val="1100"/>
              <a:buFont typeface="Arial"/>
              <a:buNone/>
            </a:pPr>
            <a:r>
              <a:rPr lang="en" sz="1400"/>
              <a:t>And a lot of users</a:t>
            </a:r>
            <a:endParaRPr sz="3600" b="1"/>
          </a:p>
        </p:txBody>
      </p:sp>
      <p:sp>
        <p:nvSpPr>
          <p:cNvPr id="347" name="Shape 347"/>
          <p:cNvSpPr txBox="1">
            <a:spLocks noGrp="1"/>
          </p:cNvSpPr>
          <p:nvPr>
            <p:ph type="ctrTitle" idx="4294967295"/>
          </p:nvPr>
        </p:nvSpPr>
        <p:spPr>
          <a:xfrm>
            <a:off x="3400100" y="3258327"/>
            <a:ext cx="5058000" cy="12687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600" b="1"/>
              <a:t>100%</a:t>
            </a:r>
            <a:endParaRPr sz="3600" b="1"/>
          </a:p>
          <a:p>
            <a:pPr marL="0" lvl="0" indent="0" rtl="0">
              <a:spcBef>
                <a:spcPts val="600"/>
              </a:spcBef>
              <a:spcAft>
                <a:spcPts val="0"/>
              </a:spcAft>
              <a:buClr>
                <a:schemeClr val="dk1"/>
              </a:buClr>
              <a:buSzPts val="1100"/>
              <a:buFont typeface="Arial"/>
              <a:buNone/>
            </a:pPr>
            <a:r>
              <a:rPr lang="en" sz="1400"/>
              <a:t>Total success!</a:t>
            </a:r>
            <a:endParaRPr sz="3600" b="1"/>
          </a:p>
        </p:txBody>
      </p:sp>
      <p:sp>
        <p:nvSpPr>
          <p:cNvPr id="348" name="Shape 348"/>
          <p:cNvSpPr/>
          <p:nvPr/>
        </p:nvSpPr>
        <p:spPr>
          <a:xfrm>
            <a:off x="7479934" y="2252270"/>
            <a:ext cx="539172" cy="568452"/>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49" name="Shape 349"/>
          <p:cNvGrpSpPr/>
          <p:nvPr/>
        </p:nvGrpSpPr>
        <p:grpSpPr>
          <a:xfrm>
            <a:off x="7458387" y="3618777"/>
            <a:ext cx="582244" cy="547800"/>
            <a:chOff x="5972700" y="2330200"/>
            <a:chExt cx="411625" cy="387275"/>
          </a:xfrm>
        </p:grpSpPr>
        <p:sp>
          <p:nvSpPr>
            <p:cNvPr id="350" name="Shape 3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2" name="Shape 352"/>
          <p:cNvGrpSpPr/>
          <p:nvPr/>
        </p:nvGrpSpPr>
        <p:grpSpPr>
          <a:xfrm>
            <a:off x="7415332" y="940852"/>
            <a:ext cx="668351" cy="513322"/>
            <a:chOff x="568950" y="3686775"/>
            <a:chExt cx="472500" cy="362900"/>
          </a:xfrm>
        </p:grpSpPr>
        <p:sp>
          <p:nvSpPr>
            <p:cNvPr id="353" name="Shape 35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Our process is easy</a:t>
            </a:r>
            <a:endParaRPr/>
          </a:p>
        </p:txBody>
      </p:sp>
      <p:sp>
        <p:nvSpPr>
          <p:cNvPr id="361" name="Shape 361"/>
          <p:cNvSpPr/>
          <p:nvPr/>
        </p:nvSpPr>
        <p:spPr>
          <a:xfrm>
            <a:off x="4662978" y="1743500"/>
            <a:ext cx="2424600"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Nunito Sans"/>
                <a:ea typeface="Nunito Sans"/>
                <a:cs typeface="Nunito Sans"/>
                <a:sym typeface="Nunito Sans"/>
              </a:rPr>
              <a:t>second</a:t>
            </a:r>
            <a:endParaRPr>
              <a:solidFill>
                <a:srgbClr val="FFFFFF"/>
              </a:solidFill>
              <a:latin typeface="Nunito Sans"/>
              <a:ea typeface="Nunito Sans"/>
              <a:cs typeface="Nunito Sans"/>
              <a:sym typeface="Nunito Sans"/>
            </a:endParaRPr>
          </a:p>
        </p:txBody>
      </p:sp>
      <p:sp>
        <p:nvSpPr>
          <p:cNvPr id="362" name="Shape 3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363" name="Shape 363"/>
          <p:cNvSpPr/>
          <p:nvPr/>
        </p:nvSpPr>
        <p:spPr>
          <a:xfrm>
            <a:off x="6211315" y="1557400"/>
            <a:ext cx="2424600"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Nunito Sans"/>
                <a:ea typeface="Nunito Sans"/>
                <a:cs typeface="Nunito Sans"/>
                <a:sym typeface="Nunito Sans"/>
              </a:rPr>
              <a:t>last</a:t>
            </a:r>
            <a:endParaRPr>
              <a:solidFill>
                <a:srgbClr val="FFFFFF"/>
              </a:solidFill>
              <a:latin typeface="Nunito Sans"/>
              <a:ea typeface="Nunito Sans"/>
              <a:cs typeface="Nunito Sans"/>
              <a:sym typeface="Nunito Sans"/>
            </a:endParaRPr>
          </a:p>
        </p:txBody>
      </p:sp>
      <p:sp>
        <p:nvSpPr>
          <p:cNvPr id="364" name="Shape 364"/>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Nunito Sans"/>
                <a:ea typeface="Nunito Sans"/>
                <a:cs typeface="Nunito Sans"/>
                <a:sym typeface="Nunito Sans"/>
              </a:rPr>
              <a:t>first</a:t>
            </a:r>
            <a:endParaRPr>
              <a:solidFill>
                <a:srgbClr val="FFFFFF"/>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Instructions for use</a:t>
            </a:r>
            <a:endParaRPr/>
          </a:p>
        </p:txBody>
      </p:sp>
      <p:sp>
        <p:nvSpPr>
          <p:cNvPr id="105" name="Shape 105"/>
          <p:cNvSpPr txBox="1">
            <a:spLocks noGrp="1"/>
          </p:cNvSpPr>
          <p:nvPr>
            <p:ph type="body" idx="2"/>
          </p:nvPr>
        </p:nvSpPr>
        <p:spPr>
          <a:xfrm>
            <a:off x="3090625" y="575500"/>
            <a:ext cx="2626200" cy="3165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b="1"/>
              <a:t>EDIT IN </a:t>
            </a:r>
            <a:r>
              <a:rPr lang="en" b="1">
                <a:solidFill>
                  <a:srgbClr val="F67031"/>
                </a:solidFill>
              </a:rPr>
              <a:t>GOOGLE SLIDES</a:t>
            </a:r>
            <a:endParaRPr>
              <a:solidFill>
                <a:srgbClr val="F67031"/>
              </a:solidFill>
            </a:endParaRPr>
          </a:p>
          <a:p>
            <a:pPr marL="0" lvl="0" indent="0" rtl="0">
              <a:spcBef>
                <a:spcPts val="600"/>
              </a:spcBef>
              <a:spcAft>
                <a:spcPts val="0"/>
              </a:spcAft>
              <a:buClr>
                <a:schemeClr val="dk1"/>
              </a:buClr>
              <a:buSzPts val="1100"/>
              <a:buFont typeface="Arial"/>
              <a:buNone/>
            </a:pPr>
            <a:r>
              <a:rPr lang="en"/>
              <a:t>Click on the button under the presentation preview that says "Use as Google Slides Theme".</a:t>
            </a:r>
            <a:endParaRPr/>
          </a:p>
          <a:p>
            <a:pPr marL="0" lvl="0" indent="0" rtl="0">
              <a:spcBef>
                <a:spcPts val="600"/>
              </a:spcBef>
              <a:spcAft>
                <a:spcPts val="0"/>
              </a:spcAft>
              <a:buClr>
                <a:schemeClr val="dk1"/>
              </a:buClr>
              <a:buSzPts val="1100"/>
              <a:buFont typeface="Arial"/>
              <a:buNone/>
            </a:pPr>
            <a:r>
              <a:rPr lang="en"/>
              <a:t>You will get a copy of this document on your Google Drive and will be able to edit, add or delete slides.</a:t>
            </a:r>
            <a:endParaRPr/>
          </a:p>
          <a:p>
            <a:pPr marL="0" lvl="0" indent="0" rtl="0">
              <a:spcBef>
                <a:spcPts val="600"/>
              </a:spcBef>
              <a:spcAft>
                <a:spcPts val="0"/>
              </a:spcAft>
              <a:buClr>
                <a:schemeClr val="dk1"/>
              </a:buClr>
              <a:buSzPts val="1100"/>
              <a:buFont typeface="Arial"/>
              <a:buNone/>
            </a:pPr>
            <a:r>
              <a:rPr lang="en"/>
              <a:t>You have to be signed in to your Google account.</a:t>
            </a:r>
            <a:endParaRPr/>
          </a:p>
          <a:p>
            <a:pPr marL="0" lvl="0" indent="0" rtl="0">
              <a:spcBef>
                <a:spcPts val="600"/>
              </a:spcBef>
              <a:spcAft>
                <a:spcPts val="0"/>
              </a:spcAft>
              <a:buClr>
                <a:schemeClr val="dk1"/>
              </a:buClr>
              <a:buSzPts val="1100"/>
              <a:buFont typeface="Arial"/>
              <a:buNone/>
            </a:pPr>
            <a:endParaRPr/>
          </a:p>
          <a:p>
            <a:pPr marL="0" lvl="0" indent="0" rtl="0">
              <a:spcBef>
                <a:spcPts val="600"/>
              </a:spcBef>
              <a:spcAft>
                <a:spcPts val="0"/>
              </a:spcAft>
              <a:buNone/>
            </a:pPr>
            <a:endParaRPr/>
          </a:p>
        </p:txBody>
      </p:sp>
      <p:sp>
        <p:nvSpPr>
          <p:cNvPr id="106" name="Shape 106"/>
          <p:cNvSpPr txBox="1">
            <a:spLocks noGrp="1"/>
          </p:cNvSpPr>
          <p:nvPr>
            <p:ph type="body" idx="2"/>
          </p:nvPr>
        </p:nvSpPr>
        <p:spPr>
          <a:xfrm>
            <a:off x="3090600" y="3905925"/>
            <a:ext cx="54663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b="1" i="1">
                <a:solidFill>
                  <a:srgbClr val="999999"/>
                </a:solidFill>
                <a:latin typeface="Georgia"/>
                <a:ea typeface="Georgia"/>
                <a:cs typeface="Georgia"/>
                <a:sym typeface="Georgia"/>
              </a:rPr>
              <a:t>More info on how to use this template at </a:t>
            </a:r>
            <a:r>
              <a:rPr lang="en" sz="1000" b="1" i="1" u="sng">
                <a:solidFill>
                  <a:srgbClr val="999999"/>
                </a:solidFill>
                <a:latin typeface="Georgia"/>
                <a:ea typeface="Georgia"/>
                <a:cs typeface="Georgia"/>
                <a:sym typeface="Georgia"/>
                <a:hlinkClick r:id="rId3"/>
              </a:rPr>
              <a:t>www.slidescarnival.com/help-use-presentation-template</a:t>
            </a:r>
            <a:endParaRPr sz="1000" b="1" i="1">
              <a:solidFill>
                <a:srgbClr val="999999"/>
              </a:solidFill>
              <a:latin typeface="Georgia"/>
              <a:ea typeface="Georgia"/>
              <a:cs typeface="Georgia"/>
              <a:sym typeface="Georgia"/>
            </a:endParaRPr>
          </a:p>
          <a:p>
            <a:pPr marL="0" lvl="0" indent="0"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This template is free to use under </a:t>
            </a:r>
            <a:r>
              <a:rPr lang="en" sz="1000" i="1" u="sng">
                <a:solidFill>
                  <a:srgbClr val="999999"/>
                </a:solidFill>
                <a:latin typeface="Georgia"/>
                <a:ea typeface="Georgia"/>
                <a:cs typeface="Georgia"/>
                <a:sym typeface="Georgia"/>
                <a:hlinkClick r:id="rId4"/>
              </a:rPr>
              <a:t>Creative Commons Attribution license</a:t>
            </a:r>
            <a:r>
              <a:rPr lang="en" sz="1000" i="1">
                <a:solidFill>
                  <a:srgbClr val="999999"/>
                </a:solidFill>
                <a:latin typeface="Georgia"/>
                <a:ea typeface="Georgia"/>
                <a:cs typeface="Georgia"/>
                <a:sym typeface="Georgia"/>
              </a:rPr>
              <a:t>. You can keep the Credits slide or mention SlidesCarnival and other resources used in a slide footer.</a:t>
            </a:r>
            <a:endParaRPr sz="1000" i="1">
              <a:solidFill>
                <a:srgbClr val="999999"/>
              </a:solidFill>
              <a:latin typeface="Georgia"/>
              <a:ea typeface="Georgia"/>
              <a:cs typeface="Georgia"/>
              <a:sym typeface="Georgia"/>
            </a:endParaRPr>
          </a:p>
          <a:p>
            <a:pPr marL="0" lvl="0" indent="0" rtl="0">
              <a:spcBef>
                <a:spcPts val="0"/>
              </a:spcBef>
              <a:spcAft>
                <a:spcPts val="0"/>
              </a:spcAft>
              <a:buClr>
                <a:schemeClr val="dk1"/>
              </a:buClr>
              <a:buSzPts val="1100"/>
              <a:buFont typeface="Arial"/>
              <a:buNone/>
            </a:pPr>
            <a:endParaRPr sz="1000" i="1">
              <a:solidFill>
                <a:srgbClr val="999999"/>
              </a:solidFill>
              <a:latin typeface="Georgia"/>
              <a:ea typeface="Georgia"/>
              <a:cs typeface="Georgia"/>
              <a:sym typeface="Georgia"/>
            </a:endParaRPr>
          </a:p>
          <a:p>
            <a:pPr marL="0" lvl="0" indent="0" rtl="0">
              <a:spcBef>
                <a:spcPts val="0"/>
              </a:spcBef>
              <a:spcAft>
                <a:spcPts val="0"/>
              </a:spcAft>
              <a:buNone/>
            </a:pPr>
            <a:endParaRPr sz="1000" i="1">
              <a:solidFill>
                <a:srgbClr val="999999"/>
              </a:solidFill>
              <a:latin typeface="Georgia"/>
              <a:ea typeface="Georgia"/>
              <a:cs typeface="Georgia"/>
              <a:sym typeface="Georgia"/>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08" name="Shape 108"/>
          <p:cNvSpPr txBox="1">
            <a:spLocks noGrp="1"/>
          </p:cNvSpPr>
          <p:nvPr>
            <p:ph type="body" idx="3"/>
          </p:nvPr>
        </p:nvSpPr>
        <p:spPr>
          <a:xfrm>
            <a:off x="5970725" y="575500"/>
            <a:ext cx="2715900" cy="3165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b="1"/>
              <a:t>EDIT IN </a:t>
            </a:r>
            <a:r>
              <a:rPr lang="en" b="1">
                <a:solidFill>
                  <a:srgbClr val="F67031"/>
                </a:solidFill>
              </a:rPr>
              <a:t>POWERPOINT®</a:t>
            </a:r>
            <a:endParaRPr>
              <a:solidFill>
                <a:srgbClr val="F67031"/>
              </a:solidFill>
            </a:endParaRPr>
          </a:p>
          <a:p>
            <a:pPr marL="0" lvl="0" indent="0" rtl="0">
              <a:spcBef>
                <a:spcPts val="600"/>
              </a:spcBef>
              <a:spcAft>
                <a:spcPts val="0"/>
              </a:spcAft>
              <a:buClr>
                <a:schemeClr val="dk1"/>
              </a:buClr>
              <a:buSzPts val="1100"/>
              <a:buFont typeface="Arial"/>
              <a:buNone/>
            </a:pPr>
            <a:r>
              <a:rPr lang="en"/>
              <a:t>Click on the button under the presentation preview that says "Download as PowerPoint template". You will get a .pptx file that you can edit in PowerPoint.</a:t>
            </a:r>
            <a:endParaRPr/>
          </a:p>
          <a:p>
            <a:pPr marL="0" lvl="0" indent="0" rtl="0">
              <a:spcBef>
                <a:spcPts val="600"/>
              </a:spcBef>
              <a:spcAft>
                <a:spcPts val="0"/>
              </a:spcAft>
              <a:buClr>
                <a:schemeClr val="dk1"/>
              </a:buClr>
              <a:buSzPts val="1100"/>
              <a:buFont typeface="Arial"/>
              <a:buNone/>
            </a:pPr>
            <a:r>
              <a:rPr lang="en"/>
              <a:t>Remember to download and install the fonts used in this presentation (you’ll find the links to the font files needed in the </a:t>
            </a:r>
            <a:r>
              <a:rPr lang="en" u="sng">
                <a:hlinkClick r:id="rId5" action="ppaction://hlinksldjump"/>
              </a:rPr>
              <a:t>Presentation design slide</a:t>
            </a:r>
            <a:r>
              <a:rPr lang="en"/>
              <a:t>)</a:t>
            </a:r>
            <a:endParaRPr/>
          </a:p>
          <a:p>
            <a:pPr marL="0" lvl="0" indent="0">
              <a:spcBef>
                <a:spcPts val="6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3" y="632610"/>
            <a:ext cx="472800" cy="472800"/>
          </a:xfrm>
          <a:prstGeom prst="ellipse">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5183313" y="2719263"/>
            <a:ext cx="472800" cy="472800"/>
          </a:xfrm>
          <a:prstGeom prst="ellipse">
            <a:avLst/>
          </a:prstGeom>
          <a:solidFill>
            <a:srgbClr val="E0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review some concepts</a:t>
            </a:r>
            <a:endParaRPr/>
          </a:p>
        </p:txBody>
      </p:sp>
      <p:sp>
        <p:nvSpPr>
          <p:cNvPr id="376" name="Shape 376"/>
          <p:cNvSpPr txBox="1">
            <a:spLocks noGrp="1"/>
          </p:cNvSpPr>
          <p:nvPr>
            <p:ph type="body" idx="1"/>
          </p:nvPr>
        </p:nvSpPr>
        <p:spPr>
          <a:xfrm>
            <a:off x="3069325"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a:t>Is the color of gold, butter and ripe lemons. In the spectrum of visible light, yellow is found between green and orange.</a:t>
            </a:r>
            <a:endParaRPr/>
          </a:p>
        </p:txBody>
      </p:sp>
      <p:sp>
        <p:nvSpPr>
          <p:cNvPr id="377" name="Shape 377"/>
          <p:cNvSpPr txBox="1">
            <a:spLocks noGrp="1"/>
          </p:cNvSpPr>
          <p:nvPr>
            <p:ph type="body" idx="2"/>
          </p:nvPr>
        </p:nvSpPr>
        <p:spPr>
          <a:xfrm>
            <a:off x="4951002"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a:t>Is the colour of the clear sky and the deep sea. It is located between violet and green on the optical spectrum.</a:t>
            </a:r>
            <a:endParaRPr/>
          </a:p>
        </p:txBody>
      </p:sp>
      <p:sp>
        <p:nvSpPr>
          <p:cNvPr id="378" name="Shape 378"/>
          <p:cNvSpPr txBox="1">
            <a:spLocks noGrp="1"/>
          </p:cNvSpPr>
          <p:nvPr>
            <p:ph type="body" idx="3"/>
          </p:nvPr>
        </p:nvSpPr>
        <p:spPr>
          <a:xfrm>
            <a:off x="6832679"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rtl="0">
              <a:spcBef>
                <a:spcPts val="600"/>
              </a:spcBef>
              <a:spcAft>
                <a:spcPts val="0"/>
              </a:spcAft>
              <a:buNone/>
            </a:pPr>
            <a:endParaRPr/>
          </a:p>
        </p:txBody>
      </p:sp>
      <p:sp>
        <p:nvSpPr>
          <p:cNvPr id="379" name="Shape 3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380" name="Shape 380"/>
          <p:cNvSpPr txBox="1">
            <a:spLocks noGrp="1"/>
          </p:cNvSpPr>
          <p:nvPr>
            <p:ph type="body" idx="1"/>
          </p:nvPr>
        </p:nvSpPr>
        <p:spPr>
          <a:xfrm>
            <a:off x="3069325"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a:t>Is the color of gold, butter and ripe lemons. In the spectrum of visible light, yellow is found between green and orange.</a:t>
            </a:r>
            <a:endParaRPr/>
          </a:p>
        </p:txBody>
      </p:sp>
      <p:sp>
        <p:nvSpPr>
          <p:cNvPr id="381" name="Shape 381"/>
          <p:cNvSpPr txBox="1">
            <a:spLocks noGrp="1"/>
          </p:cNvSpPr>
          <p:nvPr>
            <p:ph type="body" idx="2"/>
          </p:nvPr>
        </p:nvSpPr>
        <p:spPr>
          <a:xfrm>
            <a:off x="4951002"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a:t>Is the colour of the clear sky and the deep sea. It is located between violet and green on the optical spectrum.</a:t>
            </a:r>
            <a:endParaRPr/>
          </a:p>
        </p:txBody>
      </p:sp>
      <p:sp>
        <p:nvSpPr>
          <p:cNvPr id="382" name="Shape 382"/>
          <p:cNvSpPr txBox="1">
            <a:spLocks noGrp="1"/>
          </p:cNvSpPr>
          <p:nvPr>
            <p:ph type="body" idx="3"/>
          </p:nvPr>
        </p:nvSpPr>
        <p:spPr>
          <a:xfrm>
            <a:off x="6832679"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rtl="0">
              <a:spcBef>
                <a:spcPts val="600"/>
              </a:spcBef>
              <a:spcAft>
                <a:spcPts val="0"/>
              </a:spcAft>
              <a:buNone/>
            </a:pPr>
            <a:endParaRPr/>
          </a:p>
        </p:txBody>
      </p:sp>
      <p:grpSp>
        <p:nvGrpSpPr>
          <p:cNvPr id="383" name="Shape 383"/>
          <p:cNvGrpSpPr/>
          <p:nvPr/>
        </p:nvGrpSpPr>
        <p:grpSpPr>
          <a:xfrm>
            <a:off x="3160982" y="899397"/>
            <a:ext cx="472824" cy="393575"/>
            <a:chOff x="1247825" y="322750"/>
            <a:chExt cx="443300" cy="369000"/>
          </a:xfrm>
        </p:grpSpPr>
        <p:sp>
          <p:nvSpPr>
            <p:cNvPr id="384" name="Shape 38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5" name="Shape 385"/>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6" name="Shape 38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7" name="Shape 38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8" name="Shape 38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sp>
        <p:nvSpPr>
          <p:cNvPr id="389" name="Shape 389"/>
          <p:cNvSpPr/>
          <p:nvPr/>
        </p:nvSpPr>
        <p:spPr>
          <a:xfrm>
            <a:off x="3160975" y="2909070"/>
            <a:ext cx="427360" cy="427360"/>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nvGrpSpPr>
          <p:cNvPr id="390" name="Shape 390"/>
          <p:cNvGrpSpPr/>
          <p:nvPr/>
        </p:nvGrpSpPr>
        <p:grpSpPr>
          <a:xfrm>
            <a:off x="5055108" y="2858407"/>
            <a:ext cx="455918" cy="478023"/>
            <a:chOff x="5961125" y="1623900"/>
            <a:chExt cx="427450" cy="448175"/>
          </a:xfrm>
        </p:grpSpPr>
        <p:sp>
          <p:nvSpPr>
            <p:cNvPr id="391" name="Shape 391"/>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2" name="Shape 392"/>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3" name="Shape 393"/>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4" name="Shape 394"/>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5" name="Shape 395"/>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6" name="Shape 396"/>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7" name="Shape 39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398" name="Shape 398"/>
          <p:cNvGrpSpPr/>
          <p:nvPr/>
        </p:nvGrpSpPr>
        <p:grpSpPr>
          <a:xfrm>
            <a:off x="5049913" y="928622"/>
            <a:ext cx="466318" cy="364351"/>
            <a:chOff x="1923075" y="3694075"/>
            <a:chExt cx="437200" cy="341600"/>
          </a:xfrm>
        </p:grpSpPr>
        <p:sp>
          <p:nvSpPr>
            <p:cNvPr id="399" name="Shape 399"/>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0" name="Shape 400"/>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1" name="Shape 401"/>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2" name="Shape 402"/>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3" name="Shape 403"/>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4" name="Shape 404"/>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5" name="Shape 405"/>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6" name="Shape 406"/>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7" name="Shape 407"/>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408" name="Shape 408"/>
          <p:cNvGrpSpPr/>
          <p:nvPr/>
        </p:nvGrpSpPr>
        <p:grpSpPr>
          <a:xfrm>
            <a:off x="6918724" y="2923363"/>
            <a:ext cx="500075" cy="413068"/>
            <a:chOff x="5268225" y="4341925"/>
            <a:chExt cx="468850" cy="387275"/>
          </a:xfrm>
        </p:grpSpPr>
        <p:sp>
          <p:nvSpPr>
            <p:cNvPr id="409" name="Shape 40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0" name="Shape 41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1" name="Shape 41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2" name="Shape 41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3" name="Shape 41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4" name="Shape 414"/>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5" name="Shape 415"/>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6" name="Shape 41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417" name="Shape 417"/>
          <p:cNvGrpSpPr/>
          <p:nvPr/>
        </p:nvGrpSpPr>
        <p:grpSpPr>
          <a:xfrm>
            <a:off x="6932359" y="835747"/>
            <a:ext cx="472824" cy="457225"/>
            <a:chOff x="1247825" y="5001950"/>
            <a:chExt cx="443300" cy="428675"/>
          </a:xfrm>
        </p:grpSpPr>
        <p:sp>
          <p:nvSpPr>
            <p:cNvPr id="418" name="Shape 418"/>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9" name="Shape 419"/>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0" name="Shape 420"/>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1" name="Shape 421"/>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2" name="Shape 422"/>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3" name="Shape 423"/>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429" name="Shape 429"/>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can insert graphs from </a:t>
            </a:r>
            <a:r>
              <a:rPr lang="en" u="sng">
                <a:hlinkClick r:id="rId3"/>
              </a:rPr>
              <a:t>Google Sheets</a:t>
            </a:r>
            <a:endParaRPr/>
          </a:p>
        </p:txBody>
      </p:sp>
      <p:pic>
        <p:nvPicPr>
          <p:cNvPr id="430" name="Shape 430"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p:nvPr/>
        </p:nvSpPr>
        <p:spPr>
          <a:xfrm>
            <a:off x="4826115"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4919425"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37" name="Shape 4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22</a:t>
            </a:fld>
            <a:endParaRPr>
              <a:solidFill>
                <a:srgbClr val="FFFFFF"/>
              </a:solidFill>
            </a:endParaRPr>
          </a:p>
        </p:txBody>
      </p:sp>
      <p:sp>
        <p:nvSpPr>
          <p:cNvPr id="438" name="Shape 438"/>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Android Project</a:t>
            </a:r>
            <a:endParaRPr/>
          </a:p>
        </p:txBody>
      </p:sp>
      <p:sp>
        <p:nvSpPr>
          <p:cNvPr id="439" name="Shape 439"/>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Show and explain your web, app or software projects using these gadget templates.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p:nvPr/>
        </p:nvSpPr>
        <p:spPr>
          <a:xfrm>
            <a:off x="4931871" y="623036"/>
            <a:ext cx="1863608" cy="3921828"/>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5068825"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46" name="Shape 4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23</a:t>
            </a:fld>
            <a:endParaRPr>
              <a:solidFill>
                <a:srgbClr val="FFFFFF"/>
              </a:solidFill>
            </a:endParaRPr>
          </a:p>
        </p:txBody>
      </p:sp>
      <p:sp>
        <p:nvSpPr>
          <p:cNvPr id="447" name="Shape 447"/>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iPhone Project</a:t>
            </a:r>
            <a:endParaRPr/>
          </a:p>
        </p:txBody>
      </p:sp>
      <p:sp>
        <p:nvSpPr>
          <p:cNvPr id="448" name="Shape 448"/>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4423923" y="535613"/>
            <a:ext cx="2879504"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latin typeface="Nunito Sans"/>
              <a:ea typeface="Nunito Sans"/>
              <a:cs typeface="Nunito Sans"/>
              <a:sym typeface="Nunito Sans"/>
            </a:endParaRPr>
          </a:p>
        </p:txBody>
      </p:sp>
      <p:sp>
        <p:nvSpPr>
          <p:cNvPr id="454" name="Shape 454"/>
          <p:cNvSpPr/>
          <p:nvPr/>
        </p:nvSpPr>
        <p:spPr>
          <a:xfrm>
            <a:off x="461702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55" name="Shape 4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24</a:t>
            </a:fld>
            <a:endParaRPr>
              <a:solidFill>
                <a:srgbClr val="FFFFFF"/>
              </a:solidFill>
            </a:endParaRPr>
          </a:p>
        </p:txBody>
      </p:sp>
      <p:sp>
        <p:nvSpPr>
          <p:cNvPr id="456" name="Shape 456"/>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Tablet</a:t>
            </a:r>
            <a:endParaRPr/>
          </a:p>
          <a:p>
            <a:pPr marL="0" lvl="0" indent="0">
              <a:spcBef>
                <a:spcPts val="0"/>
              </a:spcBef>
              <a:spcAft>
                <a:spcPts val="0"/>
              </a:spcAft>
              <a:buNone/>
            </a:pPr>
            <a:r>
              <a:rPr lang="en"/>
              <a:t>Project</a:t>
            </a:r>
            <a:endParaRPr/>
          </a:p>
        </p:txBody>
      </p:sp>
      <p:sp>
        <p:nvSpPr>
          <p:cNvPr id="457" name="Shape 457"/>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p:nvPr/>
        </p:nvSpPr>
        <p:spPr>
          <a:xfrm>
            <a:off x="3346950" y="612452"/>
            <a:ext cx="5033458" cy="391860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3557581" y="820546"/>
            <a:ext cx="4612200" cy="294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64" name="Shape 4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25</a:t>
            </a:fld>
            <a:endParaRPr>
              <a:solidFill>
                <a:srgbClr val="FFFFFF"/>
              </a:solidFill>
            </a:endParaRPr>
          </a:p>
        </p:txBody>
      </p:sp>
      <p:sp>
        <p:nvSpPr>
          <p:cNvPr id="465" name="Shape 465"/>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Desktop Project</a:t>
            </a:r>
            <a:endParaRPr/>
          </a:p>
        </p:txBody>
      </p:sp>
      <p:sp>
        <p:nvSpPr>
          <p:cNvPr id="466" name="Shape 466"/>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Thank you very much for your time</a:t>
            </a:r>
            <a:endParaRPr/>
          </a:p>
        </p:txBody>
      </p:sp>
      <p:sp>
        <p:nvSpPr>
          <p:cNvPr id="472" name="Shape 4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26</a:t>
            </a:fld>
            <a:endParaRPr/>
          </a:p>
        </p:txBody>
      </p:sp>
      <p:sp>
        <p:nvSpPr>
          <p:cNvPr id="473" name="Shape 473"/>
          <p:cNvSpPr txBox="1">
            <a:spLocks noGrp="1"/>
          </p:cNvSpPr>
          <p:nvPr>
            <p:ph type="body" idx="1"/>
          </p:nvPr>
        </p:nvSpPr>
        <p:spPr>
          <a:xfrm>
            <a:off x="511425" y="2572500"/>
            <a:ext cx="3517200" cy="178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If you have any questions about this document please don’t hesitate to contact us at:</a:t>
            </a:r>
            <a:endParaRPr/>
          </a:p>
          <a:p>
            <a:pPr marL="457200" lvl="0" indent="-304800" rtl="0">
              <a:spcBef>
                <a:spcPts val="600"/>
              </a:spcBef>
              <a:spcAft>
                <a:spcPts val="0"/>
              </a:spcAft>
              <a:buSzPts val="1200"/>
              <a:buChar char="▪"/>
            </a:pPr>
            <a:r>
              <a:rPr lang="en"/>
              <a:t>www.ourwebsite.com</a:t>
            </a:r>
            <a:endParaRPr/>
          </a:p>
          <a:p>
            <a:pPr marL="457200" lvl="0" indent="-304800" rtl="0">
              <a:spcBef>
                <a:spcPts val="1000"/>
              </a:spcBef>
              <a:spcAft>
                <a:spcPts val="0"/>
              </a:spcAft>
              <a:buSzPts val="1200"/>
              <a:buChar char="▪"/>
            </a:pPr>
            <a:r>
              <a:rPr lang="en"/>
              <a:t>hello@mail.me</a:t>
            </a:r>
            <a:endParaRPr/>
          </a:p>
          <a:p>
            <a:pPr marL="457200" lvl="0" indent="-304800" rtl="0">
              <a:spcBef>
                <a:spcPts val="1000"/>
              </a:spcBef>
              <a:spcAft>
                <a:spcPts val="1000"/>
              </a:spcAft>
              <a:buSzPts val="1200"/>
              <a:buChar char="▪"/>
            </a:pPr>
            <a:r>
              <a:rPr lang="en"/>
              <a:t>@companyname</a:t>
            </a:r>
            <a:endParaRPr/>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Credits</a:t>
            </a:r>
            <a:endParaRPr/>
          </a:p>
        </p:txBody>
      </p:sp>
      <p:sp>
        <p:nvSpPr>
          <p:cNvPr id="482" name="Shape 482"/>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p:txBody>
      </p:sp>
      <p:sp>
        <p:nvSpPr>
          <p:cNvPr id="483" name="Shape 4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484" name="Shape 484"/>
          <p:cNvSpPr txBox="1">
            <a:spLocks noGrp="1"/>
          </p:cNvSpPr>
          <p:nvPr>
            <p:ph type="body" idx="2"/>
          </p:nvPr>
        </p:nvSpPr>
        <p:spPr>
          <a:xfrm>
            <a:off x="3090625" y="2197325"/>
            <a:ext cx="5596200" cy="23592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a:t>Presentation template by </a:t>
            </a:r>
            <a:r>
              <a:rPr lang="en" u="sng">
                <a:solidFill>
                  <a:srgbClr val="F67031"/>
                </a:solidFill>
                <a:hlinkClick r:id="rId3"/>
              </a:rPr>
              <a:t>SlidesCarnival</a:t>
            </a:r>
            <a:endParaRPr>
              <a:solidFill>
                <a:srgbClr val="F67031"/>
              </a:solidFill>
            </a:endParaRPr>
          </a:p>
          <a:p>
            <a:pPr marL="457200" lvl="0" indent="-317500" rtl="0">
              <a:spcBef>
                <a:spcPts val="1000"/>
              </a:spcBef>
              <a:spcAft>
                <a:spcPts val="0"/>
              </a:spcAft>
              <a:buSzPts val="1400"/>
              <a:buChar char="▪"/>
            </a:pPr>
            <a:r>
              <a:rPr lang="en"/>
              <a:t>Photographs by </a:t>
            </a:r>
            <a:r>
              <a:rPr lang="en" u="sng">
                <a:solidFill>
                  <a:srgbClr val="F67031"/>
                </a:solidFill>
                <a:hlinkClick r:id="rId4"/>
              </a:rPr>
              <a:t>Unsplash</a:t>
            </a:r>
            <a:endParaRPr>
              <a:solidFill>
                <a:srgbClr val="F67031"/>
              </a:solidFill>
            </a:endParaRPr>
          </a:p>
          <a:p>
            <a:pPr marL="457200" lvl="0" indent="-317500" rtl="0">
              <a:spcBef>
                <a:spcPts val="1000"/>
              </a:spcBef>
              <a:spcAft>
                <a:spcPts val="1000"/>
              </a:spcAft>
              <a:buSzPts val="1400"/>
              <a:buChar char="▪"/>
            </a:pPr>
            <a:r>
              <a:rPr lang="en"/>
              <a:t>Learn more about slidedocs at </a:t>
            </a:r>
            <a:r>
              <a:rPr lang="en" u="sng">
                <a:solidFill>
                  <a:srgbClr val="F67031"/>
                </a:solidFill>
                <a:hlinkClick r:id="rId5"/>
              </a:rPr>
              <a:t>duarte.com/slidedocs</a:t>
            </a:r>
            <a:endParaRPr>
              <a:solidFill>
                <a:srgbClr val="F6703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Presentation design</a:t>
            </a:r>
            <a:endParaRPr/>
          </a:p>
        </p:txBody>
      </p:sp>
      <p:sp>
        <p:nvSpPr>
          <p:cNvPr id="490" name="Shape 490"/>
          <p:cNvSpPr txBox="1">
            <a:spLocks noGrp="1"/>
          </p:cNvSpPr>
          <p:nvPr>
            <p:ph type="body" idx="1"/>
          </p:nvPr>
        </p:nvSpPr>
        <p:spPr>
          <a:xfrm>
            <a:off x="3090625" y="575500"/>
            <a:ext cx="5596200" cy="3981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This presentation uses the following typographies and colors:</a:t>
            </a:r>
            <a:endParaRPr/>
          </a:p>
          <a:p>
            <a:pPr marL="457200" lvl="0" indent="-317500" rtl="0">
              <a:lnSpc>
                <a:spcPct val="115000"/>
              </a:lnSpc>
              <a:spcBef>
                <a:spcPts val="600"/>
              </a:spcBef>
              <a:spcAft>
                <a:spcPts val="0"/>
              </a:spcAft>
              <a:buClr>
                <a:srgbClr val="CCCCCC"/>
              </a:buClr>
              <a:buSzPts val="1400"/>
              <a:buChar char="▪"/>
            </a:pPr>
            <a:r>
              <a:rPr lang="en"/>
              <a:t>Titles: Nunito sans</a:t>
            </a:r>
            <a:endParaRPr/>
          </a:p>
          <a:p>
            <a:pPr marL="457200" lvl="0" indent="-317500" rtl="0">
              <a:lnSpc>
                <a:spcPct val="115000"/>
              </a:lnSpc>
              <a:spcBef>
                <a:spcPts val="0"/>
              </a:spcBef>
              <a:spcAft>
                <a:spcPts val="0"/>
              </a:spcAft>
              <a:buClr>
                <a:srgbClr val="CCCCCC"/>
              </a:buClr>
              <a:buSzPts val="1400"/>
              <a:buChar char="▪"/>
            </a:pPr>
            <a:r>
              <a:rPr lang="en"/>
              <a:t>Body copy: </a:t>
            </a:r>
            <a:r>
              <a:rPr lang="en">
                <a:solidFill>
                  <a:schemeClr val="dk2"/>
                </a:solidFill>
              </a:rPr>
              <a:t>Nunito sans</a:t>
            </a:r>
            <a:endParaRPr>
              <a:solidFill>
                <a:schemeClr val="dk2"/>
              </a:solidFill>
            </a:endParaRPr>
          </a:p>
          <a:p>
            <a:pPr marL="457200" lvl="0" indent="-317500" rtl="0">
              <a:lnSpc>
                <a:spcPct val="115000"/>
              </a:lnSpc>
              <a:spcBef>
                <a:spcPts val="0"/>
              </a:spcBef>
              <a:spcAft>
                <a:spcPts val="0"/>
              </a:spcAft>
              <a:buClr>
                <a:srgbClr val="CCCCCC"/>
              </a:buClr>
              <a:buSzPts val="1400"/>
              <a:buChar char="▪"/>
            </a:pPr>
            <a:r>
              <a:rPr lang="en">
                <a:solidFill>
                  <a:schemeClr val="dk2"/>
                </a:solidFill>
              </a:rPr>
              <a:t>Italic copy: Georgia (system font)</a:t>
            </a:r>
            <a:endParaRPr>
              <a:solidFill>
                <a:schemeClr val="dk2"/>
              </a:solidFill>
            </a:endParaRPr>
          </a:p>
          <a:p>
            <a:pPr marL="0" lvl="0" indent="0" rtl="0">
              <a:lnSpc>
                <a:spcPct val="115000"/>
              </a:lnSpc>
              <a:spcBef>
                <a:spcPts val="600"/>
              </a:spcBef>
              <a:spcAft>
                <a:spcPts val="0"/>
              </a:spcAft>
              <a:buNone/>
            </a:pPr>
            <a:r>
              <a:rPr lang="en"/>
              <a:t>You can download the font on this page:</a:t>
            </a:r>
            <a:endParaRPr/>
          </a:p>
          <a:p>
            <a:pPr marL="0" lvl="0" indent="0" rtl="0">
              <a:lnSpc>
                <a:spcPct val="115000"/>
              </a:lnSpc>
              <a:spcBef>
                <a:spcPts val="600"/>
              </a:spcBef>
              <a:spcAft>
                <a:spcPts val="0"/>
              </a:spcAft>
              <a:buNone/>
            </a:pPr>
            <a:r>
              <a:rPr lang="en" u="sng">
                <a:solidFill>
                  <a:srgbClr val="F67031"/>
                </a:solidFill>
                <a:hlinkClick r:id="rId3"/>
              </a:rPr>
              <a:t>https://fontlibrary.org/en/font/nunito-sans</a:t>
            </a:r>
            <a:endParaRPr>
              <a:solidFill>
                <a:srgbClr val="F67031"/>
              </a:solidFill>
            </a:endParaRPr>
          </a:p>
          <a:p>
            <a:pPr marL="0" lvl="0" indent="0" rtl="0">
              <a:lnSpc>
                <a:spcPct val="115000"/>
              </a:lnSpc>
              <a:spcBef>
                <a:spcPts val="600"/>
              </a:spcBef>
              <a:spcAft>
                <a:spcPts val="0"/>
              </a:spcAft>
              <a:buNone/>
            </a:pPr>
            <a:endParaRPr/>
          </a:p>
          <a:p>
            <a:pPr marL="457200" lvl="0" indent="-317500" rtl="0">
              <a:lnSpc>
                <a:spcPct val="115000"/>
              </a:lnSpc>
              <a:spcBef>
                <a:spcPts val="600"/>
              </a:spcBef>
              <a:spcAft>
                <a:spcPts val="0"/>
              </a:spcAft>
              <a:buSzPts val="1400"/>
              <a:buChar char="▪"/>
            </a:pPr>
            <a:r>
              <a:rPr lang="en"/>
              <a:t>Orange </a:t>
            </a:r>
            <a:r>
              <a:rPr lang="en" b="1">
                <a:solidFill>
                  <a:srgbClr val="F67031"/>
                </a:solidFill>
              </a:rPr>
              <a:t>#f67031</a:t>
            </a:r>
            <a:endParaRPr b="1">
              <a:solidFill>
                <a:srgbClr val="F67031"/>
              </a:solidFill>
            </a:endParaRPr>
          </a:p>
          <a:p>
            <a:pPr marL="457200" lvl="0" indent="-317500" rtl="0">
              <a:spcBef>
                <a:spcPts val="0"/>
              </a:spcBef>
              <a:spcAft>
                <a:spcPts val="0"/>
              </a:spcAft>
              <a:buClr>
                <a:schemeClr val="lt2"/>
              </a:buClr>
              <a:buSzPts val="1400"/>
              <a:buChar char="▪"/>
            </a:pPr>
            <a:r>
              <a:rPr lang="en">
                <a:solidFill>
                  <a:schemeClr val="dk2"/>
                </a:solidFill>
              </a:rPr>
              <a:t>Yellow </a:t>
            </a:r>
            <a:r>
              <a:rPr lang="en" b="1">
                <a:solidFill>
                  <a:srgbClr val="FFA400"/>
                </a:solidFill>
              </a:rPr>
              <a:t>#ffa400</a:t>
            </a:r>
            <a:endParaRPr b="1">
              <a:solidFill>
                <a:srgbClr val="FFA400"/>
              </a:solidFill>
            </a:endParaRPr>
          </a:p>
          <a:p>
            <a:pPr marL="457200" lvl="0" indent="-317500" rtl="0">
              <a:spcBef>
                <a:spcPts val="0"/>
              </a:spcBef>
              <a:spcAft>
                <a:spcPts val="0"/>
              </a:spcAft>
              <a:buClr>
                <a:schemeClr val="lt2"/>
              </a:buClr>
              <a:buSzPts val="1400"/>
              <a:buChar char="▪"/>
            </a:pPr>
            <a:r>
              <a:rPr lang="en">
                <a:solidFill>
                  <a:schemeClr val="dk2"/>
                </a:solidFill>
              </a:rPr>
              <a:t>Fucsia </a:t>
            </a:r>
            <a:r>
              <a:rPr lang="en" b="1">
                <a:solidFill>
                  <a:srgbClr val="ED0036"/>
                </a:solidFill>
              </a:rPr>
              <a:t>#ed0036</a:t>
            </a:r>
            <a:endParaRPr>
              <a:solidFill>
                <a:srgbClr val="ED0036"/>
              </a:solidFill>
            </a:endParaRPr>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r>
              <a:rPr lang="en" i="1"/>
              <a:t>You don’t need to keep this slide in your presentation. It’s only here to serve you as a design guide if you need to create new slides or download the fonts to edit the presentation in PowerPoint®</a:t>
            </a:r>
            <a:endParaRPr i="1"/>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endParaRPr/>
          </a:p>
        </p:txBody>
      </p:sp>
      <p:sp>
        <p:nvSpPr>
          <p:cNvPr id="491" name="Shape 4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495"/>
        <p:cNvGrpSpPr/>
        <p:nvPr/>
      </p:nvGrpSpPr>
      <p:grpSpPr>
        <a:xfrm>
          <a:off x="0" y="0"/>
          <a:ext cx="0" cy="0"/>
          <a:chOff x="0" y="0"/>
          <a:chExt cx="0" cy="0"/>
        </a:xfrm>
      </p:grpSpPr>
      <p:sp>
        <p:nvSpPr>
          <p:cNvPr id="496" name="Shape 496"/>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b="1">
                <a:solidFill>
                  <a:srgbClr val="FFFFFF"/>
                </a:solidFill>
                <a:latin typeface="Nunito Sans"/>
                <a:ea typeface="Nunito Sans"/>
                <a:cs typeface="Nunito Sans"/>
                <a:sym typeface="Nunito Sans"/>
              </a:rPr>
              <a:t>SlidesCarnival icons are editable shapes</a:t>
            </a:r>
            <a:r>
              <a:rPr lang="en" sz="900">
                <a:solidFill>
                  <a:srgbClr val="FFFFFF"/>
                </a:solidFill>
                <a:latin typeface="Nunito Sans"/>
                <a:ea typeface="Nunito Sans"/>
                <a:cs typeface="Nunito Sans"/>
                <a:sym typeface="Nunito Sans"/>
              </a:rPr>
              <a:t>. </a:t>
            </a: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r>
              <a:rPr lang="en" sz="900">
                <a:solidFill>
                  <a:srgbClr val="FFFFFF"/>
                </a:solidFill>
                <a:latin typeface="Nunito Sans"/>
                <a:ea typeface="Nunito Sans"/>
                <a:cs typeface="Nunito Sans"/>
                <a:sym typeface="Nunito Sans"/>
              </a:rPr>
              <a:t>This means that you can:</a:t>
            </a:r>
            <a:endParaRPr sz="900">
              <a:solidFill>
                <a:srgbClr val="FFFFFF"/>
              </a:solidFill>
              <a:latin typeface="Nunito Sans"/>
              <a:ea typeface="Nunito Sans"/>
              <a:cs typeface="Nunito Sans"/>
              <a:sym typeface="Nunito Sans"/>
            </a:endParaRPr>
          </a:p>
          <a:p>
            <a:pPr marL="457200" lvl="0" indent="-28575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Resize them without losing quality.</a:t>
            </a:r>
            <a:endParaRPr sz="900">
              <a:solidFill>
                <a:srgbClr val="FFFFFF"/>
              </a:solidFill>
              <a:latin typeface="Nunito Sans"/>
              <a:ea typeface="Nunito Sans"/>
              <a:cs typeface="Nunito Sans"/>
              <a:sym typeface="Nunito Sans"/>
            </a:endParaRPr>
          </a:p>
          <a:p>
            <a:pPr marL="457200" lvl="0" indent="-28575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Change line color, width and style.</a:t>
            </a: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r>
              <a:rPr lang="en" sz="900">
                <a:solidFill>
                  <a:srgbClr val="FFFFFF"/>
                </a:solidFill>
                <a:latin typeface="Nunito Sans"/>
                <a:ea typeface="Nunito Sans"/>
                <a:cs typeface="Nunito Sans"/>
                <a:sym typeface="Nunito Sans"/>
              </a:rPr>
              <a:t>Isn’t that nice? :)</a:t>
            </a: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r>
              <a:rPr lang="en" sz="900">
                <a:solidFill>
                  <a:srgbClr val="FFFFFF"/>
                </a:solidFill>
                <a:latin typeface="Nunito Sans"/>
                <a:ea typeface="Nunito Sans"/>
                <a:cs typeface="Nunito Sans"/>
                <a:sym typeface="Nunito Sans"/>
              </a:rPr>
              <a:t>Examples:</a:t>
            </a: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p:txBody>
      </p:sp>
      <p:grpSp>
        <p:nvGrpSpPr>
          <p:cNvPr id="497" name="Shape 497"/>
          <p:cNvGrpSpPr/>
          <p:nvPr/>
        </p:nvGrpSpPr>
        <p:grpSpPr>
          <a:xfrm>
            <a:off x="348747" y="333019"/>
            <a:ext cx="342903" cy="447293"/>
            <a:chOff x="590250" y="244200"/>
            <a:chExt cx="407975" cy="532175"/>
          </a:xfrm>
        </p:grpSpPr>
        <p:sp>
          <p:nvSpPr>
            <p:cNvPr id="498" name="Shape 498"/>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12" name="Shape 512"/>
          <p:cNvGrpSpPr/>
          <p:nvPr/>
        </p:nvGrpSpPr>
        <p:grpSpPr>
          <a:xfrm>
            <a:off x="901439" y="399041"/>
            <a:ext cx="372594" cy="310144"/>
            <a:chOff x="1247825" y="322750"/>
            <a:chExt cx="443300" cy="369000"/>
          </a:xfrm>
        </p:grpSpPr>
        <p:sp>
          <p:nvSpPr>
            <p:cNvPr id="513" name="Shape 513"/>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18" name="Shape 518"/>
          <p:cNvGrpSpPr/>
          <p:nvPr/>
        </p:nvGrpSpPr>
        <p:grpSpPr>
          <a:xfrm>
            <a:off x="1474618" y="397507"/>
            <a:ext cx="356204" cy="313212"/>
            <a:chOff x="1929775" y="320925"/>
            <a:chExt cx="423800" cy="372650"/>
          </a:xfrm>
        </p:grpSpPr>
        <p:sp>
          <p:nvSpPr>
            <p:cNvPr id="519" name="Shape 519"/>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4" name="Shape 524"/>
          <p:cNvSpPr/>
          <p:nvPr/>
        </p:nvSpPr>
        <p:spPr>
          <a:xfrm>
            <a:off x="2071920" y="386254"/>
            <a:ext cx="291717" cy="335738"/>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2656888" y="387284"/>
            <a:ext cx="251793"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26" name="Shape 526"/>
          <p:cNvGrpSpPr/>
          <p:nvPr/>
        </p:nvGrpSpPr>
        <p:grpSpPr>
          <a:xfrm>
            <a:off x="3744262" y="362185"/>
            <a:ext cx="336767" cy="383835"/>
            <a:chOff x="4630125" y="278900"/>
            <a:chExt cx="400675" cy="456675"/>
          </a:xfrm>
        </p:grpSpPr>
        <p:sp>
          <p:nvSpPr>
            <p:cNvPr id="527" name="Shape 527"/>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Shape 528"/>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Shape 529"/>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Shape 530"/>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1" name="Shape 531"/>
          <p:cNvSpPr/>
          <p:nvPr/>
        </p:nvSpPr>
        <p:spPr>
          <a:xfrm>
            <a:off x="4284851" y="385750"/>
            <a:ext cx="385895"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32" name="Shape 532"/>
          <p:cNvGrpSpPr/>
          <p:nvPr/>
        </p:nvGrpSpPr>
        <p:grpSpPr>
          <a:xfrm>
            <a:off x="353874" y="908741"/>
            <a:ext cx="342882" cy="418128"/>
            <a:chOff x="596350" y="929175"/>
            <a:chExt cx="407950" cy="497475"/>
          </a:xfrm>
        </p:grpSpPr>
        <p:sp>
          <p:nvSpPr>
            <p:cNvPr id="533" name="Shape 533"/>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0" name="Shape 540"/>
          <p:cNvGrpSpPr/>
          <p:nvPr/>
        </p:nvGrpSpPr>
        <p:grpSpPr>
          <a:xfrm>
            <a:off x="1478190" y="969656"/>
            <a:ext cx="349060" cy="298882"/>
            <a:chOff x="1934025" y="1001650"/>
            <a:chExt cx="415300" cy="355600"/>
          </a:xfrm>
        </p:grpSpPr>
        <p:sp>
          <p:nvSpPr>
            <p:cNvPr id="541" name="Shape 541"/>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5" name="Shape 545"/>
          <p:cNvSpPr/>
          <p:nvPr/>
        </p:nvSpPr>
        <p:spPr>
          <a:xfrm>
            <a:off x="2042249" y="944598"/>
            <a:ext cx="351077" cy="349039"/>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2607759" y="961997"/>
            <a:ext cx="350068" cy="31424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3177871" y="964561"/>
            <a:ext cx="339835" cy="309115"/>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3754139" y="967629"/>
            <a:ext cx="317310"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49" name="Shape 549"/>
          <p:cNvGrpSpPr/>
          <p:nvPr/>
        </p:nvGrpSpPr>
        <p:grpSpPr>
          <a:xfrm>
            <a:off x="4302585" y="947131"/>
            <a:ext cx="350068" cy="350573"/>
            <a:chOff x="5294400" y="974850"/>
            <a:chExt cx="416500" cy="417100"/>
          </a:xfrm>
        </p:grpSpPr>
        <p:sp>
          <p:nvSpPr>
            <p:cNvPr id="550" name="Shape 550"/>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2" name="Shape 552"/>
          <p:cNvGrpSpPr/>
          <p:nvPr/>
        </p:nvGrpSpPr>
        <p:grpSpPr>
          <a:xfrm>
            <a:off x="4825607" y="907732"/>
            <a:ext cx="433992" cy="422729"/>
            <a:chOff x="5916675" y="927975"/>
            <a:chExt cx="516350" cy="502950"/>
          </a:xfrm>
        </p:grpSpPr>
        <p:sp>
          <p:nvSpPr>
            <p:cNvPr id="553" name="Shape 55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5" name="Shape 555"/>
          <p:cNvGrpSpPr/>
          <p:nvPr/>
        </p:nvGrpSpPr>
        <p:grpSpPr>
          <a:xfrm>
            <a:off x="327251" y="1557145"/>
            <a:ext cx="391001" cy="264085"/>
            <a:chOff x="564675" y="1700625"/>
            <a:chExt cx="465200" cy="314200"/>
          </a:xfrm>
        </p:grpSpPr>
        <p:sp>
          <p:nvSpPr>
            <p:cNvPr id="556" name="Shape 556"/>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9" name="Shape 559"/>
          <p:cNvGrpSpPr/>
          <p:nvPr/>
        </p:nvGrpSpPr>
        <p:grpSpPr>
          <a:xfrm>
            <a:off x="892235" y="1492657"/>
            <a:ext cx="391001" cy="382827"/>
            <a:chOff x="1236875" y="1623900"/>
            <a:chExt cx="465200" cy="455475"/>
          </a:xfrm>
        </p:grpSpPr>
        <p:sp>
          <p:nvSpPr>
            <p:cNvPr id="560" name="Shape 560"/>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67" name="Shape 567"/>
          <p:cNvGrpSpPr/>
          <p:nvPr/>
        </p:nvGrpSpPr>
        <p:grpSpPr>
          <a:xfrm>
            <a:off x="1469490" y="1500852"/>
            <a:ext cx="366458" cy="366437"/>
            <a:chOff x="1923675" y="1633650"/>
            <a:chExt cx="436000" cy="435975"/>
          </a:xfrm>
        </p:grpSpPr>
        <p:sp>
          <p:nvSpPr>
            <p:cNvPr id="568" name="Shape 568"/>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Shape 572"/>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74" name="Shape 574"/>
          <p:cNvGrpSpPr/>
          <p:nvPr/>
        </p:nvGrpSpPr>
        <p:grpSpPr>
          <a:xfrm>
            <a:off x="2032941" y="1499318"/>
            <a:ext cx="369505" cy="369505"/>
            <a:chOff x="2594050" y="1631825"/>
            <a:chExt cx="439625" cy="439625"/>
          </a:xfrm>
        </p:grpSpPr>
        <p:sp>
          <p:nvSpPr>
            <p:cNvPr id="575" name="Shape 57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9" name="Shape 579"/>
          <p:cNvSpPr/>
          <p:nvPr/>
        </p:nvSpPr>
        <p:spPr>
          <a:xfrm>
            <a:off x="2614399" y="151574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80" name="Shape 580"/>
          <p:cNvGrpSpPr/>
          <p:nvPr/>
        </p:nvGrpSpPr>
        <p:grpSpPr>
          <a:xfrm>
            <a:off x="3197706" y="1471687"/>
            <a:ext cx="299911" cy="424768"/>
            <a:chOff x="3979850" y="1598950"/>
            <a:chExt cx="356825" cy="505375"/>
          </a:xfrm>
        </p:grpSpPr>
        <p:sp>
          <p:nvSpPr>
            <p:cNvPr id="581" name="Shape 581"/>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3" name="Shape 583"/>
          <p:cNvGrpSpPr/>
          <p:nvPr/>
        </p:nvGrpSpPr>
        <p:grpSpPr>
          <a:xfrm>
            <a:off x="3715096" y="1562776"/>
            <a:ext cx="395098" cy="242589"/>
            <a:chOff x="4595425" y="1707325"/>
            <a:chExt cx="470075" cy="288625"/>
          </a:xfrm>
        </p:grpSpPr>
        <p:sp>
          <p:nvSpPr>
            <p:cNvPr id="584" name="Shape 584"/>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9" name="Shape 589"/>
          <p:cNvGrpSpPr/>
          <p:nvPr/>
        </p:nvGrpSpPr>
        <p:grpSpPr>
          <a:xfrm>
            <a:off x="4299013" y="1503416"/>
            <a:ext cx="357234" cy="361310"/>
            <a:chOff x="5290150" y="1636700"/>
            <a:chExt cx="425025" cy="429875"/>
          </a:xfrm>
        </p:grpSpPr>
        <p:sp>
          <p:nvSpPr>
            <p:cNvPr id="590" name="Shape 590"/>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92" name="Shape 592"/>
          <p:cNvGrpSpPr/>
          <p:nvPr/>
        </p:nvGrpSpPr>
        <p:grpSpPr>
          <a:xfrm>
            <a:off x="4862967" y="1492657"/>
            <a:ext cx="359272" cy="376691"/>
            <a:chOff x="5961125" y="1623900"/>
            <a:chExt cx="427450" cy="448175"/>
          </a:xfrm>
        </p:grpSpPr>
        <p:sp>
          <p:nvSpPr>
            <p:cNvPr id="593" name="Shape 593"/>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0" name="Shape 600"/>
          <p:cNvGrpSpPr/>
          <p:nvPr/>
        </p:nvGrpSpPr>
        <p:grpSpPr>
          <a:xfrm>
            <a:off x="5415659" y="1502386"/>
            <a:ext cx="383835" cy="363369"/>
            <a:chOff x="6618700" y="1635475"/>
            <a:chExt cx="456675" cy="432325"/>
          </a:xfrm>
        </p:grpSpPr>
        <p:sp>
          <p:nvSpPr>
            <p:cNvPr id="601" name="Shape 601"/>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6" name="Shape 606"/>
          <p:cNvGrpSpPr/>
          <p:nvPr/>
        </p:nvGrpSpPr>
        <p:grpSpPr>
          <a:xfrm>
            <a:off x="370747" y="2085798"/>
            <a:ext cx="304009" cy="326513"/>
            <a:chOff x="616425" y="2329600"/>
            <a:chExt cx="361700" cy="388475"/>
          </a:xfrm>
        </p:grpSpPr>
        <p:sp>
          <p:nvSpPr>
            <p:cNvPr id="607" name="Shape 607"/>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Shape 610"/>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5" name="Shape 615"/>
          <p:cNvGrpSpPr/>
          <p:nvPr/>
        </p:nvGrpSpPr>
        <p:grpSpPr>
          <a:xfrm>
            <a:off x="927557" y="2088866"/>
            <a:ext cx="320378" cy="320378"/>
            <a:chOff x="1278900" y="2333250"/>
            <a:chExt cx="381175" cy="381175"/>
          </a:xfrm>
        </p:grpSpPr>
        <p:sp>
          <p:nvSpPr>
            <p:cNvPr id="616" name="Shape 616"/>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0" name="Shape 620"/>
          <p:cNvGrpSpPr/>
          <p:nvPr/>
        </p:nvGrpSpPr>
        <p:grpSpPr>
          <a:xfrm>
            <a:off x="1492520" y="2088866"/>
            <a:ext cx="320399" cy="320378"/>
            <a:chOff x="1951075" y="2333250"/>
            <a:chExt cx="381200" cy="381175"/>
          </a:xfrm>
        </p:grpSpPr>
        <p:sp>
          <p:nvSpPr>
            <p:cNvPr id="621" name="Shape 621"/>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Shape 622"/>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Shape 624"/>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5" name="Shape 625"/>
          <p:cNvGrpSpPr/>
          <p:nvPr/>
        </p:nvGrpSpPr>
        <p:grpSpPr>
          <a:xfrm>
            <a:off x="2057504" y="2088866"/>
            <a:ext cx="320378" cy="320378"/>
            <a:chOff x="2623275" y="2333250"/>
            <a:chExt cx="381175" cy="381175"/>
          </a:xfrm>
        </p:grpSpPr>
        <p:sp>
          <p:nvSpPr>
            <p:cNvPr id="626" name="Shape 626"/>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Shape 627"/>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Shape 628"/>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Shape 629"/>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0" name="Shape 630"/>
          <p:cNvGrpSpPr/>
          <p:nvPr/>
        </p:nvGrpSpPr>
        <p:grpSpPr>
          <a:xfrm>
            <a:off x="2697209" y="2033603"/>
            <a:ext cx="170937" cy="426827"/>
            <a:chOff x="3384375" y="2267500"/>
            <a:chExt cx="203375" cy="507825"/>
          </a:xfrm>
        </p:grpSpPr>
        <p:sp>
          <p:nvSpPr>
            <p:cNvPr id="631" name="Shape 631"/>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3" name="Shape 633"/>
          <p:cNvGrpSpPr/>
          <p:nvPr/>
        </p:nvGrpSpPr>
        <p:grpSpPr>
          <a:xfrm>
            <a:off x="3842516" y="2087836"/>
            <a:ext cx="140237" cy="318339"/>
            <a:chOff x="4747025" y="2332025"/>
            <a:chExt cx="166850" cy="378750"/>
          </a:xfrm>
        </p:grpSpPr>
        <p:sp>
          <p:nvSpPr>
            <p:cNvPr id="634" name="Shape 634"/>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6" name="Shape 636"/>
          <p:cNvGrpSpPr/>
          <p:nvPr/>
        </p:nvGrpSpPr>
        <p:grpSpPr>
          <a:xfrm>
            <a:off x="3274990" y="2035641"/>
            <a:ext cx="145343" cy="422729"/>
            <a:chOff x="4071800" y="2269925"/>
            <a:chExt cx="172925" cy="502950"/>
          </a:xfrm>
        </p:grpSpPr>
        <p:sp>
          <p:nvSpPr>
            <p:cNvPr id="637" name="Shape 637"/>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Shape 638"/>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9" name="Shape 639"/>
          <p:cNvSpPr/>
          <p:nvPr/>
        </p:nvSpPr>
        <p:spPr>
          <a:xfrm>
            <a:off x="4317611" y="2080241"/>
            <a:ext cx="320378" cy="33777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40" name="Shape 640"/>
          <p:cNvGrpSpPr/>
          <p:nvPr/>
        </p:nvGrpSpPr>
        <p:grpSpPr>
          <a:xfrm>
            <a:off x="4872696" y="2086302"/>
            <a:ext cx="345971" cy="325505"/>
            <a:chOff x="5972700" y="2330200"/>
            <a:chExt cx="411625" cy="387275"/>
          </a:xfrm>
        </p:grpSpPr>
        <p:sp>
          <p:nvSpPr>
            <p:cNvPr id="641" name="Shape 64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Shape 64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43" name="Shape 643"/>
          <p:cNvGrpSpPr/>
          <p:nvPr/>
        </p:nvGrpSpPr>
        <p:grpSpPr>
          <a:xfrm>
            <a:off x="467993" y="2614431"/>
            <a:ext cx="109538" cy="399195"/>
            <a:chOff x="732125" y="2958550"/>
            <a:chExt cx="130325" cy="474950"/>
          </a:xfrm>
        </p:grpSpPr>
        <p:sp>
          <p:nvSpPr>
            <p:cNvPr id="644" name="Shape 644"/>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Shape 645"/>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Shape 648"/>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Shape 650"/>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Shape 651"/>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2" name="Shape 652"/>
          <p:cNvSpPr/>
          <p:nvPr/>
        </p:nvSpPr>
        <p:spPr>
          <a:xfrm>
            <a:off x="1484913" y="2598660"/>
            <a:ext cx="335738"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Shape 653"/>
          <p:cNvSpPr/>
          <p:nvPr/>
        </p:nvSpPr>
        <p:spPr>
          <a:xfrm>
            <a:off x="963405" y="2598660"/>
            <a:ext cx="248746"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54" name="Shape 654"/>
          <p:cNvGrpSpPr/>
          <p:nvPr/>
        </p:nvGrpSpPr>
        <p:grpSpPr>
          <a:xfrm>
            <a:off x="2023737" y="2627227"/>
            <a:ext cx="387933" cy="367467"/>
            <a:chOff x="2583100" y="2973775"/>
            <a:chExt cx="461550" cy="437200"/>
          </a:xfrm>
        </p:grpSpPr>
        <p:sp>
          <p:nvSpPr>
            <p:cNvPr id="655" name="Shape 655"/>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Shape 656"/>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7" name="Shape 657"/>
          <p:cNvSpPr/>
          <p:nvPr/>
        </p:nvSpPr>
        <p:spPr>
          <a:xfrm>
            <a:off x="3734681" y="2636022"/>
            <a:ext cx="356204" cy="356204"/>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58" name="Shape 658"/>
          <p:cNvGrpSpPr/>
          <p:nvPr/>
        </p:nvGrpSpPr>
        <p:grpSpPr>
          <a:xfrm>
            <a:off x="4263186" y="2655384"/>
            <a:ext cx="435022" cy="323445"/>
            <a:chOff x="5247525" y="3007275"/>
            <a:chExt cx="517575" cy="384825"/>
          </a:xfrm>
        </p:grpSpPr>
        <p:sp>
          <p:nvSpPr>
            <p:cNvPr id="659" name="Shape 659"/>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Shape 660"/>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61" name="Shape 661"/>
          <p:cNvGrpSpPr/>
          <p:nvPr/>
        </p:nvGrpSpPr>
        <p:grpSpPr>
          <a:xfrm>
            <a:off x="3174172" y="2636956"/>
            <a:ext cx="342882" cy="350068"/>
            <a:chOff x="3951850" y="2985350"/>
            <a:chExt cx="407950" cy="416500"/>
          </a:xfrm>
        </p:grpSpPr>
        <p:sp>
          <p:nvSpPr>
            <p:cNvPr id="662" name="Shape 66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Shape 66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Shape 66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Shape 66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66" name="Shape 666"/>
          <p:cNvGrpSpPr/>
          <p:nvPr/>
        </p:nvGrpSpPr>
        <p:grpSpPr>
          <a:xfrm>
            <a:off x="330844" y="3226504"/>
            <a:ext cx="397136" cy="305017"/>
            <a:chOff x="568950" y="3686775"/>
            <a:chExt cx="472500" cy="362900"/>
          </a:xfrm>
        </p:grpSpPr>
        <p:sp>
          <p:nvSpPr>
            <p:cNvPr id="667" name="Shape 667"/>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Shape 668"/>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Shape 669"/>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0" name="Shape 670"/>
          <p:cNvSpPr/>
          <p:nvPr/>
        </p:nvSpPr>
        <p:spPr>
          <a:xfrm>
            <a:off x="4907686" y="2619652"/>
            <a:ext cx="270221"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Shape 671"/>
          <p:cNvGrpSpPr/>
          <p:nvPr/>
        </p:nvGrpSpPr>
        <p:grpSpPr>
          <a:xfrm>
            <a:off x="898896" y="3252097"/>
            <a:ext cx="377700" cy="253852"/>
            <a:chOff x="1244800" y="3717225"/>
            <a:chExt cx="449375" cy="302025"/>
          </a:xfrm>
        </p:grpSpPr>
        <p:sp>
          <p:nvSpPr>
            <p:cNvPr id="672" name="Shape 672"/>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Shape 675"/>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8" name="Shape 678"/>
          <p:cNvGrpSpPr/>
          <p:nvPr/>
        </p:nvGrpSpPr>
        <p:grpSpPr>
          <a:xfrm>
            <a:off x="1468986" y="3232639"/>
            <a:ext cx="367467" cy="287115"/>
            <a:chOff x="1923075" y="3694075"/>
            <a:chExt cx="437200" cy="341600"/>
          </a:xfrm>
        </p:grpSpPr>
        <p:sp>
          <p:nvSpPr>
            <p:cNvPr id="679" name="Shape 679"/>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Shape 685"/>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88" name="Shape 688"/>
          <p:cNvGrpSpPr/>
          <p:nvPr/>
        </p:nvGrpSpPr>
        <p:grpSpPr>
          <a:xfrm>
            <a:off x="2037542" y="3228038"/>
            <a:ext cx="360301" cy="295814"/>
            <a:chOff x="2599525" y="3688600"/>
            <a:chExt cx="428675" cy="351950"/>
          </a:xfrm>
        </p:grpSpPr>
        <p:sp>
          <p:nvSpPr>
            <p:cNvPr id="689" name="Shape 689"/>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Shape 691"/>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92" name="Shape 692"/>
          <p:cNvGrpSpPr/>
          <p:nvPr/>
        </p:nvGrpSpPr>
        <p:grpSpPr>
          <a:xfrm>
            <a:off x="2619925" y="3207571"/>
            <a:ext cx="333700" cy="329077"/>
            <a:chOff x="3292425" y="3664250"/>
            <a:chExt cx="397025" cy="391525"/>
          </a:xfrm>
        </p:grpSpPr>
        <p:sp>
          <p:nvSpPr>
            <p:cNvPr id="693" name="Shape 69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Shape 69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Shape 69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96" name="Shape 696"/>
          <p:cNvGrpSpPr/>
          <p:nvPr/>
        </p:nvGrpSpPr>
        <p:grpSpPr>
          <a:xfrm>
            <a:off x="3157782" y="3250038"/>
            <a:ext cx="369526" cy="268183"/>
            <a:chOff x="3932350" y="3714775"/>
            <a:chExt cx="439650" cy="319075"/>
          </a:xfrm>
        </p:grpSpPr>
        <p:sp>
          <p:nvSpPr>
            <p:cNvPr id="697" name="Shape 69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Shape 69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Shape 70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Shape 70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2" name="Shape 702"/>
          <p:cNvGrpSpPr/>
          <p:nvPr/>
        </p:nvGrpSpPr>
        <p:grpSpPr>
          <a:xfrm>
            <a:off x="3722766" y="3250038"/>
            <a:ext cx="369505" cy="268183"/>
            <a:chOff x="4604550" y="3714775"/>
            <a:chExt cx="439625" cy="319075"/>
          </a:xfrm>
        </p:grpSpPr>
        <p:sp>
          <p:nvSpPr>
            <p:cNvPr id="703" name="Shape 703"/>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Shape 704"/>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5" name="Shape 705"/>
          <p:cNvGrpSpPr/>
          <p:nvPr/>
        </p:nvGrpSpPr>
        <p:grpSpPr>
          <a:xfrm>
            <a:off x="4301051" y="3222406"/>
            <a:ext cx="353136" cy="313738"/>
            <a:chOff x="5292575" y="3681900"/>
            <a:chExt cx="420150" cy="373275"/>
          </a:xfrm>
        </p:grpSpPr>
        <p:sp>
          <p:nvSpPr>
            <p:cNvPr id="706" name="Shape 706"/>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Shape 707"/>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Shape 708"/>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Shape 709"/>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Shape 710"/>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Shape 711"/>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Shape 712"/>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3" name="Shape 713"/>
          <p:cNvGrpSpPr/>
          <p:nvPr/>
        </p:nvGrpSpPr>
        <p:grpSpPr>
          <a:xfrm>
            <a:off x="4846073" y="3182482"/>
            <a:ext cx="393060" cy="393060"/>
            <a:chOff x="5941025" y="3634400"/>
            <a:chExt cx="467650" cy="467650"/>
          </a:xfrm>
        </p:grpSpPr>
        <p:sp>
          <p:nvSpPr>
            <p:cNvPr id="714" name="Shape 71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Shape 71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Shape 71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Shape 71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Shape 71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20" name="Shape 720"/>
          <p:cNvGrpSpPr/>
          <p:nvPr/>
        </p:nvGrpSpPr>
        <p:grpSpPr>
          <a:xfrm>
            <a:off x="5436146" y="3207571"/>
            <a:ext cx="342882" cy="342903"/>
            <a:chOff x="6643075" y="3664250"/>
            <a:chExt cx="407950" cy="407975"/>
          </a:xfrm>
        </p:grpSpPr>
        <p:sp>
          <p:nvSpPr>
            <p:cNvPr id="721" name="Shape 72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Shape 72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23" name="Shape 723"/>
          <p:cNvGrpSpPr/>
          <p:nvPr/>
        </p:nvGrpSpPr>
        <p:grpSpPr>
          <a:xfrm>
            <a:off x="336980" y="3758225"/>
            <a:ext cx="371564" cy="371543"/>
            <a:chOff x="576250" y="4319400"/>
            <a:chExt cx="442075" cy="442050"/>
          </a:xfrm>
        </p:grpSpPr>
        <p:sp>
          <p:nvSpPr>
            <p:cNvPr id="724" name="Shape 72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Shape 72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Shape 72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28" name="Shape 728"/>
          <p:cNvSpPr/>
          <p:nvPr/>
        </p:nvSpPr>
        <p:spPr>
          <a:xfrm>
            <a:off x="886643" y="3830523"/>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3177366" y="3773703"/>
            <a:ext cx="340844" cy="340865"/>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0" name="Shape 730"/>
          <p:cNvSpPr/>
          <p:nvPr/>
        </p:nvSpPr>
        <p:spPr>
          <a:xfrm>
            <a:off x="2612361" y="3795199"/>
            <a:ext cx="340844"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1" name="Shape 731"/>
          <p:cNvSpPr/>
          <p:nvPr/>
        </p:nvSpPr>
        <p:spPr>
          <a:xfrm>
            <a:off x="3740838" y="3772169"/>
            <a:ext cx="343912" cy="34393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32" name="Shape 732"/>
          <p:cNvGrpSpPr/>
          <p:nvPr/>
        </p:nvGrpSpPr>
        <p:grpSpPr>
          <a:xfrm>
            <a:off x="4280585" y="3777157"/>
            <a:ext cx="394068" cy="325505"/>
            <a:chOff x="5268225" y="4341925"/>
            <a:chExt cx="468850" cy="387275"/>
          </a:xfrm>
        </p:grpSpPr>
        <p:sp>
          <p:nvSpPr>
            <p:cNvPr id="733" name="Shape 733"/>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Shape 734"/>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Shape 735"/>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Shape 736"/>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Shape 737"/>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Shape 738"/>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Shape 740"/>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41" name="Shape 741"/>
          <p:cNvGrpSpPr/>
          <p:nvPr/>
        </p:nvGrpSpPr>
        <p:grpSpPr>
          <a:xfrm>
            <a:off x="4865531" y="3766924"/>
            <a:ext cx="354145" cy="354145"/>
            <a:chOff x="5964175" y="4329750"/>
            <a:chExt cx="421350" cy="421350"/>
          </a:xfrm>
        </p:grpSpPr>
        <p:sp>
          <p:nvSpPr>
            <p:cNvPr id="742" name="Shape 742"/>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Shape 743"/>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44" name="Shape 744"/>
          <p:cNvGrpSpPr/>
          <p:nvPr/>
        </p:nvGrpSpPr>
        <p:grpSpPr>
          <a:xfrm>
            <a:off x="901439" y="4331908"/>
            <a:ext cx="372594" cy="360301"/>
            <a:chOff x="1247825" y="5001950"/>
            <a:chExt cx="443300" cy="428675"/>
          </a:xfrm>
        </p:grpSpPr>
        <p:sp>
          <p:nvSpPr>
            <p:cNvPr id="745" name="Shape 745"/>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Shape 746"/>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Shape 747"/>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Shape 749"/>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Shape 750"/>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1" name="Shape 751"/>
          <p:cNvGrpSpPr/>
          <p:nvPr/>
        </p:nvGrpSpPr>
        <p:grpSpPr>
          <a:xfrm>
            <a:off x="1499685" y="4313985"/>
            <a:ext cx="306068" cy="389992"/>
            <a:chOff x="1959600" y="4980625"/>
            <a:chExt cx="364150" cy="464000"/>
          </a:xfrm>
        </p:grpSpPr>
        <p:sp>
          <p:nvSpPr>
            <p:cNvPr id="752" name="Shape 752"/>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Shape 753"/>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Shape 755"/>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9" name="Shape 759"/>
          <p:cNvGrpSpPr/>
          <p:nvPr/>
        </p:nvGrpSpPr>
        <p:grpSpPr>
          <a:xfrm>
            <a:off x="2042165" y="4328840"/>
            <a:ext cx="351077" cy="360806"/>
            <a:chOff x="2605025" y="4998300"/>
            <a:chExt cx="417700" cy="429275"/>
          </a:xfrm>
        </p:grpSpPr>
        <p:sp>
          <p:nvSpPr>
            <p:cNvPr id="760" name="Shape 760"/>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Shape 761"/>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3" name="Shape 763"/>
          <p:cNvGrpSpPr/>
          <p:nvPr/>
        </p:nvGrpSpPr>
        <p:grpSpPr>
          <a:xfrm>
            <a:off x="2572857" y="4331908"/>
            <a:ext cx="419662" cy="349543"/>
            <a:chOff x="3236425" y="5001950"/>
            <a:chExt cx="499300" cy="415875"/>
          </a:xfrm>
        </p:grpSpPr>
        <p:sp>
          <p:nvSpPr>
            <p:cNvPr id="764" name="Shape 764"/>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Shape 765"/>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Shape 769"/>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0" name="Shape 770"/>
          <p:cNvGrpSpPr/>
          <p:nvPr/>
        </p:nvGrpSpPr>
        <p:grpSpPr>
          <a:xfrm>
            <a:off x="3187977" y="4313985"/>
            <a:ext cx="319369" cy="380263"/>
            <a:chOff x="3968275" y="4980625"/>
            <a:chExt cx="379975" cy="452425"/>
          </a:xfrm>
        </p:grpSpPr>
        <p:sp>
          <p:nvSpPr>
            <p:cNvPr id="771" name="Shape 771"/>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Shape 772"/>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Shape 773"/>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4" name="Shape 774"/>
          <p:cNvGrpSpPr/>
          <p:nvPr/>
        </p:nvGrpSpPr>
        <p:grpSpPr>
          <a:xfrm>
            <a:off x="4843510" y="4398938"/>
            <a:ext cx="404323" cy="220085"/>
            <a:chOff x="5937975" y="5081700"/>
            <a:chExt cx="481050" cy="261850"/>
          </a:xfrm>
        </p:grpSpPr>
        <p:sp>
          <p:nvSpPr>
            <p:cNvPr id="775" name="Shape 775"/>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Shape 776"/>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Shape 777"/>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8" name="Shape 778"/>
          <p:cNvGrpSpPr/>
          <p:nvPr/>
        </p:nvGrpSpPr>
        <p:grpSpPr>
          <a:xfrm>
            <a:off x="5461718" y="4356472"/>
            <a:ext cx="290183" cy="333678"/>
            <a:chOff x="6673500" y="5031175"/>
            <a:chExt cx="345250" cy="397000"/>
          </a:xfrm>
        </p:grpSpPr>
        <p:sp>
          <p:nvSpPr>
            <p:cNvPr id="779" name="Shape 779"/>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Shape 780"/>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Shape 781"/>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Shape 782"/>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Shape 783"/>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84" name="Shape 784"/>
          <p:cNvGrpSpPr/>
          <p:nvPr/>
        </p:nvGrpSpPr>
        <p:grpSpPr>
          <a:xfrm>
            <a:off x="3153705" y="381117"/>
            <a:ext cx="387933" cy="345971"/>
            <a:chOff x="3927500" y="301425"/>
            <a:chExt cx="461550" cy="411625"/>
          </a:xfrm>
        </p:grpSpPr>
        <p:sp>
          <p:nvSpPr>
            <p:cNvPr id="785" name="Shape 785"/>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Shape 786"/>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Shape 787"/>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Shape 788"/>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Shape 789"/>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Shape 790"/>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Shape 791"/>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Shape 792"/>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Shape 793"/>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Shape 794"/>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Shape 795"/>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Shape 796"/>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Shape 797"/>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Shape 798"/>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Shape 799"/>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Shape 800"/>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Shape 801"/>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Shape 802"/>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Shape 803"/>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Shape 804"/>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Shape 805"/>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Shape 806"/>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Shape 807"/>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Shape 808"/>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Shape 809"/>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Shape 810"/>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Shape 811"/>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12" name="Shape 812"/>
          <p:cNvGrpSpPr/>
          <p:nvPr/>
        </p:nvGrpSpPr>
        <p:grpSpPr>
          <a:xfrm>
            <a:off x="5441252" y="387778"/>
            <a:ext cx="332670" cy="332670"/>
            <a:chOff x="6649150" y="309350"/>
            <a:chExt cx="395800" cy="395800"/>
          </a:xfrm>
        </p:grpSpPr>
        <p:sp>
          <p:nvSpPr>
            <p:cNvPr id="813" name="Shape 813"/>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Shape 814"/>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Shape 815"/>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Shape 816"/>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Shape 817"/>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Shape 818"/>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Shape 819"/>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Shape 820"/>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Shape 821"/>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Shape 822"/>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Shape 823"/>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Shape 824"/>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Shape 825"/>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Shape 826"/>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Shape 827"/>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Shape 828"/>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Shape 831"/>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Shape 832"/>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Shape 833"/>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Shape 834"/>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Shape 835"/>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36" name="Shape 836"/>
          <p:cNvGrpSpPr/>
          <p:nvPr/>
        </p:nvGrpSpPr>
        <p:grpSpPr>
          <a:xfrm>
            <a:off x="4873705" y="395448"/>
            <a:ext cx="337797" cy="319873"/>
            <a:chOff x="5973900" y="318475"/>
            <a:chExt cx="401900" cy="380575"/>
          </a:xfrm>
        </p:grpSpPr>
        <p:sp>
          <p:nvSpPr>
            <p:cNvPr id="837" name="Shape 837"/>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Shape 838"/>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Shape 839"/>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Shape 840"/>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Shape 841"/>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Shape 842"/>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Shape 843"/>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Shape 844"/>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Shape 845"/>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Shape 846"/>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Shape 847"/>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Shape 848"/>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Shape 849"/>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Shape 850"/>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1" name="Shape 851"/>
          <p:cNvGrpSpPr/>
          <p:nvPr/>
        </p:nvGrpSpPr>
        <p:grpSpPr>
          <a:xfrm>
            <a:off x="918858" y="908741"/>
            <a:ext cx="342882" cy="418128"/>
            <a:chOff x="1268550" y="929175"/>
            <a:chExt cx="407950" cy="497475"/>
          </a:xfrm>
        </p:grpSpPr>
        <p:sp>
          <p:nvSpPr>
            <p:cNvPr id="852" name="Shape 852"/>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Shape 853"/>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Shape 854"/>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5" name="Shape 855"/>
          <p:cNvGrpSpPr/>
          <p:nvPr/>
        </p:nvGrpSpPr>
        <p:grpSpPr>
          <a:xfrm>
            <a:off x="5404922" y="924605"/>
            <a:ext cx="405331" cy="388962"/>
            <a:chOff x="6605925" y="948050"/>
            <a:chExt cx="482250" cy="462775"/>
          </a:xfrm>
        </p:grpSpPr>
        <p:sp>
          <p:nvSpPr>
            <p:cNvPr id="856" name="Shape 856"/>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Shape 857"/>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Shape 858"/>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Shape 859"/>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Shape 860"/>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Shape 861"/>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62" name="Shape 862"/>
          <p:cNvGrpSpPr/>
          <p:nvPr/>
        </p:nvGrpSpPr>
        <p:grpSpPr>
          <a:xfrm>
            <a:off x="5499604" y="2076574"/>
            <a:ext cx="215966" cy="342399"/>
            <a:chOff x="6718575" y="2318625"/>
            <a:chExt cx="256950" cy="407375"/>
          </a:xfrm>
        </p:grpSpPr>
        <p:sp>
          <p:nvSpPr>
            <p:cNvPr id="863" name="Shape 8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Shape 8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Shape 8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Shape 8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Shape 8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Shape 8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Shape 8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Shape 87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1" name="Shape 871"/>
          <p:cNvGrpSpPr/>
          <p:nvPr/>
        </p:nvGrpSpPr>
        <p:grpSpPr>
          <a:xfrm>
            <a:off x="2600993" y="2703482"/>
            <a:ext cx="363369" cy="221115"/>
            <a:chOff x="3269900" y="3064500"/>
            <a:chExt cx="432325" cy="263075"/>
          </a:xfrm>
        </p:grpSpPr>
        <p:sp>
          <p:nvSpPr>
            <p:cNvPr id="872" name="Shape 872"/>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Shape 873"/>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Shape 874"/>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Shape 875"/>
          <p:cNvGrpSpPr/>
          <p:nvPr/>
        </p:nvGrpSpPr>
        <p:grpSpPr>
          <a:xfrm>
            <a:off x="5475019" y="2635926"/>
            <a:ext cx="265115" cy="372594"/>
            <a:chOff x="6689325" y="2984125"/>
            <a:chExt cx="315425" cy="443300"/>
          </a:xfrm>
        </p:grpSpPr>
        <p:sp>
          <p:nvSpPr>
            <p:cNvPr id="876" name="Shape 876"/>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Shape 877"/>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Shape 878"/>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Shape 879"/>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Shape 880"/>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1" name="Shape 881"/>
          <p:cNvGrpSpPr/>
          <p:nvPr/>
        </p:nvGrpSpPr>
        <p:grpSpPr>
          <a:xfrm>
            <a:off x="1523745" y="3730594"/>
            <a:ext cx="256416" cy="414535"/>
            <a:chOff x="1988225" y="4286525"/>
            <a:chExt cx="305075" cy="493200"/>
          </a:xfrm>
        </p:grpSpPr>
        <p:sp>
          <p:nvSpPr>
            <p:cNvPr id="882" name="Shape 882"/>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Shape 883"/>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Shape 884"/>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Shape 885"/>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Shape 886"/>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Shape 887"/>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Shape 888"/>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9" name="Shape 889"/>
          <p:cNvGrpSpPr/>
          <p:nvPr/>
        </p:nvGrpSpPr>
        <p:grpSpPr>
          <a:xfrm>
            <a:off x="2067737" y="3759759"/>
            <a:ext cx="309640" cy="392030"/>
            <a:chOff x="2635450" y="4321225"/>
            <a:chExt cx="368400" cy="466425"/>
          </a:xfrm>
        </p:grpSpPr>
        <p:sp>
          <p:nvSpPr>
            <p:cNvPr id="890" name="Shape 890"/>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Shape 891"/>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Shape 892"/>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Shape 893"/>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Shape 894"/>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Shape 895"/>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6" name="Shape 896"/>
          <p:cNvGrpSpPr/>
          <p:nvPr/>
        </p:nvGrpSpPr>
        <p:grpSpPr>
          <a:xfrm>
            <a:off x="5436146" y="3750030"/>
            <a:ext cx="342882" cy="383835"/>
            <a:chOff x="6643075" y="4309650"/>
            <a:chExt cx="407950" cy="456675"/>
          </a:xfrm>
        </p:grpSpPr>
        <p:sp>
          <p:nvSpPr>
            <p:cNvPr id="897" name="Shape 897"/>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Shape 898"/>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Shape 899"/>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Shape 900"/>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Shape 901"/>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Shape 902"/>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Shape 903"/>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Shape 904"/>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Shape 905"/>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06" name="Shape 906"/>
          <p:cNvGrpSpPr/>
          <p:nvPr/>
        </p:nvGrpSpPr>
        <p:grpSpPr>
          <a:xfrm>
            <a:off x="4251419" y="4291984"/>
            <a:ext cx="452420" cy="433992"/>
            <a:chOff x="5233525" y="4954450"/>
            <a:chExt cx="538275" cy="516350"/>
          </a:xfrm>
        </p:grpSpPr>
        <p:sp>
          <p:nvSpPr>
            <p:cNvPr id="907" name="Shape 907"/>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Shape 908"/>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Shape 909"/>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Shape 910"/>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Shape 911"/>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Shape 912"/>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Shape 913"/>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Shape 914"/>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Shape 915"/>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Shape 916"/>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Shape 917"/>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8" name="Shape 918"/>
          <p:cNvGrpSpPr/>
          <p:nvPr/>
        </p:nvGrpSpPr>
        <p:grpSpPr>
          <a:xfrm>
            <a:off x="3682338" y="4299654"/>
            <a:ext cx="460615" cy="418653"/>
            <a:chOff x="4556450" y="4963575"/>
            <a:chExt cx="548025" cy="498100"/>
          </a:xfrm>
        </p:grpSpPr>
        <p:sp>
          <p:nvSpPr>
            <p:cNvPr id="919" name="Shape 919"/>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Shape 920"/>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Shape 921"/>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Shape 922"/>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Shape 923"/>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4" name="Shape 924"/>
          <p:cNvGrpSpPr/>
          <p:nvPr/>
        </p:nvGrpSpPr>
        <p:grpSpPr>
          <a:xfrm>
            <a:off x="299620" y="4390239"/>
            <a:ext cx="445255" cy="246182"/>
            <a:chOff x="531800" y="5071350"/>
            <a:chExt cx="529750" cy="292900"/>
          </a:xfrm>
        </p:grpSpPr>
        <p:sp>
          <p:nvSpPr>
            <p:cNvPr id="925" name="Shape 925"/>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Shape 926"/>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Shape 927"/>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Shape 928"/>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Shape 929"/>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Shape 930"/>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Shape 931"/>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2" name="Shape 932"/>
          <p:cNvGrpSpPr/>
          <p:nvPr/>
        </p:nvGrpSpPr>
        <p:grpSpPr>
          <a:xfrm>
            <a:off x="7243894" y="1803400"/>
            <a:ext cx="433992" cy="422729"/>
            <a:chOff x="5916675" y="927975"/>
            <a:chExt cx="516350" cy="502950"/>
          </a:xfrm>
        </p:grpSpPr>
        <p:sp>
          <p:nvSpPr>
            <p:cNvPr id="933" name="Shape 93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Shape 93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5" name="Shape 935"/>
          <p:cNvGrpSpPr/>
          <p:nvPr/>
        </p:nvGrpSpPr>
        <p:grpSpPr>
          <a:xfrm>
            <a:off x="6359914" y="2509302"/>
            <a:ext cx="1079481" cy="1051467"/>
            <a:chOff x="5916675" y="927975"/>
            <a:chExt cx="516350" cy="502950"/>
          </a:xfrm>
        </p:grpSpPr>
        <p:sp>
          <p:nvSpPr>
            <p:cNvPr id="936" name="Shape 936"/>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Shape 937"/>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8" name="Shape 938"/>
          <p:cNvGrpSpPr/>
          <p:nvPr/>
        </p:nvGrpSpPr>
        <p:grpSpPr>
          <a:xfrm>
            <a:off x="6360057" y="1803400"/>
            <a:ext cx="433992" cy="422729"/>
            <a:chOff x="5916675" y="927975"/>
            <a:chExt cx="516350" cy="502950"/>
          </a:xfrm>
        </p:grpSpPr>
        <p:sp>
          <p:nvSpPr>
            <p:cNvPr id="939" name="Shape 93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0" name="Shape 94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41" name="Shape 941"/>
          <p:cNvSpPr/>
          <p:nvPr/>
        </p:nvSpPr>
        <p:spPr>
          <a:xfrm>
            <a:off x="7436055" y="203977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Shape 942"/>
          <p:cNvSpPr/>
          <p:nvPr/>
        </p:nvSpPr>
        <p:spPr>
          <a:xfrm>
            <a:off x="6552218" y="2039778"/>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Shape 943"/>
          <p:cNvSpPr/>
          <p:nvPr/>
        </p:nvSpPr>
        <p:spPr>
          <a:xfrm>
            <a:off x="6837753" y="3097315"/>
            <a:ext cx="1000561" cy="565194"/>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Shape 9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template is for a SlideDoc</a:t>
            </a:r>
            <a:endParaRPr/>
          </a:p>
        </p:txBody>
      </p:sp>
      <p:sp>
        <p:nvSpPr>
          <p:cNvPr id="114" name="Shape 114"/>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A slidedoc is a visual document, developed in presentation software, that is intended to be read and referenced instead of projected.</a:t>
            </a:r>
            <a:endParaRPr/>
          </a:p>
        </p:txBody>
      </p:sp>
      <p:sp>
        <p:nvSpPr>
          <p:cNvPr id="115" name="Shape 1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16" name="Shape 116"/>
          <p:cNvSpPr txBox="1">
            <a:spLocks noGrp="1"/>
          </p:cNvSpPr>
          <p:nvPr>
            <p:ph type="body" idx="2"/>
          </p:nvPr>
        </p:nvSpPr>
        <p:spPr>
          <a:xfrm>
            <a:off x="3090625" y="1851913"/>
            <a:ext cx="55962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endParaRPr/>
          </a:p>
          <a:p>
            <a:pPr marL="0" lvl="0" indent="0">
              <a:spcBef>
                <a:spcPts val="1000"/>
              </a:spcBef>
              <a:spcAft>
                <a:spcPts val="1000"/>
              </a:spcAft>
              <a:buClr>
                <a:schemeClr val="dk1"/>
              </a:buClr>
              <a:buSzPts val="1100"/>
              <a:buFont typeface="Arial"/>
              <a:buNone/>
            </a:pPr>
            <a:r>
              <a:rPr lang="en" b="1">
                <a:solidFill>
                  <a:schemeClr val="dk2"/>
                </a:solidFill>
              </a:rPr>
              <a:t>Text from </a:t>
            </a:r>
            <a:r>
              <a:rPr lang="en" b="1" u="sng">
                <a:solidFill>
                  <a:srgbClr val="F67031"/>
                </a:solidFill>
                <a:hlinkClick r:id="rId3"/>
              </a:rPr>
              <a:t>duarte.com/slidedocs</a:t>
            </a:r>
            <a:endParaRPr b="1">
              <a:solidFill>
                <a:srgbClr val="F670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948"/>
        <p:cNvGrpSpPr/>
        <p:nvPr/>
      </p:nvGrpSpPr>
      <p:grpSpPr>
        <a:xfrm>
          <a:off x="0" y="0"/>
          <a:ext cx="0" cy="0"/>
          <a:chOff x="0" y="0"/>
          <a:chExt cx="0" cy="0"/>
        </a:xfrm>
      </p:grpSpPr>
      <p:sp>
        <p:nvSpPr>
          <p:cNvPr id="949" name="Shape 949"/>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rgbClr val="FFFFFF"/>
                </a:solidFill>
                <a:latin typeface="Nunito Sans"/>
                <a:ea typeface="Nunito Sans"/>
                <a:cs typeface="Nunito Sans"/>
                <a:sym typeface="Nunito Sans"/>
              </a:rPr>
              <a:t>Now you can use any emoji as an icon!</a:t>
            </a:r>
            <a:endParaRPr>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And of course it resizes without losing quality and you can change the color.</a:t>
            </a: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a:spcBef>
                <a:spcPts val="0"/>
              </a:spcBef>
              <a:spcAft>
                <a:spcPts val="0"/>
              </a:spcAft>
              <a:buNone/>
            </a:pPr>
            <a:r>
              <a:rPr lang="en">
                <a:solidFill>
                  <a:srgbClr val="FFFFFF"/>
                </a:solidFill>
                <a:latin typeface="Nunito Sans"/>
                <a:ea typeface="Nunito Sans"/>
                <a:cs typeface="Nunito Sans"/>
                <a:sym typeface="Nunito Sans"/>
              </a:rPr>
              <a:t>How? Follow Google instructions </a:t>
            </a:r>
            <a:r>
              <a:rPr lang="en" u="sng">
                <a:solidFill>
                  <a:srgbClr val="FFFFFF"/>
                </a:solidFill>
                <a:latin typeface="Nunito Sans"/>
                <a:ea typeface="Nunito Sans"/>
                <a:cs typeface="Nunito Sans"/>
                <a:sym typeface="Nunito Sans"/>
                <a:hlinkClick r:id="rId3"/>
              </a:rPr>
              <a:t>https://twitter.com/googledocs/status/730087240156643328</a:t>
            </a: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p:txBody>
      </p:sp>
      <p:sp>
        <p:nvSpPr>
          <p:cNvPr id="950" name="Shape 95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endParaRPr sz="2400">
              <a:solidFill>
                <a:srgbClr val="FFFFFF"/>
              </a:solidFill>
              <a:highlight>
                <a:srgbClr val="ED0036"/>
              </a:highlight>
              <a:latin typeface="Nunito Sans"/>
              <a:ea typeface="Nunito Sans"/>
              <a:cs typeface="Nunito Sans"/>
              <a:sym typeface="Nunito Sans"/>
            </a:endParaRPr>
          </a:p>
        </p:txBody>
      </p:sp>
      <p:sp>
        <p:nvSpPr>
          <p:cNvPr id="951" name="Shape 951"/>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Table of contents</a:t>
            </a:r>
            <a:endParaRPr/>
          </a:p>
        </p:txBody>
      </p:sp>
      <p:sp>
        <p:nvSpPr>
          <p:cNvPr id="122" name="Shape 122"/>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Section one</a:t>
            </a:r>
            <a:endParaRPr/>
          </a:p>
          <a:p>
            <a:pPr marL="457200" lvl="0" indent="-342900" rtl="0">
              <a:spcBef>
                <a:spcPts val="1000"/>
              </a:spcBef>
              <a:spcAft>
                <a:spcPts val="0"/>
              </a:spcAft>
              <a:buSzPts val="1800"/>
              <a:buAutoNum type="arabicPeriod"/>
            </a:pPr>
            <a:r>
              <a:rPr lang="en"/>
              <a:t>Section two</a:t>
            </a:r>
            <a:endParaRPr/>
          </a:p>
          <a:p>
            <a:pPr marL="457200" lvl="0" indent="-342900" rtl="0">
              <a:spcBef>
                <a:spcPts val="1000"/>
              </a:spcBef>
              <a:spcAft>
                <a:spcPts val="0"/>
              </a:spcAft>
              <a:buSzPts val="1800"/>
              <a:buAutoNum type="arabicPeriod"/>
            </a:pPr>
            <a:r>
              <a:rPr lang="en"/>
              <a:t>Even another section</a:t>
            </a:r>
            <a:endParaRPr/>
          </a:p>
          <a:p>
            <a:pPr marL="914400" lvl="1" indent="-317500" rtl="0">
              <a:spcBef>
                <a:spcPts val="1000"/>
              </a:spcBef>
              <a:spcAft>
                <a:spcPts val="0"/>
              </a:spcAft>
              <a:buSzPts val="1400"/>
              <a:buAutoNum type="alphaLcPeriod"/>
            </a:pPr>
            <a:r>
              <a:rPr lang="en"/>
              <a:t>And there can be subsections too.</a:t>
            </a:r>
            <a:endParaRPr/>
          </a:p>
          <a:p>
            <a:pPr marL="914400" lvl="1" indent="-317500" rtl="0">
              <a:spcBef>
                <a:spcPts val="1000"/>
              </a:spcBef>
              <a:spcAft>
                <a:spcPts val="0"/>
              </a:spcAft>
              <a:buSzPts val="1400"/>
              <a:buAutoNum type="alphaLcPeriod"/>
            </a:pPr>
            <a:r>
              <a:rPr lang="en"/>
              <a:t>Subsection</a:t>
            </a:r>
            <a:endParaRPr/>
          </a:p>
          <a:p>
            <a:pPr marL="457200" lvl="0" indent="-342900">
              <a:spcBef>
                <a:spcPts val="1000"/>
              </a:spcBef>
              <a:spcAft>
                <a:spcPts val="1000"/>
              </a:spcAft>
              <a:buSzPts val="1800"/>
              <a:buAutoNum type="arabicPeriod"/>
            </a:pPr>
            <a:r>
              <a:rPr lang="en"/>
              <a:t>Section four</a:t>
            </a:r>
            <a:endParaRPr/>
          </a:p>
        </p:txBody>
      </p:sp>
      <p:sp>
        <p:nvSpPr>
          <p:cNvPr id="123" name="Shape 1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124" name="Shape 124"/>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 template optimized for SlideDocs. As it is a long document you should inform the reader about its contents.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Hello!</a:t>
            </a:r>
            <a:endParaRPr/>
          </a:p>
          <a:p>
            <a:pPr marL="0" lvl="0" indent="0">
              <a:spcBef>
                <a:spcPts val="0"/>
              </a:spcBef>
              <a:spcAft>
                <a:spcPts val="0"/>
              </a:spcAft>
              <a:buNone/>
            </a:pPr>
            <a:r>
              <a:rPr lang="en"/>
              <a:t>Nice to meet you</a:t>
            </a:r>
            <a:endParaRPr/>
          </a:p>
        </p:txBody>
      </p:sp>
      <p:sp>
        <p:nvSpPr>
          <p:cNvPr id="130" name="Shape 1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131" name="Shape 131"/>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Use the first slides to present yourself or your company. Remember that you may not be presenting this document directly.</a:t>
            </a:r>
            <a:endParaRPr/>
          </a:p>
          <a:p>
            <a:pPr marL="0" lvl="0" indent="0">
              <a:spcBef>
                <a:spcPts val="600"/>
              </a:spcBef>
              <a:spcAft>
                <a:spcPts val="0"/>
              </a:spcAft>
              <a:buNone/>
            </a:pPr>
            <a:endParaRPr/>
          </a:p>
          <a:p>
            <a:pPr marL="0" lvl="0" indent="0">
              <a:spcBef>
                <a:spcPts val="600"/>
              </a:spcBef>
              <a:spcAft>
                <a:spcPts val="0"/>
              </a:spcAft>
              <a:buNone/>
            </a:pPr>
            <a:r>
              <a:rPr lang="en"/>
              <a:t>Contact us at:</a:t>
            </a:r>
            <a:endParaRPr/>
          </a:p>
          <a:p>
            <a:pPr marL="457200" lvl="0" indent="-304800" rtl="0">
              <a:spcBef>
                <a:spcPts val="600"/>
              </a:spcBef>
              <a:spcAft>
                <a:spcPts val="0"/>
              </a:spcAft>
              <a:buSzPts val="1200"/>
              <a:buChar char="▪"/>
            </a:pPr>
            <a:r>
              <a:rPr lang="en"/>
              <a:t>www.ourwebsite.com</a:t>
            </a:r>
            <a:endParaRPr/>
          </a:p>
          <a:p>
            <a:pPr marL="457200" lvl="0" indent="-304800" rtl="0">
              <a:spcBef>
                <a:spcPts val="1000"/>
              </a:spcBef>
              <a:spcAft>
                <a:spcPts val="0"/>
              </a:spcAft>
              <a:buSzPts val="1200"/>
              <a:buChar char="▪"/>
            </a:pPr>
            <a:r>
              <a:rPr lang="en"/>
              <a:t>hello@mail.me</a:t>
            </a:r>
            <a:endParaRPr/>
          </a:p>
          <a:p>
            <a:pPr marL="457200" lvl="0" indent="-304800">
              <a:spcBef>
                <a:spcPts val="1000"/>
              </a:spcBef>
              <a:spcAft>
                <a:spcPts val="1000"/>
              </a:spcAft>
              <a:buSzPts val="1200"/>
              <a:buChar char="▪"/>
            </a:pPr>
            <a:r>
              <a:rPr lang="en"/>
              <a:t>@companyname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1"/>
              <a:t>1.</a:t>
            </a:r>
            <a:endParaRPr sz="4800" b="1"/>
          </a:p>
          <a:p>
            <a:pPr marL="0" lvl="0" indent="0" rtl="0">
              <a:spcBef>
                <a:spcPts val="0"/>
              </a:spcBef>
              <a:spcAft>
                <a:spcPts val="0"/>
              </a:spcAft>
              <a:buNone/>
            </a:pPr>
            <a:r>
              <a:rPr lang="en"/>
              <a:t>TRANSITION HEADLINE</a:t>
            </a:r>
            <a:endParaRPr/>
          </a:p>
        </p:txBody>
      </p:sp>
      <p:sp>
        <p:nvSpPr>
          <p:cNvPr id="137" name="Shape 137"/>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
        <p:nvSpPr>
          <p:cNvPr id="138" name="Shape 1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a:t>
            </a:r>
            <a:r>
              <a:rPr lang="en">
                <a:solidFill>
                  <a:srgbClr val="F67031"/>
                </a:solidFill>
              </a:rPr>
              <a:t>inspiration</a:t>
            </a:r>
            <a:r>
              <a:rPr lang="en"/>
              <a:t> and to invoke philosophical thoughts from the reader.</a:t>
            </a:r>
            <a:endParaRPr/>
          </a:p>
        </p:txBody>
      </p:sp>
      <p:sp>
        <p:nvSpPr>
          <p:cNvPr id="144" name="Shape 1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 slide title</a:t>
            </a:r>
            <a:endParaRPr/>
          </a:p>
        </p:txBody>
      </p:sp>
      <p:sp>
        <p:nvSpPr>
          <p:cNvPr id="150" name="Shape 150"/>
          <p:cNvSpPr txBox="1">
            <a:spLocks noGrp="1"/>
          </p:cNvSpPr>
          <p:nvPr>
            <p:ph type="body" idx="1"/>
          </p:nvPr>
        </p:nvSpPr>
        <p:spPr>
          <a:xfrm>
            <a:off x="3090625" y="575500"/>
            <a:ext cx="5596200" cy="2765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200"/>
              <a:t>SlideDocs are for distribution; they’re not optimized for presenting. Slides have too much text and font size is too small for an audience to read it projected in a screen.</a:t>
            </a:r>
            <a:endParaRPr sz="1200"/>
          </a:p>
          <a:p>
            <a:pPr marL="0" lvl="0" indent="0" rtl="0">
              <a:spcBef>
                <a:spcPts val="600"/>
              </a:spcBef>
              <a:spcAft>
                <a:spcPts val="0"/>
              </a:spcAft>
              <a:buNone/>
            </a:pPr>
            <a:r>
              <a:rPr lang="en" sz="1200"/>
              <a:t>These documents are useful for:</a:t>
            </a:r>
            <a:endParaRPr sz="1200"/>
          </a:p>
          <a:p>
            <a:pPr marL="457200" lvl="0" indent="-304800" rtl="0">
              <a:spcBef>
                <a:spcPts val="600"/>
              </a:spcBef>
              <a:spcAft>
                <a:spcPts val="0"/>
              </a:spcAft>
              <a:buSzPts val="1200"/>
              <a:buChar char="▪"/>
            </a:pPr>
            <a:r>
              <a:rPr lang="en" sz="1200"/>
              <a:t>Distribute before a meeting when the topic is highly complex or technical</a:t>
            </a:r>
            <a:endParaRPr sz="1200"/>
          </a:p>
          <a:p>
            <a:pPr marL="457200" lvl="0" indent="-304800" rtl="0">
              <a:spcBef>
                <a:spcPts val="1000"/>
              </a:spcBef>
              <a:spcAft>
                <a:spcPts val="0"/>
              </a:spcAft>
              <a:buSzPts val="1200"/>
              <a:buChar char="▪"/>
            </a:pPr>
            <a:r>
              <a:rPr lang="en" sz="1200"/>
              <a:t>To fully explain your idea before booking a meeting with someone</a:t>
            </a:r>
            <a:endParaRPr sz="1200"/>
          </a:p>
          <a:p>
            <a:pPr marL="457200" lvl="0" indent="-304800" rtl="0">
              <a:spcBef>
                <a:spcPts val="1000"/>
              </a:spcBef>
              <a:spcAft>
                <a:spcPts val="1000"/>
              </a:spcAft>
              <a:buSzPts val="1200"/>
              <a:buChar char="▪"/>
            </a:pPr>
            <a:r>
              <a:rPr lang="en" sz="1200"/>
              <a:t>As a reference and follow-up material</a:t>
            </a:r>
            <a:endParaRPr sz="1200"/>
          </a:p>
        </p:txBody>
      </p:sp>
      <p:sp>
        <p:nvSpPr>
          <p:cNvPr id="151" name="Shape 1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152" name="Shape 152"/>
          <p:cNvSpPr/>
          <p:nvPr/>
        </p:nvSpPr>
        <p:spPr>
          <a:xfrm>
            <a:off x="5031488" y="3016175"/>
            <a:ext cx="1660800" cy="1660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Explain</a:t>
            </a:r>
            <a:endParaRPr sz="1200" b="1">
              <a:solidFill>
                <a:srgbClr val="FFFFFF"/>
              </a:solidFill>
              <a:latin typeface="Nunito Sans"/>
              <a:ea typeface="Nunito Sans"/>
              <a:cs typeface="Nunito Sans"/>
              <a:sym typeface="Nunito Sans"/>
            </a:endParaRPr>
          </a:p>
        </p:txBody>
      </p:sp>
      <p:sp>
        <p:nvSpPr>
          <p:cNvPr id="153" name="Shape 153"/>
          <p:cNvSpPr/>
          <p:nvPr/>
        </p:nvSpPr>
        <p:spPr>
          <a:xfrm>
            <a:off x="6895975" y="3016175"/>
            <a:ext cx="1660800" cy="1660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Follow-up</a:t>
            </a:r>
            <a:endParaRPr sz="1200" b="1">
              <a:solidFill>
                <a:srgbClr val="FFFFFF"/>
              </a:solidFill>
              <a:latin typeface="Nunito Sans"/>
              <a:ea typeface="Nunito Sans"/>
              <a:cs typeface="Nunito Sans"/>
              <a:sym typeface="Nunito Sans"/>
            </a:endParaRPr>
          </a:p>
        </p:txBody>
      </p:sp>
      <p:sp>
        <p:nvSpPr>
          <p:cNvPr id="154" name="Shape 154"/>
          <p:cNvSpPr/>
          <p:nvPr/>
        </p:nvSpPr>
        <p:spPr>
          <a:xfrm>
            <a:off x="3167000" y="3016175"/>
            <a:ext cx="1660800" cy="1660800"/>
          </a:xfrm>
          <a:prstGeom prst="ellipse">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Distribute</a:t>
            </a:r>
            <a:endParaRPr sz="1200" b="1">
              <a:solidFill>
                <a:srgbClr val="FFFFFF"/>
              </a:solidFill>
              <a:latin typeface="Nunito Sans"/>
              <a:ea typeface="Nunito Sans"/>
              <a:cs typeface="Nunito Sans"/>
              <a:sym typeface="Nunito Sans"/>
            </a:endParaRPr>
          </a:p>
        </p:txBody>
      </p:sp>
      <p:cxnSp>
        <p:nvCxnSpPr>
          <p:cNvPr id="155" name="Shape 155"/>
          <p:cNvCxnSpPr/>
          <p:nvPr/>
        </p:nvCxnSpPr>
        <p:spPr>
          <a:xfrm>
            <a:off x="4473377" y="3856125"/>
            <a:ext cx="909900" cy="0"/>
          </a:xfrm>
          <a:prstGeom prst="straightConnector1">
            <a:avLst/>
          </a:prstGeom>
          <a:noFill/>
          <a:ln w="19050" cap="flat" cmpd="sng">
            <a:solidFill>
              <a:srgbClr val="FFFFFF"/>
            </a:solidFill>
            <a:prstDash val="solid"/>
            <a:round/>
            <a:headEnd type="oval" w="sm" len="sm"/>
            <a:tailEnd type="triangle" w="sm" len="sm"/>
          </a:ln>
        </p:spPr>
      </p:cxnSp>
      <p:cxnSp>
        <p:nvCxnSpPr>
          <p:cNvPr id="156" name="Shape 156"/>
          <p:cNvCxnSpPr/>
          <p:nvPr/>
        </p:nvCxnSpPr>
        <p:spPr>
          <a:xfrm>
            <a:off x="6292952" y="3856125"/>
            <a:ext cx="909900" cy="0"/>
          </a:xfrm>
          <a:prstGeom prst="straightConnector1">
            <a:avLst/>
          </a:prstGeom>
          <a:noFill/>
          <a:ln w="19050" cap="flat" cmpd="sng">
            <a:solidFill>
              <a:srgbClr val="FFFFFF"/>
            </a:solidFill>
            <a:prstDash val="solid"/>
            <a:round/>
            <a:headEnd type="oval" w="sm" len="sm"/>
            <a:tailEnd type="triangl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200" b="1"/>
              <a:t>BIG CONCEPT</a:t>
            </a:r>
            <a:endParaRPr sz="7200" b="1"/>
          </a:p>
        </p:txBody>
      </p:sp>
      <p:sp>
        <p:nvSpPr>
          <p:cNvPr id="162" name="Shape 162"/>
          <p:cNvSpPr txBox="1">
            <a:spLocks noGrp="1"/>
          </p:cNvSpPr>
          <p:nvPr>
            <p:ph type="subTitle" idx="4294967295"/>
          </p:nvPr>
        </p:nvSpPr>
        <p:spPr>
          <a:xfrm>
            <a:off x="685800" y="3868754"/>
            <a:ext cx="7772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solidFill>
                  <a:srgbClr val="FFFFFF"/>
                </a:solidFill>
              </a:rPr>
              <a:t>Bring the attention of your audience over a key concept using icons or illustrations</a:t>
            </a:r>
            <a:endParaRPr>
              <a:solidFill>
                <a:srgbClr val="FFFFFF"/>
              </a:solidFill>
            </a:endParaRPr>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w="9525" cap="flat" cmpd="sng">
            <a:solidFill>
              <a:srgbClr val="FFFFFF"/>
            </a:solidFill>
            <a:prstDash val="dash"/>
            <a:round/>
            <a:headEnd type="none" w="med" len="med"/>
            <a:tailEnd type="none" w="med" len="med"/>
          </a:ln>
        </p:spPr>
      </p:sp>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lysses.pptx" id="{C6B8924C-846F-491A-8702-153B7C74B13E}" vid="{D93F6480-B389-4768-B0F6-4C25E038DB5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Ulysses</Template>
  <TotalTime>4</TotalTime>
  <Words>1570</Words>
  <Application>Microsoft Office PowerPoint</Application>
  <PresentationFormat>On-screen Show (16:9)</PresentationFormat>
  <Paragraphs>213</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Georgia</vt:lpstr>
      <vt:lpstr>Arial</vt:lpstr>
      <vt:lpstr>Calibri</vt:lpstr>
      <vt:lpstr>Nunito Sans</vt:lpstr>
      <vt:lpstr>Ulysses template</vt:lpstr>
      <vt:lpstr> Mill Gates </vt:lpstr>
      <vt:lpstr>Instructions for use</vt:lpstr>
      <vt:lpstr>This template is for a SlideDoc</vt:lpstr>
      <vt:lpstr>Table of contents</vt:lpstr>
      <vt:lpstr>Hello! Nice to meet you</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And even more numbers</vt:lpstr>
      <vt:lpstr>Our process is easy</vt:lpstr>
      <vt:lpstr>Let’s review some concepts</vt:lpstr>
      <vt:lpstr>You can insert graphs from Google Sheets</vt:lpstr>
      <vt:lpstr>Android Project</vt:lpstr>
      <vt:lpstr>iPhone Project</vt:lpstr>
      <vt:lpstr>Tablet Project</vt:lpstr>
      <vt:lpstr>Desktop Project</vt:lpstr>
      <vt:lpstr>Thank you very much for your time</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Mill Gates </dc:title>
  <dc:creator>Luca Bonfiglioli</dc:creator>
  <cp:lastModifiedBy>Luca Bonfiglioli</cp:lastModifiedBy>
  <cp:revision>1</cp:revision>
  <dcterms:created xsi:type="dcterms:W3CDTF">2018-05-26T10:00:32Z</dcterms:created>
  <dcterms:modified xsi:type="dcterms:W3CDTF">2018-05-26T10:05:11Z</dcterms:modified>
</cp:coreProperties>
</file>