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F9D45-ACB8-7508-E622-AE4F6070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732B0A-74EE-0FC0-11DB-194D31CFA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9293A3-707F-5A4A-8791-C7199888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5EB847-623F-735E-D047-6B9C42B6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B7C38-5E03-0744-A875-C0E8E60D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9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0DE26-CD85-EE7E-0756-5DE860BB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C5DA5E-FCCC-9FE6-4D4E-AB05C4681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F1603-E0CA-FB73-24AD-D84E781B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A2119B-91D1-402C-1AB1-11C5BF11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940527-92DE-E020-1C0E-FCFE725E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2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3E745E-1577-954B-97E6-30F165087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3163AE-1713-4DCC-FA6A-DAC6F353E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8E404-1644-0A29-4755-80BB0051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4C9BD4-1678-340F-C7A2-34E39748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88AAC7-3D0A-2E77-CE79-875346B4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3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4AAE8A-4E7F-1D69-630B-D4ED4EEC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483CF9-F85E-0569-F46D-DD136FD6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EE24B8-DD63-5FD0-12C2-750BBF78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8147E0-AB8D-C1C1-D024-1FE7CF16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D833A2-7BA4-AD8E-30CC-689844DE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43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C70F9-C146-0820-5125-DFD8C875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7B795A-5344-20AF-A9F8-24FF4C77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CEF94F-C043-F2F8-97F0-E2BC935F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C2D44A-CAE4-C745-C31D-8A3CBF69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94483B-FE1F-92DB-008B-3863D684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2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B16706-EBC3-A83D-A50B-7BEA07AE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59F3D-67DA-39FD-5CEE-639B82004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228912-3E38-00C7-31AE-5972AC0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010220-C75E-3331-D3D7-E132002C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666C44-66F1-A6FB-8AB9-6C273730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74C6CF-0D20-A326-781D-53589969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1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C7789-EAA6-B88D-6537-33C1D4F1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DDD09B-2656-5A76-670A-B3E3A2E44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80DDE9A-7834-1B0F-343D-5543BC905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68AC39-4471-90F8-6B2C-9BCDD4F87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2F7778-3588-2EA8-86FB-100A319C3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2970690-4E34-611A-2E06-5DE79940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D392EE-5F61-2C9C-8464-BF392D8B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4EDF14F-6C14-34BD-7990-B934C804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6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F330B6-F07C-5785-B5A2-19BE2BA5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034558-6360-E785-9039-609932D9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804EF2-5E5F-E9B3-8373-B933B178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BA090E-D47A-3FB5-700B-6519F50F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76DED6-CC87-6DF0-2843-6FC85BF2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A74B93-4746-6DA6-8163-DADB9624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3A4086-D9BE-B594-70E6-7EF8BD98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18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771194-8933-88EE-602A-A40683CF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DEE05-6FD9-4839-1858-ADD5C4AE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D0C52E0-04AA-E34C-F684-C0F871DE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9374AE-5DDD-D98A-653D-03CE2929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983529-170D-ED10-7AC5-63F9326A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B18E46-6BFE-DCF5-3459-C5A5DD01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27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C9AD9-7D7D-7906-9669-B025D563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1FA3879-10E1-59D3-951C-E8E20B26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0D7470-E0BD-25F9-5C5E-5AE67DFCC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D4FB74-E3CC-7BBF-52A2-749479EA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186332-675F-B807-003C-AA38FE31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28D9F6-F24A-0CE7-C215-CFB0B2E1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8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264E795-7B66-5878-B951-04638E79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F509C0-49F1-577D-573C-A64F1E77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9C0A63-8762-6738-C02B-8DD261F54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26A70-E7EC-472B-808B-3CB34C592B61}" type="datetimeFigureOut">
              <a:rPr lang="it-IT" smtClean="0"/>
              <a:t>03/12/2024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268A31-29DA-2B0B-3467-EF7D0C550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C5043A-D02D-F643-6E92-8B85650F2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60A90-5DD6-4B19-B89D-F80453CF3B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6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61F28D-5C77-6785-D406-6D00C010F1FF}"/>
              </a:ext>
            </a:extLst>
          </p:cNvPr>
          <p:cNvSpPr/>
          <p:nvPr/>
        </p:nvSpPr>
        <p:spPr>
          <a:xfrm>
            <a:off x="356616" y="310896"/>
            <a:ext cx="11247120" cy="61539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BC3BCDC-DBAE-A93E-905A-ED198704F2B2}"/>
              </a:ext>
            </a:extLst>
          </p:cNvPr>
          <p:cNvSpPr/>
          <p:nvPr/>
        </p:nvSpPr>
        <p:spPr>
          <a:xfrm>
            <a:off x="356616" y="310896"/>
            <a:ext cx="11247120" cy="10607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NAVBAR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323DC35-2950-92EA-35BF-849A39835AB6}"/>
              </a:ext>
            </a:extLst>
          </p:cNvPr>
          <p:cNvSpPr/>
          <p:nvPr/>
        </p:nvSpPr>
        <p:spPr>
          <a:xfrm>
            <a:off x="356616" y="5404104"/>
            <a:ext cx="11247120" cy="106070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FOOTER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755F929-9198-E482-B668-AA3BEE513E6D}"/>
              </a:ext>
            </a:extLst>
          </p:cNvPr>
          <p:cNvSpPr/>
          <p:nvPr/>
        </p:nvSpPr>
        <p:spPr>
          <a:xfrm>
            <a:off x="2066544" y="1536192"/>
            <a:ext cx="8183880" cy="36667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068950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Buttini</dc:creator>
  <cp:lastModifiedBy>Luca Buttini</cp:lastModifiedBy>
  <cp:revision>1</cp:revision>
  <dcterms:created xsi:type="dcterms:W3CDTF">2024-12-03T15:26:14Z</dcterms:created>
  <dcterms:modified xsi:type="dcterms:W3CDTF">2024-12-03T15:26:24Z</dcterms:modified>
</cp:coreProperties>
</file>