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786C81-02E1-DD3C-1F79-B8401B8C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53C419-0D41-58BB-FCEE-EA09379AA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F24C45-29CC-0D71-A070-EBB5742D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344D62-90FE-8301-8614-4756BA9A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851862-5E89-818E-E149-663E77CE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8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65F57D-DD56-5A37-D074-6464EBCD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261277-1C60-765B-C963-C1A2F003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86B9F1-AFB7-FE66-1252-3EFB187F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29BEDE-E203-2D1C-E4C3-D349890E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4E7244-9D79-B262-14F2-7C647527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37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3B8CE3-9C43-AE6C-C0A9-605BEFDC6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883A1E-FAE8-4E60-AE7E-03F936B8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E35A31-E563-24CE-F95B-AC1597AF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F2B6A6-A71A-8988-2298-1E3CE6B7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301DFA-DD2B-7B82-067A-80E98292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28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AF6BE-EE22-32C9-CCCA-F9DB311B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7A0DF3-1796-B85F-1FD4-500CEF9F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76D085-218C-0D1E-BC15-2F0B5F6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C86D49-6329-A62D-1910-76D420CF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2A2992-CA90-4D3D-10F3-1192E5B4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3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1498E-F142-4380-4F7B-E9B05993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BD69AF-B3A1-A63D-04A2-24836354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37B40A-D43C-851C-B488-B7A03892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EFE253-AC5E-9791-188F-8D02B42D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C4F0AC-29D9-55D8-7814-EB98F7A4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42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22440-8A92-98F8-E4F7-B9627337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240B4A-B1A1-FF11-09C9-CF7958801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D6F9FC-DD40-ACFA-C012-99B9F1FB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6031E6-4EE3-AF7F-1ACC-40B485A8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AF298-7034-12F3-76F5-A3A44E36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D90D4E-495E-90B7-916F-1309B998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29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D2042-E2B9-B5EB-3C21-19D6A611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95E03E-E044-68FD-A08A-BF0F7886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66FBAF-1BFA-9021-2675-4B641CE11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3B7910-4D8F-DBE3-0D00-48E9D65A9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EE9474-63B0-E5B1-94AD-4BA7505A2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5125B6-6762-8CDA-37B3-8FCA52BD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0B4368-E73A-FE56-E89F-7F0D36B0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278BDC-A38B-6819-498F-D880A7BA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43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47AFA-5B5F-B78A-F827-0D94CA2D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53BCB2-9DE8-C4EA-9851-9197E6D5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8C41D8-0F97-55BD-A15D-B52AE4CC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6C4813-6C49-0B72-E296-08E51D70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1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4A0026-5A88-4D4A-6DFA-629A15E7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AFDD12-E9A5-A653-364E-66719B2D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979885-8C09-98BB-7D59-676CD918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4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C312D-5A50-BE91-DBD0-BD219201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62EE2-FC04-27FC-6E3B-6D4B053C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C58D78-7177-CAB9-E408-67DC6EDA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D06DD3-C700-BBF4-EF6F-72C22758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4F05F7-79ED-D162-9BAD-FEE56E67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E2208F-D774-4AB5-FFE8-5D2934EF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1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13F9C-06EF-C4C8-F60A-918CC09D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879C032-B1A8-FCB7-767F-CE3BD1245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61B7DC-B14D-51D0-B2AC-EAEBD1D37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D7ACAE-3225-13D0-0613-CDF6038B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B437E0-A47F-E04A-35B9-286E8332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0949EB-F977-1C47-574C-F1A59CC5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4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8365D0-0F62-4002-4337-F6B13B22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B5C60E-9942-2C01-E432-F48C6B67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421E8D-2D6A-1E42-648F-6EA5A6975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AFBB8-703E-46D6-9B07-36456152F7F9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0229C3-D2E0-E447-A215-68D66305C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22987-686A-259D-FC95-F004B7630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3ABBE-D48C-4BC7-9A47-EF9B242B1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49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AA560-D75F-DB5D-B419-499560823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13B87-0748-161A-ED48-B1C871127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858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emilio buttini</dc:creator>
  <cp:lastModifiedBy>emilio buttini</cp:lastModifiedBy>
  <cp:revision>1</cp:revision>
  <dcterms:created xsi:type="dcterms:W3CDTF">2024-03-11T16:17:24Z</dcterms:created>
  <dcterms:modified xsi:type="dcterms:W3CDTF">2024-03-11T16:20:53Z</dcterms:modified>
</cp:coreProperties>
</file>