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74" r:id="rId3"/>
    <p:sldId id="258" r:id="rId4"/>
    <p:sldId id="259" r:id="rId5"/>
    <p:sldId id="304" r:id="rId6"/>
    <p:sldId id="303" r:id="rId7"/>
    <p:sldId id="273" r:id="rId8"/>
    <p:sldId id="267" r:id="rId9"/>
    <p:sldId id="305" r:id="rId10"/>
    <p:sldId id="295" r:id="rId11"/>
    <p:sldId id="296" r:id="rId12"/>
    <p:sldId id="297" r:id="rId13"/>
    <p:sldId id="298" r:id="rId14"/>
    <p:sldId id="299" r:id="rId15"/>
    <p:sldId id="300" r:id="rId16"/>
    <p:sldId id="292" r:id="rId17"/>
    <p:sldId id="293" r:id="rId18"/>
    <p:sldId id="294" r:id="rId19"/>
    <p:sldId id="289" r:id="rId20"/>
    <p:sldId id="290" r:id="rId21"/>
    <p:sldId id="291" r:id="rId22"/>
    <p:sldId id="282" r:id="rId23"/>
    <p:sldId id="283" r:id="rId24"/>
    <p:sldId id="286" r:id="rId25"/>
    <p:sldId id="284" r:id="rId26"/>
    <p:sldId id="277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1E98F4C-91E2-4102-BDFE-DCC52E7875CB}">
          <p14:sldIdLst>
            <p14:sldId id="257"/>
            <p14:sldId id="274"/>
            <p14:sldId id="258"/>
            <p14:sldId id="259"/>
            <p14:sldId id="304"/>
          </p14:sldIdLst>
        </p14:section>
        <p14:section name="Case study" id="{E98E185A-B9C3-4177-BD23-F3C6CFC6CC70}">
          <p14:sldIdLst>
            <p14:sldId id="303"/>
            <p14:sldId id="273"/>
            <p14:sldId id="267"/>
            <p14:sldId id="305"/>
          </p14:sldIdLst>
        </p14:section>
        <p14:section name="Hydropower Crodo" id="{1E7DD60F-3E43-457F-9125-384EDAEDF05F}">
          <p14:sldIdLst>
            <p14:sldId id="295"/>
            <p14:sldId id="296"/>
            <p14:sldId id="297"/>
          </p14:sldIdLst>
        </p14:section>
        <p14:section name="Hydropower Trezzo sull'Adda" id="{577B0E40-3A88-4AD8-864F-C0ADB61B2005}">
          <p14:sldIdLst>
            <p14:sldId id="298"/>
            <p14:sldId id="299"/>
            <p14:sldId id="300"/>
          </p14:sldIdLst>
        </p14:section>
        <p14:section name="PV plant Puglia" id="{E2C7AF11-BD68-40BF-8C2D-6DDE88D685D6}">
          <p14:sldIdLst>
            <p14:sldId id="292"/>
            <p14:sldId id="293"/>
            <p14:sldId id="294"/>
          </p14:sldIdLst>
        </p14:section>
        <p14:section name="PV Plant Milano" id="{D7137244-A3BF-6D4B-8DCC-A14F03397283}">
          <p14:sldIdLst>
            <p14:sldId id="289"/>
            <p14:sldId id="290"/>
            <p14:sldId id="291"/>
          </p14:sldIdLst>
        </p14:section>
        <p14:section name="Conclusions" id="{754A0C98-DD8F-452D-AFCB-F08FB485C528}">
          <p14:sldIdLst>
            <p14:sldId id="282"/>
            <p14:sldId id="283"/>
            <p14:sldId id="286"/>
            <p14:sldId id="284"/>
          </p14:sldIdLst>
        </p14:section>
        <p14:section name="The End" id="{577317CA-EAC9-564C-BF0D-A9C15AEA9835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E4C7E4-FC67-A83A-4625-DCC08EE73464}" name="Luca Cattaneo" initials="LC" userId="Luca Cattane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EF2"/>
    <a:srgbClr val="A0B8D9"/>
    <a:srgbClr val="4BACBF"/>
    <a:srgbClr val="2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1A2EF-B07B-4B00-AA1E-88F849CD5865}" v="265" dt="2021-12-10T17:27:06.068"/>
    <p1510:client id="{C2E6FC30-C44A-F848-A4AC-4F7F4B4A5671}" v="148" dt="2021-12-11T15:18:22.751"/>
    <p1510:client id="{FB199AED-B718-4832-8838-AA7ADAC86845}" v="118" dt="2021-12-11T10:58:58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Valtorta" userId="4213a4fd-0fb1-4426-a58d-0cdf0693cc5f" providerId="ADAL" clId="{3229904B-9468-437A-AF1A-372D1EEDCD35}"/>
    <pc:docChg chg="undo custSel addSld modSld">
      <pc:chgData name="Giovanni Valtorta" userId="4213a4fd-0fb1-4426-a58d-0cdf0693cc5f" providerId="ADAL" clId="{3229904B-9468-437A-AF1A-372D1EEDCD35}" dt="2021-11-13T11:04:10.248" v="4026" actId="14734"/>
      <pc:docMkLst>
        <pc:docMk/>
      </pc:docMkLst>
      <pc:sldChg chg="delSp modSp mod">
        <pc:chgData name="Giovanni Valtorta" userId="4213a4fd-0fb1-4426-a58d-0cdf0693cc5f" providerId="ADAL" clId="{3229904B-9468-437A-AF1A-372D1EEDCD35}" dt="2021-11-09T08:47:52.252" v="1266" actId="20577"/>
        <pc:sldMkLst>
          <pc:docMk/>
          <pc:sldMk cId="1815263361" sldId="263"/>
        </pc:sldMkLst>
        <pc:spChg chg="del mod">
          <ac:chgData name="Giovanni Valtorta" userId="4213a4fd-0fb1-4426-a58d-0cdf0693cc5f" providerId="ADAL" clId="{3229904B-9468-437A-AF1A-372D1EEDCD35}" dt="2021-11-09T08:42:01.220" v="500" actId="21"/>
          <ac:spMkLst>
            <pc:docMk/>
            <pc:sldMk cId="1815263361" sldId="263"/>
            <ac:spMk id="2" creationId="{C3417CD8-1D01-4974-84CB-A76FCDAA9F3A}"/>
          </ac:spMkLst>
        </pc:spChg>
        <pc:spChg chg="mod">
          <ac:chgData name="Giovanni Valtorta" userId="4213a4fd-0fb1-4426-a58d-0cdf0693cc5f" providerId="ADAL" clId="{3229904B-9468-437A-AF1A-372D1EEDCD35}" dt="2021-11-09T08:47:52.252" v="1266" actId="20577"/>
          <ac:spMkLst>
            <pc:docMk/>
            <pc:sldMk cId="1815263361" sldId="263"/>
            <ac:spMk id="3" creationId="{12BC65BF-D5CC-43BA-92A8-60270D41906D}"/>
          </ac:spMkLst>
        </pc:spChg>
      </pc:sldChg>
      <pc:sldChg chg="delSp modSp new mod">
        <pc:chgData name="Giovanni Valtorta" userId="4213a4fd-0fb1-4426-a58d-0cdf0693cc5f" providerId="ADAL" clId="{3229904B-9468-437A-AF1A-372D1EEDCD35}" dt="2021-11-09T08:51:04.940" v="1782" actId="1076"/>
        <pc:sldMkLst>
          <pc:docMk/>
          <pc:sldMk cId="270188753" sldId="264"/>
        </pc:sldMkLst>
        <pc:spChg chg="del">
          <ac:chgData name="Giovanni Valtorta" userId="4213a4fd-0fb1-4426-a58d-0cdf0693cc5f" providerId="ADAL" clId="{3229904B-9468-437A-AF1A-372D1EEDCD35}" dt="2021-11-09T08:48:13.845" v="1268" actId="21"/>
          <ac:spMkLst>
            <pc:docMk/>
            <pc:sldMk cId="270188753" sldId="264"/>
            <ac:spMk id="2" creationId="{5FD5BE8F-A0D6-474F-B0B7-BD71C4C25A20}"/>
          </ac:spMkLst>
        </pc:spChg>
        <pc:spChg chg="mod">
          <ac:chgData name="Giovanni Valtorta" userId="4213a4fd-0fb1-4426-a58d-0cdf0693cc5f" providerId="ADAL" clId="{3229904B-9468-437A-AF1A-372D1EEDCD35}" dt="2021-11-09T08:51:04.940" v="1782" actId="1076"/>
          <ac:spMkLst>
            <pc:docMk/>
            <pc:sldMk cId="270188753" sldId="264"/>
            <ac:spMk id="3" creationId="{3D409E4E-B23B-4944-953E-3614A033ABCD}"/>
          </ac:spMkLst>
        </pc:spChg>
      </pc:sldChg>
      <pc:sldChg chg="delSp modSp new mod">
        <pc:chgData name="Giovanni Valtorta" userId="4213a4fd-0fb1-4426-a58d-0cdf0693cc5f" providerId="ADAL" clId="{3229904B-9468-437A-AF1A-372D1EEDCD35}" dt="2021-11-09T09:02:22.388" v="2755" actId="113"/>
        <pc:sldMkLst>
          <pc:docMk/>
          <pc:sldMk cId="1631981791" sldId="265"/>
        </pc:sldMkLst>
        <pc:spChg chg="del">
          <ac:chgData name="Giovanni Valtorta" userId="4213a4fd-0fb1-4426-a58d-0cdf0693cc5f" providerId="ADAL" clId="{3229904B-9468-437A-AF1A-372D1EEDCD35}" dt="2021-11-09T08:58:12.931" v="2366" actId="21"/>
          <ac:spMkLst>
            <pc:docMk/>
            <pc:sldMk cId="1631981791" sldId="265"/>
            <ac:spMk id="2" creationId="{A82C380F-003E-4AB4-8631-F53C05DF08BD}"/>
          </ac:spMkLst>
        </pc:spChg>
        <pc:spChg chg="mod">
          <ac:chgData name="Giovanni Valtorta" userId="4213a4fd-0fb1-4426-a58d-0cdf0693cc5f" providerId="ADAL" clId="{3229904B-9468-437A-AF1A-372D1EEDCD35}" dt="2021-11-09T09:02:22.388" v="2755" actId="113"/>
          <ac:spMkLst>
            <pc:docMk/>
            <pc:sldMk cId="1631981791" sldId="265"/>
            <ac:spMk id="3" creationId="{C5FC51A5-2AFD-4DCB-8802-D900A0308B58}"/>
          </ac:spMkLst>
        </pc:spChg>
      </pc:sldChg>
      <pc:sldChg chg="delSp modSp new mod">
        <pc:chgData name="Giovanni Valtorta" userId="4213a4fd-0fb1-4426-a58d-0cdf0693cc5f" providerId="ADAL" clId="{3229904B-9468-437A-AF1A-372D1EEDCD35}" dt="2021-11-09T09:02:47.545" v="2818" actId="20577"/>
        <pc:sldMkLst>
          <pc:docMk/>
          <pc:sldMk cId="1722420715" sldId="266"/>
        </pc:sldMkLst>
        <pc:spChg chg="del">
          <ac:chgData name="Giovanni Valtorta" userId="4213a4fd-0fb1-4426-a58d-0cdf0693cc5f" providerId="ADAL" clId="{3229904B-9468-437A-AF1A-372D1EEDCD35}" dt="2021-11-09T09:01:30.086" v="2700" actId="21"/>
          <ac:spMkLst>
            <pc:docMk/>
            <pc:sldMk cId="1722420715" sldId="266"/>
            <ac:spMk id="2" creationId="{014C2E73-CE94-4250-88D7-B4530268DF77}"/>
          </ac:spMkLst>
        </pc:spChg>
        <pc:spChg chg="mod">
          <ac:chgData name="Giovanni Valtorta" userId="4213a4fd-0fb1-4426-a58d-0cdf0693cc5f" providerId="ADAL" clId="{3229904B-9468-437A-AF1A-372D1EEDCD35}" dt="2021-11-09T09:02:47.545" v="2818" actId="20577"/>
          <ac:spMkLst>
            <pc:docMk/>
            <pc:sldMk cId="1722420715" sldId="266"/>
            <ac:spMk id="3" creationId="{6747AACE-B13A-4011-BB51-0BBF1759C809}"/>
          </ac:spMkLst>
        </pc:spChg>
      </pc:sldChg>
      <pc:sldChg chg="modSp mod">
        <pc:chgData name="Giovanni Valtorta" userId="4213a4fd-0fb1-4426-a58d-0cdf0693cc5f" providerId="ADAL" clId="{3229904B-9468-437A-AF1A-372D1EEDCD35}" dt="2021-11-13T10:22:40.959" v="3870" actId="20577"/>
        <pc:sldMkLst>
          <pc:docMk/>
          <pc:sldMk cId="2997041284" sldId="267"/>
        </pc:sldMkLst>
        <pc:spChg chg="mod">
          <ac:chgData name="Giovanni Valtorta" userId="4213a4fd-0fb1-4426-a58d-0cdf0693cc5f" providerId="ADAL" clId="{3229904B-9468-437A-AF1A-372D1EEDCD35}" dt="2021-11-13T10:22:40.959" v="3870" actId="20577"/>
          <ac:spMkLst>
            <pc:docMk/>
            <pc:sldMk cId="2997041284" sldId="267"/>
            <ac:spMk id="3" creationId="{6D765B8D-6A8C-480B-B549-E737EF4BFD5A}"/>
          </ac:spMkLst>
        </pc:spChg>
      </pc:sldChg>
      <pc:sldChg chg="addSp delSp modSp mod">
        <pc:chgData name="Giovanni Valtorta" userId="4213a4fd-0fb1-4426-a58d-0cdf0693cc5f" providerId="ADAL" clId="{3229904B-9468-437A-AF1A-372D1EEDCD35}" dt="2021-11-13T10:19:37.767" v="3738" actId="13926"/>
        <pc:sldMkLst>
          <pc:docMk/>
          <pc:sldMk cId="304606728" sldId="269"/>
        </pc:sldMkLst>
        <pc:spChg chg="mod">
          <ac:chgData name="Giovanni Valtorta" userId="4213a4fd-0fb1-4426-a58d-0cdf0693cc5f" providerId="ADAL" clId="{3229904B-9468-437A-AF1A-372D1EEDCD35}" dt="2021-11-13T09:16:45.285" v="2925" actId="1076"/>
          <ac:spMkLst>
            <pc:docMk/>
            <pc:sldMk cId="304606728" sldId="269"/>
            <ac:spMk id="2" creationId="{BD946C22-61E4-48B0-A285-2877A46EC8D5}"/>
          </ac:spMkLst>
        </pc:spChg>
        <pc:spChg chg="mod">
          <ac:chgData name="Giovanni Valtorta" userId="4213a4fd-0fb1-4426-a58d-0cdf0693cc5f" providerId="ADAL" clId="{3229904B-9468-437A-AF1A-372D1EEDCD35}" dt="2021-11-13T10:19:37.767" v="3738" actId="13926"/>
          <ac:spMkLst>
            <pc:docMk/>
            <pc:sldMk cId="304606728" sldId="269"/>
            <ac:spMk id="8" creationId="{B5A817A5-423D-4334-AF76-6B86DBABB048}"/>
          </ac:spMkLst>
        </pc:spChg>
        <pc:spChg chg="add mod">
          <ac:chgData name="Giovanni Valtorta" userId="4213a4fd-0fb1-4426-a58d-0cdf0693cc5f" providerId="ADAL" clId="{3229904B-9468-437A-AF1A-372D1EEDCD35}" dt="2021-11-13T09:57:53.624" v="3447" actId="20577"/>
          <ac:spMkLst>
            <pc:docMk/>
            <pc:sldMk cId="304606728" sldId="269"/>
            <ac:spMk id="9" creationId="{9EB1DEDF-CEF0-4071-A8CD-A432FC5A3C43}"/>
          </ac:spMkLst>
        </pc:spChg>
        <pc:spChg chg="add del mod">
          <ac:chgData name="Giovanni Valtorta" userId="4213a4fd-0fb1-4426-a58d-0cdf0693cc5f" providerId="ADAL" clId="{3229904B-9468-437A-AF1A-372D1EEDCD35}" dt="2021-11-13T10:05:16.945" v="3449" actId="21"/>
          <ac:spMkLst>
            <pc:docMk/>
            <pc:sldMk cId="304606728" sldId="269"/>
            <ac:spMk id="11" creationId="{0F663AAC-4D96-45BC-8AAC-FF80ABD3814C}"/>
          </ac:spMkLst>
        </pc:spChg>
        <pc:graphicFrameChg chg="add mod">
          <ac:chgData name="Giovanni Valtorta" userId="4213a4fd-0fb1-4426-a58d-0cdf0693cc5f" providerId="ADAL" clId="{3229904B-9468-437A-AF1A-372D1EEDCD35}" dt="2021-11-13T10:19:30.886" v="3737" actId="1076"/>
          <ac:graphicFrameMkLst>
            <pc:docMk/>
            <pc:sldMk cId="304606728" sldId="269"/>
            <ac:graphicFrameMk id="2" creationId="{BADEBD18-B80A-472E-9ED4-52D63418D7C2}"/>
          </ac:graphicFrameMkLst>
        </pc:graphicFrameChg>
        <pc:graphicFrameChg chg="del mod modGraphic">
          <ac:chgData name="Giovanni Valtorta" userId="4213a4fd-0fb1-4426-a58d-0cdf0693cc5f" providerId="ADAL" clId="{3229904B-9468-437A-AF1A-372D1EEDCD35}" dt="2021-11-13T10:05:12.535" v="3448" actId="21"/>
          <ac:graphicFrameMkLst>
            <pc:docMk/>
            <pc:sldMk cId="304606728" sldId="269"/>
            <ac:graphicFrameMk id="4" creationId="{BF676BAF-4D25-41F5-B122-DE87129D019C}"/>
          </ac:graphicFrameMkLst>
        </pc:graphicFrameChg>
        <pc:graphicFrameChg chg="add del mod modGraphic">
          <ac:chgData name="Giovanni Valtorta" userId="4213a4fd-0fb1-4426-a58d-0cdf0693cc5f" providerId="ADAL" clId="{3229904B-9468-437A-AF1A-372D1EEDCD35}" dt="2021-11-13T10:05:12.535" v="3448" actId="21"/>
          <ac:graphicFrameMkLst>
            <pc:docMk/>
            <pc:sldMk cId="304606728" sldId="269"/>
            <ac:graphicFrameMk id="5" creationId="{803FD94E-BA45-41D5-88BC-58113BFB3D41}"/>
          </ac:graphicFrameMkLst>
        </pc:graphicFrameChg>
        <pc:graphicFrameChg chg="add del mod modGraphic">
          <ac:chgData name="Giovanni Valtorta" userId="4213a4fd-0fb1-4426-a58d-0cdf0693cc5f" providerId="ADAL" clId="{3229904B-9468-437A-AF1A-372D1EEDCD35}" dt="2021-11-13T10:06:36.453" v="3455" actId="21"/>
          <ac:graphicFrameMkLst>
            <pc:docMk/>
            <pc:sldMk cId="304606728" sldId="269"/>
            <ac:graphicFrameMk id="12" creationId="{6BE36640-4AB4-41DD-98D4-90CBF1FEF963}"/>
          </ac:graphicFrameMkLst>
        </pc:graphicFrameChg>
        <pc:graphicFrameChg chg="add del mod">
          <ac:chgData name="Giovanni Valtorta" userId="4213a4fd-0fb1-4426-a58d-0cdf0693cc5f" providerId="ADAL" clId="{3229904B-9468-437A-AF1A-372D1EEDCD35}" dt="2021-11-13T10:19:12.442" v="3735" actId="21"/>
          <ac:graphicFrameMkLst>
            <pc:docMk/>
            <pc:sldMk cId="304606728" sldId="269"/>
            <ac:graphicFrameMk id="13" creationId="{6FCD899A-B0E6-47A6-B8FF-2A2B27E4203E}"/>
          </ac:graphicFrameMkLst>
        </pc:graphicFrameChg>
        <pc:picChg chg="add mod">
          <ac:chgData name="Giovanni Valtorta" userId="4213a4fd-0fb1-4426-a58d-0cdf0693cc5f" providerId="ADAL" clId="{3229904B-9468-437A-AF1A-372D1EEDCD35}" dt="2021-11-13T10:07:32.735" v="3460" actId="1076"/>
          <ac:picMkLst>
            <pc:docMk/>
            <pc:sldMk cId="304606728" sldId="269"/>
            <ac:picMk id="7" creationId="{78338873-C426-4463-82BA-AABE89737A8A}"/>
          </ac:picMkLst>
        </pc:picChg>
      </pc:sldChg>
      <pc:sldChg chg="addSp delSp modSp mod">
        <pc:chgData name="Giovanni Valtorta" userId="4213a4fd-0fb1-4426-a58d-0cdf0693cc5f" providerId="ADAL" clId="{3229904B-9468-437A-AF1A-372D1EEDCD35}" dt="2021-11-13T11:04:10.248" v="4026" actId="14734"/>
        <pc:sldMkLst>
          <pc:docMk/>
          <pc:sldMk cId="3847570258" sldId="270"/>
        </pc:sldMkLst>
        <pc:spChg chg="mod">
          <ac:chgData name="Giovanni Valtorta" userId="4213a4fd-0fb1-4426-a58d-0cdf0693cc5f" providerId="ADAL" clId="{3229904B-9468-437A-AF1A-372D1EEDCD35}" dt="2021-11-13T10:19:45.211" v="3739" actId="13926"/>
          <ac:spMkLst>
            <pc:docMk/>
            <pc:sldMk cId="3847570258" sldId="270"/>
            <ac:spMk id="2" creationId="{85E7D00E-14BD-4358-A995-6627BE57AB3F}"/>
          </ac:spMkLst>
        </pc:spChg>
        <pc:spChg chg="del">
          <ac:chgData name="Giovanni Valtorta" userId="4213a4fd-0fb1-4426-a58d-0cdf0693cc5f" providerId="ADAL" clId="{3229904B-9468-437A-AF1A-372D1EEDCD35}" dt="2021-11-13T09:18:15.731" v="2937"/>
          <ac:spMkLst>
            <pc:docMk/>
            <pc:sldMk cId="3847570258" sldId="270"/>
            <ac:spMk id="3" creationId="{9263C22A-AE87-43C8-B0DC-93656C050E70}"/>
          </ac:spMkLst>
        </pc:spChg>
        <pc:spChg chg="add del mod">
          <ac:chgData name="Giovanni Valtorta" userId="4213a4fd-0fb1-4426-a58d-0cdf0693cc5f" providerId="ADAL" clId="{3229904B-9468-437A-AF1A-372D1EEDCD35}" dt="2021-11-13T10:14:46.800" v="3476" actId="21"/>
          <ac:spMkLst>
            <pc:docMk/>
            <pc:sldMk cId="3847570258" sldId="270"/>
            <ac:spMk id="9" creationId="{A6E351D3-73DE-4AC4-BB41-B77B717A50C1}"/>
          </ac:spMkLst>
        </pc:spChg>
        <pc:spChg chg="add mod">
          <ac:chgData name="Giovanni Valtorta" userId="4213a4fd-0fb1-4426-a58d-0cdf0693cc5f" providerId="ADAL" clId="{3229904B-9468-437A-AF1A-372D1EEDCD35}" dt="2021-11-13T10:19:49.040" v="3741" actId="20577"/>
          <ac:spMkLst>
            <pc:docMk/>
            <pc:sldMk cId="3847570258" sldId="270"/>
            <ac:spMk id="11" creationId="{AFEC894E-4ADD-474B-B5C9-DEB09F790FFD}"/>
          </ac:spMkLst>
        </pc:spChg>
        <pc:graphicFrameChg chg="add del mod modGraphic">
          <ac:chgData name="Giovanni Valtorta" userId="4213a4fd-0fb1-4426-a58d-0cdf0693cc5f" providerId="ADAL" clId="{3229904B-9468-437A-AF1A-372D1EEDCD35}" dt="2021-11-13T10:14:35.327" v="3475" actId="21"/>
          <ac:graphicFrameMkLst>
            <pc:docMk/>
            <pc:sldMk cId="3847570258" sldId="270"/>
            <ac:graphicFrameMk id="4" creationId="{20C1B8BF-0DE6-4EC8-ADCE-51B8907A5383}"/>
          </ac:graphicFrameMkLst>
        </pc:graphicFrameChg>
        <pc:graphicFrameChg chg="add del mod modGraphic">
          <ac:chgData name="Giovanni Valtorta" userId="4213a4fd-0fb1-4426-a58d-0cdf0693cc5f" providerId="ADAL" clId="{3229904B-9468-437A-AF1A-372D1EEDCD35}" dt="2021-11-13T09:25:39.606" v="3182" actId="21"/>
          <ac:graphicFrameMkLst>
            <pc:docMk/>
            <pc:sldMk cId="3847570258" sldId="270"/>
            <ac:graphicFrameMk id="5" creationId="{B4F7E3DD-3ADC-4031-AFA2-B5C027DBF7C0}"/>
          </ac:graphicFrameMkLst>
        </pc:graphicFrameChg>
        <pc:graphicFrameChg chg="add del mod modGraphic">
          <ac:chgData name="Giovanni Valtorta" userId="4213a4fd-0fb1-4426-a58d-0cdf0693cc5f" providerId="ADAL" clId="{3229904B-9468-437A-AF1A-372D1EEDCD35}" dt="2021-11-13T10:14:35.327" v="3475" actId="21"/>
          <ac:graphicFrameMkLst>
            <pc:docMk/>
            <pc:sldMk cId="3847570258" sldId="270"/>
            <ac:graphicFrameMk id="6" creationId="{BDF090A5-D7EF-4EAF-8EB5-5A8A1E4F03E6}"/>
          </ac:graphicFrameMkLst>
        </pc:graphicFrameChg>
        <pc:graphicFrameChg chg="add del mod modGraphic">
          <ac:chgData name="Giovanni Valtorta" userId="4213a4fd-0fb1-4426-a58d-0cdf0693cc5f" providerId="ADAL" clId="{3229904B-9468-437A-AF1A-372D1EEDCD35}" dt="2021-11-13T10:14:35.327" v="3475" actId="21"/>
          <ac:graphicFrameMkLst>
            <pc:docMk/>
            <pc:sldMk cId="3847570258" sldId="270"/>
            <ac:graphicFrameMk id="7" creationId="{09523488-76E6-4F2F-9573-49DC1EF192A9}"/>
          </ac:graphicFrameMkLst>
        </pc:graphicFrameChg>
        <pc:graphicFrameChg chg="add mod modGraphic">
          <ac:chgData name="Giovanni Valtorta" userId="4213a4fd-0fb1-4426-a58d-0cdf0693cc5f" providerId="ADAL" clId="{3229904B-9468-437A-AF1A-372D1EEDCD35}" dt="2021-11-13T11:04:10.248" v="4026" actId="14734"/>
          <ac:graphicFrameMkLst>
            <pc:docMk/>
            <pc:sldMk cId="3847570258" sldId="270"/>
            <ac:graphicFrameMk id="10" creationId="{DF36CA36-C9F1-4DB6-BFDB-9FC84920BF27}"/>
          </ac:graphicFrameMkLst>
        </pc:graphicFrameChg>
      </pc:sldChg>
      <pc:sldChg chg="delSp modSp mod">
        <pc:chgData name="Giovanni Valtorta" userId="4213a4fd-0fb1-4426-a58d-0cdf0693cc5f" providerId="ADAL" clId="{3229904B-9468-437A-AF1A-372D1EEDCD35}" dt="2021-11-13T11:01:18.160" v="4015" actId="20577"/>
        <pc:sldMkLst>
          <pc:docMk/>
          <pc:sldMk cId="1119288187" sldId="271"/>
        </pc:sldMkLst>
        <pc:spChg chg="del">
          <ac:chgData name="Giovanni Valtorta" userId="4213a4fd-0fb1-4426-a58d-0cdf0693cc5f" providerId="ADAL" clId="{3229904B-9468-437A-AF1A-372D1EEDCD35}" dt="2021-11-13T09:53:53.205" v="3218" actId="21"/>
          <ac:spMkLst>
            <pc:docMk/>
            <pc:sldMk cId="1119288187" sldId="271"/>
            <ac:spMk id="3" creationId="{026F9CBA-1C67-4D24-9D1C-BB90E3FADBA8}"/>
          </ac:spMkLst>
        </pc:spChg>
        <pc:spChg chg="mod">
          <ac:chgData name="Giovanni Valtorta" userId="4213a4fd-0fb1-4426-a58d-0cdf0693cc5f" providerId="ADAL" clId="{3229904B-9468-437A-AF1A-372D1EEDCD35}" dt="2021-11-13T11:01:18.160" v="4015" actId="20577"/>
          <ac:spMkLst>
            <pc:docMk/>
            <pc:sldMk cId="1119288187" sldId="271"/>
            <ac:spMk id="5" creationId="{0AE671B8-4971-4214-9544-D5DC937AF65C}"/>
          </ac:spMkLst>
        </pc:spChg>
      </pc:sldChg>
      <pc:sldChg chg="modSp mod">
        <pc:chgData name="Giovanni Valtorta" userId="4213a4fd-0fb1-4426-a58d-0cdf0693cc5f" providerId="ADAL" clId="{3229904B-9468-437A-AF1A-372D1EEDCD35}" dt="2021-11-13T11:02:24.167" v="4022" actId="20577"/>
        <pc:sldMkLst>
          <pc:docMk/>
          <pc:sldMk cId="716664343" sldId="272"/>
        </pc:sldMkLst>
        <pc:spChg chg="mod">
          <ac:chgData name="Giovanni Valtorta" userId="4213a4fd-0fb1-4426-a58d-0cdf0693cc5f" providerId="ADAL" clId="{3229904B-9468-437A-AF1A-372D1EEDCD35}" dt="2021-11-13T11:02:24.167" v="4022" actId="20577"/>
          <ac:spMkLst>
            <pc:docMk/>
            <pc:sldMk cId="716664343" sldId="272"/>
            <ac:spMk id="3" creationId="{026F9CBA-1C67-4D24-9D1C-BB90E3FADBA8}"/>
          </ac:spMkLst>
        </pc:spChg>
        <pc:spChg chg="mod">
          <ac:chgData name="Giovanni Valtorta" userId="4213a4fd-0fb1-4426-a58d-0cdf0693cc5f" providerId="ADAL" clId="{3229904B-9468-437A-AF1A-372D1EEDCD35}" dt="2021-11-13T11:02:17.990" v="4021" actId="20577"/>
          <ac:spMkLst>
            <pc:docMk/>
            <pc:sldMk cId="716664343" sldId="272"/>
            <ac:spMk id="4" creationId="{A3F5331D-F439-4E91-AB70-229FE4E09955}"/>
          </ac:spMkLst>
        </pc:spChg>
      </pc:sldChg>
    </pc:docChg>
  </pc:docChgLst>
  <pc:docChgLst>
    <pc:chgData name="Mara Pegoraro" userId="cb727cd9-8d89-4098-9bc1-1d071ee9d80d" providerId="ADAL" clId="{2E336B1B-7B7A-48A5-A68C-7DCA54C292EE}"/>
    <pc:docChg chg="undo custSel addSld delSld modSld sldOrd modSection">
      <pc:chgData name="Mara Pegoraro" userId="cb727cd9-8d89-4098-9bc1-1d071ee9d80d" providerId="ADAL" clId="{2E336B1B-7B7A-48A5-A68C-7DCA54C292EE}" dt="2021-12-10T09:23:03.202" v="221" actId="1076"/>
      <pc:docMkLst>
        <pc:docMk/>
      </pc:docMkLst>
      <pc:sldChg chg="modSp mod">
        <pc:chgData name="Mara Pegoraro" userId="cb727cd9-8d89-4098-9bc1-1d071ee9d80d" providerId="ADAL" clId="{2E336B1B-7B7A-48A5-A68C-7DCA54C292EE}" dt="2021-11-09T11:56:25.442" v="15" actId="20577"/>
        <pc:sldMkLst>
          <pc:docMk/>
          <pc:sldMk cId="4270315109" sldId="256"/>
        </pc:sldMkLst>
        <pc:spChg chg="mod">
          <ac:chgData name="Mara Pegoraro" userId="cb727cd9-8d89-4098-9bc1-1d071ee9d80d" providerId="ADAL" clId="{2E336B1B-7B7A-48A5-A68C-7DCA54C292EE}" dt="2021-11-09T11:56:25.442" v="15" actId="20577"/>
          <ac:spMkLst>
            <pc:docMk/>
            <pc:sldMk cId="4270315109" sldId="256"/>
            <ac:spMk id="7" creationId="{B18B13DB-A077-F34A-9638-D048700ADB4B}"/>
          </ac:spMkLst>
        </pc:spChg>
      </pc:sldChg>
      <pc:sldChg chg="addSp delSp modSp mod">
        <pc:chgData name="Mara Pegoraro" userId="cb727cd9-8d89-4098-9bc1-1d071ee9d80d" providerId="ADAL" clId="{2E336B1B-7B7A-48A5-A68C-7DCA54C292EE}" dt="2021-12-08T17:52:56.875" v="212" actId="20577"/>
        <pc:sldMkLst>
          <pc:docMk/>
          <pc:sldMk cId="1237616258" sldId="257"/>
        </pc:sldMkLst>
        <pc:spChg chg="mod">
          <ac:chgData name="Mara Pegoraro" userId="cb727cd9-8d89-4098-9bc1-1d071ee9d80d" providerId="ADAL" clId="{2E336B1B-7B7A-48A5-A68C-7DCA54C292EE}" dt="2021-11-13T09:18:16.966" v="71" actId="14100"/>
          <ac:spMkLst>
            <pc:docMk/>
            <pc:sldMk cId="1237616258" sldId="257"/>
            <ac:spMk id="3" creationId="{C3C81643-0A0D-4A04-98D5-D641A6764429}"/>
          </ac:spMkLst>
        </pc:spChg>
        <pc:spChg chg="add mod">
          <ac:chgData name="Mara Pegoraro" userId="cb727cd9-8d89-4098-9bc1-1d071ee9d80d" providerId="ADAL" clId="{2E336B1B-7B7A-48A5-A68C-7DCA54C292EE}" dt="2021-11-13T09:18:45.454" v="75" actId="1076"/>
          <ac:spMkLst>
            <pc:docMk/>
            <pc:sldMk cId="1237616258" sldId="257"/>
            <ac:spMk id="4" creationId="{298D866A-6BB8-4BEC-91B2-8409E6E7982B}"/>
          </ac:spMkLst>
        </pc:spChg>
        <pc:spChg chg="add del mod">
          <ac:chgData name="Mara Pegoraro" userId="cb727cd9-8d89-4098-9bc1-1d071ee9d80d" providerId="ADAL" clId="{2E336B1B-7B7A-48A5-A68C-7DCA54C292EE}" dt="2021-11-13T09:16:24.434" v="44"/>
          <ac:spMkLst>
            <pc:docMk/>
            <pc:sldMk cId="1237616258" sldId="257"/>
            <ac:spMk id="6" creationId="{5E6BE847-F0DD-4417-855E-2666CD6CACD0}"/>
          </ac:spMkLst>
        </pc:spChg>
        <pc:spChg chg="add del mod">
          <ac:chgData name="Mara Pegoraro" userId="cb727cd9-8d89-4098-9bc1-1d071ee9d80d" providerId="ADAL" clId="{2E336B1B-7B7A-48A5-A68C-7DCA54C292EE}" dt="2021-11-13T09:16:23.666" v="42" actId="767"/>
          <ac:spMkLst>
            <pc:docMk/>
            <pc:sldMk cId="1237616258" sldId="257"/>
            <ac:spMk id="7" creationId="{CA785A81-9AE1-4057-9E80-F76DEFDE7603}"/>
          </ac:spMkLst>
        </pc:spChg>
        <pc:spChg chg="add del mod">
          <ac:chgData name="Mara Pegoraro" userId="cb727cd9-8d89-4098-9bc1-1d071ee9d80d" providerId="ADAL" clId="{2E336B1B-7B7A-48A5-A68C-7DCA54C292EE}" dt="2021-11-13T09:16:22.265" v="41" actId="767"/>
          <ac:spMkLst>
            <pc:docMk/>
            <pc:sldMk cId="1237616258" sldId="257"/>
            <ac:spMk id="8" creationId="{92A72433-30D4-4E5C-AC4A-3C04735CA91C}"/>
          </ac:spMkLst>
        </pc:spChg>
        <pc:spChg chg="mod">
          <ac:chgData name="Mara Pegoraro" userId="cb727cd9-8d89-4098-9bc1-1d071ee9d80d" providerId="ADAL" clId="{2E336B1B-7B7A-48A5-A68C-7DCA54C292EE}" dt="2021-12-08T17:52:56.875" v="212" actId="20577"/>
          <ac:spMkLst>
            <pc:docMk/>
            <pc:sldMk cId="1237616258" sldId="257"/>
            <ac:spMk id="18" creationId="{4C2AC979-09C2-9044-A5C0-1CDB85535CF7}"/>
          </ac:spMkLst>
        </pc:spChg>
        <pc:spChg chg="mod">
          <ac:chgData name="Mara Pegoraro" userId="cb727cd9-8d89-4098-9bc1-1d071ee9d80d" providerId="ADAL" clId="{2E336B1B-7B7A-48A5-A68C-7DCA54C292EE}" dt="2021-12-08T17:43:32.688" v="203" actId="20577"/>
          <ac:spMkLst>
            <pc:docMk/>
            <pc:sldMk cId="1237616258" sldId="257"/>
            <ac:spMk id="25" creationId="{121CA45C-485E-044A-BCB1-79357185AF38}"/>
          </ac:spMkLst>
        </pc:spChg>
        <pc:cxnChg chg="mod">
          <ac:chgData name="Mara Pegoraro" userId="cb727cd9-8d89-4098-9bc1-1d071ee9d80d" providerId="ADAL" clId="{2E336B1B-7B7A-48A5-A68C-7DCA54C292EE}" dt="2021-11-13T09:18:32.965" v="72" actId="1076"/>
          <ac:cxnSpMkLst>
            <pc:docMk/>
            <pc:sldMk cId="1237616258" sldId="257"/>
            <ac:cxnSpMk id="5" creationId="{D2487CA5-DFC1-DF4D-A231-3C02A8CAA49D}"/>
          </ac:cxnSpMkLst>
        </pc:cxnChg>
        <pc:cxnChg chg="mod">
          <ac:chgData name="Mara Pegoraro" userId="cb727cd9-8d89-4098-9bc1-1d071ee9d80d" providerId="ADAL" clId="{2E336B1B-7B7A-48A5-A68C-7DCA54C292EE}" dt="2021-11-13T09:18:42.682" v="74" actId="1076"/>
          <ac:cxnSpMkLst>
            <pc:docMk/>
            <pc:sldMk cId="1237616258" sldId="257"/>
            <ac:cxnSpMk id="10" creationId="{01E9A77E-6DCC-B744-913A-DCFE4547B150}"/>
          </ac:cxnSpMkLst>
        </pc:cxnChg>
        <pc:cxnChg chg="mod">
          <ac:chgData name="Mara Pegoraro" userId="cb727cd9-8d89-4098-9bc1-1d071ee9d80d" providerId="ADAL" clId="{2E336B1B-7B7A-48A5-A68C-7DCA54C292EE}" dt="2021-11-13T09:16:32.317" v="47" actId="1076"/>
          <ac:cxnSpMkLst>
            <pc:docMk/>
            <pc:sldMk cId="1237616258" sldId="257"/>
            <ac:cxnSpMk id="12" creationId="{A46AE222-30F0-224B-9D68-B79CFF413B6C}"/>
          </ac:cxnSpMkLst>
        </pc:cxnChg>
      </pc:sldChg>
      <pc:sldChg chg="delSp modSp mod">
        <pc:chgData name="Mara Pegoraro" userId="cb727cd9-8d89-4098-9bc1-1d071ee9d80d" providerId="ADAL" clId="{2E336B1B-7B7A-48A5-A68C-7DCA54C292EE}" dt="2021-12-09T09:03:21.265" v="214"/>
        <pc:sldMkLst>
          <pc:docMk/>
          <pc:sldMk cId="2081679338" sldId="258"/>
        </pc:sldMkLst>
        <pc:graphicFrameChg chg="mod">
          <ac:chgData name="Mara Pegoraro" userId="cb727cd9-8d89-4098-9bc1-1d071ee9d80d" providerId="ADAL" clId="{2E336B1B-7B7A-48A5-A68C-7DCA54C292EE}" dt="2021-12-09T09:03:21.265" v="214"/>
          <ac:graphicFrameMkLst>
            <pc:docMk/>
            <pc:sldMk cId="2081679338" sldId="258"/>
            <ac:graphicFrameMk id="6" creationId="{FA62359B-DD2B-A840-92F9-B6205E217799}"/>
          </ac:graphicFrameMkLst>
        </pc:graphicFrameChg>
        <pc:inkChg chg="del">
          <ac:chgData name="Mara Pegoraro" userId="cb727cd9-8d89-4098-9bc1-1d071ee9d80d" providerId="ADAL" clId="{2E336B1B-7B7A-48A5-A68C-7DCA54C292EE}" dt="2021-12-08T17:23:48.667" v="182" actId="478"/>
          <ac:inkMkLst>
            <pc:docMk/>
            <pc:sldMk cId="2081679338" sldId="258"/>
            <ac:inkMk id="4" creationId="{7245C9F8-BA62-8E4D-A4DE-3821C1F45EC7}"/>
          </ac:inkMkLst>
        </pc:inkChg>
        <pc:inkChg chg="del">
          <ac:chgData name="Mara Pegoraro" userId="cb727cd9-8d89-4098-9bc1-1d071ee9d80d" providerId="ADAL" clId="{2E336B1B-7B7A-48A5-A68C-7DCA54C292EE}" dt="2021-12-08T17:23:50.569" v="183" actId="478"/>
          <ac:inkMkLst>
            <pc:docMk/>
            <pc:sldMk cId="2081679338" sldId="258"/>
            <ac:inkMk id="5" creationId="{759E2D20-1B61-D946-ABC2-3464854FAF1B}"/>
          </ac:inkMkLst>
        </pc:inkChg>
        <pc:inkChg chg="del">
          <ac:chgData name="Mara Pegoraro" userId="cb727cd9-8d89-4098-9bc1-1d071ee9d80d" providerId="ADAL" clId="{2E336B1B-7B7A-48A5-A68C-7DCA54C292EE}" dt="2021-12-08T17:23:53.332" v="184" actId="478"/>
          <ac:inkMkLst>
            <pc:docMk/>
            <pc:sldMk cId="2081679338" sldId="258"/>
            <ac:inkMk id="7" creationId="{EB8F200C-F3DC-E249-BB58-C8A8DFC4F46C}"/>
          </ac:inkMkLst>
        </pc:inkChg>
        <pc:inkChg chg="del">
          <ac:chgData name="Mara Pegoraro" userId="cb727cd9-8d89-4098-9bc1-1d071ee9d80d" providerId="ADAL" clId="{2E336B1B-7B7A-48A5-A68C-7DCA54C292EE}" dt="2021-12-08T17:23:55.800" v="185" actId="478"/>
          <ac:inkMkLst>
            <pc:docMk/>
            <pc:sldMk cId="2081679338" sldId="258"/>
            <ac:inkMk id="8" creationId="{FCAC383B-48E5-6A49-B165-E0697A3253F8}"/>
          </ac:inkMkLst>
        </pc:inkChg>
      </pc:sldChg>
      <pc:sldChg chg="modSp mod">
        <pc:chgData name="Mara Pegoraro" userId="cb727cd9-8d89-4098-9bc1-1d071ee9d80d" providerId="ADAL" clId="{2E336B1B-7B7A-48A5-A68C-7DCA54C292EE}" dt="2021-12-08T16:46:50.173" v="153" actId="120"/>
        <pc:sldMkLst>
          <pc:docMk/>
          <pc:sldMk cId="2997041284" sldId="267"/>
        </pc:sldMkLst>
        <pc:spChg chg="mod">
          <ac:chgData name="Mara Pegoraro" userId="cb727cd9-8d89-4098-9bc1-1d071ee9d80d" providerId="ADAL" clId="{2E336B1B-7B7A-48A5-A68C-7DCA54C292EE}" dt="2021-12-08T16:46:50.173" v="153" actId="120"/>
          <ac:spMkLst>
            <pc:docMk/>
            <pc:sldMk cId="2997041284" sldId="267"/>
            <ac:spMk id="3" creationId="{6D765B8D-6A8C-480B-B549-E737EF4BFD5A}"/>
          </ac:spMkLst>
        </pc:spChg>
        <pc:picChg chg="mod">
          <ac:chgData name="Mara Pegoraro" userId="cb727cd9-8d89-4098-9bc1-1d071ee9d80d" providerId="ADAL" clId="{2E336B1B-7B7A-48A5-A68C-7DCA54C292EE}" dt="2021-12-08T16:46:33.552" v="148" actId="1076"/>
          <ac:picMkLst>
            <pc:docMk/>
            <pc:sldMk cId="2997041284" sldId="267"/>
            <ac:picMk id="4" creationId="{DD4B1002-314B-4BB3-A0AB-7F8494B4C221}"/>
          </ac:picMkLst>
        </pc:picChg>
      </pc:sldChg>
      <pc:sldChg chg="modSp mod">
        <pc:chgData name="Mara Pegoraro" userId="cb727cd9-8d89-4098-9bc1-1d071ee9d80d" providerId="ADAL" clId="{2E336B1B-7B7A-48A5-A68C-7DCA54C292EE}" dt="2021-11-13T09:04:44.134" v="18" actId="1076"/>
        <pc:sldMkLst>
          <pc:docMk/>
          <pc:sldMk cId="3435438512" sldId="268"/>
        </pc:sldMkLst>
        <pc:graphicFrameChg chg="mod modGraphic">
          <ac:chgData name="Mara Pegoraro" userId="cb727cd9-8d89-4098-9bc1-1d071ee9d80d" providerId="ADAL" clId="{2E336B1B-7B7A-48A5-A68C-7DCA54C292EE}" dt="2021-11-13T09:04:44.134" v="18" actId="1076"/>
          <ac:graphicFrameMkLst>
            <pc:docMk/>
            <pc:sldMk cId="3435438512" sldId="268"/>
            <ac:graphicFrameMk id="6" creationId="{98B34AA0-EDB6-4139-B4E5-8FAB95D56DF1}"/>
          </ac:graphicFrameMkLst>
        </pc:graphicFrameChg>
      </pc:sldChg>
      <pc:sldChg chg="mod modShow">
        <pc:chgData name="Mara Pegoraro" userId="cb727cd9-8d89-4098-9bc1-1d071ee9d80d" providerId="ADAL" clId="{2E336B1B-7B7A-48A5-A68C-7DCA54C292EE}" dt="2021-12-08T17:32:20.120" v="194" actId="729"/>
        <pc:sldMkLst>
          <pc:docMk/>
          <pc:sldMk cId="304606728" sldId="269"/>
        </pc:sldMkLst>
      </pc:sldChg>
      <pc:sldChg chg="mod modShow">
        <pc:chgData name="Mara Pegoraro" userId="cb727cd9-8d89-4098-9bc1-1d071ee9d80d" providerId="ADAL" clId="{2E336B1B-7B7A-48A5-A68C-7DCA54C292EE}" dt="2021-12-08T17:32:20.120" v="194" actId="729"/>
        <pc:sldMkLst>
          <pc:docMk/>
          <pc:sldMk cId="3847570258" sldId="270"/>
        </pc:sldMkLst>
      </pc:sldChg>
      <pc:sldChg chg="mod modShow">
        <pc:chgData name="Mara Pegoraro" userId="cb727cd9-8d89-4098-9bc1-1d071ee9d80d" providerId="ADAL" clId="{2E336B1B-7B7A-48A5-A68C-7DCA54C292EE}" dt="2021-12-08T17:32:20.120" v="194" actId="729"/>
        <pc:sldMkLst>
          <pc:docMk/>
          <pc:sldMk cId="716664343" sldId="272"/>
        </pc:sldMkLst>
      </pc:sldChg>
      <pc:sldChg chg="delSp mod">
        <pc:chgData name="Mara Pegoraro" userId="cb727cd9-8d89-4098-9bc1-1d071ee9d80d" providerId="ADAL" clId="{2E336B1B-7B7A-48A5-A68C-7DCA54C292EE}" dt="2021-12-08T17:23:45.433" v="181" actId="478"/>
        <pc:sldMkLst>
          <pc:docMk/>
          <pc:sldMk cId="4017916746" sldId="274"/>
        </pc:sldMkLst>
        <pc:inkChg chg="del">
          <ac:chgData name="Mara Pegoraro" userId="cb727cd9-8d89-4098-9bc1-1d071ee9d80d" providerId="ADAL" clId="{2E336B1B-7B7A-48A5-A68C-7DCA54C292EE}" dt="2021-12-08T17:23:42.932" v="180" actId="478"/>
          <ac:inkMkLst>
            <pc:docMk/>
            <pc:sldMk cId="4017916746" sldId="274"/>
            <ac:inkMk id="4" creationId="{E78CADEE-70AB-AE42-ABC6-98339857B0EF}"/>
          </ac:inkMkLst>
        </pc:inkChg>
        <pc:inkChg chg="del">
          <ac:chgData name="Mara Pegoraro" userId="cb727cd9-8d89-4098-9bc1-1d071ee9d80d" providerId="ADAL" clId="{2E336B1B-7B7A-48A5-A68C-7DCA54C292EE}" dt="2021-12-08T17:23:45.433" v="181" actId="478"/>
          <ac:inkMkLst>
            <pc:docMk/>
            <pc:sldMk cId="4017916746" sldId="274"/>
            <ac:inkMk id="5" creationId="{841C8AA0-18AD-6C4A-90A7-FC8BC0106B69}"/>
          </ac:inkMkLst>
        </pc:inkChg>
      </pc:sldChg>
      <pc:sldChg chg="mod modShow">
        <pc:chgData name="Mara Pegoraro" userId="cb727cd9-8d89-4098-9bc1-1d071ee9d80d" providerId="ADAL" clId="{2E336B1B-7B7A-48A5-A68C-7DCA54C292EE}" dt="2021-12-08T17:32:20.120" v="194" actId="729"/>
        <pc:sldMkLst>
          <pc:docMk/>
          <pc:sldMk cId="1289419422" sldId="278"/>
        </pc:sldMkLst>
      </pc:sldChg>
      <pc:sldChg chg="delSp modSp add del mod ord">
        <pc:chgData name="Mara Pegoraro" userId="cb727cd9-8d89-4098-9bc1-1d071ee9d80d" providerId="ADAL" clId="{2E336B1B-7B7A-48A5-A68C-7DCA54C292EE}" dt="2021-12-08T16:16:42.181" v="110" actId="2696"/>
        <pc:sldMkLst>
          <pc:docMk/>
          <pc:sldMk cId="3341206650" sldId="279"/>
        </pc:sldMkLst>
        <pc:spChg chg="mod">
          <ac:chgData name="Mara Pegoraro" userId="cb727cd9-8d89-4098-9bc1-1d071ee9d80d" providerId="ADAL" clId="{2E336B1B-7B7A-48A5-A68C-7DCA54C292EE}" dt="2021-12-06T10:06:07.309" v="94" actId="20577"/>
          <ac:spMkLst>
            <pc:docMk/>
            <pc:sldMk cId="3341206650" sldId="279"/>
            <ac:spMk id="2" creationId="{11BBDC51-D86C-43C6-BDF7-6E3B81A14D70}"/>
          </ac:spMkLst>
        </pc:spChg>
        <pc:spChg chg="mod">
          <ac:chgData name="Mara Pegoraro" userId="cb727cd9-8d89-4098-9bc1-1d071ee9d80d" providerId="ADAL" clId="{2E336B1B-7B7A-48A5-A68C-7DCA54C292EE}" dt="2021-12-06T10:06:13.736" v="98" actId="5793"/>
          <ac:spMkLst>
            <pc:docMk/>
            <pc:sldMk cId="3341206650" sldId="279"/>
            <ac:spMk id="3" creationId="{C3C81643-0A0D-4A04-98D5-D641A6764429}"/>
          </ac:spMkLst>
        </pc:spChg>
        <pc:spChg chg="del">
          <ac:chgData name="Mara Pegoraro" userId="cb727cd9-8d89-4098-9bc1-1d071ee9d80d" providerId="ADAL" clId="{2E336B1B-7B7A-48A5-A68C-7DCA54C292EE}" dt="2021-12-06T10:06:15.774" v="99" actId="478"/>
          <ac:spMkLst>
            <pc:docMk/>
            <pc:sldMk cId="3341206650" sldId="279"/>
            <ac:spMk id="6" creationId="{CE20392D-946B-EC49-898C-E0D7397CCA4D}"/>
          </ac:spMkLst>
        </pc:spChg>
        <pc:spChg chg="del">
          <ac:chgData name="Mara Pegoraro" userId="cb727cd9-8d89-4098-9bc1-1d071ee9d80d" providerId="ADAL" clId="{2E336B1B-7B7A-48A5-A68C-7DCA54C292EE}" dt="2021-12-06T10:06:16.575" v="100" actId="478"/>
          <ac:spMkLst>
            <pc:docMk/>
            <pc:sldMk cId="3341206650" sldId="279"/>
            <ac:spMk id="9" creationId="{29B2D9D4-FD9B-EB49-A1BD-C766EE234DD3}"/>
          </ac:spMkLst>
        </pc:spChg>
        <pc:spChg chg="del">
          <ac:chgData name="Mara Pegoraro" userId="cb727cd9-8d89-4098-9bc1-1d071ee9d80d" providerId="ADAL" clId="{2E336B1B-7B7A-48A5-A68C-7DCA54C292EE}" dt="2021-12-06T10:06:17.244" v="101" actId="478"/>
          <ac:spMkLst>
            <pc:docMk/>
            <pc:sldMk cId="3341206650" sldId="279"/>
            <ac:spMk id="11" creationId="{A5CA4C38-BC1B-D645-B2A1-F2D31B88477E}"/>
          </ac:spMkLst>
        </pc:spChg>
      </pc:sldChg>
      <pc:sldChg chg="delSp modSp mod">
        <pc:chgData name="Mara Pegoraro" userId="cb727cd9-8d89-4098-9bc1-1d071ee9d80d" providerId="ADAL" clId="{2E336B1B-7B7A-48A5-A68C-7DCA54C292EE}" dt="2021-12-08T17:42:52.972" v="199" actId="1076"/>
        <pc:sldMkLst>
          <pc:docMk/>
          <pc:sldMk cId="1974897430" sldId="283"/>
        </pc:sldMkLst>
        <pc:spChg chg="mod">
          <ac:chgData name="Mara Pegoraro" userId="cb727cd9-8d89-4098-9bc1-1d071ee9d80d" providerId="ADAL" clId="{2E336B1B-7B7A-48A5-A68C-7DCA54C292EE}" dt="2021-12-08T17:42:46.147" v="198" actId="2085"/>
          <ac:spMkLst>
            <pc:docMk/>
            <pc:sldMk cId="1974897430" sldId="283"/>
            <ac:spMk id="3" creationId="{FF828F52-5CAE-4A4E-9BAB-458C7424E218}"/>
          </ac:spMkLst>
        </pc:spChg>
        <pc:spChg chg="del">
          <ac:chgData name="Mara Pegoraro" userId="cb727cd9-8d89-4098-9bc1-1d071ee9d80d" providerId="ADAL" clId="{2E336B1B-7B7A-48A5-A68C-7DCA54C292EE}" dt="2021-12-08T16:22:39.792" v="118" actId="478"/>
          <ac:spMkLst>
            <pc:docMk/>
            <pc:sldMk cId="1974897430" sldId="283"/>
            <ac:spMk id="5" creationId="{5104B5DE-D221-40F0-A9DB-57A5ADF68FCA}"/>
          </ac:spMkLst>
        </pc:spChg>
        <pc:graphicFrameChg chg="mod">
          <ac:chgData name="Mara Pegoraro" userId="cb727cd9-8d89-4098-9bc1-1d071ee9d80d" providerId="ADAL" clId="{2E336B1B-7B7A-48A5-A68C-7DCA54C292EE}" dt="2021-12-08T17:42:52.972" v="199" actId="1076"/>
          <ac:graphicFrameMkLst>
            <pc:docMk/>
            <pc:sldMk cId="1974897430" sldId="283"/>
            <ac:graphicFrameMk id="4" creationId="{190A81D4-DE71-154A-AE21-A504369A5E7B}"/>
          </ac:graphicFrameMkLst>
        </pc:graphicFrameChg>
      </pc:sldChg>
      <pc:sldChg chg="modSp mod">
        <pc:chgData name="Mara Pegoraro" userId="cb727cd9-8d89-4098-9bc1-1d071ee9d80d" providerId="ADAL" clId="{2E336B1B-7B7A-48A5-A68C-7DCA54C292EE}" dt="2021-12-08T16:24:16.731" v="125" actId="255"/>
        <pc:sldMkLst>
          <pc:docMk/>
          <pc:sldMk cId="616704214" sldId="286"/>
        </pc:sldMkLst>
        <pc:graphicFrameChg chg="mod modGraphic">
          <ac:chgData name="Mara Pegoraro" userId="cb727cd9-8d89-4098-9bc1-1d071ee9d80d" providerId="ADAL" clId="{2E336B1B-7B7A-48A5-A68C-7DCA54C292EE}" dt="2021-12-08T16:24:16.731" v="125" actId="255"/>
          <ac:graphicFrameMkLst>
            <pc:docMk/>
            <pc:sldMk cId="616704214" sldId="286"/>
            <ac:graphicFrameMk id="5" creationId="{2E87EF3A-97F2-4144-945C-0966F3400BDD}"/>
          </ac:graphicFrameMkLst>
        </pc:graphicFrameChg>
      </pc:sldChg>
      <pc:sldChg chg="addSp delSp modSp mod">
        <pc:chgData name="Mara Pegoraro" userId="cb727cd9-8d89-4098-9bc1-1d071ee9d80d" providerId="ADAL" clId="{2E336B1B-7B7A-48A5-A68C-7DCA54C292EE}" dt="2021-12-08T17:31:27.835" v="191" actId="478"/>
        <pc:sldMkLst>
          <pc:docMk/>
          <pc:sldMk cId="2107787802" sldId="290"/>
        </pc:sldMkLst>
        <pc:spChg chg="add del">
          <ac:chgData name="Mara Pegoraro" userId="cb727cd9-8d89-4098-9bc1-1d071ee9d80d" providerId="ADAL" clId="{2E336B1B-7B7A-48A5-A68C-7DCA54C292EE}" dt="2021-12-08T16:59:59.098" v="170" actId="34122"/>
          <ac:spMkLst>
            <pc:docMk/>
            <pc:sldMk cId="2107787802" sldId="290"/>
            <ac:spMk id="23" creationId="{1234A324-8106-4030-9F84-0AA7073057A7}"/>
          </ac:spMkLst>
        </pc:spChg>
        <pc:grpChg chg="add del mod">
          <ac:chgData name="Mara Pegoraro" userId="cb727cd9-8d89-4098-9bc1-1d071ee9d80d" providerId="ADAL" clId="{2E336B1B-7B7A-48A5-A68C-7DCA54C292EE}" dt="2021-12-08T16:59:59.098" v="170" actId="34122"/>
          <ac:grpSpMkLst>
            <pc:docMk/>
            <pc:sldMk cId="2107787802" sldId="290"/>
            <ac:grpSpMk id="18" creationId="{67FD346B-62F4-4007-8059-5C75C11187AC}"/>
          </ac:grpSpMkLst>
        </pc:grpChg>
        <pc:graphicFrameChg chg="mod">
          <ac:chgData name="Mara Pegoraro" userId="cb727cd9-8d89-4098-9bc1-1d071ee9d80d" providerId="ADAL" clId="{2E336B1B-7B7A-48A5-A68C-7DCA54C292EE}" dt="2021-12-08T16:59:15.569" v="163"/>
          <ac:graphicFrameMkLst>
            <pc:docMk/>
            <pc:sldMk cId="2107787802" sldId="290"/>
            <ac:graphicFrameMk id="2" creationId="{D7F02D7D-270A-45F5-8755-94B970C8AA45}"/>
          </ac:graphicFrameMkLst>
        </pc:graphicFrameChg>
        <pc:inkChg chg="mod">
          <ac:chgData name="Mara Pegoraro" userId="cb727cd9-8d89-4098-9bc1-1d071ee9d80d" providerId="ADAL" clId="{2E336B1B-7B7A-48A5-A68C-7DCA54C292EE}" dt="2021-12-08T17:00:01.924" v="171" actId="1076"/>
          <ac:inkMkLst>
            <pc:docMk/>
            <pc:sldMk cId="2107787802" sldId="290"/>
            <ac:inkMk id="3" creationId="{8736D238-AA9F-4510-A5E3-243BCE1B688F}"/>
          </ac:inkMkLst>
        </pc:inkChg>
        <pc:inkChg chg="del">
          <ac:chgData name="Mara Pegoraro" userId="cb727cd9-8d89-4098-9bc1-1d071ee9d80d" providerId="ADAL" clId="{2E336B1B-7B7A-48A5-A68C-7DCA54C292EE}" dt="2021-12-08T17:31:27.835" v="191" actId="478"/>
          <ac:inkMkLst>
            <pc:docMk/>
            <pc:sldMk cId="2107787802" sldId="290"/>
            <ac:inkMk id="4" creationId="{DAD09267-0840-4332-B870-632623113F38}"/>
          </ac:inkMkLst>
        </pc:inkChg>
        <pc:inkChg chg="mod">
          <ac:chgData name="Mara Pegoraro" userId="cb727cd9-8d89-4098-9bc1-1d071ee9d80d" providerId="ADAL" clId="{2E336B1B-7B7A-48A5-A68C-7DCA54C292EE}" dt="2021-12-08T16:59:51.844" v="167" actId="1076"/>
          <ac:inkMkLst>
            <pc:docMk/>
            <pc:sldMk cId="2107787802" sldId="290"/>
            <ac:inkMk id="7" creationId="{ACC36762-F531-4892-9169-151EDB26A67B}"/>
          </ac:inkMkLst>
        </pc:inkChg>
        <pc:inkChg chg="mod">
          <ac:chgData name="Mara Pegoraro" userId="cb727cd9-8d89-4098-9bc1-1d071ee9d80d" providerId="ADAL" clId="{2E336B1B-7B7A-48A5-A68C-7DCA54C292EE}" dt="2021-12-08T16:59:03.720" v="162" actId="1076"/>
          <ac:inkMkLst>
            <pc:docMk/>
            <pc:sldMk cId="2107787802" sldId="290"/>
            <ac:inkMk id="13" creationId="{A4E64E18-D569-4AF7-BF8E-1B8411EE9614}"/>
          </ac:inkMkLst>
        </pc:inkChg>
        <pc:inkChg chg="add del topLvl">
          <ac:chgData name="Mara Pegoraro" userId="cb727cd9-8d89-4098-9bc1-1d071ee9d80d" providerId="ADAL" clId="{2E336B1B-7B7A-48A5-A68C-7DCA54C292EE}" dt="2021-12-08T16:59:59.098" v="170" actId="34122"/>
          <ac:inkMkLst>
            <pc:docMk/>
            <pc:sldMk cId="2107787802" sldId="290"/>
            <ac:inkMk id="16" creationId="{00436D54-9724-47A5-B4C5-5F9B049FABE0}"/>
          </ac:inkMkLst>
        </pc:inkChg>
        <pc:inkChg chg="add del topLvl">
          <ac:chgData name="Mara Pegoraro" userId="cb727cd9-8d89-4098-9bc1-1d071ee9d80d" providerId="ADAL" clId="{2E336B1B-7B7A-48A5-A68C-7DCA54C292EE}" dt="2021-12-08T16:59:59.098" v="170" actId="34122"/>
          <ac:inkMkLst>
            <pc:docMk/>
            <pc:sldMk cId="2107787802" sldId="290"/>
            <ac:inkMk id="17" creationId="{38419530-C8C8-4111-89C5-F5D7A7556548}"/>
          </ac:inkMkLst>
        </pc:inkChg>
        <pc:cxnChg chg="add del mod">
          <ac:chgData name="Mara Pegoraro" userId="cb727cd9-8d89-4098-9bc1-1d071ee9d80d" providerId="ADAL" clId="{2E336B1B-7B7A-48A5-A68C-7DCA54C292EE}" dt="2021-12-08T16:59:59.098" v="170" actId="34122"/>
          <ac:cxnSpMkLst>
            <pc:docMk/>
            <pc:sldMk cId="2107787802" sldId="290"/>
            <ac:cxnSpMk id="29" creationId="{99E97AC0-20FC-4C92-A7A4-A8BA7E27B899}"/>
          </ac:cxnSpMkLst>
        </pc:cxnChg>
      </pc:sldChg>
      <pc:sldChg chg="modSp mod">
        <pc:chgData name="Mara Pegoraro" userId="cb727cd9-8d89-4098-9bc1-1d071ee9d80d" providerId="ADAL" clId="{2E336B1B-7B7A-48A5-A68C-7DCA54C292EE}" dt="2021-12-08T17:42:00.603" v="197" actId="20577"/>
        <pc:sldMkLst>
          <pc:docMk/>
          <pc:sldMk cId="2971664642" sldId="292"/>
        </pc:sldMkLst>
        <pc:spChg chg="mod">
          <ac:chgData name="Mara Pegoraro" userId="cb727cd9-8d89-4098-9bc1-1d071ee9d80d" providerId="ADAL" clId="{2E336B1B-7B7A-48A5-A68C-7DCA54C292EE}" dt="2021-12-08T17:42:00.603" v="197" actId="20577"/>
          <ac:spMkLst>
            <pc:docMk/>
            <pc:sldMk cId="2971664642" sldId="292"/>
            <ac:spMk id="4" creationId="{96D88649-27BF-5740-A7A8-5DCA9B5EB418}"/>
          </ac:spMkLst>
        </pc:spChg>
      </pc:sldChg>
      <pc:sldChg chg="delSp mod">
        <pc:chgData name="Mara Pegoraro" userId="cb727cd9-8d89-4098-9bc1-1d071ee9d80d" providerId="ADAL" clId="{2E336B1B-7B7A-48A5-A68C-7DCA54C292EE}" dt="2021-12-08T17:31:33.457" v="192" actId="478"/>
        <pc:sldMkLst>
          <pc:docMk/>
          <pc:sldMk cId="3220473414" sldId="294"/>
        </pc:sldMkLst>
        <pc:inkChg chg="del">
          <ac:chgData name="Mara Pegoraro" userId="cb727cd9-8d89-4098-9bc1-1d071ee9d80d" providerId="ADAL" clId="{2E336B1B-7B7A-48A5-A68C-7DCA54C292EE}" dt="2021-12-08T17:31:33.457" v="192" actId="478"/>
          <ac:inkMkLst>
            <pc:docMk/>
            <pc:sldMk cId="3220473414" sldId="294"/>
            <ac:inkMk id="5" creationId="{FE6EF81E-1420-4E67-8EB7-06930BEC49A3}"/>
          </ac:inkMkLst>
        </pc:inkChg>
      </pc:sldChg>
      <pc:sldChg chg="delSp mod">
        <pc:chgData name="Mara Pegoraro" userId="cb727cd9-8d89-4098-9bc1-1d071ee9d80d" providerId="ADAL" clId="{2E336B1B-7B7A-48A5-A68C-7DCA54C292EE}" dt="2021-12-08T17:31:43.160" v="193" actId="478"/>
        <pc:sldMkLst>
          <pc:docMk/>
          <pc:sldMk cId="2290826860" sldId="298"/>
        </pc:sldMkLst>
        <pc:inkChg chg="del">
          <ac:chgData name="Mara Pegoraro" userId="cb727cd9-8d89-4098-9bc1-1d071ee9d80d" providerId="ADAL" clId="{2E336B1B-7B7A-48A5-A68C-7DCA54C292EE}" dt="2021-12-08T17:31:43.160" v="193" actId="478"/>
          <ac:inkMkLst>
            <pc:docMk/>
            <pc:sldMk cId="2290826860" sldId="298"/>
            <ac:inkMk id="7" creationId="{48CDDE9B-B05F-8044-BD3F-B9E23ED775D8}"/>
          </ac:inkMkLst>
        </pc:inkChg>
      </pc:sldChg>
      <pc:sldChg chg="modSp add mod modShow">
        <pc:chgData name="Mara Pegoraro" userId="cb727cd9-8d89-4098-9bc1-1d071ee9d80d" providerId="ADAL" clId="{2E336B1B-7B7A-48A5-A68C-7DCA54C292EE}" dt="2021-12-08T16:36:54.857" v="135" actId="729"/>
        <pc:sldMkLst>
          <pc:docMk/>
          <pc:sldMk cId="3049766692" sldId="301"/>
        </pc:sldMkLst>
        <pc:spChg chg="mod">
          <ac:chgData name="Mara Pegoraro" userId="cb727cd9-8d89-4098-9bc1-1d071ee9d80d" providerId="ADAL" clId="{2E336B1B-7B7A-48A5-A68C-7DCA54C292EE}" dt="2021-12-08T16:21:21.704" v="114" actId="20577"/>
          <ac:spMkLst>
            <pc:docMk/>
            <pc:sldMk cId="3049766692" sldId="301"/>
            <ac:spMk id="4" creationId="{991BA867-4588-4948-83C6-CE0FB8FB11A7}"/>
          </ac:spMkLst>
        </pc:spChg>
      </pc:sldChg>
      <pc:sldChg chg="modSp add mod modShow">
        <pc:chgData name="Mara Pegoraro" userId="cb727cd9-8d89-4098-9bc1-1d071ee9d80d" providerId="ADAL" clId="{2E336B1B-7B7A-48A5-A68C-7DCA54C292EE}" dt="2021-12-09T14:52:37.131" v="219" actId="729"/>
        <pc:sldMkLst>
          <pc:docMk/>
          <pc:sldMk cId="1354621271" sldId="302"/>
        </pc:sldMkLst>
        <pc:spChg chg="mod">
          <ac:chgData name="Mara Pegoraro" userId="cb727cd9-8d89-4098-9bc1-1d071ee9d80d" providerId="ADAL" clId="{2E336B1B-7B7A-48A5-A68C-7DCA54C292EE}" dt="2021-12-08T17:23:23.494" v="177" actId="20577"/>
          <ac:spMkLst>
            <pc:docMk/>
            <pc:sldMk cId="1354621271" sldId="302"/>
            <ac:spMk id="2" creationId="{11BBDC51-D86C-43C6-BDF7-6E3B81A14D70}"/>
          </ac:spMkLst>
        </pc:spChg>
        <pc:spChg chg="mod">
          <ac:chgData name="Mara Pegoraro" userId="cb727cd9-8d89-4098-9bc1-1d071ee9d80d" providerId="ADAL" clId="{2E336B1B-7B7A-48A5-A68C-7DCA54C292EE}" dt="2021-12-08T16:35:36.084" v="128" actId="113"/>
          <ac:spMkLst>
            <pc:docMk/>
            <pc:sldMk cId="1354621271" sldId="302"/>
            <ac:spMk id="4" creationId="{991BA867-4588-4948-83C6-CE0FB8FB11A7}"/>
          </ac:spMkLst>
        </pc:spChg>
        <pc:spChg chg="mod">
          <ac:chgData name="Mara Pegoraro" userId="cb727cd9-8d89-4098-9bc1-1d071ee9d80d" providerId="ADAL" clId="{2E336B1B-7B7A-48A5-A68C-7DCA54C292EE}" dt="2021-12-08T16:35:44.571" v="129" actId="207"/>
          <ac:spMkLst>
            <pc:docMk/>
            <pc:sldMk cId="1354621271" sldId="302"/>
            <ac:spMk id="5" creationId="{76F0C4A8-81D1-4C3B-B6EB-15E68BA92170}"/>
          </ac:spMkLst>
        </pc:spChg>
        <pc:spChg chg="mod">
          <ac:chgData name="Mara Pegoraro" userId="cb727cd9-8d89-4098-9bc1-1d071ee9d80d" providerId="ADAL" clId="{2E336B1B-7B7A-48A5-A68C-7DCA54C292EE}" dt="2021-12-08T16:35:47.754" v="130" actId="207"/>
          <ac:spMkLst>
            <pc:docMk/>
            <pc:sldMk cId="1354621271" sldId="302"/>
            <ac:spMk id="6" creationId="{122A9631-A5E7-4B7D-B689-7B288335267C}"/>
          </ac:spMkLst>
        </pc:spChg>
        <pc:picChg chg="mod">
          <ac:chgData name="Mara Pegoraro" userId="cb727cd9-8d89-4098-9bc1-1d071ee9d80d" providerId="ADAL" clId="{2E336B1B-7B7A-48A5-A68C-7DCA54C292EE}" dt="2021-12-08T16:35:54.249" v="131" actId="29295"/>
          <ac:picMkLst>
            <pc:docMk/>
            <pc:sldMk cId="1354621271" sldId="302"/>
            <ac:picMk id="8" creationId="{237C2D1A-098B-4B13-B63A-F7514F822595}"/>
          </ac:picMkLst>
        </pc:picChg>
        <pc:picChg chg="mod">
          <ac:chgData name="Mara Pegoraro" userId="cb727cd9-8d89-4098-9bc1-1d071ee9d80d" providerId="ADAL" clId="{2E336B1B-7B7A-48A5-A68C-7DCA54C292EE}" dt="2021-12-08T16:35:59.406" v="132" actId="29295"/>
          <ac:picMkLst>
            <pc:docMk/>
            <pc:sldMk cId="1354621271" sldId="302"/>
            <ac:picMk id="10" creationId="{EEBDAA65-CF53-478B-8140-17CE7BD0AAF2}"/>
          </ac:picMkLst>
        </pc:picChg>
        <pc:cxnChg chg="mod">
          <ac:chgData name="Mara Pegoraro" userId="cb727cd9-8d89-4098-9bc1-1d071ee9d80d" providerId="ADAL" clId="{2E336B1B-7B7A-48A5-A68C-7DCA54C292EE}" dt="2021-12-09T09:03:45.380" v="215" actId="14100"/>
          <ac:cxnSpMkLst>
            <pc:docMk/>
            <pc:sldMk cId="1354621271" sldId="302"/>
            <ac:cxnSpMk id="13" creationId="{A51507BB-06FC-42A4-87C4-2D6D25D5D0DB}"/>
          </ac:cxnSpMkLst>
        </pc:cxnChg>
        <pc:cxnChg chg="mod">
          <ac:chgData name="Mara Pegoraro" userId="cb727cd9-8d89-4098-9bc1-1d071ee9d80d" providerId="ADAL" clId="{2E336B1B-7B7A-48A5-A68C-7DCA54C292EE}" dt="2021-12-08T16:36:28.169" v="133" actId="208"/>
          <ac:cxnSpMkLst>
            <pc:docMk/>
            <pc:sldMk cId="1354621271" sldId="302"/>
            <ac:cxnSpMk id="14" creationId="{947CDEEB-10F4-4099-BE17-5DD965735B42}"/>
          </ac:cxnSpMkLst>
        </pc:cxnChg>
        <pc:cxnChg chg="mod">
          <ac:chgData name="Mara Pegoraro" userId="cb727cd9-8d89-4098-9bc1-1d071ee9d80d" providerId="ADAL" clId="{2E336B1B-7B7A-48A5-A68C-7DCA54C292EE}" dt="2021-12-08T16:36:28.169" v="133" actId="208"/>
          <ac:cxnSpMkLst>
            <pc:docMk/>
            <pc:sldMk cId="1354621271" sldId="302"/>
            <ac:cxnSpMk id="18" creationId="{48C19DB5-3DD4-4BD1-95CF-C8630381B695}"/>
          </ac:cxnSpMkLst>
        </pc:cxnChg>
        <pc:cxnChg chg="mod">
          <ac:chgData name="Mara Pegoraro" userId="cb727cd9-8d89-4098-9bc1-1d071ee9d80d" providerId="ADAL" clId="{2E336B1B-7B7A-48A5-A68C-7DCA54C292EE}" dt="2021-12-08T16:36:28.169" v="133" actId="208"/>
          <ac:cxnSpMkLst>
            <pc:docMk/>
            <pc:sldMk cId="1354621271" sldId="302"/>
            <ac:cxnSpMk id="20" creationId="{0C79A2CF-DF3A-4046-961A-5A2CB86655B9}"/>
          </ac:cxnSpMkLst>
        </pc:cxnChg>
      </pc:sldChg>
      <pc:sldChg chg="addSp delSp modSp add mod">
        <pc:chgData name="Mara Pegoraro" userId="cb727cd9-8d89-4098-9bc1-1d071ee9d80d" providerId="ADAL" clId="{2E336B1B-7B7A-48A5-A68C-7DCA54C292EE}" dt="2021-12-10T09:23:03.202" v="221" actId="1076"/>
        <pc:sldMkLst>
          <pc:docMk/>
          <pc:sldMk cId="2553378620" sldId="303"/>
        </pc:sldMkLst>
        <pc:spChg chg="mod">
          <ac:chgData name="Mara Pegoraro" userId="cb727cd9-8d89-4098-9bc1-1d071ee9d80d" providerId="ADAL" clId="{2E336B1B-7B7A-48A5-A68C-7DCA54C292EE}" dt="2021-12-08T16:51:47.998" v="155" actId="115"/>
          <ac:spMkLst>
            <pc:docMk/>
            <pc:sldMk cId="2553378620" sldId="303"/>
            <ac:spMk id="2" creationId="{11BBDC51-D86C-43C6-BDF7-6E3B81A14D70}"/>
          </ac:spMkLst>
        </pc:spChg>
        <pc:spChg chg="add mod">
          <ac:chgData name="Mara Pegoraro" userId="cb727cd9-8d89-4098-9bc1-1d071ee9d80d" providerId="ADAL" clId="{2E336B1B-7B7A-48A5-A68C-7DCA54C292EE}" dt="2021-12-08T17:24:15.361" v="190" actId="13822"/>
          <ac:spMkLst>
            <pc:docMk/>
            <pc:sldMk cId="2553378620" sldId="303"/>
            <ac:spMk id="8" creationId="{DF6B77D2-AA87-42A1-BBF4-A16EBAAC1B64}"/>
          </ac:spMkLst>
        </pc:spChg>
        <pc:inkChg chg="del mod">
          <ac:chgData name="Mara Pegoraro" userId="cb727cd9-8d89-4098-9bc1-1d071ee9d80d" providerId="ADAL" clId="{2E336B1B-7B7A-48A5-A68C-7DCA54C292EE}" dt="2021-12-08T17:24:04.817" v="187" actId="478"/>
          <ac:inkMkLst>
            <pc:docMk/>
            <pc:sldMk cId="2553378620" sldId="303"/>
            <ac:inkMk id="6" creationId="{4885D9C3-F103-EB40-BC80-854D8C54F435}"/>
          </ac:inkMkLst>
        </pc:inkChg>
        <pc:inkChg chg="del">
          <ac:chgData name="Mara Pegoraro" userId="cb727cd9-8d89-4098-9bc1-1d071ee9d80d" providerId="ADAL" clId="{2E336B1B-7B7A-48A5-A68C-7DCA54C292EE}" dt="2021-12-08T17:24:02.429" v="186" actId="478"/>
          <ac:inkMkLst>
            <pc:docMk/>
            <pc:sldMk cId="2553378620" sldId="303"/>
            <ac:inkMk id="7" creationId="{5C010788-6093-E941-A424-81058BA75235}"/>
          </ac:inkMkLst>
        </pc:inkChg>
        <pc:cxnChg chg="add mod">
          <ac:chgData name="Mara Pegoraro" userId="cb727cd9-8d89-4098-9bc1-1d071ee9d80d" providerId="ADAL" clId="{2E336B1B-7B7A-48A5-A68C-7DCA54C292EE}" dt="2021-12-10T09:23:03.202" v="221" actId="1076"/>
          <ac:cxnSpMkLst>
            <pc:docMk/>
            <pc:sldMk cId="2553378620" sldId="303"/>
            <ac:cxnSpMk id="5" creationId="{CA4F5756-2BD6-480A-A40F-70C285BD75A5}"/>
          </ac:cxnSpMkLst>
        </pc:cxnChg>
      </pc:sldChg>
      <pc:sldChg chg="delSp modSp add mod modAnim">
        <pc:chgData name="Mara Pegoraro" userId="cb727cd9-8d89-4098-9bc1-1d071ee9d80d" providerId="ADAL" clId="{2E336B1B-7B7A-48A5-A68C-7DCA54C292EE}" dt="2021-12-09T14:53:06.164" v="220" actId="207"/>
        <pc:sldMkLst>
          <pc:docMk/>
          <pc:sldMk cId="360097527" sldId="304"/>
        </pc:sldMkLst>
        <pc:spChg chg="mod">
          <ac:chgData name="Mara Pegoraro" userId="cb727cd9-8d89-4098-9bc1-1d071ee9d80d" providerId="ADAL" clId="{2E336B1B-7B7A-48A5-A68C-7DCA54C292EE}" dt="2021-12-08T17:23:27.841" v="179" actId="20577"/>
          <ac:spMkLst>
            <pc:docMk/>
            <pc:sldMk cId="360097527" sldId="304"/>
            <ac:spMk id="2" creationId="{11BBDC51-D86C-43C6-BDF7-6E3B81A14D70}"/>
          </ac:spMkLst>
        </pc:spChg>
        <pc:spChg chg="mod">
          <ac:chgData name="Mara Pegoraro" userId="cb727cd9-8d89-4098-9bc1-1d071ee9d80d" providerId="ADAL" clId="{2E336B1B-7B7A-48A5-A68C-7DCA54C292EE}" dt="2021-12-09T14:53:06.164" v="220" actId="207"/>
          <ac:spMkLst>
            <pc:docMk/>
            <pc:sldMk cId="360097527" sldId="304"/>
            <ac:spMk id="4" creationId="{991BA867-4588-4948-83C6-CE0FB8FB11A7}"/>
          </ac:spMkLst>
        </pc:spChg>
        <pc:inkChg chg="del">
          <ac:chgData name="Mara Pegoraro" userId="cb727cd9-8d89-4098-9bc1-1d071ee9d80d" providerId="ADAL" clId="{2E336B1B-7B7A-48A5-A68C-7DCA54C292EE}" dt="2021-12-08T17:23:07.834" v="174" actId="478"/>
          <ac:inkMkLst>
            <pc:docMk/>
            <pc:sldMk cId="360097527" sldId="304"/>
            <ac:inkMk id="9" creationId="{EA7DD72F-FD02-4924-9CB6-9BCBB0C7B2B2}"/>
          </ac:inkMkLst>
        </pc:inkChg>
        <pc:cxnChg chg="mod">
          <ac:chgData name="Mara Pegoraro" userId="cb727cd9-8d89-4098-9bc1-1d071ee9d80d" providerId="ADAL" clId="{2E336B1B-7B7A-48A5-A68C-7DCA54C292EE}" dt="2021-12-09T09:03:58.253" v="217" actId="14100"/>
          <ac:cxnSpMkLst>
            <pc:docMk/>
            <pc:sldMk cId="360097527" sldId="304"/>
            <ac:cxnSpMk id="13" creationId="{A51507BB-06FC-42A4-87C4-2D6D25D5D0DB}"/>
          </ac:cxnSpMkLst>
        </pc:cxnChg>
      </pc:sldChg>
    </pc:docChg>
  </pc:docChgLst>
  <pc:docChgLst>
    <pc:chgData name="Jacopo Elia Pometto" userId="e336850c-ad4e-4381-84e2-42d0b9073972" providerId="ADAL" clId="{C2E6FC30-C44A-F848-A4AC-4F7F4B4A5671}"/>
    <pc:docChg chg="undo custSel addSld delSld modSld sldOrd addSection delSection modSection">
      <pc:chgData name="Jacopo Elia Pometto" userId="e336850c-ad4e-4381-84e2-42d0b9073972" providerId="ADAL" clId="{C2E6FC30-C44A-F848-A4AC-4F7F4B4A5671}" dt="2021-12-11T15:18:22.751" v="7144"/>
      <pc:docMkLst>
        <pc:docMk/>
      </pc:docMkLst>
      <pc:sldChg chg="modSp del mod">
        <pc:chgData name="Jacopo Elia Pometto" userId="e336850c-ad4e-4381-84e2-42d0b9073972" providerId="ADAL" clId="{C2E6FC30-C44A-F848-A4AC-4F7F4B4A5671}" dt="2021-11-13T11:48:56.184" v="439" actId="2696"/>
        <pc:sldMkLst>
          <pc:docMk/>
          <pc:sldMk cId="4270315109" sldId="256"/>
        </pc:sldMkLst>
        <pc:spChg chg="mod">
          <ac:chgData name="Jacopo Elia Pometto" userId="e336850c-ad4e-4381-84e2-42d0b9073972" providerId="ADAL" clId="{C2E6FC30-C44A-F848-A4AC-4F7F4B4A5671}" dt="2021-11-13T09:26:48.862" v="37" actId="14100"/>
          <ac:spMkLst>
            <pc:docMk/>
            <pc:sldMk cId="4270315109" sldId="256"/>
            <ac:spMk id="2" creationId="{FA1F3AA3-5E59-4CC3-9783-1399E389E051}"/>
          </ac:spMkLst>
        </pc:spChg>
        <pc:spChg chg="mod">
          <ac:chgData name="Jacopo Elia Pometto" userId="e336850c-ad4e-4381-84e2-42d0b9073972" providerId="ADAL" clId="{C2E6FC30-C44A-F848-A4AC-4F7F4B4A5671}" dt="2021-11-13T10:57:55.516" v="61" actId="20577"/>
          <ac:spMkLst>
            <pc:docMk/>
            <pc:sldMk cId="4270315109" sldId="256"/>
            <ac:spMk id="7" creationId="{B18B13DB-A077-F34A-9638-D048700ADB4B}"/>
          </ac:spMkLst>
        </pc:spChg>
      </pc:sldChg>
      <pc:sldChg chg="addSp delSp modSp mod">
        <pc:chgData name="Jacopo Elia Pometto" userId="e336850c-ad4e-4381-84e2-42d0b9073972" providerId="ADAL" clId="{C2E6FC30-C44A-F848-A4AC-4F7F4B4A5671}" dt="2021-12-11T15:17:09.832" v="7139" actId="1076"/>
        <pc:sldMkLst>
          <pc:docMk/>
          <pc:sldMk cId="1237616258" sldId="257"/>
        </pc:sldMkLst>
        <pc:spChg chg="del">
          <ac:chgData name="Jacopo Elia Pometto" userId="e336850c-ad4e-4381-84e2-42d0b9073972" providerId="ADAL" clId="{C2E6FC30-C44A-F848-A4AC-4F7F4B4A5671}" dt="2021-11-13T11:46:34.831" v="419" actId="478"/>
          <ac:spMkLst>
            <pc:docMk/>
            <pc:sldMk cId="1237616258" sldId="257"/>
            <ac:spMk id="2" creationId="{11BBDC51-D86C-43C6-BDF7-6E3B81A14D70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1237616258" sldId="257"/>
            <ac:spMk id="2" creationId="{816C08AB-7F93-4941-BB10-8A75EC7A43E1}"/>
          </ac:spMkLst>
        </pc:spChg>
        <pc:spChg chg="add del mod">
          <ac:chgData name="Jacopo Elia Pometto" userId="e336850c-ad4e-4381-84e2-42d0b9073972" providerId="ADAL" clId="{C2E6FC30-C44A-F848-A4AC-4F7F4B4A5671}" dt="2021-12-08T08:54:57.957" v="2915" actId="478"/>
          <ac:spMkLst>
            <pc:docMk/>
            <pc:sldMk cId="1237616258" sldId="257"/>
            <ac:spMk id="2" creationId="{CC296551-FC4D-E04B-9353-AA344E4F59FC}"/>
          </ac:spMkLst>
        </pc:spChg>
        <pc:spChg chg="del mod">
          <ac:chgData name="Jacopo Elia Pometto" userId="e336850c-ad4e-4381-84e2-42d0b9073972" providerId="ADAL" clId="{C2E6FC30-C44A-F848-A4AC-4F7F4B4A5671}" dt="2021-11-13T11:46:34.831" v="419" actId="478"/>
          <ac:spMkLst>
            <pc:docMk/>
            <pc:sldMk cId="1237616258" sldId="257"/>
            <ac:spMk id="3" creationId="{C3C81643-0A0D-4A04-98D5-D641A6764429}"/>
          </ac:spMkLst>
        </pc:spChg>
        <pc:spChg chg="del mod">
          <ac:chgData name="Jacopo Elia Pometto" userId="e336850c-ad4e-4381-84e2-42d0b9073972" providerId="ADAL" clId="{C2E6FC30-C44A-F848-A4AC-4F7F4B4A5671}" dt="2021-11-13T11:46:34.831" v="419" actId="478"/>
          <ac:spMkLst>
            <pc:docMk/>
            <pc:sldMk cId="1237616258" sldId="257"/>
            <ac:spMk id="4" creationId="{298D866A-6BB8-4BEC-91B2-8409E6E7982B}"/>
          </ac:spMkLst>
        </pc:spChg>
        <pc:spChg chg="add del mod">
          <ac:chgData name="Jacopo Elia Pometto" userId="e336850c-ad4e-4381-84e2-42d0b9073972" providerId="ADAL" clId="{C2E6FC30-C44A-F848-A4AC-4F7F4B4A5671}" dt="2021-11-13T11:46:37.982" v="420" actId="478"/>
          <ac:spMkLst>
            <pc:docMk/>
            <pc:sldMk cId="1237616258" sldId="257"/>
            <ac:spMk id="11" creationId="{543A1825-653F-D848-A3ED-4F8FE61E845F}"/>
          </ac:spMkLst>
        </pc:spChg>
        <pc:spChg chg="add del mod">
          <ac:chgData name="Jacopo Elia Pometto" userId="e336850c-ad4e-4381-84e2-42d0b9073972" providerId="ADAL" clId="{C2E6FC30-C44A-F848-A4AC-4F7F4B4A5671}" dt="2021-11-13T11:46:37.982" v="420" actId="478"/>
          <ac:spMkLst>
            <pc:docMk/>
            <pc:sldMk cId="1237616258" sldId="257"/>
            <ac:spMk id="14" creationId="{0EE5914E-20CE-EB4D-86D8-4527F44EE55E}"/>
          </ac:spMkLst>
        </pc:spChg>
        <pc:spChg chg="add mod">
          <ac:chgData name="Jacopo Elia Pometto" userId="e336850c-ad4e-4381-84e2-42d0b9073972" providerId="ADAL" clId="{C2E6FC30-C44A-F848-A4AC-4F7F4B4A5671}" dt="2021-11-13T11:46:39.302" v="421"/>
          <ac:spMkLst>
            <pc:docMk/>
            <pc:sldMk cId="1237616258" sldId="257"/>
            <ac:spMk id="15" creationId="{8C99C2FC-3A9C-CB41-92F1-8210BF7F3C38}"/>
          </ac:spMkLst>
        </pc:spChg>
        <pc:spChg chg="add mod">
          <ac:chgData name="Jacopo Elia Pometto" userId="e336850c-ad4e-4381-84e2-42d0b9073972" providerId="ADAL" clId="{C2E6FC30-C44A-F848-A4AC-4F7F4B4A5671}" dt="2021-11-13T11:46:39.302" v="421"/>
          <ac:spMkLst>
            <pc:docMk/>
            <pc:sldMk cId="1237616258" sldId="257"/>
            <ac:spMk id="17" creationId="{CD622AD4-422E-724D-95B0-1978195AC8B4}"/>
          </ac:spMkLst>
        </pc:spChg>
        <pc:spChg chg="add mod">
          <ac:chgData name="Jacopo Elia Pometto" userId="e336850c-ad4e-4381-84e2-42d0b9073972" providerId="ADAL" clId="{C2E6FC30-C44A-F848-A4AC-4F7F4B4A5671}" dt="2021-12-09T08:47:41.007" v="4211" actId="20577"/>
          <ac:spMkLst>
            <pc:docMk/>
            <pc:sldMk cId="1237616258" sldId="257"/>
            <ac:spMk id="18" creationId="{4C2AC979-09C2-9044-A5C0-1CDB85535CF7}"/>
          </ac:spMkLst>
        </pc:spChg>
        <pc:spChg chg="add mod">
          <ac:chgData name="Jacopo Elia Pometto" userId="e336850c-ad4e-4381-84e2-42d0b9073972" providerId="ADAL" clId="{C2E6FC30-C44A-F848-A4AC-4F7F4B4A5671}" dt="2021-12-09T08:47:58.136" v="4219" actId="20577"/>
          <ac:spMkLst>
            <pc:docMk/>
            <pc:sldMk cId="1237616258" sldId="257"/>
            <ac:spMk id="19" creationId="{8E02EA00-6CA5-B440-AFC1-4790B7F98A3A}"/>
          </ac:spMkLst>
        </pc:spChg>
        <pc:spChg chg="add mod">
          <ac:chgData name="Jacopo Elia Pometto" userId="e336850c-ad4e-4381-84e2-42d0b9073972" providerId="ADAL" clId="{C2E6FC30-C44A-F848-A4AC-4F7F4B4A5671}" dt="2021-12-11T15:17:09.832" v="7139" actId="1076"/>
          <ac:spMkLst>
            <pc:docMk/>
            <pc:sldMk cId="1237616258" sldId="257"/>
            <ac:spMk id="25" creationId="{121CA45C-485E-044A-BCB1-79357185AF38}"/>
          </ac:spMkLst>
        </pc:spChg>
        <pc:picChg chg="add del mod">
          <ac:chgData name="Jacopo Elia Pometto" userId="e336850c-ad4e-4381-84e2-42d0b9073972" providerId="ADAL" clId="{C2E6FC30-C44A-F848-A4AC-4F7F4B4A5671}" dt="2021-12-10T17:18:14.632" v="7074" actId="478"/>
          <ac:picMkLst>
            <pc:docMk/>
            <pc:sldMk cId="1237616258" sldId="257"/>
            <ac:picMk id="3" creationId="{320C13AB-FC7D-1F4C-9952-9C7FB8E438EE}"/>
          </ac:picMkLst>
        </pc:picChg>
        <pc:picChg chg="add del mod">
          <ac:chgData name="Jacopo Elia Pometto" userId="e336850c-ad4e-4381-84e2-42d0b9073972" providerId="ADAL" clId="{C2E6FC30-C44A-F848-A4AC-4F7F4B4A5671}" dt="2021-11-16T10:22:46.688" v="2410" actId="478"/>
          <ac:picMkLst>
            <pc:docMk/>
            <pc:sldMk cId="1237616258" sldId="257"/>
            <ac:picMk id="3" creationId="{AA7ADFA2-BBFE-BE4B-882B-DC1CBE1E4859}"/>
          </ac:picMkLst>
        </pc:picChg>
        <pc:picChg chg="add del mod">
          <ac:chgData name="Jacopo Elia Pometto" userId="e336850c-ad4e-4381-84e2-42d0b9073972" providerId="ADAL" clId="{C2E6FC30-C44A-F848-A4AC-4F7F4B4A5671}" dt="2021-12-06T09:58:28.993" v="2575" actId="478"/>
          <ac:picMkLst>
            <pc:docMk/>
            <pc:sldMk cId="1237616258" sldId="257"/>
            <ac:picMk id="5" creationId="{07286632-2BD5-C34B-BAAA-5096AFCB025C}"/>
          </ac:picMkLst>
        </pc:picChg>
        <pc:picChg chg="add mod">
          <ac:chgData name="Jacopo Elia Pometto" userId="e336850c-ad4e-4381-84e2-42d0b9073972" providerId="ADAL" clId="{C2E6FC30-C44A-F848-A4AC-4F7F4B4A5671}" dt="2021-12-10T17:18:22.561" v="7077" actId="1076"/>
          <ac:picMkLst>
            <pc:docMk/>
            <pc:sldMk cId="1237616258" sldId="257"/>
            <ac:picMk id="13" creationId="{C745AF6F-1592-3D4C-9E8B-380246A9B553}"/>
          </ac:picMkLst>
        </pc:picChg>
        <pc:picChg chg="add del mod">
          <ac:chgData name="Jacopo Elia Pometto" userId="e336850c-ad4e-4381-84e2-42d0b9073972" providerId="ADAL" clId="{C2E6FC30-C44A-F848-A4AC-4F7F4B4A5671}" dt="2021-11-16T10:24:06.833" v="2413" actId="478"/>
          <ac:picMkLst>
            <pc:docMk/>
            <pc:sldMk cId="1237616258" sldId="257"/>
            <ac:picMk id="24" creationId="{6DFD7949-97E9-DC4E-B012-E4738B10420E}"/>
          </ac:picMkLst>
        </pc:picChg>
        <pc:cxnChg chg="del">
          <ac:chgData name="Jacopo Elia Pometto" userId="e336850c-ad4e-4381-84e2-42d0b9073972" providerId="ADAL" clId="{C2E6FC30-C44A-F848-A4AC-4F7F4B4A5671}" dt="2021-11-13T11:46:34.831" v="419" actId="478"/>
          <ac:cxnSpMkLst>
            <pc:docMk/>
            <pc:sldMk cId="1237616258" sldId="257"/>
            <ac:cxnSpMk id="5" creationId="{D2487CA5-DFC1-DF4D-A231-3C02A8CAA49D}"/>
          </ac:cxnSpMkLst>
        </pc:cxnChg>
        <pc:cxnChg chg="del">
          <ac:chgData name="Jacopo Elia Pometto" userId="e336850c-ad4e-4381-84e2-42d0b9073972" providerId="ADAL" clId="{C2E6FC30-C44A-F848-A4AC-4F7F4B4A5671}" dt="2021-11-13T11:46:34.831" v="419" actId="478"/>
          <ac:cxnSpMkLst>
            <pc:docMk/>
            <pc:sldMk cId="1237616258" sldId="257"/>
            <ac:cxnSpMk id="10" creationId="{01E9A77E-6DCC-B744-913A-DCFE4547B150}"/>
          </ac:cxnSpMkLst>
        </pc:cxnChg>
        <pc:cxnChg chg="del">
          <ac:chgData name="Jacopo Elia Pometto" userId="e336850c-ad4e-4381-84e2-42d0b9073972" providerId="ADAL" clId="{C2E6FC30-C44A-F848-A4AC-4F7F4B4A5671}" dt="2021-11-13T11:46:34.831" v="419" actId="478"/>
          <ac:cxnSpMkLst>
            <pc:docMk/>
            <pc:sldMk cId="1237616258" sldId="257"/>
            <ac:cxnSpMk id="12" creationId="{A46AE222-30F0-224B-9D68-B79CFF413B6C}"/>
          </ac:cxnSpMkLst>
        </pc:cxnChg>
        <pc:cxnChg chg="add mod">
          <ac:chgData name="Jacopo Elia Pometto" userId="e336850c-ad4e-4381-84e2-42d0b9073972" providerId="ADAL" clId="{C2E6FC30-C44A-F848-A4AC-4F7F4B4A5671}" dt="2021-11-13T11:46:39.302" v="421"/>
          <ac:cxnSpMkLst>
            <pc:docMk/>
            <pc:sldMk cId="1237616258" sldId="257"/>
            <ac:cxnSpMk id="16" creationId="{1BA64E36-99F4-C54F-A0CD-8940DF435A3D}"/>
          </ac:cxnSpMkLst>
        </pc:cxnChg>
        <pc:cxnChg chg="add mod">
          <ac:chgData name="Jacopo Elia Pometto" userId="e336850c-ad4e-4381-84e2-42d0b9073972" providerId="ADAL" clId="{C2E6FC30-C44A-F848-A4AC-4F7F4B4A5671}" dt="2021-11-13T11:46:39.302" v="421"/>
          <ac:cxnSpMkLst>
            <pc:docMk/>
            <pc:sldMk cId="1237616258" sldId="257"/>
            <ac:cxnSpMk id="20" creationId="{0DD3D42B-56EB-CD43-A587-E981EFFB1E20}"/>
          </ac:cxnSpMkLst>
        </pc:cxnChg>
        <pc:cxnChg chg="add mod">
          <ac:chgData name="Jacopo Elia Pometto" userId="e336850c-ad4e-4381-84e2-42d0b9073972" providerId="ADAL" clId="{C2E6FC30-C44A-F848-A4AC-4F7F4B4A5671}" dt="2021-11-13T11:46:39.302" v="421"/>
          <ac:cxnSpMkLst>
            <pc:docMk/>
            <pc:sldMk cId="1237616258" sldId="257"/>
            <ac:cxnSpMk id="21" creationId="{3773DC73-050B-2F42-9BA3-24D433A4E965}"/>
          </ac:cxnSpMkLst>
        </pc:cxnChg>
        <pc:cxnChg chg="add mod">
          <ac:chgData name="Jacopo Elia Pometto" userId="e336850c-ad4e-4381-84e2-42d0b9073972" providerId="ADAL" clId="{C2E6FC30-C44A-F848-A4AC-4F7F4B4A5671}" dt="2021-11-13T11:46:39.302" v="421"/>
          <ac:cxnSpMkLst>
            <pc:docMk/>
            <pc:sldMk cId="1237616258" sldId="257"/>
            <ac:cxnSpMk id="22" creationId="{4AD1397B-8283-A944-A4F3-59CAD912DDE2}"/>
          </ac:cxnSpMkLst>
        </pc:cxnChg>
        <pc:cxnChg chg="add mod">
          <ac:chgData name="Jacopo Elia Pometto" userId="e336850c-ad4e-4381-84e2-42d0b9073972" providerId="ADAL" clId="{C2E6FC30-C44A-F848-A4AC-4F7F4B4A5671}" dt="2021-11-13T11:46:39.302" v="421"/>
          <ac:cxnSpMkLst>
            <pc:docMk/>
            <pc:sldMk cId="1237616258" sldId="257"/>
            <ac:cxnSpMk id="23" creationId="{3B87A971-1535-2C40-A9CD-4216AF9AD111}"/>
          </ac:cxnSpMkLst>
        </pc:cxnChg>
      </pc:sldChg>
      <pc:sldChg chg="addSp delSp modSp mod">
        <pc:chgData name="Jacopo Elia Pometto" userId="e336850c-ad4e-4381-84e2-42d0b9073972" providerId="ADAL" clId="{C2E6FC30-C44A-F848-A4AC-4F7F4B4A5671}" dt="2021-12-10T17:14:47.417" v="7037"/>
        <pc:sldMkLst>
          <pc:docMk/>
          <pc:sldMk cId="2081679338" sldId="258"/>
        </pc:sldMkLst>
        <pc:spChg chg="mod">
          <ac:chgData name="Jacopo Elia Pometto" userId="e336850c-ad4e-4381-84e2-42d0b9073972" providerId="ADAL" clId="{C2E6FC30-C44A-F848-A4AC-4F7F4B4A5671}" dt="2021-11-13T11:55:25.166" v="527" actId="113"/>
          <ac:spMkLst>
            <pc:docMk/>
            <pc:sldMk cId="2081679338" sldId="258"/>
            <ac:spMk id="2" creationId="{004FFEED-AE7A-48B4-B3F0-F1C606C4EEE7}"/>
          </ac:spMkLst>
        </pc:spChg>
        <pc:spChg chg="mod">
          <ac:chgData name="Jacopo Elia Pometto" userId="e336850c-ad4e-4381-84e2-42d0b9073972" providerId="ADAL" clId="{C2E6FC30-C44A-F848-A4AC-4F7F4B4A5671}" dt="2021-11-14T10:55:21.279" v="2319" actId="1076"/>
          <ac:spMkLst>
            <pc:docMk/>
            <pc:sldMk cId="2081679338" sldId="258"/>
            <ac:spMk id="3" creationId="{D731E4AC-B87F-CF40-B45D-8EDBFFF457D6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081679338" sldId="258"/>
            <ac:spMk id="4" creationId="{4225D2D6-2F9E-EE43-9289-985E5256D019}"/>
          </ac:spMkLst>
        </pc:spChg>
        <pc:graphicFrameChg chg="mod">
          <ac:chgData name="Jacopo Elia Pometto" userId="e336850c-ad4e-4381-84e2-42d0b9073972" providerId="ADAL" clId="{C2E6FC30-C44A-F848-A4AC-4F7F4B4A5671}" dt="2021-12-10T17:14:47.417" v="7037"/>
          <ac:graphicFrameMkLst>
            <pc:docMk/>
            <pc:sldMk cId="2081679338" sldId="258"/>
            <ac:graphicFrameMk id="6" creationId="{FA62359B-DD2B-A840-92F9-B6205E217799}"/>
          </ac:graphicFrameMkLst>
        </pc:graphicFrameChg>
        <pc:inkChg chg="add">
          <ac:chgData name="Jacopo Elia Pometto" userId="e336850c-ad4e-4381-84e2-42d0b9073972" providerId="ADAL" clId="{C2E6FC30-C44A-F848-A4AC-4F7F4B4A5671}" dt="2021-12-08T17:21:33.156" v="4117" actId="9405"/>
          <ac:inkMkLst>
            <pc:docMk/>
            <pc:sldMk cId="2081679338" sldId="258"/>
            <ac:inkMk id="4" creationId="{7245C9F8-BA62-8E4D-A4DE-3821C1F45EC7}"/>
          </ac:inkMkLst>
        </pc:inkChg>
        <pc:inkChg chg="add">
          <ac:chgData name="Jacopo Elia Pometto" userId="e336850c-ad4e-4381-84e2-42d0b9073972" providerId="ADAL" clId="{C2E6FC30-C44A-F848-A4AC-4F7F4B4A5671}" dt="2021-12-08T17:21:36.476" v="4118" actId="9405"/>
          <ac:inkMkLst>
            <pc:docMk/>
            <pc:sldMk cId="2081679338" sldId="258"/>
            <ac:inkMk id="5" creationId="{759E2D20-1B61-D946-ABC2-3464854FAF1B}"/>
          </ac:inkMkLst>
        </pc:inkChg>
        <pc:inkChg chg="add">
          <ac:chgData name="Jacopo Elia Pometto" userId="e336850c-ad4e-4381-84e2-42d0b9073972" providerId="ADAL" clId="{C2E6FC30-C44A-F848-A4AC-4F7F4B4A5671}" dt="2021-12-08T17:21:39.717" v="4119" actId="9405"/>
          <ac:inkMkLst>
            <pc:docMk/>
            <pc:sldMk cId="2081679338" sldId="258"/>
            <ac:inkMk id="7" creationId="{EB8F200C-F3DC-E249-BB58-C8A8DFC4F46C}"/>
          </ac:inkMkLst>
        </pc:inkChg>
        <pc:inkChg chg="add">
          <ac:chgData name="Jacopo Elia Pometto" userId="e336850c-ad4e-4381-84e2-42d0b9073972" providerId="ADAL" clId="{C2E6FC30-C44A-F848-A4AC-4F7F4B4A5671}" dt="2021-12-08T17:21:41.587" v="4120" actId="9405"/>
          <ac:inkMkLst>
            <pc:docMk/>
            <pc:sldMk cId="2081679338" sldId="258"/>
            <ac:inkMk id="8" creationId="{FCAC383B-48E5-6A49-B165-E0697A3253F8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09T11:31:45.521" v="6946" actId="478"/>
        <pc:sldMkLst>
          <pc:docMk/>
          <pc:sldMk cId="3414505789" sldId="259"/>
        </pc:sldMkLst>
        <pc:spChg chg="mod">
          <ac:chgData name="Jacopo Elia Pometto" userId="e336850c-ad4e-4381-84e2-42d0b9073972" providerId="ADAL" clId="{C2E6FC30-C44A-F848-A4AC-4F7F4B4A5671}" dt="2021-11-13T11:55:29.088" v="528" actId="113"/>
          <ac:spMkLst>
            <pc:docMk/>
            <pc:sldMk cId="3414505789" sldId="259"/>
            <ac:spMk id="2" creationId="{D66348F0-2054-42FA-B1D9-C7CE8AE65B30}"/>
          </ac:spMkLst>
        </pc:spChg>
        <pc:spChg chg="mod">
          <ac:chgData name="Jacopo Elia Pometto" userId="e336850c-ad4e-4381-84e2-42d0b9073972" providerId="ADAL" clId="{C2E6FC30-C44A-F848-A4AC-4F7F4B4A5671}" dt="2021-12-08T16:01:06.103" v="3864" actId="1076"/>
          <ac:spMkLst>
            <pc:docMk/>
            <pc:sldMk cId="3414505789" sldId="259"/>
            <ac:spMk id="3" creationId="{9A77B0C0-150C-4873-9D24-D404B37C64AA}"/>
          </ac:spMkLst>
        </pc:spChg>
        <pc:spChg chg="del">
          <ac:chgData name="Jacopo Elia Pometto" userId="e336850c-ad4e-4381-84e2-42d0b9073972" providerId="ADAL" clId="{C2E6FC30-C44A-F848-A4AC-4F7F4B4A5671}" dt="2021-12-09T11:31:45.521" v="6946" actId="478"/>
          <ac:spMkLst>
            <pc:docMk/>
            <pc:sldMk cId="3414505789" sldId="259"/>
            <ac:spMk id="5" creationId="{CEE8BD58-A798-4E41-9B67-2C987379BB64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3414505789" sldId="259"/>
            <ac:spMk id="6" creationId="{6C166F39-22F5-454C-A068-402AD90A6882}"/>
          </ac:spMkLst>
        </pc:spChg>
        <pc:graphicFrameChg chg="mod modGraphic">
          <ac:chgData name="Jacopo Elia Pometto" userId="e336850c-ad4e-4381-84e2-42d0b9073972" providerId="ADAL" clId="{C2E6FC30-C44A-F848-A4AC-4F7F4B4A5671}" dt="2021-12-08T16:01:18.107" v="3868" actId="20577"/>
          <ac:graphicFrameMkLst>
            <pc:docMk/>
            <pc:sldMk cId="3414505789" sldId="259"/>
            <ac:graphicFrameMk id="4" creationId="{4AA999DC-CCA9-4968-B606-6C9A13A28DE2}"/>
          </ac:graphicFrameMkLst>
        </pc:graphicFrameChg>
        <pc:inkChg chg="add">
          <ac:chgData name="Jacopo Elia Pometto" userId="e336850c-ad4e-4381-84e2-42d0b9073972" providerId="ADAL" clId="{C2E6FC30-C44A-F848-A4AC-4F7F4B4A5671}" dt="2021-12-08T17:21:46.655" v="4121" actId="9405"/>
          <ac:inkMkLst>
            <pc:docMk/>
            <pc:sldMk cId="3414505789" sldId="259"/>
            <ac:inkMk id="6" creationId="{173E488B-6448-FB46-B0C8-01E5F47EBF94}"/>
          </ac:inkMkLst>
        </pc:inkChg>
        <pc:inkChg chg="add">
          <ac:chgData name="Jacopo Elia Pometto" userId="e336850c-ad4e-4381-84e2-42d0b9073972" providerId="ADAL" clId="{C2E6FC30-C44A-F848-A4AC-4F7F4B4A5671}" dt="2021-12-08T17:21:48.710" v="4122" actId="9405"/>
          <ac:inkMkLst>
            <pc:docMk/>
            <pc:sldMk cId="3414505789" sldId="259"/>
            <ac:inkMk id="7" creationId="{AD31C9A2-193F-594E-A898-A72799AAF2E9}"/>
          </ac:inkMkLst>
        </pc:inkChg>
        <pc:inkChg chg="add">
          <ac:chgData name="Jacopo Elia Pometto" userId="e336850c-ad4e-4381-84e2-42d0b9073972" providerId="ADAL" clId="{C2E6FC30-C44A-F848-A4AC-4F7F4B4A5671}" dt="2021-12-08T17:21:51.230" v="4123" actId="9405"/>
          <ac:inkMkLst>
            <pc:docMk/>
            <pc:sldMk cId="3414505789" sldId="259"/>
            <ac:inkMk id="8" creationId="{4216632A-419D-CA40-8C71-77300946BF1A}"/>
          </ac:inkMkLst>
        </pc:inkChg>
      </pc:sldChg>
      <pc:sldChg chg="modSp mod">
        <pc:chgData name="Jacopo Elia Pometto" userId="e336850c-ad4e-4381-84e2-42d0b9073972" providerId="ADAL" clId="{C2E6FC30-C44A-F848-A4AC-4F7F4B4A5671}" dt="2021-11-13T09:23:36.467" v="25" actId="20577"/>
        <pc:sldMkLst>
          <pc:docMk/>
          <pc:sldMk cId="3750269833" sldId="262"/>
        </pc:sldMkLst>
        <pc:spChg chg="mod">
          <ac:chgData name="Jacopo Elia Pometto" userId="e336850c-ad4e-4381-84e2-42d0b9073972" providerId="ADAL" clId="{C2E6FC30-C44A-F848-A4AC-4F7F4B4A5671}" dt="2021-11-13T09:23:36.467" v="25" actId="20577"/>
          <ac:spMkLst>
            <pc:docMk/>
            <pc:sldMk cId="3750269833" sldId="262"/>
            <ac:spMk id="3" creationId="{3E101F33-F37F-44E3-9C81-95413AA7213A}"/>
          </ac:spMkLst>
        </pc:spChg>
      </pc:sldChg>
      <pc:sldChg chg="modSp del mod">
        <pc:chgData name="Jacopo Elia Pometto" userId="e336850c-ad4e-4381-84e2-42d0b9073972" providerId="ADAL" clId="{C2E6FC30-C44A-F848-A4AC-4F7F4B4A5671}" dt="2021-11-13T13:58:48.043" v="2013" actId="2696"/>
        <pc:sldMkLst>
          <pc:docMk/>
          <pc:sldMk cId="1815263361" sldId="263"/>
        </pc:sldMkLst>
        <pc:spChg chg="mod">
          <ac:chgData name="Jacopo Elia Pometto" userId="e336850c-ad4e-4381-84e2-42d0b9073972" providerId="ADAL" clId="{C2E6FC30-C44A-F848-A4AC-4F7F4B4A5671}" dt="2021-11-13T13:49:58.598" v="2011" actId="255"/>
          <ac:spMkLst>
            <pc:docMk/>
            <pc:sldMk cId="1815263361" sldId="263"/>
            <ac:spMk id="3" creationId="{12BC65BF-D5CC-43BA-92A8-60270D41906D}"/>
          </ac:spMkLst>
        </pc:spChg>
      </pc:sldChg>
      <pc:sldChg chg="del">
        <pc:chgData name="Jacopo Elia Pometto" userId="e336850c-ad4e-4381-84e2-42d0b9073972" providerId="ADAL" clId="{C2E6FC30-C44A-F848-A4AC-4F7F4B4A5671}" dt="2021-11-13T13:50:04.747" v="2012" actId="2696"/>
        <pc:sldMkLst>
          <pc:docMk/>
          <pc:sldMk cId="270188753" sldId="264"/>
        </pc:sldMkLst>
      </pc:sldChg>
      <pc:sldChg chg="del">
        <pc:chgData name="Jacopo Elia Pometto" userId="e336850c-ad4e-4381-84e2-42d0b9073972" providerId="ADAL" clId="{C2E6FC30-C44A-F848-A4AC-4F7F4B4A5671}" dt="2021-11-13T13:58:51.703" v="2014" actId="2696"/>
        <pc:sldMkLst>
          <pc:docMk/>
          <pc:sldMk cId="1631981791" sldId="265"/>
        </pc:sldMkLst>
      </pc:sldChg>
      <pc:sldChg chg="modSp del mod">
        <pc:chgData name="Jacopo Elia Pometto" userId="e336850c-ad4e-4381-84e2-42d0b9073972" providerId="ADAL" clId="{C2E6FC30-C44A-F848-A4AC-4F7F4B4A5671}" dt="2021-11-13T14:03:13.964" v="2136" actId="2696"/>
        <pc:sldMkLst>
          <pc:docMk/>
          <pc:sldMk cId="1722420715" sldId="266"/>
        </pc:sldMkLst>
        <pc:spChg chg="mod">
          <ac:chgData name="Jacopo Elia Pometto" userId="e336850c-ad4e-4381-84e2-42d0b9073972" providerId="ADAL" clId="{C2E6FC30-C44A-F848-A4AC-4F7F4B4A5671}" dt="2021-11-13T14:00:58.804" v="2134" actId="20577"/>
          <ac:spMkLst>
            <pc:docMk/>
            <pc:sldMk cId="1722420715" sldId="266"/>
            <ac:spMk id="3" creationId="{6747AACE-B13A-4011-BB51-0BBF1759C809}"/>
          </ac:spMkLst>
        </pc:spChg>
      </pc:sldChg>
      <pc:sldChg chg="addSp delSp modSp mod">
        <pc:chgData name="Jacopo Elia Pometto" userId="e336850c-ad4e-4381-84e2-42d0b9073972" providerId="ADAL" clId="{C2E6FC30-C44A-F848-A4AC-4F7F4B4A5671}" dt="2021-12-11T15:11:50.182" v="7100" actId="58"/>
        <pc:sldMkLst>
          <pc:docMk/>
          <pc:sldMk cId="2997041284" sldId="267"/>
        </pc:sldMkLst>
        <pc:spChg chg="mod">
          <ac:chgData name="Jacopo Elia Pometto" userId="e336850c-ad4e-4381-84e2-42d0b9073972" providerId="ADAL" clId="{C2E6FC30-C44A-F848-A4AC-4F7F4B4A5671}" dt="2021-11-13T13:36:34.594" v="1482" actId="1076"/>
          <ac:spMkLst>
            <pc:docMk/>
            <pc:sldMk cId="2997041284" sldId="267"/>
            <ac:spMk id="2" creationId="{422B4952-B155-49C6-AAEE-348443358367}"/>
          </ac:spMkLst>
        </pc:spChg>
        <pc:spChg chg="mod">
          <ac:chgData name="Jacopo Elia Pometto" userId="e336850c-ad4e-4381-84e2-42d0b9073972" providerId="ADAL" clId="{C2E6FC30-C44A-F848-A4AC-4F7F4B4A5671}" dt="2021-12-11T15:11:50.182" v="7100" actId="58"/>
          <ac:spMkLst>
            <pc:docMk/>
            <pc:sldMk cId="2997041284" sldId="267"/>
            <ac:spMk id="3" creationId="{6D765B8D-6A8C-480B-B549-E737EF4BFD5A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997041284" sldId="267"/>
            <ac:spMk id="5" creationId="{7CBBAFB4-2B3E-8044-A54B-ABC979765B33}"/>
          </ac:spMkLst>
        </pc:spChg>
        <pc:picChg chg="add mod modCrop">
          <ac:chgData name="Jacopo Elia Pometto" userId="e336850c-ad4e-4381-84e2-42d0b9073972" providerId="ADAL" clId="{C2E6FC30-C44A-F848-A4AC-4F7F4B4A5671}" dt="2021-12-08T16:00:50.964" v="3862" actId="1076"/>
          <ac:picMkLst>
            <pc:docMk/>
            <pc:sldMk cId="2997041284" sldId="267"/>
            <ac:picMk id="4" creationId="{DD4B1002-314B-4BB3-A0AB-7F8494B4C221}"/>
          </ac:picMkLst>
        </pc:picChg>
      </pc:sldChg>
      <pc:sldChg chg="addSp delSp modSp del mod">
        <pc:chgData name="Jacopo Elia Pometto" userId="e336850c-ad4e-4381-84e2-42d0b9073972" providerId="ADAL" clId="{C2E6FC30-C44A-F848-A4AC-4F7F4B4A5671}" dt="2021-11-13T11:35:30.231" v="411" actId="2696"/>
        <pc:sldMkLst>
          <pc:docMk/>
          <pc:sldMk cId="3435438512" sldId="268"/>
        </pc:sldMkLst>
        <pc:spChg chg="mod">
          <ac:chgData name="Jacopo Elia Pometto" userId="e336850c-ad4e-4381-84e2-42d0b9073972" providerId="ADAL" clId="{C2E6FC30-C44A-F848-A4AC-4F7F4B4A5671}" dt="2021-11-13T11:34:14.463" v="399" actId="1076"/>
          <ac:spMkLst>
            <pc:docMk/>
            <pc:sldMk cId="3435438512" sldId="268"/>
            <ac:spMk id="2" creationId="{261DF344-1FA8-4507-9127-9F116EEF254D}"/>
          </ac:spMkLst>
        </pc:spChg>
        <pc:spChg chg="add del mod">
          <ac:chgData name="Jacopo Elia Pometto" userId="e336850c-ad4e-4381-84e2-42d0b9073972" providerId="ADAL" clId="{C2E6FC30-C44A-F848-A4AC-4F7F4B4A5671}" dt="2021-11-13T09:53:17.314" v="50" actId="478"/>
          <ac:spMkLst>
            <pc:docMk/>
            <pc:sldMk cId="3435438512" sldId="268"/>
            <ac:spMk id="8" creationId="{B71109A2-81ED-B041-B6EE-235AEB588822}"/>
          </ac:spMkLst>
        </pc:spChg>
        <pc:spChg chg="add del mod">
          <ac:chgData name="Jacopo Elia Pometto" userId="e336850c-ad4e-4381-84e2-42d0b9073972" providerId="ADAL" clId="{C2E6FC30-C44A-F848-A4AC-4F7F4B4A5671}" dt="2021-11-13T11:32:20.622" v="342" actId="478"/>
          <ac:spMkLst>
            <pc:docMk/>
            <pc:sldMk cId="3435438512" sldId="268"/>
            <ac:spMk id="12" creationId="{D8A6E07F-9758-B74F-A85B-1BB190CCDF4C}"/>
          </ac:spMkLst>
        </pc:spChg>
        <pc:graphicFrameChg chg="add del mod modGraphic">
          <ac:chgData name="Jacopo Elia Pometto" userId="e336850c-ad4e-4381-84e2-42d0b9073972" providerId="ADAL" clId="{C2E6FC30-C44A-F848-A4AC-4F7F4B4A5671}" dt="2021-11-13T11:32:14.777" v="341" actId="478"/>
          <ac:graphicFrameMkLst>
            <pc:docMk/>
            <pc:sldMk cId="3435438512" sldId="268"/>
            <ac:graphicFrameMk id="6" creationId="{98B34AA0-EDB6-4139-B4E5-8FAB95D56DF1}"/>
          </ac:graphicFrameMkLst>
        </pc:graphicFrameChg>
        <pc:graphicFrameChg chg="add mod modGraphic">
          <ac:chgData name="Jacopo Elia Pometto" userId="e336850c-ad4e-4381-84e2-42d0b9073972" providerId="ADAL" clId="{C2E6FC30-C44A-F848-A4AC-4F7F4B4A5671}" dt="2021-11-13T11:34:08.647" v="398" actId="1076"/>
          <ac:graphicFrameMkLst>
            <pc:docMk/>
            <pc:sldMk cId="3435438512" sldId="268"/>
            <ac:graphicFrameMk id="9" creationId="{EA1C8A96-170E-464F-80F4-73FE86A10E92}"/>
          </ac:graphicFrameMkLst>
        </pc:graphicFrameChg>
      </pc:sldChg>
      <pc:sldChg chg="addSp delSp modSp del mod ord">
        <pc:chgData name="Jacopo Elia Pometto" userId="e336850c-ad4e-4381-84e2-42d0b9073972" providerId="ADAL" clId="{C2E6FC30-C44A-F848-A4AC-4F7F4B4A5671}" dt="2021-12-08T17:32:23.833" v="4169" actId="2696"/>
        <pc:sldMkLst>
          <pc:docMk/>
          <pc:sldMk cId="304606728" sldId="269"/>
        </pc:sldMkLst>
        <pc:spChg chg="mod">
          <ac:chgData name="Jacopo Elia Pometto" userId="e336850c-ad4e-4381-84e2-42d0b9073972" providerId="ADAL" clId="{C2E6FC30-C44A-F848-A4AC-4F7F4B4A5671}" dt="2021-11-13T12:49:48.739" v="1440" actId="1076"/>
          <ac:spMkLst>
            <pc:docMk/>
            <pc:sldMk cId="304606728" sldId="269"/>
            <ac:spMk id="8" creationId="{B5A817A5-423D-4334-AF76-6B86DBABB048}"/>
          </ac:spMkLst>
        </pc:spChg>
        <pc:spChg chg="del mod">
          <ac:chgData name="Jacopo Elia Pometto" userId="e336850c-ad4e-4381-84e2-42d0b9073972" providerId="ADAL" clId="{C2E6FC30-C44A-F848-A4AC-4F7F4B4A5671}" dt="2021-11-13T12:34:32.025" v="1190" actId="478"/>
          <ac:spMkLst>
            <pc:docMk/>
            <pc:sldMk cId="304606728" sldId="269"/>
            <ac:spMk id="9" creationId="{9EB1DEDF-CEF0-4071-A8CD-A432FC5A3C43}"/>
          </ac:spMkLst>
        </pc:spChg>
        <pc:spChg chg="add mod">
          <ac:chgData name="Jacopo Elia Pometto" userId="e336850c-ad4e-4381-84e2-42d0b9073972" providerId="ADAL" clId="{C2E6FC30-C44A-F848-A4AC-4F7F4B4A5671}" dt="2021-11-13T12:49:53.047" v="1441" actId="1076"/>
          <ac:spMkLst>
            <pc:docMk/>
            <pc:sldMk cId="304606728" sldId="269"/>
            <ac:spMk id="10" creationId="{ECD9A105-53D8-8C45-9C3B-C7704BB5C586}"/>
          </ac:spMkLst>
        </pc:spChg>
        <pc:graphicFrameChg chg="mod modGraphic">
          <ac:chgData name="Jacopo Elia Pometto" userId="e336850c-ad4e-4381-84e2-42d0b9073972" providerId="ADAL" clId="{C2E6FC30-C44A-F848-A4AC-4F7F4B4A5671}" dt="2021-12-08T16:07:15.709" v="3981" actId="114"/>
          <ac:graphicFrameMkLst>
            <pc:docMk/>
            <pc:sldMk cId="304606728" sldId="269"/>
            <ac:graphicFrameMk id="2" creationId="{BADEBD18-B80A-472E-9ED4-52D63418D7C2}"/>
          </ac:graphicFrameMkLst>
        </pc:graphicFrameChg>
        <pc:picChg chg="del mod">
          <ac:chgData name="Jacopo Elia Pometto" userId="e336850c-ad4e-4381-84e2-42d0b9073972" providerId="ADAL" clId="{C2E6FC30-C44A-F848-A4AC-4F7F4B4A5671}" dt="2021-11-13T12:48:34.434" v="1426" actId="478"/>
          <ac:picMkLst>
            <pc:docMk/>
            <pc:sldMk cId="304606728" sldId="269"/>
            <ac:picMk id="7" creationId="{78338873-C426-4463-82BA-AABE89737A8A}"/>
          </ac:picMkLst>
        </pc:picChg>
      </pc:sldChg>
      <pc:sldChg chg="modSp del mod">
        <pc:chgData name="Jacopo Elia Pometto" userId="e336850c-ad4e-4381-84e2-42d0b9073972" providerId="ADAL" clId="{C2E6FC30-C44A-F848-A4AC-4F7F4B4A5671}" dt="2021-12-08T17:32:23.833" v="4169" actId="2696"/>
        <pc:sldMkLst>
          <pc:docMk/>
          <pc:sldMk cId="3847570258" sldId="270"/>
        </pc:sldMkLst>
        <pc:spChg chg="mod">
          <ac:chgData name="Jacopo Elia Pometto" userId="e336850c-ad4e-4381-84e2-42d0b9073972" providerId="ADAL" clId="{C2E6FC30-C44A-F848-A4AC-4F7F4B4A5671}" dt="2021-11-13T12:50:29.888" v="1446" actId="1076"/>
          <ac:spMkLst>
            <pc:docMk/>
            <pc:sldMk cId="3847570258" sldId="270"/>
            <ac:spMk id="2" creationId="{85E7D00E-14BD-4358-A995-6627BE57AB3F}"/>
          </ac:spMkLst>
        </pc:spChg>
        <pc:spChg chg="mod">
          <ac:chgData name="Jacopo Elia Pometto" userId="e336850c-ad4e-4381-84e2-42d0b9073972" providerId="ADAL" clId="{C2E6FC30-C44A-F848-A4AC-4F7F4B4A5671}" dt="2021-12-08T16:06:56.450" v="3978" actId="14100"/>
          <ac:spMkLst>
            <pc:docMk/>
            <pc:sldMk cId="3847570258" sldId="270"/>
            <ac:spMk id="11" creationId="{AFEC894E-4ADD-474B-B5C9-DEB09F790FFD}"/>
          </ac:spMkLst>
        </pc:spChg>
        <pc:graphicFrameChg chg="mod modGraphic">
          <ac:chgData name="Jacopo Elia Pometto" userId="e336850c-ad4e-4381-84e2-42d0b9073972" providerId="ADAL" clId="{C2E6FC30-C44A-F848-A4AC-4F7F4B4A5671}" dt="2021-12-08T16:06:46.371" v="3974" actId="20577"/>
          <ac:graphicFrameMkLst>
            <pc:docMk/>
            <pc:sldMk cId="3847570258" sldId="270"/>
            <ac:graphicFrameMk id="10" creationId="{DF36CA36-C9F1-4DB6-BFDB-9FC84920BF27}"/>
          </ac:graphicFrameMkLst>
        </pc:graphicFrameChg>
      </pc:sldChg>
      <pc:sldChg chg="modSp del mod ord">
        <pc:chgData name="Jacopo Elia Pometto" userId="e336850c-ad4e-4381-84e2-42d0b9073972" providerId="ADAL" clId="{C2E6FC30-C44A-F848-A4AC-4F7F4B4A5671}" dt="2021-11-13T14:06:46.501" v="2200" actId="2696"/>
        <pc:sldMkLst>
          <pc:docMk/>
          <pc:sldMk cId="1119288187" sldId="271"/>
        </pc:sldMkLst>
        <pc:spChg chg="mod">
          <ac:chgData name="Jacopo Elia Pometto" userId="e336850c-ad4e-4381-84e2-42d0b9073972" providerId="ADAL" clId="{C2E6FC30-C44A-F848-A4AC-4F7F4B4A5671}" dt="2021-11-13T14:03:46.138" v="2151" actId="20577"/>
          <ac:spMkLst>
            <pc:docMk/>
            <pc:sldMk cId="1119288187" sldId="271"/>
            <ac:spMk id="5" creationId="{0AE671B8-4971-4214-9544-D5DC937AF65C}"/>
          </ac:spMkLst>
        </pc:spChg>
      </pc:sldChg>
      <pc:sldChg chg="addSp delSp modSp del mod ord modShow">
        <pc:chgData name="Jacopo Elia Pometto" userId="e336850c-ad4e-4381-84e2-42d0b9073972" providerId="ADAL" clId="{C2E6FC30-C44A-F848-A4AC-4F7F4B4A5671}" dt="2021-12-08T17:32:23.833" v="4169" actId="2696"/>
        <pc:sldMkLst>
          <pc:docMk/>
          <pc:sldMk cId="716664343" sldId="272"/>
        </pc:sldMkLst>
        <pc:spChg chg="add del mod">
          <ac:chgData name="Jacopo Elia Pometto" userId="e336850c-ad4e-4381-84e2-42d0b9073972" providerId="ADAL" clId="{C2E6FC30-C44A-F848-A4AC-4F7F4B4A5671}" dt="2021-11-16T12:19:16.528" v="2436" actId="478"/>
          <ac:spMkLst>
            <pc:docMk/>
            <pc:sldMk cId="716664343" sldId="272"/>
            <ac:spMk id="2" creationId="{107692FD-57B6-A541-BEBF-658F8524A000}"/>
          </ac:spMkLst>
        </pc:spChg>
        <pc:spChg chg="mod">
          <ac:chgData name="Jacopo Elia Pometto" userId="e336850c-ad4e-4381-84e2-42d0b9073972" providerId="ADAL" clId="{C2E6FC30-C44A-F848-A4AC-4F7F4B4A5671}" dt="2021-12-08T15:33:26.132" v="3777" actId="27636"/>
          <ac:spMkLst>
            <pc:docMk/>
            <pc:sldMk cId="716664343" sldId="272"/>
            <ac:spMk id="3" creationId="{026F9CBA-1C67-4D24-9D1C-BB90E3FADBA8}"/>
          </ac:spMkLst>
        </pc:spChg>
        <pc:spChg chg="mod">
          <ac:chgData name="Jacopo Elia Pometto" userId="e336850c-ad4e-4381-84e2-42d0b9073972" providerId="ADAL" clId="{C2E6FC30-C44A-F848-A4AC-4F7F4B4A5671}" dt="2021-11-13T13:41:06.080" v="1550" actId="14100"/>
          <ac:spMkLst>
            <pc:docMk/>
            <pc:sldMk cId="716664343" sldId="272"/>
            <ac:spMk id="4" creationId="{A3F5331D-F439-4E91-AB70-229FE4E09955}"/>
          </ac:spMkLst>
        </pc:spChg>
        <pc:spChg chg="add del mod">
          <ac:chgData name="Jacopo Elia Pometto" userId="e336850c-ad4e-4381-84e2-42d0b9073972" providerId="ADAL" clId="{C2E6FC30-C44A-F848-A4AC-4F7F4B4A5671}" dt="2021-11-16T12:19:13.300" v="2435" actId="478"/>
          <ac:spMkLst>
            <pc:docMk/>
            <pc:sldMk cId="716664343" sldId="272"/>
            <ac:spMk id="5" creationId="{6FD923B7-A788-004E-A8E0-5ED6612007CA}"/>
          </ac:spMkLst>
        </pc:spChg>
      </pc:sldChg>
      <pc:sldChg chg="addSp delSp modSp add mod ord">
        <pc:chgData name="Jacopo Elia Pometto" userId="e336850c-ad4e-4381-84e2-42d0b9073972" providerId="ADAL" clId="{C2E6FC30-C44A-F848-A4AC-4F7F4B4A5671}" dt="2021-12-11T15:13:27.731" v="7109" actId="113"/>
        <pc:sldMkLst>
          <pc:docMk/>
          <pc:sldMk cId="878488012" sldId="273"/>
        </pc:sldMkLst>
        <pc:spChg chg="del">
          <ac:chgData name="Jacopo Elia Pometto" userId="e336850c-ad4e-4381-84e2-42d0b9073972" providerId="ADAL" clId="{C2E6FC30-C44A-F848-A4AC-4F7F4B4A5671}" dt="2021-11-13T11:34:38.098" v="403" actId="478"/>
          <ac:spMkLst>
            <pc:docMk/>
            <pc:sldMk cId="878488012" sldId="273"/>
            <ac:spMk id="2" creationId="{422B4952-B155-49C6-AAEE-348443358367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878488012" sldId="273"/>
            <ac:spMk id="2" creationId="{C4A3BB5D-2D7F-DD4A-AD78-B5B946F61A74}"/>
          </ac:spMkLst>
        </pc:spChg>
        <pc:spChg chg="del">
          <ac:chgData name="Jacopo Elia Pometto" userId="e336850c-ad4e-4381-84e2-42d0b9073972" providerId="ADAL" clId="{C2E6FC30-C44A-F848-A4AC-4F7F4B4A5671}" dt="2021-11-13T11:34:36.480" v="402" actId="478"/>
          <ac:spMkLst>
            <pc:docMk/>
            <pc:sldMk cId="878488012" sldId="273"/>
            <ac:spMk id="3" creationId="{6D765B8D-6A8C-480B-B549-E737EF4BFD5A}"/>
          </ac:spMkLst>
        </pc:spChg>
        <pc:spChg chg="add del mod">
          <ac:chgData name="Jacopo Elia Pometto" userId="e336850c-ad4e-4381-84e2-42d0b9073972" providerId="ADAL" clId="{C2E6FC30-C44A-F848-A4AC-4F7F4B4A5671}" dt="2021-11-13T11:34:41.347" v="405" actId="478"/>
          <ac:spMkLst>
            <pc:docMk/>
            <pc:sldMk cId="878488012" sldId="273"/>
            <ac:spMk id="5" creationId="{AE9071C4-A750-9049-A614-E1222AA3F08C}"/>
          </ac:spMkLst>
        </pc:spChg>
        <pc:spChg chg="add del mod">
          <ac:chgData name="Jacopo Elia Pometto" userId="e336850c-ad4e-4381-84e2-42d0b9073972" providerId="ADAL" clId="{C2E6FC30-C44A-F848-A4AC-4F7F4B4A5671}" dt="2021-11-13T11:34:40.075" v="404" actId="478"/>
          <ac:spMkLst>
            <pc:docMk/>
            <pc:sldMk cId="878488012" sldId="273"/>
            <ac:spMk id="7" creationId="{C943A329-F6A0-3F4A-93C1-1A922C5B0678}"/>
          </ac:spMkLst>
        </pc:spChg>
        <pc:spChg chg="add mod">
          <ac:chgData name="Jacopo Elia Pometto" userId="e336850c-ad4e-4381-84e2-42d0b9073972" providerId="ADAL" clId="{C2E6FC30-C44A-F848-A4AC-4F7F4B4A5671}" dt="2021-11-13T11:55:08.864" v="526" actId="113"/>
          <ac:spMkLst>
            <pc:docMk/>
            <pc:sldMk cId="878488012" sldId="273"/>
            <ac:spMk id="8" creationId="{27D903D7-7AE9-BB4C-9ABF-F81282457AEF}"/>
          </ac:spMkLst>
        </pc:spChg>
        <pc:graphicFrameChg chg="add mod modGraphic">
          <ac:chgData name="Jacopo Elia Pometto" userId="e336850c-ad4e-4381-84e2-42d0b9073972" providerId="ADAL" clId="{C2E6FC30-C44A-F848-A4AC-4F7F4B4A5671}" dt="2021-12-11T15:13:27.731" v="7109" actId="113"/>
          <ac:graphicFrameMkLst>
            <pc:docMk/>
            <pc:sldMk cId="878488012" sldId="273"/>
            <ac:graphicFrameMk id="9" creationId="{18E8985B-6798-5C46-BD23-F44F4A9B5C0B}"/>
          </ac:graphicFrameMkLst>
        </pc:graphicFrameChg>
        <pc:graphicFrameChg chg="add mod modGraphic">
          <ac:chgData name="Jacopo Elia Pometto" userId="e336850c-ad4e-4381-84e2-42d0b9073972" providerId="ADAL" clId="{C2E6FC30-C44A-F848-A4AC-4F7F4B4A5671}" dt="2021-12-09T09:49:21.118" v="4985" actId="20577"/>
          <ac:graphicFrameMkLst>
            <pc:docMk/>
            <pc:sldMk cId="878488012" sldId="273"/>
            <ac:graphicFrameMk id="10" creationId="{F89A12DF-1066-BC46-B428-4A4BC47B32AC}"/>
          </ac:graphicFrameMkLst>
        </pc:graphicFrameChg>
      </pc:sldChg>
      <pc:sldChg chg="del">
        <pc:chgData name="Jacopo Elia Pometto" userId="e336850c-ad4e-4381-84e2-42d0b9073972" providerId="ADAL" clId="{C2E6FC30-C44A-F848-A4AC-4F7F4B4A5671}" dt="2021-11-13T10:50:03.616" v="56" actId="2696"/>
        <pc:sldMkLst>
          <pc:docMk/>
          <pc:sldMk cId="3406894663" sldId="273"/>
        </pc:sldMkLst>
      </pc:sldChg>
      <pc:sldChg chg="addSp delSp modSp add mod">
        <pc:chgData name="Jacopo Elia Pometto" userId="e336850c-ad4e-4381-84e2-42d0b9073972" providerId="ADAL" clId="{C2E6FC30-C44A-F848-A4AC-4F7F4B4A5671}" dt="2021-12-10T17:14:24.632" v="7036" actId="207"/>
        <pc:sldMkLst>
          <pc:docMk/>
          <pc:sldMk cId="4017916746" sldId="274"/>
        </pc:sldMkLst>
        <pc:spChg chg="mod">
          <ac:chgData name="Jacopo Elia Pometto" userId="e336850c-ad4e-4381-84e2-42d0b9073972" providerId="ADAL" clId="{C2E6FC30-C44A-F848-A4AC-4F7F4B4A5671}" dt="2021-11-13T12:08:34.086" v="747" actId="1076"/>
          <ac:spMkLst>
            <pc:docMk/>
            <pc:sldMk cId="4017916746" sldId="274"/>
            <ac:spMk id="3" creationId="{C3C81643-0A0D-4A04-98D5-D641A6764429}"/>
          </ac:spMkLst>
        </pc:spChg>
        <pc:spChg chg="del mod">
          <ac:chgData name="Jacopo Elia Pometto" userId="e336850c-ad4e-4381-84e2-42d0b9073972" providerId="ADAL" clId="{C2E6FC30-C44A-F848-A4AC-4F7F4B4A5671}" dt="2021-11-13T12:05:49.855" v="706" actId="478"/>
          <ac:spMkLst>
            <pc:docMk/>
            <pc:sldMk cId="4017916746" sldId="274"/>
            <ac:spMk id="4" creationId="{298D866A-6BB8-4BEC-91B2-8409E6E7982B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4017916746" sldId="274"/>
            <ac:spMk id="4" creationId="{E65DDAF1-1EB3-6D49-B8B7-6C292986794D}"/>
          </ac:spMkLst>
        </pc:spChg>
        <pc:spChg chg="add mod">
          <ac:chgData name="Jacopo Elia Pometto" userId="e336850c-ad4e-4381-84e2-42d0b9073972" providerId="ADAL" clId="{C2E6FC30-C44A-F848-A4AC-4F7F4B4A5671}" dt="2021-12-10T17:14:19.531" v="7034" actId="207"/>
          <ac:spMkLst>
            <pc:docMk/>
            <pc:sldMk cId="4017916746" sldId="274"/>
            <ac:spMk id="6" creationId="{CE20392D-946B-EC49-898C-E0D7397CCA4D}"/>
          </ac:spMkLst>
        </pc:spChg>
        <pc:spChg chg="add mod">
          <ac:chgData name="Jacopo Elia Pometto" userId="e336850c-ad4e-4381-84e2-42d0b9073972" providerId="ADAL" clId="{C2E6FC30-C44A-F848-A4AC-4F7F4B4A5671}" dt="2021-12-10T17:14:22.183" v="7035" actId="207"/>
          <ac:spMkLst>
            <pc:docMk/>
            <pc:sldMk cId="4017916746" sldId="274"/>
            <ac:spMk id="9" creationId="{29B2D9D4-FD9B-EB49-A1BD-C766EE234DD3}"/>
          </ac:spMkLst>
        </pc:spChg>
        <pc:spChg chg="add mod">
          <ac:chgData name="Jacopo Elia Pometto" userId="e336850c-ad4e-4381-84e2-42d0b9073972" providerId="ADAL" clId="{C2E6FC30-C44A-F848-A4AC-4F7F4B4A5671}" dt="2021-12-10T17:14:24.632" v="7036" actId="207"/>
          <ac:spMkLst>
            <pc:docMk/>
            <pc:sldMk cId="4017916746" sldId="274"/>
            <ac:spMk id="11" creationId="{A5CA4C38-BC1B-D645-B2A1-F2D31B88477E}"/>
          </ac:spMkLst>
        </pc:spChg>
        <pc:inkChg chg="add">
          <ac:chgData name="Jacopo Elia Pometto" userId="e336850c-ad4e-4381-84e2-42d0b9073972" providerId="ADAL" clId="{C2E6FC30-C44A-F848-A4AC-4F7F4B4A5671}" dt="2021-12-08T17:21:18.789" v="4113" actId="9405"/>
          <ac:inkMkLst>
            <pc:docMk/>
            <pc:sldMk cId="4017916746" sldId="274"/>
            <ac:inkMk id="4" creationId="{E78CADEE-70AB-AE42-ABC6-98339857B0EF}"/>
          </ac:inkMkLst>
        </pc:inkChg>
        <pc:inkChg chg="add">
          <ac:chgData name="Jacopo Elia Pometto" userId="e336850c-ad4e-4381-84e2-42d0b9073972" providerId="ADAL" clId="{C2E6FC30-C44A-F848-A4AC-4F7F4B4A5671}" dt="2021-12-08T17:21:21.645" v="4114" actId="9405"/>
          <ac:inkMkLst>
            <pc:docMk/>
            <pc:sldMk cId="4017916746" sldId="274"/>
            <ac:inkMk id="5" creationId="{841C8AA0-18AD-6C4A-90A7-FC8BC0106B69}"/>
          </ac:inkMkLst>
        </pc:inkChg>
        <pc:inkChg chg="add del">
          <ac:chgData name="Jacopo Elia Pometto" userId="e336850c-ad4e-4381-84e2-42d0b9073972" providerId="ADAL" clId="{C2E6FC30-C44A-F848-A4AC-4F7F4B4A5671}" dt="2021-12-08T17:21:26.386" v="4116" actId="9405"/>
          <ac:inkMkLst>
            <pc:docMk/>
            <pc:sldMk cId="4017916746" sldId="274"/>
            <ac:inkMk id="7" creationId="{AAB7B65B-AC7D-F14F-83B2-4769C5548A49}"/>
          </ac:inkMkLst>
        </pc:inkChg>
        <pc:cxnChg chg="del mod">
          <ac:chgData name="Jacopo Elia Pometto" userId="e336850c-ad4e-4381-84e2-42d0b9073972" providerId="ADAL" clId="{C2E6FC30-C44A-F848-A4AC-4F7F4B4A5671}" dt="2021-11-13T12:06:42.856" v="711" actId="478"/>
          <ac:cxnSpMkLst>
            <pc:docMk/>
            <pc:sldMk cId="4017916746" sldId="274"/>
            <ac:cxnSpMk id="5" creationId="{D2487CA5-DFC1-DF4D-A231-3C02A8CAA49D}"/>
          </ac:cxnSpMkLst>
        </pc:cxnChg>
        <pc:cxnChg chg="del mod">
          <ac:chgData name="Jacopo Elia Pometto" userId="e336850c-ad4e-4381-84e2-42d0b9073972" providerId="ADAL" clId="{C2E6FC30-C44A-F848-A4AC-4F7F4B4A5671}" dt="2021-11-13T12:06:44.751" v="713" actId="478"/>
          <ac:cxnSpMkLst>
            <pc:docMk/>
            <pc:sldMk cId="4017916746" sldId="274"/>
            <ac:cxnSpMk id="10" creationId="{01E9A77E-6DCC-B744-913A-DCFE4547B150}"/>
          </ac:cxnSpMkLst>
        </pc:cxnChg>
        <pc:cxnChg chg="del mod">
          <ac:chgData name="Jacopo Elia Pometto" userId="e336850c-ad4e-4381-84e2-42d0b9073972" providerId="ADAL" clId="{C2E6FC30-C44A-F848-A4AC-4F7F4B4A5671}" dt="2021-11-13T12:06:43.762" v="712" actId="478"/>
          <ac:cxnSpMkLst>
            <pc:docMk/>
            <pc:sldMk cId="4017916746" sldId="274"/>
            <ac:cxnSpMk id="12" creationId="{A46AE222-30F0-224B-9D68-B79CFF413B6C}"/>
          </ac:cxnSpMkLst>
        </pc:cxnChg>
      </pc:sldChg>
      <pc:sldChg chg="add del">
        <pc:chgData name="Jacopo Elia Pometto" userId="e336850c-ad4e-4381-84e2-42d0b9073972" providerId="ADAL" clId="{C2E6FC30-C44A-F848-A4AC-4F7F4B4A5671}" dt="2021-11-15T13:02:56.973" v="2321" actId="2696"/>
        <pc:sldMkLst>
          <pc:docMk/>
          <pc:sldMk cId="1171176612" sldId="275"/>
        </pc:sldMkLst>
      </pc:sldChg>
      <pc:sldChg chg="addSp delSp new del mod">
        <pc:chgData name="Jacopo Elia Pometto" userId="e336850c-ad4e-4381-84e2-42d0b9073972" providerId="ADAL" clId="{C2E6FC30-C44A-F848-A4AC-4F7F4B4A5671}" dt="2021-11-13T14:09:18.493" v="2208" actId="2696"/>
        <pc:sldMkLst>
          <pc:docMk/>
          <pc:sldMk cId="667593873" sldId="276"/>
        </pc:sldMkLst>
        <pc:spChg chg="del">
          <ac:chgData name="Jacopo Elia Pometto" userId="e336850c-ad4e-4381-84e2-42d0b9073972" providerId="ADAL" clId="{C2E6FC30-C44A-F848-A4AC-4F7F4B4A5671}" dt="2021-11-13T14:08:52.274" v="2203" actId="478"/>
          <ac:spMkLst>
            <pc:docMk/>
            <pc:sldMk cId="667593873" sldId="276"/>
            <ac:spMk id="2" creationId="{08EF6D3D-DA4A-3B4B-8D8F-FF290F527856}"/>
          </ac:spMkLst>
        </pc:spChg>
        <pc:spChg chg="add del">
          <ac:chgData name="Jacopo Elia Pometto" userId="e336850c-ad4e-4381-84e2-42d0b9073972" providerId="ADAL" clId="{C2E6FC30-C44A-F848-A4AC-4F7F4B4A5671}" dt="2021-11-13T14:09:04.116" v="2205"/>
          <ac:spMkLst>
            <pc:docMk/>
            <pc:sldMk cId="667593873" sldId="276"/>
            <ac:spMk id="4" creationId="{5E255261-D196-CF44-A4CC-F2875578212F}"/>
          </ac:spMkLst>
        </pc:spChg>
        <pc:picChg chg="add del">
          <ac:chgData name="Jacopo Elia Pometto" userId="e336850c-ad4e-4381-84e2-42d0b9073972" providerId="ADAL" clId="{C2E6FC30-C44A-F848-A4AC-4F7F4B4A5671}" dt="2021-11-13T14:09:04.116" v="2205"/>
          <ac:picMkLst>
            <pc:docMk/>
            <pc:sldMk cId="667593873" sldId="276"/>
            <ac:picMk id="2050" creationId="{78E4000D-BEFC-9149-AA2D-E75755FF2D61}"/>
          </ac:picMkLst>
        </pc:picChg>
        <pc:picChg chg="add del">
          <ac:chgData name="Jacopo Elia Pometto" userId="e336850c-ad4e-4381-84e2-42d0b9073972" providerId="ADAL" clId="{C2E6FC30-C44A-F848-A4AC-4F7F4B4A5671}" dt="2021-11-13T14:09:04.116" v="2205"/>
          <ac:picMkLst>
            <pc:docMk/>
            <pc:sldMk cId="667593873" sldId="276"/>
            <ac:picMk id="2051" creationId="{414B1974-F4D6-4645-BEB7-5FF619E5C820}"/>
          </ac:picMkLst>
        </pc:picChg>
        <pc:picChg chg="add del">
          <ac:chgData name="Jacopo Elia Pometto" userId="e336850c-ad4e-4381-84e2-42d0b9073972" providerId="ADAL" clId="{C2E6FC30-C44A-F848-A4AC-4F7F4B4A5671}" dt="2021-11-13T14:09:04.116" v="2205"/>
          <ac:picMkLst>
            <pc:docMk/>
            <pc:sldMk cId="667593873" sldId="276"/>
            <ac:picMk id="2052" creationId="{37E5ACED-682A-E448-8238-2AC6F9FDAA07}"/>
          </ac:picMkLst>
        </pc:picChg>
        <pc:picChg chg="add del">
          <ac:chgData name="Jacopo Elia Pometto" userId="e336850c-ad4e-4381-84e2-42d0b9073972" providerId="ADAL" clId="{C2E6FC30-C44A-F848-A4AC-4F7F4B4A5671}" dt="2021-11-13T14:09:04.116" v="2205"/>
          <ac:picMkLst>
            <pc:docMk/>
            <pc:sldMk cId="667593873" sldId="276"/>
            <ac:picMk id="2053" creationId="{DE74624C-EF09-B64D-B8AB-6DE8B89F2F31}"/>
          </ac:picMkLst>
        </pc:picChg>
        <pc:picChg chg="add del">
          <ac:chgData name="Jacopo Elia Pometto" userId="e336850c-ad4e-4381-84e2-42d0b9073972" providerId="ADAL" clId="{C2E6FC30-C44A-F848-A4AC-4F7F4B4A5671}" dt="2021-11-13T14:09:04.116" v="2205"/>
          <ac:picMkLst>
            <pc:docMk/>
            <pc:sldMk cId="667593873" sldId="276"/>
            <ac:picMk id="2054" creationId="{004E4AD1-3A3C-7549-A75E-CC6BFDFE7E0C}"/>
          </ac:picMkLst>
        </pc:picChg>
      </pc:sldChg>
      <pc:sldChg chg="addSp delSp modSp add mod ord">
        <pc:chgData name="Jacopo Elia Pometto" userId="e336850c-ad4e-4381-84e2-42d0b9073972" providerId="ADAL" clId="{C2E6FC30-C44A-F848-A4AC-4F7F4B4A5671}" dt="2021-12-11T15:18:22.751" v="7144"/>
        <pc:sldMkLst>
          <pc:docMk/>
          <pc:sldMk cId="807726546" sldId="277"/>
        </pc:sldMkLst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807726546" sldId="277"/>
            <ac:spMk id="2" creationId="{C503CB30-E1D4-3544-9068-9A35A81A0947}"/>
          </ac:spMkLst>
        </pc:spChg>
        <pc:spChg chg="mod">
          <ac:chgData name="Jacopo Elia Pometto" userId="e336850c-ad4e-4381-84e2-42d0b9073972" providerId="ADAL" clId="{C2E6FC30-C44A-F848-A4AC-4F7F4B4A5671}" dt="2021-12-11T15:18:22.751" v="7144"/>
          <ac:spMkLst>
            <pc:docMk/>
            <pc:sldMk cId="807726546" sldId="277"/>
            <ac:spMk id="18" creationId="{4C2AC979-09C2-9044-A5C0-1CDB85535CF7}"/>
          </ac:spMkLst>
        </pc:spChg>
        <pc:spChg chg="mod">
          <ac:chgData name="Jacopo Elia Pometto" userId="e336850c-ad4e-4381-84e2-42d0b9073972" providerId="ADAL" clId="{C2E6FC30-C44A-F848-A4AC-4F7F4B4A5671}" dt="2021-11-13T14:10:48.399" v="2301" actId="20577"/>
          <ac:spMkLst>
            <pc:docMk/>
            <pc:sldMk cId="807726546" sldId="277"/>
            <ac:spMk id="19" creationId="{8E02EA00-6CA5-B440-AFC1-4790B7F98A3A}"/>
          </ac:spMkLst>
        </pc:spChg>
        <pc:spChg chg="del mod">
          <ac:chgData name="Jacopo Elia Pometto" userId="e336850c-ad4e-4381-84e2-42d0b9073972" providerId="ADAL" clId="{C2E6FC30-C44A-F848-A4AC-4F7F4B4A5671}" dt="2021-11-13T14:10:14.064" v="2240" actId="478"/>
          <ac:spMkLst>
            <pc:docMk/>
            <pc:sldMk cId="807726546" sldId="277"/>
            <ac:spMk id="25" creationId="{121CA45C-485E-044A-BCB1-79357185AF38}"/>
          </ac:spMkLst>
        </pc:spChg>
        <pc:picChg chg="mod">
          <ac:chgData name="Jacopo Elia Pometto" userId="e336850c-ad4e-4381-84e2-42d0b9073972" providerId="ADAL" clId="{C2E6FC30-C44A-F848-A4AC-4F7F4B4A5671}" dt="2021-11-13T14:11:05.340" v="2303" actId="1076"/>
          <ac:picMkLst>
            <pc:docMk/>
            <pc:sldMk cId="807726546" sldId="277"/>
            <ac:picMk id="24" creationId="{6DFD7949-97E9-DC4E-B012-E4738B10420E}"/>
          </ac:picMkLst>
        </pc:picChg>
        <pc:inkChg chg="add">
          <ac:chgData name="Jacopo Elia Pometto" userId="e336850c-ad4e-4381-84e2-42d0b9073972" providerId="ADAL" clId="{C2E6FC30-C44A-F848-A4AC-4F7F4B4A5671}" dt="2021-12-08T17:24:14.902" v="4162" actId="9405"/>
          <ac:inkMkLst>
            <pc:docMk/>
            <pc:sldMk cId="807726546" sldId="277"/>
            <ac:inkMk id="2" creationId="{DBF5C81B-7B3A-0D4B-A156-18D61AB278FE}"/>
          </ac:inkMkLst>
        </pc:inkChg>
        <pc:inkChg chg="add">
          <ac:chgData name="Jacopo Elia Pometto" userId="e336850c-ad4e-4381-84e2-42d0b9073972" providerId="ADAL" clId="{C2E6FC30-C44A-F848-A4AC-4F7F4B4A5671}" dt="2021-12-08T17:24:17.946" v="4163" actId="9405"/>
          <ac:inkMkLst>
            <pc:docMk/>
            <pc:sldMk cId="807726546" sldId="277"/>
            <ac:inkMk id="3" creationId="{489B9799-3E90-224A-B799-7E17F38DED61}"/>
          </ac:inkMkLst>
        </pc:inkChg>
        <pc:inkChg chg="add">
          <ac:chgData name="Jacopo Elia Pometto" userId="e336850c-ad4e-4381-84e2-42d0b9073972" providerId="ADAL" clId="{C2E6FC30-C44A-F848-A4AC-4F7F4B4A5671}" dt="2021-12-08T17:24:19.974" v="4164" actId="9405"/>
          <ac:inkMkLst>
            <pc:docMk/>
            <pc:sldMk cId="807726546" sldId="277"/>
            <ac:inkMk id="4" creationId="{09178B44-5839-ED4B-8418-AF49E1A20F1C}"/>
          </ac:inkMkLst>
        </pc:inkChg>
        <pc:inkChg chg="add">
          <ac:chgData name="Jacopo Elia Pometto" userId="e336850c-ad4e-4381-84e2-42d0b9073972" providerId="ADAL" clId="{C2E6FC30-C44A-F848-A4AC-4F7F4B4A5671}" dt="2021-12-08T17:24:22.109" v="4165" actId="9405"/>
          <ac:inkMkLst>
            <pc:docMk/>
            <pc:sldMk cId="807726546" sldId="277"/>
            <ac:inkMk id="5" creationId="{CAE41576-BA27-8544-BACC-278030030300}"/>
          </ac:inkMkLst>
        </pc:inkChg>
        <pc:inkChg chg="add">
          <ac:chgData name="Jacopo Elia Pometto" userId="e336850c-ad4e-4381-84e2-42d0b9073972" providerId="ADAL" clId="{C2E6FC30-C44A-F848-A4AC-4F7F4B4A5671}" dt="2021-12-08T17:24:24.963" v="4166" actId="9405"/>
          <ac:inkMkLst>
            <pc:docMk/>
            <pc:sldMk cId="807726546" sldId="277"/>
            <ac:inkMk id="6" creationId="{34B94C12-6C8F-E442-8012-A37DC9084345}"/>
          </ac:inkMkLst>
        </pc:inkChg>
        <pc:inkChg chg="add del">
          <ac:chgData name="Jacopo Elia Pometto" userId="e336850c-ad4e-4381-84e2-42d0b9073972" providerId="ADAL" clId="{C2E6FC30-C44A-F848-A4AC-4F7F4B4A5671}" dt="2021-12-08T17:26:15.039" v="4168" actId="9405"/>
          <ac:inkMkLst>
            <pc:docMk/>
            <pc:sldMk cId="807726546" sldId="277"/>
            <ac:inkMk id="7" creationId="{371A7FAE-5BF4-E240-B546-7C847A04C677}"/>
          </ac:inkMkLst>
        </pc:inkChg>
      </pc:sldChg>
      <pc:sldChg chg="addSp delSp modSp new del mod">
        <pc:chgData name="Jacopo Elia Pometto" userId="e336850c-ad4e-4381-84e2-42d0b9073972" providerId="ADAL" clId="{C2E6FC30-C44A-F848-A4AC-4F7F4B4A5671}" dt="2021-12-08T17:32:23.833" v="4169" actId="2696"/>
        <pc:sldMkLst>
          <pc:docMk/>
          <pc:sldMk cId="1289419422" sldId="278"/>
        </pc:sldMkLst>
        <pc:spChg chg="del">
          <ac:chgData name="Jacopo Elia Pometto" userId="e336850c-ad4e-4381-84e2-42d0b9073972" providerId="ADAL" clId="{C2E6FC30-C44A-F848-A4AC-4F7F4B4A5671}" dt="2021-11-16T12:18:52.454" v="2430" actId="478"/>
          <ac:spMkLst>
            <pc:docMk/>
            <pc:sldMk cId="1289419422" sldId="278"/>
            <ac:spMk id="2" creationId="{B47EF256-E8DD-AC4E-AA17-4A7ED7342FFD}"/>
          </ac:spMkLst>
        </pc:spChg>
        <pc:spChg chg="add del">
          <ac:chgData name="Jacopo Elia Pometto" userId="e336850c-ad4e-4381-84e2-42d0b9073972" providerId="ADAL" clId="{C2E6FC30-C44A-F848-A4AC-4F7F4B4A5671}" dt="2021-11-16T12:18:55.136" v="2431" actId="478"/>
          <ac:spMkLst>
            <pc:docMk/>
            <pc:sldMk cId="1289419422" sldId="278"/>
            <ac:spMk id="3" creationId="{921E47F4-5E4B-2143-B87F-3C757E3C9A8E}"/>
          </ac:spMkLst>
        </pc:spChg>
        <pc:spChg chg="add mod">
          <ac:chgData name="Jacopo Elia Pometto" userId="e336850c-ad4e-4381-84e2-42d0b9073972" providerId="ADAL" clId="{C2E6FC30-C44A-F848-A4AC-4F7F4B4A5671}" dt="2021-11-16T12:18:59.122" v="2432" actId="1076"/>
          <ac:spMkLst>
            <pc:docMk/>
            <pc:sldMk cId="1289419422" sldId="278"/>
            <ac:spMk id="4" creationId="{0B534C4F-851A-D641-A19E-F6C065CBD25C}"/>
          </ac:spMkLst>
        </pc:spChg>
        <pc:spChg chg="add del mod">
          <ac:chgData name="Jacopo Elia Pometto" userId="e336850c-ad4e-4381-84e2-42d0b9073972" providerId="ADAL" clId="{C2E6FC30-C44A-F848-A4AC-4F7F4B4A5671}" dt="2021-11-16T12:18:50.296" v="2429"/>
          <ac:spMkLst>
            <pc:docMk/>
            <pc:sldMk cId="1289419422" sldId="278"/>
            <ac:spMk id="5" creationId="{1F2B8F37-166B-1145-8DC8-65F310F8D781}"/>
          </ac:spMkLst>
        </pc:spChg>
        <pc:spChg chg="add mod">
          <ac:chgData name="Jacopo Elia Pometto" userId="e336850c-ad4e-4381-84e2-42d0b9073972" providerId="ADAL" clId="{C2E6FC30-C44A-F848-A4AC-4F7F4B4A5671}" dt="2021-11-16T12:19:08.255" v="2434" actId="1076"/>
          <ac:spMkLst>
            <pc:docMk/>
            <pc:sldMk cId="1289419422" sldId="278"/>
            <ac:spMk id="6" creationId="{BCC85A4D-A988-3E4D-B87C-51B74ED3789B}"/>
          </ac:spMkLst>
        </pc:spChg>
      </pc:sldChg>
      <pc:sldChg chg="delSp modSp new del mod ord">
        <pc:chgData name="Jacopo Elia Pometto" userId="e336850c-ad4e-4381-84e2-42d0b9073972" providerId="ADAL" clId="{C2E6FC30-C44A-F848-A4AC-4F7F4B4A5671}" dt="2021-11-15T18:36:04.522" v="2382" actId="2696"/>
        <pc:sldMkLst>
          <pc:docMk/>
          <pc:sldMk cId="2431658653" sldId="278"/>
        </pc:sldMkLst>
        <pc:spChg chg="del">
          <ac:chgData name="Jacopo Elia Pometto" userId="e336850c-ad4e-4381-84e2-42d0b9073972" providerId="ADAL" clId="{C2E6FC30-C44A-F848-A4AC-4F7F4B4A5671}" dt="2021-11-15T18:03:38.721" v="2354" actId="478"/>
          <ac:spMkLst>
            <pc:docMk/>
            <pc:sldMk cId="2431658653" sldId="278"/>
            <ac:spMk id="2" creationId="{AA182B0D-FC8E-3A48-8686-FE15496AC360}"/>
          </ac:spMkLst>
        </pc:spChg>
        <pc:spChg chg="mod">
          <ac:chgData name="Jacopo Elia Pometto" userId="e336850c-ad4e-4381-84e2-42d0b9073972" providerId="ADAL" clId="{C2E6FC30-C44A-F848-A4AC-4F7F4B4A5671}" dt="2021-11-15T18:05:30.785" v="2379" actId="207"/>
          <ac:spMkLst>
            <pc:docMk/>
            <pc:sldMk cId="2431658653" sldId="278"/>
            <ac:spMk id="3" creationId="{7567ACB2-2306-4D45-9371-F9D3D811CF1E}"/>
          </ac:spMkLst>
        </pc:spChg>
      </pc:sldChg>
      <pc:sldChg chg="addSp delSp modSp new mod ord modShow">
        <pc:chgData name="Jacopo Elia Pometto" userId="e336850c-ad4e-4381-84e2-42d0b9073972" providerId="ADAL" clId="{C2E6FC30-C44A-F848-A4AC-4F7F4B4A5671}" dt="2021-11-21T15:57:23.233" v="2545" actId="20578"/>
        <pc:sldMkLst>
          <pc:docMk/>
          <pc:sldMk cId="1975842726" sldId="279"/>
        </pc:sldMkLst>
        <pc:spChg chg="mod">
          <ac:chgData name="Jacopo Elia Pometto" userId="e336850c-ad4e-4381-84e2-42d0b9073972" providerId="ADAL" clId="{C2E6FC30-C44A-F848-A4AC-4F7F4B4A5671}" dt="2021-11-16T12:22:12.660" v="2526" actId="20577"/>
          <ac:spMkLst>
            <pc:docMk/>
            <pc:sldMk cId="1975842726" sldId="279"/>
            <ac:spMk id="2" creationId="{509356EE-D3AF-2D4A-81AA-C2E2B1DC68B9}"/>
          </ac:spMkLst>
        </pc:spChg>
        <pc:spChg chg="del">
          <ac:chgData name="Jacopo Elia Pometto" userId="e336850c-ad4e-4381-84e2-42d0b9073972" providerId="ADAL" clId="{C2E6FC30-C44A-F848-A4AC-4F7F4B4A5671}" dt="2021-11-16T12:22:24.010" v="2527" actId="931"/>
          <ac:spMkLst>
            <pc:docMk/>
            <pc:sldMk cId="1975842726" sldId="279"/>
            <ac:spMk id="3" creationId="{E78BF11C-99A0-2E42-BC9E-3DDC65288187}"/>
          </ac:spMkLst>
        </pc:spChg>
        <pc:picChg chg="add mod">
          <ac:chgData name="Jacopo Elia Pometto" userId="e336850c-ad4e-4381-84e2-42d0b9073972" providerId="ADAL" clId="{C2E6FC30-C44A-F848-A4AC-4F7F4B4A5671}" dt="2021-11-16T12:22:26.237" v="2528" actId="27614"/>
          <ac:picMkLst>
            <pc:docMk/>
            <pc:sldMk cId="1975842726" sldId="279"/>
            <ac:picMk id="5" creationId="{D7F2EFC5-0D35-9049-A245-ADF6E7D4B618}"/>
          </ac:picMkLst>
        </pc:picChg>
      </pc:sldChg>
      <pc:sldChg chg="addSp modSp mod">
        <pc:chgData name="Jacopo Elia Pometto" userId="e336850c-ad4e-4381-84e2-42d0b9073972" providerId="ADAL" clId="{C2E6FC30-C44A-F848-A4AC-4F7F4B4A5671}" dt="2021-12-06T21:05:38.870" v="2750" actId="6549"/>
        <pc:sldMkLst>
          <pc:docMk/>
          <pc:sldMk cId="3341206650" sldId="279"/>
        </pc:sldMkLst>
        <pc:spChg chg="mod">
          <ac:chgData name="Jacopo Elia Pometto" userId="e336850c-ad4e-4381-84e2-42d0b9073972" providerId="ADAL" clId="{C2E6FC30-C44A-F848-A4AC-4F7F4B4A5671}" dt="2021-12-06T21:03:50.589" v="2644" actId="20577"/>
          <ac:spMkLst>
            <pc:docMk/>
            <pc:sldMk cId="3341206650" sldId="279"/>
            <ac:spMk id="3" creationId="{C3C81643-0A0D-4A04-98D5-D641A6764429}"/>
          </ac:spMkLst>
        </pc:spChg>
        <pc:spChg chg="add mod">
          <ac:chgData name="Jacopo Elia Pometto" userId="e336850c-ad4e-4381-84e2-42d0b9073972" providerId="ADAL" clId="{C2E6FC30-C44A-F848-A4AC-4F7F4B4A5671}" dt="2021-12-06T21:05:38.870" v="2750" actId="6549"/>
          <ac:spMkLst>
            <pc:docMk/>
            <pc:sldMk cId="3341206650" sldId="279"/>
            <ac:spMk id="4" creationId="{991BA867-4588-4948-83C6-CE0FB8FB11A7}"/>
          </ac:spMkLst>
        </pc:spChg>
        <pc:picChg chg="add">
          <ac:chgData name="Jacopo Elia Pometto" userId="e336850c-ad4e-4381-84e2-42d0b9073972" providerId="ADAL" clId="{C2E6FC30-C44A-F848-A4AC-4F7F4B4A5671}" dt="2021-12-06T21:03:47.155" v="2643"/>
          <ac:picMkLst>
            <pc:docMk/>
            <pc:sldMk cId="3341206650" sldId="279"/>
            <ac:picMk id="1026" creationId="{5DDC2DCB-CA82-F64B-98CD-ADC1EF810DB2}"/>
          </ac:picMkLst>
        </pc:picChg>
      </pc:sldChg>
      <pc:sldChg chg="addSp delSp modSp new del mod ord setBg">
        <pc:chgData name="Jacopo Elia Pometto" userId="e336850c-ad4e-4381-84e2-42d0b9073972" providerId="ADAL" clId="{C2E6FC30-C44A-F848-A4AC-4F7F4B4A5671}" dt="2021-11-16T12:23:17.986" v="2535" actId="2696"/>
        <pc:sldMkLst>
          <pc:docMk/>
          <pc:sldMk cId="746740532" sldId="280"/>
        </pc:sldMkLst>
        <pc:spChg chg="mod ord">
          <ac:chgData name="Jacopo Elia Pometto" userId="e336850c-ad4e-4381-84e2-42d0b9073972" providerId="ADAL" clId="{C2E6FC30-C44A-F848-A4AC-4F7F4B4A5671}" dt="2021-11-16T12:21:17.237" v="2482" actId="400"/>
          <ac:spMkLst>
            <pc:docMk/>
            <pc:sldMk cId="746740532" sldId="280"/>
            <ac:spMk id="2" creationId="{EFEB4DCD-BB4F-A840-AF00-D03D7D825A4C}"/>
          </ac:spMkLst>
        </pc:spChg>
        <pc:spChg chg="del">
          <ac:chgData name="Jacopo Elia Pometto" userId="e336850c-ad4e-4381-84e2-42d0b9073972" providerId="ADAL" clId="{C2E6FC30-C44A-F848-A4AC-4F7F4B4A5671}" dt="2021-11-16T12:20:10.313" v="2471" actId="478"/>
          <ac:spMkLst>
            <pc:docMk/>
            <pc:sldMk cId="746740532" sldId="280"/>
            <ac:spMk id="3" creationId="{DABC8198-8754-4A44-89E7-766348E49DE9}"/>
          </ac:spMkLst>
        </pc:spChg>
        <pc:spChg chg="add">
          <ac:chgData name="Jacopo Elia Pometto" userId="e336850c-ad4e-4381-84e2-42d0b9073972" providerId="ADAL" clId="{C2E6FC30-C44A-F848-A4AC-4F7F4B4A5671}" dt="2021-11-16T12:20:31.501" v="2473" actId="26606"/>
          <ac:spMkLst>
            <pc:docMk/>
            <pc:sldMk cId="746740532" sldId="280"/>
            <ac:spMk id="24" creationId="{B54B6BC3-2B8F-4DD8-B857-0F8930EC46EC}"/>
          </ac:spMkLst>
        </pc:spChg>
        <pc:spChg chg="add">
          <ac:chgData name="Jacopo Elia Pometto" userId="e336850c-ad4e-4381-84e2-42d0b9073972" providerId="ADAL" clId="{C2E6FC30-C44A-F848-A4AC-4F7F4B4A5671}" dt="2021-11-16T12:20:31.501" v="2473" actId="26606"/>
          <ac:spMkLst>
            <pc:docMk/>
            <pc:sldMk cId="746740532" sldId="280"/>
            <ac:spMk id="26" creationId="{0E61572A-1D1B-4050-AAAD-AE4B2AB1F870}"/>
          </ac:spMkLst>
        </pc:spChg>
        <pc:picChg chg="add mod">
          <ac:chgData name="Jacopo Elia Pometto" userId="e336850c-ad4e-4381-84e2-42d0b9073972" providerId="ADAL" clId="{C2E6FC30-C44A-F848-A4AC-4F7F4B4A5671}" dt="2021-11-16T12:20:53.522" v="2480" actId="1076"/>
          <ac:picMkLst>
            <pc:docMk/>
            <pc:sldMk cId="746740532" sldId="280"/>
            <ac:picMk id="5" creationId="{293AF695-687E-B946-BE72-FF37252F2C44}"/>
          </ac:picMkLst>
        </pc:picChg>
        <pc:cxnChg chg="add mod">
          <ac:chgData name="Jacopo Elia Pometto" userId="e336850c-ad4e-4381-84e2-42d0b9073972" providerId="ADAL" clId="{C2E6FC30-C44A-F848-A4AC-4F7F4B4A5671}" dt="2021-11-16T12:21:50.491" v="2487" actId="1582"/>
          <ac:cxnSpMkLst>
            <pc:docMk/>
            <pc:sldMk cId="746740532" sldId="280"/>
            <ac:cxnSpMk id="7" creationId="{51B8A64E-D001-814F-863F-BDFEE985994B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10" creationId="{4436E0F2-A64B-471E-93C0-8DFE08CC57C8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12" creationId="{DC1E3AB1-2A8C-4607-9FAE-D8BDB280FE1A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14" creationId="{26D66059-832F-40B6-A35F-F56C8F38A1E7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16" creationId="{A515E2ED-7EA9-448D-83FA-54C3DF9723BD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18" creationId="{20595356-EABD-4767-AC9D-EA21FF115EC0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20" creationId="{28CD9F06-9628-469C-B788-A894E3E08281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22" creationId="{8550A431-0B61-421B-B4B7-24C0CFF0F938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28" creationId="{D8CC6741-2D53-4EFF-85C0-42C95E273C26}"/>
          </ac:cxnSpMkLst>
        </pc:cxnChg>
        <pc:cxnChg chg="add">
          <ac:chgData name="Jacopo Elia Pometto" userId="e336850c-ad4e-4381-84e2-42d0b9073972" providerId="ADAL" clId="{C2E6FC30-C44A-F848-A4AC-4F7F4B4A5671}" dt="2021-11-16T12:20:31.501" v="2473" actId="26606"/>
          <ac:cxnSpMkLst>
            <pc:docMk/>
            <pc:sldMk cId="746740532" sldId="280"/>
            <ac:cxnSpMk id="30" creationId="{800C4E58-6752-4DBB-B0C2-2D3206A079B3}"/>
          </ac:cxnSpMkLst>
        </pc:cxnChg>
      </pc:sldChg>
      <pc:sldChg chg="addSp modSp mod">
        <pc:chgData name="Jacopo Elia Pometto" userId="e336850c-ad4e-4381-84e2-42d0b9073972" providerId="ADAL" clId="{C2E6FC30-C44A-F848-A4AC-4F7F4B4A5671}" dt="2021-12-06T21:34:03.677" v="2793" actId="9405"/>
        <pc:sldMkLst>
          <pc:docMk/>
          <pc:sldMk cId="1248511299" sldId="280"/>
        </pc:sldMkLst>
        <pc:spChg chg="add mod">
          <ac:chgData name="Jacopo Elia Pometto" userId="e336850c-ad4e-4381-84e2-42d0b9073972" providerId="ADAL" clId="{C2E6FC30-C44A-F848-A4AC-4F7F4B4A5671}" dt="2021-12-06T21:05:57.440" v="2755" actId="20577"/>
          <ac:spMkLst>
            <pc:docMk/>
            <pc:sldMk cId="1248511299" sldId="280"/>
            <ac:spMk id="2" creationId="{A932BAE3-6B6F-2449-8E78-5F5B73A8D425}"/>
          </ac:spMkLst>
        </pc:spChg>
        <pc:inkChg chg="add">
          <ac:chgData name="Jacopo Elia Pometto" userId="e336850c-ad4e-4381-84e2-42d0b9073972" providerId="ADAL" clId="{C2E6FC30-C44A-F848-A4AC-4F7F4B4A5671}" dt="2021-12-06T21:33:23.446" v="2789" actId="9405"/>
          <ac:inkMkLst>
            <pc:docMk/>
            <pc:sldMk cId="1248511299" sldId="280"/>
            <ac:inkMk id="6" creationId="{B76CD7C2-233F-2545-B0E5-7C096CAFAB26}"/>
          </ac:inkMkLst>
        </pc:inkChg>
        <pc:inkChg chg="add">
          <ac:chgData name="Jacopo Elia Pometto" userId="e336850c-ad4e-4381-84e2-42d0b9073972" providerId="ADAL" clId="{C2E6FC30-C44A-F848-A4AC-4F7F4B4A5671}" dt="2021-12-06T21:33:27.661" v="2790" actId="9405"/>
          <ac:inkMkLst>
            <pc:docMk/>
            <pc:sldMk cId="1248511299" sldId="280"/>
            <ac:inkMk id="7" creationId="{4BCA8D00-23B1-7B47-A5E1-9DDDA140CD35}"/>
          </ac:inkMkLst>
        </pc:inkChg>
        <pc:inkChg chg="add">
          <ac:chgData name="Jacopo Elia Pometto" userId="e336850c-ad4e-4381-84e2-42d0b9073972" providerId="ADAL" clId="{C2E6FC30-C44A-F848-A4AC-4F7F4B4A5671}" dt="2021-12-06T21:33:38.860" v="2791" actId="9405"/>
          <ac:inkMkLst>
            <pc:docMk/>
            <pc:sldMk cId="1248511299" sldId="280"/>
            <ac:inkMk id="8" creationId="{87C1984B-8DF5-6B4D-AB4F-C90E0337BE97}"/>
          </ac:inkMkLst>
        </pc:inkChg>
        <pc:inkChg chg="add">
          <ac:chgData name="Jacopo Elia Pometto" userId="e336850c-ad4e-4381-84e2-42d0b9073972" providerId="ADAL" clId="{C2E6FC30-C44A-F848-A4AC-4F7F4B4A5671}" dt="2021-12-06T21:33:42.783" v="2792" actId="9405"/>
          <ac:inkMkLst>
            <pc:docMk/>
            <pc:sldMk cId="1248511299" sldId="280"/>
            <ac:inkMk id="9" creationId="{6BF8E209-41AB-D844-94C8-2B8647DCEC69}"/>
          </ac:inkMkLst>
        </pc:inkChg>
        <pc:inkChg chg="add">
          <ac:chgData name="Jacopo Elia Pometto" userId="e336850c-ad4e-4381-84e2-42d0b9073972" providerId="ADAL" clId="{C2E6FC30-C44A-F848-A4AC-4F7F4B4A5671}" dt="2021-12-06T21:34:03.677" v="2793" actId="9405"/>
          <ac:inkMkLst>
            <pc:docMk/>
            <pc:sldMk cId="1248511299" sldId="280"/>
            <ac:inkMk id="10" creationId="{7E894C72-F58E-7942-B9D2-1E77BAE05725}"/>
          </ac:inkMkLst>
        </pc:inkChg>
      </pc:sldChg>
      <pc:sldChg chg="addSp mod">
        <pc:chgData name="Jacopo Elia Pometto" userId="e336850c-ad4e-4381-84e2-42d0b9073972" providerId="ADAL" clId="{C2E6FC30-C44A-F848-A4AC-4F7F4B4A5671}" dt="2021-12-06T21:34:50.336" v="2799" actId="9405"/>
        <pc:sldMkLst>
          <pc:docMk/>
          <pc:sldMk cId="226436880" sldId="281"/>
        </pc:sldMkLst>
        <pc:inkChg chg="add">
          <ac:chgData name="Jacopo Elia Pometto" userId="e336850c-ad4e-4381-84e2-42d0b9073972" providerId="ADAL" clId="{C2E6FC30-C44A-F848-A4AC-4F7F4B4A5671}" dt="2021-12-06T21:34:18.457" v="2794" actId="9405"/>
          <ac:inkMkLst>
            <pc:docMk/>
            <pc:sldMk cId="226436880" sldId="281"/>
            <ac:inkMk id="16" creationId="{9F2E770C-D9F0-1A4A-A61B-0FFD97E5348F}"/>
          </ac:inkMkLst>
        </pc:inkChg>
        <pc:inkChg chg="add">
          <ac:chgData name="Jacopo Elia Pometto" userId="e336850c-ad4e-4381-84e2-42d0b9073972" providerId="ADAL" clId="{C2E6FC30-C44A-F848-A4AC-4F7F4B4A5671}" dt="2021-12-06T21:34:22.068" v="2795" actId="9405"/>
          <ac:inkMkLst>
            <pc:docMk/>
            <pc:sldMk cId="226436880" sldId="281"/>
            <ac:inkMk id="17" creationId="{16D11B55-219D-D944-AC75-3D22C1D5546D}"/>
          </ac:inkMkLst>
        </pc:inkChg>
        <pc:inkChg chg="add">
          <ac:chgData name="Jacopo Elia Pometto" userId="e336850c-ad4e-4381-84e2-42d0b9073972" providerId="ADAL" clId="{C2E6FC30-C44A-F848-A4AC-4F7F4B4A5671}" dt="2021-12-06T21:34:25.534" v="2796" actId="9405"/>
          <ac:inkMkLst>
            <pc:docMk/>
            <pc:sldMk cId="226436880" sldId="281"/>
            <ac:inkMk id="18" creationId="{F215BD01-E17F-9D4C-83BB-CC4C2B2C22F9}"/>
          </ac:inkMkLst>
        </pc:inkChg>
        <pc:inkChg chg="add">
          <ac:chgData name="Jacopo Elia Pometto" userId="e336850c-ad4e-4381-84e2-42d0b9073972" providerId="ADAL" clId="{C2E6FC30-C44A-F848-A4AC-4F7F4B4A5671}" dt="2021-12-06T21:34:27.576" v="2797" actId="9405"/>
          <ac:inkMkLst>
            <pc:docMk/>
            <pc:sldMk cId="226436880" sldId="281"/>
            <ac:inkMk id="19" creationId="{1B8949E5-4664-5045-9111-A4F43A517DD2}"/>
          </ac:inkMkLst>
        </pc:inkChg>
        <pc:inkChg chg="add">
          <ac:chgData name="Jacopo Elia Pometto" userId="e336850c-ad4e-4381-84e2-42d0b9073972" providerId="ADAL" clId="{C2E6FC30-C44A-F848-A4AC-4F7F4B4A5671}" dt="2021-12-06T21:34:40.893" v="2798" actId="9405"/>
          <ac:inkMkLst>
            <pc:docMk/>
            <pc:sldMk cId="226436880" sldId="281"/>
            <ac:inkMk id="20" creationId="{973A966A-951B-3245-AD7D-7D3CB6313F76}"/>
          </ac:inkMkLst>
        </pc:inkChg>
        <pc:inkChg chg="add">
          <ac:chgData name="Jacopo Elia Pometto" userId="e336850c-ad4e-4381-84e2-42d0b9073972" providerId="ADAL" clId="{C2E6FC30-C44A-F848-A4AC-4F7F4B4A5671}" dt="2021-12-06T21:34:50.336" v="2799" actId="9405"/>
          <ac:inkMkLst>
            <pc:docMk/>
            <pc:sldMk cId="226436880" sldId="281"/>
            <ac:inkMk id="21" creationId="{9027C00A-241F-654D-8A72-5699891D25FD}"/>
          </ac:inkMkLst>
        </pc:inkChg>
      </pc:sldChg>
      <pc:sldChg chg="addSp delSp modSp new mod ord modShow">
        <pc:chgData name="Jacopo Elia Pometto" userId="e336850c-ad4e-4381-84e2-42d0b9073972" providerId="ADAL" clId="{C2E6FC30-C44A-F848-A4AC-4F7F4B4A5671}" dt="2021-11-21T15:57:21.928" v="2544" actId="729"/>
        <pc:sldMkLst>
          <pc:docMk/>
          <pc:sldMk cId="2233684491" sldId="281"/>
        </pc:sldMkLst>
        <pc:spChg chg="del">
          <ac:chgData name="Jacopo Elia Pometto" userId="e336850c-ad4e-4381-84e2-42d0b9073972" providerId="ADAL" clId="{C2E6FC30-C44A-F848-A4AC-4F7F4B4A5671}" dt="2021-11-16T12:22:59.211" v="2531" actId="478"/>
          <ac:spMkLst>
            <pc:docMk/>
            <pc:sldMk cId="2233684491" sldId="281"/>
            <ac:spMk id="2" creationId="{BE6D38AE-EC13-F949-8341-62FC2B371901}"/>
          </ac:spMkLst>
        </pc:spChg>
        <pc:spChg chg="del">
          <ac:chgData name="Jacopo Elia Pometto" userId="e336850c-ad4e-4381-84e2-42d0b9073972" providerId="ADAL" clId="{C2E6FC30-C44A-F848-A4AC-4F7F4B4A5671}" dt="2021-11-16T12:23:02.114" v="2532" actId="478"/>
          <ac:spMkLst>
            <pc:docMk/>
            <pc:sldMk cId="2233684491" sldId="281"/>
            <ac:spMk id="3" creationId="{E02804A8-E244-9340-8CB0-F983C6D29964}"/>
          </ac:spMkLst>
        </pc:spChg>
        <pc:spChg chg="add mod">
          <ac:chgData name="Jacopo Elia Pometto" userId="e336850c-ad4e-4381-84e2-42d0b9073972" providerId="ADAL" clId="{C2E6FC30-C44A-F848-A4AC-4F7F4B4A5671}" dt="2021-11-16T12:22:57.221" v="2530"/>
          <ac:spMkLst>
            <pc:docMk/>
            <pc:sldMk cId="2233684491" sldId="281"/>
            <ac:spMk id="4" creationId="{498B6616-BB26-284F-9D79-0D58944EDC2E}"/>
          </ac:spMkLst>
        </pc:spChg>
        <pc:picChg chg="add mod">
          <ac:chgData name="Jacopo Elia Pometto" userId="e336850c-ad4e-4381-84e2-42d0b9073972" providerId="ADAL" clId="{C2E6FC30-C44A-F848-A4AC-4F7F4B4A5671}" dt="2021-11-16T12:23:16.051" v="2534"/>
          <ac:picMkLst>
            <pc:docMk/>
            <pc:sldMk cId="2233684491" sldId="281"/>
            <ac:picMk id="6" creationId="{24AE900A-913B-7341-BE63-09AF458E77BC}"/>
          </ac:picMkLst>
        </pc:picChg>
        <pc:cxnChg chg="add mod">
          <ac:chgData name="Jacopo Elia Pometto" userId="e336850c-ad4e-4381-84e2-42d0b9073972" providerId="ADAL" clId="{C2E6FC30-C44A-F848-A4AC-4F7F4B4A5671}" dt="2021-11-16T12:23:09.793" v="2533"/>
          <ac:cxnSpMkLst>
            <pc:docMk/>
            <pc:sldMk cId="2233684491" sldId="281"/>
            <ac:cxnSpMk id="5" creationId="{FA5DFBFA-1F2F-8F41-9791-85A3FA14EF6E}"/>
          </ac:cxnSpMkLst>
        </pc:cxnChg>
      </pc:sldChg>
      <pc:sldChg chg="addSp delSp modSp mod">
        <pc:chgData name="Jacopo Elia Pometto" userId="e336850c-ad4e-4381-84e2-42d0b9073972" providerId="ADAL" clId="{C2E6FC30-C44A-F848-A4AC-4F7F4B4A5671}" dt="2021-12-10T17:13:21.324" v="7030" actId="692"/>
        <pc:sldMkLst>
          <pc:docMk/>
          <pc:sldMk cId="2456065355" sldId="282"/>
        </pc:sldMkLst>
        <pc:spChg chg="mod">
          <ac:chgData name="Jacopo Elia Pometto" userId="e336850c-ad4e-4381-84e2-42d0b9073972" providerId="ADAL" clId="{C2E6FC30-C44A-F848-A4AC-4F7F4B4A5671}" dt="2021-12-09T09:44:39.554" v="4940" actId="1076"/>
          <ac:spMkLst>
            <pc:docMk/>
            <pc:sldMk cId="2456065355" sldId="282"/>
            <ac:spMk id="2" creationId="{37B27804-877C-44AA-8BF8-2C50CDA0817F}"/>
          </ac:spMkLst>
        </pc:spChg>
        <pc:spChg chg="mod">
          <ac:chgData name="Jacopo Elia Pometto" userId="e336850c-ad4e-4381-84e2-42d0b9073972" providerId="ADAL" clId="{C2E6FC30-C44A-F848-A4AC-4F7F4B4A5671}" dt="2021-12-09T09:44:45.971" v="4942" actId="1076"/>
          <ac:spMkLst>
            <pc:docMk/>
            <pc:sldMk cId="2456065355" sldId="282"/>
            <ac:spMk id="3" creationId="{4674D710-24A5-4039-91AA-B16766E6D4AD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456065355" sldId="282"/>
            <ac:spMk id="5" creationId="{028C4D26-B73F-F442-80C5-00C29E70E908}"/>
          </ac:spMkLst>
        </pc:spChg>
        <pc:grpChg chg="del mod">
          <ac:chgData name="Jacopo Elia Pometto" userId="e336850c-ad4e-4381-84e2-42d0b9073972" providerId="ADAL" clId="{C2E6FC30-C44A-F848-A4AC-4F7F4B4A5671}" dt="2021-12-08T17:23:16.977" v="4140"/>
          <ac:grpSpMkLst>
            <pc:docMk/>
            <pc:sldMk cId="2456065355" sldId="282"/>
            <ac:grpSpMk id="9" creationId="{04EE4A10-8145-BE44-BA1B-F02DD623365D}"/>
          </ac:grpSpMkLst>
        </pc:grpChg>
        <pc:grpChg chg="del mod">
          <ac:chgData name="Jacopo Elia Pometto" userId="e336850c-ad4e-4381-84e2-42d0b9073972" providerId="ADAL" clId="{C2E6FC30-C44A-F848-A4AC-4F7F4B4A5671}" dt="2021-12-08T17:23:22.283" v="4142"/>
          <ac:grpSpMkLst>
            <pc:docMk/>
            <pc:sldMk cId="2456065355" sldId="282"/>
            <ac:grpSpMk id="11" creationId="{D10E2F9E-64E0-3B4B-88AA-13280E8408AE}"/>
          </ac:grpSpMkLst>
        </pc:grpChg>
        <pc:grpChg chg="del mod">
          <ac:chgData name="Jacopo Elia Pometto" userId="e336850c-ad4e-4381-84e2-42d0b9073972" providerId="ADAL" clId="{C2E6FC30-C44A-F848-A4AC-4F7F4B4A5671}" dt="2021-12-08T17:23:23.617" v="4144"/>
          <ac:grpSpMkLst>
            <pc:docMk/>
            <pc:sldMk cId="2456065355" sldId="282"/>
            <ac:grpSpMk id="13" creationId="{203482C6-2EF8-9149-938F-17CA418EB0CC}"/>
          </ac:grpSpMkLst>
        </pc:grpChg>
        <pc:grpChg chg="del mod">
          <ac:chgData name="Jacopo Elia Pometto" userId="e336850c-ad4e-4381-84e2-42d0b9073972" providerId="ADAL" clId="{C2E6FC30-C44A-F848-A4AC-4F7F4B4A5671}" dt="2021-12-08T17:23:27.431" v="4146"/>
          <ac:grpSpMkLst>
            <pc:docMk/>
            <pc:sldMk cId="2456065355" sldId="282"/>
            <ac:grpSpMk id="15" creationId="{19B6BF8D-EDD4-7642-B590-7D0A9C37C549}"/>
          </ac:grpSpMkLst>
        </pc:grpChg>
        <pc:grpChg chg="del mod">
          <ac:chgData name="Jacopo Elia Pometto" userId="e336850c-ad4e-4381-84e2-42d0b9073972" providerId="ADAL" clId="{C2E6FC30-C44A-F848-A4AC-4F7F4B4A5671}" dt="2021-12-08T17:23:30.399" v="4148"/>
          <ac:grpSpMkLst>
            <pc:docMk/>
            <pc:sldMk cId="2456065355" sldId="282"/>
            <ac:grpSpMk id="17" creationId="{314A5F77-1D7E-0F4F-8BC9-5D0038CF98E2}"/>
          </ac:grpSpMkLst>
        </pc:grpChg>
        <pc:grpChg chg="del mod">
          <ac:chgData name="Jacopo Elia Pometto" userId="e336850c-ad4e-4381-84e2-42d0b9073972" providerId="ADAL" clId="{C2E6FC30-C44A-F848-A4AC-4F7F4B4A5671}" dt="2021-12-08T17:23:32.528" v="4150"/>
          <ac:grpSpMkLst>
            <pc:docMk/>
            <pc:sldMk cId="2456065355" sldId="282"/>
            <ac:grpSpMk id="19" creationId="{29F92724-B39D-CF4E-A4EB-9C8D33105978}"/>
          </ac:grpSpMkLst>
        </pc:grpChg>
        <pc:grpChg chg="del mod">
          <ac:chgData name="Jacopo Elia Pometto" userId="e336850c-ad4e-4381-84e2-42d0b9073972" providerId="ADAL" clId="{C2E6FC30-C44A-F848-A4AC-4F7F4B4A5671}" dt="2021-12-08T17:23:34.023" v="4152"/>
          <ac:grpSpMkLst>
            <pc:docMk/>
            <pc:sldMk cId="2456065355" sldId="282"/>
            <ac:grpSpMk id="21" creationId="{6B76FB8A-67E0-1E4F-B2C5-40F727711381}"/>
          </ac:grpSpMkLst>
        </pc:grpChg>
        <pc:grpChg chg="del mod">
          <ac:chgData name="Jacopo Elia Pometto" userId="e336850c-ad4e-4381-84e2-42d0b9073972" providerId="ADAL" clId="{C2E6FC30-C44A-F848-A4AC-4F7F4B4A5671}" dt="2021-12-08T17:23:35.476" v="4154"/>
          <ac:grpSpMkLst>
            <pc:docMk/>
            <pc:sldMk cId="2456065355" sldId="282"/>
            <ac:grpSpMk id="23" creationId="{301857AC-85A4-8648-B0DF-C39C5F8A8F00}"/>
          </ac:grpSpMkLst>
        </pc:grpChg>
        <pc:grpChg chg="del mod">
          <ac:chgData name="Jacopo Elia Pometto" userId="e336850c-ad4e-4381-84e2-42d0b9073972" providerId="ADAL" clId="{C2E6FC30-C44A-F848-A4AC-4F7F4B4A5671}" dt="2021-12-08T17:23:36.656" v="4156"/>
          <ac:grpSpMkLst>
            <pc:docMk/>
            <pc:sldMk cId="2456065355" sldId="282"/>
            <ac:grpSpMk id="25" creationId="{96E1DC1C-F817-4D4B-AAF8-CFDB04FC0840}"/>
          </ac:grpSpMkLst>
        </pc:grpChg>
        <pc:grpChg chg="mod">
          <ac:chgData name="Jacopo Elia Pometto" userId="e336850c-ad4e-4381-84e2-42d0b9073972" providerId="ADAL" clId="{C2E6FC30-C44A-F848-A4AC-4F7F4B4A5671}" dt="2021-12-08T17:23:36.656" v="4156"/>
          <ac:grpSpMkLst>
            <pc:docMk/>
            <pc:sldMk cId="2456065355" sldId="282"/>
            <ac:grpSpMk id="27" creationId="{DA9F64BD-382A-E944-8EC4-DC884A731C11}"/>
          </ac:grpSpMkLst>
        </pc:grpChg>
        <pc:grpChg chg="mod">
          <ac:chgData name="Jacopo Elia Pometto" userId="e336850c-ad4e-4381-84e2-42d0b9073972" providerId="ADAL" clId="{C2E6FC30-C44A-F848-A4AC-4F7F4B4A5671}" dt="2021-12-08T17:23:42.710" v="4159"/>
          <ac:grpSpMkLst>
            <pc:docMk/>
            <pc:sldMk cId="2456065355" sldId="282"/>
            <ac:grpSpMk id="31" creationId="{A62D51AA-5734-9C4D-8D0E-1D1AE9290FBB}"/>
          </ac:grpSpMkLst>
        </pc:grpChg>
        <pc:picChg chg="mod">
          <ac:chgData name="Jacopo Elia Pometto" userId="e336850c-ad4e-4381-84e2-42d0b9073972" providerId="ADAL" clId="{C2E6FC30-C44A-F848-A4AC-4F7F4B4A5671}" dt="2021-12-10T17:13:21.324" v="7030" actId="692"/>
          <ac:picMkLst>
            <pc:docMk/>
            <pc:sldMk cId="2456065355" sldId="282"/>
            <ac:picMk id="4" creationId="{42327F60-B9D0-4296-8CAB-CBBF37395FEA}"/>
          </ac:picMkLst>
        </pc:pic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6" creationId="{FF81FDE0-9CFB-0741-835F-C82C7D29765E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7" creationId="{54026A5C-33CB-F04F-8ABC-732A3CCA2CE1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8" creationId="{9043321A-7DEB-B045-9890-ABB72B432D5C}"/>
          </ac:inkMkLst>
        </pc:inkChg>
        <pc:inkChg chg="del">
          <ac:chgData name="Jacopo Elia Pometto" userId="e336850c-ad4e-4381-84e2-42d0b9073972" providerId="ADAL" clId="{C2E6FC30-C44A-F848-A4AC-4F7F4B4A5671}" dt="2021-12-10T17:13:13.107" v="7028" actId="478"/>
          <ac:inkMkLst>
            <pc:docMk/>
            <pc:sldMk cId="2456065355" sldId="282"/>
            <ac:inkMk id="9" creationId="{84D4F6C5-A693-4795-BCD0-B8D9BE933A09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10" creationId="{268A9DDB-77DC-004E-8E17-8B050C0AA272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12" creationId="{6C417BF1-3930-ED40-8D83-E91ED48A869F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14" creationId="{0E0A4BE1-273D-084C-8647-FD3480134C50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16" creationId="{B7C43593-4FD5-FA4E-B08A-A66EB1A95BF8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18" creationId="{B065D895-7612-914B-96A6-4BFFA7C94244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20" creationId="{495E130A-BF85-DD48-A1DA-5061049A5C79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22" creationId="{CBF33328-88AC-6948-B127-51FC7039751C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24" creationId="{5F546F09-4439-004C-8E62-CBF348872D1C}"/>
          </ac:inkMkLst>
        </pc:inkChg>
        <pc:inkChg chg="add mod">
          <ac:chgData name="Jacopo Elia Pometto" userId="e336850c-ad4e-4381-84e2-42d0b9073972" providerId="ADAL" clId="{C2E6FC30-C44A-F848-A4AC-4F7F4B4A5671}" dt="2021-12-08T17:23:36.656" v="4156"/>
          <ac:inkMkLst>
            <pc:docMk/>
            <pc:sldMk cId="2456065355" sldId="282"/>
            <ac:inkMk id="26" creationId="{9BFDA671-9D74-1642-8C48-6665AE8ED736}"/>
          </ac:inkMkLst>
        </pc:inkChg>
        <pc:inkChg chg="add mod">
          <ac:chgData name="Jacopo Elia Pometto" userId="e336850c-ad4e-4381-84e2-42d0b9073972" providerId="ADAL" clId="{C2E6FC30-C44A-F848-A4AC-4F7F4B4A5671}" dt="2021-12-08T17:23:42.710" v="4159"/>
          <ac:inkMkLst>
            <pc:docMk/>
            <pc:sldMk cId="2456065355" sldId="282"/>
            <ac:inkMk id="28" creationId="{A4C669B4-8A4F-8548-8376-4A7F3777D135}"/>
          </ac:inkMkLst>
        </pc:inkChg>
        <pc:inkChg chg="add mod">
          <ac:chgData name="Jacopo Elia Pometto" userId="e336850c-ad4e-4381-84e2-42d0b9073972" providerId="ADAL" clId="{C2E6FC30-C44A-F848-A4AC-4F7F4B4A5671}" dt="2021-12-08T17:23:42.710" v="4159"/>
          <ac:inkMkLst>
            <pc:docMk/>
            <pc:sldMk cId="2456065355" sldId="282"/>
            <ac:inkMk id="30" creationId="{05359679-648E-5345-A29C-7A2B95332FCA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11T15:15:22.669" v="7122" actId="207"/>
        <pc:sldMkLst>
          <pc:docMk/>
          <pc:sldMk cId="1974897430" sldId="283"/>
        </pc:sldMkLst>
        <pc:spChg chg="mod">
          <ac:chgData name="Jacopo Elia Pometto" userId="e336850c-ad4e-4381-84e2-42d0b9073972" providerId="ADAL" clId="{C2E6FC30-C44A-F848-A4AC-4F7F4B4A5671}" dt="2021-12-08T16:20:02.763" v="4067" actId="1076"/>
          <ac:spMkLst>
            <pc:docMk/>
            <pc:sldMk cId="1974897430" sldId="283"/>
            <ac:spMk id="2" creationId="{B2AA1C77-4539-403C-B3F8-F4EC4D15697E}"/>
          </ac:spMkLst>
        </pc:spChg>
        <pc:spChg chg="mod">
          <ac:chgData name="Jacopo Elia Pometto" userId="e336850c-ad4e-4381-84e2-42d0b9073972" providerId="ADAL" clId="{C2E6FC30-C44A-F848-A4AC-4F7F4B4A5671}" dt="2021-12-09T09:47:21.985" v="4971" actId="14100"/>
          <ac:spMkLst>
            <pc:docMk/>
            <pc:sldMk cId="1974897430" sldId="283"/>
            <ac:spMk id="3" creationId="{FF828F52-5CAE-4A4E-9BAB-458C7424E218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1974897430" sldId="283"/>
            <ac:spMk id="5" creationId="{DE7AA377-3727-604B-B07E-F56F312C10FC}"/>
          </ac:spMkLst>
        </pc:spChg>
        <pc:spChg chg="del">
          <ac:chgData name="Jacopo Elia Pometto" userId="e336850c-ad4e-4381-84e2-42d0b9073972" providerId="ADAL" clId="{C2E6FC30-C44A-F848-A4AC-4F7F4B4A5671}" dt="2021-12-08T17:34:00.427" v="4170" actId="478"/>
          <ac:spMkLst>
            <pc:docMk/>
            <pc:sldMk cId="1974897430" sldId="283"/>
            <ac:spMk id="7" creationId="{12787671-31F4-4D31-A9D8-9921EC84EA1B}"/>
          </ac:spMkLst>
        </pc:spChg>
        <pc:spChg chg="add mod">
          <ac:chgData name="Jacopo Elia Pometto" userId="e336850c-ad4e-4381-84e2-42d0b9073972" providerId="ADAL" clId="{C2E6FC30-C44A-F848-A4AC-4F7F4B4A5671}" dt="2021-12-08T16:23:34.278" v="4088" actId="13822"/>
          <ac:spMkLst>
            <pc:docMk/>
            <pc:sldMk cId="1974897430" sldId="283"/>
            <ac:spMk id="8" creationId="{AA53F078-13BF-6C43-8387-5AA6161B7272}"/>
          </ac:spMkLst>
        </pc:spChg>
        <pc:graphicFrameChg chg="add mod modGraphic">
          <ac:chgData name="Jacopo Elia Pometto" userId="e336850c-ad4e-4381-84e2-42d0b9073972" providerId="ADAL" clId="{C2E6FC30-C44A-F848-A4AC-4F7F4B4A5671}" dt="2021-12-08T16:23:08.973" v="4085" actId="1076"/>
          <ac:graphicFrameMkLst>
            <pc:docMk/>
            <pc:sldMk cId="1974897430" sldId="283"/>
            <ac:graphicFrameMk id="4" creationId="{190A81D4-DE71-154A-AE21-A504369A5E7B}"/>
          </ac:graphicFrameMkLst>
        </pc:graphicFrameChg>
        <pc:graphicFrameChg chg="mod modGraphic">
          <ac:chgData name="Jacopo Elia Pometto" userId="e336850c-ad4e-4381-84e2-42d0b9073972" providerId="ADAL" clId="{C2E6FC30-C44A-F848-A4AC-4F7F4B4A5671}" dt="2021-12-11T15:15:22.669" v="7122" actId="207"/>
          <ac:graphicFrameMkLst>
            <pc:docMk/>
            <pc:sldMk cId="1974897430" sldId="283"/>
            <ac:graphicFrameMk id="6" creationId="{54D2F033-74DD-4E98-B65C-4733841429EB}"/>
          </ac:graphicFrameMkLst>
        </pc:graphicFrameChg>
        <pc:picChg chg="del mod">
          <ac:chgData name="Jacopo Elia Pometto" userId="e336850c-ad4e-4381-84e2-42d0b9073972" providerId="ADAL" clId="{C2E6FC30-C44A-F848-A4AC-4F7F4B4A5671}" dt="2021-12-08T16:11:34.993" v="4004" actId="478"/>
          <ac:picMkLst>
            <pc:docMk/>
            <pc:sldMk cId="1974897430" sldId="283"/>
            <ac:picMk id="6" creationId="{58A99299-804E-4F72-8E79-F694693A1D94}"/>
          </ac:picMkLst>
        </pc:picChg>
        <pc:inkChg chg="add">
          <ac:chgData name="Jacopo Elia Pometto" userId="e336850c-ad4e-4381-84e2-42d0b9073972" providerId="ADAL" clId="{C2E6FC30-C44A-F848-A4AC-4F7F4B4A5671}" dt="2021-12-08T17:23:58.817" v="4160" actId="9405"/>
          <ac:inkMkLst>
            <pc:docMk/>
            <pc:sldMk cId="1974897430" sldId="283"/>
            <ac:inkMk id="9" creationId="{B59EA4D9-CDBC-4142-AD52-4494EF059455}"/>
          </ac:inkMkLst>
        </pc:inkChg>
        <pc:inkChg chg="add">
          <ac:chgData name="Jacopo Elia Pometto" userId="e336850c-ad4e-4381-84e2-42d0b9073972" providerId="ADAL" clId="{C2E6FC30-C44A-F848-A4AC-4F7F4B4A5671}" dt="2021-12-08T17:24:01.913" v="4161" actId="9405"/>
          <ac:inkMkLst>
            <pc:docMk/>
            <pc:sldMk cId="1974897430" sldId="283"/>
            <ac:inkMk id="10" creationId="{2DD4523E-C263-E946-BC07-F36E14FA2FCF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11T15:15:37.895" v="7123" actId="113"/>
        <pc:sldMkLst>
          <pc:docMk/>
          <pc:sldMk cId="4181958487" sldId="284"/>
        </pc:sldMkLst>
        <pc:spChg chg="mod">
          <ac:chgData name="Jacopo Elia Pometto" userId="e336850c-ad4e-4381-84e2-42d0b9073972" providerId="ADAL" clId="{C2E6FC30-C44A-F848-A4AC-4F7F4B4A5671}" dt="2021-12-11T15:15:37.895" v="7123" actId="113"/>
          <ac:spMkLst>
            <pc:docMk/>
            <pc:sldMk cId="4181958487" sldId="284"/>
            <ac:spMk id="3" creationId="{9F0F6E06-010A-4A49-A199-D17C74B5D8EF}"/>
          </ac:spMkLst>
        </pc:spChg>
        <pc:spChg chg="add mod">
          <ac:chgData name="Jacopo Elia Pometto" userId="e336850c-ad4e-4381-84e2-42d0b9073972" providerId="ADAL" clId="{C2E6FC30-C44A-F848-A4AC-4F7F4B4A5671}" dt="2021-12-10T17:25:55.527" v="7092" actId="20577"/>
          <ac:spMkLst>
            <pc:docMk/>
            <pc:sldMk cId="4181958487" sldId="284"/>
            <ac:spMk id="4" creationId="{22BD8323-1FA7-3945-AB9A-941260E5082A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4181958487" sldId="284"/>
            <ac:spMk id="4" creationId="{92EF09CB-A7C2-6D49-9D42-CF3EA8CC127D}"/>
          </ac:spMkLst>
        </pc:spChg>
        <pc:spChg chg="mod">
          <ac:chgData name="Jacopo Elia Pometto" userId="e336850c-ad4e-4381-84e2-42d0b9073972" providerId="ADAL" clId="{C2E6FC30-C44A-F848-A4AC-4F7F4B4A5671}" dt="2021-12-10T17:25:48.809" v="7083" actId="1076"/>
          <ac:spMkLst>
            <pc:docMk/>
            <pc:sldMk cId="4181958487" sldId="284"/>
            <ac:spMk id="9" creationId="{DF0E8937-96D3-4137-B99B-E7B694646142}"/>
          </ac:spMkLst>
        </pc:spChg>
        <pc:spChg chg="add mod">
          <ac:chgData name="Jacopo Elia Pometto" userId="e336850c-ad4e-4381-84e2-42d0b9073972" providerId="ADAL" clId="{C2E6FC30-C44A-F848-A4AC-4F7F4B4A5671}" dt="2021-12-06T21:37:05.969" v="2878" actId="13822"/>
          <ac:spMkLst>
            <pc:docMk/>
            <pc:sldMk cId="4181958487" sldId="284"/>
            <ac:spMk id="70" creationId="{65C8470A-20F4-A343-946F-F98222E07584}"/>
          </ac:spMkLst>
        </pc:spChg>
        <pc:spChg chg="add mod">
          <ac:chgData name="Jacopo Elia Pometto" userId="e336850c-ad4e-4381-84e2-42d0b9073972" providerId="ADAL" clId="{C2E6FC30-C44A-F848-A4AC-4F7F4B4A5671}" dt="2021-12-06T21:37:24.387" v="2908" actId="20577"/>
          <ac:spMkLst>
            <pc:docMk/>
            <pc:sldMk cId="4181958487" sldId="284"/>
            <ac:spMk id="71" creationId="{D7A28DF3-FFC8-9142-94F7-A06078A8A233}"/>
          </ac:spMkLst>
        </pc:spChg>
        <pc:grpChg chg="del mod">
          <ac:chgData name="Jacopo Elia Pometto" userId="e336850c-ad4e-4381-84e2-42d0b9073972" providerId="ADAL" clId="{C2E6FC30-C44A-F848-A4AC-4F7F4B4A5671}" dt="2021-12-08T15:34:21.182" v="3786"/>
          <ac:grpSpMkLst>
            <pc:docMk/>
            <pc:sldMk cId="4181958487" sldId="284"/>
            <ac:grpSpMk id="8" creationId="{5E009719-F9CA-D942-B8DA-F81D83E2E8E8}"/>
          </ac:grpSpMkLst>
        </pc:grpChg>
        <pc:grpChg chg="mod">
          <ac:chgData name="Jacopo Elia Pometto" userId="e336850c-ad4e-4381-84e2-42d0b9073972" providerId="ADAL" clId="{C2E6FC30-C44A-F848-A4AC-4F7F4B4A5671}" dt="2021-12-08T15:34:21.182" v="3786"/>
          <ac:grpSpMkLst>
            <pc:docMk/>
            <pc:sldMk cId="4181958487" sldId="284"/>
            <ac:grpSpMk id="11" creationId="{A8E51CE8-0630-BE4A-8C85-F52F3E86310A}"/>
          </ac:grpSpMkLst>
        </pc:grpChg>
        <pc:grpChg chg="del mod">
          <ac:chgData name="Jacopo Elia Pometto" userId="e336850c-ad4e-4381-84e2-42d0b9073972" providerId="ADAL" clId="{C2E6FC30-C44A-F848-A4AC-4F7F4B4A5671}" dt="2021-12-08T15:34:35.460" v="3799"/>
          <ac:grpSpMkLst>
            <pc:docMk/>
            <pc:sldMk cId="4181958487" sldId="284"/>
            <ac:grpSpMk id="22" creationId="{7B15E782-6D28-614E-83D9-8E2497201BB5}"/>
          </ac:grpSpMkLst>
        </pc:grpChg>
        <pc:grpChg chg="mod">
          <ac:chgData name="Jacopo Elia Pometto" userId="e336850c-ad4e-4381-84e2-42d0b9073972" providerId="ADAL" clId="{C2E6FC30-C44A-F848-A4AC-4F7F4B4A5671}" dt="2021-12-08T15:34:35.460" v="3799"/>
          <ac:grpSpMkLst>
            <pc:docMk/>
            <pc:sldMk cId="4181958487" sldId="284"/>
            <ac:grpSpMk id="24" creationId="{31E9E1C0-1C8D-7B4D-9164-E4C246C0559F}"/>
          </ac:grpSpMkLst>
        </pc:grpChg>
        <pc:grpChg chg="del mod">
          <ac:chgData name="Jacopo Elia Pometto" userId="e336850c-ad4e-4381-84e2-42d0b9073972" providerId="ADAL" clId="{C2E6FC30-C44A-F848-A4AC-4F7F4B4A5671}" dt="2021-12-08T15:38:19.339" v="3805" actId="478"/>
          <ac:grpSpMkLst>
            <pc:docMk/>
            <pc:sldMk cId="4181958487" sldId="284"/>
            <ac:grpSpMk id="28" creationId="{4D4D2437-FAAF-0B44-88DE-466BD5B53188}"/>
          </ac:grpSpMkLst>
        </pc:grpChg>
        <pc:grpChg chg="del mod">
          <ac:chgData name="Jacopo Elia Pometto" userId="e336850c-ad4e-4381-84e2-42d0b9073972" providerId="ADAL" clId="{C2E6FC30-C44A-F848-A4AC-4F7F4B4A5671}" dt="2021-12-06T21:36:35.454" v="2876"/>
          <ac:grpSpMkLst>
            <pc:docMk/>
            <pc:sldMk cId="4181958487" sldId="284"/>
            <ac:grpSpMk id="67" creationId="{C22D80F0-6A70-164B-872F-B969848C10CA}"/>
          </ac:grpSpMkLst>
        </pc:grpChg>
        <pc:grpChg chg="mod">
          <ac:chgData name="Jacopo Elia Pometto" userId="e336850c-ad4e-4381-84e2-42d0b9073972" providerId="ADAL" clId="{C2E6FC30-C44A-F848-A4AC-4F7F4B4A5671}" dt="2021-12-06T21:36:35.454" v="2876"/>
          <ac:grpSpMkLst>
            <pc:docMk/>
            <pc:sldMk cId="4181958487" sldId="284"/>
            <ac:grpSpMk id="69" creationId="{BE2670D6-FA04-2F4A-894A-A42E93E6AE46}"/>
          </ac:grpSpMkLst>
        </pc:grp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" creationId="{1DD3BB08-CE78-A545-98EF-061CF2B4DC6B}"/>
          </ac:inkMkLst>
        </pc:inkChg>
        <pc:inkChg chg="add">
          <ac:chgData name="Jacopo Elia Pometto" userId="e336850c-ad4e-4381-84e2-42d0b9073972" providerId="ADAL" clId="{C2E6FC30-C44A-F848-A4AC-4F7F4B4A5671}" dt="2021-12-08T15:34:06.553" v="3780" actId="9405"/>
          <ac:inkMkLst>
            <pc:docMk/>
            <pc:sldMk cId="4181958487" sldId="284"/>
            <ac:inkMk id="4" creationId="{74F40126-CC4D-7E47-9B6D-B344B9DC17D0}"/>
          </ac:inkMkLst>
        </pc:inkChg>
        <pc:inkChg chg="add">
          <ac:chgData name="Jacopo Elia Pometto" userId="e336850c-ad4e-4381-84e2-42d0b9073972" providerId="ADAL" clId="{C2E6FC30-C44A-F848-A4AC-4F7F4B4A5671}" dt="2021-12-08T15:34:09.762" v="3781" actId="9405"/>
          <ac:inkMkLst>
            <pc:docMk/>
            <pc:sldMk cId="4181958487" sldId="284"/>
            <ac:inkMk id="5" creationId="{7415639D-B669-2547-A172-69ABA09E1AC2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" creationId="{C9192733-673B-5F4D-9B8F-139C4A54F478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" creationId="{177B05C2-5E34-7D4A-8BB0-0767C2047CA0}"/>
          </ac:inkMkLst>
        </pc:inkChg>
        <pc:inkChg chg="add mod">
          <ac:chgData name="Jacopo Elia Pometto" userId="e336850c-ad4e-4381-84e2-42d0b9073972" providerId="ADAL" clId="{C2E6FC30-C44A-F848-A4AC-4F7F4B4A5671}" dt="2021-12-08T15:34:21.182" v="3786"/>
          <ac:inkMkLst>
            <pc:docMk/>
            <pc:sldMk cId="4181958487" sldId="284"/>
            <ac:inkMk id="6" creationId="{1BCF0D9D-583D-5D41-B019-50453DCAC0D3}"/>
          </ac:inkMkLst>
        </pc:inkChg>
        <pc:inkChg chg="add mod">
          <ac:chgData name="Jacopo Elia Pometto" userId="e336850c-ad4e-4381-84e2-42d0b9073972" providerId="ADAL" clId="{C2E6FC30-C44A-F848-A4AC-4F7F4B4A5671}" dt="2021-12-08T15:34:21.182" v="3786"/>
          <ac:inkMkLst>
            <pc:docMk/>
            <pc:sldMk cId="4181958487" sldId="284"/>
            <ac:inkMk id="7" creationId="{3F75FBEC-F23B-5546-A478-DFEC84D1C52E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7" creationId="{A627C9C7-62B7-1248-8A68-A565FE9D33B6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8" creationId="{9F2A2F79-E12C-F94E-91B1-27239BEAF755}"/>
          </ac:inkMkLst>
        </pc:inkChg>
        <pc:inkChg chg="add mod">
          <ac:chgData name="Jacopo Elia Pometto" userId="e336850c-ad4e-4381-84e2-42d0b9073972" providerId="ADAL" clId="{C2E6FC30-C44A-F848-A4AC-4F7F4B4A5671}" dt="2021-12-08T15:34:21.182" v="3786"/>
          <ac:inkMkLst>
            <pc:docMk/>
            <pc:sldMk cId="4181958487" sldId="284"/>
            <ac:inkMk id="10" creationId="{C5A00E24-9270-1A4C-BC20-ABA43AF3CCDA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0" creationId="{E03EF44D-9E2D-B145-A487-CB828470D7B9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1" creationId="{D0195079-CEF1-A044-A263-50E5DDE0761B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2" creationId="{CE406FED-6E81-4D40-B099-705D635F6C09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2" creationId="{F4B3DEAC-1B51-C64A-8003-ABCAF8530682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3" creationId="{3EF6B45C-19A6-694C-830B-0C76EBF6B19B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3" creationId="{41FFBB5C-3CC2-B344-9D6E-B016ABDE2B7E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4" creationId="{6D527760-B66C-4F4C-89F5-6CBCE8EBD216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4" creationId="{9DA97B27-AB2E-754C-AEEC-5483BEE4844D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5" creationId="{3F103851-E761-D348-89C3-F188A76C7E76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5" creationId="{E0E21E37-8A5E-0143-A79B-E7394CC9173D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6" creationId="{4FC21E77-7002-144F-BD2B-ACE4703B38CA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6" creationId="{BCC0BC14-E9BA-F942-9C83-9D798FBF0B48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7" creationId="{4503D6FE-B49D-F44A-B0E3-3F915D1DA01F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7" creationId="{5B3BF184-BBF6-0140-98E2-133456726CE9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8" creationId="{4F8E3B15-94D1-AA4A-A931-D83DDB7D97A8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8" creationId="{A2820AB3-D8B1-8A43-80D3-B01134F2B2AC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19" creationId="{C44DCDF1-4087-B94F-86F1-A78F7FD746DD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19" creationId="{FD688F44-2076-C844-B61B-4A868AD7CD3C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0" creationId="{876C40EA-436F-394D-A1A2-E1E909A14A5B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20" creationId="{B2BB1D42-3DF6-9940-AB6A-6B42A24EF274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21" creationId="{1E65F948-04AF-2A46-957A-A0297CA90D8A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1" creationId="{AE60D440-079E-EE4C-96C8-8868A4FCB257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2" creationId="{B14AA3F7-5DDC-5F48-A2BD-3C83E0ACE1BE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3" creationId="{447C65E0-C866-6348-9B17-EF3E02DF67B4}"/>
          </ac:inkMkLst>
        </pc:inkChg>
        <pc:inkChg chg="add mod">
          <ac:chgData name="Jacopo Elia Pometto" userId="e336850c-ad4e-4381-84e2-42d0b9073972" providerId="ADAL" clId="{C2E6FC30-C44A-F848-A4AC-4F7F4B4A5671}" dt="2021-12-08T15:34:35.460" v="3799"/>
          <ac:inkMkLst>
            <pc:docMk/>
            <pc:sldMk cId="4181958487" sldId="284"/>
            <ac:inkMk id="23" creationId="{58A7DBF3-CDB4-534A-AAC7-B702586F683E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4" creationId="{E00CAA23-6DB3-BF42-9264-F44D6D538806}"/>
          </ac:inkMkLst>
        </pc:inkChg>
        <pc:inkChg chg="add mod">
          <ac:chgData name="Jacopo Elia Pometto" userId="e336850c-ad4e-4381-84e2-42d0b9073972" providerId="ADAL" clId="{C2E6FC30-C44A-F848-A4AC-4F7F4B4A5671}" dt="2021-12-08T15:34:50.077" v="3803"/>
          <ac:inkMkLst>
            <pc:docMk/>
            <pc:sldMk cId="4181958487" sldId="284"/>
            <ac:inkMk id="25" creationId="{2C8E43FF-E94C-FC44-8915-CA8DB34A8890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5" creationId="{89A11769-4D84-A144-AB7D-8507BD110435}"/>
          </ac:inkMkLst>
        </pc:inkChg>
        <pc:inkChg chg="add mod">
          <ac:chgData name="Jacopo Elia Pometto" userId="e336850c-ad4e-4381-84e2-42d0b9073972" providerId="ADAL" clId="{C2E6FC30-C44A-F848-A4AC-4F7F4B4A5671}" dt="2021-12-08T15:34:50.077" v="3803"/>
          <ac:inkMkLst>
            <pc:docMk/>
            <pc:sldMk cId="4181958487" sldId="284"/>
            <ac:inkMk id="26" creationId="{16BC10FA-77B3-CC41-A37E-2C51B89BAB43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6" creationId="{ABC69F31-5E75-F247-BA10-8B22F51B9045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7" creationId="{2D462E60-42E1-FB41-9156-F4AFFBBAAD04}"/>
          </ac:inkMkLst>
        </pc:inkChg>
        <pc:inkChg chg="add mod">
          <ac:chgData name="Jacopo Elia Pometto" userId="e336850c-ad4e-4381-84e2-42d0b9073972" providerId="ADAL" clId="{C2E6FC30-C44A-F848-A4AC-4F7F4B4A5671}" dt="2021-12-08T15:34:50.077" v="3803"/>
          <ac:inkMkLst>
            <pc:docMk/>
            <pc:sldMk cId="4181958487" sldId="284"/>
            <ac:inkMk id="27" creationId="{92DEC7AD-1356-5F45-B802-80A2DF793B2E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8" creationId="{4FB20C7B-5D77-D64F-BB4E-2B40CA7D12EF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29" creationId="{1668E19D-33F0-F449-ADA2-FDB7AF0C5685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0" creationId="{7A5EAD9A-9FE4-184A-B168-B2A90E9CB844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1" creationId="{940D3643-74B2-E14E-A6E2-2DBE8C4A3C33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2" creationId="{6C72BAFE-198A-AD42-BDC1-8AE788AC5ED3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3" creationId="{DE1DB65B-8EA0-D14D-9F23-7795CE0DD869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4" creationId="{1389D723-1F11-0A48-9B4D-6BDD8D78623F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5" creationId="{99C47C33-A55E-4445-B153-5709E9F82B8D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6" creationId="{2239302E-4CC5-A64D-84F5-4AE32E74A656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7" creationId="{70F009AB-8A81-8245-91F5-6CB20E91A12C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8" creationId="{8ED63663-8C50-5D47-9A23-DD8DEDEA5C31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39" creationId="{12F8A73E-73F7-7948-B7EE-DF307F534165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0" creationId="{D5076DF8-1273-B547-A7E0-FBCA322CD914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1" creationId="{2DC7635C-9848-1D45-9355-5B1642064F72}"/>
          </ac:inkMkLst>
        </pc:inkChg>
        <pc:inkChg chg="add">
          <ac:chgData name="Jacopo Elia Pometto" userId="e336850c-ad4e-4381-84e2-42d0b9073972" providerId="ADAL" clId="{C2E6FC30-C44A-F848-A4AC-4F7F4B4A5671}" dt="2021-12-10T17:26:51.262" v="7095" actId="9405"/>
          <ac:inkMkLst>
            <pc:docMk/>
            <pc:sldMk cId="4181958487" sldId="284"/>
            <ac:inkMk id="42" creationId="{87715E4B-265D-1E45-A92D-0F7B2900FAA1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2" creationId="{AB17BC53-3697-B146-A9E8-D640E04336A9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3" creationId="{F33DB213-CCDC-8245-B3C7-00237484C48D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4" creationId="{5E1CA42B-5239-F449-A2F3-BF23AF9B173A}"/>
          </ac:inkMkLst>
        </pc:inkChg>
        <pc:inkChg chg="add del">
          <ac:chgData name="Jacopo Elia Pometto" userId="e336850c-ad4e-4381-84e2-42d0b9073972" providerId="ADAL" clId="{C2E6FC30-C44A-F848-A4AC-4F7F4B4A5671}" dt="2021-12-10T17:28:23.112" v="7097" actId="478"/>
          <ac:inkMkLst>
            <pc:docMk/>
            <pc:sldMk cId="4181958487" sldId="284"/>
            <ac:inkMk id="44" creationId="{B15C8704-76B3-1E44-8F70-30552C723299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5" creationId="{78CDC0CD-0C51-CD44-802D-412FCE3C81E3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6" creationId="{9C6B692C-357B-8842-AFF9-20B544D78C18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7" creationId="{D6EC7C88-C914-124B-BDAC-5E48F9457DB0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8" creationId="{BAD2DCE3-7184-FF43-8A78-9A9EDF3D2BE7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49" creationId="{F6D46C07-9629-4042-8DDD-1B1AC56A5822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0" creationId="{B5AA52CD-68BE-5A46-8E06-CF0CE6C48C45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1" creationId="{2520A164-DF61-DB4F-843E-69DEAE705C6E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2" creationId="{08E84F40-B947-A046-BF52-EE5100ACB112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3" creationId="{A9683116-E653-2147-8498-B4D8F395A93E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4" creationId="{18A4D6A4-6390-684B-B969-0766BB1E40A5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5" creationId="{0F33EC8C-D4EB-514E-9EA8-D69DC19EF30F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6" creationId="{9795D7D7-9C06-244F-A24A-20B84BFA2E7C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7" creationId="{4615AF0C-852B-CC4C-BA6C-DC2F90E76E3A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8" creationId="{4CE56C47-626C-8C4A-89F8-5C6635FAD209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59" creationId="{E0B71647-1D0D-8A42-AECA-A47CCA6A1A87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0" creationId="{36EDC610-3096-D544-933B-40D6E585031F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1" creationId="{78B00AAE-20E6-9948-BBC8-78BC74D77DFA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2" creationId="{AAD7F0A0-57F1-D94F-92C6-F9858539748C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3" creationId="{736A9930-6AA9-B14C-8897-F7A82757D9B2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4" creationId="{1ED98BB3-991E-BA44-B0BA-6A8D2689BA3C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5" creationId="{BF18E04B-0416-FC43-9E74-A3690FABA511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6" creationId="{7CCE6CE0-93D2-4C4B-B75D-046E57341B94}"/>
          </ac:inkMkLst>
        </pc:inkChg>
        <pc:inkChg chg="add mod">
          <ac:chgData name="Jacopo Elia Pometto" userId="e336850c-ad4e-4381-84e2-42d0b9073972" providerId="ADAL" clId="{C2E6FC30-C44A-F848-A4AC-4F7F4B4A5671}" dt="2021-12-06T21:36:35.454" v="2876"/>
          <ac:inkMkLst>
            <pc:docMk/>
            <pc:sldMk cId="4181958487" sldId="284"/>
            <ac:inkMk id="68" creationId="{6E2BC1FC-0C28-6248-8DFE-B6DF436EA5BD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06T21:35:06.212" v="2805"/>
        <pc:sldMkLst>
          <pc:docMk/>
          <pc:sldMk cId="2347755261" sldId="285"/>
        </pc:sldMkLst>
        <pc:spChg chg="mod">
          <ac:chgData name="Jacopo Elia Pometto" userId="e336850c-ad4e-4381-84e2-42d0b9073972" providerId="ADAL" clId="{C2E6FC30-C44A-F848-A4AC-4F7F4B4A5671}" dt="2021-12-06T21:02:20.396" v="2606" actId="58"/>
          <ac:spMkLst>
            <pc:docMk/>
            <pc:sldMk cId="2347755261" sldId="285"/>
            <ac:spMk id="3" creationId="{830438D9-C683-4A26-9723-D161032E0A02}"/>
          </ac:spMkLst>
        </pc:spChg>
        <pc:grpChg chg="del mod">
          <ac:chgData name="Jacopo Elia Pometto" userId="e336850c-ad4e-4381-84e2-42d0b9073972" providerId="ADAL" clId="{C2E6FC30-C44A-F848-A4AC-4F7F4B4A5671}" dt="2021-12-06T21:35:06.212" v="2805"/>
          <ac:grpSpMkLst>
            <pc:docMk/>
            <pc:sldMk cId="2347755261" sldId="285"/>
            <ac:grpSpMk id="8" creationId="{5DADC3AE-F1EC-9242-8B2A-41A26F018460}"/>
          </ac:grpSpMkLst>
        </pc:grpChg>
        <pc:grpChg chg="mod">
          <ac:chgData name="Jacopo Elia Pometto" userId="e336850c-ad4e-4381-84e2-42d0b9073972" providerId="ADAL" clId="{C2E6FC30-C44A-F848-A4AC-4F7F4B4A5671}" dt="2021-12-06T21:35:06.212" v="2805"/>
          <ac:grpSpMkLst>
            <pc:docMk/>
            <pc:sldMk cId="2347755261" sldId="285"/>
            <ac:grpSpMk id="10" creationId="{934CAEFB-E131-5742-9055-1D32A5198767}"/>
          </ac:grpSpMkLst>
        </pc:grpChg>
        <pc:inkChg chg="add mod">
          <ac:chgData name="Jacopo Elia Pometto" userId="e336850c-ad4e-4381-84e2-42d0b9073972" providerId="ADAL" clId="{C2E6FC30-C44A-F848-A4AC-4F7F4B4A5671}" dt="2021-12-06T21:35:06.212" v="2805"/>
          <ac:inkMkLst>
            <pc:docMk/>
            <pc:sldMk cId="2347755261" sldId="285"/>
            <ac:inkMk id="5" creationId="{197AD011-5D7F-C046-92AB-0EB467294690}"/>
          </ac:inkMkLst>
        </pc:inkChg>
        <pc:inkChg chg="add mod">
          <ac:chgData name="Jacopo Elia Pometto" userId="e336850c-ad4e-4381-84e2-42d0b9073972" providerId="ADAL" clId="{C2E6FC30-C44A-F848-A4AC-4F7F4B4A5671}" dt="2021-12-06T21:35:06.212" v="2805"/>
          <ac:inkMkLst>
            <pc:docMk/>
            <pc:sldMk cId="2347755261" sldId="285"/>
            <ac:inkMk id="6" creationId="{5221F569-A320-A541-AC8F-E213B2AD76F6}"/>
          </ac:inkMkLst>
        </pc:inkChg>
        <pc:inkChg chg="add mod">
          <ac:chgData name="Jacopo Elia Pometto" userId="e336850c-ad4e-4381-84e2-42d0b9073972" providerId="ADAL" clId="{C2E6FC30-C44A-F848-A4AC-4F7F4B4A5671}" dt="2021-12-06T21:35:06.212" v="2805"/>
          <ac:inkMkLst>
            <pc:docMk/>
            <pc:sldMk cId="2347755261" sldId="285"/>
            <ac:inkMk id="7" creationId="{E204423B-05F8-C84C-97F7-325305B92F74}"/>
          </ac:inkMkLst>
        </pc:inkChg>
        <pc:inkChg chg="add mod">
          <ac:chgData name="Jacopo Elia Pometto" userId="e336850c-ad4e-4381-84e2-42d0b9073972" providerId="ADAL" clId="{C2E6FC30-C44A-F848-A4AC-4F7F4B4A5671}" dt="2021-12-06T21:35:06.212" v="2805"/>
          <ac:inkMkLst>
            <pc:docMk/>
            <pc:sldMk cId="2347755261" sldId="285"/>
            <ac:inkMk id="9" creationId="{C1C0A86E-77A5-9148-A198-6B2F20E64C0C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10T17:17:01.816" v="7063" actId="113"/>
        <pc:sldMkLst>
          <pc:docMk/>
          <pc:sldMk cId="616704214" sldId="286"/>
        </pc:sldMkLst>
        <pc:spChg chg="mod">
          <ac:chgData name="Jacopo Elia Pometto" userId="e336850c-ad4e-4381-84e2-42d0b9073972" providerId="ADAL" clId="{C2E6FC30-C44A-F848-A4AC-4F7F4B4A5671}" dt="2021-12-09T09:45:35.990" v="4950" actId="14100"/>
          <ac:spMkLst>
            <pc:docMk/>
            <pc:sldMk cId="616704214" sldId="286"/>
            <ac:spMk id="3" creationId="{25AF10CE-7407-4BC8-A5AA-E0725864FA1E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616704214" sldId="286"/>
            <ac:spMk id="4" creationId="{9B0010E7-E1AB-CB41-904C-403CB4A3F8D6}"/>
          </ac:spMkLst>
        </pc:spChg>
        <pc:graphicFrameChg chg="mod modGraphic">
          <ac:chgData name="Jacopo Elia Pometto" userId="e336850c-ad4e-4381-84e2-42d0b9073972" providerId="ADAL" clId="{C2E6FC30-C44A-F848-A4AC-4F7F4B4A5671}" dt="2021-12-10T17:17:01.816" v="7063" actId="113"/>
          <ac:graphicFrameMkLst>
            <pc:docMk/>
            <pc:sldMk cId="616704214" sldId="286"/>
            <ac:graphicFrameMk id="5" creationId="{2E87EF3A-97F2-4144-945C-0966F3400BDD}"/>
          </ac:graphicFrameMkLst>
        </pc:graphicFrameChg>
      </pc:sldChg>
      <pc:sldChg chg="addSp modSp mod">
        <pc:chgData name="Jacopo Elia Pometto" userId="e336850c-ad4e-4381-84e2-42d0b9073972" providerId="ADAL" clId="{C2E6FC30-C44A-F848-A4AC-4F7F4B4A5671}" dt="2021-12-06T21:35:24.724" v="2810" actId="9405"/>
        <pc:sldMkLst>
          <pc:docMk/>
          <pc:sldMk cId="2279444553" sldId="287"/>
        </pc:sldMkLst>
        <pc:grpChg chg="mod">
          <ac:chgData name="Jacopo Elia Pometto" userId="e336850c-ad4e-4381-84e2-42d0b9073972" providerId="ADAL" clId="{C2E6FC30-C44A-F848-A4AC-4F7F4B4A5671}" dt="2021-12-06T21:35:22.990" v="2809"/>
          <ac:grpSpMkLst>
            <pc:docMk/>
            <pc:sldMk cId="2279444553" sldId="287"/>
            <ac:grpSpMk id="7" creationId="{D3D9BA21-D34D-524F-8EB8-6690C1469740}"/>
          </ac:grpSpMkLst>
        </pc:grpChg>
        <pc:inkChg chg="add">
          <ac:chgData name="Jacopo Elia Pometto" userId="e336850c-ad4e-4381-84e2-42d0b9073972" providerId="ADAL" clId="{C2E6FC30-C44A-F848-A4AC-4F7F4B4A5671}" dt="2021-12-06T21:35:19.043" v="2806" actId="9405"/>
          <ac:inkMkLst>
            <pc:docMk/>
            <pc:sldMk cId="2279444553" sldId="287"/>
            <ac:inkMk id="3" creationId="{902BC369-EA17-C940-B6AB-78FFAAA185BB}"/>
          </ac:inkMkLst>
        </pc:inkChg>
        <pc:inkChg chg="add mod">
          <ac:chgData name="Jacopo Elia Pometto" userId="e336850c-ad4e-4381-84e2-42d0b9073972" providerId="ADAL" clId="{C2E6FC30-C44A-F848-A4AC-4F7F4B4A5671}" dt="2021-12-06T21:35:22.990" v="2809"/>
          <ac:inkMkLst>
            <pc:docMk/>
            <pc:sldMk cId="2279444553" sldId="287"/>
            <ac:inkMk id="5" creationId="{24554011-4519-9B4B-8309-F293C73768C2}"/>
          </ac:inkMkLst>
        </pc:inkChg>
        <pc:inkChg chg="add mod">
          <ac:chgData name="Jacopo Elia Pometto" userId="e336850c-ad4e-4381-84e2-42d0b9073972" providerId="ADAL" clId="{C2E6FC30-C44A-F848-A4AC-4F7F4B4A5671}" dt="2021-12-06T21:35:22.990" v="2809"/>
          <ac:inkMkLst>
            <pc:docMk/>
            <pc:sldMk cId="2279444553" sldId="287"/>
            <ac:inkMk id="6" creationId="{1809DD6D-AFFB-4C47-A887-C8BC2D1C0121}"/>
          </ac:inkMkLst>
        </pc:inkChg>
        <pc:inkChg chg="add">
          <ac:chgData name="Jacopo Elia Pometto" userId="e336850c-ad4e-4381-84e2-42d0b9073972" providerId="ADAL" clId="{C2E6FC30-C44A-F848-A4AC-4F7F4B4A5671}" dt="2021-12-06T21:35:24.724" v="2810" actId="9405"/>
          <ac:inkMkLst>
            <pc:docMk/>
            <pc:sldMk cId="2279444553" sldId="287"/>
            <ac:inkMk id="8" creationId="{5CC588DF-724D-6943-BE40-991A97F7DECA}"/>
          </ac:inkMkLst>
        </pc:inkChg>
      </pc:sldChg>
      <pc:sldChg chg="addSp del mod">
        <pc:chgData name="Jacopo Elia Pometto" userId="e336850c-ad4e-4381-84e2-42d0b9073972" providerId="ADAL" clId="{C2E6FC30-C44A-F848-A4AC-4F7F4B4A5671}" dt="2021-12-08T15:25:51.393" v="3771" actId="2696"/>
        <pc:sldMkLst>
          <pc:docMk/>
          <pc:sldMk cId="1295480264" sldId="288"/>
        </pc:sldMkLst>
        <pc:inkChg chg="add">
          <ac:chgData name="Jacopo Elia Pometto" userId="e336850c-ad4e-4381-84e2-42d0b9073972" providerId="ADAL" clId="{C2E6FC30-C44A-F848-A4AC-4F7F4B4A5671}" dt="2021-12-06T21:35:35.917" v="2811" actId="9405"/>
          <ac:inkMkLst>
            <pc:docMk/>
            <pc:sldMk cId="1295480264" sldId="288"/>
            <ac:inkMk id="3" creationId="{75E1B7CE-79F3-3349-BF83-C6F1A7B48420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09T11:31:10.215" v="6945"/>
        <pc:sldMkLst>
          <pc:docMk/>
          <pc:sldMk cId="4275277184" sldId="289"/>
        </pc:sldMkLst>
        <pc:spChg chg="mod">
          <ac:chgData name="Jacopo Elia Pometto" userId="e336850c-ad4e-4381-84e2-42d0b9073972" providerId="ADAL" clId="{C2E6FC30-C44A-F848-A4AC-4F7F4B4A5671}" dt="2021-12-08T16:08:18.217" v="3984" actId="115"/>
          <ac:spMkLst>
            <pc:docMk/>
            <pc:sldMk cId="4275277184" sldId="289"/>
            <ac:spMk id="2" creationId="{19DE7CB3-450E-4238-BE93-9503D733A7E0}"/>
          </ac:spMkLst>
        </pc:spChg>
        <pc:spChg chg="del">
          <ac:chgData name="Jacopo Elia Pometto" userId="e336850c-ad4e-4381-84e2-42d0b9073972" providerId="ADAL" clId="{C2E6FC30-C44A-F848-A4AC-4F7F4B4A5671}" dt="2021-12-08T09:12:07.677" v="3017" actId="478"/>
          <ac:spMkLst>
            <pc:docMk/>
            <pc:sldMk cId="4275277184" sldId="289"/>
            <ac:spMk id="3" creationId="{3E1505E4-9713-4BA7-A00A-E2536AAD8FAD}"/>
          </ac:spMkLst>
        </pc:spChg>
        <pc:spChg chg="add del mod">
          <ac:chgData name="Jacopo Elia Pometto" userId="e336850c-ad4e-4381-84e2-42d0b9073972" providerId="ADAL" clId="{C2E6FC30-C44A-F848-A4AC-4F7F4B4A5671}" dt="2021-12-08T15:33:32.486" v="3779"/>
          <ac:spMkLst>
            <pc:docMk/>
            <pc:sldMk cId="4275277184" sldId="289"/>
            <ac:spMk id="3" creationId="{AC2D4FA3-3672-944D-9E9D-64147D5F573C}"/>
          </ac:spMkLst>
        </pc:spChg>
        <pc:spChg chg="add del mod">
          <ac:chgData name="Jacopo Elia Pometto" userId="e336850c-ad4e-4381-84e2-42d0b9073972" providerId="ADAL" clId="{C2E6FC30-C44A-F848-A4AC-4F7F4B4A5671}" dt="2021-12-09T11:10:01.248" v="6054" actId="478"/>
          <ac:spMkLst>
            <pc:docMk/>
            <pc:sldMk cId="4275277184" sldId="289"/>
            <ac:spMk id="4" creationId="{8CDFDFA6-0DA8-2F47-9528-040EFD1C2C99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4275277184" sldId="289"/>
            <ac:spMk id="5" creationId="{1514FD51-C764-EC41-A1C8-5F78411AA892}"/>
          </ac:spMkLst>
        </pc:spChg>
        <pc:spChg chg="add del mod">
          <ac:chgData name="Jacopo Elia Pometto" userId="e336850c-ad4e-4381-84e2-42d0b9073972" providerId="ADAL" clId="{C2E6FC30-C44A-F848-A4AC-4F7F4B4A5671}" dt="2021-12-08T09:12:12.263" v="3019" actId="478"/>
          <ac:spMkLst>
            <pc:docMk/>
            <pc:sldMk cId="4275277184" sldId="289"/>
            <ac:spMk id="5" creationId="{B6587BAD-9D2C-1A44-B62D-B0092CAE23AE}"/>
          </ac:spMkLst>
        </pc:spChg>
        <pc:spChg chg="add del mod">
          <ac:chgData name="Jacopo Elia Pometto" userId="e336850c-ad4e-4381-84e2-42d0b9073972" providerId="ADAL" clId="{C2E6FC30-C44A-F848-A4AC-4F7F4B4A5671}" dt="2021-12-08T09:17:56.820" v="3480" actId="478"/>
          <ac:spMkLst>
            <pc:docMk/>
            <pc:sldMk cId="4275277184" sldId="289"/>
            <ac:spMk id="6" creationId="{099D1729-FD18-C640-B904-EF41DAAABEEB}"/>
          </ac:spMkLst>
        </pc:spChg>
        <pc:spChg chg="add del mod">
          <ac:chgData name="Jacopo Elia Pometto" userId="e336850c-ad4e-4381-84e2-42d0b9073972" providerId="ADAL" clId="{C2E6FC30-C44A-F848-A4AC-4F7F4B4A5671}" dt="2021-12-09T11:09:59.188" v="6053" actId="478"/>
          <ac:spMkLst>
            <pc:docMk/>
            <pc:sldMk cId="4275277184" sldId="289"/>
            <ac:spMk id="7" creationId="{455AA411-71F3-0748-BB88-8E59117113D7}"/>
          </ac:spMkLst>
        </pc:spChg>
        <pc:spChg chg="add mod">
          <ac:chgData name="Jacopo Elia Pometto" userId="e336850c-ad4e-4381-84e2-42d0b9073972" providerId="ADAL" clId="{C2E6FC30-C44A-F848-A4AC-4F7F4B4A5671}" dt="2021-12-09T11:28:22.663" v="6915" actId="113"/>
          <ac:spMkLst>
            <pc:docMk/>
            <pc:sldMk cId="4275277184" sldId="289"/>
            <ac:spMk id="9" creationId="{09F9C13B-F390-3241-AD8F-B6512AA5E525}"/>
          </ac:spMkLst>
        </pc:spChg>
        <pc:grpChg chg="del">
          <ac:chgData name="Jacopo Elia Pometto" userId="e336850c-ad4e-4381-84e2-42d0b9073972" providerId="ADAL" clId="{C2E6FC30-C44A-F848-A4AC-4F7F4B4A5671}" dt="2021-12-09T11:14:35.058" v="6441" actId="478"/>
          <ac:grpSpMkLst>
            <pc:docMk/>
            <pc:sldMk cId="4275277184" sldId="289"/>
            <ac:grpSpMk id="23" creationId="{7D47BAF5-0A33-465A-A388-A4773D7F9BB0}"/>
          </ac:grpSpMkLst>
        </pc:grpChg>
        <pc:inkChg chg="del">
          <ac:chgData name="Jacopo Elia Pometto" userId="e336850c-ad4e-4381-84e2-42d0b9073972" providerId="ADAL" clId="{C2E6FC30-C44A-F848-A4AC-4F7F4B4A5671}" dt="2021-12-09T11:10:03.281" v="6055" actId="478"/>
          <ac:inkMkLst>
            <pc:docMk/>
            <pc:sldMk cId="4275277184" sldId="289"/>
            <ac:inkMk id="10" creationId="{E20C695E-137D-49F3-99CD-179C91A339F8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11T15:16:02.782" v="7128" actId="113"/>
        <pc:sldMkLst>
          <pc:docMk/>
          <pc:sldMk cId="2107787802" sldId="290"/>
        </pc:sldMkLst>
        <pc:spChg chg="add del mod">
          <ac:chgData name="Jacopo Elia Pometto" userId="e336850c-ad4e-4381-84e2-42d0b9073972" providerId="ADAL" clId="{C2E6FC30-C44A-F848-A4AC-4F7F4B4A5671}" dt="2021-12-09T11:17:45.601" v="6567"/>
          <ac:spMkLst>
            <pc:docMk/>
            <pc:sldMk cId="2107787802" sldId="290"/>
            <ac:spMk id="3" creationId="{4FCCA12E-4364-DC46-BC37-ACC7F5F53BF7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107787802" sldId="290"/>
            <ac:spMk id="4" creationId="{C29988E6-AF1D-BF4A-B0BC-3DDFF206AA1D}"/>
          </ac:spMkLst>
        </pc:spChg>
        <pc:spChg chg="add mod">
          <ac:chgData name="Jacopo Elia Pometto" userId="e336850c-ad4e-4381-84e2-42d0b9073972" providerId="ADAL" clId="{C2E6FC30-C44A-F848-A4AC-4F7F4B4A5671}" dt="2021-12-11T15:16:02.782" v="7128" actId="113"/>
          <ac:spMkLst>
            <pc:docMk/>
            <pc:sldMk cId="2107787802" sldId="290"/>
            <ac:spMk id="6" creationId="{D6AAB9F5-5D36-F948-BF36-3F3492C84E4A}"/>
          </ac:spMkLst>
        </pc:spChg>
        <pc:spChg chg="add mod">
          <ac:chgData name="Jacopo Elia Pometto" userId="e336850c-ad4e-4381-84e2-42d0b9073972" providerId="ADAL" clId="{C2E6FC30-C44A-F848-A4AC-4F7F4B4A5671}" dt="2021-12-10T17:16:32.047" v="7061" actId="208"/>
          <ac:spMkLst>
            <pc:docMk/>
            <pc:sldMk cId="2107787802" sldId="290"/>
            <ac:spMk id="9" creationId="{EB0C967F-0165-484B-9C12-DD4050514392}"/>
          </ac:spMkLst>
        </pc:spChg>
        <pc:spChg chg="add mod">
          <ac:chgData name="Jacopo Elia Pometto" userId="e336850c-ad4e-4381-84e2-42d0b9073972" providerId="ADAL" clId="{C2E6FC30-C44A-F848-A4AC-4F7F4B4A5671}" dt="2021-12-09T11:21:56.947" v="6765" actId="1076"/>
          <ac:spMkLst>
            <pc:docMk/>
            <pc:sldMk cId="2107787802" sldId="290"/>
            <ac:spMk id="10" creationId="{12ED6AAE-111F-FA49-8822-00684A727F54}"/>
          </ac:spMkLst>
        </pc:spChg>
        <pc:spChg chg="mod">
          <ac:chgData name="Jacopo Elia Pometto" userId="e336850c-ad4e-4381-84e2-42d0b9073972" providerId="ADAL" clId="{C2E6FC30-C44A-F848-A4AC-4F7F4B4A5671}" dt="2021-12-09T11:21:24.964" v="6758" actId="1076"/>
          <ac:spMkLst>
            <pc:docMk/>
            <pc:sldMk cId="2107787802" sldId="290"/>
            <ac:spMk id="12" creationId="{1BC94741-BAA1-486E-9682-DA90C59D320F}"/>
          </ac:spMkLst>
        </pc:spChg>
        <pc:grpChg chg="mod">
          <ac:chgData name="Jacopo Elia Pometto" userId="e336850c-ad4e-4381-84e2-42d0b9073972" providerId="ADAL" clId="{C2E6FC30-C44A-F848-A4AC-4F7F4B4A5671}" dt="2021-12-08T16:59:09.189" v="4105"/>
          <ac:grpSpMkLst>
            <pc:docMk/>
            <pc:sldMk cId="2107787802" sldId="290"/>
            <ac:grpSpMk id="22" creationId="{D86BB5C4-1E24-C74D-B72B-0C6E950ADDB7}"/>
          </ac:grpSpMkLst>
        </pc:grpChg>
        <pc:grpChg chg="mod">
          <ac:chgData name="Jacopo Elia Pometto" userId="e336850c-ad4e-4381-84e2-42d0b9073972" providerId="ADAL" clId="{C2E6FC30-C44A-F848-A4AC-4F7F4B4A5671}" dt="2021-12-08T16:59:23.610" v="4109"/>
          <ac:grpSpMkLst>
            <pc:docMk/>
            <pc:sldMk cId="2107787802" sldId="290"/>
            <ac:grpSpMk id="26" creationId="{52E211D7-7E4C-2940-AEF9-707FB60BF727}"/>
          </ac:grpSpMkLst>
        </pc:grpChg>
        <pc:graphicFrameChg chg="add del mod">
          <ac:chgData name="Jacopo Elia Pometto" userId="e336850c-ad4e-4381-84e2-42d0b9073972" providerId="ADAL" clId="{C2E6FC30-C44A-F848-A4AC-4F7F4B4A5671}" dt="2021-12-08T09:24:07.742" v="3701"/>
          <ac:graphicFrameMkLst>
            <pc:docMk/>
            <pc:sldMk cId="2107787802" sldId="290"/>
            <ac:graphicFrameMk id="2" creationId="{6C7CB5CA-52C3-7348-AF59-DD62AFC40413}"/>
          </ac:graphicFrameMkLst>
        </pc:graphicFrameChg>
        <pc:graphicFrameChg chg="del">
          <ac:chgData name="Jacopo Elia Pometto" userId="e336850c-ad4e-4381-84e2-42d0b9073972" providerId="ADAL" clId="{C2E6FC30-C44A-F848-A4AC-4F7F4B4A5671}" dt="2021-12-09T11:15:02.324" v="6442" actId="478"/>
          <ac:graphicFrameMkLst>
            <pc:docMk/>
            <pc:sldMk cId="2107787802" sldId="290"/>
            <ac:graphicFrameMk id="2" creationId="{D7F02D7D-270A-45F5-8755-94B970C8AA45}"/>
          </ac:graphicFrameMkLst>
        </pc:graphicFrameChg>
        <pc:graphicFrameChg chg="add del mod">
          <ac:chgData name="Jacopo Elia Pometto" userId="e336850c-ad4e-4381-84e2-42d0b9073972" providerId="ADAL" clId="{C2E6FC30-C44A-F848-A4AC-4F7F4B4A5671}" dt="2021-12-08T09:24:39.056" v="3704" actId="478"/>
          <ac:graphicFrameMkLst>
            <pc:docMk/>
            <pc:sldMk cId="2107787802" sldId="290"/>
            <ac:graphicFrameMk id="3" creationId="{2D7AACB1-258B-4644-96AA-A1046EAB6A1D}"/>
          </ac:graphicFrameMkLst>
        </pc:graphicFrameChg>
        <pc:graphicFrameChg chg="add del mod">
          <ac:chgData name="Jacopo Elia Pometto" userId="e336850c-ad4e-4381-84e2-42d0b9073972" providerId="ADAL" clId="{C2E6FC30-C44A-F848-A4AC-4F7F4B4A5671}" dt="2021-12-08T09:24:42.354" v="3706"/>
          <ac:graphicFrameMkLst>
            <pc:docMk/>
            <pc:sldMk cId="2107787802" sldId="290"/>
            <ac:graphicFrameMk id="4" creationId="{F851D1FC-3EFB-874E-86EF-4678087FAEF1}"/>
          </ac:graphicFrameMkLst>
        </pc:graphicFrameChg>
        <pc:graphicFrameChg chg="add del mod">
          <ac:chgData name="Jacopo Elia Pometto" userId="e336850c-ad4e-4381-84e2-42d0b9073972" providerId="ADAL" clId="{C2E6FC30-C44A-F848-A4AC-4F7F4B4A5671}" dt="2021-12-08T09:25:36.287" v="3712" actId="478"/>
          <ac:graphicFrameMkLst>
            <pc:docMk/>
            <pc:sldMk cId="2107787802" sldId="290"/>
            <ac:graphicFrameMk id="5" creationId="{FBB33E7F-BBC1-0E41-AC58-27FEC6C2B63D}"/>
          </ac:graphicFrameMkLst>
        </pc:graphicFrameChg>
        <pc:graphicFrameChg chg="add mod modGraphic">
          <ac:chgData name="Jacopo Elia Pometto" userId="e336850c-ad4e-4381-84e2-42d0b9073972" providerId="ADAL" clId="{C2E6FC30-C44A-F848-A4AC-4F7F4B4A5671}" dt="2021-12-09T11:22:45.548" v="6772" actId="113"/>
          <ac:graphicFrameMkLst>
            <pc:docMk/>
            <pc:sldMk cId="2107787802" sldId="290"/>
            <ac:graphicFrameMk id="7" creationId="{5CDB1686-2D7F-FF4B-BFA0-3A88443D438C}"/>
          </ac:graphicFrameMkLst>
        </pc:graphicFrameChg>
        <pc:graphicFrameChg chg="add del mod">
          <ac:chgData name="Jacopo Elia Pometto" userId="e336850c-ad4e-4381-84e2-42d0b9073972" providerId="ADAL" clId="{C2E6FC30-C44A-F848-A4AC-4F7F4B4A5671}" dt="2021-12-08T09:25:42.064" v="3714"/>
          <ac:graphicFrameMkLst>
            <pc:docMk/>
            <pc:sldMk cId="2107787802" sldId="290"/>
            <ac:graphicFrameMk id="7" creationId="{A4AD0961-1E58-9947-911F-C99CFDBCB85E}"/>
          </ac:graphicFrameMkLst>
        </pc:graphicFrameChg>
        <pc:graphicFrameChg chg="add mod">
          <ac:chgData name="Jacopo Elia Pometto" userId="e336850c-ad4e-4381-84e2-42d0b9073972" providerId="ADAL" clId="{C2E6FC30-C44A-F848-A4AC-4F7F4B4A5671}" dt="2021-12-09T11:21:28.580" v="6759" actId="1076"/>
          <ac:graphicFrameMkLst>
            <pc:docMk/>
            <pc:sldMk cId="2107787802" sldId="290"/>
            <ac:graphicFrameMk id="8" creationId="{8F40837F-E378-904E-B567-8BCBD22004F0}"/>
          </ac:graphicFrameMkLst>
        </pc:graphicFrameChg>
        <pc:graphicFrameChg chg="add del mod">
          <ac:chgData name="Jacopo Elia Pometto" userId="e336850c-ad4e-4381-84e2-42d0b9073972" providerId="ADAL" clId="{C2E6FC30-C44A-F848-A4AC-4F7F4B4A5671}" dt="2021-12-08T09:25:51.041" v="3716"/>
          <ac:graphicFrameMkLst>
            <pc:docMk/>
            <pc:sldMk cId="2107787802" sldId="290"/>
            <ac:graphicFrameMk id="8" creationId="{EBC91C6D-0291-014A-8617-D2A710C0F66A}"/>
          </ac:graphicFrameMkLst>
        </pc:graphicFrameChg>
        <pc:graphicFrameChg chg="add del mod">
          <ac:chgData name="Jacopo Elia Pometto" userId="e336850c-ad4e-4381-84e2-42d0b9073972" providerId="ADAL" clId="{C2E6FC30-C44A-F848-A4AC-4F7F4B4A5671}" dt="2021-12-08T15:41:33.544" v="3822" actId="478"/>
          <ac:graphicFrameMkLst>
            <pc:docMk/>
            <pc:sldMk cId="2107787802" sldId="290"/>
            <ac:graphicFrameMk id="9" creationId="{3AFE882D-C379-CC4D-B1FA-E5A763C36708}"/>
          </ac:graphicFrameMkLst>
        </pc:graphicFrameChg>
        <pc:graphicFrameChg chg="del">
          <ac:chgData name="Jacopo Elia Pometto" userId="e336850c-ad4e-4381-84e2-42d0b9073972" providerId="ADAL" clId="{C2E6FC30-C44A-F848-A4AC-4F7F4B4A5671}" dt="2021-12-09T11:15:05.832" v="6443" actId="478"/>
          <ac:graphicFrameMkLst>
            <pc:docMk/>
            <pc:sldMk cId="2107787802" sldId="290"/>
            <ac:graphicFrameMk id="30" creationId="{1978EFDE-F40A-4464-99EC-E82F6B6B53B7}"/>
          </ac:graphicFrameMkLst>
        </pc:graphicFrameChg>
        <pc:picChg chg="del">
          <ac:chgData name="Jacopo Elia Pometto" userId="e336850c-ad4e-4381-84e2-42d0b9073972" providerId="ADAL" clId="{C2E6FC30-C44A-F848-A4AC-4F7F4B4A5671}" dt="2021-12-08T09:24:02.380" v="3699" actId="478"/>
          <ac:picMkLst>
            <pc:docMk/>
            <pc:sldMk cId="2107787802" sldId="290"/>
            <ac:picMk id="6" creationId="{FC5F8E2C-F78D-4E19-BE14-FD8784C6BB80}"/>
          </ac:picMkLst>
        </pc:picChg>
        <pc:inkChg chg="add mod">
          <ac:chgData name="Jacopo Elia Pometto" userId="e336850c-ad4e-4381-84e2-42d0b9073972" providerId="ADAL" clId="{C2E6FC30-C44A-F848-A4AC-4F7F4B4A5671}" dt="2021-12-08T16:59:09.189" v="4105"/>
          <ac:inkMkLst>
            <pc:docMk/>
            <pc:sldMk cId="2107787802" sldId="290"/>
            <ac:inkMk id="20" creationId="{801885A4-B778-A944-BC16-418DF9FE0B34}"/>
          </ac:inkMkLst>
        </pc:inkChg>
        <pc:inkChg chg="add mod">
          <ac:chgData name="Jacopo Elia Pometto" userId="e336850c-ad4e-4381-84e2-42d0b9073972" providerId="ADAL" clId="{C2E6FC30-C44A-F848-A4AC-4F7F4B4A5671}" dt="2021-12-08T16:59:09.189" v="4105"/>
          <ac:inkMkLst>
            <pc:docMk/>
            <pc:sldMk cId="2107787802" sldId="290"/>
            <ac:inkMk id="21" creationId="{9282244C-F20A-FC4A-8EFC-48805A3D67BE}"/>
          </ac:inkMkLst>
        </pc:inkChg>
        <pc:inkChg chg="add mod">
          <ac:chgData name="Jacopo Elia Pometto" userId="e336850c-ad4e-4381-84e2-42d0b9073972" providerId="ADAL" clId="{C2E6FC30-C44A-F848-A4AC-4F7F4B4A5671}" dt="2021-12-08T16:59:23.610" v="4109"/>
          <ac:inkMkLst>
            <pc:docMk/>
            <pc:sldMk cId="2107787802" sldId="290"/>
            <ac:inkMk id="23" creationId="{C3DF1E6B-E25C-6248-8E64-89E920C73EC3}"/>
          </ac:inkMkLst>
        </pc:inkChg>
        <pc:inkChg chg="add mod">
          <ac:chgData name="Jacopo Elia Pometto" userId="e336850c-ad4e-4381-84e2-42d0b9073972" providerId="ADAL" clId="{C2E6FC30-C44A-F848-A4AC-4F7F4B4A5671}" dt="2021-12-08T16:59:23.610" v="4109"/>
          <ac:inkMkLst>
            <pc:docMk/>
            <pc:sldMk cId="2107787802" sldId="290"/>
            <ac:inkMk id="24" creationId="{B85E8271-B20F-FD48-AB49-55F56A4D3BCC}"/>
          </ac:inkMkLst>
        </pc:inkChg>
        <pc:inkChg chg="add mod">
          <ac:chgData name="Jacopo Elia Pometto" userId="e336850c-ad4e-4381-84e2-42d0b9073972" providerId="ADAL" clId="{C2E6FC30-C44A-F848-A4AC-4F7F4B4A5671}" dt="2021-12-08T16:59:23.610" v="4109"/>
          <ac:inkMkLst>
            <pc:docMk/>
            <pc:sldMk cId="2107787802" sldId="290"/>
            <ac:inkMk id="25" creationId="{070FFDF4-D733-EE4B-A818-39BE723DD375}"/>
          </ac:inkMkLst>
        </pc:inkChg>
        <pc:inkChg chg="add">
          <ac:chgData name="Jacopo Elia Pometto" userId="e336850c-ad4e-4381-84e2-42d0b9073972" providerId="ADAL" clId="{C2E6FC30-C44A-F848-A4AC-4F7F4B4A5671}" dt="2021-12-08T16:59:26.157" v="4110" actId="9405"/>
          <ac:inkMkLst>
            <pc:docMk/>
            <pc:sldMk cId="2107787802" sldId="290"/>
            <ac:inkMk id="27" creationId="{DF459148-40ED-CB43-A805-19AA8A699456}"/>
          </ac:inkMkLst>
        </pc:inkChg>
        <pc:inkChg chg="add">
          <ac:chgData name="Jacopo Elia Pometto" userId="e336850c-ad4e-4381-84e2-42d0b9073972" providerId="ADAL" clId="{C2E6FC30-C44A-F848-A4AC-4F7F4B4A5671}" dt="2021-12-08T16:59:26.806" v="4111" actId="9405"/>
          <ac:inkMkLst>
            <pc:docMk/>
            <pc:sldMk cId="2107787802" sldId="290"/>
            <ac:inkMk id="28" creationId="{4B923541-6FFB-CE49-AD41-4ED92C5DE31F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11T15:16:14.934" v="7130" actId="113"/>
        <pc:sldMkLst>
          <pc:docMk/>
          <pc:sldMk cId="3750633867" sldId="291"/>
        </pc:sldMkLst>
        <pc:spChg chg="add del mod">
          <ac:chgData name="Jacopo Elia Pometto" userId="e336850c-ad4e-4381-84e2-42d0b9073972" providerId="ADAL" clId="{C2E6FC30-C44A-F848-A4AC-4F7F4B4A5671}" dt="2021-12-09T11:16:57.150" v="6445" actId="478"/>
          <ac:spMkLst>
            <pc:docMk/>
            <pc:sldMk cId="3750633867" sldId="291"/>
            <ac:spMk id="3" creationId="{8D7749ED-0FC0-4F47-8D86-BAC8861E583A}"/>
          </ac:spMkLst>
        </pc:spChg>
        <pc:spChg chg="add del mod">
          <ac:chgData name="Jacopo Elia Pometto" userId="e336850c-ad4e-4381-84e2-42d0b9073972" providerId="ADAL" clId="{C2E6FC30-C44A-F848-A4AC-4F7F4B4A5671}" dt="2021-12-09T11:16:59.349" v="6447"/>
          <ac:spMkLst>
            <pc:docMk/>
            <pc:sldMk cId="3750633867" sldId="291"/>
            <ac:spMk id="4" creationId="{92182D03-FA17-194D-BAF9-889F5A71A4CA}"/>
          </ac:spMkLst>
        </pc:spChg>
        <pc:spChg chg="add mod">
          <ac:chgData name="Jacopo Elia Pometto" userId="e336850c-ad4e-4381-84e2-42d0b9073972" providerId="ADAL" clId="{C2E6FC30-C44A-F848-A4AC-4F7F4B4A5671}" dt="2021-12-11T15:16:14.934" v="7130" actId="113"/>
          <ac:spMkLst>
            <pc:docMk/>
            <pc:sldMk cId="3750633867" sldId="291"/>
            <ac:spMk id="5" creationId="{2EB34321-55C7-EC46-863B-4D8B504134D7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3750633867" sldId="291"/>
            <ac:spMk id="6" creationId="{E41388A3-C18B-BF44-9D65-F9742D9D28CE}"/>
          </ac:spMkLst>
        </pc:spChg>
        <pc:spChg chg="mod">
          <ac:chgData name="Jacopo Elia Pometto" userId="e336850c-ad4e-4381-84e2-42d0b9073972" providerId="ADAL" clId="{C2E6FC30-C44A-F848-A4AC-4F7F4B4A5671}" dt="2021-12-09T11:29:07.365" v="6924" actId="1076"/>
          <ac:spMkLst>
            <pc:docMk/>
            <pc:sldMk cId="3750633867" sldId="291"/>
            <ac:spMk id="7" creationId="{D5500D09-FF1D-4035-A8D2-AEEB3E794F47}"/>
          </ac:spMkLst>
        </pc:spChg>
        <pc:spChg chg="del">
          <ac:chgData name="Jacopo Elia Pometto" userId="e336850c-ad4e-4381-84e2-42d0b9073972" providerId="ADAL" clId="{C2E6FC30-C44A-F848-A4AC-4F7F4B4A5671}" dt="2021-12-09T11:16:55.600" v="6444" actId="478"/>
          <ac:spMkLst>
            <pc:docMk/>
            <pc:sldMk cId="3750633867" sldId="291"/>
            <ac:spMk id="8" creationId="{CEC9C940-10FE-40D5-B55A-273BB777AE59}"/>
          </ac:spMkLst>
        </pc:spChg>
        <pc:spChg chg="add mod">
          <ac:chgData name="Jacopo Elia Pometto" userId="e336850c-ad4e-4381-84e2-42d0b9073972" providerId="ADAL" clId="{C2E6FC30-C44A-F848-A4AC-4F7F4B4A5671}" dt="2021-12-09T11:29:15.415" v="6926" actId="1076"/>
          <ac:spMkLst>
            <pc:docMk/>
            <pc:sldMk cId="3750633867" sldId="291"/>
            <ac:spMk id="10" creationId="{886F623E-6AA9-7349-BB4F-F5E760923DA3}"/>
          </ac:spMkLst>
        </pc:spChg>
        <pc:spChg chg="add mod">
          <ac:chgData name="Jacopo Elia Pometto" userId="e336850c-ad4e-4381-84e2-42d0b9073972" providerId="ADAL" clId="{C2E6FC30-C44A-F848-A4AC-4F7F4B4A5671}" dt="2021-12-10T17:13:53.163" v="7032" actId="208"/>
          <ac:spMkLst>
            <pc:docMk/>
            <pc:sldMk cId="3750633867" sldId="291"/>
            <ac:spMk id="11" creationId="{1E825208-A8C9-2649-84BE-AD707E91D8DA}"/>
          </ac:spMkLst>
        </pc:spChg>
        <pc:graphicFrameChg chg="add mod modGraphic">
          <ac:chgData name="Jacopo Elia Pometto" userId="e336850c-ad4e-4381-84e2-42d0b9073972" providerId="ADAL" clId="{C2E6FC30-C44A-F848-A4AC-4F7F4B4A5671}" dt="2021-12-11T15:14:58.982" v="7119" actId="207"/>
          <ac:graphicFrameMkLst>
            <pc:docMk/>
            <pc:sldMk cId="3750633867" sldId="291"/>
            <ac:graphicFrameMk id="12" creationId="{B414E0EC-9673-CF4E-B1C0-564E640BDE31}"/>
          </ac:graphicFrameMkLst>
        </pc:graphicFrameChg>
        <pc:picChg chg="del">
          <ac:chgData name="Jacopo Elia Pometto" userId="e336850c-ad4e-4381-84e2-42d0b9073972" providerId="ADAL" clId="{C2E6FC30-C44A-F848-A4AC-4F7F4B4A5671}" dt="2021-12-09T11:20:35.662" v="6751" actId="478"/>
          <ac:picMkLst>
            <pc:docMk/>
            <pc:sldMk cId="3750633867" sldId="291"/>
            <ac:picMk id="9" creationId="{8C090741-9E22-4AD1-96C1-DFA17F43C344}"/>
          </ac:picMkLst>
        </pc:picChg>
      </pc:sldChg>
      <pc:sldChg chg="addSp delSp modSp add mod">
        <pc:chgData name="Jacopo Elia Pometto" userId="e336850c-ad4e-4381-84e2-42d0b9073972" providerId="ADAL" clId="{C2E6FC30-C44A-F848-A4AC-4F7F4B4A5671}" dt="2021-12-09T11:31:10.215" v="6945"/>
        <pc:sldMkLst>
          <pc:docMk/>
          <pc:sldMk cId="2971664642" sldId="292"/>
        </pc:sldMkLst>
        <pc:spChg chg="mod">
          <ac:chgData name="Jacopo Elia Pometto" userId="e336850c-ad4e-4381-84e2-42d0b9073972" providerId="ADAL" clId="{C2E6FC30-C44A-F848-A4AC-4F7F4B4A5671}" dt="2021-12-08T16:08:46.936" v="3995" actId="115"/>
          <ac:spMkLst>
            <pc:docMk/>
            <pc:sldMk cId="2971664642" sldId="292"/>
            <ac:spMk id="2" creationId="{19DE7CB3-450E-4238-BE93-9503D733A7E0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971664642" sldId="292"/>
            <ac:spMk id="3" creationId="{3E0DA6EC-CBBC-4C4D-8CE0-DF4C545EF072}"/>
          </ac:spMkLst>
        </pc:spChg>
        <pc:spChg chg="del mod">
          <ac:chgData name="Jacopo Elia Pometto" userId="e336850c-ad4e-4381-84e2-42d0b9073972" providerId="ADAL" clId="{C2E6FC30-C44A-F848-A4AC-4F7F4B4A5671}" dt="2021-12-08T09:19:34.208" v="3696" actId="478"/>
          <ac:spMkLst>
            <pc:docMk/>
            <pc:sldMk cId="2971664642" sldId="292"/>
            <ac:spMk id="3" creationId="{3E1505E4-9713-4BA7-A00A-E2536AAD8FAD}"/>
          </ac:spMkLst>
        </pc:spChg>
        <pc:spChg chg="add mod">
          <ac:chgData name="Jacopo Elia Pometto" userId="e336850c-ad4e-4381-84e2-42d0b9073972" providerId="ADAL" clId="{C2E6FC30-C44A-F848-A4AC-4F7F4B4A5671}" dt="2021-12-09T11:26:55.394" v="6887" actId="113"/>
          <ac:spMkLst>
            <pc:docMk/>
            <pc:sldMk cId="2971664642" sldId="292"/>
            <ac:spMk id="4" creationId="{96D88649-27BF-5740-A7A8-5DCA9B5EB418}"/>
          </ac:spMkLst>
        </pc:spChg>
        <pc:spChg chg="add del mod">
          <ac:chgData name="Jacopo Elia Pometto" userId="e336850c-ad4e-4381-84e2-42d0b9073972" providerId="ADAL" clId="{C2E6FC30-C44A-F848-A4AC-4F7F4B4A5671}" dt="2021-12-08T09:19:37.713" v="3697" actId="478"/>
          <ac:spMkLst>
            <pc:docMk/>
            <pc:sldMk cId="2971664642" sldId="292"/>
            <ac:spMk id="6" creationId="{70E0C514-BB3A-2041-BA81-285504F821CB}"/>
          </ac:spMkLst>
        </pc:spChg>
      </pc:sldChg>
      <pc:sldChg chg="addSp delSp modSp add mod">
        <pc:chgData name="Jacopo Elia Pometto" userId="e336850c-ad4e-4381-84e2-42d0b9073972" providerId="ADAL" clId="{C2E6FC30-C44A-F848-A4AC-4F7F4B4A5671}" dt="2021-12-11T15:14:49.057" v="7118" actId="2084"/>
        <pc:sldMkLst>
          <pc:docMk/>
          <pc:sldMk cId="3767849574" sldId="293"/>
        </pc:sldMkLst>
        <pc:spChg chg="add del mod">
          <ac:chgData name="Jacopo Elia Pometto" userId="e336850c-ad4e-4381-84e2-42d0b9073972" providerId="ADAL" clId="{C2E6FC30-C44A-F848-A4AC-4F7F4B4A5671}" dt="2021-12-09T10:06:19.588" v="5007"/>
          <ac:spMkLst>
            <pc:docMk/>
            <pc:sldMk cId="3767849574" sldId="293"/>
            <ac:spMk id="5" creationId="{21F99DA5-4592-CE4B-891B-82725FBF5755}"/>
          </ac:spMkLst>
        </pc:spChg>
        <pc:spChg chg="add del">
          <ac:chgData name="Jacopo Elia Pometto" userId="e336850c-ad4e-4381-84e2-42d0b9073972" providerId="ADAL" clId="{C2E6FC30-C44A-F848-A4AC-4F7F4B4A5671}" dt="2021-12-09T10:34:44.090" v="5097" actId="478"/>
          <ac:spMkLst>
            <pc:docMk/>
            <pc:sldMk cId="3767849574" sldId="293"/>
            <ac:spMk id="10" creationId="{F1D35A42-B3FE-8B43-8665-E957D6462CD2}"/>
          </ac:spMkLst>
        </pc:spChg>
        <pc:spChg chg="add del mod">
          <ac:chgData name="Jacopo Elia Pometto" userId="e336850c-ad4e-4381-84e2-42d0b9073972" providerId="ADAL" clId="{C2E6FC30-C44A-F848-A4AC-4F7F4B4A5671}" dt="2021-12-09T10:47:24.149" v="5232" actId="478"/>
          <ac:spMkLst>
            <pc:docMk/>
            <pc:sldMk cId="3767849574" sldId="293"/>
            <ac:spMk id="11" creationId="{CB44515B-EBF4-4349-BBDD-E8742FECBEAA}"/>
          </ac:spMkLst>
        </pc:spChg>
        <pc:spChg chg="mod">
          <ac:chgData name="Jacopo Elia Pometto" userId="e336850c-ad4e-4381-84e2-42d0b9073972" providerId="ADAL" clId="{C2E6FC30-C44A-F848-A4AC-4F7F4B4A5671}" dt="2021-12-09T10:40:41.077" v="5204" actId="14100"/>
          <ac:spMkLst>
            <pc:docMk/>
            <pc:sldMk cId="3767849574" sldId="293"/>
            <ac:spMk id="12" creationId="{1BC94741-BAA1-486E-9682-DA90C59D320F}"/>
          </ac:spMkLst>
        </pc:spChg>
        <pc:spChg chg="add mod">
          <ac:chgData name="Jacopo Elia Pometto" userId="e336850c-ad4e-4381-84e2-42d0b9073972" providerId="ADAL" clId="{C2E6FC30-C44A-F848-A4AC-4F7F4B4A5671}" dt="2021-12-09T11:27:23.450" v="6900" actId="113"/>
          <ac:spMkLst>
            <pc:docMk/>
            <pc:sldMk cId="3767849574" sldId="293"/>
            <ac:spMk id="14" creationId="{C74CC214-539B-B04C-9836-F758862E7478}"/>
          </ac:spMkLst>
        </pc:spChg>
        <pc:spChg chg="add mod">
          <ac:chgData name="Jacopo Elia Pometto" userId="e336850c-ad4e-4381-84e2-42d0b9073972" providerId="ADAL" clId="{C2E6FC30-C44A-F848-A4AC-4F7F4B4A5671}" dt="2021-12-10T17:16:21.018" v="7060" actId="208"/>
          <ac:spMkLst>
            <pc:docMk/>
            <pc:sldMk cId="3767849574" sldId="293"/>
            <ac:spMk id="15" creationId="{F5996E12-3911-9B4B-B36F-5AD89BFB59AA}"/>
          </ac:spMkLst>
        </pc:spChg>
        <pc:spChg chg="add mod">
          <ac:chgData name="Jacopo Elia Pometto" userId="e336850c-ad4e-4381-84e2-42d0b9073972" providerId="ADAL" clId="{C2E6FC30-C44A-F848-A4AC-4F7F4B4A5671}" dt="2021-12-09T10:51:49.496" v="5389" actId="1076"/>
          <ac:spMkLst>
            <pc:docMk/>
            <pc:sldMk cId="3767849574" sldId="293"/>
            <ac:spMk id="16" creationId="{02CC70CE-431B-BA48-B4E3-8CA24F15920A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3767849574" sldId="293"/>
            <ac:spMk id="17" creationId="{D08820AA-C78F-324A-994F-5571788A0F79}"/>
          </ac:spMkLst>
        </pc:spChg>
        <pc:graphicFrameChg chg="add del mod">
          <ac:chgData name="Jacopo Elia Pometto" userId="e336850c-ad4e-4381-84e2-42d0b9073972" providerId="ADAL" clId="{C2E6FC30-C44A-F848-A4AC-4F7F4B4A5671}" dt="2021-12-09T09:50:21.314" v="5000" actId="478"/>
          <ac:graphicFrameMkLst>
            <pc:docMk/>
            <pc:sldMk cId="3767849574" sldId="293"/>
            <ac:graphicFrameMk id="2" creationId="{AFEA2610-536A-F946-92B6-96AFD9A5CCE9}"/>
          </ac:graphicFrameMkLst>
        </pc:graphicFrameChg>
        <pc:graphicFrameChg chg="add del mod">
          <ac:chgData name="Jacopo Elia Pometto" userId="e336850c-ad4e-4381-84e2-42d0b9073972" providerId="ADAL" clId="{C2E6FC30-C44A-F848-A4AC-4F7F4B4A5671}" dt="2021-12-09T10:07:02.194" v="5008" actId="478"/>
          <ac:graphicFrameMkLst>
            <pc:docMk/>
            <pc:sldMk cId="3767849574" sldId="293"/>
            <ac:graphicFrameMk id="3" creationId="{A4437154-E669-9047-960D-401B7EFFA17F}"/>
          </ac:graphicFrameMkLst>
        </pc:graphicFrameChg>
        <pc:graphicFrameChg chg="add mod modGraphic">
          <ac:chgData name="Jacopo Elia Pometto" userId="e336850c-ad4e-4381-84e2-42d0b9073972" providerId="ADAL" clId="{C2E6FC30-C44A-F848-A4AC-4F7F4B4A5671}" dt="2021-12-11T15:14:49.057" v="7118" actId="2084"/>
          <ac:graphicFrameMkLst>
            <pc:docMk/>
            <pc:sldMk cId="3767849574" sldId="293"/>
            <ac:graphicFrameMk id="4" creationId="{B54A3DC1-EB06-C943-97E8-62BC5EE4F0DE}"/>
          </ac:graphicFrameMkLst>
        </pc:graphicFrameChg>
        <pc:graphicFrameChg chg="add mod modGraphic">
          <ac:chgData name="Jacopo Elia Pometto" userId="e336850c-ad4e-4381-84e2-42d0b9073972" providerId="ADAL" clId="{C2E6FC30-C44A-F848-A4AC-4F7F4B4A5671}" dt="2021-12-09T10:40:44.977" v="5205" actId="1076"/>
          <ac:graphicFrameMkLst>
            <pc:docMk/>
            <pc:sldMk cId="3767849574" sldId="293"/>
            <ac:graphicFrameMk id="6" creationId="{EE3ECE69-B7E6-2B4B-9E65-63129F61BA3E}"/>
          </ac:graphicFrameMkLst>
        </pc:graphicFrameChg>
        <pc:graphicFrameChg chg="add del mod modGraphic">
          <ac:chgData name="Jacopo Elia Pometto" userId="e336850c-ad4e-4381-84e2-42d0b9073972" providerId="ADAL" clId="{C2E6FC30-C44A-F848-A4AC-4F7F4B4A5671}" dt="2021-12-09T10:47:10.978" v="5230" actId="478"/>
          <ac:graphicFrameMkLst>
            <pc:docMk/>
            <pc:sldMk cId="3767849574" sldId="293"/>
            <ac:graphicFrameMk id="7" creationId="{17A481FA-52C7-0241-835D-AA8033253D01}"/>
          </ac:graphicFrameMkLst>
        </pc:graphicFrameChg>
        <pc:graphicFrameChg chg="add del mod modGraphic">
          <ac:chgData name="Jacopo Elia Pometto" userId="e336850c-ad4e-4381-84e2-42d0b9073972" providerId="ADAL" clId="{C2E6FC30-C44A-F848-A4AC-4F7F4B4A5671}" dt="2021-12-09T10:48:55.223" v="5303" actId="478"/>
          <ac:graphicFrameMkLst>
            <pc:docMk/>
            <pc:sldMk cId="3767849574" sldId="293"/>
            <ac:graphicFrameMk id="13" creationId="{5A66559E-13C6-A24D-9A0F-2ABE79AF7ABD}"/>
          </ac:graphicFrameMkLst>
        </pc:graphicFrameChg>
        <pc:picChg chg="del">
          <ac:chgData name="Jacopo Elia Pometto" userId="e336850c-ad4e-4381-84e2-42d0b9073972" providerId="ADAL" clId="{C2E6FC30-C44A-F848-A4AC-4F7F4B4A5671}" dt="2021-12-08T08:56:53.427" v="2925" actId="478"/>
          <ac:picMkLst>
            <pc:docMk/>
            <pc:sldMk cId="3767849574" sldId="293"/>
            <ac:picMk id="6" creationId="{FC5F8E2C-F78D-4E19-BE14-FD8784C6BB80}"/>
          </ac:picMkLst>
        </pc:picChg>
        <pc:picChg chg="del">
          <ac:chgData name="Jacopo Elia Pometto" userId="e336850c-ad4e-4381-84e2-42d0b9073972" providerId="ADAL" clId="{C2E6FC30-C44A-F848-A4AC-4F7F4B4A5671}" dt="2021-12-08T08:56:54.819" v="2926" actId="478"/>
          <ac:picMkLst>
            <pc:docMk/>
            <pc:sldMk cId="3767849574" sldId="293"/>
            <ac:picMk id="10" creationId="{A4F1A6B0-9FA3-41BC-84DD-C385F3BF45D8}"/>
          </ac:picMkLst>
        </pc:picChg>
        <pc:cxnChg chg="add del mod">
          <ac:chgData name="Jacopo Elia Pometto" userId="e336850c-ad4e-4381-84e2-42d0b9073972" providerId="ADAL" clId="{C2E6FC30-C44A-F848-A4AC-4F7F4B4A5671}" dt="2021-12-09T10:34:28.692" v="5095" actId="11529"/>
          <ac:cxnSpMkLst>
            <pc:docMk/>
            <pc:sldMk cId="3767849574" sldId="293"/>
            <ac:cxnSpMk id="9" creationId="{6DDD477B-CFA0-7A4D-BC0F-185047CBE193}"/>
          </ac:cxnSpMkLst>
        </pc:cxnChg>
      </pc:sldChg>
      <pc:sldChg chg="addSp delSp modSp add mod">
        <pc:chgData name="Jacopo Elia Pometto" userId="e336850c-ad4e-4381-84e2-42d0b9073972" providerId="ADAL" clId="{C2E6FC30-C44A-F848-A4AC-4F7F4B4A5671}" dt="2021-12-11T15:16:40.243" v="7132" actId="113"/>
        <pc:sldMkLst>
          <pc:docMk/>
          <pc:sldMk cId="3220473414" sldId="294"/>
        </pc:sldMkLst>
        <pc:spChg chg="add mod">
          <ac:chgData name="Jacopo Elia Pometto" userId="e336850c-ad4e-4381-84e2-42d0b9073972" providerId="ADAL" clId="{C2E6FC30-C44A-F848-A4AC-4F7F4B4A5671}" dt="2021-12-10T17:16:45.397" v="7062" actId="208"/>
          <ac:spMkLst>
            <pc:docMk/>
            <pc:sldMk cId="3220473414" sldId="294"/>
            <ac:spMk id="2" creationId="{29A97B60-331B-C145-A26E-10FB07B4DA1F}"/>
          </ac:spMkLst>
        </pc:spChg>
        <pc:spChg chg="add mod">
          <ac:chgData name="Jacopo Elia Pometto" userId="e336850c-ad4e-4381-84e2-42d0b9073972" providerId="ADAL" clId="{C2E6FC30-C44A-F848-A4AC-4F7F4B4A5671}" dt="2021-12-11T15:16:40.243" v="7132" actId="113"/>
          <ac:spMkLst>
            <pc:docMk/>
            <pc:sldMk cId="3220473414" sldId="294"/>
            <ac:spMk id="3" creationId="{BAC2FB8C-AE4F-C64F-80AE-7FAC7FB35F22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3220473414" sldId="294"/>
            <ac:spMk id="6" creationId="{CB023297-D54D-544A-8581-C56DC7AC5A88}"/>
          </ac:spMkLst>
        </pc:spChg>
        <pc:spChg chg="mod">
          <ac:chgData name="Jacopo Elia Pometto" userId="e336850c-ad4e-4381-84e2-42d0b9073972" providerId="ADAL" clId="{C2E6FC30-C44A-F848-A4AC-4F7F4B4A5671}" dt="2021-12-09T10:56:08.934" v="5717" actId="1076"/>
          <ac:spMkLst>
            <pc:docMk/>
            <pc:sldMk cId="3220473414" sldId="294"/>
            <ac:spMk id="7" creationId="{D5500D09-FF1D-4035-A8D2-AEEB3E794F47}"/>
          </ac:spMkLst>
        </pc:spChg>
        <pc:spChg chg="mod">
          <ac:chgData name="Jacopo Elia Pometto" userId="e336850c-ad4e-4381-84e2-42d0b9073972" providerId="ADAL" clId="{C2E6FC30-C44A-F848-A4AC-4F7F4B4A5671}" dt="2021-12-09T11:27:38.068" v="6903" actId="113"/>
          <ac:spMkLst>
            <pc:docMk/>
            <pc:sldMk cId="3220473414" sldId="294"/>
            <ac:spMk id="8" creationId="{CEC9C940-10FE-40D5-B55A-273BB777AE59}"/>
          </ac:spMkLst>
        </pc:spChg>
        <pc:graphicFrameChg chg="add mod modGraphic">
          <ac:chgData name="Jacopo Elia Pometto" userId="e336850c-ad4e-4381-84e2-42d0b9073972" providerId="ADAL" clId="{C2E6FC30-C44A-F848-A4AC-4F7F4B4A5671}" dt="2021-12-11T15:13:04.402" v="7107" actId="207"/>
          <ac:graphicFrameMkLst>
            <pc:docMk/>
            <pc:sldMk cId="3220473414" sldId="294"/>
            <ac:graphicFrameMk id="4" creationId="{ADF5E48D-B11A-A64A-AEE8-9657B2C1CA9F}"/>
          </ac:graphicFrameMkLst>
        </pc:graphicFrameChg>
        <pc:graphicFrameChg chg="add del mod modGraphic">
          <ac:chgData name="Jacopo Elia Pometto" userId="e336850c-ad4e-4381-84e2-42d0b9073972" providerId="ADAL" clId="{C2E6FC30-C44A-F848-A4AC-4F7F4B4A5671}" dt="2021-12-09T11:03:35.322" v="5959" actId="478"/>
          <ac:graphicFrameMkLst>
            <pc:docMk/>
            <pc:sldMk cId="3220473414" sldId="294"/>
            <ac:graphicFrameMk id="5" creationId="{DEC5EECD-3A3A-3744-B700-F7E2D05D15C8}"/>
          </ac:graphicFrameMkLst>
        </pc:graphicFrameChg>
        <pc:picChg chg="del">
          <ac:chgData name="Jacopo Elia Pometto" userId="e336850c-ad4e-4381-84e2-42d0b9073972" providerId="ADAL" clId="{C2E6FC30-C44A-F848-A4AC-4F7F4B4A5671}" dt="2021-12-08T08:56:58.173" v="2927" actId="478"/>
          <ac:picMkLst>
            <pc:docMk/>
            <pc:sldMk cId="3220473414" sldId="294"/>
            <ac:picMk id="9" creationId="{8C090741-9E22-4AD1-96C1-DFA17F43C344}"/>
          </ac:picMkLst>
        </pc:picChg>
        <pc:inkChg chg="add del">
          <ac:chgData name="Jacopo Elia Pometto" userId="e336850c-ad4e-4381-84e2-42d0b9073972" providerId="ADAL" clId="{C2E6FC30-C44A-F848-A4AC-4F7F4B4A5671}" dt="2021-12-09T11:31:53.299" v="6947" actId="478"/>
          <ac:inkMkLst>
            <pc:docMk/>
            <pc:sldMk cId="3220473414" sldId="294"/>
            <ac:inkMk id="30" creationId="{73C7F2D1-D8DF-464F-864E-3AD302439891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09T11:31:10.215" v="6945"/>
        <pc:sldMkLst>
          <pc:docMk/>
          <pc:sldMk cId="3107771247" sldId="295"/>
        </pc:sldMkLst>
        <pc:spChg chg="mod">
          <ac:chgData name="Jacopo Elia Pometto" userId="e336850c-ad4e-4381-84e2-42d0b9073972" providerId="ADAL" clId="{C2E6FC30-C44A-F848-A4AC-4F7F4B4A5671}" dt="2021-12-09T09:13:32.255" v="4609" actId="122"/>
          <ac:spMkLst>
            <pc:docMk/>
            <pc:sldMk cId="3107771247" sldId="295"/>
            <ac:spMk id="2" creationId="{69E6F33A-4DE1-4770-9964-C9909F3996A2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3107771247" sldId="295"/>
            <ac:spMk id="3" creationId="{E8AE6AC7-6073-AF4E-8A00-251DBDF0C4FA}"/>
          </ac:spMkLst>
        </pc:spChg>
        <pc:spChg chg="mod">
          <ac:chgData name="Jacopo Elia Pometto" userId="e336850c-ad4e-4381-84e2-42d0b9073972" providerId="ADAL" clId="{C2E6FC30-C44A-F848-A4AC-4F7F4B4A5671}" dt="2021-12-09T09:49:30.220" v="4986" actId="58"/>
          <ac:spMkLst>
            <pc:docMk/>
            <pc:sldMk cId="3107771247" sldId="295"/>
            <ac:spMk id="6" creationId="{DDBFA083-D04D-4230-AD0A-8AC919F183C0}"/>
          </ac:spMkLst>
        </pc:spChg>
        <pc:graphicFrameChg chg="mod modGraphic">
          <ac:chgData name="Jacopo Elia Pometto" userId="e336850c-ad4e-4381-84e2-42d0b9073972" providerId="ADAL" clId="{C2E6FC30-C44A-F848-A4AC-4F7F4B4A5671}" dt="2021-12-09T08:59:12.546" v="4298" actId="14734"/>
          <ac:graphicFrameMkLst>
            <pc:docMk/>
            <pc:sldMk cId="3107771247" sldId="295"/>
            <ac:graphicFrameMk id="5" creationId="{5C7FBBA6-50EE-44B1-A1B0-F7E485D915DB}"/>
          </ac:graphicFrameMkLst>
        </pc:graphicFrameChg>
      </pc:sldChg>
      <pc:sldChg chg="addSp delSp modSp mod">
        <pc:chgData name="Jacopo Elia Pometto" userId="e336850c-ad4e-4381-84e2-42d0b9073972" providerId="ADAL" clId="{C2E6FC30-C44A-F848-A4AC-4F7F4B4A5671}" dt="2021-12-11T15:13:39.598" v="7110" actId="207"/>
        <pc:sldMkLst>
          <pc:docMk/>
          <pc:sldMk cId="2310077056" sldId="296"/>
        </pc:sldMkLst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310077056" sldId="296"/>
            <ac:spMk id="3" creationId="{882509B3-C367-E44B-A1DC-AC6DC3C75D1F}"/>
          </ac:spMkLst>
        </pc:spChg>
        <pc:spChg chg="mod">
          <ac:chgData name="Jacopo Elia Pometto" userId="e336850c-ad4e-4381-84e2-42d0b9073972" providerId="ADAL" clId="{C2E6FC30-C44A-F848-A4AC-4F7F4B4A5671}" dt="2021-12-09T09:03:14.622" v="4367" actId="13900"/>
          <ac:spMkLst>
            <pc:docMk/>
            <pc:sldMk cId="2310077056" sldId="296"/>
            <ac:spMk id="10" creationId="{3A54E5F7-34A3-48F6-AA48-983E98A2B9C0}"/>
          </ac:spMkLst>
        </pc:spChg>
        <pc:graphicFrameChg chg="mod modGraphic">
          <ac:chgData name="Jacopo Elia Pometto" userId="e336850c-ad4e-4381-84e2-42d0b9073972" providerId="ADAL" clId="{C2E6FC30-C44A-F848-A4AC-4F7F4B4A5671}" dt="2021-12-11T15:13:39.598" v="7110" actId="207"/>
          <ac:graphicFrameMkLst>
            <pc:docMk/>
            <pc:sldMk cId="2310077056" sldId="296"/>
            <ac:graphicFrameMk id="9" creationId="{4B538F35-0027-41F4-9C21-83FDB403BEBC}"/>
          </ac:graphicFrameMkLst>
        </pc:graphicFrameChg>
      </pc:sldChg>
      <pc:sldChg chg="addSp delSp modSp mod">
        <pc:chgData name="Jacopo Elia Pometto" userId="e336850c-ad4e-4381-84e2-42d0b9073972" providerId="ADAL" clId="{C2E6FC30-C44A-F848-A4AC-4F7F4B4A5671}" dt="2021-12-11T15:13:59.822" v="7113" actId="207"/>
        <pc:sldMkLst>
          <pc:docMk/>
          <pc:sldMk cId="531322263" sldId="297"/>
        </pc:sldMkLst>
        <pc:spChg chg="mod">
          <ac:chgData name="Jacopo Elia Pometto" userId="e336850c-ad4e-4381-84e2-42d0b9073972" providerId="ADAL" clId="{C2E6FC30-C44A-F848-A4AC-4F7F4B4A5671}" dt="2021-12-09T09:13:40.574" v="4611" actId="1076"/>
          <ac:spMkLst>
            <pc:docMk/>
            <pc:sldMk cId="531322263" sldId="297"/>
            <ac:spMk id="2" creationId="{DA3CFDB8-5A36-45C1-BFF1-1A4E31DE5C27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531322263" sldId="297"/>
            <ac:spMk id="3" creationId="{8C495B01-21AE-0B4B-881F-0C625F4BDB0C}"/>
          </ac:spMkLst>
        </pc:spChg>
        <pc:spChg chg="mod">
          <ac:chgData name="Jacopo Elia Pometto" userId="e336850c-ad4e-4381-84e2-42d0b9073972" providerId="ADAL" clId="{C2E6FC30-C44A-F848-A4AC-4F7F4B4A5671}" dt="2021-12-09T09:12:48.472" v="4600" actId="1076"/>
          <ac:spMkLst>
            <pc:docMk/>
            <pc:sldMk cId="531322263" sldId="297"/>
            <ac:spMk id="6" creationId="{6E565244-6BD3-4EBE-8059-851F91DA5D9B}"/>
          </ac:spMkLst>
        </pc:spChg>
        <pc:graphicFrameChg chg="mod modGraphic">
          <ac:chgData name="Jacopo Elia Pometto" userId="e336850c-ad4e-4381-84e2-42d0b9073972" providerId="ADAL" clId="{C2E6FC30-C44A-F848-A4AC-4F7F4B4A5671}" dt="2021-12-11T15:13:55.686" v="7112" actId="207"/>
          <ac:graphicFrameMkLst>
            <pc:docMk/>
            <pc:sldMk cId="531322263" sldId="297"/>
            <ac:graphicFrameMk id="4" creationId="{B9CE10DB-8850-4E82-BFAC-3F443A623D9E}"/>
          </ac:graphicFrameMkLst>
        </pc:graphicFrameChg>
        <pc:graphicFrameChg chg="mod modGraphic">
          <ac:chgData name="Jacopo Elia Pometto" userId="e336850c-ad4e-4381-84e2-42d0b9073972" providerId="ADAL" clId="{C2E6FC30-C44A-F848-A4AC-4F7F4B4A5671}" dt="2021-12-11T15:13:59.822" v="7113" actId="207"/>
          <ac:graphicFrameMkLst>
            <pc:docMk/>
            <pc:sldMk cId="531322263" sldId="297"/>
            <ac:graphicFrameMk id="5" creationId="{454A7ECD-234C-472A-AFD5-CD7AAA8C3412}"/>
          </ac:graphicFrameMkLst>
        </pc:graphicFrameChg>
      </pc:sldChg>
      <pc:sldChg chg="addSp delSp modSp mod">
        <pc:chgData name="Jacopo Elia Pometto" userId="e336850c-ad4e-4381-84e2-42d0b9073972" providerId="ADAL" clId="{C2E6FC30-C44A-F848-A4AC-4F7F4B4A5671}" dt="2021-12-11T15:14:06.037" v="7114" actId="207"/>
        <pc:sldMkLst>
          <pc:docMk/>
          <pc:sldMk cId="2290826860" sldId="298"/>
        </pc:sldMkLst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290826860" sldId="298"/>
            <ac:spMk id="2" creationId="{736C969A-E2D2-9747-A727-7C951301CA98}"/>
          </ac:spMkLst>
        </pc:spChg>
        <pc:spChg chg="mod">
          <ac:chgData name="Jacopo Elia Pometto" userId="e336850c-ad4e-4381-84e2-42d0b9073972" providerId="ADAL" clId="{C2E6FC30-C44A-F848-A4AC-4F7F4B4A5671}" dt="2021-12-09T09:14:13.323" v="4623" actId="1076"/>
          <ac:spMkLst>
            <pc:docMk/>
            <pc:sldMk cId="2290826860" sldId="298"/>
            <ac:spMk id="5" creationId="{C78D1FCB-D86F-4D14-98F1-C3E46C9969AB}"/>
          </ac:spMkLst>
        </pc:spChg>
        <pc:spChg chg="mod">
          <ac:chgData name="Jacopo Elia Pometto" userId="e336850c-ad4e-4381-84e2-42d0b9073972" providerId="ADAL" clId="{C2E6FC30-C44A-F848-A4AC-4F7F4B4A5671}" dt="2021-12-09T09:15:34.919" v="4646" actId="20577"/>
          <ac:spMkLst>
            <pc:docMk/>
            <pc:sldMk cId="2290826860" sldId="298"/>
            <ac:spMk id="8" creationId="{2F981DCD-0AF3-4F3B-9C91-F399B51FF353}"/>
          </ac:spMkLst>
        </pc:spChg>
        <pc:graphicFrameChg chg="mod modGraphic">
          <ac:chgData name="Jacopo Elia Pometto" userId="e336850c-ad4e-4381-84e2-42d0b9073972" providerId="ADAL" clId="{C2E6FC30-C44A-F848-A4AC-4F7F4B4A5671}" dt="2021-12-11T15:14:06.037" v="7114" actId="207"/>
          <ac:graphicFrameMkLst>
            <pc:docMk/>
            <pc:sldMk cId="2290826860" sldId="298"/>
            <ac:graphicFrameMk id="6" creationId="{3D113635-FEB4-45E3-98C5-47626B98966E}"/>
          </ac:graphicFrameMkLst>
        </pc:graphicFrameChg>
        <pc:inkChg chg="add">
          <ac:chgData name="Jacopo Elia Pometto" userId="e336850c-ad4e-4381-84e2-42d0b9073972" providerId="ADAL" clId="{C2E6FC30-C44A-F848-A4AC-4F7F4B4A5671}" dt="2021-12-08T17:21:07.024" v="4112" actId="9405"/>
          <ac:inkMkLst>
            <pc:docMk/>
            <pc:sldMk cId="2290826860" sldId="298"/>
            <ac:inkMk id="7" creationId="{48CDDE9B-B05F-8044-BD3F-B9E23ED775D8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11T15:14:23.350" v="7115" actId="207"/>
        <pc:sldMkLst>
          <pc:docMk/>
          <pc:sldMk cId="546962116" sldId="299"/>
        </pc:sldMkLst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546962116" sldId="299"/>
            <ac:spMk id="3" creationId="{3D16F97E-723D-8948-891F-C90D14EEFB36}"/>
          </ac:spMkLst>
        </pc:spChg>
        <pc:spChg chg="mod">
          <ac:chgData name="Jacopo Elia Pometto" userId="e336850c-ad4e-4381-84e2-42d0b9073972" providerId="ADAL" clId="{C2E6FC30-C44A-F848-A4AC-4F7F4B4A5671}" dt="2021-12-09T09:17:34.622" v="4684" actId="1076"/>
          <ac:spMkLst>
            <pc:docMk/>
            <pc:sldMk cId="546962116" sldId="299"/>
            <ac:spMk id="5" creationId="{1AEA6A10-67DD-4780-8505-C84589345547}"/>
          </ac:spMkLst>
        </pc:spChg>
        <pc:graphicFrameChg chg="mod modGraphic">
          <ac:chgData name="Jacopo Elia Pometto" userId="e336850c-ad4e-4381-84e2-42d0b9073972" providerId="ADAL" clId="{C2E6FC30-C44A-F848-A4AC-4F7F4B4A5671}" dt="2021-12-11T15:14:23.350" v="7115" actId="207"/>
          <ac:graphicFrameMkLst>
            <pc:docMk/>
            <pc:sldMk cId="546962116" sldId="299"/>
            <ac:graphicFrameMk id="4" creationId="{7BC71F68-41AF-404D-BEFA-AD8C259512A3}"/>
          </ac:graphicFrameMkLst>
        </pc:graphicFrameChg>
      </pc:sldChg>
      <pc:sldChg chg="addSp delSp modSp mod">
        <pc:chgData name="Jacopo Elia Pometto" userId="e336850c-ad4e-4381-84e2-42d0b9073972" providerId="ADAL" clId="{C2E6FC30-C44A-F848-A4AC-4F7F4B4A5671}" dt="2021-12-11T15:14:34.288" v="7116" actId="207"/>
        <pc:sldMkLst>
          <pc:docMk/>
          <pc:sldMk cId="980867598" sldId="300"/>
        </pc:sldMkLst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980867598" sldId="300"/>
            <ac:spMk id="3" creationId="{886F8D3A-DB6D-9242-8793-F3A5F57C1F91}"/>
          </ac:spMkLst>
        </pc:spChg>
        <pc:spChg chg="mod">
          <ac:chgData name="Jacopo Elia Pometto" userId="e336850c-ad4e-4381-84e2-42d0b9073972" providerId="ADAL" clId="{C2E6FC30-C44A-F848-A4AC-4F7F4B4A5671}" dt="2021-12-09T09:21:03.478" v="4790" actId="14100"/>
          <ac:spMkLst>
            <pc:docMk/>
            <pc:sldMk cId="980867598" sldId="300"/>
            <ac:spMk id="9" creationId="{30DCDB02-A853-4CFB-AF16-A847274AEF2B}"/>
          </ac:spMkLst>
        </pc:spChg>
        <pc:graphicFrameChg chg="mod modGraphic">
          <ac:chgData name="Jacopo Elia Pometto" userId="e336850c-ad4e-4381-84e2-42d0b9073972" providerId="ADAL" clId="{C2E6FC30-C44A-F848-A4AC-4F7F4B4A5671}" dt="2021-12-09T09:27:13.375" v="4912" actId="1076"/>
          <ac:graphicFrameMkLst>
            <pc:docMk/>
            <pc:sldMk cId="980867598" sldId="300"/>
            <ac:graphicFrameMk id="4" creationId="{687C6AA6-9544-48EF-AE79-A5D2A458C81B}"/>
          </ac:graphicFrameMkLst>
        </pc:graphicFrameChg>
        <pc:graphicFrameChg chg="mod modGraphic">
          <ac:chgData name="Jacopo Elia Pometto" userId="e336850c-ad4e-4381-84e2-42d0b9073972" providerId="ADAL" clId="{C2E6FC30-C44A-F848-A4AC-4F7F4B4A5671}" dt="2021-12-09T09:27:08.040" v="4911" actId="1076"/>
          <ac:graphicFrameMkLst>
            <pc:docMk/>
            <pc:sldMk cId="980867598" sldId="300"/>
            <ac:graphicFrameMk id="5" creationId="{AF981F51-6F29-428F-B940-1EAC5B9732EA}"/>
          </ac:graphicFrameMkLst>
        </pc:graphicFrameChg>
        <pc:graphicFrameChg chg="mod modGraphic">
          <ac:chgData name="Jacopo Elia Pometto" userId="e336850c-ad4e-4381-84e2-42d0b9073972" providerId="ADAL" clId="{C2E6FC30-C44A-F848-A4AC-4F7F4B4A5671}" dt="2021-12-09T09:26:31.259" v="4905" actId="14100"/>
          <ac:graphicFrameMkLst>
            <pc:docMk/>
            <pc:sldMk cId="980867598" sldId="300"/>
            <ac:graphicFrameMk id="6" creationId="{B0257409-E51F-441B-8FCA-213F1C76D3D6}"/>
          </ac:graphicFrameMkLst>
        </pc:graphicFrameChg>
        <pc:graphicFrameChg chg="mod modGraphic">
          <ac:chgData name="Jacopo Elia Pometto" userId="e336850c-ad4e-4381-84e2-42d0b9073972" providerId="ADAL" clId="{C2E6FC30-C44A-F848-A4AC-4F7F4B4A5671}" dt="2021-12-11T15:14:34.288" v="7116" actId="207"/>
          <ac:graphicFrameMkLst>
            <pc:docMk/>
            <pc:sldMk cId="980867598" sldId="300"/>
            <ac:graphicFrameMk id="7" creationId="{F3E5B3AE-22BF-47A2-9D71-940C06089386}"/>
          </ac:graphicFrameMkLst>
        </pc:graphicFrameChg>
        <pc:graphicFrameChg chg="mod modGraphic">
          <ac:chgData name="Jacopo Elia Pometto" userId="e336850c-ad4e-4381-84e2-42d0b9073972" providerId="ADAL" clId="{C2E6FC30-C44A-F848-A4AC-4F7F4B4A5671}" dt="2021-12-09T09:21:35.837" v="4796"/>
          <ac:graphicFrameMkLst>
            <pc:docMk/>
            <pc:sldMk cId="980867598" sldId="300"/>
            <ac:graphicFrameMk id="8" creationId="{E5FF1C58-74B5-47C7-A2BB-E62C778B7C78}"/>
          </ac:graphicFrameMkLst>
        </pc:graphicFrameChg>
      </pc:sldChg>
      <pc:sldChg chg="del">
        <pc:chgData name="Jacopo Elia Pometto" userId="e336850c-ad4e-4381-84e2-42d0b9073972" providerId="ADAL" clId="{C2E6FC30-C44A-F848-A4AC-4F7F4B4A5671}" dt="2021-12-08T17:21:59.051" v="4124" actId="2696"/>
        <pc:sldMkLst>
          <pc:docMk/>
          <pc:sldMk cId="3049766692" sldId="301"/>
        </pc:sldMkLst>
      </pc:sldChg>
      <pc:sldChg chg="addSp delSp modSp mod">
        <pc:chgData name="Jacopo Elia Pometto" userId="e336850c-ad4e-4381-84e2-42d0b9073972" providerId="ADAL" clId="{C2E6FC30-C44A-F848-A4AC-4F7F4B4A5671}" dt="2021-12-09T11:31:10.215" v="6945"/>
        <pc:sldMkLst>
          <pc:docMk/>
          <pc:sldMk cId="1354621271" sldId="302"/>
        </pc:sldMkLst>
        <pc:spChg chg="mod">
          <ac:chgData name="Jacopo Elia Pometto" userId="e336850c-ad4e-4381-84e2-42d0b9073972" providerId="ADAL" clId="{C2E6FC30-C44A-F848-A4AC-4F7F4B4A5671}" dt="2021-12-08T17:22:20.568" v="4128" actId="20577"/>
          <ac:spMkLst>
            <pc:docMk/>
            <pc:sldMk cId="1354621271" sldId="302"/>
            <ac:spMk id="2" creationId="{11BBDC51-D86C-43C6-BDF7-6E3B81A14D70}"/>
          </ac:spMkLst>
        </pc:spChg>
        <pc:spChg chg="mod">
          <ac:chgData name="Jacopo Elia Pometto" userId="e336850c-ad4e-4381-84e2-42d0b9073972" providerId="ADAL" clId="{C2E6FC30-C44A-F848-A4AC-4F7F4B4A5671}" dt="2021-12-09T08:49:15.509" v="4230" actId="1076"/>
          <ac:spMkLst>
            <pc:docMk/>
            <pc:sldMk cId="1354621271" sldId="302"/>
            <ac:spMk id="4" creationId="{991BA867-4588-4948-83C6-CE0FB8FB11A7}"/>
          </ac:spMkLst>
        </pc:spChg>
        <pc:spChg chg="mod">
          <ac:chgData name="Jacopo Elia Pometto" userId="e336850c-ad4e-4381-84e2-42d0b9073972" providerId="ADAL" clId="{C2E6FC30-C44A-F848-A4AC-4F7F4B4A5671}" dt="2021-12-09T08:49:27.474" v="4232" actId="255"/>
          <ac:spMkLst>
            <pc:docMk/>
            <pc:sldMk cId="1354621271" sldId="302"/>
            <ac:spMk id="5" creationId="{76F0C4A8-81D1-4C3B-B6EB-15E68BA92170}"/>
          </ac:spMkLst>
        </pc:spChg>
        <pc:spChg chg="mod">
          <ac:chgData name="Jacopo Elia Pometto" userId="e336850c-ad4e-4381-84e2-42d0b9073972" providerId="ADAL" clId="{C2E6FC30-C44A-F848-A4AC-4F7F4B4A5671}" dt="2021-12-09T08:49:44.081" v="4234" actId="255"/>
          <ac:spMkLst>
            <pc:docMk/>
            <pc:sldMk cId="1354621271" sldId="302"/>
            <ac:spMk id="6" creationId="{122A9631-A5E7-4B7D-B689-7B288335267C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1354621271" sldId="302"/>
            <ac:spMk id="7" creationId="{CB798519-04B0-C14A-B994-F41E57541361}"/>
          </ac:spMkLst>
        </pc:spChg>
        <pc:inkChg chg="add">
          <ac:chgData name="Jacopo Elia Pometto" userId="e336850c-ad4e-4381-84e2-42d0b9073972" providerId="ADAL" clId="{C2E6FC30-C44A-F848-A4AC-4F7F4B4A5671}" dt="2021-12-08T17:22:02.050" v="4125" actId="9405"/>
          <ac:inkMkLst>
            <pc:docMk/>
            <pc:sldMk cId="1354621271" sldId="302"/>
            <ac:inkMk id="7" creationId="{38306443-DC58-354C-88D3-4E1D899EDE21}"/>
          </ac:inkMkLst>
        </pc:inkChg>
        <pc:inkChg chg="add">
          <ac:chgData name="Jacopo Elia Pometto" userId="e336850c-ad4e-4381-84e2-42d0b9073972" providerId="ADAL" clId="{C2E6FC30-C44A-F848-A4AC-4F7F4B4A5671}" dt="2021-12-08T17:22:45.357" v="4133" actId="9405"/>
          <ac:inkMkLst>
            <pc:docMk/>
            <pc:sldMk cId="1354621271" sldId="302"/>
            <ac:inkMk id="9" creationId="{C188DB36-496C-314E-8D92-6026738E8FA0}"/>
          </ac:inkMkLst>
        </pc:inkChg>
        <pc:cxnChg chg="mod">
          <ac:chgData name="Jacopo Elia Pometto" userId="e336850c-ad4e-4381-84e2-42d0b9073972" providerId="ADAL" clId="{C2E6FC30-C44A-F848-A4AC-4F7F4B4A5671}" dt="2021-12-09T08:49:19.632" v="4231" actId="14100"/>
          <ac:cxnSpMkLst>
            <pc:docMk/>
            <pc:sldMk cId="1354621271" sldId="302"/>
            <ac:cxnSpMk id="13" creationId="{A51507BB-06FC-42A4-87C4-2D6D25D5D0DB}"/>
          </ac:cxnSpMkLst>
        </pc:cxnChg>
      </pc:sldChg>
      <pc:sldChg chg="addSp delSp modSp mod ord">
        <pc:chgData name="Jacopo Elia Pometto" userId="e336850c-ad4e-4381-84e2-42d0b9073972" providerId="ADAL" clId="{C2E6FC30-C44A-F848-A4AC-4F7F4B4A5671}" dt="2021-12-09T11:31:10.215" v="6945"/>
        <pc:sldMkLst>
          <pc:docMk/>
          <pc:sldMk cId="2553378620" sldId="303"/>
        </pc:sldMkLst>
        <pc:spChg chg="mod">
          <ac:chgData name="Jacopo Elia Pometto" userId="e336850c-ad4e-4381-84e2-42d0b9073972" providerId="ADAL" clId="{C2E6FC30-C44A-F848-A4AC-4F7F4B4A5671}" dt="2021-12-09T08:53:01.405" v="4264" actId="1076"/>
          <ac:spMkLst>
            <pc:docMk/>
            <pc:sldMk cId="2553378620" sldId="303"/>
            <ac:spMk id="4" creationId="{991BA867-4588-4948-83C6-CE0FB8FB11A7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553378620" sldId="303"/>
            <ac:spMk id="6" creationId="{6EE4DEFD-D7DB-2E42-9132-B36EF2EAF171}"/>
          </ac:spMkLst>
        </pc:spChg>
        <pc:picChg chg="add mod">
          <ac:chgData name="Jacopo Elia Pometto" userId="e336850c-ad4e-4381-84e2-42d0b9073972" providerId="ADAL" clId="{C2E6FC30-C44A-F848-A4AC-4F7F4B4A5671}" dt="2021-12-09T08:52:52.854" v="4263" actId="1076"/>
          <ac:picMkLst>
            <pc:docMk/>
            <pc:sldMk cId="2553378620" sldId="303"/>
            <ac:picMk id="7" creationId="{06854E2D-A236-BF4A-A20D-35EF4DED1A63}"/>
          </ac:picMkLst>
        </pc:picChg>
        <pc:inkChg chg="add">
          <ac:chgData name="Jacopo Elia Pometto" userId="e336850c-ad4e-4381-84e2-42d0b9073972" providerId="ADAL" clId="{C2E6FC30-C44A-F848-A4AC-4F7F4B4A5671}" dt="2021-12-08T17:22:37.101" v="4131" actId="9405"/>
          <ac:inkMkLst>
            <pc:docMk/>
            <pc:sldMk cId="2553378620" sldId="303"/>
            <ac:inkMk id="6" creationId="{4885D9C3-F103-EB40-BC80-854D8C54F435}"/>
          </ac:inkMkLst>
        </pc:inkChg>
        <pc:inkChg chg="add">
          <ac:chgData name="Jacopo Elia Pometto" userId="e336850c-ad4e-4381-84e2-42d0b9073972" providerId="ADAL" clId="{C2E6FC30-C44A-F848-A4AC-4F7F4B4A5671}" dt="2021-12-08T17:22:39.438" v="4132" actId="9405"/>
          <ac:inkMkLst>
            <pc:docMk/>
            <pc:sldMk cId="2553378620" sldId="303"/>
            <ac:inkMk id="7" creationId="{5C010788-6093-E941-A424-81058BA75235}"/>
          </ac:inkMkLst>
        </pc:inkChg>
      </pc:sldChg>
      <pc:sldChg chg="addSp delSp modSp mod">
        <pc:chgData name="Jacopo Elia Pometto" userId="e336850c-ad4e-4381-84e2-42d0b9073972" providerId="ADAL" clId="{C2E6FC30-C44A-F848-A4AC-4F7F4B4A5671}" dt="2021-12-09T11:31:10.215" v="6945"/>
        <pc:sldMkLst>
          <pc:docMk/>
          <pc:sldMk cId="360097527" sldId="304"/>
        </pc:sldMkLst>
        <pc:spChg chg="mod">
          <ac:chgData name="Jacopo Elia Pometto" userId="e336850c-ad4e-4381-84e2-42d0b9073972" providerId="ADAL" clId="{C2E6FC30-C44A-F848-A4AC-4F7F4B4A5671}" dt="2021-12-08T17:22:25.484" v="4130" actId="20577"/>
          <ac:spMkLst>
            <pc:docMk/>
            <pc:sldMk cId="360097527" sldId="304"/>
            <ac:spMk id="2" creationId="{11BBDC51-D86C-43C6-BDF7-6E3B81A14D70}"/>
          </ac:spMkLst>
        </pc:spChg>
        <pc:spChg chg="mod">
          <ac:chgData name="Jacopo Elia Pometto" userId="e336850c-ad4e-4381-84e2-42d0b9073972" providerId="ADAL" clId="{C2E6FC30-C44A-F848-A4AC-4F7F4B4A5671}" dt="2021-12-09T08:50:14.201" v="4241" actId="1076"/>
          <ac:spMkLst>
            <pc:docMk/>
            <pc:sldMk cId="360097527" sldId="304"/>
            <ac:spMk id="4" creationId="{991BA867-4588-4948-83C6-CE0FB8FB11A7}"/>
          </ac:spMkLst>
        </pc:spChg>
        <pc:spChg chg="mod">
          <ac:chgData name="Jacopo Elia Pometto" userId="e336850c-ad4e-4381-84e2-42d0b9073972" providerId="ADAL" clId="{C2E6FC30-C44A-F848-A4AC-4F7F4B4A5671}" dt="2021-12-09T08:50:03.065" v="4238" actId="2711"/>
          <ac:spMkLst>
            <pc:docMk/>
            <pc:sldMk cId="360097527" sldId="304"/>
            <ac:spMk id="5" creationId="{76F0C4A8-81D1-4C3B-B6EB-15E68BA92170}"/>
          </ac:spMkLst>
        </pc:spChg>
        <pc:spChg chg="mod">
          <ac:chgData name="Jacopo Elia Pometto" userId="e336850c-ad4e-4381-84e2-42d0b9073972" providerId="ADAL" clId="{C2E6FC30-C44A-F848-A4AC-4F7F4B4A5671}" dt="2021-12-09T08:50:09.651" v="4240" actId="255"/>
          <ac:spMkLst>
            <pc:docMk/>
            <pc:sldMk cId="360097527" sldId="304"/>
            <ac:spMk id="6" creationId="{122A9631-A5E7-4B7D-B689-7B288335267C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360097527" sldId="304"/>
            <ac:spMk id="7" creationId="{5DBE0061-295F-C34F-9A6F-64FC560329A7}"/>
          </ac:spMkLst>
        </pc:spChg>
        <pc:inkChg chg="add">
          <ac:chgData name="Jacopo Elia Pometto" userId="e336850c-ad4e-4381-84e2-42d0b9073972" providerId="ADAL" clId="{C2E6FC30-C44A-F848-A4AC-4F7F4B4A5671}" dt="2021-12-08T17:22:06.982" v="4126" actId="9405"/>
          <ac:inkMkLst>
            <pc:docMk/>
            <pc:sldMk cId="360097527" sldId="304"/>
            <ac:inkMk id="7" creationId="{5DF4AE9E-E397-5E4C-ACCC-F47C7FE71078}"/>
          </ac:inkMkLst>
        </pc:inkChg>
        <pc:inkChg chg="add">
          <ac:chgData name="Jacopo Elia Pometto" userId="e336850c-ad4e-4381-84e2-42d0b9073972" providerId="ADAL" clId="{C2E6FC30-C44A-F848-A4AC-4F7F4B4A5671}" dt="2021-12-08T17:22:49.547" v="4134" actId="9405"/>
          <ac:inkMkLst>
            <pc:docMk/>
            <pc:sldMk cId="360097527" sldId="304"/>
            <ac:inkMk id="11" creationId="{D632DE42-5B18-B849-A095-217EA3CA9857}"/>
          </ac:inkMkLst>
        </pc:inkChg>
        <pc:cxnChg chg="mod">
          <ac:chgData name="Jacopo Elia Pometto" userId="e336850c-ad4e-4381-84e2-42d0b9073972" providerId="ADAL" clId="{C2E6FC30-C44A-F848-A4AC-4F7F4B4A5671}" dt="2021-12-09T08:50:16.870" v="4242" actId="14100"/>
          <ac:cxnSpMkLst>
            <pc:docMk/>
            <pc:sldMk cId="360097527" sldId="304"/>
            <ac:cxnSpMk id="13" creationId="{A51507BB-06FC-42A4-87C4-2D6D25D5D0DB}"/>
          </ac:cxnSpMkLst>
        </pc:cxnChg>
      </pc:sldChg>
      <pc:sldChg chg="addSp delSp modSp mod">
        <pc:chgData name="Jacopo Elia Pometto" userId="e336850c-ad4e-4381-84e2-42d0b9073972" providerId="ADAL" clId="{C2E6FC30-C44A-F848-A4AC-4F7F4B4A5671}" dt="2021-12-11T15:12:09.896" v="7104" actId="1036"/>
        <pc:sldMkLst>
          <pc:docMk/>
          <pc:sldMk cId="2040929259" sldId="305"/>
        </pc:sldMkLst>
        <pc:spChg chg="mod">
          <ac:chgData name="Jacopo Elia Pometto" userId="e336850c-ad4e-4381-84e2-42d0b9073972" providerId="ADAL" clId="{C2E6FC30-C44A-F848-A4AC-4F7F4B4A5671}" dt="2021-12-10T16:54:12.503" v="6971" actId="20577"/>
          <ac:spMkLst>
            <pc:docMk/>
            <pc:sldMk cId="2040929259" sldId="305"/>
            <ac:spMk id="2" creationId="{50E5FCB8-550E-4247-847A-8C6D772852B1}"/>
          </ac:spMkLst>
        </pc:spChg>
        <pc:spChg chg="add del mod">
          <ac:chgData name="Jacopo Elia Pometto" userId="e336850c-ad4e-4381-84e2-42d0b9073972" providerId="ADAL" clId="{C2E6FC30-C44A-F848-A4AC-4F7F4B4A5671}" dt="2021-12-09T11:31:10.215" v="6945"/>
          <ac:spMkLst>
            <pc:docMk/>
            <pc:sldMk cId="2040929259" sldId="305"/>
            <ac:spMk id="5" creationId="{436D88E2-7CB9-D847-AC59-CE5E42A971DB}"/>
          </ac:spMkLst>
        </pc:spChg>
        <pc:picChg chg="mod">
          <ac:chgData name="Jacopo Elia Pometto" userId="e336850c-ad4e-4381-84e2-42d0b9073972" providerId="ADAL" clId="{C2E6FC30-C44A-F848-A4AC-4F7F4B4A5671}" dt="2021-12-10T17:15:35.181" v="7058" actId="692"/>
          <ac:picMkLst>
            <pc:docMk/>
            <pc:sldMk cId="2040929259" sldId="305"/>
            <ac:picMk id="6" creationId="{730CDDA7-42C3-4E64-97DC-16474B414E2A}"/>
          </ac:picMkLst>
        </pc:picChg>
        <pc:picChg chg="mod">
          <ac:chgData name="Jacopo Elia Pometto" userId="e336850c-ad4e-4381-84e2-42d0b9073972" providerId="ADAL" clId="{C2E6FC30-C44A-F848-A4AC-4F7F4B4A5671}" dt="2021-12-11T15:12:09.896" v="7104" actId="1036"/>
          <ac:picMkLst>
            <pc:docMk/>
            <pc:sldMk cId="2040929259" sldId="305"/>
            <ac:picMk id="8" creationId="{D74DE738-0644-4B69-8D59-1D141D7F33B0}"/>
          </ac:picMkLst>
        </pc:picChg>
      </pc:sldChg>
    </pc:docChg>
  </pc:docChgLst>
  <pc:docChgLst>
    <pc:chgData name="Alessandro Barbero" userId="46d095b4-dabe-4e3a-af8e-3d2dbc8c9e1d" providerId="ADAL" clId="{FB199AED-B718-4832-8838-AA7ADAC86845}"/>
    <pc:docChg chg="undo custSel addSld delSld modSld sldOrd modSection">
      <pc:chgData name="Alessandro Barbero" userId="46d095b4-dabe-4e3a-af8e-3d2dbc8c9e1d" providerId="ADAL" clId="{FB199AED-B718-4832-8838-AA7ADAC86845}" dt="2021-12-11T11:04:13.453" v="3517" actId="1076"/>
      <pc:docMkLst>
        <pc:docMk/>
      </pc:docMkLst>
      <pc:sldChg chg="modSp mod">
        <pc:chgData name="Alessandro Barbero" userId="46d095b4-dabe-4e3a-af8e-3d2dbc8c9e1d" providerId="ADAL" clId="{FB199AED-B718-4832-8838-AA7ADAC86845}" dt="2021-11-09T11:54:07.847" v="74" actId="20577"/>
        <pc:sldMkLst>
          <pc:docMk/>
          <pc:sldMk cId="4270315109" sldId="256"/>
        </pc:sldMkLst>
        <pc:spChg chg="mod">
          <ac:chgData name="Alessandro Barbero" userId="46d095b4-dabe-4e3a-af8e-3d2dbc8c9e1d" providerId="ADAL" clId="{FB199AED-B718-4832-8838-AA7ADAC86845}" dt="2021-11-09T11:54:07.847" v="74" actId="20577"/>
          <ac:spMkLst>
            <pc:docMk/>
            <pc:sldMk cId="4270315109" sldId="256"/>
            <ac:spMk id="7" creationId="{B18B13DB-A077-F34A-9638-D048700ADB4B}"/>
          </ac:spMkLst>
        </pc:spChg>
      </pc:sldChg>
      <pc:sldChg chg="addSp modSp mod">
        <pc:chgData name="Alessandro Barbero" userId="46d095b4-dabe-4e3a-af8e-3d2dbc8c9e1d" providerId="ADAL" clId="{FB199AED-B718-4832-8838-AA7ADAC86845}" dt="2021-12-08T17:43:54.277" v="2810" actId="20577"/>
        <pc:sldMkLst>
          <pc:docMk/>
          <pc:sldMk cId="1237616258" sldId="257"/>
        </pc:sldMkLst>
        <pc:spChg chg="mod">
          <ac:chgData name="Alessandro Barbero" userId="46d095b4-dabe-4e3a-af8e-3d2dbc8c9e1d" providerId="ADAL" clId="{FB199AED-B718-4832-8838-AA7ADAC86845}" dt="2021-11-13T09:18:19.483" v="226" actId="20577"/>
          <ac:spMkLst>
            <pc:docMk/>
            <pc:sldMk cId="1237616258" sldId="257"/>
            <ac:spMk id="3" creationId="{C3C81643-0A0D-4A04-98D5-D641A6764429}"/>
          </ac:spMkLst>
        </pc:spChg>
        <pc:spChg chg="mod">
          <ac:chgData name="Alessandro Barbero" userId="46d095b4-dabe-4e3a-af8e-3d2dbc8c9e1d" providerId="ADAL" clId="{FB199AED-B718-4832-8838-AA7ADAC86845}" dt="2021-11-13T09:17:25.685" v="224" actId="20577"/>
          <ac:spMkLst>
            <pc:docMk/>
            <pc:sldMk cId="1237616258" sldId="257"/>
            <ac:spMk id="4" creationId="{298D866A-6BB8-4BEC-91B2-8409E6E7982B}"/>
          </ac:spMkLst>
        </pc:spChg>
        <pc:spChg chg="add mod">
          <ac:chgData name="Alessandro Barbero" userId="46d095b4-dabe-4e3a-af8e-3d2dbc8c9e1d" providerId="ADAL" clId="{FB199AED-B718-4832-8838-AA7ADAC86845}" dt="2021-12-06T21:26:03.145" v="1665" actId="13926"/>
          <ac:spMkLst>
            <pc:docMk/>
            <pc:sldMk cId="1237616258" sldId="257"/>
            <ac:spMk id="13" creationId="{A028A28B-3109-4469-8308-36C3FB04A512}"/>
          </ac:spMkLst>
        </pc:spChg>
        <pc:spChg chg="mod">
          <ac:chgData name="Alessandro Barbero" userId="46d095b4-dabe-4e3a-af8e-3d2dbc8c9e1d" providerId="ADAL" clId="{FB199AED-B718-4832-8838-AA7ADAC86845}" dt="2021-12-08T17:43:54.277" v="2810" actId="20577"/>
          <ac:spMkLst>
            <pc:docMk/>
            <pc:sldMk cId="1237616258" sldId="257"/>
            <ac:spMk id="18" creationId="{4C2AC979-09C2-9044-A5C0-1CDB85535CF7}"/>
          </ac:spMkLst>
        </pc:spChg>
        <pc:cxnChg chg="mod">
          <ac:chgData name="Alessandro Barbero" userId="46d095b4-dabe-4e3a-af8e-3d2dbc8c9e1d" providerId="ADAL" clId="{FB199AED-B718-4832-8838-AA7ADAC86845}" dt="2021-11-13T09:19:01.568" v="228" actId="1076"/>
          <ac:cxnSpMkLst>
            <pc:docMk/>
            <pc:sldMk cId="1237616258" sldId="257"/>
            <ac:cxnSpMk id="5" creationId="{D2487CA5-DFC1-DF4D-A231-3C02A8CAA49D}"/>
          </ac:cxnSpMkLst>
        </pc:cxnChg>
        <pc:cxnChg chg="mod">
          <ac:chgData name="Alessandro Barbero" userId="46d095b4-dabe-4e3a-af8e-3d2dbc8c9e1d" providerId="ADAL" clId="{FB199AED-B718-4832-8838-AA7ADAC86845}" dt="2021-11-13T08:41:11.638" v="186" actId="1076"/>
          <ac:cxnSpMkLst>
            <pc:docMk/>
            <pc:sldMk cId="1237616258" sldId="257"/>
            <ac:cxnSpMk id="10" creationId="{01E9A77E-6DCC-B744-913A-DCFE4547B150}"/>
          </ac:cxnSpMkLst>
        </pc:cxnChg>
        <pc:cxnChg chg="mod">
          <ac:chgData name="Alessandro Barbero" userId="46d095b4-dabe-4e3a-af8e-3d2dbc8c9e1d" providerId="ADAL" clId="{FB199AED-B718-4832-8838-AA7ADAC86845}" dt="2021-11-13T09:18:59.106" v="227" actId="1076"/>
          <ac:cxnSpMkLst>
            <pc:docMk/>
            <pc:sldMk cId="1237616258" sldId="257"/>
            <ac:cxnSpMk id="12" creationId="{A46AE222-30F0-224B-9D68-B79CFF413B6C}"/>
          </ac:cxnSpMkLst>
        </pc:cxnChg>
      </pc:sldChg>
      <pc:sldChg chg="modSp mod">
        <pc:chgData name="Alessandro Barbero" userId="46d095b4-dabe-4e3a-af8e-3d2dbc8c9e1d" providerId="ADAL" clId="{FB199AED-B718-4832-8838-AA7ADAC86845}" dt="2021-11-13T09:22:37.415" v="266" actId="1076"/>
        <pc:sldMkLst>
          <pc:docMk/>
          <pc:sldMk cId="2081679338" sldId="258"/>
        </pc:sldMkLst>
        <pc:spChg chg="mod">
          <ac:chgData name="Alessandro Barbero" userId="46d095b4-dabe-4e3a-af8e-3d2dbc8c9e1d" providerId="ADAL" clId="{FB199AED-B718-4832-8838-AA7ADAC86845}" dt="2021-11-13T09:22:37.415" v="266" actId="1076"/>
          <ac:spMkLst>
            <pc:docMk/>
            <pc:sldMk cId="2081679338" sldId="258"/>
            <ac:spMk id="3" creationId="{D731E4AC-B87F-CF40-B45D-8EDBFFF457D6}"/>
          </ac:spMkLst>
        </pc:spChg>
        <pc:graphicFrameChg chg="mod">
          <ac:chgData name="Alessandro Barbero" userId="46d095b4-dabe-4e3a-af8e-3d2dbc8c9e1d" providerId="ADAL" clId="{FB199AED-B718-4832-8838-AA7ADAC86845}" dt="2021-11-13T09:22:08.825" v="265" actId="404"/>
          <ac:graphicFrameMkLst>
            <pc:docMk/>
            <pc:sldMk cId="2081679338" sldId="258"/>
            <ac:graphicFrameMk id="6" creationId="{FA62359B-DD2B-A840-92F9-B6205E217799}"/>
          </ac:graphicFrameMkLst>
        </pc:graphicFrameChg>
      </pc:sldChg>
      <pc:sldChg chg="modSp mod">
        <pc:chgData name="Alessandro Barbero" userId="46d095b4-dabe-4e3a-af8e-3d2dbc8c9e1d" providerId="ADAL" clId="{FB199AED-B718-4832-8838-AA7ADAC86845}" dt="2021-11-14T14:42:28.945" v="627" actId="120"/>
        <pc:sldMkLst>
          <pc:docMk/>
          <pc:sldMk cId="3414505789" sldId="259"/>
        </pc:sldMkLst>
        <pc:spChg chg="mod">
          <ac:chgData name="Alessandro Barbero" userId="46d095b4-dabe-4e3a-af8e-3d2dbc8c9e1d" providerId="ADAL" clId="{FB199AED-B718-4832-8838-AA7ADAC86845}" dt="2021-11-13T09:23:00.792" v="267" actId="1076"/>
          <ac:spMkLst>
            <pc:docMk/>
            <pc:sldMk cId="3414505789" sldId="259"/>
            <ac:spMk id="3" creationId="{9A77B0C0-150C-4873-9D24-D404B37C64AA}"/>
          </ac:spMkLst>
        </pc:spChg>
        <pc:graphicFrameChg chg="modGraphic">
          <ac:chgData name="Alessandro Barbero" userId="46d095b4-dabe-4e3a-af8e-3d2dbc8c9e1d" providerId="ADAL" clId="{FB199AED-B718-4832-8838-AA7ADAC86845}" dt="2021-11-14T14:42:28.945" v="627" actId="120"/>
          <ac:graphicFrameMkLst>
            <pc:docMk/>
            <pc:sldMk cId="3414505789" sldId="259"/>
            <ac:graphicFrameMk id="4" creationId="{4AA999DC-CCA9-4968-B606-6C9A13A28DE2}"/>
          </ac:graphicFrameMkLst>
        </pc:graphicFrameChg>
      </pc:sldChg>
      <pc:sldChg chg="modSp mod">
        <pc:chgData name="Alessandro Barbero" userId="46d095b4-dabe-4e3a-af8e-3d2dbc8c9e1d" providerId="ADAL" clId="{FB199AED-B718-4832-8838-AA7ADAC86845}" dt="2021-11-13T09:24:05.039" v="275" actId="1076"/>
        <pc:sldMkLst>
          <pc:docMk/>
          <pc:sldMk cId="3750269833" sldId="262"/>
        </pc:sldMkLst>
        <pc:spChg chg="mod">
          <ac:chgData name="Alessandro Barbero" userId="46d095b4-dabe-4e3a-af8e-3d2dbc8c9e1d" providerId="ADAL" clId="{FB199AED-B718-4832-8838-AA7ADAC86845}" dt="2021-11-13T09:24:05.039" v="275" actId="1076"/>
          <ac:spMkLst>
            <pc:docMk/>
            <pc:sldMk cId="3750269833" sldId="262"/>
            <ac:spMk id="3" creationId="{3E101F33-F37F-44E3-9C81-95413AA7213A}"/>
          </ac:spMkLst>
        </pc:spChg>
      </pc:sldChg>
      <pc:sldChg chg="modSp mod">
        <pc:chgData name="Alessandro Barbero" userId="46d095b4-dabe-4e3a-af8e-3d2dbc8c9e1d" providerId="ADAL" clId="{FB199AED-B718-4832-8838-AA7ADAC86845}" dt="2021-11-09T12:01:11.707" v="181" actId="20577"/>
        <pc:sldMkLst>
          <pc:docMk/>
          <pc:sldMk cId="1722420715" sldId="266"/>
        </pc:sldMkLst>
        <pc:spChg chg="mod">
          <ac:chgData name="Alessandro Barbero" userId="46d095b4-dabe-4e3a-af8e-3d2dbc8c9e1d" providerId="ADAL" clId="{FB199AED-B718-4832-8838-AA7ADAC86845}" dt="2021-11-09T12:01:11.707" v="181" actId="20577"/>
          <ac:spMkLst>
            <pc:docMk/>
            <pc:sldMk cId="1722420715" sldId="266"/>
            <ac:spMk id="3" creationId="{6747AACE-B13A-4011-BB51-0BBF1759C809}"/>
          </ac:spMkLst>
        </pc:spChg>
      </pc:sldChg>
      <pc:sldChg chg="modSp mod">
        <pc:chgData name="Alessandro Barbero" userId="46d095b4-dabe-4e3a-af8e-3d2dbc8c9e1d" providerId="ADAL" clId="{FB199AED-B718-4832-8838-AA7ADAC86845}" dt="2021-11-14T14:46:43.924" v="639" actId="20577"/>
        <pc:sldMkLst>
          <pc:docMk/>
          <pc:sldMk cId="2997041284" sldId="267"/>
        </pc:sldMkLst>
        <pc:spChg chg="mod">
          <ac:chgData name="Alessandro Barbero" userId="46d095b4-dabe-4e3a-af8e-3d2dbc8c9e1d" providerId="ADAL" clId="{FB199AED-B718-4832-8838-AA7ADAC86845}" dt="2021-11-13T08:56:53.070" v="208" actId="20577"/>
          <ac:spMkLst>
            <pc:docMk/>
            <pc:sldMk cId="2997041284" sldId="267"/>
            <ac:spMk id="2" creationId="{422B4952-B155-49C6-AAEE-348443358367}"/>
          </ac:spMkLst>
        </pc:spChg>
        <pc:spChg chg="mod">
          <ac:chgData name="Alessandro Barbero" userId="46d095b4-dabe-4e3a-af8e-3d2dbc8c9e1d" providerId="ADAL" clId="{FB199AED-B718-4832-8838-AA7ADAC86845}" dt="2021-11-14T14:46:43.924" v="639" actId="20577"/>
          <ac:spMkLst>
            <pc:docMk/>
            <pc:sldMk cId="2997041284" sldId="267"/>
            <ac:spMk id="3" creationId="{6D765B8D-6A8C-480B-B549-E737EF4BFD5A}"/>
          </ac:spMkLst>
        </pc:spChg>
      </pc:sldChg>
      <pc:sldChg chg="modSp mod">
        <pc:chgData name="Alessandro Barbero" userId="46d095b4-dabe-4e3a-af8e-3d2dbc8c9e1d" providerId="ADAL" clId="{FB199AED-B718-4832-8838-AA7ADAC86845}" dt="2021-11-14T15:42:09.520" v="681" actId="20577"/>
        <pc:sldMkLst>
          <pc:docMk/>
          <pc:sldMk cId="304606728" sldId="269"/>
        </pc:sldMkLst>
        <pc:spChg chg="mod">
          <ac:chgData name="Alessandro Barbero" userId="46d095b4-dabe-4e3a-af8e-3d2dbc8c9e1d" providerId="ADAL" clId="{FB199AED-B718-4832-8838-AA7ADAC86845}" dt="2021-11-13T08:56:41.103" v="201" actId="20577"/>
          <ac:spMkLst>
            <pc:docMk/>
            <pc:sldMk cId="304606728" sldId="269"/>
            <ac:spMk id="2" creationId="{BD946C22-61E4-48B0-A285-2877A46EC8D5}"/>
          </ac:spMkLst>
        </pc:spChg>
        <pc:spChg chg="mod">
          <ac:chgData name="Alessandro Barbero" userId="46d095b4-dabe-4e3a-af8e-3d2dbc8c9e1d" providerId="ADAL" clId="{FB199AED-B718-4832-8838-AA7ADAC86845}" dt="2021-11-13T09:26:06.399" v="280" actId="20577"/>
          <ac:spMkLst>
            <pc:docMk/>
            <pc:sldMk cId="304606728" sldId="269"/>
            <ac:spMk id="8" creationId="{B5A817A5-423D-4334-AF76-6B86DBABB048}"/>
          </ac:spMkLst>
        </pc:spChg>
        <pc:graphicFrameChg chg="modGraphic">
          <ac:chgData name="Alessandro Barbero" userId="46d095b4-dabe-4e3a-af8e-3d2dbc8c9e1d" providerId="ADAL" clId="{FB199AED-B718-4832-8838-AA7ADAC86845}" dt="2021-11-14T15:42:09.520" v="681" actId="20577"/>
          <ac:graphicFrameMkLst>
            <pc:docMk/>
            <pc:sldMk cId="304606728" sldId="269"/>
            <ac:graphicFrameMk id="2" creationId="{BADEBD18-B80A-472E-9ED4-52D63418D7C2}"/>
          </ac:graphicFrameMkLst>
        </pc:graphicFrameChg>
      </pc:sldChg>
      <pc:sldChg chg="modSp mod">
        <pc:chgData name="Alessandro Barbero" userId="46d095b4-dabe-4e3a-af8e-3d2dbc8c9e1d" providerId="ADAL" clId="{FB199AED-B718-4832-8838-AA7ADAC86845}" dt="2021-11-14T14:48:43.984" v="640" actId="20577"/>
        <pc:sldMkLst>
          <pc:docMk/>
          <pc:sldMk cId="3847570258" sldId="270"/>
        </pc:sldMkLst>
        <pc:spChg chg="mod">
          <ac:chgData name="Alessandro Barbero" userId="46d095b4-dabe-4e3a-af8e-3d2dbc8c9e1d" providerId="ADAL" clId="{FB199AED-B718-4832-8838-AA7ADAC86845}" dt="2021-11-13T09:27:27.746" v="302" actId="404"/>
          <ac:spMkLst>
            <pc:docMk/>
            <pc:sldMk cId="3847570258" sldId="270"/>
            <ac:spMk id="2" creationId="{85E7D00E-14BD-4358-A995-6627BE57AB3F}"/>
          </ac:spMkLst>
        </pc:spChg>
        <pc:graphicFrameChg chg="modGraphic">
          <ac:chgData name="Alessandro Barbero" userId="46d095b4-dabe-4e3a-af8e-3d2dbc8c9e1d" providerId="ADAL" clId="{FB199AED-B718-4832-8838-AA7ADAC86845}" dt="2021-11-14T14:48:43.984" v="640" actId="20577"/>
          <ac:graphicFrameMkLst>
            <pc:docMk/>
            <pc:sldMk cId="3847570258" sldId="270"/>
            <ac:graphicFrameMk id="10" creationId="{DF36CA36-C9F1-4DB6-BFDB-9FC84920BF27}"/>
          </ac:graphicFrameMkLst>
        </pc:graphicFrameChg>
      </pc:sldChg>
      <pc:sldChg chg="addSp delSp modSp mod">
        <pc:chgData name="Alessandro Barbero" userId="46d095b4-dabe-4e3a-af8e-3d2dbc8c9e1d" providerId="ADAL" clId="{FB199AED-B718-4832-8838-AA7ADAC86845}" dt="2021-11-13T11:01:36.701" v="498" actId="114"/>
        <pc:sldMkLst>
          <pc:docMk/>
          <pc:sldMk cId="1119288187" sldId="271"/>
        </pc:sldMkLst>
        <pc:spChg chg="del">
          <ac:chgData name="Alessandro Barbero" userId="46d095b4-dabe-4e3a-af8e-3d2dbc8c9e1d" providerId="ADAL" clId="{FB199AED-B718-4832-8838-AA7ADAC86845}" dt="2021-11-13T09:33:41.501" v="303"/>
          <ac:spMkLst>
            <pc:docMk/>
            <pc:sldMk cId="1119288187" sldId="271"/>
            <ac:spMk id="2" creationId="{C97777DB-9083-41FF-8792-892FCCFE5EA5}"/>
          </ac:spMkLst>
        </pc:spChg>
        <pc:spChg chg="add mod">
          <ac:chgData name="Alessandro Barbero" userId="46d095b4-dabe-4e3a-af8e-3d2dbc8c9e1d" providerId="ADAL" clId="{FB199AED-B718-4832-8838-AA7ADAC86845}" dt="2021-11-13T11:01:36.701" v="498" actId="114"/>
          <ac:spMkLst>
            <pc:docMk/>
            <pc:sldMk cId="1119288187" sldId="271"/>
            <ac:spMk id="4" creationId="{A3F5331D-F439-4E91-AB70-229FE4E09955}"/>
          </ac:spMkLst>
        </pc:spChg>
        <pc:spChg chg="mod">
          <ac:chgData name="Alessandro Barbero" userId="46d095b4-dabe-4e3a-af8e-3d2dbc8c9e1d" providerId="ADAL" clId="{FB199AED-B718-4832-8838-AA7ADAC86845}" dt="2021-11-13T11:00:22.258" v="490" actId="20577"/>
          <ac:spMkLst>
            <pc:docMk/>
            <pc:sldMk cId="1119288187" sldId="271"/>
            <ac:spMk id="5" creationId="{0AE671B8-4971-4214-9544-D5DC937AF65C}"/>
          </ac:spMkLst>
        </pc:spChg>
        <pc:spChg chg="add del mod">
          <ac:chgData name="Alessandro Barbero" userId="46d095b4-dabe-4e3a-af8e-3d2dbc8c9e1d" providerId="ADAL" clId="{FB199AED-B718-4832-8838-AA7ADAC86845}" dt="2021-11-13T11:01:00.989" v="496" actId="478"/>
          <ac:spMkLst>
            <pc:docMk/>
            <pc:sldMk cId="1119288187" sldId="271"/>
            <ac:spMk id="7" creationId="{A97D2210-D8B9-4F32-8F55-7F08EAA9BD7B}"/>
          </ac:spMkLst>
        </pc:spChg>
      </pc:sldChg>
      <pc:sldChg chg="modSp add mod">
        <pc:chgData name="Alessandro Barbero" userId="46d095b4-dabe-4e3a-af8e-3d2dbc8c9e1d" providerId="ADAL" clId="{FB199AED-B718-4832-8838-AA7ADAC86845}" dt="2021-11-14T14:57:52.777" v="664" actId="120"/>
        <pc:sldMkLst>
          <pc:docMk/>
          <pc:sldMk cId="716664343" sldId="272"/>
        </pc:sldMkLst>
        <pc:spChg chg="mod">
          <ac:chgData name="Alessandro Barbero" userId="46d095b4-dabe-4e3a-af8e-3d2dbc8c9e1d" providerId="ADAL" clId="{FB199AED-B718-4832-8838-AA7ADAC86845}" dt="2021-11-14T14:57:52.777" v="664" actId="120"/>
          <ac:spMkLst>
            <pc:docMk/>
            <pc:sldMk cId="716664343" sldId="272"/>
            <ac:spMk id="3" creationId="{026F9CBA-1C67-4D24-9D1C-BB90E3FADBA8}"/>
          </ac:spMkLst>
        </pc:spChg>
        <pc:spChg chg="mod">
          <ac:chgData name="Alessandro Barbero" userId="46d095b4-dabe-4e3a-af8e-3d2dbc8c9e1d" providerId="ADAL" clId="{FB199AED-B718-4832-8838-AA7ADAC86845}" dt="2021-11-13T10:20:18.224" v="396" actId="20577"/>
          <ac:spMkLst>
            <pc:docMk/>
            <pc:sldMk cId="716664343" sldId="272"/>
            <ac:spMk id="4" creationId="{A3F5331D-F439-4E91-AB70-229FE4E09955}"/>
          </ac:spMkLst>
        </pc:spChg>
      </pc:sldChg>
      <pc:sldChg chg="ord">
        <pc:chgData name="Alessandro Barbero" userId="46d095b4-dabe-4e3a-af8e-3d2dbc8c9e1d" providerId="ADAL" clId="{FB199AED-B718-4832-8838-AA7ADAC86845}" dt="2021-12-06T10:02:41.560" v="683"/>
        <pc:sldMkLst>
          <pc:docMk/>
          <pc:sldMk cId="878488012" sldId="273"/>
        </pc:sldMkLst>
      </pc:sldChg>
      <pc:sldChg chg="modSp mod">
        <pc:chgData name="Alessandro Barbero" userId="46d095b4-dabe-4e3a-af8e-3d2dbc8c9e1d" providerId="ADAL" clId="{FB199AED-B718-4832-8838-AA7ADAC86845}" dt="2021-11-14T14:32:47.512" v="546" actId="20577"/>
        <pc:sldMkLst>
          <pc:docMk/>
          <pc:sldMk cId="4017916746" sldId="274"/>
        </pc:sldMkLst>
        <pc:spChg chg="mod">
          <ac:chgData name="Alessandro Barbero" userId="46d095b4-dabe-4e3a-af8e-3d2dbc8c9e1d" providerId="ADAL" clId="{FB199AED-B718-4832-8838-AA7ADAC86845}" dt="2021-11-14T14:32:47.512" v="546" actId="20577"/>
          <ac:spMkLst>
            <pc:docMk/>
            <pc:sldMk cId="4017916746" sldId="274"/>
            <ac:spMk id="3" creationId="{C3C81643-0A0D-4A04-98D5-D641A6764429}"/>
          </ac:spMkLst>
        </pc:spChg>
      </pc:sldChg>
      <pc:sldChg chg="modSp mod">
        <pc:chgData name="Alessandro Barbero" userId="46d095b4-dabe-4e3a-af8e-3d2dbc8c9e1d" providerId="ADAL" clId="{FB199AED-B718-4832-8838-AA7ADAC86845}" dt="2021-12-10T17:21:52.366" v="3149" actId="20577"/>
        <pc:sldMkLst>
          <pc:docMk/>
          <pc:sldMk cId="807726546" sldId="277"/>
        </pc:sldMkLst>
        <pc:spChg chg="mod">
          <ac:chgData name="Alessandro Barbero" userId="46d095b4-dabe-4e3a-af8e-3d2dbc8c9e1d" providerId="ADAL" clId="{FB199AED-B718-4832-8838-AA7ADAC86845}" dt="2021-12-10T17:21:52.366" v="3149" actId="20577"/>
          <ac:spMkLst>
            <pc:docMk/>
            <pc:sldMk cId="807726546" sldId="277"/>
            <ac:spMk id="18" creationId="{4C2AC979-09C2-9044-A5C0-1CDB85535CF7}"/>
          </ac:spMkLst>
        </pc:spChg>
      </pc:sldChg>
      <pc:sldChg chg="addSp delSp modSp mod">
        <pc:chgData name="Alessandro Barbero" userId="46d095b4-dabe-4e3a-af8e-3d2dbc8c9e1d" providerId="ADAL" clId="{FB199AED-B718-4832-8838-AA7ADAC86845}" dt="2021-12-06T20:39:26.687" v="687" actId="21"/>
        <pc:sldMkLst>
          <pc:docMk/>
          <pc:sldMk cId="1289419422" sldId="278"/>
        </pc:sldMkLst>
        <pc:picChg chg="add del mod">
          <ac:chgData name="Alessandro Barbero" userId="46d095b4-dabe-4e3a-af8e-3d2dbc8c9e1d" providerId="ADAL" clId="{FB199AED-B718-4832-8838-AA7ADAC86845}" dt="2021-12-06T20:39:26.687" v="687" actId="21"/>
          <ac:picMkLst>
            <pc:docMk/>
            <pc:sldMk cId="1289419422" sldId="278"/>
            <ac:picMk id="2" creationId="{CAF05FB3-6DC8-4600-88F7-67C8A8A9A5CF}"/>
          </ac:picMkLst>
        </pc:picChg>
      </pc:sldChg>
      <pc:sldChg chg="addSp delSp modSp new mod">
        <pc:chgData name="Alessandro Barbero" userId="46d095b4-dabe-4e3a-af8e-3d2dbc8c9e1d" providerId="ADAL" clId="{FB199AED-B718-4832-8838-AA7ADAC86845}" dt="2021-12-06T21:34:26.053" v="1975" actId="9405"/>
        <pc:sldMkLst>
          <pc:docMk/>
          <pc:sldMk cId="1248511299" sldId="280"/>
        </pc:sldMkLst>
        <pc:spChg chg="del">
          <ac:chgData name="Alessandro Barbero" userId="46d095b4-dabe-4e3a-af8e-3d2dbc8c9e1d" providerId="ADAL" clId="{FB199AED-B718-4832-8838-AA7ADAC86845}" dt="2021-12-06T20:39:39.688" v="689" actId="478"/>
          <ac:spMkLst>
            <pc:docMk/>
            <pc:sldMk cId="1248511299" sldId="280"/>
            <ac:spMk id="2" creationId="{E3EC46D3-3A38-4643-BE2B-D55E2CD68A70}"/>
          </ac:spMkLst>
        </pc:spChg>
        <pc:spChg chg="del">
          <ac:chgData name="Alessandro Barbero" userId="46d095b4-dabe-4e3a-af8e-3d2dbc8c9e1d" providerId="ADAL" clId="{FB199AED-B718-4832-8838-AA7ADAC86845}" dt="2021-12-06T20:39:35.743" v="688" actId="478"/>
          <ac:spMkLst>
            <pc:docMk/>
            <pc:sldMk cId="1248511299" sldId="280"/>
            <ac:spMk id="3" creationId="{5A7FE4B4-2250-4AE6-9F29-0AC74337C68A}"/>
          </ac:spMkLst>
        </pc:spChg>
        <pc:picChg chg="add mod">
          <ac:chgData name="Alessandro Barbero" userId="46d095b4-dabe-4e3a-af8e-3d2dbc8c9e1d" providerId="ADAL" clId="{FB199AED-B718-4832-8838-AA7ADAC86845}" dt="2021-12-06T20:59:41.693" v="1047" actId="1076"/>
          <ac:picMkLst>
            <pc:docMk/>
            <pc:sldMk cId="1248511299" sldId="280"/>
            <ac:picMk id="4" creationId="{55CE5033-FE74-40C0-9BFC-D5264C6AB49F}"/>
          </ac:picMkLst>
        </pc:picChg>
        <pc:picChg chg="add del mod">
          <ac:chgData name="Alessandro Barbero" userId="46d095b4-dabe-4e3a-af8e-3d2dbc8c9e1d" providerId="ADAL" clId="{FB199AED-B718-4832-8838-AA7ADAC86845}" dt="2021-12-06T20:40:55.919" v="703" actId="478"/>
          <ac:picMkLst>
            <pc:docMk/>
            <pc:sldMk cId="1248511299" sldId="280"/>
            <ac:picMk id="5" creationId="{7121ABF3-1D17-4FC2-B77E-010C542D5920}"/>
          </ac:picMkLst>
        </pc:picChg>
        <pc:inkChg chg="add">
          <ac:chgData name="Alessandro Barbero" userId="46d095b4-dabe-4e3a-af8e-3d2dbc8c9e1d" providerId="ADAL" clId="{FB199AED-B718-4832-8838-AA7ADAC86845}" dt="2021-12-06T21:32:57.665" v="1964" actId="9405"/>
          <ac:inkMkLst>
            <pc:docMk/>
            <pc:sldMk cId="1248511299" sldId="280"/>
            <ac:inkMk id="3" creationId="{D682F8EB-7AFB-47BE-89E0-98727DE019C3}"/>
          </ac:inkMkLst>
        </pc:inkChg>
        <pc:inkChg chg="add">
          <ac:chgData name="Alessandro Barbero" userId="46d095b4-dabe-4e3a-af8e-3d2dbc8c9e1d" providerId="ADAL" clId="{FB199AED-B718-4832-8838-AA7ADAC86845}" dt="2021-12-06T21:33:16.973" v="1966" actId="9405"/>
          <ac:inkMkLst>
            <pc:docMk/>
            <pc:sldMk cId="1248511299" sldId="280"/>
            <ac:inkMk id="5" creationId="{288B7A71-4F01-42BE-8875-FCBC0A68BDE7}"/>
          </ac:inkMkLst>
        </pc:inkChg>
        <pc:inkChg chg="add">
          <ac:chgData name="Alessandro Barbero" userId="46d095b4-dabe-4e3a-af8e-3d2dbc8c9e1d" providerId="ADAL" clId="{FB199AED-B718-4832-8838-AA7ADAC86845}" dt="2021-12-06T21:34:26.053" v="1975" actId="9405"/>
          <ac:inkMkLst>
            <pc:docMk/>
            <pc:sldMk cId="1248511299" sldId="280"/>
            <ac:inkMk id="11" creationId="{76DF6269-A95B-4D5C-B70E-E3AC2D97DC61}"/>
          </ac:inkMkLst>
        </pc:inkChg>
      </pc:sldChg>
      <pc:sldChg chg="addSp delSp modSp new mod">
        <pc:chgData name="Alessandro Barbero" userId="46d095b4-dabe-4e3a-af8e-3d2dbc8c9e1d" providerId="ADAL" clId="{FB199AED-B718-4832-8838-AA7ADAC86845}" dt="2021-12-06T21:43:45.942" v="2327" actId="9405"/>
        <pc:sldMkLst>
          <pc:docMk/>
          <pc:sldMk cId="226436880" sldId="281"/>
        </pc:sldMkLst>
        <pc:spChg chg="del mod">
          <ac:chgData name="Alessandro Barbero" userId="46d095b4-dabe-4e3a-af8e-3d2dbc8c9e1d" providerId="ADAL" clId="{FB199AED-B718-4832-8838-AA7ADAC86845}" dt="2021-12-06T20:40:46.703" v="700" actId="478"/>
          <ac:spMkLst>
            <pc:docMk/>
            <pc:sldMk cId="226436880" sldId="281"/>
            <ac:spMk id="2" creationId="{9B8BAAE9-AEEF-4A3B-A85F-CAEE22CD28D4}"/>
          </ac:spMkLst>
        </pc:spChg>
        <pc:spChg chg="del">
          <ac:chgData name="Alessandro Barbero" userId="46d095b4-dabe-4e3a-af8e-3d2dbc8c9e1d" providerId="ADAL" clId="{FB199AED-B718-4832-8838-AA7ADAC86845}" dt="2021-12-06T20:40:45.228" v="698" actId="478"/>
          <ac:spMkLst>
            <pc:docMk/>
            <pc:sldMk cId="226436880" sldId="281"/>
            <ac:spMk id="3" creationId="{8E458685-C4FB-4D38-B721-2FB92A4AC3C7}"/>
          </ac:spMkLst>
        </pc:spChg>
        <pc:grpChg chg="del mod">
          <ac:chgData name="Alessandro Barbero" userId="46d095b4-dabe-4e3a-af8e-3d2dbc8c9e1d" providerId="ADAL" clId="{FB199AED-B718-4832-8838-AA7ADAC86845}" dt="2021-12-06T21:34:00.059" v="1972"/>
          <ac:grpSpMkLst>
            <pc:docMk/>
            <pc:sldMk cId="226436880" sldId="281"/>
            <ac:grpSpMk id="11" creationId="{68AE0B54-3E78-4F16-A6D6-09A9B995EFF1}"/>
          </ac:grpSpMkLst>
        </pc:grpChg>
        <pc:grpChg chg="mod">
          <ac:chgData name="Alessandro Barbero" userId="46d095b4-dabe-4e3a-af8e-3d2dbc8c9e1d" providerId="ADAL" clId="{FB199AED-B718-4832-8838-AA7ADAC86845}" dt="2021-12-06T21:34:00.059" v="1972"/>
          <ac:grpSpMkLst>
            <pc:docMk/>
            <pc:sldMk cId="226436880" sldId="281"/>
            <ac:grpSpMk id="12" creationId="{EBAA8E60-585D-4DED-AABC-F936A893568E}"/>
          </ac:grpSpMkLst>
        </pc:grpChg>
        <pc:picChg chg="add mod">
          <ac:chgData name="Alessandro Barbero" userId="46d095b4-dabe-4e3a-af8e-3d2dbc8c9e1d" providerId="ADAL" clId="{FB199AED-B718-4832-8838-AA7ADAC86845}" dt="2021-12-06T20:41:20.051" v="710" actId="1076"/>
          <ac:picMkLst>
            <pc:docMk/>
            <pc:sldMk cId="226436880" sldId="281"/>
            <ac:picMk id="4" creationId="{61493C71-034E-46D2-9AF7-8C0466BEBC02}"/>
          </ac:picMkLst>
        </pc:picChg>
        <pc:inkChg chg="add">
          <ac:chgData name="Alessandro Barbero" userId="46d095b4-dabe-4e3a-af8e-3d2dbc8c9e1d" providerId="ADAL" clId="{FB199AED-B718-4832-8838-AA7ADAC86845}" dt="2021-12-06T21:32:04.538" v="1962" actId="9405"/>
          <ac:inkMkLst>
            <pc:docMk/>
            <pc:sldMk cId="226436880" sldId="281"/>
            <ac:inkMk id="2" creationId="{C4650B83-3ACE-47CD-A07A-77AEB70F1447}"/>
          </ac:inkMkLst>
        </pc:inkChg>
        <pc:inkChg chg="add">
          <ac:chgData name="Alessandro Barbero" userId="46d095b4-dabe-4e3a-af8e-3d2dbc8c9e1d" providerId="ADAL" clId="{FB199AED-B718-4832-8838-AA7ADAC86845}" dt="2021-12-06T21:32:40.869" v="1963" actId="9405"/>
          <ac:inkMkLst>
            <pc:docMk/>
            <pc:sldMk cId="226436880" sldId="281"/>
            <ac:inkMk id="3" creationId="{E820D507-D502-4957-8F8B-29821072B65F}"/>
          </ac:inkMkLst>
        </pc:inkChg>
        <pc:inkChg chg="add">
          <ac:chgData name="Alessandro Barbero" userId="46d095b4-dabe-4e3a-af8e-3d2dbc8c9e1d" providerId="ADAL" clId="{FB199AED-B718-4832-8838-AA7ADAC86845}" dt="2021-12-06T21:33:07.831" v="1965" actId="9405"/>
          <ac:inkMkLst>
            <pc:docMk/>
            <pc:sldMk cId="226436880" sldId="281"/>
            <ac:inkMk id="5" creationId="{A1F0C4DB-28A0-447E-85A4-AC6BFA51B0FE}"/>
          </ac:inkMkLst>
        </pc:inkChg>
        <pc:inkChg chg="add mod">
          <ac:chgData name="Alessandro Barbero" userId="46d095b4-dabe-4e3a-af8e-3d2dbc8c9e1d" providerId="ADAL" clId="{FB199AED-B718-4832-8838-AA7ADAC86845}" dt="2021-12-06T21:34:00.059" v="1972"/>
          <ac:inkMkLst>
            <pc:docMk/>
            <pc:sldMk cId="226436880" sldId="281"/>
            <ac:inkMk id="6" creationId="{73F9EC67-7436-49F2-A003-4856C4929173}"/>
          </ac:inkMkLst>
        </pc:inkChg>
        <pc:inkChg chg="add mod">
          <ac:chgData name="Alessandro Barbero" userId="46d095b4-dabe-4e3a-af8e-3d2dbc8c9e1d" providerId="ADAL" clId="{FB199AED-B718-4832-8838-AA7ADAC86845}" dt="2021-12-06T21:34:00.059" v="1972"/>
          <ac:inkMkLst>
            <pc:docMk/>
            <pc:sldMk cId="226436880" sldId="281"/>
            <ac:inkMk id="7" creationId="{7857D645-94C3-441E-96BC-F21F0CC865A2}"/>
          </ac:inkMkLst>
        </pc:inkChg>
        <pc:inkChg chg="add mod">
          <ac:chgData name="Alessandro Barbero" userId="46d095b4-dabe-4e3a-af8e-3d2dbc8c9e1d" providerId="ADAL" clId="{FB199AED-B718-4832-8838-AA7ADAC86845}" dt="2021-12-06T21:34:00.059" v="1972"/>
          <ac:inkMkLst>
            <pc:docMk/>
            <pc:sldMk cId="226436880" sldId="281"/>
            <ac:inkMk id="8" creationId="{666E895B-09C2-46BB-A3D7-B8723A9FEA88}"/>
          </ac:inkMkLst>
        </pc:inkChg>
        <pc:inkChg chg="add mod">
          <ac:chgData name="Alessandro Barbero" userId="46d095b4-dabe-4e3a-af8e-3d2dbc8c9e1d" providerId="ADAL" clId="{FB199AED-B718-4832-8838-AA7ADAC86845}" dt="2021-12-06T21:34:00.059" v="1972"/>
          <ac:inkMkLst>
            <pc:docMk/>
            <pc:sldMk cId="226436880" sldId="281"/>
            <ac:inkMk id="9" creationId="{0E569B50-5573-456D-A08E-1D24938AF8D3}"/>
          </ac:inkMkLst>
        </pc:inkChg>
        <pc:inkChg chg="add mod">
          <ac:chgData name="Alessandro Barbero" userId="46d095b4-dabe-4e3a-af8e-3d2dbc8c9e1d" providerId="ADAL" clId="{FB199AED-B718-4832-8838-AA7ADAC86845}" dt="2021-12-06T21:34:00.059" v="1972"/>
          <ac:inkMkLst>
            <pc:docMk/>
            <pc:sldMk cId="226436880" sldId="281"/>
            <ac:inkMk id="10" creationId="{114FDEF6-4A18-4A72-840A-C502BE8C1586}"/>
          </ac:inkMkLst>
        </pc:inkChg>
        <pc:inkChg chg="add">
          <ac:chgData name="Alessandro Barbero" userId="46d095b4-dabe-4e3a-af8e-3d2dbc8c9e1d" providerId="ADAL" clId="{FB199AED-B718-4832-8838-AA7ADAC86845}" dt="2021-12-06T21:43:45.942" v="2327" actId="9405"/>
          <ac:inkMkLst>
            <pc:docMk/>
            <pc:sldMk cId="226436880" sldId="281"/>
            <ac:inkMk id="11" creationId="{6A3BA473-786A-4B6D-ACC6-9A99472EAFDD}"/>
          </ac:inkMkLst>
        </pc:inkChg>
        <pc:inkChg chg="add">
          <ac:chgData name="Alessandro Barbero" userId="46d095b4-dabe-4e3a-af8e-3d2dbc8c9e1d" providerId="ADAL" clId="{FB199AED-B718-4832-8838-AA7ADAC86845}" dt="2021-12-06T21:34:03.229" v="1973" actId="9405"/>
          <ac:inkMkLst>
            <pc:docMk/>
            <pc:sldMk cId="226436880" sldId="281"/>
            <ac:inkMk id="13" creationId="{16A6ACC9-0DD5-442C-9DCE-38C90F0A55AE}"/>
          </ac:inkMkLst>
        </pc:inkChg>
        <pc:inkChg chg="add">
          <ac:chgData name="Alessandro Barbero" userId="46d095b4-dabe-4e3a-af8e-3d2dbc8c9e1d" providerId="ADAL" clId="{FB199AED-B718-4832-8838-AA7ADAC86845}" dt="2021-12-06T21:34:13.838" v="1974" actId="9405"/>
          <ac:inkMkLst>
            <pc:docMk/>
            <pc:sldMk cId="226436880" sldId="281"/>
            <ac:inkMk id="14" creationId="{2CBB93C8-2941-4AAD-8EF7-BDA6DC521DCA}"/>
          </ac:inkMkLst>
        </pc:inkChg>
      </pc:sldChg>
      <pc:sldChg chg="addSp delSp modSp new mod">
        <pc:chgData name="Alessandro Barbero" userId="46d095b4-dabe-4e3a-af8e-3d2dbc8c9e1d" providerId="ADAL" clId="{FB199AED-B718-4832-8838-AA7ADAC86845}" dt="2021-12-10T08:26:29.545" v="3108" actId="1076"/>
        <pc:sldMkLst>
          <pc:docMk/>
          <pc:sldMk cId="2456065355" sldId="282"/>
        </pc:sldMkLst>
        <pc:spChg chg="mod">
          <ac:chgData name="Alessandro Barbero" userId="46d095b4-dabe-4e3a-af8e-3d2dbc8c9e1d" providerId="ADAL" clId="{FB199AED-B718-4832-8838-AA7ADAC86845}" dt="2021-12-06T20:42:26.181" v="738" actId="122"/>
          <ac:spMkLst>
            <pc:docMk/>
            <pc:sldMk cId="2456065355" sldId="282"/>
            <ac:spMk id="2" creationId="{37B27804-877C-44AA-8BF8-2C50CDA0817F}"/>
          </ac:spMkLst>
        </pc:spChg>
        <pc:spChg chg="mod">
          <ac:chgData name="Alessandro Barbero" userId="46d095b4-dabe-4e3a-af8e-3d2dbc8c9e1d" providerId="ADAL" clId="{FB199AED-B718-4832-8838-AA7ADAC86845}" dt="2021-12-10T08:26:29.545" v="3108" actId="1076"/>
          <ac:spMkLst>
            <pc:docMk/>
            <pc:sldMk cId="2456065355" sldId="282"/>
            <ac:spMk id="3" creationId="{4674D710-24A5-4039-91AA-B16766E6D4AD}"/>
          </ac:spMkLst>
        </pc:spChg>
        <pc:grpChg chg="del mod">
          <ac:chgData name="Alessandro Barbero" userId="46d095b4-dabe-4e3a-af8e-3d2dbc8c9e1d" providerId="ADAL" clId="{FB199AED-B718-4832-8838-AA7ADAC86845}" dt="2021-12-08T17:31:15.472" v="2789"/>
          <ac:grpSpMkLst>
            <pc:docMk/>
            <pc:sldMk cId="2456065355" sldId="282"/>
            <ac:grpSpMk id="27" creationId="{DA9F64BD-382A-E944-8EC4-DC884A731C11}"/>
          </ac:grpSpMkLst>
        </pc:grpChg>
        <pc:grpChg chg="del mod">
          <ac:chgData name="Alessandro Barbero" userId="46d095b4-dabe-4e3a-af8e-3d2dbc8c9e1d" providerId="ADAL" clId="{FB199AED-B718-4832-8838-AA7ADAC86845}" dt="2021-12-08T17:31:15.466" v="2777"/>
          <ac:grpSpMkLst>
            <pc:docMk/>
            <pc:sldMk cId="2456065355" sldId="282"/>
            <ac:grpSpMk id="31" creationId="{A62D51AA-5734-9C4D-8D0E-1D1AE9290FBB}"/>
          </ac:grpSpMkLst>
        </pc:grpChg>
        <pc:picChg chg="add mod">
          <ac:chgData name="Alessandro Barbero" userId="46d095b4-dabe-4e3a-af8e-3d2dbc8c9e1d" providerId="ADAL" clId="{FB199AED-B718-4832-8838-AA7ADAC86845}" dt="2021-12-06T21:22:41.697" v="1493" actId="1076"/>
          <ac:picMkLst>
            <pc:docMk/>
            <pc:sldMk cId="2456065355" sldId="282"/>
            <ac:picMk id="4" creationId="{42327F60-B9D0-4296-8CAB-CBBF37395FEA}"/>
          </ac:picMkLst>
        </pc:picChg>
        <pc:picChg chg="add del mod">
          <ac:chgData name="Alessandro Barbero" userId="46d095b4-dabe-4e3a-af8e-3d2dbc8c9e1d" providerId="ADAL" clId="{FB199AED-B718-4832-8838-AA7ADAC86845}" dt="2021-12-06T21:05:24.039" v="1110" actId="478"/>
          <ac:picMkLst>
            <pc:docMk/>
            <pc:sldMk cId="2456065355" sldId="282"/>
            <ac:picMk id="5" creationId="{89823737-1542-41CD-BD89-C46C6718FCAB}"/>
          </ac:picMkLst>
        </pc:picChg>
        <pc:inkChg chg="add del mod">
          <ac:chgData name="Alessandro Barbero" userId="46d095b4-dabe-4e3a-af8e-3d2dbc8c9e1d" providerId="ADAL" clId="{FB199AED-B718-4832-8838-AA7ADAC86845}" dt="2021-12-08T17:06:25.136" v="2763" actId="478"/>
          <ac:inkMkLst>
            <pc:docMk/>
            <pc:sldMk cId="2456065355" sldId="282"/>
            <ac:inkMk id="5" creationId="{EE6CCF81-99D8-49BF-A24D-30F1B8C4E143}"/>
          </ac:inkMkLst>
        </pc:inkChg>
        <pc:inkChg chg="del mod">
          <ac:chgData name="Alessandro Barbero" userId="46d095b4-dabe-4e3a-af8e-3d2dbc8c9e1d" providerId="ADAL" clId="{FB199AED-B718-4832-8838-AA7ADAC86845}" dt="2021-12-08T17:31:15.473" v="2790"/>
          <ac:inkMkLst>
            <pc:docMk/>
            <pc:sldMk cId="2456065355" sldId="282"/>
            <ac:inkMk id="6" creationId="{FF81FDE0-9CFB-0741-835F-C82C7D29765E}"/>
          </ac:inkMkLst>
        </pc:inkChg>
        <pc:inkChg chg="del mod">
          <ac:chgData name="Alessandro Barbero" userId="46d095b4-dabe-4e3a-af8e-3d2dbc8c9e1d" providerId="ADAL" clId="{FB199AED-B718-4832-8838-AA7ADAC86845}" dt="2021-12-08T17:31:15.467" v="2779"/>
          <ac:inkMkLst>
            <pc:docMk/>
            <pc:sldMk cId="2456065355" sldId="282"/>
            <ac:inkMk id="7" creationId="{54026A5C-33CB-F04F-8ABC-732A3CCA2CE1}"/>
          </ac:inkMkLst>
        </pc:inkChg>
        <pc:inkChg chg="del">
          <ac:chgData name="Alessandro Barbero" userId="46d095b4-dabe-4e3a-af8e-3d2dbc8c9e1d" providerId="ADAL" clId="{FB199AED-B718-4832-8838-AA7ADAC86845}" dt="2021-12-08T17:31:15.464" v="2776"/>
          <ac:inkMkLst>
            <pc:docMk/>
            <pc:sldMk cId="2456065355" sldId="282"/>
            <ac:inkMk id="8" creationId="{9043321A-7DEB-B045-9890-ABB72B432D5C}"/>
          </ac:inkMkLst>
        </pc:inkChg>
        <pc:inkChg chg="add">
          <ac:chgData name="Alessandro Barbero" userId="46d095b4-dabe-4e3a-af8e-3d2dbc8c9e1d" providerId="ADAL" clId="{FB199AED-B718-4832-8838-AA7ADAC86845}" dt="2021-12-08T17:30:41.947" v="2775" actId="9405"/>
          <ac:inkMkLst>
            <pc:docMk/>
            <pc:sldMk cId="2456065355" sldId="282"/>
            <ac:inkMk id="9" creationId="{84D4F6C5-A693-4795-BCD0-B8D9BE933A09}"/>
          </ac:inkMkLst>
        </pc:inkChg>
        <pc:inkChg chg="del mod">
          <ac:chgData name="Alessandro Barbero" userId="46d095b4-dabe-4e3a-af8e-3d2dbc8c9e1d" providerId="ADAL" clId="{FB199AED-B718-4832-8838-AA7ADAC86845}" dt="2021-12-08T17:31:15.469" v="2783"/>
          <ac:inkMkLst>
            <pc:docMk/>
            <pc:sldMk cId="2456065355" sldId="282"/>
            <ac:inkMk id="10" creationId="{268A9DDB-77DC-004E-8E17-8B050C0AA272}"/>
          </ac:inkMkLst>
        </pc:inkChg>
        <pc:inkChg chg="del mod">
          <ac:chgData name="Alessandro Barbero" userId="46d095b4-dabe-4e3a-af8e-3d2dbc8c9e1d" providerId="ADAL" clId="{FB199AED-B718-4832-8838-AA7ADAC86845}" dt="2021-12-08T17:31:15.466" v="2778"/>
          <ac:inkMkLst>
            <pc:docMk/>
            <pc:sldMk cId="2456065355" sldId="282"/>
            <ac:inkMk id="12" creationId="{6C417BF1-3930-ED40-8D83-E91ED48A869F}"/>
          </ac:inkMkLst>
        </pc:inkChg>
        <pc:inkChg chg="del mod">
          <ac:chgData name="Alessandro Barbero" userId="46d095b4-dabe-4e3a-af8e-3d2dbc8c9e1d" providerId="ADAL" clId="{FB199AED-B718-4832-8838-AA7ADAC86845}" dt="2021-12-08T17:31:15.468" v="2780"/>
          <ac:inkMkLst>
            <pc:docMk/>
            <pc:sldMk cId="2456065355" sldId="282"/>
            <ac:inkMk id="14" creationId="{0E0A4BE1-273D-084C-8647-FD3480134C50}"/>
          </ac:inkMkLst>
        </pc:inkChg>
        <pc:inkChg chg="del mod">
          <ac:chgData name="Alessandro Barbero" userId="46d095b4-dabe-4e3a-af8e-3d2dbc8c9e1d" providerId="ADAL" clId="{FB199AED-B718-4832-8838-AA7ADAC86845}" dt="2021-12-08T17:31:15.469" v="2782"/>
          <ac:inkMkLst>
            <pc:docMk/>
            <pc:sldMk cId="2456065355" sldId="282"/>
            <ac:inkMk id="16" creationId="{B7C43593-4FD5-FA4E-B08A-A66EB1A95BF8}"/>
          </ac:inkMkLst>
        </pc:inkChg>
        <pc:inkChg chg="del mod">
          <ac:chgData name="Alessandro Barbero" userId="46d095b4-dabe-4e3a-af8e-3d2dbc8c9e1d" providerId="ADAL" clId="{FB199AED-B718-4832-8838-AA7ADAC86845}" dt="2021-12-08T17:31:15.471" v="2786"/>
          <ac:inkMkLst>
            <pc:docMk/>
            <pc:sldMk cId="2456065355" sldId="282"/>
            <ac:inkMk id="18" creationId="{B065D895-7612-914B-96A6-4BFFA7C94244}"/>
          </ac:inkMkLst>
        </pc:inkChg>
        <pc:inkChg chg="del mod">
          <ac:chgData name="Alessandro Barbero" userId="46d095b4-dabe-4e3a-af8e-3d2dbc8c9e1d" providerId="ADAL" clId="{FB199AED-B718-4832-8838-AA7ADAC86845}" dt="2021-12-08T17:31:15.470" v="2785"/>
          <ac:inkMkLst>
            <pc:docMk/>
            <pc:sldMk cId="2456065355" sldId="282"/>
            <ac:inkMk id="20" creationId="{495E130A-BF85-DD48-A1DA-5061049A5C79}"/>
          </ac:inkMkLst>
        </pc:inkChg>
        <pc:inkChg chg="del mod">
          <ac:chgData name="Alessandro Barbero" userId="46d095b4-dabe-4e3a-af8e-3d2dbc8c9e1d" providerId="ADAL" clId="{FB199AED-B718-4832-8838-AA7ADAC86845}" dt="2021-12-08T17:31:15.471" v="2787"/>
          <ac:inkMkLst>
            <pc:docMk/>
            <pc:sldMk cId="2456065355" sldId="282"/>
            <ac:inkMk id="22" creationId="{CBF33328-88AC-6948-B127-51FC7039751C}"/>
          </ac:inkMkLst>
        </pc:inkChg>
        <pc:inkChg chg="del mod">
          <ac:chgData name="Alessandro Barbero" userId="46d095b4-dabe-4e3a-af8e-3d2dbc8c9e1d" providerId="ADAL" clId="{FB199AED-B718-4832-8838-AA7ADAC86845}" dt="2021-12-08T17:31:15.472" v="2788"/>
          <ac:inkMkLst>
            <pc:docMk/>
            <pc:sldMk cId="2456065355" sldId="282"/>
            <ac:inkMk id="24" creationId="{5F546F09-4439-004C-8E62-CBF348872D1C}"/>
          </ac:inkMkLst>
        </pc:inkChg>
        <pc:inkChg chg="del mod">
          <ac:chgData name="Alessandro Barbero" userId="46d095b4-dabe-4e3a-af8e-3d2dbc8c9e1d" providerId="ADAL" clId="{FB199AED-B718-4832-8838-AA7ADAC86845}" dt="2021-12-08T17:31:15.472" v="2789"/>
          <ac:inkMkLst>
            <pc:docMk/>
            <pc:sldMk cId="2456065355" sldId="282"/>
            <ac:inkMk id="26" creationId="{9BFDA671-9D74-1642-8C48-6665AE8ED736}"/>
          </ac:inkMkLst>
        </pc:inkChg>
        <pc:inkChg chg="del">
          <ac:chgData name="Alessandro Barbero" userId="46d095b4-dabe-4e3a-af8e-3d2dbc8c9e1d" providerId="ADAL" clId="{FB199AED-B718-4832-8838-AA7ADAC86845}" dt="2021-12-08T17:31:15.466" v="2777"/>
          <ac:inkMkLst>
            <pc:docMk/>
            <pc:sldMk cId="2456065355" sldId="282"/>
            <ac:inkMk id="28" creationId="{A4C669B4-8A4F-8548-8376-4A7F3777D135}"/>
          </ac:inkMkLst>
        </pc:inkChg>
        <pc:inkChg chg="del">
          <ac:chgData name="Alessandro Barbero" userId="46d095b4-dabe-4e3a-af8e-3d2dbc8c9e1d" providerId="ADAL" clId="{FB199AED-B718-4832-8838-AA7ADAC86845}" dt="2021-12-08T17:31:15.468" v="2781"/>
          <ac:inkMkLst>
            <pc:docMk/>
            <pc:sldMk cId="2456065355" sldId="282"/>
            <ac:inkMk id="29" creationId="{73552803-0CF5-4F3B-B48C-0C08B84F35CD}"/>
          </ac:inkMkLst>
        </pc:inkChg>
        <pc:inkChg chg="del mod">
          <ac:chgData name="Alessandro Barbero" userId="46d095b4-dabe-4e3a-af8e-3d2dbc8c9e1d" providerId="ADAL" clId="{FB199AED-B718-4832-8838-AA7ADAC86845}" dt="2021-12-08T17:31:15.470" v="2784"/>
          <ac:inkMkLst>
            <pc:docMk/>
            <pc:sldMk cId="2456065355" sldId="282"/>
            <ac:inkMk id="30" creationId="{05359679-648E-5345-A29C-7A2B95332FCA}"/>
          </ac:inkMkLst>
        </pc:inkChg>
      </pc:sldChg>
      <pc:sldChg chg="addSp delSp modSp new mod">
        <pc:chgData name="Alessandro Barbero" userId="46d095b4-dabe-4e3a-af8e-3d2dbc8c9e1d" providerId="ADAL" clId="{FB199AED-B718-4832-8838-AA7ADAC86845}" dt="2021-12-11T10:59:49.211" v="3512" actId="1076"/>
        <pc:sldMkLst>
          <pc:docMk/>
          <pc:sldMk cId="1974897430" sldId="283"/>
        </pc:sldMkLst>
        <pc:spChg chg="mod">
          <ac:chgData name="Alessandro Barbero" userId="46d095b4-dabe-4e3a-af8e-3d2dbc8c9e1d" providerId="ADAL" clId="{FB199AED-B718-4832-8838-AA7ADAC86845}" dt="2021-12-10T08:02:16.356" v="2842" actId="113"/>
          <ac:spMkLst>
            <pc:docMk/>
            <pc:sldMk cId="1974897430" sldId="283"/>
            <ac:spMk id="2" creationId="{B2AA1C77-4539-403C-B3F8-F4EC4D15697E}"/>
          </ac:spMkLst>
        </pc:spChg>
        <pc:spChg chg="add del mod">
          <ac:chgData name="Alessandro Barbero" userId="46d095b4-dabe-4e3a-af8e-3d2dbc8c9e1d" providerId="ADAL" clId="{FB199AED-B718-4832-8838-AA7ADAC86845}" dt="2021-12-11T10:58:45.666" v="3402" actId="20577"/>
          <ac:spMkLst>
            <pc:docMk/>
            <pc:sldMk cId="1974897430" sldId="283"/>
            <ac:spMk id="3" creationId="{FF828F52-5CAE-4A4E-9BAB-458C7424E218}"/>
          </ac:spMkLst>
        </pc:spChg>
        <pc:spChg chg="add mod">
          <ac:chgData name="Alessandro Barbero" userId="46d095b4-dabe-4e3a-af8e-3d2dbc8c9e1d" providerId="ADAL" clId="{FB199AED-B718-4832-8838-AA7ADAC86845}" dt="2021-12-08T16:22:39.539" v="2610" actId="14100"/>
          <ac:spMkLst>
            <pc:docMk/>
            <pc:sldMk cId="1974897430" sldId="283"/>
            <ac:spMk id="5" creationId="{5104B5DE-D221-40F0-A9DB-57A5ADF68FCA}"/>
          </ac:spMkLst>
        </pc:spChg>
        <pc:spChg chg="add mod">
          <ac:chgData name="Alessandro Barbero" userId="46d095b4-dabe-4e3a-af8e-3d2dbc8c9e1d" providerId="ADAL" clId="{FB199AED-B718-4832-8838-AA7ADAC86845}" dt="2021-12-11T10:59:49.211" v="3512" actId="1076"/>
          <ac:spMkLst>
            <pc:docMk/>
            <pc:sldMk cId="1974897430" sldId="283"/>
            <ac:spMk id="5" creationId="{D969E5A8-78B1-4D3A-83D6-5C515221E00C}"/>
          </ac:spMkLst>
        </pc:spChg>
        <pc:spChg chg="add mod ord">
          <ac:chgData name="Alessandro Barbero" userId="46d095b4-dabe-4e3a-af8e-3d2dbc8c9e1d" providerId="ADAL" clId="{FB199AED-B718-4832-8838-AA7ADAC86845}" dt="2021-12-08T16:24:06.786" v="2623" actId="208"/>
          <ac:spMkLst>
            <pc:docMk/>
            <pc:sldMk cId="1974897430" sldId="283"/>
            <ac:spMk id="7" creationId="{12787671-31F4-4D31-A9D8-9921EC84EA1B}"/>
          </ac:spMkLst>
        </pc:spChg>
        <pc:spChg chg="del">
          <ac:chgData name="Alessandro Barbero" userId="46d095b4-dabe-4e3a-af8e-3d2dbc8c9e1d" providerId="ADAL" clId="{FB199AED-B718-4832-8838-AA7ADAC86845}" dt="2021-12-08T16:23:42.304" v="2619" actId="478"/>
          <ac:spMkLst>
            <pc:docMk/>
            <pc:sldMk cId="1974897430" sldId="283"/>
            <ac:spMk id="8" creationId="{AA53F078-13BF-6C43-8387-5AA6161B7272}"/>
          </ac:spMkLst>
        </pc:spChg>
        <pc:graphicFrameChg chg="del mod modGraphic">
          <ac:chgData name="Alessandro Barbero" userId="46d095b4-dabe-4e3a-af8e-3d2dbc8c9e1d" providerId="ADAL" clId="{FB199AED-B718-4832-8838-AA7ADAC86845}" dt="2021-12-10T08:35:54.353" v="3110" actId="478"/>
          <ac:graphicFrameMkLst>
            <pc:docMk/>
            <pc:sldMk cId="1974897430" sldId="283"/>
            <ac:graphicFrameMk id="4" creationId="{190A81D4-DE71-154A-AE21-A504369A5E7B}"/>
          </ac:graphicFrameMkLst>
        </pc:graphicFrameChg>
        <pc:graphicFrameChg chg="add del mod">
          <ac:chgData name="Alessandro Barbero" userId="46d095b4-dabe-4e3a-af8e-3d2dbc8c9e1d" providerId="ADAL" clId="{FB199AED-B718-4832-8838-AA7ADAC86845}" dt="2021-12-06T21:03:31.941" v="1050"/>
          <ac:graphicFrameMkLst>
            <pc:docMk/>
            <pc:sldMk cId="1974897430" sldId="283"/>
            <ac:graphicFrameMk id="5" creationId="{06C7F8D9-0B98-47A4-8918-E1F383BBEDDB}"/>
          </ac:graphicFrameMkLst>
        </pc:graphicFrameChg>
        <pc:graphicFrameChg chg="add del mod modGraphic">
          <ac:chgData name="Alessandro Barbero" userId="46d095b4-dabe-4e3a-af8e-3d2dbc8c9e1d" providerId="ADAL" clId="{FB199AED-B718-4832-8838-AA7ADAC86845}" dt="2021-12-10T08:37:14" v="3115" actId="478"/>
          <ac:graphicFrameMkLst>
            <pc:docMk/>
            <pc:sldMk cId="1974897430" sldId="283"/>
            <ac:graphicFrameMk id="5" creationId="{AC2DF3EA-D63C-4277-BAF6-FB725D12F85A}"/>
          </ac:graphicFrameMkLst>
        </pc:graphicFrameChg>
        <pc:graphicFrameChg chg="add mod modGraphic">
          <ac:chgData name="Alessandro Barbero" userId="46d095b4-dabe-4e3a-af8e-3d2dbc8c9e1d" providerId="ADAL" clId="{FB199AED-B718-4832-8838-AA7ADAC86845}" dt="2021-12-10T08:39:25.737" v="3132" actId="1076"/>
          <ac:graphicFrameMkLst>
            <pc:docMk/>
            <pc:sldMk cId="1974897430" sldId="283"/>
            <ac:graphicFrameMk id="6" creationId="{54D2F033-74DD-4E98-B65C-4733841429EB}"/>
          </ac:graphicFrameMkLst>
        </pc:graphicFrameChg>
        <pc:picChg chg="add del mod">
          <ac:chgData name="Alessandro Barbero" userId="46d095b4-dabe-4e3a-af8e-3d2dbc8c9e1d" providerId="ADAL" clId="{FB199AED-B718-4832-8838-AA7ADAC86845}" dt="2021-12-06T21:03:25.936" v="1048" actId="478"/>
          <ac:picMkLst>
            <pc:docMk/>
            <pc:sldMk cId="1974897430" sldId="283"/>
            <ac:picMk id="4" creationId="{71C349A7-1F99-4BEA-80E5-DD46BE03027F}"/>
          </ac:picMkLst>
        </pc:picChg>
        <pc:picChg chg="add mod">
          <ac:chgData name="Alessandro Barbero" userId="46d095b4-dabe-4e3a-af8e-3d2dbc8c9e1d" providerId="ADAL" clId="{FB199AED-B718-4832-8838-AA7ADAC86845}" dt="2021-12-08T16:11:28.451" v="2568" actId="1076"/>
          <ac:picMkLst>
            <pc:docMk/>
            <pc:sldMk cId="1974897430" sldId="283"/>
            <ac:picMk id="6" creationId="{58A99299-804E-4F72-8E79-F694693A1D94}"/>
          </ac:picMkLst>
        </pc:picChg>
      </pc:sldChg>
      <pc:sldChg chg="addSp delSp modSp new mod ord">
        <pc:chgData name="Alessandro Barbero" userId="46d095b4-dabe-4e3a-af8e-3d2dbc8c9e1d" providerId="ADAL" clId="{FB199AED-B718-4832-8838-AA7ADAC86845}" dt="2021-12-10T17:27:56.007" v="3264" actId="20577"/>
        <pc:sldMkLst>
          <pc:docMk/>
          <pc:sldMk cId="4181958487" sldId="284"/>
        </pc:sldMkLst>
        <pc:spChg chg="mod">
          <ac:chgData name="Alessandro Barbero" userId="46d095b4-dabe-4e3a-af8e-3d2dbc8c9e1d" providerId="ADAL" clId="{FB199AED-B718-4832-8838-AA7ADAC86845}" dt="2021-12-10T08:02:32.045" v="2848" actId="115"/>
          <ac:spMkLst>
            <pc:docMk/>
            <pc:sldMk cId="4181958487" sldId="284"/>
            <ac:spMk id="2" creationId="{08DDFAC5-4353-4600-9A20-711DE60A4FC5}"/>
          </ac:spMkLst>
        </pc:spChg>
        <pc:spChg chg="mod">
          <ac:chgData name="Alessandro Barbero" userId="46d095b4-dabe-4e3a-af8e-3d2dbc8c9e1d" providerId="ADAL" clId="{FB199AED-B718-4832-8838-AA7ADAC86845}" dt="2021-12-10T17:27:56.007" v="3264" actId="20577"/>
          <ac:spMkLst>
            <pc:docMk/>
            <pc:sldMk cId="4181958487" sldId="284"/>
            <ac:spMk id="3" creationId="{9F0F6E06-010A-4A49-A199-D17C74B5D8EF}"/>
          </ac:spMkLst>
        </pc:spChg>
        <pc:spChg chg="mod">
          <ac:chgData name="Alessandro Barbero" userId="46d095b4-dabe-4e3a-af8e-3d2dbc8c9e1d" providerId="ADAL" clId="{FB199AED-B718-4832-8838-AA7ADAC86845}" dt="2021-12-10T17:26:02.325" v="3160" actId="1076"/>
          <ac:spMkLst>
            <pc:docMk/>
            <pc:sldMk cId="4181958487" sldId="284"/>
            <ac:spMk id="4" creationId="{22BD8323-1FA7-3945-AB9A-941260E5082A}"/>
          </ac:spMkLst>
        </pc:spChg>
        <pc:spChg chg="add mod">
          <ac:chgData name="Alessandro Barbero" userId="46d095b4-dabe-4e3a-af8e-3d2dbc8c9e1d" providerId="ADAL" clId="{FB199AED-B718-4832-8838-AA7ADAC86845}" dt="2021-12-10T17:26:04.532" v="3161" actId="1076"/>
          <ac:spMkLst>
            <pc:docMk/>
            <pc:sldMk cId="4181958487" sldId="284"/>
            <ac:spMk id="9" creationId="{DF0E8937-96D3-4137-B99B-E7B694646142}"/>
          </ac:spMkLst>
        </pc:spChg>
        <pc:spChg chg="del">
          <ac:chgData name="Alessandro Barbero" userId="46d095b4-dabe-4e3a-af8e-3d2dbc8c9e1d" providerId="ADAL" clId="{FB199AED-B718-4832-8838-AA7ADAC86845}" dt="2021-12-10T17:27:16.128" v="3208" actId="478"/>
          <ac:spMkLst>
            <pc:docMk/>
            <pc:sldMk cId="4181958487" sldId="284"/>
            <ac:spMk id="43" creationId="{9A10628E-CF40-493B-BBAF-3B6F6EC2854C}"/>
          </ac:spMkLst>
        </pc:spChg>
        <pc:spChg chg="del">
          <ac:chgData name="Alessandro Barbero" userId="46d095b4-dabe-4e3a-af8e-3d2dbc8c9e1d" providerId="ADAL" clId="{FB199AED-B718-4832-8838-AA7ADAC86845}" dt="2021-12-06T21:37:10.755" v="2107" actId="478"/>
          <ac:spMkLst>
            <pc:docMk/>
            <pc:sldMk cId="4181958487" sldId="284"/>
            <ac:spMk id="70" creationId="{65C8470A-20F4-A343-946F-F98222E07584}"/>
          </ac:spMkLst>
        </pc:spChg>
        <pc:spChg chg="del mod">
          <ac:chgData name="Alessandro Barbero" userId="46d095b4-dabe-4e3a-af8e-3d2dbc8c9e1d" providerId="ADAL" clId="{FB199AED-B718-4832-8838-AA7ADAC86845}" dt="2021-12-06T21:44:39.793" v="2350" actId="478"/>
          <ac:spMkLst>
            <pc:docMk/>
            <pc:sldMk cId="4181958487" sldId="284"/>
            <ac:spMk id="71" creationId="{D7A28DF3-FFC8-9142-94F7-A06078A8A233}"/>
          </ac:spMkLst>
        </pc:spChg>
        <pc:grpChg chg="mod">
          <ac:chgData name="Alessandro Barbero" userId="46d095b4-dabe-4e3a-af8e-3d2dbc8c9e1d" providerId="ADAL" clId="{FB199AED-B718-4832-8838-AA7ADAC86845}" dt="2021-12-10T17:26:14.114" v="3164"/>
          <ac:grpSpMkLst>
            <pc:docMk/>
            <pc:sldMk cId="4181958487" sldId="284"/>
            <ac:grpSpMk id="7" creationId="{17F8FE6E-2531-4D5A-A4ED-8FA7E13865C2}"/>
          </ac:grpSpMkLst>
        </pc:grpChg>
        <pc:grpChg chg="add del mod">
          <ac:chgData name="Alessandro Barbero" userId="46d095b4-dabe-4e3a-af8e-3d2dbc8c9e1d" providerId="ADAL" clId="{FB199AED-B718-4832-8838-AA7ADAC86845}" dt="2021-12-10T17:27:28.153" v="3219"/>
          <ac:grpSpMkLst>
            <pc:docMk/>
            <pc:sldMk cId="4181958487" sldId="284"/>
            <ac:grpSpMk id="17" creationId="{CD70FBD5-2EEA-4D42-BB34-B328AD487A55}"/>
          </ac:grpSpMkLst>
        </pc:grpChg>
        <pc:grpChg chg="mod">
          <ac:chgData name="Alessandro Barbero" userId="46d095b4-dabe-4e3a-af8e-3d2dbc8c9e1d" providerId="ADAL" clId="{FB199AED-B718-4832-8838-AA7ADAC86845}" dt="2021-12-10T17:26:36.785" v="3186"/>
          <ac:grpSpMkLst>
            <pc:docMk/>
            <pc:sldMk cId="4181958487" sldId="284"/>
            <ac:grpSpMk id="26" creationId="{5A3E630F-9F5D-46A8-B771-EA552E26299B}"/>
          </ac:grpSpMkLst>
        </pc:grpChg>
        <pc:grpChg chg="del mod">
          <ac:chgData name="Alessandro Barbero" userId="46d095b4-dabe-4e3a-af8e-3d2dbc8c9e1d" providerId="ADAL" clId="{FB199AED-B718-4832-8838-AA7ADAC86845}" dt="2021-12-06T21:36:45.597" v="2106" actId="478"/>
          <ac:grpSpMkLst>
            <pc:docMk/>
            <pc:sldMk cId="4181958487" sldId="284"/>
            <ac:grpSpMk id="69" creationId="{BE2670D6-FA04-2F4A-894A-A42E93E6AE46}"/>
          </ac:grpSpMkLst>
        </pc:grpChg>
        <pc:grpChg chg="mod">
          <ac:chgData name="Alessandro Barbero" userId="46d095b4-dabe-4e3a-af8e-3d2dbc8c9e1d" providerId="ADAL" clId="{FB199AED-B718-4832-8838-AA7ADAC86845}" dt="2021-12-06T21:44:03.388" v="2335"/>
          <ac:grpSpMkLst>
            <pc:docMk/>
            <pc:sldMk cId="4181958487" sldId="284"/>
            <ac:grpSpMk id="137" creationId="{1E3F2520-3750-4F17-82A8-CD45721F5DFF}"/>
          </ac:grpSpMkLst>
        </pc:grpChg>
        <pc:grpChg chg="mod">
          <ac:chgData name="Alessandro Barbero" userId="46d095b4-dabe-4e3a-af8e-3d2dbc8c9e1d" providerId="ADAL" clId="{FB199AED-B718-4832-8838-AA7ADAC86845}" dt="2021-12-06T21:44:11.808" v="2343"/>
          <ac:grpSpMkLst>
            <pc:docMk/>
            <pc:sldMk cId="4181958487" sldId="284"/>
            <ac:grpSpMk id="142" creationId="{565E7393-CC3E-4EA8-BD2C-39D45A4CE7F0}"/>
          </ac:grpSpMkLst>
        </pc:grpChg>
        <pc:inkChg chg="add del mod">
          <ac:chgData name="Alessandro Barbero" userId="46d095b4-dabe-4e3a-af8e-3d2dbc8c9e1d" providerId="ADAL" clId="{FB199AED-B718-4832-8838-AA7ADAC86845}" dt="2021-12-10T17:27:28.153" v="3220"/>
          <ac:inkMkLst>
            <pc:docMk/>
            <pc:sldMk cId="4181958487" sldId="284"/>
            <ac:inkMk id="4" creationId="{8B48CDC9-E475-4707-9A58-15FA4B35DAE0}"/>
          </ac:inkMkLst>
        </pc:inkChg>
        <pc:inkChg chg="add mod">
          <ac:chgData name="Alessandro Barbero" userId="46d095b4-dabe-4e3a-af8e-3d2dbc8c9e1d" providerId="ADAL" clId="{FB199AED-B718-4832-8838-AA7ADAC86845}" dt="2021-12-10T17:26:14.114" v="3164"/>
          <ac:inkMkLst>
            <pc:docMk/>
            <pc:sldMk cId="4181958487" sldId="284"/>
            <ac:inkMk id="5" creationId="{4C397140-55B6-4F0C-A2FD-DB7C830B656C}"/>
          </ac:inkMkLst>
        </pc:inkChg>
        <pc:inkChg chg="add mod">
          <ac:chgData name="Alessandro Barbero" userId="46d095b4-dabe-4e3a-af8e-3d2dbc8c9e1d" providerId="ADAL" clId="{FB199AED-B718-4832-8838-AA7ADAC86845}" dt="2021-12-10T17:26:14.114" v="3164"/>
          <ac:inkMkLst>
            <pc:docMk/>
            <pc:sldMk cId="4181958487" sldId="284"/>
            <ac:inkMk id="6" creationId="{6DE8C969-87F6-43FA-8AE4-2E3DCB13D258}"/>
          </ac:inkMkLst>
        </pc:inkChg>
        <pc:inkChg chg="add del mod">
          <ac:chgData name="Alessandro Barbero" userId="46d095b4-dabe-4e3a-af8e-3d2dbc8c9e1d" providerId="ADAL" clId="{FB199AED-B718-4832-8838-AA7ADAC86845}" dt="2021-12-10T17:27:28.149" v="3212"/>
          <ac:inkMkLst>
            <pc:docMk/>
            <pc:sldMk cId="4181958487" sldId="284"/>
            <ac:inkMk id="8" creationId="{B7543E63-07E5-41BD-A6FE-A20C777CC0A5}"/>
          </ac:inkMkLst>
        </pc:inkChg>
        <pc:inkChg chg="add del">
          <ac:chgData name="Alessandro Barbero" userId="46d095b4-dabe-4e3a-af8e-3d2dbc8c9e1d" providerId="ADAL" clId="{FB199AED-B718-4832-8838-AA7ADAC86845}" dt="2021-12-06T21:31:49.773" v="1961" actId="478"/>
          <ac:inkMkLst>
            <pc:docMk/>
            <pc:sldMk cId="4181958487" sldId="284"/>
            <ac:inkMk id="8" creationId="{C55DADE6-088F-4B21-947B-8CFCA41C86D5}"/>
          </ac:inkMkLst>
        </pc:inkChg>
        <pc:inkChg chg="add del mod">
          <ac:chgData name="Alessandro Barbero" userId="46d095b4-dabe-4e3a-af8e-3d2dbc8c9e1d" providerId="ADAL" clId="{FB199AED-B718-4832-8838-AA7ADAC86845}" dt="2021-12-10T17:27:28.148" v="3211"/>
          <ac:inkMkLst>
            <pc:docMk/>
            <pc:sldMk cId="4181958487" sldId="284"/>
            <ac:inkMk id="9" creationId="{FDA48127-6E32-4FEB-8578-2183ED898818}"/>
          </ac:inkMkLst>
        </pc:inkChg>
        <pc:inkChg chg="add del mod">
          <ac:chgData name="Alessandro Barbero" userId="46d095b4-dabe-4e3a-af8e-3d2dbc8c9e1d" providerId="ADAL" clId="{FB199AED-B718-4832-8838-AA7ADAC86845}" dt="2021-12-10T17:27:28.153" v="3219"/>
          <ac:inkMkLst>
            <pc:docMk/>
            <pc:sldMk cId="4181958487" sldId="284"/>
            <ac:inkMk id="10" creationId="{B87BB3D2-8983-49AD-90AF-72CCD91FABE3}"/>
          </ac:inkMkLst>
        </pc:inkChg>
        <pc:inkChg chg="add del mod">
          <ac:chgData name="Alessandro Barbero" userId="46d095b4-dabe-4e3a-af8e-3d2dbc8c9e1d" providerId="ADAL" clId="{FB199AED-B718-4832-8838-AA7ADAC86845}" dt="2021-12-10T17:27:28.150" v="3214"/>
          <ac:inkMkLst>
            <pc:docMk/>
            <pc:sldMk cId="4181958487" sldId="284"/>
            <ac:inkMk id="11" creationId="{3F3CE978-B93F-4A37-A929-FC3289A6487D}"/>
          </ac:inkMkLst>
        </pc:inkChg>
        <pc:inkChg chg="add del mod">
          <ac:chgData name="Alessandro Barbero" userId="46d095b4-dabe-4e3a-af8e-3d2dbc8c9e1d" providerId="ADAL" clId="{FB199AED-B718-4832-8838-AA7ADAC86845}" dt="2021-12-10T17:27:28.151" v="3215"/>
          <ac:inkMkLst>
            <pc:docMk/>
            <pc:sldMk cId="4181958487" sldId="284"/>
            <ac:inkMk id="12" creationId="{C49FB83F-AC72-4C69-AB8C-29B67737FA49}"/>
          </ac:inkMkLst>
        </pc:inkChg>
        <pc:inkChg chg="add del mod">
          <ac:chgData name="Alessandro Barbero" userId="46d095b4-dabe-4e3a-af8e-3d2dbc8c9e1d" providerId="ADAL" clId="{FB199AED-B718-4832-8838-AA7ADAC86845}" dt="2021-12-10T17:27:28.146" v="3210"/>
          <ac:inkMkLst>
            <pc:docMk/>
            <pc:sldMk cId="4181958487" sldId="284"/>
            <ac:inkMk id="13" creationId="{466D7CAB-074B-4F06-B17B-AAD9FFA3E1FF}"/>
          </ac:inkMkLst>
        </pc:inkChg>
        <pc:inkChg chg="add del mod">
          <ac:chgData name="Alessandro Barbero" userId="46d095b4-dabe-4e3a-af8e-3d2dbc8c9e1d" providerId="ADAL" clId="{FB199AED-B718-4832-8838-AA7ADAC86845}" dt="2021-12-10T17:27:28.152" v="3217"/>
          <ac:inkMkLst>
            <pc:docMk/>
            <pc:sldMk cId="4181958487" sldId="284"/>
            <ac:inkMk id="14" creationId="{B7CB45B9-14A1-4E68-8C12-B68C8AE5216F}"/>
          </ac:inkMkLst>
        </pc:inkChg>
        <pc:inkChg chg="add del mod">
          <ac:chgData name="Alessandro Barbero" userId="46d095b4-dabe-4e3a-af8e-3d2dbc8c9e1d" providerId="ADAL" clId="{FB199AED-B718-4832-8838-AA7ADAC86845}" dt="2021-12-10T17:27:28.151" v="3216"/>
          <ac:inkMkLst>
            <pc:docMk/>
            <pc:sldMk cId="4181958487" sldId="284"/>
            <ac:inkMk id="15" creationId="{03DDD4B5-C6AB-4A4C-9BB2-2F440546926C}"/>
          </ac:inkMkLst>
        </pc:inkChg>
        <pc:inkChg chg="add del mod">
          <ac:chgData name="Alessandro Barbero" userId="46d095b4-dabe-4e3a-af8e-3d2dbc8c9e1d" providerId="ADAL" clId="{FB199AED-B718-4832-8838-AA7ADAC86845}" dt="2021-12-10T17:27:28.154" v="3222"/>
          <ac:inkMkLst>
            <pc:docMk/>
            <pc:sldMk cId="4181958487" sldId="284"/>
            <ac:inkMk id="16" creationId="{62EB8DBB-C426-4441-9B70-93DE032F7019}"/>
          </ac:inkMkLst>
        </pc:inkChg>
        <pc:inkChg chg="add del mod">
          <ac:chgData name="Alessandro Barbero" userId="46d095b4-dabe-4e3a-af8e-3d2dbc8c9e1d" providerId="ADAL" clId="{FB199AED-B718-4832-8838-AA7ADAC86845}" dt="2021-12-10T17:27:28.154" v="3221"/>
          <ac:inkMkLst>
            <pc:docMk/>
            <pc:sldMk cId="4181958487" sldId="284"/>
            <ac:inkMk id="18" creationId="{415929A6-0968-4E49-A78B-D8DA47100A99}"/>
          </ac:inkMkLst>
        </pc:inkChg>
        <pc:inkChg chg="add del mod">
          <ac:chgData name="Alessandro Barbero" userId="46d095b4-dabe-4e3a-af8e-3d2dbc8c9e1d" providerId="ADAL" clId="{FB199AED-B718-4832-8838-AA7ADAC86845}" dt="2021-12-10T17:27:28.150" v="3213"/>
          <ac:inkMkLst>
            <pc:docMk/>
            <pc:sldMk cId="4181958487" sldId="284"/>
            <ac:inkMk id="19" creationId="{830B590E-B39E-496C-B689-DBA4D8CFA4D3}"/>
          </ac:inkMkLst>
        </pc:inkChg>
        <pc:inkChg chg="add del mod">
          <ac:chgData name="Alessandro Barbero" userId="46d095b4-dabe-4e3a-af8e-3d2dbc8c9e1d" providerId="ADAL" clId="{FB199AED-B718-4832-8838-AA7ADAC86845}" dt="2021-12-10T17:27:28.154" v="3223"/>
          <ac:inkMkLst>
            <pc:docMk/>
            <pc:sldMk cId="4181958487" sldId="284"/>
            <ac:inkMk id="20" creationId="{D964C487-9C54-4803-B4BD-A8646ED9BD38}"/>
          </ac:inkMkLst>
        </pc:inkChg>
        <pc:inkChg chg="add del mod">
          <ac:chgData name="Alessandro Barbero" userId="46d095b4-dabe-4e3a-af8e-3d2dbc8c9e1d" providerId="ADAL" clId="{FB199AED-B718-4832-8838-AA7ADAC86845}" dt="2021-12-10T17:27:28.155" v="3224"/>
          <ac:inkMkLst>
            <pc:docMk/>
            <pc:sldMk cId="4181958487" sldId="284"/>
            <ac:inkMk id="21" creationId="{3A418464-D002-44EB-A377-52AB900787D1}"/>
          </ac:inkMkLst>
        </pc:inkChg>
        <pc:inkChg chg="add del mod">
          <ac:chgData name="Alessandro Barbero" userId="46d095b4-dabe-4e3a-af8e-3d2dbc8c9e1d" providerId="ADAL" clId="{FB199AED-B718-4832-8838-AA7ADAC86845}" dt="2021-12-10T17:27:28.152" v="3218"/>
          <ac:inkMkLst>
            <pc:docMk/>
            <pc:sldMk cId="4181958487" sldId="284"/>
            <ac:inkMk id="22" creationId="{DE259C37-CC41-443E-ABF2-F1C947DA832B}"/>
          </ac:inkMkLst>
        </pc:inkChg>
        <pc:inkChg chg="add del mod">
          <ac:chgData name="Alessandro Barbero" userId="46d095b4-dabe-4e3a-af8e-3d2dbc8c9e1d" providerId="ADAL" clId="{FB199AED-B718-4832-8838-AA7ADAC86845}" dt="2021-12-10T17:26:37.157" v="3188" actId="9405"/>
          <ac:inkMkLst>
            <pc:docMk/>
            <pc:sldMk cId="4181958487" sldId="284"/>
            <ac:inkMk id="23" creationId="{A3F71EF7-1217-407C-AEE6-90D0764033AA}"/>
          </ac:inkMkLst>
        </pc:inkChg>
        <pc:inkChg chg="add del mod">
          <ac:chgData name="Alessandro Barbero" userId="46d095b4-dabe-4e3a-af8e-3d2dbc8c9e1d" providerId="ADAL" clId="{FB199AED-B718-4832-8838-AA7ADAC86845}" dt="2021-12-10T17:26:36.932" v="3187" actId="9405"/>
          <ac:inkMkLst>
            <pc:docMk/>
            <pc:sldMk cId="4181958487" sldId="284"/>
            <ac:inkMk id="24" creationId="{532492EF-9AB1-4D2A-A99B-BDB266E9709C}"/>
          </ac:inkMkLst>
        </pc:inkChg>
        <pc:inkChg chg="add del mod">
          <ac:chgData name="Alessandro Barbero" userId="46d095b4-dabe-4e3a-af8e-3d2dbc8c9e1d" providerId="ADAL" clId="{FB199AED-B718-4832-8838-AA7ADAC86845}" dt="2021-12-10T17:26:36.785" v="3186"/>
          <ac:inkMkLst>
            <pc:docMk/>
            <pc:sldMk cId="4181958487" sldId="284"/>
            <ac:inkMk id="25" creationId="{E13BBB2C-5550-4818-B732-9A5A78F9AF8D}"/>
          </ac:inkMkLst>
        </pc:inkChg>
        <pc:inkChg chg="del">
          <ac:chgData name="Alessandro Barbero" userId="46d095b4-dabe-4e3a-af8e-3d2dbc8c9e1d" providerId="ADAL" clId="{FB199AED-B718-4832-8838-AA7ADAC86845}" dt="2021-12-10T17:26:58.496" v="3207" actId="478"/>
          <ac:inkMkLst>
            <pc:docMk/>
            <pc:sldMk cId="4181958487" sldId="284"/>
            <ac:inkMk id="42" creationId="{87715E4B-265D-1E45-A92D-0F7B2900FAA1}"/>
          </ac:inkMkLst>
        </pc:inkChg>
        <pc:inkChg chg="add del">
          <ac:chgData name="Alessandro Barbero" userId="46d095b4-dabe-4e3a-af8e-3d2dbc8c9e1d" providerId="ADAL" clId="{FB199AED-B718-4832-8838-AA7ADAC86845}" dt="2021-12-06T21:44:56.754" v="2353" actId="478"/>
          <ac:inkMkLst>
            <pc:docMk/>
            <pc:sldMk cId="4181958487" sldId="284"/>
            <ac:inkMk id="132" creationId="{A88AD9F2-2CA4-4E25-AE40-511539288EE4}"/>
          </ac:inkMkLst>
        </pc:inkChg>
        <pc:inkChg chg="add del">
          <ac:chgData name="Alessandro Barbero" userId="46d095b4-dabe-4e3a-af8e-3d2dbc8c9e1d" providerId="ADAL" clId="{FB199AED-B718-4832-8838-AA7ADAC86845}" dt="2021-12-06T21:44:56.754" v="2353" actId="478"/>
          <ac:inkMkLst>
            <pc:docMk/>
            <pc:sldMk cId="4181958487" sldId="284"/>
            <ac:inkMk id="133" creationId="{E4210831-315C-4EAB-85F3-6B82D96ADCCB}"/>
          </ac:inkMkLst>
        </pc:inkChg>
        <pc:inkChg chg="add del mod">
          <ac:chgData name="Alessandro Barbero" userId="46d095b4-dabe-4e3a-af8e-3d2dbc8c9e1d" providerId="ADAL" clId="{FB199AED-B718-4832-8838-AA7ADAC86845}" dt="2021-12-06T21:44:52.659" v="2352" actId="478"/>
          <ac:inkMkLst>
            <pc:docMk/>
            <pc:sldMk cId="4181958487" sldId="284"/>
            <ac:inkMk id="134" creationId="{7A863AF6-07FD-402F-92C1-AC7C96A1837C}"/>
          </ac:inkMkLst>
        </pc:inkChg>
        <pc:inkChg chg="add del mod">
          <ac:chgData name="Alessandro Barbero" userId="46d095b4-dabe-4e3a-af8e-3d2dbc8c9e1d" providerId="ADAL" clId="{FB199AED-B718-4832-8838-AA7ADAC86845}" dt="2021-12-06T21:44:04.936" v="2336" actId="9405"/>
          <ac:inkMkLst>
            <pc:docMk/>
            <pc:sldMk cId="4181958487" sldId="284"/>
            <ac:inkMk id="135" creationId="{C7E56E58-2F54-4740-9EE1-83D31BD1710B}"/>
          </ac:inkMkLst>
        </pc:inkChg>
        <pc:inkChg chg="add del mod">
          <ac:chgData name="Alessandro Barbero" userId="46d095b4-dabe-4e3a-af8e-3d2dbc8c9e1d" providerId="ADAL" clId="{FB199AED-B718-4832-8838-AA7ADAC86845}" dt="2021-12-06T21:44:03.388" v="2335"/>
          <ac:inkMkLst>
            <pc:docMk/>
            <pc:sldMk cId="4181958487" sldId="284"/>
            <ac:inkMk id="136" creationId="{EAA0C84F-1EA8-4C9B-BBB7-F953887FF062}"/>
          </ac:inkMkLst>
        </pc:inkChg>
        <pc:inkChg chg="add del">
          <ac:chgData name="Alessandro Barbero" userId="46d095b4-dabe-4e3a-af8e-3d2dbc8c9e1d" providerId="ADAL" clId="{FB199AED-B718-4832-8838-AA7ADAC86845}" dt="2021-12-06T21:44:56.754" v="2353" actId="478"/>
          <ac:inkMkLst>
            <pc:docMk/>
            <pc:sldMk cId="4181958487" sldId="284"/>
            <ac:inkMk id="138" creationId="{4AF68A6F-84C4-4E4D-9BA3-99F8E990A3F0}"/>
          </ac:inkMkLst>
        </pc:inkChg>
        <pc:inkChg chg="add del">
          <ac:chgData name="Alessandro Barbero" userId="46d095b4-dabe-4e3a-af8e-3d2dbc8c9e1d" providerId="ADAL" clId="{FB199AED-B718-4832-8838-AA7ADAC86845}" dt="2021-12-06T21:44:56.754" v="2353" actId="478"/>
          <ac:inkMkLst>
            <pc:docMk/>
            <pc:sldMk cId="4181958487" sldId="284"/>
            <ac:inkMk id="139" creationId="{2BA1B0BF-39EE-4E4A-9A5C-364BDB824D00}"/>
          </ac:inkMkLst>
        </pc:inkChg>
        <pc:inkChg chg="add del mod">
          <ac:chgData name="Alessandro Barbero" userId="46d095b4-dabe-4e3a-af8e-3d2dbc8c9e1d" providerId="ADAL" clId="{FB199AED-B718-4832-8838-AA7ADAC86845}" dt="2021-12-06T21:44:12.610" v="2344" actId="9405"/>
          <ac:inkMkLst>
            <pc:docMk/>
            <pc:sldMk cId="4181958487" sldId="284"/>
            <ac:inkMk id="140" creationId="{369F5CB9-AE50-4BC0-9783-F84DA17DB70A}"/>
          </ac:inkMkLst>
        </pc:inkChg>
        <pc:inkChg chg="add del mod">
          <ac:chgData name="Alessandro Barbero" userId="46d095b4-dabe-4e3a-af8e-3d2dbc8c9e1d" providerId="ADAL" clId="{FB199AED-B718-4832-8838-AA7ADAC86845}" dt="2021-12-06T21:44:11.808" v="2343"/>
          <ac:inkMkLst>
            <pc:docMk/>
            <pc:sldMk cId="4181958487" sldId="284"/>
            <ac:inkMk id="141" creationId="{C1231F8B-A366-41E1-89B9-C9901CCF4CD0}"/>
          </ac:inkMkLst>
        </pc:inkChg>
        <pc:inkChg chg="add del">
          <ac:chgData name="Alessandro Barbero" userId="46d095b4-dabe-4e3a-af8e-3d2dbc8c9e1d" providerId="ADAL" clId="{FB199AED-B718-4832-8838-AA7ADAC86845}" dt="2021-12-06T21:44:21.195" v="2348" actId="9405"/>
          <ac:inkMkLst>
            <pc:docMk/>
            <pc:sldMk cId="4181958487" sldId="284"/>
            <ac:inkMk id="143" creationId="{B855A90C-6255-4C07-BC0B-621E25BA9208}"/>
          </ac:inkMkLst>
        </pc:inkChg>
        <pc:cxnChg chg="add del">
          <ac:chgData name="Alessandro Barbero" userId="46d095b4-dabe-4e3a-af8e-3d2dbc8c9e1d" providerId="ADAL" clId="{FB199AED-B718-4832-8838-AA7ADAC86845}" dt="2021-12-06T21:31:08.876" v="1957" actId="478"/>
          <ac:cxnSpMkLst>
            <pc:docMk/>
            <pc:sldMk cId="4181958487" sldId="284"/>
            <ac:cxnSpMk id="5" creationId="{7100D2AD-DCB5-441F-A294-03AF8E1654A9}"/>
          </ac:cxnSpMkLst>
        </pc:cxnChg>
        <pc:cxnChg chg="add del">
          <ac:chgData name="Alessandro Barbero" userId="46d095b4-dabe-4e3a-af8e-3d2dbc8c9e1d" providerId="ADAL" clId="{FB199AED-B718-4832-8838-AA7ADAC86845}" dt="2021-12-06T21:31:22.102" v="1959" actId="478"/>
          <ac:cxnSpMkLst>
            <pc:docMk/>
            <pc:sldMk cId="4181958487" sldId="284"/>
            <ac:cxnSpMk id="7" creationId="{12B9BFB2-4A81-4D60-B6FD-40148CAAE77C}"/>
          </ac:cxnSpMkLst>
        </pc:cxnChg>
      </pc:sldChg>
      <pc:sldChg chg="addSp delSp modSp new mod">
        <pc:chgData name="Alessandro Barbero" userId="46d095b4-dabe-4e3a-af8e-3d2dbc8c9e1d" providerId="ADAL" clId="{FB199AED-B718-4832-8838-AA7ADAC86845}" dt="2021-12-06T20:58:05.052" v="1019" actId="122"/>
        <pc:sldMkLst>
          <pc:docMk/>
          <pc:sldMk cId="2347755261" sldId="285"/>
        </pc:sldMkLst>
        <pc:spChg chg="del">
          <ac:chgData name="Alessandro Barbero" userId="46d095b4-dabe-4e3a-af8e-3d2dbc8c9e1d" providerId="ADAL" clId="{FB199AED-B718-4832-8838-AA7ADAC86845}" dt="2021-12-06T20:56:02.336" v="883" actId="478"/>
          <ac:spMkLst>
            <pc:docMk/>
            <pc:sldMk cId="2347755261" sldId="285"/>
            <ac:spMk id="2" creationId="{D27A9870-3226-40FB-B248-FDB3C7B43A5B}"/>
          </ac:spMkLst>
        </pc:spChg>
        <pc:spChg chg="mod">
          <ac:chgData name="Alessandro Barbero" userId="46d095b4-dabe-4e3a-af8e-3d2dbc8c9e1d" providerId="ADAL" clId="{FB199AED-B718-4832-8838-AA7ADAC86845}" dt="2021-12-06T20:58:05.052" v="1019" actId="122"/>
          <ac:spMkLst>
            <pc:docMk/>
            <pc:sldMk cId="2347755261" sldId="285"/>
            <ac:spMk id="3" creationId="{830438D9-C683-4A26-9723-D161032E0A02}"/>
          </ac:spMkLst>
        </pc:spChg>
        <pc:picChg chg="add mod">
          <ac:chgData name="Alessandro Barbero" userId="46d095b4-dabe-4e3a-af8e-3d2dbc8c9e1d" providerId="ADAL" clId="{FB199AED-B718-4832-8838-AA7ADAC86845}" dt="2021-12-06T20:57:45.978" v="997" actId="1076"/>
          <ac:picMkLst>
            <pc:docMk/>
            <pc:sldMk cId="2347755261" sldId="285"/>
            <ac:picMk id="4" creationId="{79DF7512-529D-485B-9528-4C10BC031096}"/>
          </ac:picMkLst>
        </pc:picChg>
      </pc:sldChg>
      <pc:sldChg chg="addSp delSp modSp new mod">
        <pc:chgData name="Alessandro Barbero" userId="46d095b4-dabe-4e3a-af8e-3d2dbc8c9e1d" providerId="ADAL" clId="{FB199AED-B718-4832-8838-AA7ADAC86845}" dt="2021-12-11T11:04:13.453" v="3517" actId="1076"/>
        <pc:sldMkLst>
          <pc:docMk/>
          <pc:sldMk cId="616704214" sldId="286"/>
        </pc:sldMkLst>
        <pc:spChg chg="mod">
          <ac:chgData name="Alessandro Barbero" userId="46d095b4-dabe-4e3a-af8e-3d2dbc8c9e1d" providerId="ADAL" clId="{FB199AED-B718-4832-8838-AA7ADAC86845}" dt="2021-12-10T08:02:24.637" v="2845" actId="114"/>
          <ac:spMkLst>
            <pc:docMk/>
            <pc:sldMk cId="616704214" sldId="286"/>
            <ac:spMk id="2" creationId="{F084A089-258C-4402-A396-0772C04C2F46}"/>
          </ac:spMkLst>
        </pc:spChg>
        <pc:spChg chg="mod">
          <ac:chgData name="Alessandro Barbero" userId="46d095b4-dabe-4e3a-af8e-3d2dbc8c9e1d" providerId="ADAL" clId="{FB199AED-B718-4832-8838-AA7ADAC86845}" dt="2021-12-11T11:04:13.453" v="3517" actId="1076"/>
          <ac:spMkLst>
            <pc:docMk/>
            <pc:sldMk cId="616704214" sldId="286"/>
            <ac:spMk id="3" creationId="{25AF10CE-7407-4BC8-A5AA-E0725864FA1E}"/>
          </ac:spMkLst>
        </pc:spChg>
        <pc:graphicFrameChg chg="add mod modGraphic">
          <ac:chgData name="Alessandro Barbero" userId="46d095b4-dabe-4e3a-af8e-3d2dbc8c9e1d" providerId="ADAL" clId="{FB199AED-B718-4832-8838-AA7ADAC86845}" dt="2021-12-10T09:16:48.278" v="3134" actId="113"/>
          <ac:graphicFrameMkLst>
            <pc:docMk/>
            <pc:sldMk cId="616704214" sldId="286"/>
            <ac:graphicFrameMk id="5" creationId="{2E87EF3A-97F2-4144-945C-0966F3400BDD}"/>
          </ac:graphicFrameMkLst>
        </pc:graphicFrameChg>
        <pc:picChg chg="add del mod">
          <ac:chgData name="Alessandro Barbero" userId="46d095b4-dabe-4e3a-af8e-3d2dbc8c9e1d" providerId="ADAL" clId="{FB199AED-B718-4832-8838-AA7ADAC86845}" dt="2021-12-08T16:12:39.421" v="2570" actId="478"/>
          <ac:picMkLst>
            <pc:docMk/>
            <pc:sldMk cId="616704214" sldId="286"/>
            <ac:picMk id="4" creationId="{ED4123E5-8C05-42A3-82F7-8C18221E8467}"/>
          </ac:picMkLst>
        </pc:picChg>
      </pc:sldChg>
      <pc:sldChg chg="addSp delSp modSp new mod">
        <pc:chgData name="Alessandro Barbero" userId="46d095b4-dabe-4e3a-af8e-3d2dbc8c9e1d" providerId="ADAL" clId="{FB199AED-B718-4832-8838-AA7ADAC86845}" dt="2021-12-06T21:15:38.424" v="1423" actId="122"/>
        <pc:sldMkLst>
          <pc:docMk/>
          <pc:sldMk cId="2279444553" sldId="287"/>
        </pc:sldMkLst>
        <pc:spChg chg="mod">
          <ac:chgData name="Alessandro Barbero" userId="46d095b4-dabe-4e3a-af8e-3d2dbc8c9e1d" providerId="ADAL" clId="{FB199AED-B718-4832-8838-AA7ADAC86845}" dt="2021-12-06T21:15:38.424" v="1423" actId="122"/>
          <ac:spMkLst>
            <pc:docMk/>
            <pc:sldMk cId="2279444553" sldId="287"/>
            <ac:spMk id="2" creationId="{539465DB-C71F-4FA7-99A0-012AA178AE32}"/>
          </ac:spMkLst>
        </pc:spChg>
        <pc:spChg chg="del">
          <ac:chgData name="Alessandro Barbero" userId="46d095b4-dabe-4e3a-af8e-3d2dbc8c9e1d" providerId="ADAL" clId="{FB199AED-B718-4832-8838-AA7ADAC86845}" dt="2021-12-06T21:15:11.092" v="1384" actId="478"/>
          <ac:spMkLst>
            <pc:docMk/>
            <pc:sldMk cId="2279444553" sldId="287"/>
            <ac:spMk id="3" creationId="{C436DA3E-4B79-4247-8AD6-AFB4BEE7BE77}"/>
          </ac:spMkLst>
        </pc:spChg>
        <pc:picChg chg="add mod">
          <ac:chgData name="Alessandro Barbero" userId="46d095b4-dabe-4e3a-af8e-3d2dbc8c9e1d" providerId="ADAL" clId="{FB199AED-B718-4832-8838-AA7ADAC86845}" dt="2021-12-06T21:15:19.941" v="1386" actId="1076"/>
          <ac:picMkLst>
            <pc:docMk/>
            <pc:sldMk cId="2279444553" sldId="287"/>
            <ac:picMk id="4" creationId="{1674C242-6F0B-43FD-A23D-171A50A246AD}"/>
          </ac:picMkLst>
        </pc:picChg>
      </pc:sldChg>
      <pc:sldChg chg="delSp modSp new mod">
        <pc:chgData name="Alessandro Barbero" userId="46d095b4-dabe-4e3a-af8e-3d2dbc8c9e1d" providerId="ADAL" clId="{FB199AED-B718-4832-8838-AA7ADAC86845}" dt="2021-12-06T21:40:14.762" v="2301" actId="1076"/>
        <pc:sldMkLst>
          <pc:docMk/>
          <pc:sldMk cId="1295480264" sldId="288"/>
        </pc:sldMkLst>
        <pc:spChg chg="mod">
          <ac:chgData name="Alessandro Barbero" userId="46d095b4-dabe-4e3a-af8e-3d2dbc8c9e1d" providerId="ADAL" clId="{FB199AED-B718-4832-8838-AA7ADAC86845}" dt="2021-12-06T21:40:14.762" v="2301" actId="1076"/>
          <ac:spMkLst>
            <pc:docMk/>
            <pc:sldMk cId="1295480264" sldId="288"/>
            <ac:spMk id="2" creationId="{7DB7763C-AB92-41F2-8484-AE89662BBB7A}"/>
          </ac:spMkLst>
        </pc:spChg>
        <pc:spChg chg="del">
          <ac:chgData name="Alessandro Barbero" userId="46d095b4-dabe-4e3a-af8e-3d2dbc8c9e1d" providerId="ADAL" clId="{FB199AED-B718-4832-8838-AA7ADAC86845}" dt="2021-12-06T21:26:57.440" v="1667" actId="478"/>
          <ac:spMkLst>
            <pc:docMk/>
            <pc:sldMk cId="1295480264" sldId="288"/>
            <ac:spMk id="3" creationId="{26C6B708-094C-4935-8C33-0EE9F0A6931C}"/>
          </ac:spMkLst>
        </pc:spChg>
        <pc:inkChg chg="del">
          <ac:chgData name="Alessandro Barbero" userId="46d095b4-dabe-4e3a-af8e-3d2dbc8c9e1d" providerId="ADAL" clId="{FB199AED-B718-4832-8838-AA7ADAC86845}" dt="2021-12-06T21:39:54.388" v="2290" actId="478"/>
          <ac:inkMkLst>
            <pc:docMk/>
            <pc:sldMk cId="1295480264" sldId="288"/>
            <ac:inkMk id="3" creationId="{75E1B7CE-79F3-3349-BF83-C6F1A7B48420}"/>
          </ac:inkMkLst>
        </pc:inkChg>
      </pc:sldChg>
      <pc:sldChg chg="addSp delSp modSp new mod">
        <pc:chgData name="Alessandro Barbero" userId="46d095b4-dabe-4e3a-af8e-3d2dbc8c9e1d" providerId="ADAL" clId="{FB199AED-B718-4832-8838-AA7ADAC86845}" dt="2021-12-06T21:42:51.374" v="2326" actId="9405"/>
        <pc:sldMkLst>
          <pc:docMk/>
          <pc:sldMk cId="2682212596" sldId="289"/>
        </pc:sldMkLst>
        <pc:spChg chg="del">
          <ac:chgData name="Alessandro Barbero" userId="46d095b4-dabe-4e3a-af8e-3d2dbc8c9e1d" providerId="ADAL" clId="{FB199AED-B718-4832-8838-AA7ADAC86845}" dt="2021-12-06T21:40:53.474" v="2304" actId="478"/>
          <ac:spMkLst>
            <pc:docMk/>
            <pc:sldMk cId="2682212596" sldId="289"/>
            <ac:spMk id="2" creationId="{CF223875-1E3A-48F7-87CE-B456A7D5EEC6}"/>
          </ac:spMkLst>
        </pc:spChg>
        <pc:spChg chg="del">
          <ac:chgData name="Alessandro Barbero" userId="46d095b4-dabe-4e3a-af8e-3d2dbc8c9e1d" providerId="ADAL" clId="{FB199AED-B718-4832-8838-AA7ADAC86845}" dt="2021-12-06T21:40:51.005" v="2303" actId="478"/>
          <ac:spMkLst>
            <pc:docMk/>
            <pc:sldMk cId="2682212596" sldId="289"/>
            <ac:spMk id="3" creationId="{544DB649-AAEE-4330-97B8-5818C7C8D77E}"/>
          </ac:spMkLst>
        </pc:spChg>
        <pc:grpChg chg="mod">
          <ac:chgData name="Alessandro Barbero" userId="46d095b4-dabe-4e3a-af8e-3d2dbc8c9e1d" providerId="ADAL" clId="{FB199AED-B718-4832-8838-AA7ADAC86845}" dt="2021-12-06T21:42:49.869" v="2325"/>
          <ac:grpSpMkLst>
            <pc:docMk/>
            <pc:sldMk cId="2682212596" sldId="289"/>
            <ac:grpSpMk id="10" creationId="{B656B5AF-EADB-4B3D-BB27-910DB107C55E}"/>
          </ac:grpSpMkLst>
        </pc:grpChg>
        <pc:picChg chg="add del mod ord modCrop">
          <ac:chgData name="Alessandro Barbero" userId="46d095b4-dabe-4e3a-af8e-3d2dbc8c9e1d" providerId="ADAL" clId="{FB199AED-B718-4832-8838-AA7ADAC86845}" dt="2021-12-06T21:42:12.484" v="2320" actId="14100"/>
          <ac:picMkLst>
            <pc:docMk/>
            <pc:sldMk cId="2682212596" sldId="289"/>
            <ac:picMk id="4" creationId="{50D264C2-D085-4F40-8576-83E7F272557C}"/>
          </ac:picMkLst>
        </pc:picChg>
        <pc:picChg chg="add mod">
          <ac:chgData name="Alessandro Barbero" userId="46d095b4-dabe-4e3a-af8e-3d2dbc8c9e1d" providerId="ADAL" clId="{FB199AED-B718-4832-8838-AA7ADAC86845}" dt="2021-12-06T21:41:30.217" v="2310" actId="1076"/>
          <ac:picMkLst>
            <pc:docMk/>
            <pc:sldMk cId="2682212596" sldId="289"/>
            <ac:picMk id="5" creationId="{A478355A-5399-4D31-B066-09C4F342A92C}"/>
          </ac:picMkLst>
        </pc:picChg>
        <pc:inkChg chg="add">
          <ac:chgData name="Alessandro Barbero" userId="46d095b4-dabe-4e3a-af8e-3d2dbc8c9e1d" providerId="ADAL" clId="{FB199AED-B718-4832-8838-AA7ADAC86845}" dt="2021-12-06T21:42:28.551" v="2321" actId="9405"/>
          <ac:inkMkLst>
            <pc:docMk/>
            <pc:sldMk cId="2682212596" sldId="289"/>
            <ac:inkMk id="6" creationId="{A158E7F6-DF79-4CEC-A2BF-20F4374E786C}"/>
          </ac:inkMkLst>
        </pc:inkChg>
        <pc:inkChg chg="add">
          <ac:chgData name="Alessandro Barbero" userId="46d095b4-dabe-4e3a-af8e-3d2dbc8c9e1d" providerId="ADAL" clId="{FB199AED-B718-4832-8838-AA7ADAC86845}" dt="2021-12-06T21:42:42.477" v="2322" actId="9405"/>
          <ac:inkMkLst>
            <pc:docMk/>
            <pc:sldMk cId="2682212596" sldId="289"/>
            <ac:inkMk id="7" creationId="{19CF5BF3-899C-45BA-92D4-9D8D4894394F}"/>
          </ac:inkMkLst>
        </pc:inkChg>
        <pc:inkChg chg="add mod">
          <ac:chgData name="Alessandro Barbero" userId="46d095b4-dabe-4e3a-af8e-3d2dbc8c9e1d" providerId="ADAL" clId="{FB199AED-B718-4832-8838-AA7ADAC86845}" dt="2021-12-06T21:42:49.869" v="2325"/>
          <ac:inkMkLst>
            <pc:docMk/>
            <pc:sldMk cId="2682212596" sldId="289"/>
            <ac:inkMk id="8" creationId="{B54822B4-D7A0-48C0-BFFA-9FE04527AFBB}"/>
          </ac:inkMkLst>
        </pc:inkChg>
        <pc:inkChg chg="add mod">
          <ac:chgData name="Alessandro Barbero" userId="46d095b4-dabe-4e3a-af8e-3d2dbc8c9e1d" providerId="ADAL" clId="{FB199AED-B718-4832-8838-AA7ADAC86845}" dt="2021-12-06T21:42:49.869" v="2325"/>
          <ac:inkMkLst>
            <pc:docMk/>
            <pc:sldMk cId="2682212596" sldId="289"/>
            <ac:inkMk id="9" creationId="{4C27CC70-F4CC-4088-BD40-FA6DCFD18C4F}"/>
          </ac:inkMkLst>
        </pc:inkChg>
        <pc:inkChg chg="add">
          <ac:chgData name="Alessandro Barbero" userId="46d095b4-dabe-4e3a-af8e-3d2dbc8c9e1d" providerId="ADAL" clId="{FB199AED-B718-4832-8838-AA7ADAC86845}" dt="2021-12-06T21:42:51.374" v="2326" actId="9405"/>
          <ac:inkMkLst>
            <pc:docMk/>
            <pc:sldMk cId="2682212596" sldId="289"/>
            <ac:inkMk id="11" creationId="{2DD9BF16-6504-4C27-BE9A-BDC657981567}"/>
          </ac:inkMkLst>
        </pc:inkChg>
      </pc:sldChg>
      <pc:sldChg chg="addSp delSp modSp mod ord">
        <pc:chgData name="Alessandro Barbero" userId="46d095b4-dabe-4e3a-af8e-3d2dbc8c9e1d" providerId="ADAL" clId="{FB199AED-B718-4832-8838-AA7ADAC86845}" dt="2021-12-08T17:32:24.439" v="2804"/>
        <pc:sldMkLst>
          <pc:docMk/>
          <pc:sldMk cId="4275277184" sldId="289"/>
        </pc:sldMkLst>
        <pc:grpChg chg="del mod">
          <ac:chgData name="Alessandro Barbero" userId="46d095b4-dabe-4e3a-af8e-3d2dbc8c9e1d" providerId="ADAL" clId="{FB199AED-B718-4832-8838-AA7ADAC86845}" dt="2021-12-08T17:03:06.042" v="2729"/>
          <ac:grpSpMkLst>
            <pc:docMk/>
            <pc:sldMk cId="4275277184" sldId="289"/>
            <ac:grpSpMk id="9" creationId="{129FDA07-6A9A-4F5D-8BF7-A4F0FEA592B8}"/>
          </ac:grpSpMkLst>
        </pc:grpChg>
        <pc:grpChg chg="del mod">
          <ac:chgData name="Alessandro Barbero" userId="46d095b4-dabe-4e3a-af8e-3d2dbc8c9e1d" providerId="ADAL" clId="{FB199AED-B718-4832-8838-AA7ADAC86845}" dt="2021-12-08T17:32:20.927" v="2799"/>
          <ac:grpSpMkLst>
            <pc:docMk/>
            <pc:sldMk cId="4275277184" sldId="289"/>
            <ac:grpSpMk id="9" creationId="{BBB0899C-E3BB-468A-8E59-5326CB3F0150}"/>
          </ac:grpSpMkLst>
        </pc:grpChg>
        <pc:grpChg chg="del mod">
          <ac:chgData name="Alessandro Barbero" userId="46d095b4-dabe-4e3a-af8e-3d2dbc8c9e1d" providerId="ADAL" clId="{FB199AED-B718-4832-8838-AA7ADAC86845}" dt="2021-12-08T17:03:07.165" v="2731"/>
          <ac:grpSpMkLst>
            <pc:docMk/>
            <pc:sldMk cId="4275277184" sldId="289"/>
            <ac:grpSpMk id="12" creationId="{3F2D187D-E7F7-4572-8B5B-DC25B0156A35}"/>
          </ac:grpSpMkLst>
        </pc:grpChg>
        <pc:grpChg chg="del mod">
          <ac:chgData name="Alessandro Barbero" userId="46d095b4-dabe-4e3a-af8e-3d2dbc8c9e1d" providerId="ADAL" clId="{FB199AED-B718-4832-8838-AA7ADAC86845}" dt="2021-12-08T17:32:24.439" v="2803"/>
          <ac:grpSpMkLst>
            <pc:docMk/>
            <pc:sldMk cId="4275277184" sldId="289"/>
            <ac:grpSpMk id="12" creationId="{EBF40DC5-5A73-4E16-B9C7-75E9B0AB121E}"/>
          </ac:grpSpMkLst>
        </pc:grpChg>
        <pc:grpChg chg="del mod">
          <ac:chgData name="Alessandro Barbero" userId="46d095b4-dabe-4e3a-af8e-3d2dbc8c9e1d" providerId="ADAL" clId="{FB199AED-B718-4832-8838-AA7ADAC86845}" dt="2021-12-08T17:03:29.041" v="2733"/>
          <ac:grpSpMkLst>
            <pc:docMk/>
            <pc:sldMk cId="4275277184" sldId="289"/>
            <ac:grpSpMk id="14" creationId="{3A622CAA-950F-4447-8B57-6D864E412A9E}"/>
          </ac:grpSpMkLst>
        </pc:grpChg>
        <pc:grpChg chg="del mod">
          <ac:chgData name="Alessandro Barbero" userId="46d095b4-dabe-4e3a-af8e-3d2dbc8c9e1d" providerId="ADAL" clId="{FB199AED-B718-4832-8838-AA7ADAC86845}" dt="2021-12-08T17:03:40.076" v="2735"/>
          <ac:grpSpMkLst>
            <pc:docMk/>
            <pc:sldMk cId="4275277184" sldId="289"/>
            <ac:grpSpMk id="16" creationId="{F647E3AB-69E8-4C0C-B99A-67F4F1BB7329}"/>
          </ac:grpSpMkLst>
        </pc:grpChg>
        <pc:grpChg chg="del mod">
          <ac:chgData name="Alessandro Barbero" userId="46d095b4-dabe-4e3a-af8e-3d2dbc8c9e1d" providerId="ADAL" clId="{FB199AED-B718-4832-8838-AA7ADAC86845}" dt="2021-12-08T17:03:53.519" v="2738"/>
          <ac:grpSpMkLst>
            <pc:docMk/>
            <pc:sldMk cId="4275277184" sldId="289"/>
            <ac:grpSpMk id="18" creationId="{7EC7C8E7-C6AC-4681-BB49-B524E9563DB0}"/>
          </ac:grpSpMkLst>
        </pc:grpChg>
        <pc:grpChg chg="del mod">
          <ac:chgData name="Alessandro Barbero" userId="46d095b4-dabe-4e3a-af8e-3d2dbc8c9e1d" providerId="ADAL" clId="{FB199AED-B718-4832-8838-AA7ADAC86845}" dt="2021-12-08T17:04:06.299" v="2740"/>
          <ac:grpSpMkLst>
            <pc:docMk/>
            <pc:sldMk cId="4275277184" sldId="289"/>
            <ac:grpSpMk id="21" creationId="{75EDAF93-1455-412A-9955-91271503822B}"/>
          </ac:grpSpMkLst>
        </pc:grpChg>
        <pc:grpChg chg="mod">
          <ac:chgData name="Alessandro Barbero" userId="46d095b4-dabe-4e3a-af8e-3d2dbc8c9e1d" providerId="ADAL" clId="{FB199AED-B718-4832-8838-AA7ADAC86845}" dt="2021-12-08T17:04:06.299" v="2740"/>
          <ac:grpSpMkLst>
            <pc:docMk/>
            <pc:sldMk cId="4275277184" sldId="289"/>
            <ac:grpSpMk id="23" creationId="{7D47BAF5-0A33-465A-A388-A4773D7F9BB0}"/>
          </ac:grpSpMkLst>
        </pc:grpChg>
        <pc:inkChg chg="add del">
          <ac:chgData name="Alessandro Barbero" userId="46d095b4-dabe-4e3a-af8e-3d2dbc8c9e1d" providerId="ADAL" clId="{FB199AED-B718-4832-8838-AA7ADAC86845}" dt="2021-12-08T17:32:24.435" v="2800"/>
          <ac:inkMkLst>
            <pc:docMk/>
            <pc:sldMk cId="4275277184" sldId="289"/>
            <ac:inkMk id="3" creationId="{1CEBB993-6A98-4E59-8AE8-1D5F40366689}"/>
          </ac:inkMkLst>
        </pc:inkChg>
        <pc:inkChg chg="add">
          <ac:chgData name="Alessandro Barbero" userId="46d095b4-dabe-4e3a-af8e-3d2dbc8c9e1d" providerId="ADAL" clId="{FB199AED-B718-4832-8838-AA7ADAC86845}" dt="2021-12-08T17:01:58.143" v="2722" actId="9405"/>
          <ac:inkMkLst>
            <pc:docMk/>
            <pc:sldMk cId="4275277184" sldId="289"/>
            <ac:inkMk id="4" creationId="{23B39BE9-2873-4B8A-85A9-C283D3DB7309}"/>
          </ac:inkMkLst>
        </pc:inkChg>
        <pc:inkChg chg="add del mod">
          <ac:chgData name="Alessandro Barbero" userId="46d095b4-dabe-4e3a-af8e-3d2dbc8c9e1d" providerId="ADAL" clId="{FB199AED-B718-4832-8838-AA7ADAC86845}" dt="2021-12-08T17:32:24.437" v="2801"/>
          <ac:inkMkLst>
            <pc:docMk/>
            <pc:sldMk cId="4275277184" sldId="289"/>
            <ac:inkMk id="4" creationId="{B11D4147-8E18-48ED-9561-D5D59FD53BCD}"/>
          </ac:inkMkLst>
        </pc:inkChg>
        <pc:inkChg chg="add">
          <ac:chgData name="Alessandro Barbero" userId="46d095b4-dabe-4e3a-af8e-3d2dbc8c9e1d" providerId="ADAL" clId="{FB199AED-B718-4832-8838-AA7ADAC86845}" dt="2021-12-08T17:02:20.873" v="2723" actId="9405"/>
          <ac:inkMkLst>
            <pc:docMk/>
            <pc:sldMk cId="4275277184" sldId="289"/>
            <ac:inkMk id="5" creationId="{0C41B418-7AE1-4350-8202-96416523D17E}"/>
          </ac:inkMkLst>
        </pc:inkChg>
        <pc:inkChg chg="add del mod">
          <ac:chgData name="Alessandro Barbero" userId="46d095b4-dabe-4e3a-af8e-3d2dbc8c9e1d" providerId="ADAL" clId="{FB199AED-B718-4832-8838-AA7ADAC86845}" dt="2021-12-08T17:32:24.439" v="2803"/>
          <ac:inkMkLst>
            <pc:docMk/>
            <pc:sldMk cId="4275277184" sldId="289"/>
            <ac:inkMk id="5" creationId="{818A6298-2733-4EE6-8D53-B422188E1D9C}"/>
          </ac:inkMkLst>
        </pc:inkChg>
        <pc:inkChg chg="add del mod">
          <ac:chgData name="Alessandro Barbero" userId="46d095b4-dabe-4e3a-af8e-3d2dbc8c9e1d" providerId="ADAL" clId="{FB199AED-B718-4832-8838-AA7ADAC86845}" dt="2021-12-08T17:32:24.439" v="2804"/>
          <ac:inkMkLst>
            <pc:docMk/>
            <pc:sldMk cId="4275277184" sldId="289"/>
            <ac:inkMk id="6" creationId="{95CF61DE-35AC-4425-B660-365E844223F5}"/>
          </ac:inkMkLst>
        </pc:inkChg>
        <pc:inkChg chg="add mod">
          <ac:chgData name="Alessandro Barbero" userId="46d095b4-dabe-4e3a-af8e-3d2dbc8c9e1d" providerId="ADAL" clId="{FB199AED-B718-4832-8838-AA7ADAC86845}" dt="2021-12-08T17:04:06.299" v="2740"/>
          <ac:inkMkLst>
            <pc:docMk/>
            <pc:sldMk cId="4275277184" sldId="289"/>
            <ac:inkMk id="6" creationId="{FE801381-2937-499D-8F4A-2F0D82A78383}"/>
          </ac:inkMkLst>
        </pc:inkChg>
        <pc:inkChg chg="add mod">
          <ac:chgData name="Alessandro Barbero" userId="46d095b4-dabe-4e3a-af8e-3d2dbc8c9e1d" providerId="ADAL" clId="{FB199AED-B718-4832-8838-AA7ADAC86845}" dt="2021-12-08T17:04:06.299" v="2740"/>
          <ac:inkMkLst>
            <pc:docMk/>
            <pc:sldMk cId="4275277184" sldId="289"/>
            <ac:inkMk id="8" creationId="{B74D356D-FC0C-403E-8DFD-CB28DACC46A6}"/>
          </ac:inkMkLst>
        </pc:inkChg>
        <pc:inkChg chg="add">
          <ac:chgData name="Alessandro Barbero" userId="46d095b4-dabe-4e3a-af8e-3d2dbc8c9e1d" providerId="ADAL" clId="{FB199AED-B718-4832-8838-AA7ADAC86845}" dt="2021-12-08T17:02:45.586" v="2727" actId="9405"/>
          <ac:inkMkLst>
            <pc:docMk/>
            <pc:sldMk cId="4275277184" sldId="289"/>
            <ac:inkMk id="10" creationId="{E20C695E-137D-49F3-99CD-179C91A339F8}"/>
          </ac:inkMkLst>
        </pc:inkChg>
        <pc:inkChg chg="add mod">
          <ac:chgData name="Alessandro Barbero" userId="46d095b4-dabe-4e3a-af8e-3d2dbc8c9e1d" providerId="ADAL" clId="{FB199AED-B718-4832-8838-AA7ADAC86845}" dt="2021-12-08T17:04:06.299" v="2740"/>
          <ac:inkMkLst>
            <pc:docMk/>
            <pc:sldMk cId="4275277184" sldId="289"/>
            <ac:inkMk id="11" creationId="{12686A60-8CB5-485A-AA11-AB4CBB2D211C}"/>
          </ac:inkMkLst>
        </pc:inkChg>
        <pc:inkChg chg="add del mod">
          <ac:chgData name="Alessandro Barbero" userId="46d095b4-dabe-4e3a-af8e-3d2dbc8c9e1d" providerId="ADAL" clId="{FB199AED-B718-4832-8838-AA7ADAC86845}" dt="2021-12-08T17:32:24.438" v="2802"/>
          <ac:inkMkLst>
            <pc:docMk/>
            <pc:sldMk cId="4275277184" sldId="289"/>
            <ac:inkMk id="11" creationId="{E90FFB48-662B-4C4C-A41A-97E911B29429}"/>
          </ac:inkMkLst>
        </pc:inkChg>
        <pc:inkChg chg="add mod">
          <ac:chgData name="Alessandro Barbero" userId="46d095b4-dabe-4e3a-af8e-3d2dbc8c9e1d" providerId="ADAL" clId="{FB199AED-B718-4832-8838-AA7ADAC86845}" dt="2021-12-08T17:04:06.299" v="2740"/>
          <ac:inkMkLst>
            <pc:docMk/>
            <pc:sldMk cId="4275277184" sldId="289"/>
            <ac:inkMk id="13" creationId="{648E11D9-FDE0-466C-8493-4A8F03CEADB6}"/>
          </ac:inkMkLst>
        </pc:inkChg>
        <pc:inkChg chg="add mod">
          <ac:chgData name="Alessandro Barbero" userId="46d095b4-dabe-4e3a-af8e-3d2dbc8c9e1d" providerId="ADAL" clId="{FB199AED-B718-4832-8838-AA7ADAC86845}" dt="2021-12-08T17:03:40.076" v="2735"/>
          <ac:inkMkLst>
            <pc:docMk/>
            <pc:sldMk cId="4275277184" sldId="289"/>
            <ac:inkMk id="15" creationId="{9FCABBE8-EC0B-4601-AE9B-E9616DAF366F}"/>
          </ac:inkMkLst>
        </pc:inkChg>
        <pc:inkChg chg="add mod">
          <ac:chgData name="Alessandro Barbero" userId="46d095b4-dabe-4e3a-af8e-3d2dbc8c9e1d" providerId="ADAL" clId="{FB199AED-B718-4832-8838-AA7ADAC86845}" dt="2021-12-08T17:03:53.519" v="2738"/>
          <ac:inkMkLst>
            <pc:docMk/>
            <pc:sldMk cId="4275277184" sldId="289"/>
            <ac:inkMk id="17" creationId="{874E7FC2-DEE2-43CF-8D37-2C93F2AA7682}"/>
          </ac:inkMkLst>
        </pc:inkChg>
        <pc:inkChg chg="add mod">
          <ac:chgData name="Alessandro Barbero" userId="46d095b4-dabe-4e3a-af8e-3d2dbc8c9e1d" providerId="ADAL" clId="{FB199AED-B718-4832-8838-AA7ADAC86845}" dt="2021-12-08T17:04:06.299" v="2740"/>
          <ac:inkMkLst>
            <pc:docMk/>
            <pc:sldMk cId="4275277184" sldId="289"/>
            <ac:inkMk id="19" creationId="{29D32037-7D0B-4DEC-9F7C-B12712356E2F}"/>
          </ac:inkMkLst>
        </pc:inkChg>
        <pc:inkChg chg="add mod">
          <ac:chgData name="Alessandro Barbero" userId="46d095b4-dabe-4e3a-af8e-3d2dbc8c9e1d" providerId="ADAL" clId="{FB199AED-B718-4832-8838-AA7ADAC86845}" dt="2021-12-08T17:04:06.299" v="2740"/>
          <ac:inkMkLst>
            <pc:docMk/>
            <pc:sldMk cId="4275277184" sldId="289"/>
            <ac:inkMk id="20" creationId="{BEA19EDE-91E0-4158-8997-467E358C3B38}"/>
          </ac:inkMkLst>
        </pc:inkChg>
        <pc:inkChg chg="add mod">
          <ac:chgData name="Alessandro Barbero" userId="46d095b4-dabe-4e3a-af8e-3d2dbc8c9e1d" providerId="ADAL" clId="{FB199AED-B718-4832-8838-AA7ADAC86845}" dt="2021-12-08T17:04:06.299" v="2740"/>
          <ac:inkMkLst>
            <pc:docMk/>
            <pc:sldMk cId="4275277184" sldId="289"/>
            <ac:inkMk id="22" creationId="{7BA74447-3444-49D8-84F7-C463437F4050}"/>
          </ac:inkMkLst>
        </pc:inkChg>
      </pc:sldChg>
      <pc:sldChg chg="new del">
        <pc:chgData name="Alessandro Barbero" userId="46d095b4-dabe-4e3a-af8e-3d2dbc8c9e1d" providerId="ADAL" clId="{FB199AED-B718-4832-8838-AA7ADAC86845}" dt="2021-12-06T21:44:16.346" v="2346" actId="47"/>
        <pc:sldMkLst>
          <pc:docMk/>
          <pc:sldMk cId="184669323" sldId="290"/>
        </pc:sldMkLst>
      </pc:sldChg>
      <pc:sldChg chg="addSp delSp modSp mod">
        <pc:chgData name="Alessandro Barbero" userId="46d095b4-dabe-4e3a-af8e-3d2dbc8c9e1d" providerId="ADAL" clId="{FB199AED-B718-4832-8838-AA7ADAC86845}" dt="2021-12-08T17:05:12.598" v="2744" actId="9405"/>
        <pc:sldMkLst>
          <pc:docMk/>
          <pc:sldMk cId="2107787802" sldId="290"/>
        </pc:sldMkLst>
        <pc:grpChg chg="del mod">
          <ac:chgData name="Alessandro Barbero" userId="46d095b4-dabe-4e3a-af8e-3d2dbc8c9e1d" providerId="ADAL" clId="{FB199AED-B718-4832-8838-AA7ADAC86845}" dt="2021-12-08T16:58:30.120" v="2673"/>
          <ac:grpSpMkLst>
            <pc:docMk/>
            <pc:sldMk cId="2107787802" sldId="290"/>
            <ac:grpSpMk id="6" creationId="{D57D3AC7-ADB5-4D9F-9E8F-B56AF24B74FD}"/>
          </ac:grpSpMkLst>
        </pc:grpChg>
        <pc:grpChg chg="del mod">
          <ac:chgData name="Alessandro Barbero" userId="46d095b4-dabe-4e3a-af8e-3d2dbc8c9e1d" providerId="ADAL" clId="{FB199AED-B718-4832-8838-AA7ADAC86845}" dt="2021-12-08T16:58:46.712" v="2676"/>
          <ac:grpSpMkLst>
            <pc:docMk/>
            <pc:sldMk cId="2107787802" sldId="290"/>
            <ac:grpSpMk id="11" creationId="{E66A8AC7-F143-44B0-8883-4F25B768A4FB}"/>
          </ac:grpSpMkLst>
        </pc:grpChg>
        <pc:grpChg chg="del mod">
          <ac:chgData name="Alessandro Barbero" userId="46d095b4-dabe-4e3a-af8e-3d2dbc8c9e1d" providerId="ADAL" clId="{FB199AED-B718-4832-8838-AA7ADAC86845}" dt="2021-12-08T16:58:50.809" v="2681"/>
          <ac:grpSpMkLst>
            <pc:docMk/>
            <pc:sldMk cId="2107787802" sldId="290"/>
            <ac:grpSpMk id="15" creationId="{E4F20D4E-092D-47D2-9395-6B94A429FEEB}"/>
          </ac:grpSpMkLst>
        </pc:grpChg>
        <pc:grpChg chg="mod">
          <ac:chgData name="Alessandro Barbero" userId="46d095b4-dabe-4e3a-af8e-3d2dbc8c9e1d" providerId="ADAL" clId="{FB199AED-B718-4832-8838-AA7ADAC86845}" dt="2021-12-08T16:59:02.431" v="2685"/>
          <ac:grpSpMkLst>
            <pc:docMk/>
            <pc:sldMk cId="2107787802" sldId="290"/>
            <ac:grpSpMk id="18" creationId="{67FD346B-62F4-4007-8059-5C75C11187AC}"/>
          </ac:grpSpMkLst>
        </pc:grpChg>
        <pc:grpChg chg="del mod">
          <ac:chgData name="Alessandro Barbero" userId="46d095b4-dabe-4e3a-af8e-3d2dbc8c9e1d" providerId="ADAL" clId="{FB199AED-B718-4832-8838-AA7ADAC86845}" dt="2021-12-08T16:59:16.057" v="2687"/>
          <ac:grpSpMkLst>
            <pc:docMk/>
            <pc:sldMk cId="2107787802" sldId="290"/>
            <ac:grpSpMk id="22" creationId="{D86BB5C4-1E24-C74D-B72B-0C6E950ADDB7}"/>
          </ac:grpSpMkLst>
        </pc:grpChg>
        <pc:grpChg chg="del mod">
          <ac:chgData name="Alessandro Barbero" userId="46d095b4-dabe-4e3a-af8e-3d2dbc8c9e1d" providerId="ADAL" clId="{FB199AED-B718-4832-8838-AA7ADAC86845}" dt="2021-12-08T16:59:33.794" v="2693"/>
          <ac:grpSpMkLst>
            <pc:docMk/>
            <pc:sldMk cId="2107787802" sldId="290"/>
            <ac:grpSpMk id="26" creationId="{52E211D7-7E4C-2940-AEF9-707FB60BF727}"/>
          </ac:grpSpMkLst>
        </pc:grpChg>
        <pc:graphicFrameChg chg="mod modGraphic">
          <ac:chgData name="Alessandro Barbero" userId="46d095b4-dabe-4e3a-af8e-3d2dbc8c9e1d" providerId="ADAL" clId="{FB199AED-B718-4832-8838-AA7ADAC86845}" dt="2021-12-08T16:58:01.463" v="2666" actId="6549"/>
          <ac:graphicFrameMkLst>
            <pc:docMk/>
            <pc:sldMk cId="2107787802" sldId="290"/>
            <ac:graphicFrameMk id="2" creationId="{D7F02D7D-270A-45F5-8755-94B970C8AA45}"/>
          </ac:graphicFrameMkLst>
        </pc:graphicFrameChg>
        <pc:inkChg chg="add">
          <ac:chgData name="Alessandro Barbero" userId="46d095b4-dabe-4e3a-af8e-3d2dbc8c9e1d" providerId="ADAL" clId="{FB199AED-B718-4832-8838-AA7ADAC86845}" dt="2021-12-08T16:59:08.748" v="2686" actId="9405"/>
          <ac:inkMkLst>
            <pc:docMk/>
            <pc:sldMk cId="2107787802" sldId="290"/>
            <ac:inkMk id="3" creationId="{8736D238-AA9F-4510-A5E3-243BCE1B688F}"/>
          </ac:inkMkLst>
        </pc:inkChg>
        <pc:inkChg chg="add del mod">
          <ac:chgData name="Alessandro Barbero" userId="46d095b4-dabe-4e3a-af8e-3d2dbc8c9e1d" providerId="ADAL" clId="{FB199AED-B718-4832-8838-AA7ADAC86845}" dt="2021-12-08T16:58:50.809" v="2681"/>
          <ac:inkMkLst>
            <pc:docMk/>
            <pc:sldMk cId="2107787802" sldId="290"/>
            <ac:inkMk id="3" creationId="{DD0D3070-FF65-41BC-B663-4B459A78B51A}"/>
          </ac:inkMkLst>
        </pc:inkChg>
        <pc:inkChg chg="add del mod">
          <ac:chgData name="Alessandro Barbero" userId="46d095b4-dabe-4e3a-af8e-3d2dbc8c9e1d" providerId="ADAL" clId="{FB199AED-B718-4832-8838-AA7ADAC86845}" dt="2021-12-08T16:58:50.808" v="2680"/>
          <ac:inkMkLst>
            <pc:docMk/>
            <pc:sldMk cId="2107787802" sldId="290"/>
            <ac:inkMk id="4" creationId="{32F40F73-8BF6-49E2-A077-A7511D415E8F}"/>
          </ac:inkMkLst>
        </pc:inkChg>
        <pc:inkChg chg="add">
          <ac:chgData name="Alessandro Barbero" userId="46d095b4-dabe-4e3a-af8e-3d2dbc8c9e1d" providerId="ADAL" clId="{FB199AED-B718-4832-8838-AA7ADAC86845}" dt="2021-12-08T16:59:56.966" v="2696" actId="9405"/>
          <ac:inkMkLst>
            <pc:docMk/>
            <pc:sldMk cId="2107787802" sldId="290"/>
            <ac:inkMk id="4" creationId="{DAD09267-0840-4332-B870-632623113F38}"/>
          </ac:inkMkLst>
        </pc:inkChg>
        <pc:inkChg chg="add del">
          <ac:chgData name="Alessandro Barbero" userId="46d095b4-dabe-4e3a-af8e-3d2dbc8c9e1d" providerId="ADAL" clId="{FB199AED-B718-4832-8838-AA7ADAC86845}" dt="2021-12-08T17:04:34.304" v="2742" actId="478"/>
          <ac:inkMkLst>
            <pc:docMk/>
            <pc:sldMk cId="2107787802" sldId="290"/>
            <ac:inkMk id="5" creationId="{56DB0EDE-3B52-4922-ABEA-C584367E0369}"/>
          </ac:inkMkLst>
        </pc:inkChg>
        <pc:inkChg chg="add del mod">
          <ac:chgData name="Alessandro Barbero" userId="46d095b4-dabe-4e3a-af8e-3d2dbc8c9e1d" providerId="ADAL" clId="{FB199AED-B718-4832-8838-AA7ADAC86845}" dt="2021-12-08T16:58:50.808" v="2679"/>
          <ac:inkMkLst>
            <pc:docMk/>
            <pc:sldMk cId="2107787802" sldId="290"/>
            <ac:inkMk id="5" creationId="{7228696E-4377-4C59-ABA8-0DE9DEC02110}"/>
          </ac:inkMkLst>
        </pc:inkChg>
        <pc:inkChg chg="add">
          <ac:chgData name="Alessandro Barbero" userId="46d095b4-dabe-4e3a-af8e-3d2dbc8c9e1d" providerId="ADAL" clId="{FB199AED-B718-4832-8838-AA7ADAC86845}" dt="2021-12-08T17:00:15.199" v="2697" actId="9405"/>
          <ac:inkMkLst>
            <pc:docMk/>
            <pc:sldMk cId="2107787802" sldId="290"/>
            <ac:inkMk id="5" creationId="{A8776322-D5ED-4146-8E8B-2AFDDC035567}"/>
          </ac:inkMkLst>
        </pc:inkChg>
        <pc:inkChg chg="add">
          <ac:chgData name="Alessandro Barbero" userId="46d095b4-dabe-4e3a-af8e-3d2dbc8c9e1d" providerId="ADAL" clId="{FB199AED-B718-4832-8838-AA7ADAC86845}" dt="2021-12-08T17:04:57.327" v="2743" actId="9405"/>
          <ac:inkMkLst>
            <pc:docMk/>
            <pc:sldMk cId="2107787802" sldId="290"/>
            <ac:inkMk id="6" creationId="{FCBB0CBD-515B-46FE-80F0-C74555B98A4B}"/>
          </ac:inkMkLst>
        </pc:inkChg>
        <pc:inkChg chg="add">
          <ac:chgData name="Alessandro Barbero" userId="46d095b4-dabe-4e3a-af8e-3d2dbc8c9e1d" providerId="ADAL" clId="{FB199AED-B718-4832-8838-AA7ADAC86845}" dt="2021-12-08T16:59:43.288" v="2695" actId="9405"/>
          <ac:inkMkLst>
            <pc:docMk/>
            <pc:sldMk cId="2107787802" sldId="290"/>
            <ac:inkMk id="7" creationId="{ACC36762-F531-4892-9169-151EDB26A67B}"/>
          </ac:inkMkLst>
        </pc:inkChg>
        <pc:inkChg chg="add">
          <ac:chgData name="Alessandro Barbero" userId="46d095b4-dabe-4e3a-af8e-3d2dbc8c9e1d" providerId="ADAL" clId="{FB199AED-B718-4832-8838-AA7ADAC86845}" dt="2021-12-08T17:05:12.598" v="2744" actId="9405"/>
          <ac:inkMkLst>
            <pc:docMk/>
            <pc:sldMk cId="2107787802" sldId="290"/>
            <ac:inkMk id="7" creationId="{CC397176-B11B-479D-A251-F87A38458341}"/>
          </ac:inkMkLst>
        </pc:inkChg>
        <pc:inkChg chg="add del mod">
          <ac:chgData name="Alessandro Barbero" userId="46d095b4-dabe-4e3a-af8e-3d2dbc8c9e1d" providerId="ADAL" clId="{FB199AED-B718-4832-8838-AA7ADAC86845}" dt="2021-12-08T16:58:50.809" v="2682"/>
          <ac:inkMkLst>
            <pc:docMk/>
            <pc:sldMk cId="2107787802" sldId="290"/>
            <ac:inkMk id="7" creationId="{D46D838A-5E7D-4814-92AC-B3A7580F3A9C}"/>
          </ac:inkMkLst>
        </pc:inkChg>
        <pc:inkChg chg="add del mod">
          <ac:chgData name="Alessandro Barbero" userId="46d095b4-dabe-4e3a-af8e-3d2dbc8c9e1d" providerId="ADAL" clId="{FB199AED-B718-4832-8838-AA7ADAC86845}" dt="2021-12-08T16:58:50.805" v="2677"/>
          <ac:inkMkLst>
            <pc:docMk/>
            <pc:sldMk cId="2107787802" sldId="290"/>
            <ac:inkMk id="8" creationId="{1B72919A-67DF-4653-A375-9BBD2E5F3EFA}"/>
          </ac:inkMkLst>
        </pc:inkChg>
        <pc:inkChg chg="add del">
          <ac:chgData name="Alessandro Barbero" userId="46d095b4-dabe-4e3a-af8e-3d2dbc8c9e1d" providerId="ADAL" clId="{FB199AED-B718-4832-8838-AA7ADAC86845}" dt="2021-12-08T16:59:33.793" v="2690"/>
          <ac:inkMkLst>
            <pc:docMk/>
            <pc:sldMk cId="2107787802" sldId="290"/>
            <ac:inkMk id="13" creationId="{A4E64E18-D569-4AF7-BF8E-1B8411EE9614}"/>
          </ac:inkMkLst>
        </pc:inkChg>
        <pc:inkChg chg="add del mod">
          <ac:chgData name="Alessandro Barbero" userId="46d095b4-dabe-4e3a-af8e-3d2dbc8c9e1d" providerId="ADAL" clId="{FB199AED-B718-4832-8838-AA7ADAC86845}" dt="2021-12-08T16:58:50.807" v="2678"/>
          <ac:inkMkLst>
            <pc:docMk/>
            <pc:sldMk cId="2107787802" sldId="290"/>
            <ac:inkMk id="14" creationId="{7E1FA853-BF3A-4894-83E8-91DAA495F2DF}"/>
          </ac:inkMkLst>
        </pc:inkChg>
        <pc:inkChg chg="add mod">
          <ac:chgData name="Alessandro Barbero" userId="46d095b4-dabe-4e3a-af8e-3d2dbc8c9e1d" providerId="ADAL" clId="{FB199AED-B718-4832-8838-AA7ADAC86845}" dt="2021-12-08T16:59:02.431" v="2685"/>
          <ac:inkMkLst>
            <pc:docMk/>
            <pc:sldMk cId="2107787802" sldId="290"/>
            <ac:inkMk id="16" creationId="{00436D54-9724-47A5-B4C5-5F9B049FABE0}"/>
          </ac:inkMkLst>
        </pc:inkChg>
        <pc:inkChg chg="add mod">
          <ac:chgData name="Alessandro Barbero" userId="46d095b4-dabe-4e3a-af8e-3d2dbc8c9e1d" providerId="ADAL" clId="{FB199AED-B718-4832-8838-AA7ADAC86845}" dt="2021-12-08T16:59:02.431" v="2685"/>
          <ac:inkMkLst>
            <pc:docMk/>
            <pc:sldMk cId="2107787802" sldId="290"/>
            <ac:inkMk id="17" creationId="{38419530-C8C8-4111-89C5-F5D7A7556548}"/>
          </ac:inkMkLst>
        </pc:inkChg>
        <pc:inkChg chg="del mod">
          <ac:chgData name="Alessandro Barbero" userId="46d095b4-dabe-4e3a-af8e-3d2dbc8c9e1d" providerId="ADAL" clId="{FB199AED-B718-4832-8838-AA7ADAC86845}" dt="2021-12-08T16:59:16.058" v="2688"/>
          <ac:inkMkLst>
            <pc:docMk/>
            <pc:sldMk cId="2107787802" sldId="290"/>
            <ac:inkMk id="20" creationId="{801885A4-B778-A944-BC16-418DF9FE0B34}"/>
          </ac:inkMkLst>
        </pc:inkChg>
        <pc:inkChg chg="del">
          <ac:chgData name="Alessandro Barbero" userId="46d095b4-dabe-4e3a-af8e-3d2dbc8c9e1d" providerId="ADAL" clId="{FB199AED-B718-4832-8838-AA7ADAC86845}" dt="2021-12-08T16:59:16.057" v="2687"/>
          <ac:inkMkLst>
            <pc:docMk/>
            <pc:sldMk cId="2107787802" sldId="290"/>
            <ac:inkMk id="21" creationId="{9282244C-F20A-FC4A-8EFC-48805A3D67BE}"/>
          </ac:inkMkLst>
        </pc:inkChg>
        <pc:inkChg chg="del mod">
          <ac:chgData name="Alessandro Barbero" userId="46d095b4-dabe-4e3a-af8e-3d2dbc8c9e1d" providerId="ADAL" clId="{FB199AED-B718-4832-8838-AA7ADAC86845}" dt="2021-12-08T16:59:33.795" v="2694"/>
          <ac:inkMkLst>
            <pc:docMk/>
            <pc:sldMk cId="2107787802" sldId="290"/>
            <ac:inkMk id="23" creationId="{C3DF1E6B-E25C-6248-8E64-89E920C73EC3}"/>
          </ac:inkMkLst>
        </pc:inkChg>
        <pc:inkChg chg="del mod">
          <ac:chgData name="Alessandro Barbero" userId="46d095b4-dabe-4e3a-af8e-3d2dbc8c9e1d" providerId="ADAL" clId="{FB199AED-B718-4832-8838-AA7ADAC86845}" dt="2021-12-08T16:59:33.794" v="2693"/>
          <ac:inkMkLst>
            <pc:docMk/>
            <pc:sldMk cId="2107787802" sldId="290"/>
            <ac:inkMk id="24" creationId="{B85E8271-B20F-FD48-AB49-55F56A4D3BCC}"/>
          </ac:inkMkLst>
        </pc:inkChg>
        <pc:inkChg chg="del">
          <ac:chgData name="Alessandro Barbero" userId="46d095b4-dabe-4e3a-af8e-3d2dbc8c9e1d" providerId="ADAL" clId="{FB199AED-B718-4832-8838-AA7ADAC86845}" dt="2021-12-08T16:59:33.794" v="2692"/>
          <ac:inkMkLst>
            <pc:docMk/>
            <pc:sldMk cId="2107787802" sldId="290"/>
            <ac:inkMk id="25" creationId="{070FFDF4-D733-EE4B-A818-39BE723DD375}"/>
          </ac:inkMkLst>
        </pc:inkChg>
        <pc:inkChg chg="del">
          <ac:chgData name="Alessandro Barbero" userId="46d095b4-dabe-4e3a-af8e-3d2dbc8c9e1d" providerId="ADAL" clId="{FB199AED-B718-4832-8838-AA7ADAC86845}" dt="2021-12-08T16:59:33.793" v="2691"/>
          <ac:inkMkLst>
            <pc:docMk/>
            <pc:sldMk cId="2107787802" sldId="290"/>
            <ac:inkMk id="27" creationId="{DF459148-40ED-CB43-A805-19AA8A699456}"/>
          </ac:inkMkLst>
        </pc:inkChg>
        <pc:inkChg chg="del">
          <ac:chgData name="Alessandro Barbero" userId="46d095b4-dabe-4e3a-af8e-3d2dbc8c9e1d" providerId="ADAL" clId="{FB199AED-B718-4832-8838-AA7ADAC86845}" dt="2021-12-08T16:59:33.792" v="2689"/>
          <ac:inkMkLst>
            <pc:docMk/>
            <pc:sldMk cId="2107787802" sldId="290"/>
            <ac:inkMk id="28" creationId="{4B923541-6FFB-CE49-AD41-4ED92C5DE31F}"/>
          </ac:inkMkLst>
        </pc:inkChg>
      </pc:sldChg>
      <pc:sldChg chg="addSp modSp mod">
        <pc:chgData name="Alessandro Barbero" userId="46d095b4-dabe-4e3a-af8e-3d2dbc8c9e1d" providerId="ADAL" clId="{FB199AED-B718-4832-8838-AA7ADAC86845}" dt="2021-12-08T17:00:30.913" v="2700" actId="1076"/>
        <pc:sldMkLst>
          <pc:docMk/>
          <pc:sldMk cId="3750633867" sldId="291"/>
        </pc:sldMkLst>
        <pc:inkChg chg="add mod">
          <ac:chgData name="Alessandro Barbero" userId="46d095b4-dabe-4e3a-af8e-3d2dbc8c9e1d" providerId="ADAL" clId="{FB199AED-B718-4832-8838-AA7ADAC86845}" dt="2021-12-08T17:00:25.837" v="2698"/>
          <ac:inkMkLst>
            <pc:docMk/>
            <pc:sldMk cId="3750633867" sldId="291"/>
            <ac:inkMk id="5" creationId="{14674B05-ACA0-45F1-BA46-3DF84B151EE0}"/>
          </ac:inkMkLst>
        </pc:inkChg>
        <pc:inkChg chg="add mod">
          <ac:chgData name="Alessandro Barbero" userId="46d095b4-dabe-4e3a-af8e-3d2dbc8c9e1d" providerId="ADAL" clId="{FB199AED-B718-4832-8838-AA7ADAC86845}" dt="2021-12-08T17:00:30.913" v="2700" actId="1076"/>
          <ac:inkMkLst>
            <pc:docMk/>
            <pc:sldMk cId="3750633867" sldId="291"/>
            <ac:inkMk id="6" creationId="{C403A9BE-630F-4E4C-BA24-EC0FE6843A31}"/>
          </ac:inkMkLst>
        </pc:inkChg>
      </pc:sldChg>
      <pc:sldChg chg="addSp modSp mod">
        <pc:chgData name="Alessandro Barbero" userId="46d095b4-dabe-4e3a-af8e-3d2dbc8c9e1d" providerId="ADAL" clId="{FB199AED-B718-4832-8838-AA7ADAC86845}" dt="2021-12-08T17:01:15.166" v="2721" actId="1076"/>
        <pc:sldMkLst>
          <pc:docMk/>
          <pc:sldMk cId="2971664642" sldId="292"/>
        </pc:sldMkLst>
        <pc:inkChg chg="add mod">
          <ac:chgData name="Alessandro Barbero" userId="46d095b4-dabe-4e3a-af8e-3d2dbc8c9e1d" providerId="ADAL" clId="{FB199AED-B718-4832-8838-AA7ADAC86845}" dt="2021-12-08T17:00:40.257" v="2703"/>
          <ac:inkMkLst>
            <pc:docMk/>
            <pc:sldMk cId="2971664642" sldId="292"/>
            <ac:inkMk id="5" creationId="{76ECCA27-7387-4A8D-82BA-F3996FF16629}"/>
          </ac:inkMkLst>
        </pc:inkChg>
        <pc:inkChg chg="add mod">
          <ac:chgData name="Alessandro Barbero" userId="46d095b4-dabe-4e3a-af8e-3d2dbc8c9e1d" providerId="ADAL" clId="{FB199AED-B718-4832-8838-AA7ADAC86845}" dt="2021-12-08T17:00:43.696" v="2705" actId="1076"/>
          <ac:inkMkLst>
            <pc:docMk/>
            <pc:sldMk cId="2971664642" sldId="292"/>
            <ac:inkMk id="6" creationId="{44A2E346-9D1B-4FBE-A9DF-28BDB225AD76}"/>
          </ac:inkMkLst>
        </pc:inkChg>
        <pc:inkChg chg="add mod">
          <ac:chgData name="Alessandro Barbero" userId="46d095b4-dabe-4e3a-af8e-3d2dbc8c9e1d" providerId="ADAL" clId="{FB199AED-B718-4832-8838-AA7ADAC86845}" dt="2021-12-08T17:00:47.208" v="2707" actId="1076"/>
          <ac:inkMkLst>
            <pc:docMk/>
            <pc:sldMk cId="2971664642" sldId="292"/>
            <ac:inkMk id="7" creationId="{6C94FF99-1621-40C8-B6CC-DA4742166C45}"/>
          </ac:inkMkLst>
        </pc:inkChg>
        <pc:inkChg chg="add mod">
          <ac:chgData name="Alessandro Barbero" userId="46d095b4-dabe-4e3a-af8e-3d2dbc8c9e1d" providerId="ADAL" clId="{FB199AED-B718-4832-8838-AA7ADAC86845}" dt="2021-12-08T17:00:50.966" v="2709" actId="1076"/>
          <ac:inkMkLst>
            <pc:docMk/>
            <pc:sldMk cId="2971664642" sldId="292"/>
            <ac:inkMk id="8" creationId="{61B41D3D-F841-44F0-BC1D-0420ADC15FBB}"/>
          </ac:inkMkLst>
        </pc:inkChg>
        <pc:inkChg chg="add mod">
          <ac:chgData name="Alessandro Barbero" userId="46d095b4-dabe-4e3a-af8e-3d2dbc8c9e1d" providerId="ADAL" clId="{FB199AED-B718-4832-8838-AA7ADAC86845}" dt="2021-12-08T17:00:54.433" v="2711" actId="1076"/>
          <ac:inkMkLst>
            <pc:docMk/>
            <pc:sldMk cId="2971664642" sldId="292"/>
            <ac:inkMk id="9" creationId="{EE3B5C5A-B89A-4A36-8D64-30068EC3E0DE}"/>
          </ac:inkMkLst>
        </pc:inkChg>
        <pc:inkChg chg="add mod">
          <ac:chgData name="Alessandro Barbero" userId="46d095b4-dabe-4e3a-af8e-3d2dbc8c9e1d" providerId="ADAL" clId="{FB199AED-B718-4832-8838-AA7ADAC86845}" dt="2021-12-08T17:00:58.053" v="2713" actId="1076"/>
          <ac:inkMkLst>
            <pc:docMk/>
            <pc:sldMk cId="2971664642" sldId="292"/>
            <ac:inkMk id="10" creationId="{3CBBA589-A02F-4094-8682-F43E954B5771}"/>
          </ac:inkMkLst>
        </pc:inkChg>
        <pc:inkChg chg="add mod">
          <ac:chgData name="Alessandro Barbero" userId="46d095b4-dabe-4e3a-af8e-3d2dbc8c9e1d" providerId="ADAL" clId="{FB199AED-B718-4832-8838-AA7ADAC86845}" dt="2021-12-08T17:01:01.478" v="2715" actId="1076"/>
          <ac:inkMkLst>
            <pc:docMk/>
            <pc:sldMk cId="2971664642" sldId="292"/>
            <ac:inkMk id="11" creationId="{2A529B11-FCFC-4400-8C5E-73A02A015E5E}"/>
          </ac:inkMkLst>
        </pc:inkChg>
        <pc:inkChg chg="add mod">
          <ac:chgData name="Alessandro Barbero" userId="46d095b4-dabe-4e3a-af8e-3d2dbc8c9e1d" providerId="ADAL" clId="{FB199AED-B718-4832-8838-AA7ADAC86845}" dt="2021-12-08T17:01:04.521" v="2717" actId="1076"/>
          <ac:inkMkLst>
            <pc:docMk/>
            <pc:sldMk cId="2971664642" sldId="292"/>
            <ac:inkMk id="12" creationId="{FEB04C34-B719-4496-9858-96A11F9EACC5}"/>
          </ac:inkMkLst>
        </pc:inkChg>
        <pc:inkChg chg="add mod">
          <ac:chgData name="Alessandro Barbero" userId="46d095b4-dabe-4e3a-af8e-3d2dbc8c9e1d" providerId="ADAL" clId="{FB199AED-B718-4832-8838-AA7ADAC86845}" dt="2021-12-08T17:01:09.119" v="2719" actId="1076"/>
          <ac:inkMkLst>
            <pc:docMk/>
            <pc:sldMk cId="2971664642" sldId="292"/>
            <ac:inkMk id="13" creationId="{0AFA337B-1A18-49FE-83DD-58C1E4EF36F4}"/>
          </ac:inkMkLst>
        </pc:inkChg>
        <pc:inkChg chg="add mod">
          <ac:chgData name="Alessandro Barbero" userId="46d095b4-dabe-4e3a-af8e-3d2dbc8c9e1d" providerId="ADAL" clId="{FB199AED-B718-4832-8838-AA7ADAC86845}" dt="2021-12-08T17:01:15.166" v="2721" actId="1076"/>
          <ac:inkMkLst>
            <pc:docMk/>
            <pc:sldMk cId="2971664642" sldId="292"/>
            <ac:inkMk id="14" creationId="{FA78DAA7-4F41-416B-B37E-12678DBE3815}"/>
          </ac:inkMkLst>
        </pc:inkChg>
      </pc:sldChg>
      <pc:sldChg chg="modSp mod ord">
        <pc:chgData name="Alessandro Barbero" userId="46d095b4-dabe-4e3a-af8e-3d2dbc8c9e1d" providerId="ADAL" clId="{FB199AED-B718-4832-8838-AA7ADAC86845}" dt="2021-12-08T17:07:26.577" v="2773"/>
        <pc:sldMkLst>
          <pc:docMk/>
          <pc:sldMk cId="3767849574" sldId="293"/>
        </pc:sldMkLst>
        <pc:spChg chg="mod">
          <ac:chgData name="Alessandro Barbero" userId="46d095b4-dabe-4e3a-af8e-3d2dbc8c9e1d" providerId="ADAL" clId="{FB199AED-B718-4832-8838-AA7ADAC86845}" dt="2021-12-08T16:09:15.810" v="2557" actId="20577"/>
          <ac:spMkLst>
            <pc:docMk/>
            <pc:sldMk cId="3767849574" sldId="293"/>
            <ac:spMk id="12" creationId="{1BC94741-BAA1-486E-9682-DA90C59D320F}"/>
          </ac:spMkLst>
        </pc:spChg>
      </pc:sldChg>
      <pc:sldChg chg="addSp delSp modSp mod">
        <pc:chgData name="Alessandro Barbero" userId="46d095b4-dabe-4e3a-af8e-3d2dbc8c9e1d" providerId="ADAL" clId="{FB199AED-B718-4832-8838-AA7ADAC86845}" dt="2021-12-08T17:07:46.920" v="2774" actId="9405"/>
        <pc:sldMkLst>
          <pc:docMk/>
          <pc:sldMk cId="3220473414" sldId="294"/>
        </pc:sldMkLst>
        <pc:grpChg chg="del mod">
          <ac:chgData name="Alessandro Barbero" userId="46d095b4-dabe-4e3a-af8e-3d2dbc8c9e1d" providerId="ADAL" clId="{FB199AED-B718-4832-8838-AA7ADAC86845}" dt="2021-12-08T17:05:54.414" v="2750"/>
          <ac:grpSpMkLst>
            <pc:docMk/>
            <pc:sldMk cId="3220473414" sldId="294"/>
            <ac:grpSpMk id="5" creationId="{0CB061DB-D349-4EDC-93A1-292AE6B7EB8A}"/>
          </ac:grpSpMkLst>
        </pc:grpChg>
        <pc:grpChg chg="del mod">
          <ac:chgData name="Alessandro Barbero" userId="46d095b4-dabe-4e3a-af8e-3d2dbc8c9e1d" providerId="ADAL" clId="{FB199AED-B718-4832-8838-AA7ADAC86845}" dt="2021-12-08T17:06:01.596" v="2755"/>
          <ac:grpSpMkLst>
            <pc:docMk/>
            <pc:sldMk cId="3220473414" sldId="294"/>
            <ac:grpSpMk id="9" creationId="{17B5B9A7-C67C-44C2-A3F8-C2609A1C0A20}"/>
          </ac:grpSpMkLst>
        </pc:grpChg>
        <pc:grpChg chg="del mod">
          <ac:chgData name="Alessandro Barbero" userId="46d095b4-dabe-4e3a-af8e-3d2dbc8c9e1d" providerId="ADAL" clId="{FB199AED-B718-4832-8838-AA7ADAC86845}" dt="2021-12-08T17:06:03.556" v="2757"/>
          <ac:grpSpMkLst>
            <pc:docMk/>
            <pc:sldMk cId="3220473414" sldId="294"/>
            <ac:grpSpMk id="14" creationId="{46FE0201-0B20-46EA-B591-CABA133B49A2}"/>
          </ac:grpSpMkLst>
        </pc:grpChg>
        <pc:grpChg chg="del mod">
          <ac:chgData name="Alessandro Barbero" userId="46d095b4-dabe-4e3a-af8e-3d2dbc8c9e1d" providerId="ADAL" clId="{FB199AED-B718-4832-8838-AA7ADAC86845}" dt="2021-12-08T17:06:05.095" v="2759"/>
          <ac:grpSpMkLst>
            <pc:docMk/>
            <pc:sldMk cId="3220473414" sldId="294"/>
            <ac:grpSpMk id="16" creationId="{DD4DB03F-2B8E-4C2E-B8A7-AB2397F3D448}"/>
          </ac:grpSpMkLst>
        </pc:grpChg>
        <pc:grpChg chg="del mod">
          <ac:chgData name="Alessandro Barbero" userId="46d095b4-dabe-4e3a-af8e-3d2dbc8c9e1d" providerId="ADAL" clId="{FB199AED-B718-4832-8838-AA7ADAC86845}" dt="2021-12-08T17:06:06.067" v="2761"/>
          <ac:grpSpMkLst>
            <pc:docMk/>
            <pc:sldMk cId="3220473414" sldId="294"/>
            <ac:grpSpMk id="18" creationId="{F7F62255-4559-4FED-9FF6-CBD4C430AE7E}"/>
          </ac:grpSpMkLst>
        </pc:grpChg>
        <pc:grpChg chg="mod">
          <ac:chgData name="Alessandro Barbero" userId="46d095b4-dabe-4e3a-af8e-3d2dbc8c9e1d" providerId="ADAL" clId="{FB199AED-B718-4832-8838-AA7ADAC86845}" dt="2021-12-08T17:06:06.067" v="2761"/>
          <ac:grpSpMkLst>
            <pc:docMk/>
            <pc:sldMk cId="3220473414" sldId="294"/>
            <ac:grpSpMk id="20" creationId="{A745D026-453E-4E9C-A47A-70036AFFA6A6}"/>
          </ac:grpSpMkLst>
        </pc:grp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2" creationId="{2BA78F9D-6447-4D08-BF1F-AD7AA916A947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3" creationId="{58E118CF-0478-4670-B939-4300956D0115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4" creationId="{65340548-281B-4C06-BEDE-6017BAD18C16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6" creationId="{A7A13251-D570-437A-B024-383BB116220B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10" creationId="{C086B8DF-ABC6-4FB8-BFBC-489FBFED0629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11" creationId="{9C01266A-58FF-4965-8A36-B2C3358093A7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12" creationId="{8F0AE485-368E-4C51-8A2C-97B8CBB21CCD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13" creationId="{A035DFDB-36D9-4BE0-A17D-ACD262D3D80C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15" creationId="{6AEB5825-996F-4BFE-BF41-C7D0A75BF9B6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17" creationId="{F92E4987-91EF-45B6-A04C-05AD2797B1BE}"/>
          </ac:inkMkLst>
        </pc:inkChg>
        <pc:inkChg chg="add mod">
          <ac:chgData name="Alessandro Barbero" userId="46d095b4-dabe-4e3a-af8e-3d2dbc8c9e1d" providerId="ADAL" clId="{FB199AED-B718-4832-8838-AA7ADAC86845}" dt="2021-12-08T17:06:06.067" v="2761"/>
          <ac:inkMkLst>
            <pc:docMk/>
            <pc:sldMk cId="3220473414" sldId="294"/>
            <ac:inkMk id="19" creationId="{4712722D-5BA9-4F73-92B1-F09005A77393}"/>
          </ac:inkMkLst>
        </pc:inkChg>
        <pc:inkChg chg="add">
          <ac:chgData name="Alessandro Barbero" userId="46d095b4-dabe-4e3a-af8e-3d2dbc8c9e1d" providerId="ADAL" clId="{FB199AED-B718-4832-8838-AA7ADAC86845}" dt="2021-12-08T17:06:08.558" v="2762" actId="9405"/>
          <ac:inkMkLst>
            <pc:docMk/>
            <pc:sldMk cId="3220473414" sldId="294"/>
            <ac:inkMk id="21" creationId="{8BD064E4-DCBF-4745-A68D-2BDA12E1B1DC}"/>
          </ac:inkMkLst>
        </pc:inkChg>
        <pc:inkChg chg="add">
          <ac:chgData name="Alessandro Barbero" userId="46d095b4-dabe-4e3a-af8e-3d2dbc8c9e1d" providerId="ADAL" clId="{FB199AED-B718-4832-8838-AA7ADAC86845}" dt="2021-12-08T17:06:41.567" v="2764" actId="9405"/>
          <ac:inkMkLst>
            <pc:docMk/>
            <pc:sldMk cId="3220473414" sldId="294"/>
            <ac:inkMk id="22" creationId="{5FF6C755-F3EE-411A-A115-030D185EEFB0}"/>
          </ac:inkMkLst>
        </pc:inkChg>
        <pc:inkChg chg="add">
          <ac:chgData name="Alessandro Barbero" userId="46d095b4-dabe-4e3a-af8e-3d2dbc8c9e1d" providerId="ADAL" clId="{FB199AED-B718-4832-8838-AA7ADAC86845}" dt="2021-12-08T17:06:45.955" v="2765" actId="9405"/>
          <ac:inkMkLst>
            <pc:docMk/>
            <pc:sldMk cId="3220473414" sldId="294"/>
            <ac:inkMk id="23" creationId="{4B58438C-6965-4F72-95A9-054EEDA09329}"/>
          </ac:inkMkLst>
        </pc:inkChg>
        <pc:inkChg chg="add">
          <ac:chgData name="Alessandro Barbero" userId="46d095b4-dabe-4e3a-af8e-3d2dbc8c9e1d" providerId="ADAL" clId="{FB199AED-B718-4832-8838-AA7ADAC86845}" dt="2021-12-08T17:06:47.689" v="2766" actId="9405"/>
          <ac:inkMkLst>
            <pc:docMk/>
            <pc:sldMk cId="3220473414" sldId="294"/>
            <ac:inkMk id="24" creationId="{2CB15831-0292-4B17-96C2-580B3819D6D6}"/>
          </ac:inkMkLst>
        </pc:inkChg>
        <pc:inkChg chg="add">
          <ac:chgData name="Alessandro Barbero" userId="46d095b4-dabe-4e3a-af8e-3d2dbc8c9e1d" providerId="ADAL" clId="{FB199AED-B718-4832-8838-AA7ADAC86845}" dt="2021-12-08T17:06:52.029" v="2767" actId="9405"/>
          <ac:inkMkLst>
            <pc:docMk/>
            <pc:sldMk cId="3220473414" sldId="294"/>
            <ac:inkMk id="25" creationId="{BA29036A-8160-4826-B077-76616343EE59}"/>
          </ac:inkMkLst>
        </pc:inkChg>
        <pc:inkChg chg="add">
          <ac:chgData name="Alessandro Barbero" userId="46d095b4-dabe-4e3a-af8e-3d2dbc8c9e1d" providerId="ADAL" clId="{FB199AED-B718-4832-8838-AA7ADAC86845}" dt="2021-12-08T17:06:56.399" v="2768" actId="9405"/>
          <ac:inkMkLst>
            <pc:docMk/>
            <pc:sldMk cId="3220473414" sldId="294"/>
            <ac:inkMk id="26" creationId="{DCF1B28D-E02F-4C08-BD25-4F2DE3E4641F}"/>
          </ac:inkMkLst>
        </pc:inkChg>
        <pc:inkChg chg="add">
          <ac:chgData name="Alessandro Barbero" userId="46d095b4-dabe-4e3a-af8e-3d2dbc8c9e1d" providerId="ADAL" clId="{FB199AED-B718-4832-8838-AA7ADAC86845}" dt="2021-12-08T17:07:01.884" v="2769" actId="9405"/>
          <ac:inkMkLst>
            <pc:docMk/>
            <pc:sldMk cId="3220473414" sldId="294"/>
            <ac:inkMk id="27" creationId="{A1DE3A64-66C9-43DA-BA8B-EBFD366EFD42}"/>
          </ac:inkMkLst>
        </pc:inkChg>
        <pc:inkChg chg="add">
          <ac:chgData name="Alessandro Barbero" userId="46d095b4-dabe-4e3a-af8e-3d2dbc8c9e1d" providerId="ADAL" clId="{FB199AED-B718-4832-8838-AA7ADAC86845}" dt="2021-12-08T17:07:06.196" v="2770" actId="9405"/>
          <ac:inkMkLst>
            <pc:docMk/>
            <pc:sldMk cId="3220473414" sldId="294"/>
            <ac:inkMk id="28" creationId="{277EBB74-40CF-48DE-B710-A5750A4EB506}"/>
          </ac:inkMkLst>
        </pc:inkChg>
        <pc:inkChg chg="add">
          <ac:chgData name="Alessandro Barbero" userId="46d095b4-dabe-4e3a-af8e-3d2dbc8c9e1d" providerId="ADAL" clId="{FB199AED-B718-4832-8838-AA7ADAC86845}" dt="2021-12-08T17:07:07.644" v="2771" actId="9405"/>
          <ac:inkMkLst>
            <pc:docMk/>
            <pc:sldMk cId="3220473414" sldId="294"/>
            <ac:inkMk id="29" creationId="{E0D7EEBE-A370-4243-87F3-2FA4FAD33685}"/>
          </ac:inkMkLst>
        </pc:inkChg>
        <pc:inkChg chg="add">
          <ac:chgData name="Alessandro Barbero" userId="46d095b4-dabe-4e3a-af8e-3d2dbc8c9e1d" providerId="ADAL" clId="{FB199AED-B718-4832-8838-AA7ADAC86845}" dt="2021-12-08T17:07:46.920" v="2774" actId="9405"/>
          <ac:inkMkLst>
            <pc:docMk/>
            <pc:sldMk cId="3220473414" sldId="294"/>
            <ac:inkMk id="30" creationId="{73C7F2D1-D8DF-464F-864E-3AD302439891}"/>
          </ac:inkMkLst>
        </pc:inkChg>
      </pc:sldChg>
      <pc:sldChg chg="modSp mod">
        <pc:chgData name="Alessandro Barbero" userId="46d095b4-dabe-4e3a-af8e-3d2dbc8c9e1d" providerId="ADAL" clId="{FB199AED-B718-4832-8838-AA7ADAC86845}" dt="2021-12-08T17:35:58.406" v="2806" actId="20577"/>
        <pc:sldMkLst>
          <pc:docMk/>
          <pc:sldMk cId="2290826860" sldId="298"/>
        </pc:sldMkLst>
        <pc:spChg chg="mod">
          <ac:chgData name="Alessandro Barbero" userId="46d095b4-dabe-4e3a-af8e-3d2dbc8c9e1d" providerId="ADAL" clId="{FB199AED-B718-4832-8838-AA7ADAC86845}" dt="2021-12-08T17:35:47.526" v="2805" actId="20577"/>
          <ac:spMkLst>
            <pc:docMk/>
            <pc:sldMk cId="2290826860" sldId="298"/>
            <ac:spMk id="5" creationId="{C78D1FCB-D86F-4D14-98F1-C3E46C9969AB}"/>
          </ac:spMkLst>
        </pc:spChg>
        <pc:graphicFrameChg chg="modGraphic">
          <ac:chgData name="Alessandro Barbero" userId="46d095b4-dabe-4e3a-af8e-3d2dbc8c9e1d" providerId="ADAL" clId="{FB199AED-B718-4832-8838-AA7ADAC86845}" dt="2021-12-08T17:35:58.406" v="2806" actId="20577"/>
          <ac:graphicFrameMkLst>
            <pc:docMk/>
            <pc:sldMk cId="2290826860" sldId="298"/>
            <ac:graphicFrameMk id="6" creationId="{3D113635-FEB4-45E3-98C5-47626B98966E}"/>
          </ac:graphicFrameMkLst>
        </pc:graphicFrameChg>
      </pc:sldChg>
      <pc:sldChg chg="new del">
        <pc:chgData name="Alessandro Barbero" userId="46d095b4-dabe-4e3a-af8e-3d2dbc8c9e1d" providerId="ADAL" clId="{FB199AED-B718-4832-8838-AA7ADAC86845}" dt="2021-12-08T17:32:01.895" v="2793" actId="47"/>
        <pc:sldMkLst>
          <pc:docMk/>
          <pc:sldMk cId="3332485730" sldId="305"/>
        </pc:sldMkLst>
      </pc:sldChg>
    </pc:docChg>
  </pc:docChgLst>
  <pc:docChgLst>
    <pc:chgData name="Luca Cattaneo" userId="475f620c-4d1c-46ac-805c-f215f25c6013" providerId="ADAL" clId="{1551A2EF-B07B-4B00-AA1E-88F849CD5865}"/>
    <pc:docChg chg="undo custSel addSld delSld modSld sldOrd addSection modSection">
      <pc:chgData name="Luca Cattaneo" userId="475f620c-4d1c-46ac-805c-f215f25c6013" providerId="ADAL" clId="{1551A2EF-B07B-4B00-AA1E-88F849CD5865}" dt="2021-12-10T17:27:06.068" v="1375" actId="11529"/>
      <pc:docMkLst>
        <pc:docMk/>
      </pc:docMkLst>
      <pc:sldChg chg="delSp modSp mod ord">
        <pc:chgData name="Luca Cattaneo" userId="475f620c-4d1c-46ac-805c-f215f25c6013" providerId="ADAL" clId="{1551A2EF-B07B-4B00-AA1E-88F849CD5865}" dt="2021-12-08T17:53:42.503" v="1150" actId="6549"/>
        <pc:sldMkLst>
          <pc:docMk/>
          <pc:sldMk cId="1237616258" sldId="257"/>
        </pc:sldMkLst>
        <pc:spChg chg="del">
          <ac:chgData name="Luca Cattaneo" userId="475f620c-4d1c-46ac-805c-f215f25c6013" providerId="ADAL" clId="{1551A2EF-B07B-4B00-AA1E-88F849CD5865}" dt="2021-12-07T07:44:10.959" v="557" actId="478"/>
          <ac:spMkLst>
            <pc:docMk/>
            <pc:sldMk cId="1237616258" sldId="257"/>
            <ac:spMk id="13" creationId="{A028A28B-3109-4469-8308-36C3FB04A512}"/>
          </ac:spMkLst>
        </pc:spChg>
        <pc:spChg chg="mod">
          <ac:chgData name="Luca Cattaneo" userId="475f620c-4d1c-46ac-805c-f215f25c6013" providerId="ADAL" clId="{1551A2EF-B07B-4B00-AA1E-88F849CD5865}" dt="2021-12-08T17:53:42.503" v="1150" actId="6549"/>
          <ac:spMkLst>
            <pc:docMk/>
            <pc:sldMk cId="1237616258" sldId="257"/>
            <ac:spMk id="18" creationId="{4C2AC979-09C2-9044-A5C0-1CDB85535CF7}"/>
          </ac:spMkLst>
        </pc:spChg>
        <pc:spChg chg="mod">
          <ac:chgData name="Luca Cattaneo" userId="475f620c-4d1c-46ac-805c-f215f25c6013" providerId="ADAL" clId="{1551A2EF-B07B-4B00-AA1E-88F849CD5865}" dt="2021-12-07T07:44:32.657" v="565" actId="20577"/>
          <ac:spMkLst>
            <pc:docMk/>
            <pc:sldMk cId="1237616258" sldId="257"/>
            <ac:spMk id="25" creationId="{121CA45C-485E-044A-BCB1-79357185AF38}"/>
          </ac:spMkLst>
        </pc:spChg>
        <pc:picChg chg="mod">
          <ac:chgData name="Luca Cattaneo" userId="475f620c-4d1c-46ac-805c-f215f25c6013" providerId="ADAL" clId="{1551A2EF-B07B-4B00-AA1E-88F849CD5865}" dt="2021-12-06T09:58:49.377" v="537" actId="1076"/>
          <ac:picMkLst>
            <pc:docMk/>
            <pc:sldMk cId="1237616258" sldId="257"/>
            <ac:picMk id="3" creationId="{320C13AB-FC7D-1F4C-9952-9C7FB8E438EE}"/>
          </ac:picMkLst>
        </pc:picChg>
        <pc:cxnChg chg="mod">
          <ac:chgData name="Luca Cattaneo" userId="475f620c-4d1c-46ac-805c-f215f25c6013" providerId="ADAL" clId="{1551A2EF-B07B-4B00-AA1E-88F849CD5865}" dt="2021-11-13T09:18:34.033" v="408" actId="1076"/>
          <ac:cxnSpMkLst>
            <pc:docMk/>
            <pc:sldMk cId="1237616258" sldId="257"/>
            <ac:cxnSpMk id="10" creationId="{01E9A77E-6DCC-B744-913A-DCFE4547B150}"/>
          </ac:cxnSpMkLst>
        </pc:cxnChg>
        <pc:cxnChg chg="mod">
          <ac:chgData name="Luca Cattaneo" userId="475f620c-4d1c-46ac-805c-f215f25c6013" providerId="ADAL" clId="{1551A2EF-B07B-4B00-AA1E-88F849CD5865}" dt="2021-11-13T09:18:31.617" v="407" actId="1076"/>
          <ac:cxnSpMkLst>
            <pc:docMk/>
            <pc:sldMk cId="1237616258" sldId="257"/>
            <ac:cxnSpMk id="12" creationId="{A46AE222-30F0-224B-9D68-B79CFF413B6C}"/>
          </ac:cxnSpMkLst>
        </pc:cxnChg>
      </pc:sldChg>
      <pc:sldChg chg="modSp delCm">
        <pc:chgData name="Luca Cattaneo" userId="475f620c-4d1c-46ac-805c-f215f25c6013" providerId="ADAL" clId="{1551A2EF-B07B-4B00-AA1E-88F849CD5865}" dt="2021-11-14T09:44:24.397" v="533" actId="5736"/>
        <pc:sldMkLst>
          <pc:docMk/>
          <pc:sldMk cId="2081679338" sldId="258"/>
        </pc:sldMkLst>
        <pc:graphicFrameChg chg="mod">
          <ac:chgData name="Luca Cattaneo" userId="475f620c-4d1c-46ac-805c-f215f25c6013" providerId="ADAL" clId="{1551A2EF-B07B-4B00-AA1E-88F849CD5865}" dt="2021-11-14T09:44:24.397" v="533" actId="5736"/>
          <ac:graphicFrameMkLst>
            <pc:docMk/>
            <pc:sldMk cId="2081679338" sldId="258"/>
            <ac:graphicFrameMk id="6" creationId="{FA62359B-DD2B-A840-92F9-B6205E217799}"/>
          </ac:graphicFrameMkLst>
        </pc:graphicFrameChg>
      </pc:sldChg>
      <pc:sldChg chg="delSp">
        <pc:chgData name="Luca Cattaneo" userId="475f620c-4d1c-46ac-805c-f215f25c6013" providerId="ADAL" clId="{1551A2EF-B07B-4B00-AA1E-88F849CD5865}" dt="2021-12-08T17:22:44.394" v="1120"/>
        <pc:sldMkLst>
          <pc:docMk/>
          <pc:sldMk cId="3414505789" sldId="259"/>
        </pc:sldMkLst>
        <pc:inkChg chg="del">
          <ac:chgData name="Luca Cattaneo" userId="475f620c-4d1c-46ac-805c-f215f25c6013" providerId="ADAL" clId="{1551A2EF-B07B-4B00-AA1E-88F849CD5865}" dt="2021-12-08T17:22:44.394" v="1118"/>
          <ac:inkMkLst>
            <pc:docMk/>
            <pc:sldMk cId="3414505789" sldId="259"/>
            <ac:inkMk id="6" creationId="{173E488B-6448-FB46-B0C8-01E5F47EBF94}"/>
          </ac:inkMkLst>
        </pc:inkChg>
        <pc:inkChg chg="del">
          <ac:chgData name="Luca Cattaneo" userId="475f620c-4d1c-46ac-805c-f215f25c6013" providerId="ADAL" clId="{1551A2EF-B07B-4B00-AA1E-88F849CD5865}" dt="2021-12-08T17:22:44.394" v="1119"/>
          <ac:inkMkLst>
            <pc:docMk/>
            <pc:sldMk cId="3414505789" sldId="259"/>
            <ac:inkMk id="7" creationId="{AD31C9A2-193F-594E-A898-A72799AAF2E9}"/>
          </ac:inkMkLst>
        </pc:inkChg>
        <pc:inkChg chg="del">
          <ac:chgData name="Luca Cattaneo" userId="475f620c-4d1c-46ac-805c-f215f25c6013" providerId="ADAL" clId="{1551A2EF-B07B-4B00-AA1E-88F849CD5865}" dt="2021-12-08T17:22:44.394" v="1120"/>
          <ac:inkMkLst>
            <pc:docMk/>
            <pc:sldMk cId="3414505789" sldId="259"/>
            <ac:inkMk id="8" creationId="{4216632A-419D-CA40-8C71-77300946BF1A}"/>
          </ac:inkMkLst>
        </pc:inkChg>
      </pc:sldChg>
      <pc:sldChg chg="del mod modShow">
        <pc:chgData name="Luca Cattaneo" userId="475f620c-4d1c-46ac-805c-f215f25c6013" providerId="ADAL" clId="{1551A2EF-B07B-4B00-AA1E-88F849CD5865}" dt="2021-11-13T10:57:44.671" v="527" actId="2696"/>
        <pc:sldMkLst>
          <pc:docMk/>
          <pc:sldMk cId="3750269833" sldId="262"/>
        </pc:sldMkLst>
      </pc:sldChg>
      <pc:sldChg chg="mod modShow">
        <pc:chgData name="Luca Cattaneo" userId="475f620c-4d1c-46ac-805c-f215f25c6013" providerId="ADAL" clId="{1551A2EF-B07B-4B00-AA1E-88F849CD5865}" dt="2021-11-13T08:41:15.473" v="2" actId="729"/>
        <pc:sldMkLst>
          <pc:docMk/>
          <pc:sldMk cId="1815263361" sldId="263"/>
        </pc:sldMkLst>
      </pc:sldChg>
      <pc:sldChg chg="mod modShow">
        <pc:chgData name="Luca Cattaneo" userId="475f620c-4d1c-46ac-805c-f215f25c6013" providerId="ADAL" clId="{1551A2EF-B07B-4B00-AA1E-88F849CD5865}" dt="2021-11-13T08:41:15.473" v="2" actId="729"/>
        <pc:sldMkLst>
          <pc:docMk/>
          <pc:sldMk cId="270188753" sldId="264"/>
        </pc:sldMkLst>
      </pc:sldChg>
      <pc:sldChg chg="mod modShow">
        <pc:chgData name="Luca Cattaneo" userId="475f620c-4d1c-46ac-805c-f215f25c6013" providerId="ADAL" clId="{1551A2EF-B07B-4B00-AA1E-88F849CD5865}" dt="2021-11-13T08:41:15.473" v="2" actId="729"/>
        <pc:sldMkLst>
          <pc:docMk/>
          <pc:sldMk cId="1631981791" sldId="265"/>
        </pc:sldMkLst>
      </pc:sldChg>
      <pc:sldChg chg="mod modShow">
        <pc:chgData name="Luca Cattaneo" userId="475f620c-4d1c-46ac-805c-f215f25c6013" providerId="ADAL" clId="{1551A2EF-B07B-4B00-AA1E-88F849CD5865}" dt="2021-11-13T08:41:15.473" v="2" actId="729"/>
        <pc:sldMkLst>
          <pc:docMk/>
          <pc:sldMk cId="1722420715" sldId="266"/>
        </pc:sldMkLst>
      </pc:sldChg>
      <pc:sldChg chg="addSp delSp modSp new mod modNotesTx">
        <pc:chgData name="Luca Cattaneo" userId="475f620c-4d1c-46ac-805c-f215f25c6013" providerId="ADAL" clId="{1551A2EF-B07B-4B00-AA1E-88F849CD5865}" dt="2021-12-09T22:08:06.796" v="1329" actId="20577"/>
        <pc:sldMkLst>
          <pc:docMk/>
          <pc:sldMk cId="2997041284" sldId="267"/>
        </pc:sldMkLst>
        <pc:spChg chg="mod">
          <ac:chgData name="Luca Cattaneo" userId="475f620c-4d1c-46ac-805c-f215f25c6013" providerId="ADAL" clId="{1551A2EF-B07B-4B00-AA1E-88F849CD5865}" dt="2021-11-13T08:46:08.685" v="17" actId="20577"/>
          <ac:spMkLst>
            <pc:docMk/>
            <pc:sldMk cId="2997041284" sldId="267"/>
            <ac:spMk id="2" creationId="{422B4952-B155-49C6-AAEE-348443358367}"/>
          </ac:spMkLst>
        </pc:spChg>
        <pc:spChg chg="mod">
          <ac:chgData name="Luca Cattaneo" userId="475f620c-4d1c-46ac-805c-f215f25c6013" providerId="ADAL" clId="{1551A2EF-B07B-4B00-AA1E-88F849CD5865}" dt="2021-12-09T22:08:06.796" v="1329" actId="20577"/>
          <ac:spMkLst>
            <pc:docMk/>
            <pc:sldMk cId="2997041284" sldId="267"/>
            <ac:spMk id="3" creationId="{6D765B8D-6A8C-480B-B549-E737EF4BFD5A}"/>
          </ac:spMkLst>
        </pc:spChg>
        <pc:graphicFrameChg chg="add del mod modGraphic">
          <ac:chgData name="Luca Cattaneo" userId="475f620c-4d1c-46ac-805c-f215f25c6013" providerId="ADAL" clId="{1551A2EF-B07B-4B00-AA1E-88F849CD5865}" dt="2021-12-09T22:08:02.901" v="1325" actId="478"/>
          <ac:graphicFrameMkLst>
            <pc:docMk/>
            <pc:sldMk cId="2997041284" sldId="267"/>
            <ac:graphicFrameMk id="4" creationId="{50EEBAED-3AF4-475A-A9C1-F7F5159CD6A4}"/>
          </ac:graphicFrameMkLst>
        </pc:graphicFrameChg>
      </pc:sldChg>
      <pc:sldChg chg="addSp delSp modSp new mod ord setBg">
        <pc:chgData name="Luca Cattaneo" userId="475f620c-4d1c-46ac-805c-f215f25c6013" providerId="ADAL" clId="{1551A2EF-B07B-4B00-AA1E-88F849CD5865}" dt="2021-11-13T09:02:44.309" v="354" actId="26606"/>
        <pc:sldMkLst>
          <pc:docMk/>
          <pc:sldMk cId="3435438512" sldId="268"/>
        </pc:sldMkLst>
        <pc:spChg chg="mod">
          <ac:chgData name="Luca Cattaneo" userId="475f620c-4d1c-46ac-805c-f215f25c6013" providerId="ADAL" clId="{1551A2EF-B07B-4B00-AA1E-88F849CD5865}" dt="2021-11-13T09:02:44.309" v="354" actId="26606"/>
          <ac:spMkLst>
            <pc:docMk/>
            <pc:sldMk cId="3435438512" sldId="268"/>
            <ac:spMk id="2" creationId="{261DF344-1FA8-4507-9127-9F116EEF254D}"/>
          </ac:spMkLst>
        </pc:spChg>
        <pc:spChg chg="del mod">
          <ac:chgData name="Luca Cattaneo" userId="475f620c-4d1c-46ac-805c-f215f25c6013" providerId="ADAL" clId="{1551A2EF-B07B-4B00-AA1E-88F849CD5865}" dt="2021-11-13T09:01:56.756" v="349"/>
          <ac:spMkLst>
            <pc:docMk/>
            <pc:sldMk cId="3435438512" sldId="268"/>
            <ac:spMk id="3" creationId="{A2DBC631-7D45-4180-972F-830DC682675E}"/>
          </ac:spMkLst>
        </pc:spChg>
        <pc:spChg chg="add del">
          <ac:chgData name="Luca Cattaneo" userId="475f620c-4d1c-46ac-805c-f215f25c6013" providerId="ADAL" clId="{1551A2EF-B07B-4B00-AA1E-88F849CD5865}" dt="2021-11-13T09:02:21.113" v="353" actId="26606"/>
          <ac:spMkLst>
            <pc:docMk/>
            <pc:sldMk cId="3435438512" sldId="268"/>
            <ac:spMk id="25" creationId="{052B717E-679E-41A4-B95A-8F7DFAD3FA30}"/>
          </ac:spMkLst>
        </pc:spChg>
        <pc:spChg chg="add del">
          <ac:chgData name="Luca Cattaneo" userId="475f620c-4d1c-46ac-805c-f215f25c6013" providerId="ADAL" clId="{1551A2EF-B07B-4B00-AA1E-88F849CD5865}" dt="2021-11-13T09:02:21.113" v="353" actId="26606"/>
          <ac:spMkLst>
            <pc:docMk/>
            <pc:sldMk cId="3435438512" sldId="268"/>
            <ac:spMk id="27" creationId="{0B0EB278-F8C7-43AD-BCE2-A2F4D98C499D}"/>
          </ac:spMkLst>
        </pc:spChg>
        <pc:spChg chg="add del">
          <ac:chgData name="Luca Cattaneo" userId="475f620c-4d1c-46ac-805c-f215f25c6013" providerId="ADAL" clId="{1551A2EF-B07B-4B00-AA1E-88F849CD5865}" dt="2021-11-13T09:02:21.056" v="352" actId="26606"/>
          <ac:spMkLst>
            <pc:docMk/>
            <pc:sldMk cId="3435438512" sldId="268"/>
            <ac:spMk id="38" creationId="{03F1FC93-1440-4B98-BEA3-8750A194972A}"/>
          </ac:spMkLst>
        </pc:spChg>
        <pc:spChg chg="add del">
          <ac:chgData name="Luca Cattaneo" userId="475f620c-4d1c-46ac-805c-f215f25c6013" providerId="ADAL" clId="{1551A2EF-B07B-4B00-AA1E-88F849CD5865}" dt="2021-11-13T09:02:44.309" v="354" actId="26606"/>
          <ac:spMkLst>
            <pc:docMk/>
            <pc:sldMk cId="3435438512" sldId="268"/>
            <ac:spMk id="52" creationId="{10A34275-CD0A-499C-9600-C96742FACE6C}"/>
          </ac:spMkLst>
        </pc:spChg>
        <pc:spChg chg="add">
          <ac:chgData name="Luca Cattaneo" userId="475f620c-4d1c-46ac-805c-f215f25c6013" providerId="ADAL" clId="{1551A2EF-B07B-4B00-AA1E-88F849CD5865}" dt="2021-11-13T09:02:44.309" v="354" actId="26606"/>
          <ac:spMkLst>
            <pc:docMk/>
            <pc:sldMk cId="3435438512" sldId="268"/>
            <ac:spMk id="67" creationId="{03F1FC93-1440-4B98-BEA3-8750A194972A}"/>
          </ac:spMkLst>
        </pc:spChg>
        <pc:graphicFrameChg chg="add del mod modGraphic">
          <ac:chgData name="Luca Cattaneo" userId="475f620c-4d1c-46ac-805c-f215f25c6013" providerId="ADAL" clId="{1551A2EF-B07B-4B00-AA1E-88F849CD5865}" dt="2021-11-13T09:01:53.647" v="347" actId="478"/>
          <ac:graphicFrameMkLst>
            <pc:docMk/>
            <pc:sldMk cId="3435438512" sldId="268"/>
            <ac:graphicFrameMk id="4" creationId="{3A34EFB4-5225-4527-9091-4352728BB119}"/>
          </ac:graphicFrameMkLst>
        </pc:graphicFrameChg>
        <pc:graphicFrameChg chg="add del mod">
          <ac:chgData name="Luca Cattaneo" userId="475f620c-4d1c-46ac-805c-f215f25c6013" providerId="ADAL" clId="{1551A2EF-B07B-4B00-AA1E-88F849CD5865}" dt="2021-11-13T09:01:54.916" v="348" actId="478"/>
          <ac:graphicFrameMkLst>
            <pc:docMk/>
            <pc:sldMk cId="3435438512" sldId="268"/>
            <ac:graphicFrameMk id="5" creationId="{CACC31AE-5E29-4B13-9F77-634745051793}"/>
          </ac:graphicFrameMkLst>
        </pc:graphicFrameChg>
        <pc:graphicFrameChg chg="add mod modGraphic">
          <ac:chgData name="Luca Cattaneo" userId="475f620c-4d1c-46ac-805c-f215f25c6013" providerId="ADAL" clId="{1551A2EF-B07B-4B00-AA1E-88F849CD5865}" dt="2021-11-13T09:02:44.309" v="354" actId="26606"/>
          <ac:graphicFrameMkLst>
            <pc:docMk/>
            <pc:sldMk cId="3435438512" sldId="268"/>
            <ac:graphicFrameMk id="6" creationId="{98B34AA0-EDB6-4139-B4E5-8FAB95D56DF1}"/>
          </ac:graphicFrameMkLst>
        </pc:graphicFrame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11" creationId="{4436E0F2-A64B-471E-93C0-8DFE08CC57C8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13" creationId="{DC1E3AB1-2A8C-4607-9FAE-D8BDB280FE1A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15" creationId="{26D66059-832F-40B6-A35F-F56C8F38A1E7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17" creationId="{A515E2ED-7EA9-448D-83FA-54C3DF9723BD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19" creationId="{20595356-EABD-4767-AC9D-EA21FF115EC0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21" creationId="{28CD9F06-9628-469C-B788-A894E3E08281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23" creationId="{8550A431-0B61-421B-B4B7-24C0CFF0F938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29" creationId="{50A7A0AD-25ED-4137-AA04-A0E36CAA8E4A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31" creationId="{B186F20B-6445-4368-B022-F9EABF15AE19}"/>
          </ac:cxnSpMkLst>
        </pc:cxnChg>
        <pc:cxnChg chg="add del">
          <ac:chgData name="Luca Cattaneo" userId="475f620c-4d1c-46ac-805c-f215f25c6013" providerId="ADAL" clId="{1551A2EF-B07B-4B00-AA1E-88F849CD5865}" dt="2021-11-13T09:02:21.113" v="353" actId="26606"/>
          <ac:cxnSpMkLst>
            <pc:docMk/>
            <pc:sldMk cId="3435438512" sldId="268"/>
            <ac:cxnSpMk id="33" creationId="{99F97BBF-9EBF-4BEE-B39C-E6C666941D8D}"/>
          </ac:cxnSpMkLst>
        </pc:cxnChg>
        <pc:cxnChg chg="add del">
          <ac:chgData name="Luca Cattaneo" userId="475f620c-4d1c-46ac-805c-f215f25c6013" providerId="ADAL" clId="{1551A2EF-B07B-4B00-AA1E-88F849CD5865}" dt="2021-11-13T09:02:21.056" v="352" actId="26606"/>
          <ac:cxnSpMkLst>
            <pc:docMk/>
            <pc:sldMk cId="3435438512" sldId="268"/>
            <ac:cxnSpMk id="40" creationId="{EE8097BD-3640-487B-BBD8-EE139DA0A603}"/>
          </ac:cxnSpMkLst>
        </pc:cxnChg>
        <pc:cxnChg chg="add del">
          <ac:chgData name="Luca Cattaneo" userId="475f620c-4d1c-46ac-805c-f215f25c6013" providerId="ADAL" clId="{1551A2EF-B07B-4B00-AA1E-88F849CD5865}" dt="2021-11-13T09:02:21.056" v="352" actId="26606"/>
          <ac:cxnSpMkLst>
            <pc:docMk/>
            <pc:sldMk cId="3435438512" sldId="268"/>
            <ac:cxnSpMk id="42" creationId="{38B72F05-10A2-4D83-96F2-5DDFC587FD9F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44" creationId="{A515E2ED-7EA9-448D-83FA-54C3DF9723BD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45" creationId="{4436E0F2-A64B-471E-93C0-8DFE08CC57C8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46" creationId="{20595356-EABD-4767-AC9D-EA21FF115EC0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47" creationId="{DC1E3AB1-2A8C-4607-9FAE-D8BDB280FE1A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48" creationId="{28CD9F06-9628-469C-B788-A894E3E08281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49" creationId="{26D66059-832F-40B6-A35F-F56C8F38A1E7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50" creationId="{8550A431-0B61-421B-B4B7-24C0CFF0F938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54" creationId="{1852546B-EF97-46E8-A930-3A0334106683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56" creationId="{12801F4A-0A74-45E0-8E5A-65A65252A346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58" creationId="{AD245F29-ABE7-4BB1-8164-5F4C4604B29D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60" creationId="{CF00EEAF-0634-4EEB-81E5-9FBC2170F3F4}"/>
          </ac:cxnSpMkLst>
        </pc:cxnChg>
        <pc:cxnChg chg="add del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62" creationId="{53E11676-332F-449D-9A03-6CE4ED25CC3C}"/>
          </ac:cxnSpMkLst>
        </pc:cxnChg>
        <pc:cxnChg chg="add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69" creationId="{EE8097BD-3640-487B-BBD8-EE139DA0A603}"/>
          </ac:cxnSpMkLst>
        </pc:cxnChg>
        <pc:cxnChg chg="add">
          <ac:chgData name="Luca Cattaneo" userId="475f620c-4d1c-46ac-805c-f215f25c6013" providerId="ADAL" clId="{1551A2EF-B07B-4B00-AA1E-88F849CD5865}" dt="2021-11-13T09:02:44.309" v="354" actId="26606"/>
          <ac:cxnSpMkLst>
            <pc:docMk/>
            <pc:sldMk cId="3435438512" sldId="268"/>
            <ac:cxnSpMk id="71" creationId="{38B72F05-10A2-4D83-96F2-5DDFC587FD9F}"/>
          </ac:cxnSpMkLst>
        </pc:cxnChg>
      </pc:sldChg>
      <pc:sldChg chg="addSp delSp modSp new mod">
        <pc:chgData name="Luca Cattaneo" userId="475f620c-4d1c-46ac-805c-f215f25c6013" providerId="ADAL" clId="{1551A2EF-B07B-4B00-AA1E-88F849CD5865}" dt="2021-11-13T10:09:57.813" v="409"/>
        <pc:sldMkLst>
          <pc:docMk/>
          <pc:sldMk cId="304606728" sldId="269"/>
        </pc:sldMkLst>
        <pc:spChg chg="del mod">
          <ac:chgData name="Luca Cattaneo" userId="475f620c-4d1c-46ac-805c-f215f25c6013" providerId="ADAL" clId="{1551A2EF-B07B-4B00-AA1E-88F849CD5865}" dt="2021-11-13T09:17:03.672" v="403" actId="478"/>
          <ac:spMkLst>
            <pc:docMk/>
            <pc:sldMk cId="304606728" sldId="269"/>
            <ac:spMk id="2" creationId="{BD946C22-61E4-48B0-A285-2877A46EC8D5}"/>
          </ac:spMkLst>
        </pc:spChg>
        <pc:spChg chg="add del mod">
          <ac:chgData name="Luca Cattaneo" userId="475f620c-4d1c-46ac-805c-f215f25c6013" providerId="ADAL" clId="{1551A2EF-B07B-4B00-AA1E-88F849CD5865}" dt="2021-11-13T09:11:42.675" v="388" actId="478"/>
          <ac:spMkLst>
            <pc:docMk/>
            <pc:sldMk cId="304606728" sldId="269"/>
            <ac:spMk id="3" creationId="{CC8DF913-90DD-4607-986D-5B36D4E5AC9E}"/>
          </ac:spMkLst>
        </pc:spChg>
        <pc:spChg chg="del">
          <ac:chgData name="Luca Cattaneo" userId="475f620c-4d1c-46ac-805c-f215f25c6013" providerId="ADAL" clId="{1551A2EF-B07B-4B00-AA1E-88F849CD5865}" dt="2021-11-13T09:04:08.331" v="355"/>
          <ac:spMkLst>
            <pc:docMk/>
            <pc:sldMk cId="304606728" sldId="269"/>
            <ac:spMk id="3" creationId="{FE068D61-5B3B-4046-BEE7-C6FA61B2E783}"/>
          </ac:spMkLst>
        </pc:spChg>
        <pc:spChg chg="add del mod">
          <ac:chgData name="Luca Cattaneo" userId="475f620c-4d1c-46ac-805c-f215f25c6013" providerId="ADAL" clId="{1551A2EF-B07B-4B00-AA1E-88F849CD5865}" dt="2021-11-13T09:17:13.413" v="406" actId="478"/>
          <ac:spMkLst>
            <pc:docMk/>
            <pc:sldMk cId="304606728" sldId="269"/>
            <ac:spMk id="6" creationId="{3A2E8AD2-4573-41CD-8BB1-A5DA5716CD6C}"/>
          </ac:spMkLst>
        </pc:spChg>
        <pc:spChg chg="add mod">
          <ac:chgData name="Luca Cattaneo" userId="475f620c-4d1c-46ac-805c-f215f25c6013" providerId="ADAL" clId="{1551A2EF-B07B-4B00-AA1E-88F849CD5865}" dt="2021-11-13T09:17:09.160" v="405" actId="27636"/>
          <ac:spMkLst>
            <pc:docMk/>
            <pc:sldMk cId="304606728" sldId="269"/>
            <ac:spMk id="8" creationId="{B5A817A5-423D-4334-AF76-6B86DBABB048}"/>
          </ac:spMkLst>
        </pc:spChg>
        <pc:graphicFrameChg chg="add mod modGraphic">
          <ac:chgData name="Luca Cattaneo" userId="475f620c-4d1c-46ac-805c-f215f25c6013" providerId="ADAL" clId="{1551A2EF-B07B-4B00-AA1E-88F849CD5865}" dt="2021-11-13T09:14:39.072" v="399"/>
          <ac:graphicFrameMkLst>
            <pc:docMk/>
            <pc:sldMk cId="304606728" sldId="269"/>
            <ac:graphicFrameMk id="4" creationId="{BF676BAF-4D25-41F5-B122-DE87129D019C}"/>
          </ac:graphicFrameMkLst>
        </pc:graphicFrameChg>
        <pc:graphicFrameChg chg="mod modGraphic">
          <ac:chgData name="Luca Cattaneo" userId="475f620c-4d1c-46ac-805c-f215f25c6013" providerId="ADAL" clId="{1551A2EF-B07B-4B00-AA1E-88F849CD5865}" dt="2021-11-13T09:12:37.124" v="392" actId="113"/>
          <ac:graphicFrameMkLst>
            <pc:docMk/>
            <pc:sldMk cId="304606728" sldId="269"/>
            <ac:graphicFrameMk id="5" creationId="{803FD94E-BA45-41D5-88BC-58113BFB3D41}"/>
          </ac:graphicFrameMkLst>
        </pc:graphicFrameChg>
        <pc:graphicFrameChg chg="mod">
          <ac:chgData name="Luca Cattaneo" userId="475f620c-4d1c-46ac-805c-f215f25c6013" providerId="ADAL" clId="{1551A2EF-B07B-4B00-AA1E-88F849CD5865}" dt="2021-11-13T10:09:57.813" v="409"/>
          <ac:graphicFrameMkLst>
            <pc:docMk/>
            <pc:sldMk cId="304606728" sldId="269"/>
            <ac:graphicFrameMk id="13" creationId="{6FCD899A-B0E6-47A6-B8FF-2A2B27E4203E}"/>
          </ac:graphicFrameMkLst>
        </pc:graphicFrameChg>
      </pc:sldChg>
      <pc:sldChg chg="new">
        <pc:chgData name="Luca Cattaneo" userId="475f620c-4d1c-46ac-805c-f215f25c6013" providerId="ADAL" clId="{1551A2EF-B07B-4B00-AA1E-88F849CD5865}" dt="2021-11-13T09:05:12.923" v="358" actId="680"/>
        <pc:sldMkLst>
          <pc:docMk/>
          <pc:sldMk cId="3847570258" sldId="270"/>
        </pc:sldMkLst>
      </pc:sldChg>
      <pc:sldChg chg="addSp modSp new mod ord">
        <pc:chgData name="Luca Cattaneo" userId="475f620c-4d1c-46ac-805c-f215f25c6013" providerId="ADAL" clId="{1551A2EF-B07B-4B00-AA1E-88F849CD5865}" dt="2021-11-13T11:00:18.609" v="531" actId="20577"/>
        <pc:sldMkLst>
          <pc:docMk/>
          <pc:sldMk cId="1119288187" sldId="271"/>
        </pc:sldMkLst>
        <pc:spChg chg="add mod">
          <ac:chgData name="Luca Cattaneo" userId="475f620c-4d1c-46ac-805c-f215f25c6013" providerId="ADAL" clId="{1551A2EF-B07B-4B00-AA1E-88F849CD5865}" dt="2021-11-13T11:00:18.609" v="531" actId="20577"/>
          <ac:spMkLst>
            <pc:docMk/>
            <pc:sldMk cId="1119288187" sldId="271"/>
            <ac:spMk id="5" creationId="{0AE671B8-4971-4214-9544-D5DC937AF65C}"/>
          </ac:spMkLst>
        </pc:spChg>
      </pc:sldChg>
      <pc:sldChg chg="modSp mod ord">
        <pc:chgData name="Luca Cattaneo" userId="475f620c-4d1c-46ac-805c-f215f25c6013" providerId="ADAL" clId="{1551A2EF-B07B-4B00-AA1E-88F849CD5865}" dt="2021-11-13T10:55:47.971" v="521"/>
        <pc:sldMkLst>
          <pc:docMk/>
          <pc:sldMk cId="716664343" sldId="272"/>
        </pc:sldMkLst>
        <pc:spChg chg="mod">
          <ac:chgData name="Luca Cattaneo" userId="475f620c-4d1c-46ac-805c-f215f25c6013" providerId="ADAL" clId="{1551A2EF-B07B-4B00-AA1E-88F849CD5865}" dt="2021-11-13T10:52:07.445" v="505" actId="20577"/>
          <ac:spMkLst>
            <pc:docMk/>
            <pc:sldMk cId="716664343" sldId="272"/>
            <ac:spMk id="3" creationId="{026F9CBA-1C67-4D24-9D1C-BB90E3FADBA8}"/>
          </ac:spMkLst>
        </pc:spChg>
        <pc:spChg chg="mod">
          <ac:chgData name="Luca Cattaneo" userId="475f620c-4d1c-46ac-805c-f215f25c6013" providerId="ADAL" clId="{1551A2EF-B07B-4B00-AA1E-88F849CD5865}" dt="2021-11-13T10:20:00.213" v="467" actId="20577"/>
          <ac:spMkLst>
            <pc:docMk/>
            <pc:sldMk cId="716664343" sldId="272"/>
            <ac:spMk id="4" creationId="{A3F5331D-F439-4E91-AB70-229FE4E09955}"/>
          </ac:spMkLst>
        </pc:spChg>
      </pc:sldChg>
      <pc:sldChg chg="ord">
        <pc:chgData name="Luca Cattaneo" userId="475f620c-4d1c-46ac-805c-f215f25c6013" providerId="ADAL" clId="{1551A2EF-B07B-4B00-AA1E-88F849CD5865}" dt="2021-12-09T22:16:09.201" v="1334"/>
        <pc:sldMkLst>
          <pc:docMk/>
          <pc:sldMk cId="878488012" sldId="273"/>
        </pc:sldMkLst>
      </pc:sldChg>
      <pc:sldChg chg="new">
        <pc:chgData name="Luca Cattaneo" userId="475f620c-4d1c-46ac-805c-f215f25c6013" providerId="ADAL" clId="{1551A2EF-B07B-4B00-AA1E-88F849CD5865}" dt="2021-11-13T10:37:49.484" v="497" actId="680"/>
        <pc:sldMkLst>
          <pc:docMk/>
          <pc:sldMk cId="3406894663" sldId="273"/>
        </pc:sldMkLst>
      </pc:sldChg>
      <pc:sldChg chg="delSp modSp mod">
        <pc:chgData name="Luca Cattaneo" userId="475f620c-4d1c-46ac-805c-f215f25c6013" providerId="ADAL" clId="{1551A2EF-B07B-4B00-AA1E-88F849CD5865}" dt="2021-12-08T17:28:21.392" v="1132" actId="478"/>
        <pc:sldMkLst>
          <pc:docMk/>
          <pc:sldMk cId="807726546" sldId="277"/>
        </pc:sldMkLst>
        <pc:spChg chg="mod">
          <ac:chgData name="Luca Cattaneo" userId="475f620c-4d1c-46ac-805c-f215f25c6013" providerId="ADAL" clId="{1551A2EF-B07B-4B00-AA1E-88F849CD5865}" dt="2021-12-08T17:28:09.179" v="1127" actId="1076"/>
          <ac:spMkLst>
            <pc:docMk/>
            <pc:sldMk cId="807726546" sldId="277"/>
            <ac:spMk id="18" creationId="{4C2AC979-09C2-9044-A5C0-1CDB85535CF7}"/>
          </ac:spMkLst>
        </pc:spChg>
        <pc:inkChg chg="del">
          <ac:chgData name="Luca Cattaneo" userId="475f620c-4d1c-46ac-805c-f215f25c6013" providerId="ADAL" clId="{1551A2EF-B07B-4B00-AA1E-88F849CD5865}" dt="2021-12-08T17:28:18.812" v="1131" actId="478"/>
          <ac:inkMkLst>
            <pc:docMk/>
            <pc:sldMk cId="807726546" sldId="277"/>
            <ac:inkMk id="2" creationId="{DBF5C81B-7B3A-0D4B-A156-18D61AB278FE}"/>
          </ac:inkMkLst>
        </pc:inkChg>
        <pc:inkChg chg="del">
          <ac:chgData name="Luca Cattaneo" userId="475f620c-4d1c-46ac-805c-f215f25c6013" providerId="ADAL" clId="{1551A2EF-B07B-4B00-AA1E-88F849CD5865}" dt="2021-12-08T17:28:21.392" v="1132" actId="478"/>
          <ac:inkMkLst>
            <pc:docMk/>
            <pc:sldMk cId="807726546" sldId="277"/>
            <ac:inkMk id="3" creationId="{489B9799-3E90-224A-B799-7E17F38DED61}"/>
          </ac:inkMkLst>
        </pc:inkChg>
        <pc:inkChg chg="del">
          <ac:chgData name="Luca Cattaneo" userId="475f620c-4d1c-46ac-805c-f215f25c6013" providerId="ADAL" clId="{1551A2EF-B07B-4B00-AA1E-88F849CD5865}" dt="2021-12-08T17:28:11.754" v="1128" actId="478"/>
          <ac:inkMkLst>
            <pc:docMk/>
            <pc:sldMk cId="807726546" sldId="277"/>
            <ac:inkMk id="4" creationId="{09178B44-5839-ED4B-8418-AF49E1A20F1C}"/>
          </ac:inkMkLst>
        </pc:inkChg>
        <pc:inkChg chg="del">
          <ac:chgData name="Luca Cattaneo" userId="475f620c-4d1c-46ac-805c-f215f25c6013" providerId="ADAL" clId="{1551A2EF-B07B-4B00-AA1E-88F849CD5865}" dt="2021-12-08T17:28:13.885" v="1129" actId="478"/>
          <ac:inkMkLst>
            <pc:docMk/>
            <pc:sldMk cId="807726546" sldId="277"/>
            <ac:inkMk id="5" creationId="{CAE41576-BA27-8544-BACC-278030030300}"/>
          </ac:inkMkLst>
        </pc:inkChg>
        <pc:inkChg chg="del">
          <ac:chgData name="Luca Cattaneo" userId="475f620c-4d1c-46ac-805c-f215f25c6013" providerId="ADAL" clId="{1551A2EF-B07B-4B00-AA1E-88F849CD5865}" dt="2021-12-08T17:28:16.694" v="1130" actId="478"/>
          <ac:inkMkLst>
            <pc:docMk/>
            <pc:sldMk cId="807726546" sldId="277"/>
            <ac:inkMk id="6" creationId="{34B94C12-6C8F-E442-8012-A37DC9084345}"/>
          </ac:inkMkLst>
        </pc:inkChg>
      </pc:sldChg>
      <pc:sldChg chg="mod modShow">
        <pc:chgData name="Luca Cattaneo" userId="475f620c-4d1c-46ac-805c-f215f25c6013" providerId="ADAL" clId="{1551A2EF-B07B-4B00-AA1E-88F849CD5865}" dt="2021-11-17T08:37:06.764" v="535" actId="729"/>
        <pc:sldMkLst>
          <pc:docMk/>
          <pc:sldMk cId="1975842726" sldId="279"/>
        </pc:sldMkLst>
      </pc:sldChg>
      <pc:sldChg chg="del">
        <pc:chgData name="Luca Cattaneo" userId="475f620c-4d1c-46ac-805c-f215f25c6013" providerId="ADAL" clId="{1551A2EF-B07B-4B00-AA1E-88F849CD5865}" dt="2021-12-07T07:37:05.820" v="552" actId="47"/>
        <pc:sldMkLst>
          <pc:docMk/>
          <pc:sldMk cId="1248511299" sldId="280"/>
        </pc:sldMkLst>
      </pc:sldChg>
      <pc:sldChg chg="del">
        <pc:chgData name="Luca Cattaneo" userId="475f620c-4d1c-46ac-805c-f215f25c6013" providerId="ADAL" clId="{1551A2EF-B07B-4B00-AA1E-88F849CD5865}" dt="2021-12-07T07:37:07.030" v="553" actId="47"/>
        <pc:sldMkLst>
          <pc:docMk/>
          <pc:sldMk cId="226436880" sldId="281"/>
        </pc:sldMkLst>
      </pc:sldChg>
      <pc:sldChg chg="mod modShow">
        <pc:chgData name="Luca Cattaneo" userId="475f620c-4d1c-46ac-805c-f215f25c6013" providerId="ADAL" clId="{1551A2EF-B07B-4B00-AA1E-88F849CD5865}" dt="2021-11-17T08:37:03.824" v="534" actId="729"/>
        <pc:sldMkLst>
          <pc:docMk/>
          <pc:sldMk cId="2233684491" sldId="281"/>
        </pc:sldMkLst>
      </pc:sldChg>
      <pc:sldChg chg="addSp mod">
        <pc:chgData name="Luca Cattaneo" userId="475f620c-4d1c-46ac-805c-f215f25c6013" providerId="ADAL" clId="{1551A2EF-B07B-4B00-AA1E-88F849CD5865}" dt="2021-12-08T17:23:36.617" v="1125" actId="9405"/>
        <pc:sldMkLst>
          <pc:docMk/>
          <pc:sldMk cId="2456065355" sldId="282"/>
        </pc:sldMkLst>
        <pc:inkChg chg="add">
          <ac:chgData name="Luca Cattaneo" userId="475f620c-4d1c-46ac-805c-f215f25c6013" providerId="ADAL" clId="{1551A2EF-B07B-4B00-AA1E-88F849CD5865}" dt="2021-12-08T17:23:36.617" v="1125" actId="9405"/>
          <ac:inkMkLst>
            <pc:docMk/>
            <pc:sldMk cId="2456065355" sldId="282"/>
            <ac:inkMk id="29" creationId="{73552803-0CF5-4F3B-B48C-0C08B84F35CD}"/>
          </ac:inkMkLst>
        </pc:inkChg>
      </pc:sldChg>
      <pc:sldChg chg="delSp mod">
        <pc:chgData name="Luca Cattaneo" userId="475f620c-4d1c-46ac-805c-f215f25c6013" providerId="ADAL" clId="{1551A2EF-B07B-4B00-AA1E-88F849CD5865}" dt="2021-12-08T17:28:25.346" v="1133" actId="478"/>
        <pc:sldMkLst>
          <pc:docMk/>
          <pc:sldMk cId="1974897430" sldId="283"/>
        </pc:sldMkLst>
        <pc:inkChg chg="del">
          <ac:chgData name="Luca Cattaneo" userId="475f620c-4d1c-46ac-805c-f215f25c6013" providerId="ADAL" clId="{1551A2EF-B07B-4B00-AA1E-88F849CD5865}" dt="2021-12-08T17:28:25.346" v="1133" actId="478"/>
          <ac:inkMkLst>
            <pc:docMk/>
            <pc:sldMk cId="1974897430" sldId="283"/>
            <ac:inkMk id="9" creationId="{B59EA4D9-CDBC-4142-AD52-4494EF059455}"/>
          </ac:inkMkLst>
        </pc:inkChg>
        <pc:inkChg chg="del">
          <ac:chgData name="Luca Cattaneo" userId="475f620c-4d1c-46ac-805c-f215f25c6013" providerId="ADAL" clId="{1551A2EF-B07B-4B00-AA1E-88F849CD5865}" dt="2021-12-08T17:24:13.030" v="1126"/>
          <ac:inkMkLst>
            <pc:docMk/>
            <pc:sldMk cId="1974897430" sldId="283"/>
            <ac:inkMk id="10" creationId="{2DD4523E-C263-E946-BC07-F36E14FA2FCF}"/>
          </ac:inkMkLst>
        </pc:inkChg>
      </pc:sldChg>
      <pc:sldChg chg="addSp delSp modSp mod">
        <pc:chgData name="Luca Cattaneo" userId="475f620c-4d1c-46ac-805c-f215f25c6013" providerId="ADAL" clId="{1551A2EF-B07B-4B00-AA1E-88F849CD5865}" dt="2021-12-10T17:27:06.068" v="1375" actId="11529"/>
        <pc:sldMkLst>
          <pc:docMk/>
          <pc:sldMk cId="4181958487" sldId="284"/>
        </pc:sldMkLst>
        <pc:spChg chg="mod">
          <ac:chgData name="Luca Cattaneo" userId="475f620c-4d1c-46ac-805c-f215f25c6013" providerId="ADAL" clId="{1551A2EF-B07B-4B00-AA1E-88F849CD5865}" dt="2021-12-10T17:26:23.406" v="1374" actId="20577"/>
          <ac:spMkLst>
            <pc:docMk/>
            <pc:sldMk cId="4181958487" sldId="284"/>
            <ac:spMk id="3" creationId="{9F0F6E06-010A-4A49-A199-D17C74B5D8EF}"/>
          </ac:spMkLst>
        </pc:spChg>
        <pc:spChg chg="del">
          <ac:chgData name="Luca Cattaneo" userId="475f620c-4d1c-46ac-805c-f215f25c6013" providerId="ADAL" clId="{1551A2EF-B07B-4B00-AA1E-88F849CD5865}" dt="2021-12-10T17:26:10.109" v="1339" actId="478"/>
          <ac:spMkLst>
            <pc:docMk/>
            <pc:sldMk cId="4181958487" sldId="284"/>
            <ac:spMk id="4" creationId="{22BD8323-1FA7-3945-AB9A-941260E5082A}"/>
          </ac:spMkLst>
        </pc:spChg>
        <pc:spChg chg="del mod">
          <ac:chgData name="Luca Cattaneo" userId="475f620c-4d1c-46ac-805c-f215f25c6013" providerId="ADAL" clId="{1551A2EF-B07B-4B00-AA1E-88F849CD5865}" dt="2021-12-10T17:26:14.226" v="1340" actId="478"/>
          <ac:spMkLst>
            <pc:docMk/>
            <pc:sldMk cId="4181958487" sldId="284"/>
            <ac:spMk id="9" creationId="{DF0E8937-96D3-4137-B99B-E7B694646142}"/>
          </ac:spMkLst>
        </pc:spChg>
        <pc:spChg chg="add">
          <ac:chgData name="Luca Cattaneo" userId="475f620c-4d1c-46ac-805c-f215f25c6013" providerId="ADAL" clId="{1551A2EF-B07B-4B00-AA1E-88F849CD5865}" dt="2021-12-10T17:27:06.068" v="1375" actId="11529"/>
          <ac:spMkLst>
            <pc:docMk/>
            <pc:sldMk cId="4181958487" sldId="284"/>
            <ac:spMk id="43" creationId="{9A10628E-CF40-493B-BBAF-3B6F6EC2854C}"/>
          </ac:spMkLst>
        </pc:spChg>
        <pc:grpChg chg="del">
          <ac:chgData name="Luca Cattaneo" userId="475f620c-4d1c-46ac-805c-f215f25c6013" providerId="ADAL" clId="{1551A2EF-B07B-4B00-AA1E-88F849CD5865}" dt="2021-12-10T17:26:16.547" v="1341" actId="478"/>
          <ac:grpSpMkLst>
            <pc:docMk/>
            <pc:sldMk cId="4181958487" sldId="284"/>
            <ac:grpSpMk id="7" creationId="{17F8FE6E-2531-4D5A-A4ED-8FA7E13865C2}"/>
          </ac:grpSpMkLst>
        </pc:grpChg>
        <pc:grpChg chg="del">
          <ac:chgData name="Luca Cattaneo" userId="475f620c-4d1c-46ac-805c-f215f25c6013" providerId="ADAL" clId="{1551A2EF-B07B-4B00-AA1E-88F849CD5865}" dt="2021-12-08T15:38:27.147" v="1058" actId="478"/>
          <ac:grpSpMkLst>
            <pc:docMk/>
            <pc:sldMk cId="4181958487" sldId="284"/>
            <ac:grpSpMk id="11" creationId="{A8E51CE8-0630-BE4A-8C85-F52F3E86310A}"/>
          </ac:grpSpMkLst>
        </pc:grpChg>
        <pc:grpChg chg="del">
          <ac:chgData name="Luca Cattaneo" userId="475f620c-4d1c-46ac-805c-f215f25c6013" providerId="ADAL" clId="{1551A2EF-B07B-4B00-AA1E-88F849CD5865}" dt="2021-12-08T15:38:24.213" v="1056" actId="478"/>
          <ac:grpSpMkLst>
            <pc:docMk/>
            <pc:sldMk cId="4181958487" sldId="284"/>
            <ac:grpSpMk id="24" creationId="{31E9E1C0-1C8D-7B4D-9164-E4C246C0559F}"/>
          </ac:grpSpMkLst>
        </pc:grpChg>
        <pc:inkChg chg="del">
          <ac:chgData name="Luca Cattaneo" userId="475f620c-4d1c-46ac-805c-f215f25c6013" providerId="ADAL" clId="{1551A2EF-B07B-4B00-AA1E-88F849CD5865}" dt="2021-12-08T15:38:25.627" v="1057" actId="478"/>
          <ac:inkMkLst>
            <pc:docMk/>
            <pc:sldMk cId="4181958487" sldId="284"/>
            <ac:inkMk id="4" creationId="{74F40126-CC4D-7E47-9B6D-B344B9DC17D0}"/>
          </ac:inkMkLst>
        </pc:inkChg>
        <pc:inkChg chg="del">
          <ac:chgData name="Luca Cattaneo" userId="475f620c-4d1c-46ac-805c-f215f25c6013" providerId="ADAL" clId="{1551A2EF-B07B-4B00-AA1E-88F849CD5865}" dt="2021-12-08T15:38:29.585" v="1059" actId="478"/>
          <ac:inkMkLst>
            <pc:docMk/>
            <pc:sldMk cId="4181958487" sldId="284"/>
            <ac:inkMk id="5" creationId="{7415639D-B669-2547-A172-69ABA09E1AC2}"/>
          </ac:inkMkLst>
        </pc:inkChg>
      </pc:sldChg>
      <pc:sldChg chg="del">
        <pc:chgData name="Luca Cattaneo" userId="475f620c-4d1c-46ac-805c-f215f25c6013" providerId="ADAL" clId="{1551A2EF-B07B-4B00-AA1E-88F849CD5865}" dt="2021-12-07T07:37:08.533" v="554" actId="47"/>
        <pc:sldMkLst>
          <pc:docMk/>
          <pc:sldMk cId="2347755261" sldId="285"/>
        </pc:sldMkLst>
      </pc:sldChg>
      <pc:sldChg chg="del">
        <pc:chgData name="Luca Cattaneo" userId="475f620c-4d1c-46ac-805c-f215f25c6013" providerId="ADAL" clId="{1551A2EF-B07B-4B00-AA1E-88F849CD5865}" dt="2021-12-07T07:37:09.754" v="555" actId="47"/>
        <pc:sldMkLst>
          <pc:docMk/>
          <pc:sldMk cId="2279444553" sldId="287"/>
        </pc:sldMkLst>
      </pc:sldChg>
      <pc:sldChg chg="del">
        <pc:chgData name="Luca Cattaneo" userId="475f620c-4d1c-46ac-805c-f215f25c6013" providerId="ADAL" clId="{1551A2EF-B07B-4B00-AA1E-88F849CD5865}" dt="2021-12-07T07:37:10.906" v="556" actId="47"/>
        <pc:sldMkLst>
          <pc:docMk/>
          <pc:sldMk cId="2682212596" sldId="289"/>
        </pc:sldMkLst>
      </pc:sldChg>
      <pc:sldChg chg="delSp modSp new mod">
        <pc:chgData name="Luca Cattaneo" userId="475f620c-4d1c-46ac-805c-f215f25c6013" providerId="ADAL" clId="{1551A2EF-B07B-4B00-AA1E-88F849CD5865}" dt="2021-12-08T17:21:41.760" v="1082"/>
        <pc:sldMkLst>
          <pc:docMk/>
          <pc:sldMk cId="4275277184" sldId="289"/>
        </pc:sldMkLst>
        <pc:spChg chg="mod">
          <ac:chgData name="Luca Cattaneo" userId="475f620c-4d1c-46ac-805c-f215f25c6013" providerId="ADAL" clId="{1551A2EF-B07B-4B00-AA1E-88F849CD5865}" dt="2021-12-07T14:41:25.392" v="576" actId="20577"/>
          <ac:spMkLst>
            <pc:docMk/>
            <pc:sldMk cId="4275277184" sldId="289"/>
            <ac:spMk id="2" creationId="{19DE7CB3-450E-4238-BE93-9503D733A7E0}"/>
          </ac:spMkLst>
        </pc:spChg>
        <pc:spChg chg="mod">
          <ac:chgData name="Luca Cattaneo" userId="475f620c-4d1c-46ac-805c-f215f25c6013" providerId="ADAL" clId="{1551A2EF-B07B-4B00-AA1E-88F849CD5865}" dt="2021-12-07T15:17:26.119" v="846" actId="1076"/>
          <ac:spMkLst>
            <pc:docMk/>
            <pc:sldMk cId="4275277184" sldId="289"/>
            <ac:spMk id="3" creationId="{3E1505E4-9713-4BA7-A00A-E2536AAD8FAD}"/>
          </ac:spMkLst>
        </pc:spChg>
        <pc:grpChg chg="mod">
          <ac:chgData name="Luca Cattaneo" userId="475f620c-4d1c-46ac-805c-f215f25c6013" providerId="ADAL" clId="{1551A2EF-B07B-4B00-AA1E-88F849CD5865}" dt="2021-12-08T17:21:41.760" v="1080"/>
          <ac:grpSpMkLst>
            <pc:docMk/>
            <pc:sldMk cId="4275277184" sldId="289"/>
            <ac:grpSpMk id="23" creationId="{7D47BAF5-0A33-465A-A388-A4773D7F9BB0}"/>
          </ac:grpSpMkLst>
        </pc:grpChg>
        <pc:inkChg chg="del">
          <ac:chgData name="Luca Cattaneo" userId="475f620c-4d1c-46ac-805c-f215f25c6013" providerId="ADAL" clId="{1551A2EF-B07B-4B00-AA1E-88F849CD5865}" dt="2021-12-08T17:21:41.760" v="1081"/>
          <ac:inkMkLst>
            <pc:docMk/>
            <pc:sldMk cId="4275277184" sldId="289"/>
            <ac:inkMk id="4" creationId="{23B39BE9-2873-4B8A-85A9-C283D3DB7309}"/>
          </ac:inkMkLst>
        </pc:inkChg>
        <pc:inkChg chg="del">
          <ac:chgData name="Luca Cattaneo" userId="475f620c-4d1c-46ac-805c-f215f25c6013" providerId="ADAL" clId="{1551A2EF-B07B-4B00-AA1E-88F849CD5865}" dt="2021-12-08T17:21:41.760" v="1082"/>
          <ac:inkMkLst>
            <pc:docMk/>
            <pc:sldMk cId="4275277184" sldId="289"/>
            <ac:inkMk id="5" creationId="{0C41B418-7AE1-4350-8202-96416523D17E}"/>
          </ac:inkMkLst>
        </pc:inkChg>
        <pc:inkChg chg="del mod">
          <ac:chgData name="Luca Cattaneo" userId="475f620c-4d1c-46ac-805c-f215f25c6013" providerId="ADAL" clId="{1551A2EF-B07B-4B00-AA1E-88F849CD5865}" dt="2021-12-08T17:21:41.760" v="1080"/>
          <ac:inkMkLst>
            <pc:docMk/>
            <pc:sldMk cId="4275277184" sldId="289"/>
            <ac:inkMk id="6" creationId="{FE801381-2937-499D-8F4A-2F0D82A78383}"/>
          </ac:inkMkLst>
        </pc:inkChg>
        <pc:inkChg chg="mod">
          <ac:chgData name="Luca Cattaneo" userId="475f620c-4d1c-46ac-805c-f215f25c6013" providerId="ADAL" clId="{1551A2EF-B07B-4B00-AA1E-88F849CD5865}" dt="2021-12-08T17:21:41.760" v="1080"/>
          <ac:inkMkLst>
            <pc:docMk/>
            <pc:sldMk cId="4275277184" sldId="289"/>
            <ac:inkMk id="8" creationId="{B74D356D-FC0C-403E-8DFD-CB28DACC46A6}"/>
          </ac:inkMkLst>
        </pc:inkChg>
        <pc:inkChg chg="del mod">
          <ac:chgData name="Luca Cattaneo" userId="475f620c-4d1c-46ac-805c-f215f25c6013" providerId="ADAL" clId="{1551A2EF-B07B-4B00-AA1E-88F849CD5865}" dt="2021-12-08T17:21:41.759" v="1076"/>
          <ac:inkMkLst>
            <pc:docMk/>
            <pc:sldMk cId="4275277184" sldId="289"/>
            <ac:inkMk id="11" creationId="{12686A60-8CB5-485A-AA11-AB4CBB2D211C}"/>
          </ac:inkMkLst>
        </pc:inkChg>
        <pc:inkChg chg="mod">
          <ac:chgData name="Luca Cattaneo" userId="475f620c-4d1c-46ac-805c-f215f25c6013" providerId="ADAL" clId="{1551A2EF-B07B-4B00-AA1E-88F849CD5865}" dt="2021-12-08T17:21:41.760" v="1080"/>
          <ac:inkMkLst>
            <pc:docMk/>
            <pc:sldMk cId="4275277184" sldId="289"/>
            <ac:inkMk id="13" creationId="{648E11D9-FDE0-466C-8493-4A8F03CEADB6}"/>
          </ac:inkMkLst>
        </pc:inkChg>
        <pc:inkChg chg="del">
          <ac:chgData name="Luca Cattaneo" userId="475f620c-4d1c-46ac-805c-f215f25c6013" providerId="ADAL" clId="{1551A2EF-B07B-4B00-AA1E-88F849CD5865}" dt="2021-12-08T17:21:41.759" v="1075"/>
          <ac:inkMkLst>
            <pc:docMk/>
            <pc:sldMk cId="4275277184" sldId="289"/>
            <ac:inkMk id="15" creationId="{9FCABBE8-EC0B-4601-AE9B-E9616DAF366F}"/>
          </ac:inkMkLst>
        </pc:inkChg>
        <pc:inkChg chg="del">
          <ac:chgData name="Luca Cattaneo" userId="475f620c-4d1c-46ac-805c-f215f25c6013" providerId="ADAL" clId="{1551A2EF-B07B-4B00-AA1E-88F849CD5865}" dt="2021-12-08T17:21:41.760" v="1078"/>
          <ac:inkMkLst>
            <pc:docMk/>
            <pc:sldMk cId="4275277184" sldId="289"/>
            <ac:inkMk id="17" creationId="{874E7FC2-DEE2-43CF-8D37-2C93F2AA7682}"/>
          </ac:inkMkLst>
        </pc:inkChg>
        <pc:inkChg chg="del">
          <ac:chgData name="Luca Cattaneo" userId="475f620c-4d1c-46ac-805c-f215f25c6013" providerId="ADAL" clId="{1551A2EF-B07B-4B00-AA1E-88F849CD5865}" dt="2021-12-08T17:21:41.758" v="1074"/>
          <ac:inkMkLst>
            <pc:docMk/>
            <pc:sldMk cId="4275277184" sldId="289"/>
            <ac:inkMk id="19" creationId="{29D32037-7D0B-4DEC-9F7C-B12712356E2F}"/>
          </ac:inkMkLst>
        </pc:inkChg>
        <pc:inkChg chg="del mod">
          <ac:chgData name="Luca Cattaneo" userId="475f620c-4d1c-46ac-805c-f215f25c6013" providerId="ADAL" clId="{1551A2EF-B07B-4B00-AA1E-88F849CD5865}" dt="2021-12-08T17:21:41.760" v="1079"/>
          <ac:inkMkLst>
            <pc:docMk/>
            <pc:sldMk cId="4275277184" sldId="289"/>
            <ac:inkMk id="20" creationId="{BEA19EDE-91E0-4158-8997-467E358C3B38}"/>
          </ac:inkMkLst>
        </pc:inkChg>
        <pc:inkChg chg="del mod">
          <ac:chgData name="Luca Cattaneo" userId="475f620c-4d1c-46ac-805c-f215f25c6013" providerId="ADAL" clId="{1551A2EF-B07B-4B00-AA1E-88F849CD5865}" dt="2021-12-08T17:21:41.759" v="1077"/>
          <ac:inkMkLst>
            <pc:docMk/>
            <pc:sldMk cId="4275277184" sldId="289"/>
            <ac:inkMk id="22" creationId="{7BA74447-3444-49D8-84F7-C463437F4050}"/>
          </ac:inkMkLst>
        </pc:inkChg>
      </pc:sldChg>
      <pc:sldChg chg="addSp delSp modSp new mod">
        <pc:chgData name="Luca Cattaneo" userId="475f620c-4d1c-46ac-805c-f215f25c6013" providerId="ADAL" clId="{1551A2EF-B07B-4B00-AA1E-88F849CD5865}" dt="2021-12-08T17:29:56.580" v="1138"/>
        <pc:sldMkLst>
          <pc:docMk/>
          <pc:sldMk cId="2107787802" sldId="290"/>
        </pc:sldMkLst>
        <pc:spChg chg="del">
          <ac:chgData name="Luca Cattaneo" userId="475f620c-4d1c-46ac-805c-f215f25c6013" providerId="ADAL" clId="{1551A2EF-B07B-4B00-AA1E-88F849CD5865}" dt="2021-12-07T14:47:48.010" v="761" actId="478"/>
          <ac:spMkLst>
            <pc:docMk/>
            <pc:sldMk cId="2107787802" sldId="290"/>
            <ac:spMk id="2" creationId="{075D0AD8-FED2-4E28-9E36-1C5AAAEB076B}"/>
          </ac:spMkLst>
        </pc:spChg>
        <pc:spChg chg="del">
          <ac:chgData name="Luca Cattaneo" userId="475f620c-4d1c-46ac-805c-f215f25c6013" providerId="ADAL" clId="{1551A2EF-B07B-4B00-AA1E-88F849CD5865}" dt="2021-12-07T14:47:51.217" v="762" actId="478"/>
          <ac:spMkLst>
            <pc:docMk/>
            <pc:sldMk cId="2107787802" sldId="290"/>
            <ac:spMk id="3" creationId="{60F36526-9DF0-4073-A1C7-54978EB61C3B}"/>
          </ac:spMkLst>
        </pc:spChg>
        <pc:spChg chg="add del mod">
          <ac:chgData name="Luca Cattaneo" userId="475f620c-4d1c-46ac-805c-f215f25c6013" providerId="ADAL" clId="{1551A2EF-B07B-4B00-AA1E-88F849CD5865}" dt="2021-12-07T15:19:23.570" v="849"/>
          <ac:spMkLst>
            <pc:docMk/>
            <pc:sldMk cId="2107787802" sldId="290"/>
            <ac:spMk id="11" creationId="{FBD8EF37-C34E-4724-882C-5F15107DECF2}"/>
          </ac:spMkLst>
        </pc:spChg>
        <pc:spChg chg="add mod">
          <ac:chgData name="Luca Cattaneo" userId="475f620c-4d1c-46ac-805c-f215f25c6013" providerId="ADAL" clId="{1551A2EF-B07B-4B00-AA1E-88F849CD5865}" dt="2021-12-08T16:11:41.629" v="1069" actId="1076"/>
          <ac:spMkLst>
            <pc:docMk/>
            <pc:sldMk cId="2107787802" sldId="290"/>
            <ac:spMk id="12" creationId="{1BC94741-BAA1-486E-9682-DA90C59D320F}"/>
          </ac:spMkLst>
        </pc:spChg>
        <pc:grpChg chg="del">
          <ac:chgData name="Luca Cattaneo" userId="475f620c-4d1c-46ac-805c-f215f25c6013" providerId="ADAL" clId="{1551A2EF-B07B-4B00-AA1E-88F849CD5865}" dt="2021-12-08T17:00:32.173" v="1073" actId="478"/>
          <ac:grpSpMkLst>
            <pc:docMk/>
            <pc:sldMk cId="2107787802" sldId="290"/>
            <ac:grpSpMk id="18" creationId="{67FD346B-62F4-4007-8059-5C75C11187AC}"/>
          </ac:grpSpMkLst>
        </pc:grpChg>
        <pc:graphicFrameChg chg="add mod modGraphic">
          <ac:chgData name="Luca Cattaneo" userId="475f620c-4d1c-46ac-805c-f215f25c6013" providerId="ADAL" clId="{1551A2EF-B07B-4B00-AA1E-88F849CD5865}" dt="2021-12-08T16:11:39.571" v="1068"/>
          <ac:graphicFrameMkLst>
            <pc:docMk/>
            <pc:sldMk cId="2107787802" sldId="290"/>
            <ac:graphicFrameMk id="2" creationId="{D7F02D7D-270A-45F5-8755-94B970C8AA45}"/>
          </ac:graphicFrameMkLst>
        </pc:graphicFrameChg>
        <pc:graphicFrameChg chg="add del mod">
          <ac:chgData name="Luca Cattaneo" userId="475f620c-4d1c-46ac-805c-f215f25c6013" providerId="ADAL" clId="{1551A2EF-B07B-4B00-AA1E-88F849CD5865}" dt="2021-12-07T14:59:29.606" v="780"/>
          <ac:graphicFrameMkLst>
            <pc:docMk/>
            <pc:sldMk cId="2107787802" sldId="290"/>
            <ac:graphicFrameMk id="5" creationId="{70B08268-04C0-45C0-8D2F-024FD684B51A}"/>
          </ac:graphicFrameMkLst>
        </pc:graphicFrameChg>
        <pc:graphicFrameChg chg="add del mod">
          <ac:chgData name="Luca Cattaneo" userId="475f620c-4d1c-46ac-805c-f215f25c6013" providerId="ADAL" clId="{1551A2EF-B07B-4B00-AA1E-88F849CD5865}" dt="2021-12-07T15:01:32.562" v="805"/>
          <ac:graphicFrameMkLst>
            <pc:docMk/>
            <pc:sldMk cId="2107787802" sldId="290"/>
            <ac:graphicFrameMk id="7" creationId="{E1E748BA-9FA0-44D5-9405-BE26D2466DA4}"/>
          </ac:graphicFrameMkLst>
        </pc:graphicFrameChg>
        <pc:graphicFrameChg chg="del mod">
          <ac:chgData name="Luca Cattaneo" userId="475f620c-4d1c-46ac-805c-f215f25c6013" providerId="ADAL" clId="{1551A2EF-B07B-4B00-AA1E-88F849CD5865}" dt="2021-12-08T16:09:33.402" v="1063" actId="478"/>
          <ac:graphicFrameMkLst>
            <pc:docMk/>
            <pc:sldMk cId="2107787802" sldId="290"/>
            <ac:graphicFrameMk id="9" creationId="{3AFE882D-C379-CC4D-B1FA-E5A763C36708}"/>
          </ac:graphicFrameMkLst>
        </pc:graphicFrameChg>
        <pc:graphicFrameChg chg="add del mod">
          <ac:chgData name="Luca Cattaneo" userId="475f620c-4d1c-46ac-805c-f215f25c6013" providerId="ADAL" clId="{1551A2EF-B07B-4B00-AA1E-88F849CD5865}" dt="2021-12-07T15:10:27.578" v="810"/>
          <ac:graphicFrameMkLst>
            <pc:docMk/>
            <pc:sldMk cId="2107787802" sldId="290"/>
            <ac:graphicFrameMk id="9" creationId="{7526DB7E-C96E-44A0-8584-406527F4720D}"/>
          </ac:graphicFrameMkLst>
        </pc:graphicFrameChg>
        <pc:graphicFrameChg chg="add mod modGraphic">
          <ac:chgData name="Luca Cattaneo" userId="475f620c-4d1c-46ac-805c-f215f25c6013" providerId="ADAL" clId="{1551A2EF-B07B-4B00-AA1E-88F849CD5865}" dt="2021-12-08T17:29:56.580" v="1138"/>
          <ac:graphicFrameMkLst>
            <pc:docMk/>
            <pc:sldMk cId="2107787802" sldId="290"/>
            <ac:graphicFrameMk id="30" creationId="{1978EFDE-F40A-4464-99EC-E82F6B6B53B7}"/>
          </ac:graphicFrameMkLst>
        </pc:graphicFrameChg>
        <pc:picChg chg="add del mod">
          <ac:chgData name="Luca Cattaneo" userId="475f620c-4d1c-46ac-805c-f215f25c6013" providerId="ADAL" clId="{1551A2EF-B07B-4B00-AA1E-88F849CD5865}" dt="2021-12-07T14:59:22.099" v="777" actId="478"/>
          <ac:picMkLst>
            <pc:docMk/>
            <pc:sldMk cId="2107787802" sldId="290"/>
            <ac:picMk id="4" creationId="{6FAB2E7F-12FA-45A9-8EAF-37F6ABCD229C}"/>
          </ac:picMkLst>
        </pc:picChg>
        <pc:picChg chg="add mod">
          <ac:chgData name="Luca Cattaneo" userId="475f620c-4d1c-46ac-805c-f215f25c6013" providerId="ADAL" clId="{1551A2EF-B07B-4B00-AA1E-88F849CD5865}" dt="2021-12-07T14:59:44.246" v="803" actId="1076"/>
          <ac:picMkLst>
            <pc:docMk/>
            <pc:sldMk cId="2107787802" sldId="290"/>
            <ac:picMk id="6" creationId="{FC5F8E2C-F78D-4E19-BE14-FD8784C6BB80}"/>
          </ac:picMkLst>
        </pc:picChg>
        <pc:picChg chg="add del mod">
          <ac:chgData name="Luca Cattaneo" userId="475f620c-4d1c-46ac-805c-f215f25c6013" providerId="ADAL" clId="{1551A2EF-B07B-4B00-AA1E-88F849CD5865}" dt="2021-12-07T15:08:32.656" v="808" actId="478"/>
          <ac:picMkLst>
            <pc:docMk/>
            <pc:sldMk cId="2107787802" sldId="290"/>
            <ac:picMk id="8" creationId="{09E01B8C-C8BB-4496-A220-C89B317F89EF}"/>
          </ac:picMkLst>
        </pc:picChg>
        <pc:picChg chg="add del mod">
          <ac:chgData name="Luca Cattaneo" userId="475f620c-4d1c-46ac-805c-f215f25c6013" providerId="ADAL" clId="{1551A2EF-B07B-4B00-AA1E-88F849CD5865}" dt="2021-12-08T17:29:14.953" v="1134" actId="478"/>
          <ac:picMkLst>
            <pc:docMk/>
            <pc:sldMk cId="2107787802" sldId="290"/>
            <ac:picMk id="10" creationId="{A4F1A6B0-9FA3-41BC-84DD-C385F3BF45D8}"/>
          </ac:picMkLst>
        </pc:picChg>
        <pc:inkChg chg="del">
          <ac:chgData name="Luca Cattaneo" userId="475f620c-4d1c-46ac-805c-f215f25c6013" providerId="ADAL" clId="{1551A2EF-B07B-4B00-AA1E-88F849CD5865}" dt="2021-12-08T17:00:24.024" v="1072" actId="478"/>
          <ac:inkMkLst>
            <pc:docMk/>
            <pc:sldMk cId="2107787802" sldId="290"/>
            <ac:inkMk id="3" creationId="{8736D238-AA9F-4510-A5E3-243BCE1B688F}"/>
          </ac:inkMkLst>
        </pc:inkChg>
        <pc:inkChg chg="del">
          <ac:chgData name="Luca Cattaneo" userId="475f620c-4d1c-46ac-805c-f215f25c6013" providerId="ADAL" clId="{1551A2EF-B07B-4B00-AA1E-88F849CD5865}" dt="2021-12-08T17:00:21.400" v="1071" actId="478"/>
          <ac:inkMkLst>
            <pc:docMk/>
            <pc:sldMk cId="2107787802" sldId="290"/>
            <ac:inkMk id="5" creationId="{A8776322-D5ED-4146-8E8B-2AFDDC035567}"/>
          </ac:inkMkLst>
        </pc:inkChg>
        <pc:inkChg chg="del">
          <ac:chgData name="Luca Cattaneo" userId="475f620c-4d1c-46ac-805c-f215f25c6013" providerId="ADAL" clId="{1551A2EF-B07B-4B00-AA1E-88F849CD5865}" dt="2021-12-08T17:21:47.316" v="1084"/>
          <ac:inkMkLst>
            <pc:docMk/>
            <pc:sldMk cId="2107787802" sldId="290"/>
            <ac:inkMk id="6" creationId="{FCBB0CBD-515B-46FE-80F0-C74555B98A4B}"/>
          </ac:inkMkLst>
        </pc:inkChg>
        <pc:inkChg chg="del">
          <ac:chgData name="Luca Cattaneo" userId="475f620c-4d1c-46ac-805c-f215f25c6013" providerId="ADAL" clId="{1551A2EF-B07B-4B00-AA1E-88F849CD5865}" dt="2021-12-08T16:59:59.433" v="1070" actId="478"/>
          <ac:inkMkLst>
            <pc:docMk/>
            <pc:sldMk cId="2107787802" sldId="290"/>
            <ac:inkMk id="7" creationId="{ACC36762-F531-4892-9169-151EDB26A67B}"/>
          </ac:inkMkLst>
        </pc:inkChg>
        <pc:inkChg chg="del">
          <ac:chgData name="Luca Cattaneo" userId="475f620c-4d1c-46ac-805c-f215f25c6013" providerId="ADAL" clId="{1551A2EF-B07B-4B00-AA1E-88F849CD5865}" dt="2021-12-08T17:21:47.304" v="1083"/>
          <ac:inkMkLst>
            <pc:docMk/>
            <pc:sldMk cId="2107787802" sldId="290"/>
            <ac:inkMk id="7" creationId="{CC397176-B11B-479D-A251-F87A38458341}"/>
          </ac:inkMkLst>
        </pc:inkChg>
      </pc:sldChg>
      <pc:sldChg chg="addSp delSp modSp new mod chgLayout">
        <pc:chgData name="Luca Cattaneo" userId="475f620c-4d1c-46ac-805c-f215f25c6013" providerId="ADAL" clId="{1551A2EF-B07B-4B00-AA1E-88F849CD5865}" dt="2021-12-08T17:21:51.365" v="1086"/>
        <pc:sldMkLst>
          <pc:docMk/>
          <pc:sldMk cId="3750633867" sldId="291"/>
        </pc:sldMkLst>
        <pc:spChg chg="del">
          <ac:chgData name="Luca Cattaneo" userId="475f620c-4d1c-46ac-805c-f215f25c6013" providerId="ADAL" clId="{1551A2EF-B07B-4B00-AA1E-88F849CD5865}" dt="2021-12-07T14:55:38.400" v="766" actId="478"/>
          <ac:spMkLst>
            <pc:docMk/>
            <pc:sldMk cId="3750633867" sldId="291"/>
            <ac:spMk id="2" creationId="{49FDB084-50C3-4D4E-BF92-9AAB1AE8443B}"/>
          </ac:spMkLst>
        </pc:spChg>
        <pc:spChg chg="del">
          <ac:chgData name="Luca Cattaneo" userId="475f620c-4d1c-46ac-805c-f215f25c6013" providerId="ADAL" clId="{1551A2EF-B07B-4B00-AA1E-88F849CD5865}" dt="2021-12-07T14:55:59.793" v="767" actId="478"/>
          <ac:spMkLst>
            <pc:docMk/>
            <pc:sldMk cId="3750633867" sldId="291"/>
            <ac:spMk id="3" creationId="{FE23D8FC-FA60-421D-BB31-3034F7BCB8CF}"/>
          </ac:spMkLst>
        </pc:spChg>
        <pc:spChg chg="add mod ord">
          <ac:chgData name="Luca Cattaneo" userId="475f620c-4d1c-46ac-805c-f215f25c6013" providerId="ADAL" clId="{1551A2EF-B07B-4B00-AA1E-88F849CD5865}" dt="2021-12-07T15:49:19.036" v="894" actId="700"/>
          <ac:spMkLst>
            <pc:docMk/>
            <pc:sldMk cId="3750633867" sldId="291"/>
            <ac:spMk id="7" creationId="{D5500D09-FF1D-4035-A8D2-AEEB3E794F47}"/>
          </ac:spMkLst>
        </pc:spChg>
        <pc:spChg chg="add mod ord">
          <ac:chgData name="Luca Cattaneo" userId="475f620c-4d1c-46ac-805c-f215f25c6013" providerId="ADAL" clId="{1551A2EF-B07B-4B00-AA1E-88F849CD5865}" dt="2021-12-07T15:59:09.853" v="1055" actId="20577"/>
          <ac:spMkLst>
            <pc:docMk/>
            <pc:sldMk cId="3750633867" sldId="291"/>
            <ac:spMk id="8" creationId="{CEC9C940-10FE-40D5-B55A-273BB777AE59}"/>
          </ac:spMkLst>
        </pc:spChg>
        <pc:graphicFrameChg chg="add del mod">
          <ac:chgData name="Luca Cattaneo" userId="475f620c-4d1c-46ac-805c-f215f25c6013" providerId="ADAL" clId="{1551A2EF-B07B-4B00-AA1E-88F849CD5865}" dt="2021-12-07T14:57:26.685" v="775"/>
          <ac:graphicFrameMkLst>
            <pc:docMk/>
            <pc:sldMk cId="3750633867" sldId="291"/>
            <ac:graphicFrameMk id="6" creationId="{0142E911-DB36-4F47-99FD-092228380F8A}"/>
          </ac:graphicFrameMkLst>
        </pc:graphicFrameChg>
        <pc:picChg chg="add del mod">
          <ac:chgData name="Luca Cattaneo" userId="475f620c-4d1c-46ac-805c-f215f25c6013" providerId="ADAL" clId="{1551A2EF-B07B-4B00-AA1E-88F849CD5865}" dt="2021-12-07T14:59:24.830" v="778" actId="478"/>
          <ac:picMkLst>
            <pc:docMk/>
            <pc:sldMk cId="3750633867" sldId="291"/>
            <ac:picMk id="4" creationId="{73828C04-FE80-48C2-8B1C-33345E416934}"/>
          </ac:picMkLst>
        </pc:picChg>
        <pc:picChg chg="add del">
          <ac:chgData name="Luca Cattaneo" userId="475f620c-4d1c-46ac-805c-f215f25c6013" providerId="ADAL" clId="{1551A2EF-B07B-4B00-AA1E-88F849CD5865}" dt="2021-12-07T14:56:32.607" v="772" actId="478"/>
          <ac:picMkLst>
            <pc:docMk/>
            <pc:sldMk cId="3750633867" sldId="291"/>
            <ac:picMk id="5" creationId="{257B7574-BAE5-496F-BCB9-F1A793E366FE}"/>
          </ac:picMkLst>
        </pc:picChg>
        <pc:picChg chg="add mod">
          <ac:chgData name="Luca Cattaneo" userId="475f620c-4d1c-46ac-805c-f215f25c6013" providerId="ADAL" clId="{1551A2EF-B07B-4B00-AA1E-88F849CD5865}" dt="2021-12-07T15:59:00.991" v="1048" actId="1076"/>
          <ac:picMkLst>
            <pc:docMk/>
            <pc:sldMk cId="3750633867" sldId="291"/>
            <ac:picMk id="9" creationId="{8C090741-9E22-4AD1-96C1-DFA17F43C344}"/>
          </ac:picMkLst>
        </pc:picChg>
        <pc:inkChg chg="del">
          <ac:chgData name="Luca Cattaneo" userId="475f620c-4d1c-46ac-805c-f215f25c6013" providerId="ADAL" clId="{1551A2EF-B07B-4B00-AA1E-88F849CD5865}" dt="2021-12-08T17:21:49.609" v="1085"/>
          <ac:inkMkLst>
            <pc:docMk/>
            <pc:sldMk cId="3750633867" sldId="291"/>
            <ac:inkMk id="5" creationId="{14674B05-ACA0-45F1-BA46-3DF84B151EE0}"/>
          </ac:inkMkLst>
        </pc:inkChg>
        <pc:inkChg chg="del">
          <ac:chgData name="Luca Cattaneo" userId="475f620c-4d1c-46ac-805c-f215f25c6013" providerId="ADAL" clId="{1551A2EF-B07B-4B00-AA1E-88F849CD5865}" dt="2021-12-08T17:21:51.365" v="1086"/>
          <ac:inkMkLst>
            <pc:docMk/>
            <pc:sldMk cId="3750633867" sldId="291"/>
            <ac:inkMk id="6" creationId="{C403A9BE-630F-4E4C-BA24-EC0FE6843A31}"/>
          </ac:inkMkLst>
        </pc:inkChg>
      </pc:sldChg>
      <pc:sldChg chg="delSp">
        <pc:chgData name="Luca Cattaneo" userId="475f620c-4d1c-46ac-805c-f215f25c6013" providerId="ADAL" clId="{1551A2EF-B07B-4B00-AA1E-88F849CD5865}" dt="2021-12-08T17:22:06.031" v="1115"/>
        <pc:sldMkLst>
          <pc:docMk/>
          <pc:sldMk cId="2971664642" sldId="292"/>
        </pc:sldMkLst>
        <pc:inkChg chg="del">
          <ac:chgData name="Luca Cattaneo" userId="475f620c-4d1c-46ac-805c-f215f25c6013" providerId="ADAL" clId="{1551A2EF-B07B-4B00-AA1E-88F849CD5865}" dt="2021-12-08T17:22:06.028" v="1106"/>
          <ac:inkMkLst>
            <pc:docMk/>
            <pc:sldMk cId="2971664642" sldId="292"/>
            <ac:inkMk id="5" creationId="{76ECCA27-7387-4A8D-82BA-F3996FF16629}"/>
          </ac:inkMkLst>
        </pc:inkChg>
        <pc:inkChg chg="del">
          <ac:chgData name="Luca Cattaneo" userId="475f620c-4d1c-46ac-805c-f215f25c6013" providerId="ADAL" clId="{1551A2EF-B07B-4B00-AA1E-88F849CD5865}" dt="2021-12-08T17:22:06.031" v="1113"/>
          <ac:inkMkLst>
            <pc:docMk/>
            <pc:sldMk cId="2971664642" sldId="292"/>
            <ac:inkMk id="6" creationId="{44A2E346-9D1B-4FBE-A9DF-28BDB225AD76}"/>
          </ac:inkMkLst>
        </pc:inkChg>
        <pc:inkChg chg="del">
          <ac:chgData name="Luca Cattaneo" userId="475f620c-4d1c-46ac-805c-f215f25c6013" providerId="ADAL" clId="{1551A2EF-B07B-4B00-AA1E-88F849CD5865}" dt="2021-12-08T17:22:06.029" v="1108"/>
          <ac:inkMkLst>
            <pc:docMk/>
            <pc:sldMk cId="2971664642" sldId="292"/>
            <ac:inkMk id="7" creationId="{6C94FF99-1621-40C8-B6CC-DA4742166C45}"/>
          </ac:inkMkLst>
        </pc:inkChg>
        <pc:inkChg chg="del">
          <ac:chgData name="Luca Cattaneo" userId="475f620c-4d1c-46ac-805c-f215f25c6013" providerId="ADAL" clId="{1551A2EF-B07B-4B00-AA1E-88F849CD5865}" dt="2021-12-08T17:22:06.030" v="1111"/>
          <ac:inkMkLst>
            <pc:docMk/>
            <pc:sldMk cId="2971664642" sldId="292"/>
            <ac:inkMk id="8" creationId="{61B41D3D-F841-44F0-BC1D-0420ADC15FBB}"/>
          </ac:inkMkLst>
        </pc:inkChg>
        <pc:inkChg chg="del">
          <ac:chgData name="Luca Cattaneo" userId="475f620c-4d1c-46ac-805c-f215f25c6013" providerId="ADAL" clId="{1551A2EF-B07B-4B00-AA1E-88F849CD5865}" dt="2021-12-08T17:22:06.030" v="1109"/>
          <ac:inkMkLst>
            <pc:docMk/>
            <pc:sldMk cId="2971664642" sldId="292"/>
            <ac:inkMk id="9" creationId="{EE3B5C5A-B89A-4A36-8D64-30068EC3E0DE}"/>
          </ac:inkMkLst>
        </pc:inkChg>
        <pc:inkChg chg="del">
          <ac:chgData name="Luca Cattaneo" userId="475f620c-4d1c-46ac-805c-f215f25c6013" providerId="ADAL" clId="{1551A2EF-B07B-4B00-AA1E-88F849CD5865}" dt="2021-12-08T17:22:06.031" v="1114"/>
          <ac:inkMkLst>
            <pc:docMk/>
            <pc:sldMk cId="2971664642" sldId="292"/>
            <ac:inkMk id="10" creationId="{3CBBA589-A02F-4094-8682-F43E954B5771}"/>
          </ac:inkMkLst>
        </pc:inkChg>
        <pc:inkChg chg="del">
          <ac:chgData name="Luca Cattaneo" userId="475f620c-4d1c-46ac-805c-f215f25c6013" providerId="ADAL" clId="{1551A2EF-B07B-4B00-AA1E-88F849CD5865}" dt="2021-12-08T17:22:06.030" v="1112"/>
          <ac:inkMkLst>
            <pc:docMk/>
            <pc:sldMk cId="2971664642" sldId="292"/>
            <ac:inkMk id="11" creationId="{2A529B11-FCFC-4400-8C5E-73A02A015E5E}"/>
          </ac:inkMkLst>
        </pc:inkChg>
        <pc:inkChg chg="del">
          <ac:chgData name="Luca Cattaneo" userId="475f620c-4d1c-46ac-805c-f215f25c6013" providerId="ADAL" clId="{1551A2EF-B07B-4B00-AA1E-88F849CD5865}" dt="2021-12-08T17:22:06.030" v="1110"/>
          <ac:inkMkLst>
            <pc:docMk/>
            <pc:sldMk cId="2971664642" sldId="292"/>
            <ac:inkMk id="12" creationId="{FEB04C34-B719-4496-9858-96A11F9EACC5}"/>
          </ac:inkMkLst>
        </pc:inkChg>
        <pc:inkChg chg="del">
          <ac:chgData name="Luca Cattaneo" userId="475f620c-4d1c-46ac-805c-f215f25c6013" providerId="ADAL" clId="{1551A2EF-B07B-4B00-AA1E-88F849CD5865}" dt="2021-12-08T17:22:06.031" v="1115"/>
          <ac:inkMkLst>
            <pc:docMk/>
            <pc:sldMk cId="2971664642" sldId="292"/>
            <ac:inkMk id="13" creationId="{0AFA337B-1A18-49FE-83DD-58C1E4EF36F4}"/>
          </ac:inkMkLst>
        </pc:inkChg>
        <pc:inkChg chg="del">
          <ac:chgData name="Luca Cattaneo" userId="475f620c-4d1c-46ac-805c-f215f25c6013" providerId="ADAL" clId="{1551A2EF-B07B-4B00-AA1E-88F849CD5865}" dt="2021-12-08T17:22:06.029" v="1107"/>
          <ac:inkMkLst>
            <pc:docMk/>
            <pc:sldMk cId="2971664642" sldId="292"/>
            <ac:inkMk id="14" creationId="{FA78DAA7-4F41-416B-B37E-12678DBE3815}"/>
          </ac:inkMkLst>
        </pc:inkChg>
      </pc:sldChg>
      <pc:sldChg chg="addSp delSp modSp mod">
        <pc:chgData name="Luca Cattaneo" userId="475f620c-4d1c-46ac-805c-f215f25c6013" providerId="ADAL" clId="{1551A2EF-B07B-4B00-AA1E-88F849CD5865}" dt="2021-12-08T17:23:13.326" v="1124" actId="9405"/>
        <pc:sldMkLst>
          <pc:docMk/>
          <pc:sldMk cId="3220473414" sldId="294"/>
        </pc:sldMkLst>
        <pc:grpChg chg="del mod">
          <ac:chgData name="Luca Cattaneo" userId="475f620c-4d1c-46ac-805c-f215f25c6013" providerId="ADAL" clId="{1551A2EF-B07B-4B00-AA1E-88F849CD5865}" dt="2021-12-08T17:21:57.665" v="1103"/>
          <ac:grpSpMkLst>
            <pc:docMk/>
            <pc:sldMk cId="3220473414" sldId="294"/>
            <ac:grpSpMk id="20" creationId="{A745D026-453E-4E9C-A47A-70036AFFA6A6}"/>
          </ac:grpSpMkLst>
        </pc:grpChg>
        <pc:inkChg chg="del mod">
          <ac:chgData name="Luca Cattaneo" userId="475f620c-4d1c-46ac-805c-f215f25c6013" providerId="ADAL" clId="{1551A2EF-B07B-4B00-AA1E-88F849CD5865}" dt="2021-12-08T17:21:57.664" v="1100"/>
          <ac:inkMkLst>
            <pc:docMk/>
            <pc:sldMk cId="3220473414" sldId="294"/>
            <ac:inkMk id="2" creationId="{2BA78F9D-6447-4D08-BF1F-AD7AA916A947}"/>
          </ac:inkMkLst>
        </pc:inkChg>
        <pc:inkChg chg="del mod">
          <ac:chgData name="Luca Cattaneo" userId="475f620c-4d1c-46ac-805c-f215f25c6013" providerId="ADAL" clId="{1551A2EF-B07B-4B00-AA1E-88F849CD5865}" dt="2021-12-08T17:21:57.663" v="1089"/>
          <ac:inkMkLst>
            <pc:docMk/>
            <pc:sldMk cId="3220473414" sldId="294"/>
            <ac:inkMk id="3" creationId="{58E118CF-0478-4670-B939-4300956D0115}"/>
          </ac:inkMkLst>
        </pc:inkChg>
        <pc:inkChg chg="del mod">
          <ac:chgData name="Luca Cattaneo" userId="475f620c-4d1c-46ac-805c-f215f25c6013" providerId="ADAL" clId="{1551A2EF-B07B-4B00-AA1E-88F849CD5865}" dt="2021-12-08T17:21:57.664" v="1093"/>
          <ac:inkMkLst>
            <pc:docMk/>
            <pc:sldMk cId="3220473414" sldId="294"/>
            <ac:inkMk id="4" creationId="{65340548-281B-4C06-BEDE-6017BAD18C16}"/>
          </ac:inkMkLst>
        </pc:inkChg>
        <pc:inkChg chg="add">
          <ac:chgData name="Luca Cattaneo" userId="475f620c-4d1c-46ac-805c-f215f25c6013" providerId="ADAL" clId="{1551A2EF-B07B-4B00-AA1E-88F849CD5865}" dt="2021-12-08T17:23:13.326" v="1124" actId="9405"/>
          <ac:inkMkLst>
            <pc:docMk/>
            <pc:sldMk cId="3220473414" sldId="294"/>
            <ac:inkMk id="5" creationId="{FE6EF81E-1420-4E67-8EB7-06930BEC49A3}"/>
          </ac:inkMkLst>
        </pc:inkChg>
        <pc:inkChg chg="del mod">
          <ac:chgData name="Luca Cattaneo" userId="475f620c-4d1c-46ac-805c-f215f25c6013" providerId="ADAL" clId="{1551A2EF-B07B-4B00-AA1E-88F849CD5865}" dt="2021-12-08T17:21:57.664" v="1096"/>
          <ac:inkMkLst>
            <pc:docMk/>
            <pc:sldMk cId="3220473414" sldId="294"/>
            <ac:inkMk id="6" creationId="{A7A13251-D570-437A-B024-383BB116220B}"/>
          </ac:inkMkLst>
        </pc:inkChg>
        <pc:inkChg chg="del mod">
          <ac:chgData name="Luca Cattaneo" userId="475f620c-4d1c-46ac-805c-f215f25c6013" providerId="ADAL" clId="{1551A2EF-B07B-4B00-AA1E-88F849CD5865}" dt="2021-12-08T17:21:57.665" v="1105"/>
          <ac:inkMkLst>
            <pc:docMk/>
            <pc:sldMk cId="3220473414" sldId="294"/>
            <ac:inkMk id="10" creationId="{C086B8DF-ABC6-4FB8-BFBC-489FBFED0629}"/>
          </ac:inkMkLst>
        </pc:inkChg>
        <pc:inkChg chg="del mod">
          <ac:chgData name="Luca Cattaneo" userId="475f620c-4d1c-46ac-805c-f215f25c6013" providerId="ADAL" clId="{1551A2EF-B07B-4B00-AA1E-88F849CD5865}" dt="2021-12-08T17:21:57.665" v="1103"/>
          <ac:inkMkLst>
            <pc:docMk/>
            <pc:sldMk cId="3220473414" sldId="294"/>
            <ac:inkMk id="11" creationId="{9C01266A-58FF-4965-8A36-B2C3358093A7}"/>
          </ac:inkMkLst>
        </pc:inkChg>
        <pc:inkChg chg="del mod">
          <ac:chgData name="Luca Cattaneo" userId="475f620c-4d1c-46ac-805c-f215f25c6013" providerId="ADAL" clId="{1551A2EF-B07B-4B00-AA1E-88F849CD5865}" dt="2021-12-08T17:21:57.663" v="1092"/>
          <ac:inkMkLst>
            <pc:docMk/>
            <pc:sldMk cId="3220473414" sldId="294"/>
            <ac:inkMk id="12" creationId="{8F0AE485-368E-4C51-8A2C-97B8CBB21CCD}"/>
          </ac:inkMkLst>
        </pc:inkChg>
        <pc:inkChg chg="del mod">
          <ac:chgData name="Luca Cattaneo" userId="475f620c-4d1c-46ac-805c-f215f25c6013" providerId="ADAL" clId="{1551A2EF-B07B-4B00-AA1E-88F849CD5865}" dt="2021-12-08T17:21:57.664" v="1099"/>
          <ac:inkMkLst>
            <pc:docMk/>
            <pc:sldMk cId="3220473414" sldId="294"/>
            <ac:inkMk id="13" creationId="{A035DFDB-36D9-4BE0-A17D-ACD262D3D80C}"/>
          </ac:inkMkLst>
        </pc:inkChg>
        <pc:inkChg chg="del">
          <ac:chgData name="Luca Cattaneo" userId="475f620c-4d1c-46ac-805c-f215f25c6013" providerId="ADAL" clId="{1551A2EF-B07B-4B00-AA1E-88F849CD5865}" dt="2021-12-08T17:21:57.662" v="1087"/>
          <ac:inkMkLst>
            <pc:docMk/>
            <pc:sldMk cId="3220473414" sldId="294"/>
            <ac:inkMk id="15" creationId="{6AEB5825-996F-4BFE-BF41-C7D0A75BF9B6}"/>
          </ac:inkMkLst>
        </pc:inkChg>
        <pc:inkChg chg="del mod">
          <ac:chgData name="Luca Cattaneo" userId="475f620c-4d1c-46ac-805c-f215f25c6013" providerId="ADAL" clId="{1551A2EF-B07B-4B00-AA1E-88F849CD5865}" dt="2021-12-08T17:21:57.663" v="1091"/>
          <ac:inkMkLst>
            <pc:docMk/>
            <pc:sldMk cId="3220473414" sldId="294"/>
            <ac:inkMk id="17" creationId="{F92E4987-91EF-45B6-A04C-05AD2797B1BE}"/>
          </ac:inkMkLst>
        </pc:inkChg>
        <pc:inkChg chg="del mod">
          <ac:chgData name="Luca Cattaneo" userId="475f620c-4d1c-46ac-805c-f215f25c6013" providerId="ADAL" clId="{1551A2EF-B07B-4B00-AA1E-88F849CD5865}" dt="2021-12-08T17:21:57.663" v="1090"/>
          <ac:inkMkLst>
            <pc:docMk/>
            <pc:sldMk cId="3220473414" sldId="294"/>
            <ac:inkMk id="19" creationId="{4712722D-5BA9-4F73-92B1-F09005A77393}"/>
          </ac:inkMkLst>
        </pc:inkChg>
        <pc:inkChg chg="del">
          <ac:chgData name="Luca Cattaneo" userId="475f620c-4d1c-46ac-805c-f215f25c6013" providerId="ADAL" clId="{1551A2EF-B07B-4B00-AA1E-88F849CD5865}" dt="2021-12-08T17:21:57.664" v="1098"/>
          <ac:inkMkLst>
            <pc:docMk/>
            <pc:sldMk cId="3220473414" sldId="294"/>
            <ac:inkMk id="22" creationId="{5FF6C755-F3EE-411A-A115-030D185EEFB0}"/>
          </ac:inkMkLst>
        </pc:inkChg>
        <pc:inkChg chg="del">
          <ac:chgData name="Luca Cattaneo" userId="475f620c-4d1c-46ac-805c-f215f25c6013" providerId="ADAL" clId="{1551A2EF-B07B-4B00-AA1E-88F849CD5865}" dt="2021-12-08T17:21:57.663" v="1088"/>
          <ac:inkMkLst>
            <pc:docMk/>
            <pc:sldMk cId="3220473414" sldId="294"/>
            <ac:inkMk id="23" creationId="{4B58438C-6965-4F72-95A9-054EEDA09329}"/>
          </ac:inkMkLst>
        </pc:inkChg>
        <pc:inkChg chg="del">
          <ac:chgData name="Luca Cattaneo" userId="475f620c-4d1c-46ac-805c-f215f25c6013" providerId="ADAL" clId="{1551A2EF-B07B-4B00-AA1E-88F849CD5865}" dt="2021-12-08T17:21:57.665" v="1102"/>
          <ac:inkMkLst>
            <pc:docMk/>
            <pc:sldMk cId="3220473414" sldId="294"/>
            <ac:inkMk id="24" creationId="{2CB15831-0292-4B17-96C2-580B3819D6D6}"/>
          </ac:inkMkLst>
        </pc:inkChg>
        <pc:inkChg chg="del">
          <ac:chgData name="Luca Cattaneo" userId="475f620c-4d1c-46ac-805c-f215f25c6013" providerId="ADAL" clId="{1551A2EF-B07B-4B00-AA1E-88F849CD5865}" dt="2021-12-08T17:21:57.664" v="1094"/>
          <ac:inkMkLst>
            <pc:docMk/>
            <pc:sldMk cId="3220473414" sldId="294"/>
            <ac:inkMk id="25" creationId="{BA29036A-8160-4826-B077-76616343EE59}"/>
          </ac:inkMkLst>
        </pc:inkChg>
        <pc:inkChg chg="del">
          <ac:chgData name="Luca Cattaneo" userId="475f620c-4d1c-46ac-805c-f215f25c6013" providerId="ADAL" clId="{1551A2EF-B07B-4B00-AA1E-88F849CD5865}" dt="2021-12-08T17:21:57.664" v="1101"/>
          <ac:inkMkLst>
            <pc:docMk/>
            <pc:sldMk cId="3220473414" sldId="294"/>
            <ac:inkMk id="26" creationId="{DCF1B28D-E02F-4C08-BD25-4F2DE3E4641F}"/>
          </ac:inkMkLst>
        </pc:inkChg>
        <pc:inkChg chg="del">
          <ac:chgData name="Luca Cattaneo" userId="475f620c-4d1c-46ac-805c-f215f25c6013" providerId="ADAL" clId="{1551A2EF-B07B-4B00-AA1E-88F849CD5865}" dt="2021-12-08T17:21:57.664" v="1095"/>
          <ac:inkMkLst>
            <pc:docMk/>
            <pc:sldMk cId="3220473414" sldId="294"/>
            <ac:inkMk id="27" creationId="{A1DE3A64-66C9-43DA-BA8B-EBFD366EFD42}"/>
          </ac:inkMkLst>
        </pc:inkChg>
        <pc:inkChg chg="del">
          <ac:chgData name="Luca Cattaneo" userId="475f620c-4d1c-46ac-805c-f215f25c6013" providerId="ADAL" clId="{1551A2EF-B07B-4B00-AA1E-88F849CD5865}" dt="2021-12-08T17:21:57.665" v="1104"/>
          <ac:inkMkLst>
            <pc:docMk/>
            <pc:sldMk cId="3220473414" sldId="294"/>
            <ac:inkMk id="28" creationId="{277EBB74-40CF-48DE-B710-A5750A4EB506}"/>
          </ac:inkMkLst>
        </pc:inkChg>
        <pc:inkChg chg="del">
          <ac:chgData name="Luca Cattaneo" userId="475f620c-4d1c-46ac-805c-f215f25c6013" providerId="ADAL" clId="{1551A2EF-B07B-4B00-AA1E-88F849CD5865}" dt="2021-12-08T17:21:57.664" v="1097"/>
          <ac:inkMkLst>
            <pc:docMk/>
            <pc:sldMk cId="3220473414" sldId="294"/>
            <ac:inkMk id="29" creationId="{E0D7EEBE-A370-4243-87F3-2FA4FAD33685}"/>
          </ac:inkMkLst>
        </pc:inkChg>
      </pc:sldChg>
      <pc:sldChg chg="delSp del">
        <pc:chgData name="Luca Cattaneo" userId="475f620c-4d1c-46ac-805c-f215f25c6013" providerId="ADAL" clId="{1551A2EF-B07B-4B00-AA1E-88F849CD5865}" dt="2021-12-10T17:14:35.298" v="1336" actId="2696"/>
        <pc:sldMkLst>
          <pc:docMk/>
          <pc:sldMk cId="1354621271" sldId="302"/>
        </pc:sldMkLst>
        <pc:inkChg chg="del">
          <ac:chgData name="Luca Cattaneo" userId="475f620c-4d1c-46ac-805c-f215f25c6013" providerId="ADAL" clId="{1551A2EF-B07B-4B00-AA1E-88F849CD5865}" dt="2021-12-08T17:22:48.096" v="1121"/>
          <ac:inkMkLst>
            <pc:docMk/>
            <pc:sldMk cId="1354621271" sldId="302"/>
            <ac:inkMk id="7" creationId="{38306443-DC58-354C-88D3-4E1D899EDE21}"/>
          </ac:inkMkLst>
        </pc:inkChg>
        <pc:inkChg chg="del">
          <ac:chgData name="Luca Cattaneo" userId="475f620c-4d1c-46ac-805c-f215f25c6013" providerId="ADAL" clId="{1551A2EF-B07B-4B00-AA1E-88F849CD5865}" dt="2021-12-08T17:22:48.097" v="1122"/>
          <ac:inkMkLst>
            <pc:docMk/>
            <pc:sldMk cId="1354621271" sldId="302"/>
            <ac:inkMk id="9" creationId="{C188DB36-496C-314E-8D92-6026738E8FA0}"/>
          </ac:inkMkLst>
        </pc:inkChg>
      </pc:sldChg>
      <pc:sldChg chg="delSp modSp mod addCm delCm">
        <pc:chgData name="Luca Cattaneo" userId="475f620c-4d1c-46ac-805c-f215f25c6013" providerId="ADAL" clId="{1551A2EF-B07B-4B00-AA1E-88F849CD5865}" dt="2021-12-10T15:39:20.118" v="1335"/>
        <pc:sldMkLst>
          <pc:docMk/>
          <pc:sldMk cId="2553378620" sldId="303"/>
        </pc:sldMkLst>
        <pc:spChg chg="mod">
          <ac:chgData name="Luca Cattaneo" userId="475f620c-4d1c-46ac-805c-f215f25c6013" providerId="ADAL" clId="{1551A2EF-B07B-4B00-AA1E-88F849CD5865}" dt="2021-12-08T17:31:57.783" v="1140" actId="20577"/>
          <ac:spMkLst>
            <pc:docMk/>
            <pc:sldMk cId="2553378620" sldId="303"/>
            <ac:spMk id="4" creationId="{991BA867-4588-4948-83C6-CE0FB8FB11A7}"/>
          </ac:spMkLst>
        </pc:spChg>
        <pc:spChg chg="del">
          <ac:chgData name="Luca Cattaneo" userId="475f620c-4d1c-46ac-805c-f215f25c6013" providerId="ADAL" clId="{1551A2EF-B07B-4B00-AA1E-88F849CD5865}" dt="2021-12-08T17:47:18.738" v="1147" actId="478"/>
          <ac:spMkLst>
            <pc:docMk/>
            <pc:sldMk cId="2553378620" sldId="303"/>
            <ac:spMk id="8" creationId="{DF6B77D2-AA87-42A1-BBF4-A16EBAAC1B64}"/>
          </ac:spMkLst>
        </pc:spChg>
      </pc:sldChg>
      <pc:sldChg chg="addSp delSp mod">
        <pc:chgData name="Luca Cattaneo" userId="475f620c-4d1c-46ac-805c-f215f25c6013" providerId="ADAL" clId="{1551A2EF-B07B-4B00-AA1E-88F849CD5865}" dt="2021-12-08T17:22:52.671" v="1123"/>
        <pc:sldMkLst>
          <pc:docMk/>
          <pc:sldMk cId="360097527" sldId="304"/>
        </pc:sldMkLst>
        <pc:inkChg chg="del">
          <ac:chgData name="Luca Cattaneo" userId="475f620c-4d1c-46ac-805c-f215f25c6013" providerId="ADAL" clId="{1551A2EF-B07B-4B00-AA1E-88F849CD5865}" dt="2021-12-08T17:22:31.716" v="1117"/>
          <ac:inkMkLst>
            <pc:docMk/>
            <pc:sldMk cId="360097527" sldId="304"/>
            <ac:inkMk id="7" creationId="{5DF4AE9E-E397-5E4C-ACCC-F47C7FE71078}"/>
          </ac:inkMkLst>
        </pc:inkChg>
        <pc:inkChg chg="add">
          <ac:chgData name="Luca Cattaneo" userId="475f620c-4d1c-46ac-805c-f215f25c6013" providerId="ADAL" clId="{1551A2EF-B07B-4B00-AA1E-88F849CD5865}" dt="2021-12-08T17:22:23.925" v="1116" actId="9405"/>
          <ac:inkMkLst>
            <pc:docMk/>
            <pc:sldMk cId="360097527" sldId="304"/>
            <ac:inkMk id="9" creationId="{EA7DD72F-FD02-4924-9CB6-9BCBB0C7B2B2}"/>
          </ac:inkMkLst>
        </pc:inkChg>
        <pc:inkChg chg="del">
          <ac:chgData name="Luca Cattaneo" userId="475f620c-4d1c-46ac-805c-f215f25c6013" providerId="ADAL" clId="{1551A2EF-B07B-4B00-AA1E-88F849CD5865}" dt="2021-12-08T17:22:52.671" v="1123"/>
          <ac:inkMkLst>
            <pc:docMk/>
            <pc:sldMk cId="360097527" sldId="304"/>
            <ac:inkMk id="11" creationId="{D632DE42-5B18-B849-A095-217EA3CA9857}"/>
          </ac:inkMkLst>
        </pc:inkChg>
      </pc:sldChg>
      <pc:sldChg chg="addSp delSp modSp add del mod">
        <pc:chgData name="Luca Cattaneo" userId="475f620c-4d1c-46ac-805c-f215f25c6013" providerId="ADAL" clId="{1551A2EF-B07B-4B00-AA1E-88F849CD5865}" dt="2021-12-09T22:07:35.027" v="1315" actId="2890"/>
        <pc:sldMkLst>
          <pc:docMk/>
          <pc:sldMk cId="3190249702" sldId="306"/>
        </pc:sldMkLst>
        <pc:spChg chg="add del mod">
          <ac:chgData name="Luca Cattaneo" userId="475f620c-4d1c-46ac-805c-f215f25c6013" providerId="ADAL" clId="{1551A2EF-B07B-4B00-AA1E-88F849CD5865}" dt="2021-12-09T22:07:33.359" v="1313" actId="22"/>
          <ac:spMkLst>
            <pc:docMk/>
            <pc:sldMk cId="3190249702" sldId="306"/>
            <ac:spMk id="6" creationId="{6AE8F9A1-CE5C-42A9-8D05-774FBB6DDD17}"/>
          </ac:spMkLst>
        </pc:spChg>
        <pc:graphicFrameChg chg="add del">
          <ac:chgData name="Luca Cattaneo" userId="475f620c-4d1c-46ac-805c-f215f25c6013" providerId="ADAL" clId="{1551A2EF-B07B-4B00-AA1E-88F849CD5865}" dt="2021-12-09T22:07:33.997" v="1314" actId="478"/>
          <ac:graphicFrameMkLst>
            <pc:docMk/>
            <pc:sldMk cId="3190249702" sldId="306"/>
            <ac:graphicFrameMk id="4" creationId="{50EEBAED-3AF4-475A-A9C1-F7F5159CD6A4}"/>
          </ac:graphicFrameMkLst>
        </pc:graphicFrameChg>
      </pc:sldChg>
      <pc:sldChg chg="modSp add del mod ord">
        <pc:chgData name="Luca Cattaneo" userId="475f620c-4d1c-46ac-805c-f215f25c6013" providerId="ADAL" clId="{1551A2EF-B07B-4B00-AA1E-88F849CD5865}" dt="2021-12-09T22:15:57.852" v="1332" actId="2696"/>
        <pc:sldMkLst>
          <pc:docMk/>
          <pc:sldMk cId="3310264848" sldId="306"/>
        </pc:sldMkLst>
        <pc:spChg chg="mod">
          <ac:chgData name="Luca Cattaneo" userId="475f620c-4d1c-46ac-805c-f215f25c6013" providerId="ADAL" clId="{1551A2EF-B07B-4B00-AA1E-88F849CD5865}" dt="2021-12-09T22:07:47.141" v="1322" actId="5793"/>
          <ac:spMkLst>
            <pc:docMk/>
            <pc:sldMk cId="3310264848" sldId="306"/>
            <ac:spMk id="3" creationId="{6D765B8D-6A8C-480B-B549-E737EF4BFD5A}"/>
          </ac:spMkLst>
        </pc:spChg>
        <pc:graphicFrameChg chg="mod modGraphic">
          <ac:chgData name="Luca Cattaneo" userId="475f620c-4d1c-46ac-805c-f215f25c6013" providerId="ADAL" clId="{1551A2EF-B07B-4B00-AA1E-88F849CD5865}" dt="2021-12-09T22:07:57.170" v="1324" actId="1076"/>
          <ac:graphicFrameMkLst>
            <pc:docMk/>
            <pc:sldMk cId="3310264848" sldId="306"/>
            <ac:graphicFrameMk id="4" creationId="{50EEBAED-3AF4-475A-A9C1-F7F5159CD6A4}"/>
          </ac:graphicFrameMkLst>
        </pc:graphicFrameChg>
      </pc:sldChg>
    </pc:docChg>
  </pc:docChgLst>
  <pc:docChgLst>
    <pc:chgData name="Giovanni Valtorta" userId="4213a4fd-0fb1-4426-a58d-0cdf0693cc5f" providerId="ADAL" clId="{51F06378-5B47-4627-9C15-67F14ECF7FEC}"/>
    <pc:docChg chg="undo custSel addSld modSld sldOrd modSection">
      <pc:chgData name="Giovanni Valtorta" userId="4213a4fd-0fb1-4426-a58d-0cdf0693cc5f" providerId="ADAL" clId="{51F06378-5B47-4627-9C15-67F14ECF7FEC}" dt="2021-12-10T16:42:53.910" v="2715" actId="20577"/>
      <pc:docMkLst>
        <pc:docMk/>
      </pc:docMkLst>
      <pc:sldChg chg="modSp mod">
        <pc:chgData name="Giovanni Valtorta" userId="4213a4fd-0fb1-4426-a58d-0cdf0693cc5f" providerId="ADAL" clId="{51F06378-5B47-4627-9C15-67F14ECF7FEC}" dt="2021-12-10T16:42:53.910" v="2715" actId="20577"/>
        <pc:sldMkLst>
          <pc:docMk/>
          <pc:sldMk cId="1237616258" sldId="257"/>
        </pc:sldMkLst>
        <pc:spChg chg="mod">
          <ac:chgData name="Giovanni Valtorta" userId="4213a4fd-0fb1-4426-a58d-0cdf0693cc5f" providerId="ADAL" clId="{51F06378-5B47-4627-9C15-67F14ECF7FEC}" dt="2021-12-10T16:42:53.910" v="2715" actId="20577"/>
          <ac:spMkLst>
            <pc:docMk/>
            <pc:sldMk cId="1237616258" sldId="257"/>
            <ac:spMk id="25" creationId="{121CA45C-485E-044A-BCB1-79357185AF38}"/>
          </ac:spMkLst>
        </pc:spChg>
      </pc:sldChg>
      <pc:sldChg chg="addSp delSp modSp mod ord">
        <pc:chgData name="Giovanni Valtorta" userId="4213a4fd-0fb1-4426-a58d-0cdf0693cc5f" providerId="ADAL" clId="{51F06378-5B47-4627-9C15-67F14ECF7FEC}" dt="2021-12-09T09:51:14.646" v="2625" actId="1076"/>
        <pc:sldMkLst>
          <pc:docMk/>
          <pc:sldMk cId="2997041284" sldId="267"/>
        </pc:sldMkLst>
        <pc:spChg chg="mod">
          <ac:chgData name="Giovanni Valtorta" userId="4213a4fd-0fb1-4426-a58d-0cdf0693cc5f" providerId="ADAL" clId="{51F06378-5B47-4627-9C15-67F14ECF7FEC}" dt="2021-12-09T09:51:14.646" v="2625" actId="1076"/>
          <ac:spMkLst>
            <pc:docMk/>
            <pc:sldMk cId="2997041284" sldId="267"/>
            <ac:spMk id="2" creationId="{422B4952-B155-49C6-AAEE-348443358367}"/>
          </ac:spMkLst>
        </pc:spChg>
        <pc:spChg chg="mod">
          <ac:chgData name="Giovanni Valtorta" userId="4213a4fd-0fb1-4426-a58d-0cdf0693cc5f" providerId="ADAL" clId="{51F06378-5B47-4627-9C15-67F14ECF7FEC}" dt="2021-12-09T09:51:11.127" v="2624" actId="1076"/>
          <ac:spMkLst>
            <pc:docMk/>
            <pc:sldMk cId="2997041284" sldId="267"/>
            <ac:spMk id="3" creationId="{6D765B8D-6A8C-480B-B549-E737EF4BFD5A}"/>
          </ac:spMkLst>
        </pc:spChg>
        <pc:picChg chg="del mod">
          <ac:chgData name="Giovanni Valtorta" userId="4213a4fd-0fb1-4426-a58d-0cdf0693cc5f" providerId="ADAL" clId="{51F06378-5B47-4627-9C15-67F14ECF7FEC}" dt="2021-12-09T09:49:23.124" v="2562" actId="21"/>
          <ac:picMkLst>
            <pc:docMk/>
            <pc:sldMk cId="2997041284" sldId="267"/>
            <ac:picMk id="4" creationId="{DD4B1002-314B-4BB3-A0AB-7F8494B4C221}"/>
          </ac:picMkLst>
        </pc:picChg>
        <pc:picChg chg="add del mod">
          <ac:chgData name="Giovanni Valtorta" userId="4213a4fd-0fb1-4426-a58d-0cdf0693cc5f" providerId="ADAL" clId="{51F06378-5B47-4627-9C15-67F14ECF7FEC}" dt="2021-12-09T09:49:23.124" v="2562" actId="21"/>
          <ac:picMkLst>
            <pc:docMk/>
            <pc:sldMk cId="2997041284" sldId="267"/>
            <ac:picMk id="6" creationId="{0AFA4B76-7A68-492D-A2A5-300CF670AA1F}"/>
          </ac:picMkLst>
        </pc:picChg>
      </pc:sldChg>
      <pc:sldChg chg="delSp modSp mod ord">
        <pc:chgData name="Giovanni Valtorta" userId="4213a4fd-0fb1-4426-a58d-0cdf0693cc5f" providerId="ADAL" clId="{51F06378-5B47-4627-9C15-67F14ECF7FEC}" dt="2021-12-08T16:09:35.976" v="341" actId="21"/>
        <pc:sldMkLst>
          <pc:docMk/>
          <pc:sldMk cId="304606728" sldId="269"/>
        </pc:sldMkLst>
        <pc:spChg chg="mod">
          <ac:chgData name="Giovanni Valtorta" userId="4213a4fd-0fb1-4426-a58d-0cdf0693cc5f" providerId="ADAL" clId="{51F06378-5B47-4627-9C15-67F14ECF7FEC}" dt="2021-12-08T15:23:13.368" v="101" actId="20577"/>
          <ac:spMkLst>
            <pc:docMk/>
            <pc:sldMk cId="304606728" sldId="269"/>
            <ac:spMk id="8" creationId="{B5A817A5-423D-4334-AF76-6B86DBABB048}"/>
          </ac:spMkLst>
        </pc:spChg>
        <pc:spChg chg="mod">
          <ac:chgData name="Giovanni Valtorta" userId="4213a4fd-0fb1-4426-a58d-0cdf0693cc5f" providerId="ADAL" clId="{51F06378-5B47-4627-9C15-67F14ECF7FEC}" dt="2021-12-08T15:23:47.169" v="112" actId="20577"/>
          <ac:spMkLst>
            <pc:docMk/>
            <pc:sldMk cId="304606728" sldId="269"/>
            <ac:spMk id="10" creationId="{ECD9A105-53D8-8C45-9C3B-C7704BB5C586}"/>
          </ac:spMkLst>
        </pc:spChg>
        <pc:graphicFrameChg chg="del modGraphic">
          <ac:chgData name="Giovanni Valtorta" userId="4213a4fd-0fb1-4426-a58d-0cdf0693cc5f" providerId="ADAL" clId="{51F06378-5B47-4627-9C15-67F14ECF7FEC}" dt="2021-12-08T16:09:35.976" v="341" actId="21"/>
          <ac:graphicFrameMkLst>
            <pc:docMk/>
            <pc:sldMk cId="304606728" sldId="269"/>
            <ac:graphicFrameMk id="2" creationId="{BADEBD18-B80A-472E-9ED4-52D63418D7C2}"/>
          </ac:graphicFrameMkLst>
        </pc:graphicFrameChg>
      </pc:sldChg>
      <pc:sldChg chg="delSp modSp mod">
        <pc:chgData name="Giovanni Valtorta" userId="4213a4fd-0fb1-4426-a58d-0cdf0693cc5f" providerId="ADAL" clId="{51F06378-5B47-4627-9C15-67F14ECF7FEC}" dt="2021-12-08T16:08:26.273" v="308" actId="21"/>
        <pc:sldMkLst>
          <pc:docMk/>
          <pc:sldMk cId="3847570258" sldId="270"/>
        </pc:sldMkLst>
        <pc:spChg chg="mod">
          <ac:chgData name="Giovanni Valtorta" userId="4213a4fd-0fb1-4426-a58d-0cdf0693cc5f" providerId="ADAL" clId="{51F06378-5B47-4627-9C15-67F14ECF7FEC}" dt="2021-12-08T15:23:17.244" v="107" actId="20577"/>
          <ac:spMkLst>
            <pc:docMk/>
            <pc:sldMk cId="3847570258" sldId="270"/>
            <ac:spMk id="2" creationId="{85E7D00E-14BD-4358-A995-6627BE57AB3F}"/>
          </ac:spMkLst>
        </pc:spChg>
        <pc:graphicFrameChg chg="del">
          <ac:chgData name="Giovanni Valtorta" userId="4213a4fd-0fb1-4426-a58d-0cdf0693cc5f" providerId="ADAL" clId="{51F06378-5B47-4627-9C15-67F14ECF7FEC}" dt="2021-12-08T16:08:26.273" v="308" actId="21"/>
          <ac:graphicFrameMkLst>
            <pc:docMk/>
            <pc:sldMk cId="3847570258" sldId="270"/>
            <ac:graphicFrameMk id="10" creationId="{DF36CA36-C9F1-4DB6-BFDB-9FC84920BF27}"/>
          </ac:graphicFrameMkLst>
        </pc:graphicFrameChg>
      </pc:sldChg>
      <pc:sldChg chg="modSp mod">
        <pc:chgData name="Giovanni Valtorta" userId="4213a4fd-0fb1-4426-a58d-0cdf0693cc5f" providerId="ADAL" clId="{51F06378-5B47-4627-9C15-67F14ECF7FEC}" dt="2021-12-08T16:02:01.445" v="113" actId="1076"/>
        <pc:sldMkLst>
          <pc:docMk/>
          <pc:sldMk cId="716664343" sldId="272"/>
        </pc:sldMkLst>
        <pc:spChg chg="mod">
          <ac:chgData name="Giovanni Valtorta" userId="4213a4fd-0fb1-4426-a58d-0cdf0693cc5f" providerId="ADAL" clId="{51F06378-5B47-4627-9C15-67F14ECF7FEC}" dt="2021-12-08T16:02:01.445" v="113" actId="1076"/>
          <ac:spMkLst>
            <pc:docMk/>
            <pc:sldMk cId="716664343" sldId="272"/>
            <ac:spMk id="3" creationId="{026F9CBA-1C67-4D24-9D1C-BB90E3FADBA8}"/>
          </ac:spMkLst>
        </pc:spChg>
      </pc:sldChg>
      <pc:sldChg chg="modSp mod">
        <pc:chgData name="Giovanni Valtorta" userId="4213a4fd-0fb1-4426-a58d-0cdf0693cc5f" providerId="ADAL" clId="{51F06378-5B47-4627-9C15-67F14ECF7FEC}" dt="2021-12-08T15:22:53.103" v="94" actId="20577"/>
        <pc:sldMkLst>
          <pc:docMk/>
          <pc:sldMk cId="878488012" sldId="273"/>
        </pc:sldMkLst>
        <pc:graphicFrameChg chg="modGraphic">
          <ac:chgData name="Giovanni Valtorta" userId="4213a4fd-0fb1-4426-a58d-0cdf0693cc5f" providerId="ADAL" clId="{51F06378-5B47-4627-9C15-67F14ECF7FEC}" dt="2021-12-08T15:22:53.103" v="94" actId="20577"/>
          <ac:graphicFrameMkLst>
            <pc:docMk/>
            <pc:sldMk cId="878488012" sldId="273"/>
            <ac:graphicFrameMk id="9" creationId="{18E8985B-6798-5C46-BD23-F44F4A9B5C0B}"/>
          </ac:graphicFrameMkLst>
        </pc:graphicFrameChg>
      </pc:sldChg>
      <pc:sldChg chg="modSp">
        <pc:chgData name="Giovanni Valtorta" userId="4213a4fd-0fb1-4426-a58d-0cdf0693cc5f" providerId="ADAL" clId="{51F06378-5B47-4627-9C15-67F14ECF7FEC}" dt="2021-12-08T15:15:24.611" v="1" actId="27636"/>
        <pc:sldMkLst>
          <pc:docMk/>
          <pc:sldMk cId="3341206650" sldId="279"/>
        </pc:sldMkLst>
        <pc:picChg chg="mod">
          <ac:chgData name="Giovanni Valtorta" userId="4213a4fd-0fb1-4426-a58d-0cdf0693cc5f" providerId="ADAL" clId="{51F06378-5B47-4627-9C15-67F14ECF7FEC}" dt="2021-12-08T15:15:24.611" v="1" actId="27636"/>
          <ac:picMkLst>
            <pc:docMk/>
            <pc:sldMk cId="3341206650" sldId="279"/>
            <ac:picMk id="1026" creationId="{5DDC2DCB-CA82-F64B-98CD-ADC1EF810DB2}"/>
          </ac:picMkLst>
        </pc:picChg>
      </pc:sldChg>
      <pc:sldChg chg="addSp delSp modSp new mod ord">
        <pc:chgData name="Giovanni Valtorta" userId="4213a4fd-0fb1-4426-a58d-0cdf0693cc5f" providerId="ADAL" clId="{51F06378-5B47-4627-9C15-67F14ECF7FEC}" dt="2021-12-09T09:53:23.155" v="2626" actId="113"/>
        <pc:sldMkLst>
          <pc:docMk/>
          <pc:sldMk cId="3107771247" sldId="295"/>
        </pc:sldMkLst>
        <pc:spChg chg="mod">
          <ac:chgData name="Giovanni Valtorta" userId="4213a4fd-0fb1-4426-a58d-0cdf0693cc5f" providerId="ADAL" clId="{51F06378-5B47-4627-9C15-67F14ECF7FEC}" dt="2021-12-08T16:03:39.465" v="170" actId="1076"/>
          <ac:spMkLst>
            <pc:docMk/>
            <pc:sldMk cId="3107771247" sldId="295"/>
            <ac:spMk id="2" creationId="{69E6F33A-4DE1-4770-9964-C9909F3996A2}"/>
          </ac:spMkLst>
        </pc:spChg>
        <pc:spChg chg="del">
          <ac:chgData name="Giovanni Valtorta" userId="4213a4fd-0fb1-4426-a58d-0cdf0693cc5f" providerId="ADAL" clId="{51F06378-5B47-4627-9C15-67F14ECF7FEC}" dt="2021-12-08T16:09:46.005" v="342"/>
          <ac:spMkLst>
            <pc:docMk/>
            <pc:sldMk cId="3107771247" sldId="295"/>
            <ac:spMk id="3" creationId="{CE65BCA6-B89E-43B2-A9E3-618825BFEE67}"/>
          </ac:spMkLst>
        </pc:spChg>
        <pc:spChg chg="add mod">
          <ac:chgData name="Giovanni Valtorta" userId="4213a4fd-0fb1-4426-a58d-0cdf0693cc5f" providerId="ADAL" clId="{51F06378-5B47-4627-9C15-67F14ECF7FEC}" dt="2021-12-09T09:53:23.155" v="2626" actId="113"/>
          <ac:spMkLst>
            <pc:docMk/>
            <pc:sldMk cId="3107771247" sldId="295"/>
            <ac:spMk id="6" creationId="{DDBFA083-D04D-4230-AD0A-8AC919F183C0}"/>
          </ac:spMkLst>
        </pc:spChg>
        <pc:graphicFrameChg chg="add del mod modGraphic">
          <ac:chgData name="Giovanni Valtorta" userId="4213a4fd-0fb1-4426-a58d-0cdf0693cc5f" providerId="ADAL" clId="{51F06378-5B47-4627-9C15-67F14ECF7FEC}" dt="2021-12-08T16:08:08.986" v="307" actId="21"/>
          <ac:graphicFrameMkLst>
            <pc:docMk/>
            <pc:sldMk cId="3107771247" sldId="295"/>
            <ac:graphicFrameMk id="4" creationId="{AEA151FD-D837-4E1F-8EBA-5262A6AC24BA}"/>
          </ac:graphicFrameMkLst>
        </pc:graphicFrameChg>
        <pc:graphicFrameChg chg="add mod modGraphic">
          <ac:chgData name="Giovanni Valtorta" userId="4213a4fd-0fb1-4426-a58d-0cdf0693cc5f" providerId="ADAL" clId="{51F06378-5B47-4627-9C15-67F14ECF7FEC}" dt="2021-12-08T16:37:02.485" v="1256" actId="1076"/>
          <ac:graphicFrameMkLst>
            <pc:docMk/>
            <pc:sldMk cId="3107771247" sldId="295"/>
            <ac:graphicFrameMk id="5" creationId="{5C7FBBA6-50EE-44B1-A1B0-F7E485D915DB}"/>
          </ac:graphicFrameMkLst>
        </pc:graphicFrameChg>
      </pc:sldChg>
      <pc:sldChg chg="addSp delSp modSp new mod">
        <pc:chgData name="Giovanni Valtorta" userId="4213a4fd-0fb1-4426-a58d-0cdf0693cc5f" providerId="ADAL" clId="{51F06378-5B47-4627-9C15-67F14ECF7FEC}" dt="2021-12-09T09:54:24.489" v="2676" actId="20577"/>
        <pc:sldMkLst>
          <pc:docMk/>
          <pc:sldMk cId="2310077056" sldId="296"/>
        </pc:sldMkLst>
        <pc:spChg chg="mod">
          <ac:chgData name="Giovanni Valtorta" userId="4213a4fd-0fb1-4426-a58d-0cdf0693cc5f" providerId="ADAL" clId="{51F06378-5B47-4627-9C15-67F14ECF7FEC}" dt="2021-12-08T16:03:54.238" v="195" actId="122"/>
          <ac:spMkLst>
            <pc:docMk/>
            <pc:sldMk cId="2310077056" sldId="296"/>
            <ac:spMk id="2" creationId="{08B79AE4-27A2-4F59-A5F6-FC47E0C4DB63}"/>
          </ac:spMkLst>
        </pc:spChg>
        <pc:spChg chg="del">
          <ac:chgData name="Giovanni Valtorta" userId="4213a4fd-0fb1-4426-a58d-0cdf0693cc5f" providerId="ADAL" clId="{51F06378-5B47-4627-9C15-67F14ECF7FEC}" dt="2021-12-08T16:08:00.243" v="305" actId="22"/>
          <ac:spMkLst>
            <pc:docMk/>
            <pc:sldMk cId="2310077056" sldId="296"/>
            <ac:spMk id="3" creationId="{9EF51DEF-7391-40EC-8522-C7D3AF9CF2A1}"/>
          </ac:spMkLst>
        </pc:spChg>
        <pc:spChg chg="add del mod">
          <ac:chgData name="Giovanni Valtorta" userId="4213a4fd-0fb1-4426-a58d-0cdf0693cc5f" providerId="ADAL" clId="{51F06378-5B47-4627-9C15-67F14ECF7FEC}" dt="2021-12-08T16:13:41.478" v="588" actId="21"/>
          <ac:spMkLst>
            <pc:docMk/>
            <pc:sldMk cId="2310077056" sldId="296"/>
            <ac:spMk id="7" creationId="{C8241324-07B6-405A-A043-9EF908FC9AA2}"/>
          </ac:spMkLst>
        </pc:spChg>
        <pc:spChg chg="add mod">
          <ac:chgData name="Giovanni Valtorta" userId="4213a4fd-0fb1-4426-a58d-0cdf0693cc5f" providerId="ADAL" clId="{51F06378-5B47-4627-9C15-67F14ECF7FEC}" dt="2021-12-09T09:54:24.489" v="2676" actId="20577"/>
          <ac:spMkLst>
            <pc:docMk/>
            <pc:sldMk cId="2310077056" sldId="296"/>
            <ac:spMk id="10" creationId="{3A54E5F7-34A3-48F6-AA48-983E98A2B9C0}"/>
          </ac:spMkLst>
        </pc:spChg>
        <pc:graphicFrameChg chg="add mod modGraphic">
          <ac:chgData name="Giovanni Valtorta" userId="4213a4fd-0fb1-4426-a58d-0cdf0693cc5f" providerId="ADAL" clId="{51F06378-5B47-4627-9C15-67F14ECF7FEC}" dt="2021-12-09T09:53:56.050" v="2629" actId="113"/>
          <ac:graphicFrameMkLst>
            <pc:docMk/>
            <pc:sldMk cId="2310077056" sldId="296"/>
            <ac:graphicFrameMk id="9" creationId="{4B538F35-0027-41F4-9C21-83FDB403BEBC}"/>
          </ac:graphicFrameMkLst>
        </pc:graphicFrameChg>
        <pc:picChg chg="add del mod ord">
          <ac:chgData name="Giovanni Valtorta" userId="4213a4fd-0fb1-4426-a58d-0cdf0693cc5f" providerId="ADAL" clId="{51F06378-5B47-4627-9C15-67F14ECF7FEC}" dt="2021-12-08T16:10:12.011" v="346" actId="21"/>
          <ac:picMkLst>
            <pc:docMk/>
            <pc:sldMk cId="2310077056" sldId="296"/>
            <ac:picMk id="5" creationId="{5835F599-A1EC-41B1-ACFB-769ED738162E}"/>
          </ac:picMkLst>
        </pc:picChg>
        <pc:picChg chg="add del mod">
          <ac:chgData name="Giovanni Valtorta" userId="4213a4fd-0fb1-4426-a58d-0cdf0693cc5f" providerId="ADAL" clId="{51F06378-5B47-4627-9C15-67F14ECF7FEC}" dt="2021-12-08T16:14:11.711" v="590" actId="21"/>
          <ac:picMkLst>
            <pc:docMk/>
            <pc:sldMk cId="2310077056" sldId="296"/>
            <ac:picMk id="8" creationId="{AE620AFA-B6C4-4AA6-9761-CEE36828D07F}"/>
          </ac:picMkLst>
        </pc:picChg>
      </pc:sldChg>
      <pc:sldChg chg="addSp delSp modSp new mod">
        <pc:chgData name="Giovanni Valtorta" userId="4213a4fd-0fb1-4426-a58d-0cdf0693cc5f" providerId="ADAL" clId="{51F06378-5B47-4627-9C15-67F14ECF7FEC}" dt="2021-12-09T09:57:04.573" v="2713" actId="20577"/>
        <pc:sldMkLst>
          <pc:docMk/>
          <pc:sldMk cId="531322263" sldId="297"/>
        </pc:sldMkLst>
        <pc:spChg chg="mod">
          <ac:chgData name="Giovanni Valtorta" userId="4213a4fd-0fb1-4426-a58d-0cdf0693cc5f" providerId="ADAL" clId="{51F06378-5B47-4627-9C15-67F14ECF7FEC}" dt="2021-12-08T16:33:11.684" v="817" actId="1076"/>
          <ac:spMkLst>
            <pc:docMk/>
            <pc:sldMk cId="531322263" sldId="297"/>
            <ac:spMk id="2" creationId="{DA3CFDB8-5A36-45C1-BFF1-1A4E31DE5C27}"/>
          </ac:spMkLst>
        </pc:spChg>
        <pc:spChg chg="del">
          <ac:chgData name="Giovanni Valtorta" userId="4213a4fd-0fb1-4426-a58d-0cdf0693cc5f" providerId="ADAL" clId="{51F06378-5B47-4627-9C15-67F14ECF7FEC}" dt="2021-12-08T16:15:07.208" v="595"/>
          <ac:spMkLst>
            <pc:docMk/>
            <pc:sldMk cId="531322263" sldId="297"/>
            <ac:spMk id="3" creationId="{EF65F717-010D-429A-A4D9-DA542911E9A8}"/>
          </ac:spMkLst>
        </pc:spChg>
        <pc:spChg chg="add mod">
          <ac:chgData name="Giovanni Valtorta" userId="4213a4fd-0fb1-4426-a58d-0cdf0693cc5f" providerId="ADAL" clId="{51F06378-5B47-4627-9C15-67F14ECF7FEC}" dt="2021-12-08T16:36:46.800" v="1254" actId="20577"/>
          <ac:spMkLst>
            <pc:docMk/>
            <pc:sldMk cId="531322263" sldId="297"/>
            <ac:spMk id="6" creationId="{6E565244-6BD3-4EBE-8059-851F91DA5D9B}"/>
          </ac:spMkLst>
        </pc:spChg>
        <pc:graphicFrameChg chg="add mod modGraphic">
          <ac:chgData name="Giovanni Valtorta" userId="4213a4fd-0fb1-4426-a58d-0cdf0693cc5f" providerId="ADAL" clId="{51F06378-5B47-4627-9C15-67F14ECF7FEC}" dt="2021-12-08T16:38:37.254" v="1265" actId="207"/>
          <ac:graphicFrameMkLst>
            <pc:docMk/>
            <pc:sldMk cId="531322263" sldId="297"/>
            <ac:graphicFrameMk id="4" creationId="{B9CE10DB-8850-4E82-BFAC-3F443A623D9E}"/>
          </ac:graphicFrameMkLst>
        </pc:graphicFrameChg>
        <pc:graphicFrameChg chg="add mod modGraphic">
          <ac:chgData name="Giovanni Valtorta" userId="4213a4fd-0fb1-4426-a58d-0cdf0693cc5f" providerId="ADAL" clId="{51F06378-5B47-4627-9C15-67F14ECF7FEC}" dt="2021-12-09T09:57:04.573" v="2713" actId="20577"/>
          <ac:graphicFrameMkLst>
            <pc:docMk/>
            <pc:sldMk cId="531322263" sldId="297"/>
            <ac:graphicFrameMk id="5" creationId="{454A7ECD-234C-472A-AFD5-CD7AAA8C3412}"/>
          </ac:graphicFrameMkLst>
        </pc:graphicFrameChg>
      </pc:sldChg>
      <pc:sldChg chg="addSp delSp modSp new mod ord">
        <pc:chgData name="Giovanni Valtorta" userId="4213a4fd-0fb1-4426-a58d-0cdf0693cc5f" providerId="ADAL" clId="{51F06378-5B47-4627-9C15-67F14ECF7FEC}" dt="2021-12-09T09:56:43.725" v="2711" actId="113"/>
        <pc:sldMkLst>
          <pc:docMk/>
          <pc:sldMk cId="2290826860" sldId="298"/>
        </pc:sldMkLst>
        <pc:spChg chg="del">
          <ac:chgData name="Giovanni Valtorta" userId="4213a4fd-0fb1-4426-a58d-0cdf0693cc5f" providerId="ADAL" clId="{51F06378-5B47-4627-9C15-67F14ECF7FEC}" dt="2021-12-08T16:05:01.059" v="226" actId="21"/>
          <ac:spMkLst>
            <pc:docMk/>
            <pc:sldMk cId="2290826860" sldId="298"/>
            <ac:spMk id="2" creationId="{DA07BDFE-90DC-4326-95EE-8A34CC1FFE27}"/>
          </ac:spMkLst>
        </pc:spChg>
        <pc:spChg chg="del">
          <ac:chgData name="Giovanni Valtorta" userId="4213a4fd-0fb1-4426-a58d-0cdf0693cc5f" providerId="ADAL" clId="{51F06378-5B47-4627-9C15-67F14ECF7FEC}" dt="2021-12-08T16:08:35.733" v="309"/>
          <ac:spMkLst>
            <pc:docMk/>
            <pc:sldMk cId="2290826860" sldId="298"/>
            <ac:spMk id="3" creationId="{B2B03204-A4D4-44A9-A162-0298F1EDFAB5}"/>
          </ac:spMkLst>
        </pc:spChg>
        <pc:spChg chg="add del mod">
          <ac:chgData name="Giovanni Valtorta" userId="4213a4fd-0fb1-4426-a58d-0cdf0693cc5f" providerId="ADAL" clId="{51F06378-5B47-4627-9C15-67F14ECF7FEC}" dt="2021-12-08T16:04:52.217" v="223" actId="21"/>
          <ac:spMkLst>
            <pc:docMk/>
            <pc:sldMk cId="2290826860" sldId="298"/>
            <ac:spMk id="4" creationId="{30D7A986-74BF-4C68-BECA-9E4DA98E1710}"/>
          </ac:spMkLst>
        </pc:spChg>
        <pc:spChg chg="add mod">
          <ac:chgData name="Giovanni Valtorta" userId="4213a4fd-0fb1-4426-a58d-0cdf0693cc5f" providerId="ADAL" clId="{51F06378-5B47-4627-9C15-67F14ECF7FEC}" dt="2021-12-08T16:44:32.372" v="1503" actId="1076"/>
          <ac:spMkLst>
            <pc:docMk/>
            <pc:sldMk cId="2290826860" sldId="298"/>
            <ac:spMk id="5" creationId="{C78D1FCB-D86F-4D14-98F1-C3E46C9969AB}"/>
          </ac:spMkLst>
        </pc:spChg>
        <pc:spChg chg="add mod">
          <ac:chgData name="Giovanni Valtorta" userId="4213a4fd-0fb1-4426-a58d-0cdf0693cc5f" providerId="ADAL" clId="{51F06378-5B47-4627-9C15-67F14ECF7FEC}" dt="2021-12-08T17:10:41.487" v="1850" actId="120"/>
          <ac:spMkLst>
            <pc:docMk/>
            <pc:sldMk cId="2290826860" sldId="298"/>
            <ac:spMk id="8" creationId="{2F981DCD-0AF3-4F3B-9C91-F399B51FF353}"/>
          </ac:spMkLst>
        </pc:spChg>
        <pc:graphicFrameChg chg="add mod modGraphic">
          <ac:chgData name="Giovanni Valtorta" userId="4213a4fd-0fb1-4426-a58d-0cdf0693cc5f" providerId="ADAL" clId="{51F06378-5B47-4627-9C15-67F14ECF7FEC}" dt="2021-12-09T09:56:43.725" v="2711" actId="113"/>
          <ac:graphicFrameMkLst>
            <pc:docMk/>
            <pc:sldMk cId="2290826860" sldId="298"/>
            <ac:graphicFrameMk id="6" creationId="{3D113635-FEB4-45E3-98C5-47626B98966E}"/>
          </ac:graphicFrameMkLst>
        </pc:graphicFrameChg>
        <pc:picChg chg="add del mod">
          <ac:chgData name="Giovanni Valtorta" userId="4213a4fd-0fb1-4426-a58d-0cdf0693cc5f" providerId="ADAL" clId="{51F06378-5B47-4627-9C15-67F14ECF7FEC}" dt="2021-12-08T16:42:23.586" v="1453" actId="21"/>
          <ac:picMkLst>
            <pc:docMk/>
            <pc:sldMk cId="2290826860" sldId="298"/>
            <ac:picMk id="7" creationId="{83E63194-39B1-429E-A49A-AFDF03B2436F}"/>
          </ac:picMkLst>
        </pc:picChg>
      </pc:sldChg>
      <pc:sldChg chg="addSp delSp modSp new mod">
        <pc:chgData name="Giovanni Valtorta" userId="4213a4fd-0fb1-4426-a58d-0cdf0693cc5f" providerId="ADAL" clId="{51F06378-5B47-4627-9C15-67F14ECF7FEC}" dt="2021-12-09T09:56:35.784" v="2710" actId="113"/>
        <pc:sldMkLst>
          <pc:docMk/>
          <pc:sldMk cId="546962116" sldId="299"/>
        </pc:sldMkLst>
        <pc:spChg chg="mod">
          <ac:chgData name="Giovanni Valtorta" userId="4213a4fd-0fb1-4426-a58d-0cdf0693cc5f" providerId="ADAL" clId="{51F06378-5B47-4627-9C15-67F14ECF7FEC}" dt="2021-12-08T16:05:27.573" v="256" actId="20577"/>
          <ac:spMkLst>
            <pc:docMk/>
            <pc:sldMk cId="546962116" sldId="299"/>
            <ac:spMk id="2" creationId="{71F4FD8F-F6C0-455C-93AE-7BE4DBA635AC}"/>
          </ac:spMkLst>
        </pc:spChg>
        <pc:spChg chg="del">
          <ac:chgData name="Giovanni Valtorta" userId="4213a4fd-0fb1-4426-a58d-0cdf0693cc5f" providerId="ADAL" clId="{51F06378-5B47-4627-9C15-67F14ECF7FEC}" dt="2021-12-08T16:47:27.842" v="1604"/>
          <ac:spMkLst>
            <pc:docMk/>
            <pc:sldMk cId="546962116" sldId="299"/>
            <ac:spMk id="3" creationId="{BBA5D5B9-04CB-4CF9-9F5E-C31FB7005E7E}"/>
          </ac:spMkLst>
        </pc:spChg>
        <pc:spChg chg="add mod">
          <ac:chgData name="Giovanni Valtorta" userId="4213a4fd-0fb1-4426-a58d-0cdf0693cc5f" providerId="ADAL" clId="{51F06378-5B47-4627-9C15-67F14ECF7FEC}" dt="2021-12-08T17:12:57.130" v="2089" actId="1076"/>
          <ac:spMkLst>
            <pc:docMk/>
            <pc:sldMk cId="546962116" sldId="299"/>
            <ac:spMk id="5" creationId="{1AEA6A10-67DD-4780-8505-C84589345547}"/>
          </ac:spMkLst>
        </pc:spChg>
        <pc:graphicFrameChg chg="add mod modGraphic">
          <ac:chgData name="Giovanni Valtorta" userId="4213a4fd-0fb1-4426-a58d-0cdf0693cc5f" providerId="ADAL" clId="{51F06378-5B47-4627-9C15-67F14ECF7FEC}" dt="2021-12-09T09:56:35.784" v="2710" actId="113"/>
          <ac:graphicFrameMkLst>
            <pc:docMk/>
            <pc:sldMk cId="546962116" sldId="299"/>
            <ac:graphicFrameMk id="4" creationId="{7BC71F68-41AF-404D-BEFA-AD8C259512A3}"/>
          </ac:graphicFrameMkLst>
        </pc:graphicFrameChg>
      </pc:sldChg>
      <pc:sldChg chg="addSp delSp modSp new mod">
        <pc:chgData name="Giovanni Valtorta" userId="4213a4fd-0fb1-4426-a58d-0cdf0693cc5f" providerId="ADAL" clId="{51F06378-5B47-4627-9C15-67F14ECF7FEC}" dt="2021-12-09T09:56:19.176" v="2709" actId="20577"/>
        <pc:sldMkLst>
          <pc:docMk/>
          <pc:sldMk cId="980867598" sldId="300"/>
        </pc:sldMkLst>
        <pc:spChg chg="mod">
          <ac:chgData name="Giovanni Valtorta" userId="4213a4fd-0fb1-4426-a58d-0cdf0693cc5f" providerId="ADAL" clId="{51F06378-5B47-4627-9C15-67F14ECF7FEC}" dt="2021-12-08T17:20:28.425" v="2532" actId="1076"/>
          <ac:spMkLst>
            <pc:docMk/>
            <pc:sldMk cId="980867598" sldId="300"/>
            <ac:spMk id="2" creationId="{F6419005-AD1F-48DD-B901-00A023089B44}"/>
          </ac:spMkLst>
        </pc:spChg>
        <pc:spChg chg="del">
          <ac:chgData name="Giovanni Valtorta" userId="4213a4fd-0fb1-4426-a58d-0cdf0693cc5f" providerId="ADAL" clId="{51F06378-5B47-4627-9C15-67F14ECF7FEC}" dt="2021-12-08T16:50:59.494" v="1617"/>
          <ac:spMkLst>
            <pc:docMk/>
            <pc:sldMk cId="980867598" sldId="300"/>
            <ac:spMk id="3" creationId="{51A9E987-B932-4446-BDA7-559FF8E7BB0F}"/>
          </ac:spMkLst>
        </pc:spChg>
        <pc:spChg chg="add mod">
          <ac:chgData name="Giovanni Valtorta" userId="4213a4fd-0fb1-4426-a58d-0cdf0693cc5f" providerId="ADAL" clId="{51F06378-5B47-4627-9C15-67F14ECF7FEC}" dt="2021-12-08T17:20:21.738" v="2531" actId="20577"/>
          <ac:spMkLst>
            <pc:docMk/>
            <pc:sldMk cId="980867598" sldId="300"/>
            <ac:spMk id="9" creationId="{30DCDB02-A853-4CFB-AF16-A847274AEF2B}"/>
          </ac:spMkLst>
        </pc:spChg>
        <pc:graphicFrameChg chg="add mod modGraphic">
          <ac:chgData name="Giovanni Valtorta" userId="4213a4fd-0fb1-4426-a58d-0cdf0693cc5f" providerId="ADAL" clId="{51F06378-5B47-4627-9C15-67F14ECF7FEC}" dt="2021-12-08T17:08:00.791" v="1811" actId="1076"/>
          <ac:graphicFrameMkLst>
            <pc:docMk/>
            <pc:sldMk cId="980867598" sldId="300"/>
            <ac:graphicFrameMk id="4" creationId="{687C6AA6-9544-48EF-AE79-A5D2A458C81B}"/>
          </ac:graphicFrameMkLst>
        </pc:graphicFrameChg>
        <pc:graphicFrameChg chg="add mod modGraphic">
          <ac:chgData name="Giovanni Valtorta" userId="4213a4fd-0fb1-4426-a58d-0cdf0693cc5f" providerId="ADAL" clId="{51F06378-5B47-4627-9C15-67F14ECF7FEC}" dt="2021-12-08T17:07:54.872" v="1809" actId="1076"/>
          <ac:graphicFrameMkLst>
            <pc:docMk/>
            <pc:sldMk cId="980867598" sldId="300"/>
            <ac:graphicFrameMk id="5" creationId="{AF981F51-6F29-428F-B940-1EAC5B9732EA}"/>
          </ac:graphicFrameMkLst>
        </pc:graphicFrameChg>
        <pc:graphicFrameChg chg="add mod modGraphic">
          <ac:chgData name="Giovanni Valtorta" userId="4213a4fd-0fb1-4426-a58d-0cdf0693cc5f" providerId="ADAL" clId="{51F06378-5B47-4627-9C15-67F14ECF7FEC}" dt="2021-12-08T17:15:47.526" v="2188" actId="14734"/>
          <ac:graphicFrameMkLst>
            <pc:docMk/>
            <pc:sldMk cId="980867598" sldId="300"/>
            <ac:graphicFrameMk id="6" creationId="{B0257409-E51F-441B-8FCA-213F1C76D3D6}"/>
          </ac:graphicFrameMkLst>
        </pc:graphicFrameChg>
        <pc:graphicFrameChg chg="add mod modGraphic">
          <ac:chgData name="Giovanni Valtorta" userId="4213a4fd-0fb1-4426-a58d-0cdf0693cc5f" providerId="ADAL" clId="{51F06378-5B47-4627-9C15-67F14ECF7FEC}" dt="2021-12-09T09:56:19.176" v="2709" actId="20577"/>
          <ac:graphicFrameMkLst>
            <pc:docMk/>
            <pc:sldMk cId="980867598" sldId="300"/>
            <ac:graphicFrameMk id="7" creationId="{F3E5B3AE-22BF-47A2-9D71-940C06089386}"/>
          </ac:graphicFrameMkLst>
        </pc:graphicFrameChg>
        <pc:graphicFrameChg chg="add mod modGraphic">
          <ac:chgData name="Giovanni Valtorta" userId="4213a4fd-0fb1-4426-a58d-0cdf0693cc5f" providerId="ADAL" clId="{51F06378-5B47-4627-9C15-67F14ECF7FEC}" dt="2021-12-08T17:18:43.571" v="2342" actId="20577"/>
          <ac:graphicFrameMkLst>
            <pc:docMk/>
            <pc:sldMk cId="980867598" sldId="300"/>
            <ac:graphicFrameMk id="8" creationId="{E5FF1C58-74B5-47C7-A2BB-E62C778B7C78}"/>
          </ac:graphicFrameMkLst>
        </pc:graphicFrameChg>
      </pc:sldChg>
      <pc:sldChg chg="modSp mod">
        <pc:chgData name="Giovanni Valtorta" userId="4213a4fd-0fb1-4426-a58d-0cdf0693cc5f" providerId="ADAL" clId="{51F06378-5B47-4627-9C15-67F14ECF7FEC}" dt="2021-12-09T09:48:07.947" v="2554" actId="20577"/>
        <pc:sldMkLst>
          <pc:docMk/>
          <pc:sldMk cId="2553378620" sldId="303"/>
        </pc:sldMkLst>
        <pc:spChg chg="mod">
          <ac:chgData name="Giovanni Valtorta" userId="4213a4fd-0fb1-4426-a58d-0cdf0693cc5f" providerId="ADAL" clId="{51F06378-5B47-4627-9C15-67F14ECF7FEC}" dt="2021-12-09T09:48:07.947" v="2554" actId="20577"/>
          <ac:spMkLst>
            <pc:docMk/>
            <pc:sldMk cId="2553378620" sldId="303"/>
            <ac:spMk id="2" creationId="{11BBDC51-D86C-43C6-BDF7-6E3B81A14D70}"/>
          </ac:spMkLst>
        </pc:spChg>
      </pc:sldChg>
      <pc:sldChg chg="addSp delSp modSp new mod">
        <pc:chgData name="Giovanni Valtorta" userId="4213a4fd-0fb1-4426-a58d-0cdf0693cc5f" providerId="ADAL" clId="{51F06378-5B47-4627-9C15-67F14ECF7FEC}" dt="2021-12-09T09:50:49.093" v="2623" actId="1076"/>
        <pc:sldMkLst>
          <pc:docMk/>
          <pc:sldMk cId="2040929259" sldId="305"/>
        </pc:sldMkLst>
        <pc:spChg chg="mod">
          <ac:chgData name="Giovanni Valtorta" userId="4213a4fd-0fb1-4426-a58d-0cdf0693cc5f" providerId="ADAL" clId="{51F06378-5B47-4627-9C15-67F14ECF7FEC}" dt="2021-12-09T09:50:44.914" v="2622" actId="20577"/>
          <ac:spMkLst>
            <pc:docMk/>
            <pc:sldMk cId="2040929259" sldId="305"/>
            <ac:spMk id="2" creationId="{50E5FCB8-550E-4247-847A-8C6D772852B1}"/>
          </ac:spMkLst>
        </pc:spChg>
        <pc:spChg chg="del">
          <ac:chgData name="Giovanni Valtorta" userId="4213a4fd-0fb1-4426-a58d-0cdf0693cc5f" providerId="ADAL" clId="{51F06378-5B47-4627-9C15-67F14ECF7FEC}" dt="2021-12-09T09:49:52.684" v="2593" actId="21"/>
          <ac:spMkLst>
            <pc:docMk/>
            <pc:sldMk cId="2040929259" sldId="305"/>
            <ac:spMk id="3" creationId="{2EF2691D-E31C-44C3-B1BF-D1943AA79496}"/>
          </ac:spMkLst>
        </pc:spChg>
        <pc:picChg chg="add del mod">
          <ac:chgData name="Giovanni Valtorta" userId="4213a4fd-0fb1-4426-a58d-0cdf0693cc5f" providerId="ADAL" clId="{51F06378-5B47-4627-9C15-67F14ECF7FEC}" dt="2021-12-09T09:50:00.748" v="2595" actId="21"/>
          <ac:picMkLst>
            <pc:docMk/>
            <pc:sldMk cId="2040929259" sldId="305"/>
            <ac:picMk id="4" creationId="{0F73270A-FFDC-45D0-BFA6-1DB6E5FA064E}"/>
          </ac:picMkLst>
        </pc:picChg>
        <pc:picChg chg="add mod">
          <ac:chgData name="Giovanni Valtorta" userId="4213a4fd-0fb1-4426-a58d-0cdf0693cc5f" providerId="ADAL" clId="{51F06378-5B47-4627-9C15-67F14ECF7FEC}" dt="2021-12-09T09:50:34.022" v="2604" actId="1076"/>
          <ac:picMkLst>
            <pc:docMk/>
            <pc:sldMk cId="2040929259" sldId="305"/>
            <ac:picMk id="6" creationId="{730CDDA7-42C3-4E64-97DC-16474B414E2A}"/>
          </ac:picMkLst>
        </pc:picChg>
        <pc:picChg chg="add mod">
          <ac:chgData name="Giovanni Valtorta" userId="4213a4fd-0fb1-4426-a58d-0cdf0693cc5f" providerId="ADAL" clId="{51F06378-5B47-4627-9C15-67F14ECF7FEC}" dt="2021-12-09T09:50:49.093" v="2623" actId="1076"/>
          <ac:picMkLst>
            <pc:docMk/>
            <pc:sldMk cId="2040929259" sldId="305"/>
            <ac:picMk id="8" creationId="{D74DE738-0644-4B69-8D59-1D141D7F33B0}"/>
          </ac:picMkLst>
        </pc:picChg>
      </pc:sldChg>
    </pc:docChg>
  </pc:docChgLst>
  <pc:docChgLst>
    <pc:chgData name="Giovanni Valtorta" userId="4213a4fd-0fb1-4426-a58d-0cdf0693cc5f" providerId="ADAL" clId="{BE36E2A9-5AFC-994D-BC45-13912F7B7F26}"/>
    <pc:docChg chg="custSel modSld">
      <pc:chgData name="Giovanni Valtorta" userId="4213a4fd-0fb1-4426-a58d-0cdf0693cc5f" providerId="ADAL" clId="{BE36E2A9-5AFC-994D-BC45-13912F7B7F26}" dt="2021-11-09T11:56:28.166" v="97" actId="20577"/>
      <pc:docMkLst>
        <pc:docMk/>
      </pc:docMkLst>
      <pc:sldChg chg="modSp">
        <pc:chgData name="Giovanni Valtorta" userId="4213a4fd-0fb1-4426-a58d-0cdf0693cc5f" providerId="ADAL" clId="{BE36E2A9-5AFC-994D-BC45-13912F7B7F26}" dt="2021-11-09T11:56:28.166" v="97" actId="20577"/>
        <pc:sldMkLst>
          <pc:docMk/>
          <pc:sldMk cId="1237616258" sldId="257"/>
        </pc:sldMkLst>
        <pc:spChg chg="mod">
          <ac:chgData name="Giovanni Valtorta" userId="4213a4fd-0fb1-4426-a58d-0cdf0693cc5f" providerId="ADAL" clId="{BE36E2A9-5AFC-994D-BC45-13912F7B7F26}" dt="2021-11-09T11:56:28.166" v="97" actId="20577"/>
          <ac:spMkLst>
            <pc:docMk/>
            <pc:sldMk cId="1237616258" sldId="257"/>
            <ac:spMk id="3" creationId="{C3C81643-0A0D-4A04-98D5-D641A676442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Grafico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'[Grafico in Microsoft PowerPoint]Foglio1'!$B$1</c:f>
              <c:strCache>
                <c:ptCount val="1"/>
                <c:pt idx="0">
                  <c:v>Market Share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3504001984036909E-17"/>
                  <c:y val="-7.5817587751625184E-2"/>
                </c:manualLayout>
              </c:layout>
              <c:tx>
                <c:rich>
                  <a:bodyPr/>
                  <a:lstStyle/>
                  <a:p>
                    <a:fld id="{AB2DD19B-BC79-6444-B8F1-618467504E82}" type="VALUE">
                      <a:rPr lang="en-US" sz="1400" b="1" baseline="0"/>
                      <a:pPr/>
                      <a:t>[VALORE]</a:t>
                    </a:fld>
                    <a:r>
                      <a:rPr lang="en-US" sz="1400" b="1" baseline="0"/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0A8-8D4B-8D0A-D2F5E626A606}"/>
                </c:ext>
              </c:extLst>
            </c:dLbl>
            <c:dLbl>
              <c:idx val="1"/>
              <c:layout>
                <c:manualLayout>
                  <c:x val="-3.8461538461538464E-2"/>
                  <c:y val="6.9985465616884679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97,8%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0A8-8D4B-8D0A-D2F5E626A606}"/>
                </c:ext>
              </c:extLst>
            </c:dLbl>
            <c:dLbl>
              <c:idx val="2"/>
              <c:layout>
                <c:manualLayout>
                  <c:x val="1.2820512820512821E-3"/>
                  <c:y val="-3.6450878147681269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/>
                      <a:t>0%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395719765798505E-2"/>
                      <c:h val="7.3388531843616447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00A8-8D4B-8D0A-D2F5E626A606}"/>
                </c:ext>
              </c:extLst>
            </c:dLbl>
            <c:dLbl>
              <c:idx val="3"/>
              <c:layout>
                <c:manualLayout>
                  <c:x val="1.2820512820511879E-3"/>
                  <c:y val="-4.6656977077923122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i="0" u="none" strike="noStrike" kern="1200" baseline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0%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0A8-8D4B-8D0A-D2F5E626A606}"/>
                </c:ext>
              </c:extLst>
            </c:dLbl>
            <c:dLbl>
              <c:idx val="4"/>
              <c:layout>
                <c:manualLayout>
                  <c:x val="-9.4016007936147637E-17"/>
                  <c:y val="-4.6656977077923226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i="0" u="none" strike="noStrike" kern="1200" baseline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0%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0A8-8D4B-8D0A-D2F5E626A606}"/>
                </c:ext>
              </c:extLst>
            </c:dLbl>
            <c:dLbl>
              <c:idx val="5"/>
              <c:layout>
                <c:manualLayout>
                  <c:x val="-1.2820512820512821E-3"/>
                  <c:y val="-4.3740916010553035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i="0" u="none" strike="noStrike" kern="1200" baseline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0,4%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0A8-8D4B-8D0A-D2F5E626A606}"/>
                </c:ext>
              </c:extLst>
            </c:dLbl>
            <c:dLbl>
              <c:idx val="6"/>
              <c:layout>
                <c:manualLayout>
                  <c:x val="2.56410256410247E-3"/>
                  <c:y val="-4.3740916010553035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i="0" u="none" strike="noStrike" kern="1200" baseline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0,2%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0A8-8D4B-8D0A-D2F5E626A606}"/>
                </c:ext>
              </c:extLst>
            </c:dLbl>
            <c:dLbl>
              <c:idx val="7"/>
              <c:layout>
                <c:manualLayout>
                  <c:x val="-3.8461538461538464E-3"/>
                  <c:y val="-4.3740916010553035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i="0" u="none" strike="noStrike" kern="1200" baseline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0,2%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0A8-8D4B-8D0A-D2F5E626A606}"/>
                </c:ext>
              </c:extLst>
            </c:dLbl>
            <c:spPr>
              <a:solidFill>
                <a:sysClr val="window" lastClr="FFFFFF"/>
              </a:solidFill>
              <a:ln w="12700">
                <a:solidFill>
                  <a:srgbClr val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'[Grafico in Microsoft PowerPoint]Foglio1'!$A$2:$A$9</c:f>
              <c:strCache>
                <c:ptCount val="8"/>
                <c:pt idx="0">
                  <c:v>Petrol</c:v>
                </c:pt>
                <c:pt idx="1">
                  <c:v>Diesel</c:v>
                </c:pt>
                <c:pt idx="2">
                  <c:v>BEV</c:v>
                </c:pt>
                <c:pt idx="3">
                  <c:v>PHEV</c:v>
                </c:pt>
                <c:pt idx="4">
                  <c:v>HEV</c:v>
                </c:pt>
                <c:pt idx="5">
                  <c:v>NG</c:v>
                </c:pt>
                <c:pt idx="6">
                  <c:v>LPG</c:v>
                </c:pt>
                <c:pt idx="7">
                  <c:v>Unknown</c:v>
                </c:pt>
              </c:strCache>
            </c:strRef>
          </c:cat>
          <c:val>
            <c:numRef>
              <c:f>'[Grafico in Microsoft PowerPoint]Foglio1'!$B$2:$B$9</c:f>
              <c:numCache>
                <c:formatCode>General</c:formatCode>
                <c:ptCount val="8"/>
                <c:pt idx="0">
                  <c:v>1.3</c:v>
                </c:pt>
                <c:pt idx="1">
                  <c:v>97.8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0.2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A8-8D4B-8D0A-D2F5E626A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948902623"/>
        <c:axId val="1061356191"/>
      </c:barChart>
      <c:catAx>
        <c:axId val="94890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pPr>
                <a:r>
                  <a:rPr lang="it-IT"/>
                  <a:t>Type of Fuel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pPr>
            <a:endParaRPr lang="it-IT"/>
          </a:p>
        </c:txPr>
        <c:crossAx val="1061356191"/>
        <c:crosses val="autoZero"/>
        <c:auto val="1"/>
        <c:lblAlgn val="ctr"/>
        <c:lblOffset val="100"/>
        <c:noMultiLvlLbl val="0"/>
      </c:catAx>
      <c:valAx>
        <c:axId val="10613561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pPr>
                <a:r>
                  <a:rPr lang="it-IT"/>
                  <a:t>Market share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pPr>
              <a:endParaRPr lang="it-IT"/>
            </a:p>
          </c:txPr>
        </c:title>
        <c:numFmt formatCode="#,##0" sourceLinked="0"/>
        <c:majorTickMark val="cross"/>
        <c:minorTickMark val="none"/>
        <c:tickLblPos val="nextTo"/>
        <c:spPr>
          <a:noFill/>
          <a:ln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pPr>
            <a:endParaRPr lang="it-IT"/>
          </a:p>
        </c:txPr>
        <c:crossAx val="948902623"/>
        <c:crosses val="autoZero"/>
        <c:crossBetween val="between"/>
        <c:minorUnit val="5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 sz="1100" b="1">
          <a:latin typeface="Source Sans Pro" panose="020B0503030403020204" pitchFamily="34" charset="0"/>
          <a:ea typeface="Source Sans Pro" panose="020B0503030403020204" pitchFamily="34" charset="0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7:06:0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B55A4-CA6B-4994-B5B3-D6883D7F112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9FC2-AF27-43CF-B0A3-B4AD13C24D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A9FC2-AF27-43CF-B0A3-B4AD13C24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0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A9FC2-AF27-43CF-B0A3-B4AD13C24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7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Approfondire nel dettaglio parte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A9FC2-AF27-43CF-B0A3-B4AD13C24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A9FC2-AF27-43CF-B0A3-B4AD13C24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0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A9FC2-AF27-43CF-B0A3-B4AD13C24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9">
            <a:extLst>
              <a:ext uri="{FF2B5EF4-FFF2-40B4-BE49-F238E27FC236}">
                <a16:creationId xmlns:a16="http://schemas.microsoft.com/office/drawing/2014/main" id="{8C99C2FC-3A9C-CB41-92F1-8210BF7F3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71">
            <a:extLst>
              <a:ext uri="{FF2B5EF4-FFF2-40B4-BE49-F238E27FC236}">
                <a16:creationId xmlns:a16="http://schemas.microsoft.com/office/drawing/2014/main" id="{1BA64E36-99F4-C54F-A0CD-8940DF435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3">
            <a:extLst>
              <a:ext uri="{FF2B5EF4-FFF2-40B4-BE49-F238E27FC236}">
                <a16:creationId xmlns:a16="http://schemas.microsoft.com/office/drawing/2014/main" id="{CD622AD4-422E-724D-95B0-1978195AC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4C2AC979-09C2-9044-A5C0-1CDB85535CF7}"/>
              </a:ext>
            </a:extLst>
          </p:cNvPr>
          <p:cNvSpPr txBox="1">
            <a:spLocks/>
          </p:cNvSpPr>
          <p:nvPr/>
        </p:nvSpPr>
        <p:spPr>
          <a:xfrm>
            <a:off x="0" y="5104556"/>
            <a:ext cx="12192000" cy="927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Energy And emissions Project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8E02EA00-6CA5-B440-AFC1-4790B7F98A3A}"/>
              </a:ext>
            </a:extLst>
          </p:cNvPr>
          <p:cNvSpPr txBox="1">
            <a:spLocks/>
          </p:cNvSpPr>
          <p:nvPr/>
        </p:nvSpPr>
        <p:spPr>
          <a:xfrm>
            <a:off x="1524000" y="6289119"/>
            <a:ext cx="9144000" cy="44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u="sng" dirty="0"/>
              <a:t>«Local refilling infrastructure for hydrogen or electrical HD fleets»</a:t>
            </a:r>
          </a:p>
        </p:txBody>
      </p:sp>
      <p:cxnSp>
        <p:nvCxnSpPr>
          <p:cNvPr id="20" name="Straight Connector 75">
            <a:extLst>
              <a:ext uri="{FF2B5EF4-FFF2-40B4-BE49-F238E27FC236}">
                <a16:creationId xmlns:a16="http://schemas.microsoft.com/office/drawing/2014/main" id="{0DD3D42B-56EB-CD43-A587-E981EFFB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7">
            <a:extLst>
              <a:ext uri="{FF2B5EF4-FFF2-40B4-BE49-F238E27FC236}">
                <a16:creationId xmlns:a16="http://schemas.microsoft.com/office/drawing/2014/main" id="{3773DC73-050B-2F42-9BA3-24D433A4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9">
            <a:extLst>
              <a:ext uri="{FF2B5EF4-FFF2-40B4-BE49-F238E27FC236}">
                <a16:creationId xmlns:a16="http://schemas.microsoft.com/office/drawing/2014/main" id="{4AD1397B-8283-A944-A4F3-59CAD912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1">
            <a:extLst>
              <a:ext uri="{FF2B5EF4-FFF2-40B4-BE49-F238E27FC236}">
                <a16:creationId xmlns:a16="http://schemas.microsoft.com/office/drawing/2014/main" id="{3B87A971-1535-2C40-A9CD-4216AF9A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121CA45C-485E-044A-BCB1-79357185AF38}"/>
              </a:ext>
            </a:extLst>
          </p:cNvPr>
          <p:cNvSpPr/>
          <p:nvPr/>
        </p:nvSpPr>
        <p:spPr>
          <a:xfrm>
            <a:off x="4145565" y="2350568"/>
            <a:ext cx="390085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b="1" u="sng" dirty="0">
                <a:latin typeface="SourceSansPro" panose="020B0503030403020204" pitchFamily="34" charset="0"/>
              </a:rPr>
              <a:t>Group 3</a:t>
            </a:r>
          </a:p>
          <a:p>
            <a:pPr>
              <a:spcAft>
                <a:spcPts val="600"/>
              </a:spcAft>
            </a:pPr>
            <a:r>
              <a:rPr lang="it-IT" dirty="0">
                <a:latin typeface="SourceSansPro" panose="020B0503030403020204" pitchFamily="34" charset="0"/>
              </a:rPr>
              <a:t>Alessandro Barbero 	10536528</a:t>
            </a:r>
          </a:p>
          <a:p>
            <a:pPr algn="just">
              <a:spcAft>
                <a:spcPts val="600"/>
              </a:spcAft>
            </a:pPr>
            <a:r>
              <a:rPr lang="it-IT" dirty="0">
                <a:latin typeface="SourceSansPro" panose="020B0503030403020204" pitchFamily="34" charset="0"/>
              </a:rPr>
              <a:t>Luca Cattaneo 		10521219</a:t>
            </a:r>
          </a:p>
          <a:p>
            <a:pPr algn="just">
              <a:spcAft>
                <a:spcPts val="600"/>
              </a:spcAft>
            </a:pPr>
            <a:r>
              <a:rPr lang="it-IT" dirty="0">
                <a:latin typeface="SourceSansPro" panose="020B0503030403020204" pitchFamily="34" charset="0"/>
              </a:rPr>
              <a:t>Mara Pegoraro		10629697</a:t>
            </a:r>
          </a:p>
          <a:p>
            <a:pPr algn="just">
              <a:spcAft>
                <a:spcPts val="600"/>
              </a:spcAft>
            </a:pPr>
            <a:r>
              <a:rPr lang="it-IT" dirty="0">
                <a:latin typeface="SourceSansPro" panose="020B0503030403020204" pitchFamily="34" charset="0"/>
              </a:rPr>
              <a:t>Jacopo Elia Pometto 	10521596</a:t>
            </a:r>
          </a:p>
          <a:p>
            <a:pPr algn="just">
              <a:spcAft>
                <a:spcPts val="600"/>
              </a:spcAft>
            </a:pPr>
            <a:r>
              <a:rPr lang="it-IT" dirty="0">
                <a:latin typeface="SourceSansPro" panose="020B0503030403020204" pitchFamily="34" charset="0"/>
              </a:rPr>
              <a:t>Giovanni Valtorta 		10528573</a:t>
            </a:r>
            <a:endParaRPr lang="it-IT" dirty="0"/>
          </a:p>
        </p:txBody>
      </p:sp>
      <p:pic>
        <p:nvPicPr>
          <p:cNvPr id="13" name="Picture 1" descr="page1image12998336">
            <a:extLst>
              <a:ext uri="{FF2B5EF4-FFF2-40B4-BE49-F238E27FC236}">
                <a16:creationId xmlns:a16="http://schemas.microsoft.com/office/drawing/2014/main" id="{C745AF6F-1592-3D4C-9E8B-380246A9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5979" y="163054"/>
            <a:ext cx="2520023" cy="18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1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6F33A-4DE1-4770-9964-C9909F39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3401"/>
            <a:ext cx="12192000" cy="1382156"/>
          </a:xfrm>
        </p:spPr>
        <p:txBody>
          <a:bodyPr/>
          <a:lstStyle/>
          <a:p>
            <a:pPr algn="ctr"/>
            <a:r>
              <a:rPr lang="it-IT" b="1" i="0" u="sng" err="1"/>
              <a:t>hydroeletric</a:t>
            </a:r>
            <a:r>
              <a:rPr lang="it-IT" b="1" i="0" u="sng"/>
              <a:t> </a:t>
            </a:r>
            <a:r>
              <a:rPr lang="it-IT" b="1" i="0" u="sng" err="1"/>
              <a:t>powerplant</a:t>
            </a:r>
            <a:r>
              <a:rPr lang="it-IT" b="1" i="0" u="sng"/>
              <a:t> - Crodo 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C7FBBA6-50EE-44B1-A1B0-F7E485D91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55228"/>
              </p:ext>
            </p:extLst>
          </p:nvPr>
        </p:nvGraphicFramePr>
        <p:xfrm>
          <a:off x="994063" y="2174238"/>
          <a:ext cx="4478482" cy="2358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656">
                  <a:extLst>
                    <a:ext uri="{9D8B030D-6E8A-4147-A177-3AD203B41FA5}">
                      <a16:colId xmlns:a16="http://schemas.microsoft.com/office/drawing/2014/main" val="3450128331"/>
                    </a:ext>
                  </a:extLst>
                </a:gridCol>
                <a:gridCol w="2016826">
                  <a:extLst>
                    <a:ext uri="{9D8B030D-6E8A-4147-A177-3AD203B41FA5}">
                      <a16:colId xmlns:a16="http://schemas.microsoft.com/office/drawing/2014/main" val="1495153001"/>
                    </a:ext>
                  </a:extLst>
                </a:gridCol>
              </a:tblGrid>
              <a:tr h="3369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Hydroelectric PP in Crodo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1239851"/>
                  </a:ext>
                </a:extLst>
              </a:tr>
              <a:tr h="3369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Efficient power [kW]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52.800,00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354041"/>
                  </a:ext>
                </a:extLst>
              </a:tr>
              <a:tr h="3369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Distance from depot [km]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160,00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43556"/>
                  </a:ext>
                </a:extLst>
              </a:tr>
              <a:tr h="3369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</a:t>
                      </a:r>
                      <a:r>
                        <a:rPr lang="it-IT" sz="1600" i="1" u="none" strike="noStrike" baseline="-2500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Line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[V]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200.000,00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832294"/>
                  </a:ext>
                </a:extLst>
              </a:tr>
              <a:tr h="3369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lang="it-IT" sz="1600" i="1" u="none" strike="noStrike" baseline="-2500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Line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[A]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264,00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452745"/>
                  </a:ext>
                </a:extLst>
              </a:tr>
              <a:tr h="336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Power loss (HV systems) [%]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454566"/>
                  </a:ext>
                </a:extLst>
              </a:tr>
              <a:tr h="3369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Effective power [kW] 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51.744,00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4397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BFA083-D04D-4230-AD0A-8AC919F183C0}"/>
              </a:ext>
            </a:extLst>
          </p:cNvPr>
          <p:cNvSpPr txBox="1"/>
          <p:nvPr/>
        </p:nvSpPr>
        <p:spPr>
          <a:xfrm>
            <a:off x="6283532" y="2305615"/>
            <a:ext cx="4478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Production of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electricity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Transmission of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electricity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via 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grid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Production of H</a:t>
            </a:r>
            <a:r>
              <a:rPr lang="it-IT" sz="2000" baseline="-2500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in the depot,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electrolyser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an asset of the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Logistics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company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Storage of H</a:t>
            </a:r>
            <a:r>
              <a:rPr lang="it-IT" sz="2000" baseline="-2500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in the depot.</a:t>
            </a:r>
          </a:p>
        </p:txBody>
      </p:sp>
    </p:spTree>
    <p:extLst>
      <p:ext uri="{BB962C8B-B14F-4D97-AF65-F5344CB8AC3E}">
        <p14:creationId xmlns:p14="http://schemas.microsoft.com/office/powerpoint/2010/main" val="310777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79AE4-27A2-4F59-A5F6-FC47E0C4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0" u="sng"/>
              <a:t>Technical </a:t>
            </a:r>
            <a:r>
              <a:rPr lang="it-IT" b="1" i="0" u="sng" err="1"/>
              <a:t>evaluation</a:t>
            </a:r>
            <a:endParaRPr lang="it-IT" b="1" i="0" u="sng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B538F35-0027-41F4-9C21-83FDB403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33376"/>
              </p:ext>
            </p:extLst>
          </p:nvPr>
        </p:nvGraphicFramePr>
        <p:xfrm>
          <a:off x="699758" y="1957072"/>
          <a:ext cx="5704114" cy="2943856"/>
        </p:xfrm>
        <a:graphic>
          <a:graphicData uri="http://schemas.openxmlformats.org/drawingml/2006/table">
            <a:tbl>
              <a:tblPr/>
              <a:tblGrid>
                <a:gridCol w="4465121">
                  <a:extLst>
                    <a:ext uri="{9D8B030D-6E8A-4147-A177-3AD203B41FA5}">
                      <a16:colId xmlns:a16="http://schemas.microsoft.com/office/drawing/2014/main" val="2086932618"/>
                    </a:ext>
                  </a:extLst>
                </a:gridCol>
                <a:gridCol w="1238993">
                  <a:extLst>
                    <a:ext uri="{9D8B030D-6E8A-4147-A177-3AD203B41FA5}">
                      <a16:colId xmlns:a16="http://schemas.microsoft.com/office/drawing/2014/main" val="884185101"/>
                    </a:ext>
                  </a:extLst>
                </a:gridCol>
              </a:tblGrid>
              <a:tr h="367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PEM electrolyzer near the depot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0469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Maximum H</a:t>
                      </a:r>
                      <a:r>
                        <a:rPr lang="en-US" sz="18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production [kg/h]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36,00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07585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Hours to satisfy demand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10,08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91554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Working hours [h]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11,00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58606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Maximum power [kW]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2.350,00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43818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Production to satisfy demand in 11h [kg/h]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33,00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4745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Actual Power [kW]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2.154,17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52106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Energy (considering  also compression) [MWh]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23,72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46837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54E5F7-34A3-48F6-AA48-983E98A2B9C0}"/>
              </a:ext>
            </a:extLst>
          </p:cNvPr>
          <p:cNvSpPr txBox="1"/>
          <p:nvPr/>
        </p:nvSpPr>
        <p:spPr>
          <a:xfrm>
            <a:off x="6560024" y="2767280"/>
            <a:ext cx="4932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considered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PEM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electrolyser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needs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to work for 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11 hours 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to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satisfy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the demand;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power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needed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less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than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the maximum.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production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will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take place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during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the night,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lower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cost of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electricity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07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CFDB8-5A36-45C1-BFF1-1A4E31DE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98" y="379884"/>
            <a:ext cx="9906000" cy="748343"/>
          </a:xfrm>
        </p:spPr>
        <p:txBody>
          <a:bodyPr/>
          <a:lstStyle/>
          <a:p>
            <a:pPr algn="ctr"/>
            <a:r>
              <a:rPr lang="it-IT" b="1" i="0" u="sng" err="1"/>
              <a:t>Economical</a:t>
            </a:r>
            <a:r>
              <a:rPr lang="it-IT" b="1" i="0" u="sng"/>
              <a:t> </a:t>
            </a:r>
            <a:r>
              <a:rPr lang="it-IT" b="1" i="0" u="sng" err="1"/>
              <a:t>evaluation</a:t>
            </a:r>
            <a:endParaRPr lang="it-IT" b="1" i="0" u="sng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9CE10DB-8850-4E82-BFAC-3F443A623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0645"/>
              </p:ext>
            </p:extLst>
          </p:nvPr>
        </p:nvGraphicFramePr>
        <p:xfrm>
          <a:off x="689619" y="1128227"/>
          <a:ext cx="4698618" cy="5250816"/>
        </p:xfrm>
        <a:graphic>
          <a:graphicData uri="http://schemas.openxmlformats.org/drawingml/2006/table">
            <a:tbl>
              <a:tblPr/>
              <a:tblGrid>
                <a:gridCol w="2920273">
                  <a:extLst>
                    <a:ext uri="{9D8B030D-6E8A-4147-A177-3AD203B41FA5}">
                      <a16:colId xmlns:a16="http://schemas.microsoft.com/office/drawing/2014/main" val="243544566"/>
                    </a:ext>
                  </a:extLst>
                </a:gridCol>
                <a:gridCol w="1778345">
                  <a:extLst>
                    <a:ext uri="{9D8B030D-6E8A-4147-A177-3AD203B41FA5}">
                      <a16:colId xmlns:a16="http://schemas.microsoft.com/office/drawing/2014/main" val="84463000"/>
                    </a:ext>
                  </a:extLst>
                </a:gridCol>
              </a:tblGrid>
              <a:tr h="3281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Costs</a:t>
                      </a:r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for </a:t>
                      </a:r>
                      <a:r>
                        <a:rPr lang="it-IT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electricity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8608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Electricity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[€/kWh]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0,11 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29764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Compression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kWh</a:t>
                      </a:r>
                      <a:r>
                        <a:rPr lang="it-IT" sz="1600" b="0" i="1" u="none" strike="noStrike" baseline="-2500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29,04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498798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EU distribution cost [€/kWh]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0,03 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76921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 cost of electricity [€/day]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3.361,42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403733"/>
                  </a:ext>
                </a:extLst>
              </a:tr>
              <a:tr h="3281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Costs</a:t>
                      </a:r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for H</a:t>
                      </a:r>
                      <a:r>
                        <a:rPr lang="it-IT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storage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421125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[€/kg]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0,60 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897603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[€/MJ]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0,01 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9572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cost of storage [€/day]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217,80 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843423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tank [€]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945,78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64721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emissions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[kg</a:t>
                      </a:r>
                      <a:r>
                        <a:rPr lang="it-IT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CO2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/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day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0,00 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99140"/>
                  </a:ext>
                </a:extLst>
              </a:tr>
              <a:tr h="3281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Investment</a:t>
                      </a:r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85818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investment cost PEM [€/kW]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1.921,50 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39005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Investment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4.139.231,25 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894570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life of plant [days]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1.666,67 </a:t>
                      </a:r>
                      <a:endParaRPr lang="en-GB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288035"/>
                  </a:ext>
                </a:extLst>
              </a:tr>
              <a:tr h="32817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Daily</a:t>
                      </a:r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investment</a:t>
                      </a:r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</a:t>
                      </a:r>
                      <a:r>
                        <a:rPr lang="it-I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day</a:t>
                      </a:r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2.483,54 </a:t>
                      </a:r>
                      <a:endParaRPr lang="en-GB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23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54A7ECD-234C-472A-AFD5-CD7AAA8C3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36166"/>
              </p:ext>
            </p:extLst>
          </p:nvPr>
        </p:nvGraphicFramePr>
        <p:xfrm>
          <a:off x="6562839" y="4086975"/>
          <a:ext cx="4698619" cy="1702985"/>
        </p:xfrm>
        <a:graphic>
          <a:graphicData uri="http://schemas.openxmlformats.org/drawingml/2006/table">
            <a:tbl>
              <a:tblPr/>
              <a:tblGrid>
                <a:gridCol w="3590455">
                  <a:extLst>
                    <a:ext uri="{9D8B030D-6E8A-4147-A177-3AD203B41FA5}">
                      <a16:colId xmlns:a16="http://schemas.microsoft.com/office/drawing/2014/main" val="2024905428"/>
                    </a:ext>
                  </a:extLst>
                </a:gridCol>
                <a:gridCol w="1108164">
                  <a:extLst>
                    <a:ext uri="{9D8B030D-6E8A-4147-A177-3AD203B41FA5}">
                      <a16:colId xmlns:a16="http://schemas.microsoft.com/office/drawing/2014/main" val="1121518811"/>
                    </a:ext>
                  </a:extLst>
                </a:gridCol>
              </a:tblGrid>
              <a:tr h="3405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Final</a:t>
                      </a:r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endParaRPr lang="it-IT" sz="18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119513"/>
                  </a:ext>
                </a:extLst>
              </a:tr>
              <a:tr h="3405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</a:t>
                      </a:r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daily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</a:t>
                      </a:r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day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6.065,35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21871"/>
                  </a:ext>
                </a:extLst>
              </a:tr>
              <a:tr h="3405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[€/kg</a:t>
                      </a:r>
                      <a:r>
                        <a:rPr lang="it-IT" sz="18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16,71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696994"/>
                  </a:ext>
                </a:extLst>
              </a:tr>
              <a:tr h="3405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[€/MJ</a:t>
                      </a:r>
                      <a:r>
                        <a:rPr lang="it-IT" sz="1800" b="1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0,14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439"/>
                  </a:ext>
                </a:extLst>
              </a:tr>
              <a:tr h="3405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</a:t>
                      </a:r>
                      <a:r>
                        <a:rPr lang="it-IT" sz="18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MJ</a:t>
                      </a:r>
                      <a:r>
                        <a:rPr lang="it-IT" sz="1800" b="1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diesel</a:t>
                      </a:r>
                      <a:r>
                        <a:rPr lang="it-IT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3104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565244-6BD3-4EBE-8059-851F91DA5D9B}"/>
              </a:ext>
            </a:extLst>
          </p:cNvPr>
          <p:cNvSpPr txBox="1"/>
          <p:nvPr/>
        </p:nvSpPr>
        <p:spPr>
          <a:xfrm>
            <a:off x="6321918" y="1496262"/>
            <a:ext cx="518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considered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needs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to take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into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account 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costs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for 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different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steps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For 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computation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of 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daily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of 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storage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tank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has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been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divided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it-IT" b="1">
                <a:latin typeface="Source Sans Pro" panose="020B0503030403020204" pitchFamily="34" charset="0"/>
                <a:ea typeface="Source Sans Pro" panose="020B0503030403020204" pitchFamily="34" charset="0"/>
              </a:rPr>
              <a:t>365;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investment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based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on data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taken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it-IT" b="1">
                <a:latin typeface="Source Sans Pro" panose="020B0503030403020204" pitchFamily="34" charset="0"/>
                <a:ea typeface="Source Sans Pro" panose="020B0503030403020204" pitchFamily="34" charset="0"/>
              </a:rPr>
              <a:t>Piano Nazionale Mobilità Idrogeno (PNMI);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final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specific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reported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in the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err="1">
                <a:latin typeface="Source Sans Pro" panose="020B0503030403020204" pitchFamily="34" charset="0"/>
                <a:ea typeface="Source Sans Pro" panose="020B0503030403020204" pitchFamily="34" charset="0"/>
              </a:rPr>
              <a:t>below</a:t>
            </a:r>
            <a:r>
              <a:rPr lang="it-IT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32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78D1FCB-D86F-4D14-98F1-C3E46C9969AB}"/>
              </a:ext>
            </a:extLst>
          </p:cNvPr>
          <p:cNvSpPr txBox="1">
            <a:spLocks/>
          </p:cNvSpPr>
          <p:nvPr/>
        </p:nvSpPr>
        <p:spPr>
          <a:xfrm>
            <a:off x="508818" y="619318"/>
            <a:ext cx="11174363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0" u="sng" err="1"/>
              <a:t>hydroelectric</a:t>
            </a:r>
            <a:r>
              <a:rPr lang="it-IT" b="1" i="0" u="sng"/>
              <a:t> </a:t>
            </a:r>
            <a:r>
              <a:rPr lang="it-IT" b="1" i="0" u="sng" err="1"/>
              <a:t>powerplant</a:t>
            </a:r>
            <a:r>
              <a:rPr lang="it-IT" b="1" i="0" u="sng"/>
              <a:t> - Trezzo sull’ </a:t>
            </a:r>
            <a:r>
              <a:rPr lang="it-IT" b="1" i="0" u="sng" err="1"/>
              <a:t>adda</a:t>
            </a:r>
            <a:endParaRPr lang="it-IT" b="1" i="0" u="sng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D113635-FEB4-45E3-98C5-47626B989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370448"/>
              </p:ext>
            </p:extLst>
          </p:nvPr>
        </p:nvGraphicFramePr>
        <p:xfrm>
          <a:off x="1414648" y="2317139"/>
          <a:ext cx="4564298" cy="2223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9270">
                  <a:extLst>
                    <a:ext uri="{9D8B030D-6E8A-4147-A177-3AD203B41FA5}">
                      <a16:colId xmlns:a16="http://schemas.microsoft.com/office/drawing/2014/main" val="1983469369"/>
                    </a:ext>
                  </a:extLst>
                </a:gridCol>
                <a:gridCol w="1665028">
                  <a:extLst>
                    <a:ext uri="{9D8B030D-6E8A-4147-A177-3AD203B41FA5}">
                      <a16:colId xmlns:a16="http://schemas.microsoft.com/office/drawing/2014/main" val="1265630856"/>
                    </a:ext>
                  </a:extLst>
                </a:gridCol>
              </a:tblGrid>
              <a:tr h="3176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Hydroelectric</a:t>
                      </a:r>
                      <a:r>
                        <a:rPr lang="it-IT" sz="1600" b="1" i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PP in Trezzo Sull'Adda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7938772"/>
                  </a:ext>
                </a:extLst>
              </a:tr>
              <a:tr h="3176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Efficent</a:t>
                      </a:r>
                      <a:r>
                        <a:rPr lang="it-IT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power</a:t>
                      </a:r>
                      <a:r>
                        <a:rPr lang="it-IT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10.500,00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315968"/>
                  </a:ext>
                </a:extLst>
              </a:tr>
              <a:tr h="3176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</a:t>
                      </a:r>
                      <a:r>
                        <a:rPr lang="it-IT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produceable</a:t>
                      </a:r>
                      <a:r>
                        <a:rPr lang="it-IT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energy</a:t>
                      </a:r>
                      <a:r>
                        <a:rPr lang="it-IT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[kWh]</a:t>
                      </a:r>
                      <a:endParaRPr lang="it-IT" sz="1600" b="0" i="1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65.000.000,00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791831"/>
                  </a:ext>
                </a:extLst>
              </a:tr>
              <a:tr h="3176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</a:t>
                      </a:r>
                      <a:r>
                        <a:rPr lang="it-IT" sz="1600" b="0" i="1" u="none" strike="noStrike" baseline="-250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Line</a:t>
                      </a:r>
                      <a:r>
                        <a:rPr lang="it-IT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[V]</a:t>
                      </a:r>
                      <a:endParaRPr lang="it-IT" sz="1600" b="0" i="1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200.000,00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166828"/>
                  </a:ext>
                </a:extLst>
              </a:tr>
              <a:tr h="3176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lang="it-IT" sz="1600" b="0" i="1" u="none" strike="noStrike" baseline="-250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Line</a:t>
                      </a:r>
                      <a:r>
                        <a:rPr lang="it-IT" sz="1600" b="0" i="1" u="none" strike="noStrike" baseline="-250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[A]</a:t>
                      </a:r>
                      <a:endParaRPr lang="it-IT" sz="1600" b="0" i="1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52,50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67122"/>
                  </a:ext>
                </a:extLst>
              </a:tr>
              <a:tr h="317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Power loss (HV systems) [%]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2,00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71585"/>
                  </a:ext>
                </a:extLst>
              </a:tr>
              <a:tr h="3176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Effective</a:t>
                      </a:r>
                      <a:r>
                        <a:rPr lang="it-IT" sz="16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power</a:t>
                      </a:r>
                      <a:r>
                        <a:rPr lang="it-IT" sz="16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[kW] 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10.290,00</a:t>
                      </a:r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563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981DCD-0AF3-4F3B-9C91-F399B51FF353}"/>
              </a:ext>
            </a:extLst>
          </p:cNvPr>
          <p:cNvSpPr txBox="1"/>
          <p:nvPr/>
        </p:nvSpPr>
        <p:spPr>
          <a:xfrm>
            <a:off x="6213055" y="2921167"/>
            <a:ext cx="5231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production in Trezzo sull’Adda;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with Euro VI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trucks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Storage of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in 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depot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82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4FD8F-F6C0-455C-93AE-7BE4DBA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0" u="sng"/>
              <a:t>Technical </a:t>
            </a:r>
            <a:r>
              <a:rPr lang="it-IT" b="1" i="0" u="sng" err="1"/>
              <a:t>evaluation</a:t>
            </a:r>
            <a:endParaRPr lang="it-IT" b="1" i="0" u="sng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BC71F68-41AF-404D-BEFA-AD8C25951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94879"/>
              </p:ext>
            </p:extLst>
          </p:nvPr>
        </p:nvGraphicFramePr>
        <p:xfrm>
          <a:off x="733567" y="2611590"/>
          <a:ext cx="4822338" cy="1634819"/>
        </p:xfrm>
        <a:graphic>
          <a:graphicData uri="http://schemas.openxmlformats.org/drawingml/2006/table">
            <a:tbl>
              <a:tblPr/>
              <a:tblGrid>
                <a:gridCol w="2868374">
                  <a:extLst>
                    <a:ext uri="{9D8B030D-6E8A-4147-A177-3AD203B41FA5}">
                      <a16:colId xmlns:a16="http://schemas.microsoft.com/office/drawing/2014/main" val="4217719876"/>
                    </a:ext>
                  </a:extLst>
                </a:gridCol>
                <a:gridCol w="1953964">
                  <a:extLst>
                    <a:ext uri="{9D8B030D-6E8A-4147-A177-3AD203B41FA5}">
                      <a16:colId xmlns:a16="http://schemas.microsoft.com/office/drawing/2014/main" val="2466289485"/>
                    </a:ext>
                  </a:extLst>
                </a:gridCol>
              </a:tblGrid>
              <a:tr h="3725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Regular Truck (Euro VI)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072628"/>
                  </a:ext>
                </a:extLst>
              </a:tr>
              <a:tr h="42075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</a:t>
                      </a:r>
                      <a:r>
                        <a:rPr lang="it-IT" sz="18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emissions [g</a:t>
                      </a:r>
                      <a:r>
                        <a:rPr lang="it-IT" sz="18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CO2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/km]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94,00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31871"/>
                  </a:ext>
                </a:extLst>
              </a:tr>
              <a:tr h="42075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distance [km/day]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80,00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977559"/>
                  </a:ext>
                </a:extLst>
              </a:tr>
              <a:tr h="42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CO</a:t>
                      </a:r>
                      <a:r>
                        <a:rPr lang="en-US" sz="1800" b="1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en-US" sz="18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emissions [g/day]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7.520,00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70718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EA6A10-67DD-4780-8505-C84589345547}"/>
              </a:ext>
            </a:extLst>
          </p:cNvPr>
          <p:cNvSpPr txBox="1"/>
          <p:nvPr/>
        </p:nvSpPr>
        <p:spPr>
          <a:xfrm>
            <a:off x="6526215" y="2611590"/>
            <a:ext cx="4932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with Euro VI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trucks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transportable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380 kg)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enough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one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day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CO</a:t>
            </a:r>
            <a:r>
              <a:rPr lang="it-IT" sz="2000" baseline="-2500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emissions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can be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avoided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with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electric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trucks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96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19005-AD1F-48DD-B901-00A02308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9107"/>
            <a:ext cx="9906000" cy="1382156"/>
          </a:xfrm>
        </p:spPr>
        <p:txBody>
          <a:bodyPr/>
          <a:lstStyle/>
          <a:p>
            <a:pPr algn="ctr"/>
            <a:r>
              <a:rPr lang="it-IT" b="1" i="0" u="sng" err="1"/>
              <a:t>Economical</a:t>
            </a:r>
            <a:r>
              <a:rPr lang="it-IT" b="1" i="0" u="sng"/>
              <a:t> </a:t>
            </a:r>
            <a:r>
              <a:rPr lang="it-IT" b="1" i="0" u="sng" err="1"/>
              <a:t>evaluation</a:t>
            </a:r>
            <a:endParaRPr lang="it-IT" b="1" i="0" u="sng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87C6AA6-9544-48EF-AE79-A5D2A458C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10988"/>
              </p:ext>
            </p:extLst>
          </p:nvPr>
        </p:nvGraphicFramePr>
        <p:xfrm>
          <a:off x="717695" y="1709868"/>
          <a:ext cx="3719123" cy="1036800"/>
        </p:xfrm>
        <a:graphic>
          <a:graphicData uri="http://schemas.openxmlformats.org/drawingml/2006/table">
            <a:tbl>
              <a:tblPr/>
              <a:tblGrid>
                <a:gridCol w="2749066">
                  <a:extLst>
                    <a:ext uri="{9D8B030D-6E8A-4147-A177-3AD203B41FA5}">
                      <a16:colId xmlns:a16="http://schemas.microsoft.com/office/drawing/2014/main" val="3704218522"/>
                    </a:ext>
                  </a:extLst>
                </a:gridCol>
                <a:gridCol w="970057">
                  <a:extLst>
                    <a:ext uri="{9D8B030D-6E8A-4147-A177-3AD203B41FA5}">
                      <a16:colId xmlns:a16="http://schemas.microsoft.com/office/drawing/2014/main" val="706608156"/>
                    </a:ext>
                  </a:extLst>
                </a:gridCol>
              </a:tblGrid>
              <a:tr h="345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 of green H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on the market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73014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[€/kg]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4,00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53071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[€/MJ]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3007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F981F51-6F29-428F-B940-1EAC5B97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02055"/>
              </p:ext>
            </p:extLst>
          </p:nvPr>
        </p:nvGraphicFramePr>
        <p:xfrm>
          <a:off x="717698" y="2752497"/>
          <a:ext cx="3719128" cy="691200"/>
        </p:xfrm>
        <a:graphic>
          <a:graphicData uri="http://schemas.openxmlformats.org/drawingml/2006/table">
            <a:tbl>
              <a:tblPr/>
              <a:tblGrid>
                <a:gridCol w="2749071">
                  <a:extLst>
                    <a:ext uri="{9D8B030D-6E8A-4147-A177-3AD203B41FA5}">
                      <a16:colId xmlns:a16="http://schemas.microsoft.com/office/drawing/2014/main" val="960791904"/>
                    </a:ext>
                  </a:extLst>
                </a:gridCol>
                <a:gridCol w="970057">
                  <a:extLst>
                    <a:ext uri="{9D8B030D-6E8A-4147-A177-3AD203B41FA5}">
                      <a16:colId xmlns:a16="http://schemas.microsoft.com/office/drawing/2014/main" val="499610681"/>
                    </a:ext>
                  </a:extLst>
                </a:gridCol>
              </a:tblGrid>
              <a:tr h="345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 of transport by truck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0249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[€/kg]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3136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0257409-E51F-441B-8FCA-213F1C76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16811"/>
              </p:ext>
            </p:extLst>
          </p:nvPr>
        </p:nvGraphicFramePr>
        <p:xfrm>
          <a:off x="717701" y="3446611"/>
          <a:ext cx="3719128" cy="1382156"/>
        </p:xfrm>
        <a:graphic>
          <a:graphicData uri="http://schemas.openxmlformats.org/drawingml/2006/table">
            <a:tbl>
              <a:tblPr/>
              <a:tblGrid>
                <a:gridCol w="2749068">
                  <a:extLst>
                    <a:ext uri="{9D8B030D-6E8A-4147-A177-3AD203B41FA5}">
                      <a16:colId xmlns:a16="http://schemas.microsoft.com/office/drawing/2014/main" val="775854561"/>
                    </a:ext>
                  </a:extLst>
                </a:gridCol>
                <a:gridCol w="970060">
                  <a:extLst>
                    <a:ext uri="{9D8B030D-6E8A-4147-A177-3AD203B41FA5}">
                      <a16:colId xmlns:a16="http://schemas.microsoft.com/office/drawing/2014/main" val="2608386501"/>
                    </a:ext>
                  </a:extLst>
                </a:gridCol>
              </a:tblGrid>
              <a:tr h="3455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Costs for H</a:t>
                      </a:r>
                      <a:r>
                        <a:rPr lang="it-IT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storage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246442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 of storage [€/kg]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0,04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343431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 of tank [€]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945,78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122757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 of storage [€/day]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13,44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72886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3E5B3AE-22BF-47A2-9D71-940C06089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55983"/>
              </p:ext>
            </p:extLst>
          </p:nvPr>
        </p:nvGraphicFramePr>
        <p:xfrm>
          <a:off x="717698" y="4834596"/>
          <a:ext cx="3719130" cy="1727695"/>
        </p:xfrm>
        <a:graphic>
          <a:graphicData uri="http://schemas.openxmlformats.org/drawingml/2006/table">
            <a:tbl>
              <a:tblPr/>
              <a:tblGrid>
                <a:gridCol w="2749070">
                  <a:extLst>
                    <a:ext uri="{9D8B030D-6E8A-4147-A177-3AD203B41FA5}">
                      <a16:colId xmlns:a16="http://schemas.microsoft.com/office/drawing/2014/main" val="3743026504"/>
                    </a:ext>
                  </a:extLst>
                </a:gridCol>
                <a:gridCol w="970060">
                  <a:extLst>
                    <a:ext uri="{9D8B030D-6E8A-4147-A177-3AD203B41FA5}">
                      <a16:colId xmlns:a16="http://schemas.microsoft.com/office/drawing/2014/main" val="184519045"/>
                    </a:ext>
                  </a:extLst>
                </a:gridCol>
              </a:tblGrid>
              <a:tr h="34553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cost [€/day]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2.676,03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1113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Unitary cost  [€/day*truck]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267,64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797971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 Cost [€/kg</a:t>
                      </a:r>
                      <a:r>
                        <a:rPr lang="it-IT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7,37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106242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[€/MJ</a:t>
                      </a:r>
                      <a:r>
                        <a:rPr lang="it-IT" sz="1600" b="1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0,06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62136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</a:t>
                      </a:r>
                      <a:r>
                        <a:rPr lang="it-IT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MJ</a:t>
                      </a:r>
                      <a:r>
                        <a:rPr lang="it-IT" sz="1600" b="1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Diesel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0,03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85548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E5FF1C58-74B5-47C7-A2BB-E62C778B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893"/>
              </p:ext>
            </p:extLst>
          </p:nvPr>
        </p:nvGraphicFramePr>
        <p:xfrm>
          <a:off x="5174720" y="4397046"/>
          <a:ext cx="6698948" cy="1645920"/>
        </p:xfrm>
        <a:graphic>
          <a:graphicData uri="http://schemas.openxmlformats.org/drawingml/2006/table">
            <a:tbl>
              <a:tblPr/>
              <a:tblGrid>
                <a:gridCol w="2476804">
                  <a:extLst>
                    <a:ext uri="{9D8B030D-6E8A-4147-A177-3AD203B41FA5}">
                      <a16:colId xmlns:a16="http://schemas.microsoft.com/office/drawing/2014/main" val="118053665"/>
                    </a:ext>
                  </a:extLst>
                </a:gridCol>
                <a:gridCol w="2337684">
                  <a:extLst>
                    <a:ext uri="{9D8B030D-6E8A-4147-A177-3AD203B41FA5}">
                      <a16:colId xmlns:a16="http://schemas.microsoft.com/office/drawing/2014/main" val="1197485147"/>
                    </a:ext>
                  </a:extLst>
                </a:gridCol>
                <a:gridCol w="1884460">
                  <a:extLst>
                    <a:ext uri="{9D8B030D-6E8A-4147-A177-3AD203B41FA5}">
                      <a16:colId xmlns:a16="http://schemas.microsoft.com/office/drawing/2014/main" val="3197750007"/>
                    </a:ext>
                  </a:extLst>
                </a:gridCol>
              </a:tblGrid>
              <a:tr h="2503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How much should H2 cost to be comparable with Diesel?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much should H2 cost to be comparable with Diesel?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88464"/>
                  </a:ext>
                </a:extLst>
              </a:tr>
              <a:tr h="250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 of green H</a:t>
                      </a:r>
                      <a:r>
                        <a:rPr lang="en-US" sz="18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[€/kg]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 cost [€/day]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 cost [€/MJ]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09042"/>
                  </a:ext>
                </a:extLst>
              </a:tr>
              <a:tr h="25033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0,95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1.517,03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67300"/>
                  </a:ext>
                </a:extLst>
              </a:tr>
              <a:tr h="25033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1.536,03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643401"/>
                  </a:ext>
                </a:extLst>
              </a:tr>
              <a:tr h="25033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1,50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1.726,03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30857"/>
                  </a:ext>
                </a:extLst>
              </a:tr>
              <a:tr h="25033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1.916,03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628203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30DCDB02-A853-4CFB-AF16-A847274AEF2B}"/>
              </a:ext>
            </a:extLst>
          </p:cNvPr>
          <p:cNvSpPr txBox="1"/>
          <p:nvPr/>
        </p:nvSpPr>
        <p:spPr>
          <a:xfrm>
            <a:off x="5174720" y="1730001"/>
            <a:ext cx="6698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chain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this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leads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to a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0.06 €/MJ</a:t>
            </a:r>
            <a:r>
              <a:rPr lang="it-IT" sz="2000" b="1" baseline="-25000">
                <a:latin typeface="Source Sans Pro" panose="020B0503030403020204" pitchFamily="34" charset="0"/>
                <a:ea typeface="Source Sans Pro" panose="020B0503030403020204" pitchFamily="34" charset="0"/>
              </a:rPr>
              <a:t>H2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most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impacting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factors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are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and the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purchase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of green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first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one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not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easily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modifiable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Sensitivity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analysis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on 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green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Reduction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almost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80%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price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not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viable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in the short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period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86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E7CB3-450E-4238-BE93-9503D733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sng"/>
              <a:t>PV Puglia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6D88649-27BF-5740-A7A8-5DCA9B5EB418}"/>
              </a:ext>
            </a:extLst>
          </p:cNvPr>
          <p:cNvSpPr txBox="1">
            <a:spLocks/>
          </p:cNvSpPr>
          <p:nvPr/>
        </p:nvSpPr>
        <p:spPr>
          <a:xfrm>
            <a:off x="2043678" y="1915557"/>
            <a:ext cx="8104644" cy="333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Electricity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production with solar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panels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, in the Solar Park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near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the city of Troia (FG);</a:t>
            </a:r>
          </a:p>
          <a:p>
            <a:pPr marL="285750" indent="-285750"/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Due to the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different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electricity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production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along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months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we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need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to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store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the surplus of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energy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742950" lvl="1" indent="-285750"/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Storage of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electric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energy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742950" lvl="1" indent="-285750"/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Storage of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marL="285750" indent="-285750"/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produced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on site with the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same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electrolyser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we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have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seen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before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/>
            <a:r>
              <a:rPr lang="it-IT" sz="18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of H</a:t>
            </a:r>
            <a:r>
              <a:rPr lang="it-IT" sz="1800" b="1" baseline="-2500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it-IT" sz="18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with a Euro VI truck to the </a:t>
            </a:r>
            <a:r>
              <a:rPr lang="it-IT" sz="180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depot</a:t>
            </a:r>
            <a:r>
              <a:rPr lang="it-IT" sz="1800">
                <a:latin typeface="Source Sans Pro" panose="020B0503030403020204" pitchFamily="34" charset="0"/>
                <a:ea typeface="Source Sans Pro" panose="020B0503030403020204" pitchFamily="34" charset="0"/>
              </a:rPr>
              <a:t> in Milano.</a:t>
            </a:r>
          </a:p>
        </p:txBody>
      </p:sp>
    </p:spTree>
    <p:extLst>
      <p:ext uri="{BB962C8B-B14F-4D97-AF65-F5344CB8AC3E}">
        <p14:creationId xmlns:p14="http://schemas.microsoft.com/office/powerpoint/2010/main" val="297166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1BC94741-BAA1-486E-9682-DA90C59D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32187"/>
            <a:ext cx="9906000" cy="918881"/>
          </a:xfrm>
        </p:spPr>
        <p:txBody>
          <a:bodyPr/>
          <a:lstStyle/>
          <a:p>
            <a:pPr algn="ctr"/>
            <a:r>
              <a:rPr lang="en-US" b="1" i="0" u="sng"/>
              <a:t>Technical</a:t>
            </a:r>
            <a:r>
              <a:rPr lang="en-US" b="1" i="0" u="sng" baseline="0"/>
              <a:t> evaluation</a:t>
            </a:r>
            <a:endParaRPr lang="en-US" b="1" i="0" u="sng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54A3DC1-EB06-C943-97E8-62BC5EE4F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36845"/>
              </p:ext>
            </p:extLst>
          </p:nvPr>
        </p:nvGraphicFramePr>
        <p:xfrm>
          <a:off x="689696" y="4217894"/>
          <a:ext cx="4472963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8258">
                  <a:extLst>
                    <a:ext uri="{9D8B030D-6E8A-4147-A177-3AD203B41FA5}">
                      <a16:colId xmlns:a16="http://schemas.microsoft.com/office/drawing/2014/main" val="1938754612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188294547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Sizing PV plant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800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Installed PV power [kW]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28.755,67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70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Oversized PV power [kW]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31.631,24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65743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Number of panels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84.350,00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4947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surface [m</a:t>
                      </a:r>
                      <a:r>
                        <a:rPr lang="it-IT" sz="1600" i="1" u="none" strike="noStrike" baseline="3000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155.394,29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83005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Battery</a:t>
                      </a:r>
                      <a:r>
                        <a:rPr lang="it-IT" sz="160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Capacity</a:t>
                      </a:r>
                      <a:r>
                        <a:rPr lang="it-IT" sz="1600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[kWh]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249.995,79 </a:t>
                      </a:r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579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Electricity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surplus [kWh]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1.072.952,32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9558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</a:t>
                      </a:r>
                      <a:r>
                        <a:rPr lang="it-IT" sz="1600" b="1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surplus [kg]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24.860,53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0067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E3ECE69-B7E6-2B4B-9E65-63129F61B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74228"/>
              </p:ext>
            </p:extLst>
          </p:nvPr>
        </p:nvGraphicFramePr>
        <p:xfrm>
          <a:off x="913228" y="1180302"/>
          <a:ext cx="4025900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0515">
                  <a:extLst>
                    <a:ext uri="{9D8B030D-6E8A-4147-A177-3AD203B41FA5}">
                      <a16:colId xmlns:a16="http://schemas.microsoft.com/office/drawing/2014/main" val="56334924"/>
                    </a:ext>
                  </a:extLst>
                </a:gridCol>
                <a:gridCol w="925385">
                  <a:extLst>
                    <a:ext uri="{9D8B030D-6E8A-4147-A177-3AD203B41FA5}">
                      <a16:colId xmlns:a16="http://schemas.microsoft.com/office/drawing/2014/main" val="2115405816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Solar panel data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951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Energy required [MWh]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23,72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420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Nominal power [W]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375,00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3414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Surface [m2]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1,84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64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Weight [kg]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18,50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534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Efficiency of the panel [%]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20,10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747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 oh the panel [€/panel]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811,88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43330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74CC214-539B-B04C-9836-F758862E7478}"/>
              </a:ext>
            </a:extLst>
          </p:cNvPr>
          <p:cNvSpPr txBox="1"/>
          <p:nvPr/>
        </p:nvSpPr>
        <p:spPr>
          <a:xfrm>
            <a:off x="6570086" y="2305615"/>
            <a:ext cx="4932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only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source of CO</a:t>
            </a:r>
            <a:r>
              <a:rPr lang="it-IT" sz="2000" b="1" baseline="-2500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transportation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transportation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to 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depot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(783 km)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emits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total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amount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of 53,73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tons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of CO</a:t>
            </a:r>
            <a:r>
              <a:rPr lang="it-IT" sz="2000" b="1" baseline="-2500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each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year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surplus of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higher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than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amount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stored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so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r>
              <a:rPr lang="it-IT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 can be </a:t>
            </a:r>
            <a:r>
              <a:rPr lang="it-IT" sz="20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sold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5" name="Freccia giù 14">
            <a:extLst>
              <a:ext uri="{FF2B5EF4-FFF2-40B4-BE49-F238E27FC236}">
                <a16:creationId xmlns:a16="http://schemas.microsoft.com/office/drawing/2014/main" id="{F5996E12-3911-9B4B-B36F-5AD89BFB59AA}"/>
              </a:ext>
            </a:extLst>
          </p:cNvPr>
          <p:cNvSpPr/>
          <p:nvPr/>
        </p:nvSpPr>
        <p:spPr>
          <a:xfrm>
            <a:off x="2872389" y="2989828"/>
            <a:ext cx="107576" cy="11254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2CC70CE-431B-BA48-B4E3-8CA24F15920A}"/>
              </a:ext>
            </a:extLst>
          </p:cNvPr>
          <p:cNvSpPr txBox="1"/>
          <p:nvPr/>
        </p:nvSpPr>
        <p:spPr>
          <a:xfrm>
            <a:off x="2979965" y="3398649"/>
            <a:ext cx="2646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u="sng">
                <a:latin typeface="Source Sans Pro" panose="020B0503030403020204" pitchFamily="34" charset="0"/>
                <a:ea typeface="Source Sans Pro" panose="020B0503030403020204" pitchFamily="34" charset="0"/>
              </a:rPr>
              <a:t>Irradiation coefficient per month</a:t>
            </a:r>
          </a:p>
        </p:txBody>
      </p:sp>
    </p:spTree>
    <p:extLst>
      <p:ext uri="{BB962C8B-B14F-4D97-AF65-F5344CB8AC3E}">
        <p14:creationId xmlns:p14="http://schemas.microsoft.com/office/powerpoint/2010/main" val="376784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5500D09-FF1D-4035-A8D2-AEEB3E79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5675"/>
            <a:ext cx="9906000" cy="707886"/>
          </a:xfrm>
        </p:spPr>
        <p:txBody>
          <a:bodyPr/>
          <a:lstStyle/>
          <a:p>
            <a:pPr algn="ctr"/>
            <a:r>
              <a:rPr lang="en-US" b="1" i="0" u="sng"/>
              <a:t>Economical evaluation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EC9C940-10FE-40D5-B55A-273BB777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8228"/>
            <a:ext cx="3192332" cy="2010772"/>
          </a:xfrm>
        </p:spPr>
        <p:txBody>
          <a:bodyPr>
            <a:normAutofit/>
          </a:bodyPr>
          <a:lstStyle/>
          <a:p>
            <a:r>
              <a:rPr lang="en-US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the facilities:</a:t>
            </a:r>
          </a:p>
          <a:p>
            <a:pPr lvl="1"/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Solar panel;</a:t>
            </a:r>
          </a:p>
          <a:p>
            <a:pPr lvl="1"/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Storage system;</a:t>
            </a:r>
          </a:p>
          <a:p>
            <a:r>
              <a:rPr lang="en-US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transportation;</a:t>
            </a:r>
          </a:p>
          <a:p>
            <a:r>
              <a:rPr lang="en-US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Revenues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 from hydrogen.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8BD064E4-DCBF-4745-A68D-2BDA12E1B1DC}"/>
                  </a:ext>
                </a:extLst>
              </p14:cNvPr>
              <p14:cNvContentPartPr/>
              <p14:nvPr/>
            </p14:nvContentPartPr>
            <p14:xfrm>
              <a:off x="-1366706" y="3605922"/>
              <a:ext cx="360" cy="36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8BD064E4-DCBF-4745-A68D-2BDA12E1B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75706" y="35969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reccia destra 1">
            <a:extLst>
              <a:ext uri="{FF2B5EF4-FFF2-40B4-BE49-F238E27FC236}">
                <a16:creationId xmlns:a16="http://schemas.microsoft.com/office/drawing/2014/main" id="{29A97B60-331B-C145-A26E-10FB07B4DA1F}"/>
              </a:ext>
            </a:extLst>
          </p:cNvPr>
          <p:cNvSpPr/>
          <p:nvPr/>
        </p:nvSpPr>
        <p:spPr>
          <a:xfrm>
            <a:off x="3420931" y="1950808"/>
            <a:ext cx="1420011" cy="2377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C2FB8C-AE4F-C64F-80AE-7FAC7FB35F22}"/>
              </a:ext>
            </a:extLst>
          </p:cNvPr>
          <p:cNvSpPr txBox="1"/>
          <p:nvPr/>
        </p:nvSpPr>
        <p:spPr>
          <a:xfrm>
            <a:off x="4921595" y="1715728"/>
            <a:ext cx="660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Due to the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 cost of batteries 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 million €), we decided to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directly store the hydrogen 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(10 thousand €).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DF5E48D-B11A-A64A-AEE8-9657B2C1C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4936"/>
              </p:ext>
            </p:extLst>
          </p:nvPr>
        </p:nvGraphicFramePr>
        <p:xfrm>
          <a:off x="5518671" y="2868625"/>
          <a:ext cx="5082495" cy="3131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122">
                  <a:extLst>
                    <a:ext uri="{9D8B030D-6E8A-4147-A177-3AD203B41FA5}">
                      <a16:colId xmlns:a16="http://schemas.microsoft.com/office/drawing/2014/main" val="3876066821"/>
                    </a:ext>
                  </a:extLst>
                </a:gridCol>
                <a:gridCol w="1895373">
                  <a:extLst>
                    <a:ext uri="{9D8B030D-6E8A-4147-A177-3AD203B41FA5}">
                      <a16:colId xmlns:a16="http://schemas.microsoft.com/office/drawing/2014/main" val="1886842978"/>
                    </a:ext>
                  </a:extLst>
                </a:gridCol>
              </a:tblGrid>
              <a:tr h="3479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analysis</a:t>
                      </a:r>
                      <a:endParaRPr lang="it-IT" sz="18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955562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transportation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397.485,00 €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805450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compression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5.405,64 €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82901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storage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5.532,37 €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7713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PV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plant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3.424.103,90 €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552495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daily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12.835,56 €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62748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Hydrogen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revenues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78.061,29 €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601775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[€/kg</a:t>
                      </a:r>
                      <a:r>
                        <a:rPr lang="it-IT" sz="1800" b="1" i="1" u="none" strike="noStrike" baseline="-250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800" b="1" i="1" u="none" strike="noStrike" baseline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  <a:endParaRPr lang="it-IT" sz="1800" b="1" i="1" u="none" strike="noStrike" baseline="0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35,36 </a:t>
                      </a:r>
                      <a:endParaRPr lang="it-IT" sz="18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89369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[€/MJ</a:t>
                      </a:r>
                      <a:r>
                        <a:rPr lang="it-IT" sz="1800" b="1" i="1" u="none" strike="noStrike" baseline="-250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800" b="1" i="1" u="none" strike="noStrike" baseline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  <a:endParaRPr lang="it-IT" sz="1800" b="1" i="1" u="none" strike="noStrike" baseline="0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0,29 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9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47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E7CB3-450E-4238-BE93-9503D733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sng"/>
              <a:t>PV Milano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9F9C13B-F390-3241-AD8F-B6512AA5E525}"/>
              </a:ext>
            </a:extLst>
          </p:cNvPr>
          <p:cNvSpPr txBox="1">
            <a:spLocks/>
          </p:cNvSpPr>
          <p:nvPr/>
        </p:nvSpPr>
        <p:spPr>
          <a:xfrm>
            <a:off x="2043678" y="1915557"/>
            <a:ext cx="8104644" cy="333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Same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reasonment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made for the previous case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but with some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differences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285750" indent="-285750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need for transportation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so this solution is the only one with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</a:t>
            </a:r>
            <a:r>
              <a:rPr lang="en-GB" sz="20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 emissions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Lower irradiance factor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due to the different geographical position:</a:t>
            </a:r>
          </a:p>
          <a:p>
            <a:pPr marL="742950" lvl="1" indent="-285750"/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Higher storage 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required;</a:t>
            </a:r>
          </a:p>
          <a:p>
            <a:pPr marL="742950" lvl="1" indent="-285750"/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Lower revenues 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sold hydrogen.</a:t>
            </a:r>
          </a:p>
        </p:txBody>
      </p:sp>
    </p:spTree>
    <p:extLst>
      <p:ext uri="{BB962C8B-B14F-4D97-AF65-F5344CB8AC3E}">
        <p14:creationId xmlns:p14="http://schemas.microsoft.com/office/powerpoint/2010/main" val="42752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BDC51-D86C-43C6-BDF7-6E3B81A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0" u="sng" err="1"/>
              <a:t>Current</a:t>
            </a:r>
            <a:r>
              <a:rPr lang="it-IT" b="1" i="0" u="sng"/>
              <a:t> situation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81643-0A0D-4A04-98D5-D641A676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562850"/>
            <a:ext cx="10591800" cy="18281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Average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number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of HD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vehicles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in Europe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11,608,785 (</a:t>
            </a:r>
            <a:r>
              <a:rPr lang="it-IT" sz="20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2.92%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motor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vehicles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it-IT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Average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the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fleet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		</a:t>
            </a:r>
            <a:r>
              <a:rPr lang="it-IT" sz="20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 </a:t>
            </a:r>
            <a:r>
              <a:rPr lang="it-IT" sz="2000" b="1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years</a:t>
            </a:r>
            <a:r>
              <a:rPr lang="it-IT" sz="20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(ACEA, 2019)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Predominance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i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diesel </a:t>
            </a:r>
            <a:r>
              <a:rPr lang="it-IT" sz="2000" i="1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powered</a:t>
            </a:r>
            <a:r>
              <a:rPr lang="it-IT" sz="2000" i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i="1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vehicles</a:t>
            </a:r>
            <a:r>
              <a:rPr lang="it-IT" sz="2000" i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it-IT" sz="2000" i="1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Necessity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switch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</a:t>
            </a:r>
            <a:r>
              <a:rPr lang="it-IT" sz="2000" b="1" err="1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greener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energy</a:t>
            </a:r>
            <a:r>
              <a:rPr lang="it-IT"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sources</a:t>
            </a:r>
            <a:endParaRPr lang="it-IT" sz="20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2000" b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Freccia destra 5">
            <a:extLst>
              <a:ext uri="{FF2B5EF4-FFF2-40B4-BE49-F238E27FC236}">
                <a16:creationId xmlns:a16="http://schemas.microsoft.com/office/drawing/2014/main" id="{CE20392D-946B-EC49-898C-E0D7397CCA4D}"/>
              </a:ext>
            </a:extLst>
          </p:cNvPr>
          <p:cNvSpPr/>
          <p:nvPr/>
        </p:nvSpPr>
        <p:spPr>
          <a:xfrm>
            <a:off x="5486400" y="2824205"/>
            <a:ext cx="609600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29B2D9D4-FD9B-EB49-A1BD-C766EE234DD3}"/>
              </a:ext>
            </a:extLst>
          </p:cNvPr>
          <p:cNvSpPr/>
          <p:nvPr/>
        </p:nvSpPr>
        <p:spPr>
          <a:xfrm>
            <a:off x="5486400" y="3400709"/>
            <a:ext cx="609600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A5CA4C38-BC1B-D645-B2A1-F2D31B88477E}"/>
              </a:ext>
            </a:extLst>
          </p:cNvPr>
          <p:cNvSpPr/>
          <p:nvPr/>
        </p:nvSpPr>
        <p:spPr>
          <a:xfrm>
            <a:off x="5486400" y="3977213"/>
            <a:ext cx="609600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1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1BC94741-BAA1-486E-9682-DA90C59D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0255"/>
            <a:ext cx="9906000" cy="791340"/>
          </a:xfrm>
        </p:spPr>
        <p:txBody>
          <a:bodyPr/>
          <a:lstStyle/>
          <a:p>
            <a:pPr algn="ctr"/>
            <a:r>
              <a:rPr lang="en-US" b="1" i="0" u="sng"/>
              <a:t>Technical</a:t>
            </a:r>
            <a:r>
              <a:rPr lang="en-US" b="1" i="0" u="sng" baseline="0"/>
              <a:t> evaluation</a:t>
            </a:r>
            <a:endParaRPr lang="en-US" b="1" i="0" u="sng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AAB9F5-5D36-F948-BF36-3F3492C84E4A}"/>
              </a:ext>
            </a:extLst>
          </p:cNvPr>
          <p:cNvSpPr txBox="1"/>
          <p:nvPr/>
        </p:nvSpPr>
        <p:spPr>
          <a:xfrm>
            <a:off x="6439034" y="2951978"/>
            <a:ext cx="4932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</a:t>
            </a:r>
            <a:r>
              <a:rPr lang="it-IT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</a:t>
            </a: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source of CO</a:t>
            </a:r>
            <a:r>
              <a:rPr lang="it-IT" sz="20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</a:t>
            </a:r>
            <a:r>
              <a:rPr lang="it-IT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transportation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surplus of </a:t>
            </a:r>
            <a:r>
              <a:rPr lang="it-IT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hydrogen</a:t>
            </a: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higher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than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amount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stored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so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 be </a:t>
            </a:r>
            <a:r>
              <a:rPr lang="it-IT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CDB1686-2D7F-FF4B-BFA0-3A88443D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55748"/>
              </p:ext>
            </p:extLst>
          </p:nvPr>
        </p:nvGraphicFramePr>
        <p:xfrm>
          <a:off x="1280005" y="4181355"/>
          <a:ext cx="4472963" cy="216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8258">
                  <a:extLst>
                    <a:ext uri="{9D8B030D-6E8A-4147-A177-3AD203B41FA5}">
                      <a16:colId xmlns:a16="http://schemas.microsoft.com/office/drawing/2014/main" val="1938754612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188294547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Sizing</a:t>
                      </a:r>
                      <a:r>
                        <a:rPr lang="it-IT" sz="1600" b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PV </a:t>
                      </a:r>
                      <a:r>
                        <a:rPr lang="it-IT" sz="1600" b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plant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800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Installed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PV </a:t>
                      </a:r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power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[kW]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46.664,74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70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Oversized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PV </a:t>
                      </a:r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power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[kW]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51.331,22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65743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Number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</a:t>
                      </a:r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panels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136.884,00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4947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</a:t>
                      </a:r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surface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[m</a:t>
                      </a:r>
                      <a:r>
                        <a:rPr lang="it-IT" sz="1600" i="1" u="none" strike="noStrike" baseline="3000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773.561,96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83005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Battery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Capacity</a:t>
                      </a:r>
                      <a:r>
                        <a:rPr lang="it-IT" sz="160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[kWh]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252.175,37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579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Electricity</a:t>
                      </a:r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surplus [kWh]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702.401,95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9558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</a:t>
                      </a:r>
                      <a:r>
                        <a:rPr lang="it-IT" sz="16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surplus [kg]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24.860,53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290067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F40837F-E378-904E-B567-8BCBD2200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91372"/>
              </p:ext>
            </p:extLst>
          </p:nvPr>
        </p:nvGraphicFramePr>
        <p:xfrm>
          <a:off x="1503536" y="1260454"/>
          <a:ext cx="4025900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0515">
                  <a:extLst>
                    <a:ext uri="{9D8B030D-6E8A-4147-A177-3AD203B41FA5}">
                      <a16:colId xmlns:a16="http://schemas.microsoft.com/office/drawing/2014/main" val="56334924"/>
                    </a:ext>
                  </a:extLst>
                </a:gridCol>
                <a:gridCol w="925385">
                  <a:extLst>
                    <a:ext uri="{9D8B030D-6E8A-4147-A177-3AD203B41FA5}">
                      <a16:colId xmlns:a16="http://schemas.microsoft.com/office/drawing/2014/main" val="2115405816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Solar panel data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951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Energy </a:t>
                      </a:r>
                      <a:r>
                        <a:rPr lang="it-IT" sz="16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required</a:t>
                      </a:r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[MWh]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23,72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420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Nominal</a:t>
                      </a:r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6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power</a:t>
                      </a:r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</a:t>
                      </a:r>
                      <a:r>
                        <a:rPr lang="it-IT" sz="16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</a:t>
                      </a:r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375,00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3414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Surface [m2]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1,84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64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Weight</a:t>
                      </a:r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[kg]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18,50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534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Efficiency</a:t>
                      </a:r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the panel [%]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20,10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747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6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oh the panel [€/panel]</a:t>
                      </a:r>
                      <a:endParaRPr lang="it-IT" sz="16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811,88 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43330"/>
                  </a:ext>
                </a:extLst>
              </a:tr>
            </a:tbl>
          </a:graphicData>
        </a:graphic>
      </p:graphicFrame>
      <p:sp>
        <p:nvSpPr>
          <p:cNvPr id="9" name="Freccia giù 8">
            <a:extLst>
              <a:ext uri="{FF2B5EF4-FFF2-40B4-BE49-F238E27FC236}">
                <a16:creationId xmlns:a16="http://schemas.microsoft.com/office/drawing/2014/main" id="{EB0C967F-0165-484B-9C12-DD4050514392}"/>
              </a:ext>
            </a:extLst>
          </p:cNvPr>
          <p:cNvSpPr/>
          <p:nvPr/>
        </p:nvSpPr>
        <p:spPr>
          <a:xfrm>
            <a:off x="2536723" y="3106193"/>
            <a:ext cx="125454" cy="10150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ED6AAE-111F-FA49-8822-00684A727F54}"/>
              </a:ext>
            </a:extLst>
          </p:cNvPr>
          <p:cNvSpPr txBox="1"/>
          <p:nvPr/>
        </p:nvSpPr>
        <p:spPr>
          <a:xfrm>
            <a:off x="2882558" y="3459810"/>
            <a:ext cx="2646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u="sng">
                <a:latin typeface="Source Sans Pro" panose="020B0503030403020204" pitchFamily="34" charset="0"/>
                <a:ea typeface="Source Sans Pro" panose="020B0503030403020204" pitchFamily="34" charset="0"/>
              </a:rPr>
              <a:t>Irradiation coefficient per month</a:t>
            </a:r>
          </a:p>
        </p:txBody>
      </p:sp>
    </p:spTree>
    <p:extLst>
      <p:ext uri="{BB962C8B-B14F-4D97-AF65-F5344CB8AC3E}">
        <p14:creationId xmlns:p14="http://schemas.microsoft.com/office/powerpoint/2010/main" val="210778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5500D09-FF1D-4035-A8D2-AEEB3E79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4004"/>
            <a:ext cx="9906000" cy="911901"/>
          </a:xfrm>
        </p:spPr>
        <p:txBody>
          <a:bodyPr/>
          <a:lstStyle/>
          <a:p>
            <a:pPr algn="ctr"/>
            <a:r>
              <a:rPr lang="en-US" b="1" i="0" u="sng"/>
              <a:t>Economical evaluation</a:t>
            </a:r>
          </a:p>
        </p:txBody>
      </p:sp>
      <p:sp>
        <p:nvSpPr>
          <p:cNvPr id="10" name="Segnaposto contenuto 7">
            <a:extLst>
              <a:ext uri="{FF2B5EF4-FFF2-40B4-BE49-F238E27FC236}">
                <a16:creationId xmlns:a16="http://schemas.microsoft.com/office/drawing/2014/main" id="{886F623E-6AA9-7349-BB4F-F5E76092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12" y="1165905"/>
            <a:ext cx="4113133" cy="2010772"/>
          </a:xfrm>
        </p:spPr>
        <p:txBody>
          <a:bodyPr>
            <a:normAutofit/>
          </a:bodyPr>
          <a:lstStyle/>
          <a:p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Cost of the facilities:</a:t>
            </a:r>
          </a:p>
          <a:p>
            <a:pPr lvl="1"/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Solar panel (</a:t>
            </a:r>
            <a:r>
              <a:rPr lang="en-US" b="1">
                <a:latin typeface="Source Sans Pro" panose="020B0503030403020204" pitchFamily="34" charset="0"/>
                <a:ea typeface="Source Sans Pro" panose="020B0503030403020204" pitchFamily="34" charset="0"/>
              </a:rPr>
              <a:t>higher</a:t>
            </a: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pPr lvl="1"/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Storage system (</a:t>
            </a:r>
            <a:r>
              <a:rPr lang="en-US" b="1">
                <a:latin typeface="Source Sans Pro" panose="020B0503030403020204" pitchFamily="34" charset="0"/>
                <a:ea typeface="Source Sans Pro" panose="020B0503030403020204" pitchFamily="34" charset="0"/>
              </a:rPr>
              <a:t>higher</a:t>
            </a: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Revenues from hydrogen (</a:t>
            </a:r>
            <a:r>
              <a:rPr lang="en-US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lower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1E825208-A8C9-2649-84BE-AD707E91D8DA}"/>
              </a:ext>
            </a:extLst>
          </p:cNvPr>
          <p:cNvSpPr/>
          <p:nvPr/>
        </p:nvSpPr>
        <p:spPr>
          <a:xfrm>
            <a:off x="4265793" y="1706824"/>
            <a:ext cx="1755676" cy="2416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B34321-55C7-EC46-863B-4D8B504134D7}"/>
              </a:ext>
            </a:extLst>
          </p:cNvPr>
          <p:cNvSpPr txBox="1"/>
          <p:nvPr/>
        </p:nvSpPr>
        <p:spPr>
          <a:xfrm>
            <a:off x="6268827" y="1165905"/>
            <a:ext cx="5092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Also in this case we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store hydrogen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the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convenience is greater 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that before: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6,3 million € for batteries;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40 thousand € for hydrogen.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B414E0EC-9673-CF4E-B1C0-564E640BD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10419"/>
              </p:ext>
            </p:extLst>
          </p:nvPr>
        </p:nvGraphicFramePr>
        <p:xfrm>
          <a:off x="3554752" y="3176677"/>
          <a:ext cx="5082495" cy="3131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122">
                  <a:extLst>
                    <a:ext uri="{9D8B030D-6E8A-4147-A177-3AD203B41FA5}">
                      <a16:colId xmlns:a16="http://schemas.microsoft.com/office/drawing/2014/main" val="3876066821"/>
                    </a:ext>
                  </a:extLst>
                </a:gridCol>
                <a:gridCol w="1895373">
                  <a:extLst>
                    <a:ext uri="{9D8B030D-6E8A-4147-A177-3AD203B41FA5}">
                      <a16:colId xmlns:a16="http://schemas.microsoft.com/office/drawing/2014/main" val="1886842978"/>
                    </a:ext>
                  </a:extLst>
                </a:gridCol>
              </a:tblGrid>
              <a:tr h="3479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analysis</a:t>
                      </a:r>
                      <a:endParaRPr lang="it-IT" sz="1800" b="1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955562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transportation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0,00 €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805450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compression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19.501,60 €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82901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storage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19.958,79 €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7713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of PV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plant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5.556.669,10 €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552495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daily</a:t>
                      </a:r>
                      <a:r>
                        <a:rPr lang="it-IT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0" i="1" u="none" strike="noStrike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17.894,32 €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62748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Hydrogen</a:t>
                      </a:r>
                      <a:r>
                        <a:rPr lang="it-IT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revenues</a:t>
                      </a:r>
                      <a:endParaRPr lang="it-IT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57.863,61 €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601775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[€/kg</a:t>
                      </a:r>
                      <a:r>
                        <a:rPr lang="it-IT" sz="1800" b="1" i="1" u="none" strike="noStrike" baseline="-250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800" b="1" i="1" u="none" strike="noStrike" baseline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  <a:endParaRPr lang="it-IT" sz="1800" b="1" i="1" u="none" strike="noStrike" baseline="0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49,30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89369"/>
                  </a:ext>
                </a:extLst>
              </a:tr>
              <a:tr h="34794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Specific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</a:t>
                      </a:r>
                      <a:r>
                        <a:rPr lang="it-IT" sz="1800" b="1" i="1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[€/MJ</a:t>
                      </a:r>
                      <a:r>
                        <a:rPr lang="it-IT" sz="1800" b="1" i="1" u="none" strike="noStrike" baseline="-250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H2</a:t>
                      </a:r>
                      <a:r>
                        <a:rPr lang="it-IT" sz="1800" b="1" i="1" u="none" strike="noStrike" baseline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  <a:endParaRPr lang="it-IT" sz="1800" b="1" i="1" u="none" strike="noStrike" baseline="0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0,41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9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3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27804-877C-44AA-8BF8-2C50CDA0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307362"/>
            <a:ext cx="9906000" cy="1382156"/>
          </a:xfrm>
        </p:spPr>
        <p:txBody>
          <a:bodyPr/>
          <a:lstStyle/>
          <a:p>
            <a:pPr algn="ctr"/>
            <a:r>
              <a:rPr lang="en-US" b="1" i="0" u="sng"/>
              <a:t>CONCLUSIONS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74D710-24A5-4039-91AA-B16766E6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229" y="5168482"/>
            <a:ext cx="7959538" cy="10459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Four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different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case studies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using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fuel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cell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truck (in picture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above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have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been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analyzed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compared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to a standard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technology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(diesel ICE).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327F60-B9D0-4296-8CAB-CBBF3739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95" y="1970665"/>
            <a:ext cx="5175607" cy="2916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06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A1C77-4539-403C-B3F8-F4EC4D15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9101"/>
            <a:ext cx="9906000" cy="876299"/>
          </a:xfrm>
        </p:spPr>
        <p:txBody>
          <a:bodyPr/>
          <a:lstStyle/>
          <a:p>
            <a:pPr algn="ctr"/>
            <a:r>
              <a:rPr lang="it-IT" b="1" i="0" u="sng" err="1"/>
              <a:t>Comparison</a:t>
            </a:r>
            <a:r>
              <a:rPr lang="it-IT" b="1" i="0" u="sng"/>
              <a:t> of costs</a:t>
            </a:r>
            <a:endParaRPr lang="en-GB" b="1" i="0" u="sng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828F52-5CAE-4A4E-9BAB-458C7424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472843"/>
            <a:ext cx="8572500" cy="2125379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Hydroelectric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cheaper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than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PV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plant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marL="0" indent="0">
              <a:buNone/>
            </a:pP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 impacting costs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Solution 1: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electrolyzer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Solution 2: hydrogen purchase;</a:t>
            </a:r>
          </a:p>
          <a:p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Solution 3 &amp; 4: solar panels.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4D2F033-74DD-4E98-B65C-473384142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40170"/>
              </p:ext>
            </p:extLst>
          </p:nvPr>
        </p:nvGraphicFramePr>
        <p:xfrm>
          <a:off x="1345783" y="3775665"/>
          <a:ext cx="9500434" cy="1929483"/>
        </p:xfrm>
        <a:graphic>
          <a:graphicData uri="http://schemas.openxmlformats.org/drawingml/2006/table">
            <a:tbl>
              <a:tblPr/>
              <a:tblGrid>
                <a:gridCol w="2776122">
                  <a:extLst>
                    <a:ext uri="{9D8B030D-6E8A-4147-A177-3AD203B41FA5}">
                      <a16:colId xmlns:a16="http://schemas.microsoft.com/office/drawing/2014/main" val="3873581811"/>
                    </a:ext>
                  </a:extLst>
                </a:gridCol>
                <a:gridCol w="2785979">
                  <a:extLst>
                    <a:ext uri="{9D8B030D-6E8A-4147-A177-3AD203B41FA5}">
                      <a16:colId xmlns:a16="http://schemas.microsoft.com/office/drawing/2014/main" val="1422566004"/>
                    </a:ext>
                  </a:extLst>
                </a:gridCol>
                <a:gridCol w="2529949">
                  <a:extLst>
                    <a:ext uri="{9D8B030D-6E8A-4147-A177-3AD203B41FA5}">
                      <a16:colId xmlns:a16="http://schemas.microsoft.com/office/drawing/2014/main" val="2057866182"/>
                    </a:ext>
                  </a:extLst>
                </a:gridCol>
                <a:gridCol w="1408384">
                  <a:extLst>
                    <a:ext uri="{9D8B030D-6E8A-4147-A177-3AD203B41FA5}">
                      <a16:colId xmlns:a16="http://schemas.microsoft.com/office/drawing/2014/main" val="1195652703"/>
                    </a:ext>
                  </a:extLst>
                </a:gridCol>
              </a:tblGrid>
              <a:tr h="3265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Unitary cost [€/MJ]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Unitary cost [€/kg</a:t>
                      </a:r>
                      <a:r>
                        <a:rPr lang="en-GB" sz="18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H2</a:t>
                      </a: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Total cost [€]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65180"/>
                  </a:ext>
                </a:extLst>
              </a:tr>
              <a:tr h="3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Crodo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9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0,14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17,72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2.348.244,67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029092"/>
                  </a:ext>
                </a:extLst>
              </a:tr>
              <a:tr h="3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T. S. Adda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0,06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8,39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1.111.140,57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9887"/>
                  </a:ext>
                </a:extLst>
              </a:tr>
              <a:tr h="3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PV </a:t>
                      </a:r>
                      <a:r>
                        <a:rPr lang="en-GB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puglia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9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0,30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36,57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4.845.392,65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757790"/>
                  </a:ext>
                </a:extLst>
              </a:tr>
              <a:tr h="3265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PV </a:t>
                      </a:r>
                      <a:r>
                        <a:rPr lang="en-GB" sz="1800" b="0" i="1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milano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9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0,41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50,46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6.685.106,18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58238"/>
                  </a:ext>
                </a:extLst>
              </a:tr>
              <a:tr h="3265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Diesel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0,03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1.019.416,67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9725"/>
                  </a:ext>
                </a:extLst>
              </a:tr>
            </a:tbl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969E5A8-78B1-4D3A-83D6-5C515221E00C}"/>
              </a:ext>
            </a:extLst>
          </p:cNvPr>
          <p:cNvSpPr txBox="1">
            <a:spLocks/>
          </p:cNvSpPr>
          <p:nvPr/>
        </p:nvSpPr>
        <p:spPr>
          <a:xfrm>
            <a:off x="3721867" y="6011747"/>
            <a:ext cx="4976866" cy="42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expected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Diesel case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most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convenient</a:t>
            </a:r>
            <a:endParaRPr lang="it-IT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9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4A089-258C-4402-A396-0772C04C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0" u="sng"/>
              <a:t>COMPARISON OF EMISSIONS</a:t>
            </a:r>
            <a:endParaRPr lang="en-GB" b="1" i="0" u="sng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F10CE-7407-4BC8-A5AA-E0725864F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6" y="2171598"/>
            <a:ext cx="10931703" cy="1444016"/>
          </a:xfrm>
        </p:spPr>
        <p:txBody>
          <a:bodyPr>
            <a:normAutofit/>
          </a:bodyPr>
          <a:lstStyle/>
          <a:p>
            <a:pPr algn="just"/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Considered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also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emissions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actual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hydroelectric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energy consumers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forced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turn to the national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grid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    Milano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solution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is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only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100% green case</a:t>
            </a:r>
            <a:endParaRPr lang="it-IT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All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proposed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manage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reduce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substantially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emissions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of CO2 (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worst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reduction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above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98%).</a:t>
            </a:r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E87EF3A-97F2-4144-945C-0966F3400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05079"/>
              </p:ext>
            </p:extLst>
          </p:nvPr>
        </p:nvGraphicFramePr>
        <p:xfrm>
          <a:off x="2762863" y="3964394"/>
          <a:ext cx="6666271" cy="2433486"/>
        </p:xfrm>
        <a:graphic>
          <a:graphicData uri="http://schemas.openxmlformats.org/drawingml/2006/table">
            <a:tbl>
              <a:tblPr/>
              <a:tblGrid>
                <a:gridCol w="2230819">
                  <a:extLst>
                    <a:ext uri="{9D8B030D-6E8A-4147-A177-3AD203B41FA5}">
                      <a16:colId xmlns:a16="http://schemas.microsoft.com/office/drawing/2014/main" val="3400119325"/>
                    </a:ext>
                  </a:extLst>
                </a:gridCol>
                <a:gridCol w="2266906">
                  <a:extLst>
                    <a:ext uri="{9D8B030D-6E8A-4147-A177-3AD203B41FA5}">
                      <a16:colId xmlns:a16="http://schemas.microsoft.com/office/drawing/2014/main" val="2345229549"/>
                    </a:ext>
                  </a:extLst>
                </a:gridCol>
                <a:gridCol w="2168546">
                  <a:extLst>
                    <a:ext uri="{9D8B030D-6E8A-4147-A177-3AD203B41FA5}">
                      <a16:colId xmlns:a16="http://schemas.microsoft.com/office/drawing/2014/main" val="1090894035"/>
                    </a:ext>
                  </a:extLst>
                </a:gridCol>
              </a:tblGrid>
              <a:tr h="4118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CO2 emissions [kg]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CO2 reduction [%]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81789"/>
                  </a:ext>
                </a:extLst>
              </a:tr>
              <a:tr h="3993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Crodo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2.390.043,74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99,13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852768"/>
                  </a:ext>
                </a:extLst>
              </a:tr>
              <a:tr h="3993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T. S. Adda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5.134.843,74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98,13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50474"/>
                  </a:ext>
                </a:extLst>
              </a:tr>
              <a:tr h="3993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PV puglia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53.729,46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99,98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94869"/>
                  </a:ext>
                </a:extLst>
              </a:tr>
              <a:tr h="4118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PV milano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100,00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288939"/>
                  </a:ext>
                </a:extLst>
              </a:tr>
              <a:tr h="4118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Diesel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273.969.000,00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9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7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70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DFAC5-4353-4600-9A20-711DE60A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76055"/>
            <a:ext cx="9906000" cy="1223480"/>
          </a:xfrm>
        </p:spPr>
        <p:txBody>
          <a:bodyPr/>
          <a:lstStyle/>
          <a:p>
            <a:pPr algn="ctr"/>
            <a:r>
              <a:rPr lang="it-IT" b="1" i="0" u="sng" err="1"/>
              <a:t>Final</a:t>
            </a:r>
            <a:r>
              <a:rPr lang="it-IT" b="1" i="0" u="sng"/>
              <a:t> </a:t>
            </a:r>
            <a:r>
              <a:rPr lang="it-IT" b="1" i="0" u="sng" err="1"/>
              <a:t>remarks</a:t>
            </a:r>
            <a:endParaRPr lang="en-GB" b="1" i="0" u="sng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0F6E06-010A-4A49-A199-D17C74B5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07587"/>
            <a:ext cx="9906000" cy="2496620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1, 3 and 4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would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fill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economicity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gap with the diesel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cutting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100% of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most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impacting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voice of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  </a:t>
            </a:r>
            <a:r>
              <a:rPr lang="it-IT" sz="2000" b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NOT FEASIBLE</a:t>
            </a:r>
            <a:endParaRPr lang="it-IT" sz="2000" b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Necessity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of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acting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whole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production and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storage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both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technically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economically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algn="just"/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short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term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still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expect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better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convenience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traditional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diesel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sources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single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optimal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renewable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solution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all</a:t>
            </a:r>
            <a:r>
              <a:rPr lang="it-IT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it-IT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application</a:t>
            </a:r>
            <a:endParaRPr lang="it-IT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5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9">
            <a:extLst>
              <a:ext uri="{FF2B5EF4-FFF2-40B4-BE49-F238E27FC236}">
                <a16:creationId xmlns:a16="http://schemas.microsoft.com/office/drawing/2014/main" id="{8C99C2FC-3A9C-CB41-92F1-8210BF7F3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71">
            <a:extLst>
              <a:ext uri="{FF2B5EF4-FFF2-40B4-BE49-F238E27FC236}">
                <a16:creationId xmlns:a16="http://schemas.microsoft.com/office/drawing/2014/main" id="{1BA64E36-99F4-C54F-A0CD-8940DF435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3">
            <a:extLst>
              <a:ext uri="{FF2B5EF4-FFF2-40B4-BE49-F238E27FC236}">
                <a16:creationId xmlns:a16="http://schemas.microsoft.com/office/drawing/2014/main" id="{CD622AD4-422E-724D-95B0-1978195AC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4C2AC979-09C2-9044-A5C0-1CDB85535CF7}"/>
              </a:ext>
            </a:extLst>
          </p:cNvPr>
          <p:cNvSpPr txBox="1">
            <a:spLocks/>
          </p:cNvSpPr>
          <p:nvPr/>
        </p:nvSpPr>
        <p:spPr>
          <a:xfrm>
            <a:off x="0" y="5164080"/>
            <a:ext cx="12192001" cy="759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(H</a:t>
            </a:r>
            <a:r>
              <a:rPr lang="en-US" b="1" baseline="-25000"/>
              <a:t>2</a:t>
            </a:r>
            <a:r>
              <a:rPr lang="en-US" b="1"/>
              <a:t>) TANK </a:t>
            </a:r>
            <a:r>
              <a:rPr lang="en-US" b="1" dirty="0"/>
              <a:t>YOU FOR YOUR ATTENTION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8E02EA00-6CA5-B440-AFC1-4790B7F98A3A}"/>
              </a:ext>
            </a:extLst>
          </p:cNvPr>
          <p:cNvSpPr txBox="1">
            <a:spLocks/>
          </p:cNvSpPr>
          <p:nvPr/>
        </p:nvSpPr>
        <p:spPr>
          <a:xfrm>
            <a:off x="1523995" y="5976937"/>
            <a:ext cx="9144000" cy="44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u="sng"/>
              <a:t>Energy and Emissions in Transportation System – Group 3</a:t>
            </a:r>
          </a:p>
        </p:txBody>
      </p:sp>
      <p:cxnSp>
        <p:nvCxnSpPr>
          <p:cNvPr id="20" name="Straight Connector 75">
            <a:extLst>
              <a:ext uri="{FF2B5EF4-FFF2-40B4-BE49-F238E27FC236}">
                <a16:creationId xmlns:a16="http://schemas.microsoft.com/office/drawing/2014/main" id="{0DD3D42B-56EB-CD43-A587-E981EFFB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7">
            <a:extLst>
              <a:ext uri="{FF2B5EF4-FFF2-40B4-BE49-F238E27FC236}">
                <a16:creationId xmlns:a16="http://schemas.microsoft.com/office/drawing/2014/main" id="{3773DC73-050B-2F42-9BA3-24D433A4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9">
            <a:extLst>
              <a:ext uri="{FF2B5EF4-FFF2-40B4-BE49-F238E27FC236}">
                <a16:creationId xmlns:a16="http://schemas.microsoft.com/office/drawing/2014/main" id="{4AD1397B-8283-A944-A4F3-59CAD912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1">
            <a:extLst>
              <a:ext uri="{FF2B5EF4-FFF2-40B4-BE49-F238E27FC236}">
                <a16:creationId xmlns:a16="http://schemas.microsoft.com/office/drawing/2014/main" id="{3B87A971-1535-2C40-A9CD-4216AF9A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" descr="page1image12998336">
            <a:extLst>
              <a:ext uri="{FF2B5EF4-FFF2-40B4-BE49-F238E27FC236}">
                <a16:creationId xmlns:a16="http://schemas.microsoft.com/office/drawing/2014/main" id="{6DFD7949-97E9-DC4E-B012-E4738B10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9402" y="1392865"/>
            <a:ext cx="3573186" cy="26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FFEED-AE7A-48B4-B3F0-F1C606C4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791"/>
            <a:ext cx="12192000" cy="1382156"/>
          </a:xfrm>
        </p:spPr>
        <p:txBody>
          <a:bodyPr>
            <a:normAutofit/>
          </a:bodyPr>
          <a:lstStyle/>
          <a:p>
            <a:pPr algn="ctr"/>
            <a:r>
              <a:rPr lang="en-US" b="1" i="0" u="sng"/>
              <a:t>Share</a:t>
            </a:r>
            <a:r>
              <a:rPr lang="en-US" b="1" i="0" u="sng" baseline="0"/>
              <a:t> of fuels used by HD transport</a:t>
            </a:r>
            <a:endParaRPr lang="it-IT" b="1" i="0" u="sng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A62359B-DD2B-A840-92F9-B6205E217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66303"/>
              </p:ext>
            </p:extLst>
          </p:nvPr>
        </p:nvGraphicFramePr>
        <p:xfrm>
          <a:off x="1143000" y="1474153"/>
          <a:ext cx="9906000" cy="435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31E4AC-B87F-CF40-B45D-8EDBFFF457D6}"/>
              </a:ext>
            </a:extLst>
          </p:cNvPr>
          <p:cNvSpPr txBox="1"/>
          <p:nvPr/>
        </p:nvSpPr>
        <p:spPr>
          <a:xfrm>
            <a:off x="7421218" y="6451209"/>
            <a:ext cx="362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u="sng">
                <a:latin typeface="Source Sans Pro" panose="020B0503030403020204" pitchFamily="34" charset="0"/>
                <a:ea typeface="Source Sans Pro" panose="020B0503030403020204" pitchFamily="34" charset="0"/>
              </a:rPr>
              <a:t>Source</a:t>
            </a:r>
            <a:r>
              <a:rPr lang="en-GB" sz="120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it-IT" sz="1200" i="1">
                <a:latin typeface="Source Sans Pro" panose="020B0503030403020204" pitchFamily="34" charset="0"/>
                <a:ea typeface="Source Sans Pro" panose="020B0503030403020204" pitchFamily="34" charset="0"/>
              </a:rPr>
              <a:t>Report – </a:t>
            </a:r>
            <a:r>
              <a:rPr lang="it-IT" sz="1200" i="1" err="1">
                <a:latin typeface="Source Sans Pro" panose="020B0503030403020204" pitchFamily="34" charset="0"/>
                <a:ea typeface="Source Sans Pro" panose="020B0503030403020204" pitchFamily="34" charset="0"/>
              </a:rPr>
              <a:t>Vehicles</a:t>
            </a:r>
            <a:r>
              <a:rPr lang="it-IT" sz="1200" i="1">
                <a:latin typeface="Source Sans Pro" panose="020B0503030403020204" pitchFamily="34" charset="0"/>
                <a:ea typeface="Source Sans Pro" panose="020B0503030403020204" pitchFamily="34" charset="0"/>
              </a:rPr>
              <a:t> in use, Europe 2021</a:t>
            </a:r>
            <a:r>
              <a:rPr lang="en-GB" sz="1200" i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1">
                <a:latin typeface="Source Sans Pro" panose="020B0503030403020204" pitchFamily="34" charset="0"/>
                <a:ea typeface="Source Sans Pro" panose="020B0503030403020204" pitchFamily="34" charset="0"/>
              </a:rPr>
              <a:t>(ACEA)</a:t>
            </a:r>
            <a:endParaRPr lang="it-IT" sz="1200" b="1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348F0-2054-42FA-B1D9-C7CE8AE6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6643"/>
            <a:ext cx="9906000" cy="1001157"/>
          </a:xfrm>
        </p:spPr>
        <p:txBody>
          <a:bodyPr/>
          <a:lstStyle/>
          <a:p>
            <a:pPr algn="ctr"/>
            <a:r>
              <a:rPr lang="it-IT" b="1" i="0" u="sng"/>
              <a:t>How to solve </a:t>
            </a:r>
            <a:r>
              <a:rPr lang="it-IT" b="1" i="0" u="sng" err="1"/>
              <a:t>this</a:t>
            </a:r>
            <a:r>
              <a:rPr lang="it-IT" b="1" i="0" u="sng"/>
              <a:t> </a:t>
            </a:r>
            <a:r>
              <a:rPr lang="it-IT" b="1" i="0" u="sng" err="1"/>
              <a:t>issue</a:t>
            </a:r>
            <a:r>
              <a:rPr lang="it-IT" b="1" i="0" u="sng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77B0C0-150C-4873-9D24-D404B37C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471" y="1588957"/>
            <a:ext cx="9583058" cy="404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i="1">
                <a:latin typeface="Source Sans Pro" panose="020B0503030403020204" pitchFamily="34" charset="0"/>
                <a:ea typeface="Source Sans Pro" panose="020B0503030403020204" pitchFamily="34" charset="0"/>
              </a:rPr>
              <a:t>Reduce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the share of </a:t>
            </a:r>
            <a:r>
              <a:rPr lang="it-IT" sz="2000" i="1" err="1">
                <a:latin typeface="Source Sans Pro" panose="020B0503030403020204" pitchFamily="34" charset="0"/>
                <a:ea typeface="Source Sans Pro" panose="020B0503030403020204" pitchFamily="34" charset="0"/>
              </a:rPr>
              <a:t>fossil</a:t>
            </a:r>
            <a:r>
              <a:rPr lang="it-IT" sz="2000" i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i="1" err="1">
                <a:latin typeface="Source Sans Pro" panose="020B0503030403020204" pitchFamily="34" charset="0"/>
                <a:ea typeface="Source Sans Pro" panose="020B0503030403020204" pitchFamily="34" charset="0"/>
              </a:rPr>
              <a:t>fuels</a:t>
            </a:r>
            <a:r>
              <a:rPr lang="it-IT" sz="2000" i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this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sector</a:t>
            </a:r>
            <a:r>
              <a:rPr lang="it-IT" sz="200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AA999DC-CCA9-4968-B606-6C9A13A28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05668"/>
              </p:ext>
            </p:extLst>
          </p:nvPr>
        </p:nvGraphicFramePr>
        <p:xfrm>
          <a:off x="710472" y="2174135"/>
          <a:ext cx="10771056" cy="33249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7056">
                  <a:extLst>
                    <a:ext uri="{9D8B030D-6E8A-4147-A177-3AD203B41FA5}">
                      <a16:colId xmlns:a16="http://schemas.microsoft.com/office/drawing/2014/main" val="2018718478"/>
                    </a:ext>
                  </a:extLst>
                </a:gridCol>
                <a:gridCol w="4395034">
                  <a:extLst>
                    <a:ext uri="{9D8B030D-6E8A-4147-A177-3AD203B41FA5}">
                      <a16:colId xmlns:a16="http://schemas.microsoft.com/office/drawing/2014/main" val="3319954593"/>
                    </a:ext>
                  </a:extLst>
                </a:gridCol>
                <a:gridCol w="4748966">
                  <a:extLst>
                    <a:ext uri="{9D8B030D-6E8A-4147-A177-3AD203B41FA5}">
                      <a16:colId xmlns:a16="http://schemas.microsoft.com/office/drawing/2014/main" val="4162542899"/>
                    </a:ext>
                  </a:extLst>
                </a:gridCol>
              </a:tblGrid>
              <a:tr h="581765"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FUEL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7206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Biofuels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Derivable from waste products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Still emits CO</a:t>
                      </a:r>
                      <a:r>
                        <a:rPr lang="it-IT" sz="1800" kern="1200" baseline="-2500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2</a:t>
                      </a:r>
                      <a:r>
                        <a:rPr lang="it-IT" sz="1800" kern="120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 during use </a:t>
                      </a:r>
                      <a:endParaRPr lang="it-IT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1693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Electricity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100% clean </a:t>
                      </a:r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during use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Possibility to couple the vehicle with a fixed infrastructure (</a:t>
                      </a:r>
                      <a:r>
                        <a:rPr lang="it-IT" sz="1800" i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OVH contact line</a:t>
                      </a:r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Cleanness  depends on energetic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Charging infrastructure and time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Weight of the battery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18253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Hydrogen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i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100% clean </a:t>
                      </a:r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during use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i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Higher energy density</a:t>
                      </a:r>
                      <a:endParaRPr lang="it-IT" sz="18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Lower volumetric density</a:t>
                      </a:r>
                      <a:endParaRPr lang="it-IT" sz="18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09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0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BDC51-D86C-43C6-BDF7-6E3B81A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0" u="sng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81643-0A0D-4A04-98D5-D641A676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562850"/>
            <a:ext cx="10591800" cy="18281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it-IT" sz="20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2000" b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1BA867-4588-4948-83C6-CE0FB8FB11A7}"/>
              </a:ext>
            </a:extLst>
          </p:cNvPr>
          <p:cNvSpPr txBox="1"/>
          <p:nvPr/>
        </p:nvSpPr>
        <p:spPr>
          <a:xfrm>
            <a:off x="934484" y="2562850"/>
            <a:ext cx="3856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Current production 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Algae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Wood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Coal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Alcohols</a:t>
            </a:r>
          </a:p>
          <a:p>
            <a:endParaRPr lang="en-GB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F0C4A8-81D1-4C3B-B6EB-15E68BA92170}"/>
              </a:ext>
            </a:extLst>
          </p:cNvPr>
          <p:cNvSpPr txBox="1"/>
          <p:nvPr/>
        </p:nvSpPr>
        <p:spPr>
          <a:xfrm>
            <a:off x="5342760" y="2085533"/>
            <a:ext cx="298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Electrolysis: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Hydroelectric energy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2A9631-A5E7-4B7D-B689-7B288335267C}"/>
              </a:ext>
            </a:extLst>
          </p:cNvPr>
          <p:cNvSpPr txBox="1"/>
          <p:nvPr/>
        </p:nvSpPr>
        <p:spPr>
          <a:xfrm>
            <a:off x="5342760" y="4295611"/>
            <a:ext cx="385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Photovoltaic energy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37C2D1A-098B-4B13-B63A-F7514F822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30" y="1724866"/>
            <a:ext cx="2586040" cy="17520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EBDAA65-CF53-478B-8140-17CE7BD0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72" y="3779361"/>
            <a:ext cx="2125155" cy="2177845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51507BB-06FC-42A4-87C4-2D6D25D5D0DB}"/>
              </a:ext>
            </a:extLst>
          </p:cNvPr>
          <p:cNvCxnSpPr>
            <a:cxnSpLocks/>
          </p:cNvCxnSpPr>
          <p:nvPr/>
        </p:nvCxnSpPr>
        <p:spPr>
          <a:xfrm flipV="1">
            <a:off x="2521974" y="4287729"/>
            <a:ext cx="2269371" cy="7882"/>
          </a:xfrm>
          <a:prstGeom prst="line">
            <a:avLst/>
          </a:prstGeom>
          <a:ln w="28575">
            <a:solidFill>
              <a:srgbClr val="86A4C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47CDEEB-10F4-4099-BE17-5DD965735B42}"/>
              </a:ext>
            </a:extLst>
          </p:cNvPr>
          <p:cNvCxnSpPr>
            <a:cxnSpLocks/>
          </p:cNvCxnSpPr>
          <p:nvPr/>
        </p:nvCxnSpPr>
        <p:spPr>
          <a:xfrm>
            <a:off x="4791345" y="1940137"/>
            <a:ext cx="4916" cy="3044818"/>
          </a:xfrm>
          <a:prstGeom prst="line">
            <a:avLst/>
          </a:prstGeom>
          <a:ln w="28575">
            <a:solidFill>
              <a:srgbClr val="86A4C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8C19DB5-3DD4-4BD1-95CF-C8630381B695}"/>
              </a:ext>
            </a:extLst>
          </p:cNvPr>
          <p:cNvCxnSpPr>
            <a:cxnSpLocks/>
          </p:cNvCxnSpPr>
          <p:nvPr/>
        </p:nvCxnSpPr>
        <p:spPr>
          <a:xfrm>
            <a:off x="4796261" y="1941000"/>
            <a:ext cx="401242" cy="0"/>
          </a:xfrm>
          <a:prstGeom prst="line">
            <a:avLst/>
          </a:prstGeom>
          <a:ln w="28575">
            <a:solidFill>
              <a:srgbClr val="86A4C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0C79A2CF-DF3A-4046-961A-5A2CB86655B9}"/>
              </a:ext>
            </a:extLst>
          </p:cNvPr>
          <p:cNvCxnSpPr>
            <a:cxnSpLocks/>
          </p:cNvCxnSpPr>
          <p:nvPr/>
        </p:nvCxnSpPr>
        <p:spPr>
          <a:xfrm>
            <a:off x="4796261" y="4999703"/>
            <a:ext cx="401242" cy="0"/>
          </a:xfrm>
          <a:prstGeom prst="line">
            <a:avLst/>
          </a:prstGeom>
          <a:ln w="28575">
            <a:solidFill>
              <a:srgbClr val="86A4C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BDC51-D86C-43C6-BDF7-6E3B81A1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pPr algn="ctr"/>
            <a:r>
              <a:rPr lang="it-IT" b="1" i="0" u="sng" err="1"/>
              <a:t>Example</a:t>
            </a:r>
            <a:r>
              <a:rPr lang="it-IT" b="1" i="0" u="sng"/>
              <a:t> project - H</a:t>
            </a:r>
            <a:r>
              <a:rPr lang="it-IT" b="1" i="0" u="sng" baseline="-5000"/>
              <a:t>2</a:t>
            </a:r>
            <a:r>
              <a:rPr lang="it-IT" b="1" i="0" u="sng"/>
              <a:t> SÜDTIROL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81643-0A0D-4A04-98D5-D641A676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562850"/>
            <a:ext cx="10591800" cy="18281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it-IT" sz="20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2000" b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1BA867-4588-4948-83C6-CE0FB8FB11A7}"/>
              </a:ext>
            </a:extLst>
          </p:cNvPr>
          <p:cNvSpPr txBox="1"/>
          <p:nvPr/>
        </p:nvSpPr>
        <p:spPr>
          <a:xfrm>
            <a:off x="1476994" y="2507412"/>
            <a:ext cx="5535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Green hydrogen </a:t>
            </a:r>
            <a:r>
              <a:rPr lang="en-GB" sz="2000">
                <a:latin typeface="Source Sans Pro" panose="020B0503030403020204" pitchFamily="34" charset="0"/>
                <a:ea typeface="Source Sans Pro" panose="020B0503030403020204" pitchFamily="34" charset="0"/>
              </a:rPr>
              <a:t>produced locally;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Store surplus of energy 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from hydroelectric power plants </a:t>
            </a:r>
            <a:r>
              <a:rPr lang="en-US" sz="2000" b="1">
                <a:latin typeface="Source Sans Pro" panose="020B0503030403020204" pitchFamily="34" charset="0"/>
                <a:ea typeface="Source Sans Pro" panose="020B0503030403020204" pitchFamily="34" charset="0"/>
              </a:rPr>
              <a:t>in form of hydrogen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Production up to 180 Nm</a:t>
            </a:r>
            <a:r>
              <a:rPr lang="en-US" sz="2000" baseline="30000"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/hour;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Hydrogen can refill up to 15 urban buses (200/250 km range) or up to 700 cars.</a:t>
            </a:r>
            <a:endParaRPr lang="en-GB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A4F5756-2BD6-480A-A40F-70C285BD75A5}"/>
              </a:ext>
            </a:extLst>
          </p:cNvPr>
          <p:cNvCxnSpPr>
            <a:cxnSpLocks/>
          </p:cNvCxnSpPr>
          <p:nvPr/>
        </p:nvCxnSpPr>
        <p:spPr>
          <a:xfrm>
            <a:off x="7450970" y="1424807"/>
            <a:ext cx="4012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magine 6" descr="Immagine che contiene testo, strada, esterni, autostrada&#10;&#10;Descrizione generata automaticamente">
            <a:extLst>
              <a:ext uri="{FF2B5EF4-FFF2-40B4-BE49-F238E27FC236}">
                <a16:creationId xmlns:a16="http://schemas.microsoft.com/office/drawing/2014/main" id="{06854E2D-A236-BF4A-A20D-35EF4DED1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4" y="2336346"/>
            <a:ext cx="3987786" cy="218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27D903D7-7AE9-BB4C-9ABF-F812824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11" y="532568"/>
            <a:ext cx="8256978" cy="84644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i="0" u="sng"/>
              <a:t>Truck data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8E8985B-6798-5C46-BD23-F44F4A9B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53991"/>
              </p:ext>
            </p:extLst>
          </p:nvPr>
        </p:nvGraphicFramePr>
        <p:xfrm>
          <a:off x="2387999" y="1689400"/>
          <a:ext cx="7416000" cy="3276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08000">
                  <a:extLst>
                    <a:ext uri="{9D8B030D-6E8A-4147-A177-3AD203B41FA5}">
                      <a16:colId xmlns:a16="http://schemas.microsoft.com/office/drawing/2014/main" val="1195572812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1922258136"/>
                    </a:ext>
                  </a:extLst>
                </a:gridCol>
              </a:tblGrid>
              <a:tr h="46800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Scania G-series (ASKO)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729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GB" sz="1800" b="0" i="1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WLTP Consumption [kg/km]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0,07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2405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b="0" i="1" u="none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Number of trucks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i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296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800" b="0" i="1" u="none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Distance [km/day]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i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1751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800" b="1" i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Total H</a:t>
                      </a:r>
                      <a:r>
                        <a:rPr lang="it-IT" sz="1800" b="1" i="1" u="none" baseline="-2500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800" b="1" i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required</a:t>
                      </a:r>
                      <a:r>
                        <a:rPr lang="it-IT" sz="1800" b="1" i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[kg/</a:t>
                      </a:r>
                      <a:r>
                        <a:rPr lang="it-IT" sz="1800" b="1" i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day</a:t>
                      </a:r>
                      <a:r>
                        <a:rPr lang="it-IT" sz="1800" b="1" i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b="1" i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363,00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2630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800" b="0" i="1" u="none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LHV H</a:t>
                      </a:r>
                      <a:r>
                        <a:rPr lang="it-IT" sz="1800" b="0" i="1" u="none" baseline="-250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r>
                        <a:rPr lang="it-IT" sz="1800" b="0" i="1" u="none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[kWh/kg]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i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33,31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3537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800" b="1" i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Electric</a:t>
                      </a:r>
                      <a:r>
                        <a:rPr lang="it-IT" sz="1800" b="1" i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energy</a:t>
                      </a:r>
                      <a:r>
                        <a:rPr lang="it-IT" sz="1800" b="1" i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it-IT" sz="1800" b="1" i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required</a:t>
                      </a:r>
                      <a:r>
                        <a:rPr lang="it-IT" sz="1800" b="1" i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[MWh]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b="1" i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20,46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517639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89A12DF-1066-BC46-B428-4A4BC47B3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42009"/>
              </p:ext>
            </p:extLst>
          </p:nvPr>
        </p:nvGraphicFramePr>
        <p:xfrm>
          <a:off x="3885141" y="5275784"/>
          <a:ext cx="4421717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1717">
                  <a:extLst>
                    <a:ext uri="{9D8B030D-6E8A-4147-A177-3AD203B41FA5}">
                      <a16:colId xmlns:a16="http://schemas.microsoft.com/office/drawing/2014/main" val="10674115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sng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Location</a:t>
                      </a:r>
                      <a:r>
                        <a:rPr lang="it-IT" sz="12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: Amazon logistics depot in Milano, Via Toffetti 108.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4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8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B4952-B155-49C6-AAEE-34844335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34413"/>
            <a:ext cx="9906000" cy="905932"/>
          </a:xfrm>
        </p:spPr>
        <p:txBody>
          <a:bodyPr/>
          <a:lstStyle/>
          <a:p>
            <a:pPr algn="ctr"/>
            <a:r>
              <a:rPr lang="en-US" b="1" i="0" u="sng"/>
              <a:t>Case study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765B8D-6A8C-480B-B549-E737EF4B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89" y="1840346"/>
            <a:ext cx="8635621" cy="34745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Hydropower + Transfer of electric energy to depot +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Electrolyser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depot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Hydropower +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Electrolyser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site + transport of H</a:t>
            </a:r>
            <a:r>
              <a:rPr lang="en-US" sz="20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depot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Electricity from PV in Puglia +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Electrolyser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site + Transport of H</a:t>
            </a:r>
            <a:r>
              <a:rPr lang="en-US" sz="20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depot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Electricity from PV in Milano +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Electrolyser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site</a:t>
            </a:r>
          </a:p>
        </p:txBody>
      </p:sp>
    </p:spTree>
    <p:extLst>
      <p:ext uri="{BB962C8B-B14F-4D97-AF65-F5344CB8AC3E}">
        <p14:creationId xmlns:p14="http://schemas.microsoft.com/office/powerpoint/2010/main" val="299704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5FCB8-550E-4247-847A-8C6D7728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0" u="sng" err="1"/>
              <a:t>Chosen</a:t>
            </a:r>
            <a:r>
              <a:rPr lang="it-IT" b="1" i="0" u="sng"/>
              <a:t> </a:t>
            </a:r>
            <a:r>
              <a:rPr lang="it-IT" b="1" i="0" u="sng" err="1"/>
              <a:t>electrolyser</a:t>
            </a:r>
            <a:r>
              <a:rPr lang="it-IT" b="1" i="0" u="sng"/>
              <a:t> – </a:t>
            </a:r>
            <a:r>
              <a:rPr lang="it-IT" b="1" i="0" u="sng" cap="none"/>
              <a:t>HGas3SP</a:t>
            </a:r>
            <a:endParaRPr lang="it-IT" b="1" i="0" u="sng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0CDDA7-42C3-4E64-97DC-16474B41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48" y="1848046"/>
            <a:ext cx="7466667" cy="316190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4DE738-0644-4B69-8D59-1D141D7F3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43465"/>
            <a:ext cx="2787794" cy="17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2925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0271B"/>
      </a:dk2>
      <a:lt2>
        <a:srgbClr val="F3F1F0"/>
      </a:lt2>
      <a:accent1>
        <a:srgbClr val="4BACBF"/>
      </a:accent1>
      <a:accent2>
        <a:srgbClr val="3B6CB1"/>
      </a:accent2>
      <a:accent3>
        <a:srgbClr val="4D4DC3"/>
      </a:accent3>
      <a:accent4>
        <a:srgbClr val="6F3EB3"/>
      </a:accent4>
      <a:accent5>
        <a:srgbClr val="AF4DC3"/>
      </a:accent5>
      <a:accent6>
        <a:srgbClr val="B13B94"/>
      </a:accent6>
      <a:hlink>
        <a:srgbClr val="BF54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2010</Words>
  <Application>Microsoft Macintosh PowerPoint</Application>
  <PresentationFormat>Widescreen</PresentationFormat>
  <Paragraphs>431</Paragraphs>
  <Slides>26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Source Sans Pro</vt:lpstr>
      <vt:lpstr>SourceSansPro</vt:lpstr>
      <vt:lpstr>Univers Condensed Light</vt:lpstr>
      <vt:lpstr>Walbaum Display Light</vt:lpstr>
      <vt:lpstr>AngleLinesVTI</vt:lpstr>
      <vt:lpstr>Presentazione standard di PowerPoint</vt:lpstr>
      <vt:lpstr>Current situation</vt:lpstr>
      <vt:lpstr>Share of fuels used by HD transport</vt:lpstr>
      <vt:lpstr>How to solve this issue?</vt:lpstr>
      <vt:lpstr>STATE OF THE ART</vt:lpstr>
      <vt:lpstr>Example project - H2 SÜDTIROL</vt:lpstr>
      <vt:lpstr>Truck data</vt:lpstr>
      <vt:lpstr>Case study</vt:lpstr>
      <vt:lpstr>Chosen electrolyser – HGas3SP</vt:lpstr>
      <vt:lpstr>hydroeletric powerplant - Crodo </vt:lpstr>
      <vt:lpstr>Technical evaluation</vt:lpstr>
      <vt:lpstr>Economical evaluation</vt:lpstr>
      <vt:lpstr>Presentazione standard di PowerPoint</vt:lpstr>
      <vt:lpstr>Technical evaluation</vt:lpstr>
      <vt:lpstr>Economical evaluation</vt:lpstr>
      <vt:lpstr>PV Puglia</vt:lpstr>
      <vt:lpstr>Technical evaluation</vt:lpstr>
      <vt:lpstr>Economical evaluation</vt:lpstr>
      <vt:lpstr>PV Milano</vt:lpstr>
      <vt:lpstr>Technical evaluation</vt:lpstr>
      <vt:lpstr>Economical evaluation</vt:lpstr>
      <vt:lpstr>CONCLUSIONS</vt:lpstr>
      <vt:lpstr>Comparison of costs</vt:lpstr>
      <vt:lpstr>COMPARISON OF EMISSIONS</vt:lpstr>
      <vt:lpstr>Final remarks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and emissions Project</dc:title>
  <dc:creator>Giovanni Valtorta</dc:creator>
  <cp:lastModifiedBy>Jacopo Elia Pometto</cp:lastModifiedBy>
  <cp:revision>1</cp:revision>
  <cp:lastPrinted>2021-12-11T15:18:29Z</cp:lastPrinted>
  <dcterms:created xsi:type="dcterms:W3CDTF">2021-11-02T14:16:53Z</dcterms:created>
  <dcterms:modified xsi:type="dcterms:W3CDTF">2021-12-11T15:18:37Z</dcterms:modified>
</cp:coreProperties>
</file>