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7" r:id="rId8"/>
    <p:sldId id="259" r:id="rId9"/>
    <p:sldId id="258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ocket.cha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Progettazione «</a:t>
            </a:r>
            <a:r>
              <a:rPr lang="it-IT" dirty="0" err="1"/>
              <a:t>Monolith</a:t>
            </a:r>
            <a:r>
              <a:rPr lang="it-IT" dirty="0"/>
              <a:t>»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NPE Developers – 28/02/2017</a:t>
            </a:r>
          </a:p>
        </p:txBody>
      </p:sp>
    </p:spTree>
    <p:extLst>
      <p:ext uri="{BB962C8B-B14F-4D97-AF65-F5344CB8AC3E}">
        <p14:creationId xmlns:p14="http://schemas.microsoft.com/office/powerpoint/2010/main" val="359777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SDK – Le bolle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Contenitori di layout</a:t>
            </a:r>
          </a:p>
          <a:p>
            <a:pPr lvl="1"/>
            <a:r>
              <a:rPr lang="it-IT" dirty="0"/>
              <a:t>Di </a:t>
            </a:r>
            <a:r>
              <a:rPr lang="it-IT" dirty="0" err="1"/>
              <a:t>defaul</a:t>
            </a:r>
            <a:r>
              <a:rPr lang="it-IT" dirty="0"/>
              <a:t> un solo layout verticale</a:t>
            </a:r>
          </a:p>
          <a:p>
            <a:r>
              <a:rPr lang="it-IT" dirty="0"/>
              <a:t>Creati dinamicamente attraverso metodi di comodità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TextBubble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(‘**Hello world**’)</a:t>
            </a: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bubble.formatText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it-IT" dirty="0"/>
            </a:br>
            <a:br>
              <a:rPr lang="it-IT" dirty="0"/>
            </a:br>
            <a:r>
              <a:rPr lang="it-IT" dirty="0"/>
              <a:t>Output: 		</a:t>
            </a:r>
            <a:r>
              <a:rPr lang="it-IT" b="1" dirty="0"/>
              <a:t>Hello world</a:t>
            </a:r>
          </a:p>
          <a:p>
            <a:r>
              <a:rPr lang="it-IT" dirty="0"/>
              <a:t>Rappresentano i messaggi che vengono inviati all’interno di una chat</a:t>
            </a:r>
          </a:p>
        </p:txBody>
      </p:sp>
    </p:spTree>
    <p:extLst>
      <p:ext uri="{BB962C8B-B14F-4D97-AF65-F5344CB8AC3E}">
        <p14:creationId xmlns:p14="http://schemas.microsoft.com/office/powerpoint/2010/main" val="345690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Sviluppare una lista di oggetti modificabili da chiunque</a:t>
            </a:r>
          </a:p>
          <a:p>
            <a:r>
              <a:rPr lang="it-IT" dirty="0"/>
              <a:t>Ogni lista possiede</a:t>
            </a:r>
          </a:p>
          <a:p>
            <a:pPr lvl="1"/>
            <a:r>
              <a:rPr lang="it-IT" dirty="0"/>
              <a:t>Creatore</a:t>
            </a:r>
          </a:p>
          <a:p>
            <a:pPr lvl="1"/>
            <a:r>
              <a:rPr lang="it-IT" dirty="0"/>
              <a:t>Titolo</a:t>
            </a:r>
          </a:p>
          <a:p>
            <a:pPr lvl="1"/>
            <a:r>
              <a:rPr lang="it-IT" dirty="0"/>
              <a:t>Oggetti presenti</a:t>
            </a:r>
          </a:p>
          <a:p>
            <a:r>
              <a:rPr lang="it-IT" dirty="0"/>
              <a:t>Ogni oggetti all’interno della lista può possedere</a:t>
            </a:r>
          </a:p>
          <a:p>
            <a:pPr lvl="1"/>
            <a:r>
              <a:rPr lang="it-IT" dirty="0"/>
              <a:t>Nome</a:t>
            </a:r>
          </a:p>
          <a:p>
            <a:pPr lvl="1"/>
            <a:r>
              <a:rPr lang="it-IT" dirty="0"/>
              <a:t>Quantità</a:t>
            </a:r>
          </a:p>
          <a:p>
            <a:pPr lvl="1"/>
            <a:r>
              <a:rPr lang="it-IT" dirty="0"/>
              <a:t>Immagine</a:t>
            </a:r>
          </a:p>
          <a:p>
            <a:pPr lvl="1"/>
            <a:r>
              <a:rPr lang="it-IT" dirty="0"/>
              <a:t>Descrizione</a:t>
            </a:r>
          </a:p>
          <a:p>
            <a:pPr lvl="1"/>
            <a:r>
              <a:rPr lang="it-IT" dirty="0"/>
              <a:t>Note</a:t>
            </a:r>
          </a:p>
          <a:p>
            <a:pPr lvl="1"/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002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- Bolle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Tipologie di bolle utilizzate</a:t>
            </a:r>
          </a:p>
          <a:p>
            <a:pPr lvl="1"/>
            <a:r>
              <a:rPr lang="it-IT" dirty="0"/>
              <a:t>Bolla lista</a:t>
            </a:r>
          </a:p>
          <a:p>
            <a:pPr lvl="1"/>
            <a:r>
              <a:rPr lang="it-IT" dirty="0"/>
              <a:t>Bolla avviso</a:t>
            </a:r>
          </a:p>
          <a:p>
            <a:pPr lvl="1"/>
            <a:r>
              <a:rPr lang="it-IT" dirty="0"/>
              <a:t>Bolla testo</a:t>
            </a:r>
          </a:p>
          <a:p>
            <a:r>
              <a:rPr lang="it-IT" dirty="0"/>
              <a:t>Utilizzo pattern Model-</a:t>
            </a:r>
            <a:r>
              <a:rPr lang="it-IT" dirty="0" err="1"/>
              <a:t>View</a:t>
            </a:r>
            <a:r>
              <a:rPr lang="it-IT" dirty="0"/>
              <a:t>-</a:t>
            </a:r>
            <a:r>
              <a:rPr lang="it-IT" dirty="0" err="1"/>
              <a:t>Presenter</a:t>
            </a:r>
            <a:r>
              <a:rPr lang="it-IT" dirty="0"/>
              <a:t> (MVP)</a:t>
            </a:r>
          </a:p>
          <a:p>
            <a:pPr lvl="1"/>
            <a:r>
              <a:rPr lang="it-IT" dirty="0"/>
              <a:t>Minore accoppiamento tra model e </a:t>
            </a:r>
            <a:r>
              <a:rPr lang="it-IT" dirty="0" err="1"/>
              <a:t>view</a:t>
            </a:r>
            <a:endParaRPr lang="it-IT" dirty="0"/>
          </a:p>
          <a:p>
            <a:pPr lvl="1"/>
            <a:r>
              <a:rPr lang="it-IT" dirty="0"/>
              <a:t>Maggiore testabilità</a:t>
            </a:r>
          </a:p>
          <a:p>
            <a:r>
              <a:rPr lang="it-IT" dirty="0"/>
              <a:t>Utilizzo del pattern «</a:t>
            </a:r>
            <a:r>
              <a:rPr lang="it-IT" dirty="0" err="1"/>
              <a:t>Clean</a:t>
            </a:r>
            <a:r>
              <a:rPr lang="it-IT" dirty="0"/>
              <a:t> Architecture» per la gestione delle funzionalità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633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– Altre viste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Pattern </a:t>
            </a:r>
            <a:r>
              <a:rPr lang="it-IT" dirty="0" err="1"/>
              <a:t>Observer</a:t>
            </a:r>
            <a:r>
              <a:rPr lang="it-IT" dirty="0"/>
              <a:t> per ricevere i vari input dall’utente </a:t>
            </a:r>
          </a:p>
          <a:p>
            <a:pPr lvl="1"/>
            <a:r>
              <a:rPr lang="it-IT" dirty="0"/>
              <a:t>Utilizzato da </a:t>
            </a:r>
            <a:r>
              <a:rPr lang="it-IT" dirty="0" err="1"/>
              <a:t>Rocket.chat</a:t>
            </a:r>
            <a:endParaRPr lang="it-IT" dirty="0"/>
          </a:p>
          <a:p>
            <a:pPr lvl="1"/>
            <a:r>
              <a:rPr lang="it-IT" dirty="0"/>
              <a:t>Dipendenze tra i componenti quasi nulla</a:t>
            </a:r>
          </a:p>
          <a:p>
            <a:r>
              <a:rPr lang="it-IT" dirty="0"/>
              <a:t>Pattern Model-</a:t>
            </a:r>
            <a:r>
              <a:rPr lang="it-IT" dirty="0" err="1"/>
              <a:t>View</a:t>
            </a:r>
            <a:r>
              <a:rPr lang="it-IT" dirty="0"/>
              <a:t>-</a:t>
            </a:r>
            <a:r>
              <a:rPr lang="it-IT" dirty="0" err="1"/>
              <a:t>Presenter</a:t>
            </a:r>
            <a:r>
              <a:rPr lang="it-IT" dirty="0"/>
              <a:t> (MVP) per la creazione delle viste</a:t>
            </a:r>
          </a:p>
          <a:p>
            <a:r>
              <a:rPr lang="it-IT" dirty="0"/>
              <a:t>Utilizzo del pattern «</a:t>
            </a:r>
            <a:r>
              <a:rPr lang="it-IT" dirty="0" err="1"/>
              <a:t>Clean</a:t>
            </a:r>
            <a:r>
              <a:rPr lang="it-IT" dirty="0"/>
              <a:t> Architecture» per la gestione delle funzionalità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472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Contenuto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Pattern utilizzati </a:t>
            </a:r>
          </a:p>
          <a:p>
            <a:r>
              <a:rPr lang="it-IT" dirty="0"/>
              <a:t>Schema generale</a:t>
            </a:r>
          </a:p>
        </p:txBody>
      </p:sp>
    </p:spTree>
    <p:extLst>
      <p:ext uri="{BB962C8B-B14F-4D97-AF65-F5344CB8AC3E}">
        <p14:creationId xmlns:p14="http://schemas.microsoft.com/office/powerpoint/2010/main" val="69927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 utilizzati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Model-</a:t>
            </a:r>
            <a:r>
              <a:rPr lang="it-IT" dirty="0" err="1"/>
              <a:t>View</a:t>
            </a:r>
            <a:r>
              <a:rPr lang="it-IT" dirty="0"/>
              <a:t>-</a:t>
            </a:r>
            <a:r>
              <a:rPr lang="it-IT" dirty="0" err="1"/>
              <a:t>Presenter</a:t>
            </a:r>
            <a:r>
              <a:rPr lang="it-IT" dirty="0"/>
              <a:t> (MVP)</a:t>
            </a:r>
          </a:p>
          <a:p>
            <a:r>
              <a:rPr lang="it-IT" dirty="0" err="1"/>
              <a:t>Observer</a:t>
            </a:r>
            <a:endParaRPr lang="it-IT" dirty="0"/>
          </a:p>
          <a:p>
            <a:r>
              <a:rPr lang="it-IT" dirty="0" err="1"/>
              <a:t>Clean</a:t>
            </a:r>
            <a:r>
              <a:rPr lang="it-IT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84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Model-</a:t>
            </a:r>
            <a:r>
              <a:rPr lang="it-IT" dirty="0" err="1"/>
              <a:t>View</a:t>
            </a:r>
            <a:r>
              <a:rPr lang="it-IT" dirty="0"/>
              <a:t>-</a:t>
            </a:r>
            <a:r>
              <a:rPr lang="it-IT" dirty="0" err="1"/>
              <a:t>Presenter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Pattern architetturale simile al Model-</a:t>
            </a:r>
            <a:r>
              <a:rPr lang="it-IT" dirty="0" err="1"/>
              <a:t>View</a:t>
            </a:r>
            <a:r>
              <a:rPr lang="it-IT" dirty="0"/>
              <a:t>-Controller (MVC)</a:t>
            </a:r>
          </a:p>
          <a:p>
            <a:r>
              <a:rPr lang="it-IT" dirty="0"/>
              <a:t>Il </a:t>
            </a:r>
            <a:r>
              <a:rPr lang="it-IT" dirty="0" err="1"/>
              <a:t>Presenter</a:t>
            </a:r>
            <a:r>
              <a:rPr lang="it-IT" dirty="0"/>
              <a:t> fa da «middle man» tra la </a:t>
            </a:r>
            <a:r>
              <a:rPr lang="it-IT" dirty="0" err="1"/>
              <a:t>View</a:t>
            </a:r>
            <a:r>
              <a:rPr lang="it-IT" dirty="0"/>
              <a:t> e il Model</a:t>
            </a:r>
          </a:p>
          <a:p>
            <a:pPr lvl="1"/>
            <a:r>
              <a:rPr lang="it-IT" dirty="0"/>
              <a:t>Nessuna comunicazione tra </a:t>
            </a:r>
            <a:r>
              <a:rPr lang="it-IT" dirty="0" err="1"/>
              <a:t>View</a:t>
            </a:r>
            <a:r>
              <a:rPr lang="it-IT" dirty="0"/>
              <a:t> e Model diretta</a:t>
            </a:r>
          </a:p>
          <a:p>
            <a:r>
              <a:rPr lang="it-IT" dirty="0"/>
              <a:t>Pro</a:t>
            </a:r>
          </a:p>
          <a:p>
            <a:pPr lvl="1"/>
            <a:r>
              <a:rPr lang="it-IT" dirty="0"/>
              <a:t>Facilita la testabilità</a:t>
            </a:r>
          </a:p>
          <a:p>
            <a:pPr lvl="1"/>
            <a:r>
              <a:rPr lang="it-IT" dirty="0"/>
              <a:t>Migliora la separazione dei ruoli</a:t>
            </a:r>
          </a:p>
          <a:p>
            <a:r>
              <a:rPr lang="it-IT" dirty="0"/>
              <a:t>Contro</a:t>
            </a:r>
          </a:p>
          <a:p>
            <a:pPr lvl="1"/>
            <a:r>
              <a:rPr lang="it-IT" dirty="0"/>
              <a:t>Codice spesso ridondante</a:t>
            </a:r>
          </a:p>
          <a:p>
            <a:pPr lvl="2"/>
            <a:r>
              <a:rPr lang="it-IT" dirty="0"/>
              <a:t>Funzioni dai nomi simili</a:t>
            </a:r>
          </a:p>
          <a:p>
            <a:pPr lvl="2"/>
            <a:r>
              <a:rPr lang="it-IT" dirty="0"/>
              <a:t>Interfacce simili</a:t>
            </a:r>
          </a:p>
          <a:p>
            <a:pPr lvl="1"/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202" y="122239"/>
            <a:ext cx="29718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4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Design pattern</a:t>
            </a:r>
          </a:p>
          <a:p>
            <a:r>
              <a:rPr lang="it-IT" dirty="0"/>
              <a:t>Un oggetto («</a:t>
            </a:r>
            <a:r>
              <a:rPr lang="it-IT" dirty="0" err="1"/>
              <a:t>subject</a:t>
            </a:r>
            <a:r>
              <a:rPr lang="it-IT" dirty="0"/>
              <a:t>») invia a tutti i suoi iscritti («</a:t>
            </a:r>
            <a:r>
              <a:rPr lang="it-IT" dirty="0" err="1"/>
              <a:t>observers</a:t>
            </a:r>
            <a:r>
              <a:rPr lang="it-IT" dirty="0"/>
              <a:t>») notificandoli di eventi specifici</a:t>
            </a:r>
          </a:p>
          <a:p>
            <a:r>
              <a:rPr lang="it-IT" dirty="0"/>
              <a:t>Utilizzato da </a:t>
            </a:r>
            <a:r>
              <a:rPr lang="it-IT" dirty="0" err="1">
                <a:hlinkClick r:id="rId2"/>
              </a:rPr>
              <a:t>Rocket.chat</a:t>
            </a:r>
            <a:endParaRPr lang="it-IT" dirty="0"/>
          </a:p>
          <a:p>
            <a:pPr lvl="1"/>
            <a:r>
              <a:rPr lang="it-IT" dirty="0"/>
              <a:t>Invio di un nuovo messaggio</a:t>
            </a:r>
          </a:p>
          <a:p>
            <a:pPr lvl="1"/>
            <a:r>
              <a:rPr lang="it-IT" dirty="0"/>
              <a:t>Invio file</a:t>
            </a:r>
          </a:p>
          <a:p>
            <a:pPr lvl="1"/>
            <a:r>
              <a:rPr lang="it-IT" dirty="0"/>
              <a:t>…</a:t>
            </a:r>
          </a:p>
          <a:p>
            <a:r>
              <a:rPr lang="it-IT" dirty="0"/>
              <a:t>Pro</a:t>
            </a:r>
          </a:p>
          <a:p>
            <a:pPr lvl="1"/>
            <a:r>
              <a:rPr lang="it-IT" dirty="0"/>
              <a:t>Aumenta la separazione dei componenti</a:t>
            </a:r>
          </a:p>
          <a:p>
            <a:r>
              <a:rPr lang="it-IT" dirty="0"/>
              <a:t>Contro</a:t>
            </a:r>
          </a:p>
          <a:p>
            <a:pPr lvl="1"/>
            <a:r>
              <a:rPr lang="it-IT" dirty="0"/>
              <a:t>Non sempre è facilmente applicabile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12" y="284162"/>
            <a:ext cx="3708089" cy="153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Clean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Pattern architetturale ideato da «</a:t>
            </a:r>
            <a:r>
              <a:rPr lang="it-IT" dirty="0" err="1"/>
              <a:t>Uncle</a:t>
            </a:r>
            <a:r>
              <a:rPr lang="it-IT" dirty="0"/>
              <a:t> Bob»</a:t>
            </a:r>
          </a:p>
          <a:p>
            <a:r>
              <a:rPr lang="it-IT" dirty="0"/>
              <a:t>Basato sulla </a:t>
            </a:r>
            <a:r>
              <a:rPr lang="it-IT" i="1" dirty="0" err="1"/>
              <a:t>dependency</a:t>
            </a:r>
            <a:r>
              <a:rPr lang="it-IT" i="1" dirty="0"/>
              <a:t> </a:t>
            </a:r>
            <a:r>
              <a:rPr lang="it-IT" i="1" dirty="0" err="1"/>
              <a:t>rule</a:t>
            </a:r>
            <a:endParaRPr lang="it-IT" i="1" dirty="0"/>
          </a:p>
          <a:p>
            <a:pPr lvl="1"/>
            <a:r>
              <a:rPr lang="it-IT" dirty="0"/>
              <a:t>Gli strati più interni non possono avere dipendenze con quelli esterni</a:t>
            </a:r>
          </a:p>
          <a:p>
            <a:r>
              <a:rPr lang="it-IT" dirty="0"/>
              <a:t>Pro</a:t>
            </a:r>
          </a:p>
          <a:p>
            <a:pPr lvl="1"/>
            <a:r>
              <a:rPr lang="it-IT" dirty="0"/>
              <a:t>Qualsiasi strato può cambiare nel tempo, senza rompere l’architettura</a:t>
            </a:r>
          </a:p>
          <a:p>
            <a:pPr lvl="1"/>
            <a:r>
              <a:rPr lang="it-IT" dirty="0"/>
              <a:t>I dati che passano i confini sono sempre convertiti</a:t>
            </a:r>
          </a:p>
          <a:p>
            <a:r>
              <a:rPr lang="it-IT" dirty="0"/>
              <a:t>Contro</a:t>
            </a:r>
          </a:p>
          <a:p>
            <a:pPr lvl="1"/>
            <a:r>
              <a:rPr lang="it-IT" dirty="0"/>
              <a:t>Non sempre facilmente applicabile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922" y="113083"/>
            <a:ext cx="2631080" cy="19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1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generale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Due componenti principali</a:t>
            </a:r>
          </a:p>
          <a:p>
            <a:r>
              <a:rPr lang="it-IT" dirty="0"/>
              <a:t>Software Development Kit (SDK)</a:t>
            </a:r>
          </a:p>
          <a:p>
            <a:pPr lvl="1"/>
            <a:r>
              <a:rPr lang="it-IT" dirty="0"/>
              <a:t>Layouts</a:t>
            </a:r>
          </a:p>
          <a:p>
            <a:pPr lvl="1"/>
            <a:r>
              <a:rPr lang="it-IT" dirty="0" err="1"/>
              <a:t>Widgets</a:t>
            </a:r>
            <a:endParaRPr lang="it-IT" dirty="0"/>
          </a:p>
          <a:p>
            <a:pPr lvl="1"/>
            <a:r>
              <a:rPr lang="it-IT" dirty="0"/>
              <a:t>Bolle</a:t>
            </a:r>
          </a:p>
          <a:p>
            <a:r>
              <a:rPr lang="it-IT" dirty="0"/>
              <a:t>Applicazione</a:t>
            </a:r>
          </a:p>
          <a:p>
            <a:pPr lvl="1"/>
            <a:r>
              <a:rPr lang="it-IT" dirty="0"/>
              <a:t>Bolle</a:t>
            </a:r>
          </a:p>
          <a:p>
            <a:pPr lvl="1"/>
            <a:r>
              <a:rPr lang="it-IT" dirty="0"/>
              <a:t>Altre viste</a:t>
            </a:r>
          </a:p>
        </p:txBody>
      </p:sp>
    </p:spTree>
    <p:extLst>
      <p:ext uri="{BB962C8B-B14F-4D97-AF65-F5344CB8AC3E}">
        <p14:creationId xmlns:p14="http://schemas.microsoft.com/office/powerpoint/2010/main" val="166298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SDK – I layout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Utilizzati all’interno delle bolle</a:t>
            </a:r>
          </a:p>
          <a:p>
            <a:r>
              <a:rPr lang="it-IT" dirty="0"/>
              <a:t>Contengono i </a:t>
            </a:r>
            <a:r>
              <a:rPr lang="it-IT" dirty="0" err="1">
                <a:hlinkClick r:id="rId2" action="ppaction://hlinksldjump"/>
              </a:rPr>
              <a:t>widgets</a:t>
            </a:r>
            <a:r>
              <a:rPr lang="it-IT" dirty="0"/>
              <a:t> e li dispongono </a:t>
            </a:r>
          </a:p>
          <a:p>
            <a:pPr lvl="1"/>
            <a:r>
              <a:rPr lang="it-IT" dirty="0"/>
              <a:t>Disposizione verticale</a:t>
            </a:r>
          </a:p>
          <a:p>
            <a:pPr lvl="1"/>
            <a:r>
              <a:rPr lang="it-IT" dirty="0"/>
              <a:t>Disposizione orizzontale</a:t>
            </a:r>
          </a:p>
          <a:p>
            <a:r>
              <a:rPr lang="it-IT" dirty="0"/>
              <a:t>Si possono comporre</a:t>
            </a:r>
          </a:p>
          <a:p>
            <a:pPr lvl="1"/>
            <a:r>
              <a:rPr lang="it-IT" dirty="0"/>
              <a:t>Layout all’interno di altri layout</a:t>
            </a:r>
          </a:p>
          <a:p>
            <a:r>
              <a:rPr lang="it-IT" dirty="0"/>
              <a:t>Pattern Model-</a:t>
            </a:r>
            <a:r>
              <a:rPr lang="it-IT" dirty="0" err="1"/>
              <a:t>View</a:t>
            </a:r>
            <a:r>
              <a:rPr lang="it-IT" dirty="0"/>
              <a:t>-</a:t>
            </a:r>
            <a:r>
              <a:rPr lang="it-IT" dirty="0" err="1"/>
              <a:t>Presenter</a:t>
            </a:r>
            <a:r>
              <a:rPr lang="it-IT" dirty="0"/>
              <a:t> (MVP) senza la componente del Model</a:t>
            </a:r>
          </a:p>
          <a:p>
            <a:pPr lvl="1"/>
            <a:r>
              <a:rPr lang="it-IT" dirty="0"/>
              <a:t>I layout non hanno funzionalità specifiche</a:t>
            </a:r>
          </a:p>
        </p:txBody>
      </p:sp>
    </p:spTree>
    <p:extLst>
      <p:ext uri="{BB962C8B-B14F-4D97-AF65-F5344CB8AC3E}">
        <p14:creationId xmlns:p14="http://schemas.microsoft.com/office/powerpoint/2010/main" val="68474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SDK – I </a:t>
            </a:r>
            <a:r>
              <a:rPr lang="it-IT" dirty="0" err="1"/>
              <a:t>widgets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Utilizzati all’interno delle bolle</a:t>
            </a:r>
          </a:p>
          <a:p>
            <a:r>
              <a:rPr lang="it-IT" dirty="0"/>
              <a:t>Ogni </a:t>
            </a:r>
            <a:r>
              <a:rPr lang="it-IT" dirty="0" err="1"/>
              <a:t>widget</a:t>
            </a:r>
            <a:r>
              <a:rPr lang="it-IT" dirty="0"/>
              <a:t> ha una funzione specifica</a:t>
            </a:r>
          </a:p>
          <a:p>
            <a:pPr lvl="1"/>
            <a:r>
              <a:rPr lang="it-IT" dirty="0"/>
              <a:t>Testo</a:t>
            </a:r>
          </a:p>
          <a:p>
            <a:pPr lvl="1"/>
            <a:r>
              <a:rPr lang="it-IT" dirty="0"/>
              <a:t>Immagine</a:t>
            </a:r>
          </a:p>
          <a:p>
            <a:pPr lvl="1"/>
            <a:r>
              <a:rPr lang="it-IT" dirty="0"/>
              <a:t>Bottone</a:t>
            </a:r>
          </a:p>
          <a:p>
            <a:pPr lvl="1"/>
            <a:r>
              <a:rPr lang="it-IT" dirty="0"/>
              <a:t>…</a:t>
            </a:r>
          </a:p>
          <a:p>
            <a:r>
              <a:rPr lang="it-IT" dirty="0"/>
              <a:t>Pattern Model-</a:t>
            </a:r>
            <a:r>
              <a:rPr lang="it-IT" dirty="0" err="1"/>
              <a:t>View</a:t>
            </a:r>
            <a:r>
              <a:rPr lang="it-IT" dirty="0"/>
              <a:t>-</a:t>
            </a:r>
            <a:r>
              <a:rPr lang="it-IT" dirty="0" err="1"/>
              <a:t>Presenter</a:t>
            </a:r>
            <a:r>
              <a:rPr lang="it-IT" dirty="0"/>
              <a:t> senza la componente del Model</a:t>
            </a:r>
          </a:p>
          <a:p>
            <a:pPr lvl="1"/>
            <a:r>
              <a:rPr lang="it-IT" dirty="0"/>
              <a:t>I </a:t>
            </a:r>
            <a:r>
              <a:rPr lang="it-IT" dirty="0" err="1"/>
              <a:t>widget</a:t>
            </a:r>
            <a:r>
              <a:rPr lang="it-IT" dirty="0"/>
              <a:t> non hanno nessuna funzione di default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2073749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397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Trebuchet MS</vt:lpstr>
      <vt:lpstr>Wingdings 3</vt:lpstr>
      <vt:lpstr>Sfaccettatura</vt:lpstr>
      <vt:lpstr>Progettazione «Monolith»</vt:lpstr>
      <vt:lpstr>Contenuto</vt:lpstr>
      <vt:lpstr>Pattern utilizzati</vt:lpstr>
      <vt:lpstr>Model-View-Presenter</vt:lpstr>
      <vt:lpstr>Observer</vt:lpstr>
      <vt:lpstr>Clean architecture</vt:lpstr>
      <vt:lpstr>Schema generale</vt:lpstr>
      <vt:lpstr>SDK – I layout</vt:lpstr>
      <vt:lpstr>SDK – I widgets</vt:lpstr>
      <vt:lpstr>SDK – Le bolle</vt:lpstr>
      <vt:lpstr>Applicazione</vt:lpstr>
      <vt:lpstr>Applicazione - Bolle</vt:lpstr>
      <vt:lpstr>Applicazione – Altre viste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Progettazione «Monolith»</dc:title>
  <dc:creator>Riccardo Montagnin</dc:creator>
  <cp:lastModifiedBy>Riccardo Montagnin</cp:lastModifiedBy>
  <cp:revision>5</cp:revision>
  <dcterms:created xsi:type="dcterms:W3CDTF">2017-02-25T16:15:43Z</dcterms:created>
  <dcterms:modified xsi:type="dcterms:W3CDTF">2017-02-25T16:56:16Z</dcterms:modified>
</cp:coreProperties>
</file>