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EFCD84-34AC-458A-B351-737B1CB3F7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LIVING IN 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144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518E3A-7AA7-469D-8E60-597FD462B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cafes for every district with an amount higher than Milan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508C3933-209B-4B9E-B56D-063965799A3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0179" y="2052638"/>
            <a:ext cx="4682580" cy="399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351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D44406-3946-4777-B363-9983CD377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544DD8-968F-4953-94F9-5680EA344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number of districts in Manhattan with an high concentration of cafes.</a:t>
            </a:r>
          </a:p>
          <a:p>
            <a:r>
              <a:rPr lang="en-US" dirty="0"/>
              <a:t>More than one district is </a:t>
            </a:r>
            <a:r>
              <a:rPr lang="en-US"/>
              <a:t>suitable for me</a:t>
            </a:r>
          </a:p>
        </p:txBody>
      </p:sp>
    </p:spTree>
    <p:extLst>
      <p:ext uri="{BB962C8B-B14F-4D97-AF65-F5344CB8AC3E}">
        <p14:creationId xmlns:p14="http://schemas.microsoft.com/office/powerpoint/2010/main" val="797727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FE4AFA-6B23-4C77-B926-8D839B97F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90BA03-85F0-4115-8F35-6F7878E87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name is Luca and </a:t>
            </a:r>
            <a:r>
              <a:rPr lang="en-US" dirty="0" err="1"/>
              <a:t>i</a:t>
            </a:r>
            <a:r>
              <a:rPr lang="en-US" dirty="0"/>
              <a:t> come from Milan, Italy. I've always lived in Italy and for us a good espresso coffee is fundamental. In order to find the best espresso in Milan I tried out many coffees and once I've chosen the best one </a:t>
            </a:r>
            <a:r>
              <a:rPr lang="en-US" dirty="0" err="1"/>
              <a:t>i</a:t>
            </a:r>
            <a:r>
              <a:rPr lang="en-US" dirty="0"/>
              <a:t> stick with it. Now I'm going to live in New York. The culture of coffee is different in other countries and I'm afraid I won't be able to find enough coffee shops in NY. That's why I want to apply what I've learned so far to discover a neighbor where there're enough coffee shops in NY like Milan.</a:t>
            </a:r>
          </a:p>
        </p:txBody>
      </p:sp>
    </p:spTree>
    <p:extLst>
      <p:ext uri="{BB962C8B-B14F-4D97-AF65-F5344CB8AC3E}">
        <p14:creationId xmlns:p14="http://schemas.microsoft.com/office/powerpoint/2010/main" val="795307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C6C2AE-D145-496D-B459-9C69EA4DC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3B25D8-495A-46BC-ABC5-BA22D78CD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List of Boroughs and neighborhoods of Milan with their geodata;</a:t>
            </a:r>
          </a:p>
          <a:p>
            <a:pPr lvl="0"/>
            <a:r>
              <a:rPr lang="en-US" dirty="0"/>
              <a:t>List of Boroughs and neighborhoods of Manhattan with their geodata;</a:t>
            </a:r>
          </a:p>
          <a:p>
            <a:pPr lvl="0"/>
            <a:r>
              <a:rPr lang="en-US" dirty="0"/>
              <a:t>List of coffee shops of Milan with their geodata;</a:t>
            </a:r>
          </a:p>
          <a:p>
            <a:pPr lvl="0"/>
            <a:r>
              <a:rPr lang="en-US" dirty="0"/>
              <a:t>List of coffee shops of Manhattan with their geodata.</a:t>
            </a:r>
          </a:p>
        </p:txBody>
      </p:sp>
    </p:spTree>
    <p:extLst>
      <p:ext uri="{BB962C8B-B14F-4D97-AF65-F5344CB8AC3E}">
        <p14:creationId xmlns:p14="http://schemas.microsoft.com/office/powerpoint/2010/main" val="3228282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76E7E1-8430-442C-B98A-09CF3E0CE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C0B5DF-8C9F-4103-B6B4-4BF140298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preprocessing</a:t>
            </a:r>
            <a:endParaRPr lang="it-IT" dirty="0"/>
          </a:p>
          <a:p>
            <a:r>
              <a:rPr lang="it-IT" dirty="0"/>
              <a:t>Location </a:t>
            </a:r>
            <a:r>
              <a:rPr lang="it-IT" dirty="0" err="1"/>
              <a:t>Extraction</a:t>
            </a:r>
            <a:endParaRPr lang="it-IT" dirty="0"/>
          </a:p>
          <a:p>
            <a:r>
              <a:rPr lang="it-IT" dirty="0"/>
              <a:t>N° of </a:t>
            </a:r>
            <a:r>
              <a:rPr lang="it-IT" dirty="0" err="1"/>
              <a:t>cafes</a:t>
            </a:r>
            <a:r>
              <a:rPr lang="it-IT" dirty="0"/>
              <a:t> </a:t>
            </a:r>
            <a:r>
              <a:rPr lang="it-IT" dirty="0" err="1"/>
              <a:t>extraction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285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85AA2E-55D8-4DC9-A974-2C723DBDD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Results</a:t>
            </a:r>
            <a:endParaRPr lang="en-US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17F0E51-5320-4E84-B7B9-DC884BA14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Location extraction results</a:t>
            </a:r>
          </a:p>
          <a:p>
            <a:r>
              <a:rPr lang="en-US" dirty="0"/>
              <a:t>Number of cafes results</a:t>
            </a:r>
          </a:p>
        </p:txBody>
      </p:sp>
    </p:spTree>
    <p:extLst>
      <p:ext uri="{BB962C8B-B14F-4D97-AF65-F5344CB8AC3E}">
        <p14:creationId xmlns:p14="http://schemas.microsoft.com/office/powerpoint/2010/main" val="735114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320D53-FED2-4ADB-99F9-8F8859A76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My Milan </a:t>
            </a:r>
            <a:r>
              <a:rPr lang="it-IT" dirty="0" err="1"/>
              <a:t>district</a:t>
            </a:r>
            <a:endParaRPr lang="en-US" dirty="0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DA880EA7-0BD6-445D-B405-5EABCF29E04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376" y="2052638"/>
            <a:ext cx="6674185" cy="3997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9504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97069F-B8BE-4C01-AD90-92D001036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Districts in Manhattan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7B23014D-A380-4A36-8FF2-23CB755AEA4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895" y="2052638"/>
            <a:ext cx="6595148" cy="3997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6399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2C82C6-F98E-4A0F-94E2-26EAE221D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Number of cafes in Milan  </a:t>
            </a:r>
            <a:endParaRPr lang="en-US" dirty="0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40F87000-06D7-459B-AD7F-1FE471CE4A1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3170" y="2052638"/>
            <a:ext cx="6656598" cy="399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881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37598C-78EB-4E80-AE43-53D51EC43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cafes in NY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6876194-703C-4D73-923B-368063E42DC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31852" y="1885285"/>
            <a:ext cx="9432752" cy="428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7468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7</TotalTime>
  <Words>229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Arial</vt:lpstr>
      <vt:lpstr>MS Shell Dlg 2</vt:lpstr>
      <vt:lpstr>Wingdings</vt:lpstr>
      <vt:lpstr>Wingdings 3</vt:lpstr>
      <vt:lpstr>Madison</vt:lpstr>
      <vt:lpstr>LIVING IN NY</vt:lpstr>
      <vt:lpstr>Introduction </vt:lpstr>
      <vt:lpstr>Data </vt:lpstr>
      <vt:lpstr>Methodology </vt:lpstr>
      <vt:lpstr>Results</vt:lpstr>
      <vt:lpstr>My Milan district</vt:lpstr>
      <vt:lpstr>Districts in Manhattan</vt:lpstr>
      <vt:lpstr>Number of cafes in Milan  </vt:lpstr>
      <vt:lpstr>Number of cafes in NY</vt:lpstr>
      <vt:lpstr>Number of cafes for every district with an amount higher than Milan</vt:lpstr>
      <vt:lpstr>Discussions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LIVING IN NY</dc:title>
  <dc:creator>Luca Di Narzo</dc:creator>
  <cp:lastModifiedBy>Luca Di Narzo</cp:lastModifiedBy>
  <cp:revision>1</cp:revision>
  <dcterms:created xsi:type="dcterms:W3CDTF">2019-12-06T18:45:58Z</dcterms:created>
  <dcterms:modified xsi:type="dcterms:W3CDTF">2019-12-06T18:53:38Z</dcterms:modified>
</cp:coreProperties>
</file>