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0C48-56D3-40BA-8978-A6FE3329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5157E-18CA-4FD1-B738-8359A046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9DD5-4176-4205-A4B6-A62FB4A0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F1E2-95DB-49D1-BBEE-887CA702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D401-4820-4497-9A9A-031ECB3D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02E6-A11B-46F5-BBB4-8A143CFE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06A3-B403-4089-BA5B-B7A9284E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BADB-94D1-4B13-A17E-6E3BB212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A31E-74A6-45EB-ACD7-CCD82431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A419-9E04-4F24-881D-3137E31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5F851-1822-4315-B6EC-9B78FECF7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9B0A-42A8-4A0A-A787-7BA321D9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BA95-D9A0-4F10-B1DA-0B09D99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8E75-ADD5-4331-A26D-28AA719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BFEA-B285-4E45-8D32-F4EB56C3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13E-B8E4-4B45-AA72-9A067DF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58FD-080F-4186-B02A-E5614F37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9783-0332-4AFE-BF0C-A1BADD88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12AA-B39E-45BC-B4A0-5C939E1C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2256-C8F5-4994-9C80-2D05A40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8DD4-5649-4BA1-A046-B0A00BE9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EBF1-0E2A-4F6E-BC01-B757CA9E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8935-CF31-41C9-BC33-6514346A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2B17-A30C-4517-BFEB-640F370C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8B28-0BD8-4DB5-96FD-83DB0DEF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AA6B-3FBA-46AB-97B0-74AD24E5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6C36-D17C-4A1F-8B10-75559A253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8D85-782B-4B92-B2E3-ECFD6C20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8543-4929-4BCE-83C2-720ED3F5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55FA-D0CF-4AAB-BE43-09441E06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64C2-4979-4B3C-8C77-ED316C3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C4B-0541-4477-8950-EDBDECBA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254A-34C4-4D7B-A62B-6DE14A45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5163-8598-4B91-9C0C-0101402F7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B7A15-C196-41C1-B8C5-2A3C8FA8C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95303-9BB9-46BA-9D40-E6A33B2C1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3B17-C0EC-40CA-85A1-829E8749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9E9C-487A-4A3A-AF2B-628CC358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4B190-013D-4197-92C3-9DDB1C65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802A-6D52-426D-A5B7-BC1BC9F3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E67B7-2CC2-4C8B-95E7-6789B378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57D24-CD0D-4B71-8376-E29AA6E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75D3-1745-4309-9A56-AC20711E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09E12-DB94-46BC-8163-29DE65AB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8EB44-14F3-401B-A632-3527051D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0625-C454-46A9-A25B-C1CD39F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80C5-C97E-4604-A646-8849BF1C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325C-7CFF-4615-B53C-C2BB6DEA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5900D-D9CE-4208-9F93-4FBDB0DD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E3D32-9CD2-42A4-8139-03FF7013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DA4F-19D1-4F12-B747-B4CA80BB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6559-C011-47B6-B960-90BB3CF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D95C-5669-4936-809B-635FD152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15B8B-F2BB-4676-BE8D-E92C17E1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5B345-C398-4B7F-B245-5C9786DD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ABF1-6FBA-4241-A9BA-59D54B7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1A5E-DB7A-4DC4-881E-F5A99BA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D712-3035-4E32-84BE-C8D49BBC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0B95D-BE28-41AA-8E40-32DAA32B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F793-6BB3-4DC8-98AB-9EE5DD4F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EFB6-F7C5-4651-93F0-C704CE621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2859-CA26-47FA-9824-19B55CD3DFA2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4561-EB4F-4B77-93FC-FAD81B45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1A67-59BF-49CC-956F-393C3C2B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D813-C347-4D3E-880B-F3051EC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ZDnetjGuo" TargetMode="External"/><Relationship Id="rId2" Type="http://schemas.openxmlformats.org/officeDocument/2006/relationships/hyperlink" Target="https://www.youtube.com/playlist?list=PLowKtXNTBypGqImE405J2565dvjafglH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vm.org/docs/WritingAnLLVMBacken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8D7D-23D3-438C-8251-292464B1F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6CCS3PRJ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BreadBoard</a:t>
            </a:r>
            <a:r>
              <a:rPr lang="en-US" dirty="0"/>
              <a:t>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4D69-B6B6-4899-AA1D-4E2D02BA7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Luca-Dorin Anton </a:t>
            </a:r>
          </a:p>
          <a:p>
            <a:r>
              <a:rPr lang="en-US" dirty="0"/>
              <a:t>Supervisor: Christian Urban</a:t>
            </a:r>
          </a:p>
        </p:txBody>
      </p:sp>
    </p:spTree>
    <p:extLst>
      <p:ext uri="{BB962C8B-B14F-4D97-AF65-F5344CB8AC3E}">
        <p14:creationId xmlns:p14="http://schemas.microsoft.com/office/powerpoint/2010/main" val="186863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0F0-3287-416F-8E56-EEB4E1A2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FB45-DD2A-4456-A4EF-AFE657E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vertically integrate a machine architecture from the SSI (Small scale integration) circuits i.e. Logic Gates</a:t>
            </a:r>
          </a:p>
          <a:p>
            <a:pPr lvl="1"/>
            <a:r>
              <a:rPr lang="en-US" dirty="0"/>
              <a:t>Write different machine code languages for it</a:t>
            </a:r>
          </a:p>
          <a:p>
            <a:pPr lvl="1"/>
            <a:r>
              <a:rPr lang="en-US" dirty="0"/>
              <a:t>Write an LLVM IR backend so that you can run anything on it </a:t>
            </a:r>
          </a:p>
          <a:p>
            <a:r>
              <a:rPr lang="en-US" dirty="0"/>
              <a:t>Why: </a:t>
            </a:r>
          </a:p>
          <a:p>
            <a:pPr lvl="1"/>
            <a:r>
              <a:rPr lang="en-US" dirty="0"/>
              <a:t>Create an understanding of how a computer works at all levels of abstraction (hypothesis: if they stop looking at computers as black boxes, students will have a much easier time understanding high level concepts which are actually used, like programming language design paradigms)</a:t>
            </a:r>
          </a:p>
          <a:p>
            <a:pPr lvl="1"/>
            <a:r>
              <a:rPr lang="en-US" dirty="0"/>
              <a:t>Create a vehicle/instrument for teaching machine architecture in a new hands-on approach (by bringing MARIE from CS to life)</a:t>
            </a:r>
          </a:p>
        </p:txBody>
      </p:sp>
    </p:spTree>
    <p:extLst>
      <p:ext uri="{BB962C8B-B14F-4D97-AF65-F5344CB8AC3E}">
        <p14:creationId xmlns:p14="http://schemas.microsoft.com/office/powerpoint/2010/main" val="21792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538-7772-4EE0-8204-7878087E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F05E-3C38-468C-A70D-57D8CB19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Learning: </a:t>
            </a:r>
          </a:p>
          <a:p>
            <a:pPr lvl="1"/>
            <a:r>
              <a:rPr lang="en-US" dirty="0"/>
              <a:t>Logical Circuit Design, Machine Architecture Design, Chip Choices</a:t>
            </a:r>
          </a:p>
          <a:p>
            <a:pPr lvl="1"/>
            <a:r>
              <a:rPr lang="en-US" dirty="0"/>
              <a:t>LLVM, LLVM IR, How to write an LLVM backend</a:t>
            </a:r>
          </a:p>
          <a:p>
            <a:r>
              <a:rPr lang="en-US" dirty="0"/>
              <a:t>Funding:</a:t>
            </a:r>
          </a:p>
          <a:p>
            <a:pPr lvl="1"/>
            <a:r>
              <a:rPr lang="en-US" dirty="0"/>
              <a:t>Most expensive component: Breadboards (Chips are actually really cheap!)</a:t>
            </a:r>
          </a:p>
          <a:p>
            <a:pPr lvl="1"/>
            <a:r>
              <a:rPr lang="en-US" dirty="0"/>
              <a:t>Student opportunity fund, support from module Lead, KCL robotics, own</a:t>
            </a:r>
          </a:p>
          <a:p>
            <a:r>
              <a:rPr lang="en-US" dirty="0"/>
              <a:t>FPU Design? :</a:t>
            </a:r>
          </a:p>
          <a:p>
            <a:pPr lvl="1"/>
            <a:r>
              <a:rPr lang="en-US" dirty="0"/>
              <a:t>Can’t seem to find anything detailing how to build a simple FPU. I just want to add floats in hardware :/ . </a:t>
            </a:r>
          </a:p>
        </p:txBody>
      </p:sp>
    </p:spTree>
    <p:extLst>
      <p:ext uri="{BB962C8B-B14F-4D97-AF65-F5344CB8AC3E}">
        <p14:creationId xmlns:p14="http://schemas.microsoft.com/office/powerpoint/2010/main" val="14353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506D-2B11-41C2-9FA1-654B47DE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3FDF-4297-4FA1-B7D6-A9178239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weeks -&gt; finish reading up on literature, (both hardware and LLVM)</a:t>
            </a:r>
          </a:p>
          <a:p>
            <a:r>
              <a:rPr lang="en-US" dirty="0"/>
              <a:t>1 week -&gt; create design and chip choice on paper</a:t>
            </a:r>
          </a:p>
          <a:p>
            <a:r>
              <a:rPr lang="en-US" dirty="0"/>
              <a:t>2 weeks -&gt; hardware build</a:t>
            </a:r>
          </a:p>
          <a:p>
            <a:r>
              <a:rPr lang="en-US" dirty="0"/>
              <a:t>1 week -&gt; machine language(s) design</a:t>
            </a:r>
          </a:p>
          <a:p>
            <a:r>
              <a:rPr lang="en-US" dirty="0"/>
              <a:t>2-3 weeks -&gt; LLVM integration (hopefully!)</a:t>
            </a:r>
          </a:p>
        </p:txBody>
      </p:sp>
    </p:spTree>
    <p:extLst>
      <p:ext uri="{BB962C8B-B14F-4D97-AF65-F5344CB8AC3E}">
        <p14:creationId xmlns:p14="http://schemas.microsoft.com/office/powerpoint/2010/main" val="2316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A4FB-B45C-4E49-B7C0-64B13E5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40EE-C5B9-4C74-82FF-C507A42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clearance? </a:t>
            </a:r>
            <a:r>
              <a:rPr lang="en-US" dirty="0">
                <a:sym typeface="Wingdings" panose="05000000000000000000" pitchFamily="2" charset="2"/>
              </a:rPr>
              <a:t> No</a:t>
            </a:r>
          </a:p>
          <a:p>
            <a:r>
              <a:rPr lang="en-US" dirty="0">
                <a:sym typeface="Wingdings" panose="05000000000000000000" pitchFamily="2" charset="2"/>
              </a:rPr>
              <a:t>Inspiration: </a:t>
            </a:r>
          </a:p>
          <a:p>
            <a:pPr lvl="1"/>
            <a:r>
              <a:rPr lang="en-US" u="sng" dirty="0">
                <a:hlinkClick r:id="rId2"/>
              </a:rPr>
              <a:t>8-Bit Breadboard Computer by Ben Eater</a:t>
            </a:r>
            <a:endParaRPr lang="en-US" u="sng" dirty="0"/>
          </a:p>
          <a:p>
            <a:pPr lvl="1"/>
            <a:r>
              <a:rPr lang="en-US" u="sng" dirty="0">
                <a:hlinkClick r:id="rId3"/>
              </a:rPr>
              <a:t>1 Instruction CPU by Garry Explains</a:t>
            </a:r>
            <a:endParaRPr lang="en-US" u="sng" dirty="0"/>
          </a:p>
          <a:p>
            <a:pPr lvl="1"/>
            <a:r>
              <a:rPr lang="en-US" u="sng" dirty="0">
                <a:hlinkClick r:id="rId4"/>
              </a:rPr>
              <a:t>Writing an LLVM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3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07AE4-88A2-4E57-9882-F1666F9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99" y="0"/>
            <a:ext cx="3494402" cy="6858000"/>
          </a:xfrm>
        </p:spPr>
      </p:pic>
    </p:spTree>
    <p:extLst>
      <p:ext uri="{BB962C8B-B14F-4D97-AF65-F5344CB8AC3E}">
        <p14:creationId xmlns:p14="http://schemas.microsoft.com/office/powerpoint/2010/main" val="225045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6CCS3PRJ  The BreadBoard Computer</vt:lpstr>
      <vt:lpstr>Project motivation and scope</vt:lpstr>
      <vt:lpstr>Current Challenges</vt:lpstr>
      <vt:lpstr>Future Planning</vt:lpstr>
      <vt:lpstr>Other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6CCS3PRJ  The BreadBoard Computer</dc:title>
  <dc:creator>Anton Luca-Dorin</dc:creator>
  <cp:lastModifiedBy>Anton Luca-Dorin</cp:lastModifiedBy>
  <cp:revision>4</cp:revision>
  <dcterms:created xsi:type="dcterms:W3CDTF">2019-10-27T18:15:10Z</dcterms:created>
  <dcterms:modified xsi:type="dcterms:W3CDTF">2019-10-27T18:50:35Z</dcterms:modified>
</cp:coreProperties>
</file>