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93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3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1537" y="99419"/>
            <a:ext cx="8825658" cy="3329581"/>
          </a:xfrm>
        </p:spPr>
        <p:txBody>
          <a:bodyPr/>
          <a:lstStyle/>
          <a:p>
            <a:r>
              <a:rPr lang="it-IT" sz="9600" dirty="0" smtClean="0"/>
              <a:t>MHW1</a:t>
            </a:r>
            <a:endParaRPr lang="it-IT" sz="9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5927" y="3429000"/>
            <a:ext cx="8825657" cy="1321580"/>
          </a:xfrm>
        </p:spPr>
        <p:txBody>
          <a:bodyPr>
            <a:normAutofit/>
          </a:bodyPr>
          <a:lstStyle/>
          <a:p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Luca Eterno</a:t>
            </a:r>
          </a:p>
          <a:p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O46002092</a:t>
            </a:r>
          </a:p>
          <a:p>
            <a:r>
              <a:rPr lang="it-IT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28/03/2022</a:t>
            </a:r>
            <a:endParaRPr lang="it-IT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Descrizione del progetto: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Il progetto consiste nella realizzazione di una pagina web utilizzando le competenze acquisite fino a questo punto del corso.</a:t>
            </a:r>
          </a:p>
          <a:p>
            <a:r>
              <a:rPr lang="it-IT" sz="2000" dirty="0" smtClean="0"/>
              <a:t>Le pagine HTML e CSS conterranno tutto ciò che abbiamo visto a lezione, la pagina html si concentrerà sul contenuto della pagina e sulla sua struttura, mentre CSS detterà le linee guida dell’aspetto della nostra pagina web.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191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it-IT" dirty="0" smtClean="0"/>
              <a:t>Layout complessivo HTML+CSS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77334" y="1396181"/>
            <a:ext cx="5329084" cy="25072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296470" y="1396181"/>
            <a:ext cx="5329084" cy="250722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7334" y="3903407"/>
            <a:ext cx="5329084" cy="250722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296470" y="4483510"/>
            <a:ext cx="5329084" cy="192712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9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Header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775587" y="2939845"/>
            <a:ext cx="6903337" cy="37460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775587" y="1366683"/>
            <a:ext cx="3480619" cy="14404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7334" y="1366683"/>
            <a:ext cx="3019595" cy="531925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692877" y="2939845"/>
            <a:ext cx="4876800" cy="26547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Menù navigazione: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77334" y="1385119"/>
            <a:ext cx="2515415" cy="52799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192749" y="3828435"/>
            <a:ext cx="8869789" cy="206231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3192749" y="1385119"/>
            <a:ext cx="2202426" cy="21041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107738" y="1385119"/>
            <a:ext cx="3166264" cy="210410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1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Sezione contenuti: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77335" y="1453946"/>
            <a:ext cx="2763956" cy="52110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529781" y="1453946"/>
            <a:ext cx="8435530" cy="17612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529782" y="3330679"/>
            <a:ext cx="4198374" cy="159528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9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Sezione contenuti: (</a:t>
            </a:r>
            <a:r>
              <a:rPr lang="it-IT" dirty="0" err="1" smtClean="0"/>
              <a:t>px</a:t>
            </a:r>
            <a:r>
              <a:rPr lang="it-IT" dirty="0" smtClean="0"/>
              <a:t> tra i contenuti)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648071" y="3311629"/>
            <a:ext cx="3618000" cy="306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77334" y="1368320"/>
            <a:ext cx="3600000" cy="306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751658" y="1368320"/>
            <a:ext cx="4037233" cy="327250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865820" y="3387411"/>
            <a:ext cx="3923070" cy="118458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77334" y="1541101"/>
            <a:ext cx="3415619" cy="354105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2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677333" y="1366683"/>
            <a:ext cx="9907091" cy="53192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Sezione contenuti: (html + </a:t>
            </a:r>
            <a:r>
              <a:rPr lang="it-IT" dirty="0" err="1" smtClean="0"/>
              <a:t>css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5325532" y="1366683"/>
            <a:ext cx="2301840" cy="531925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7373" y="1366683"/>
            <a:ext cx="2301840" cy="531925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9623866" y="1366683"/>
            <a:ext cx="2301840" cy="531925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9569" y="520290"/>
            <a:ext cx="10986185" cy="32987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Footer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99569" y="3986158"/>
            <a:ext cx="5312973" cy="26637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892661" y="3986158"/>
            <a:ext cx="5283475" cy="14248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9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Personalizzato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14B5B"/>
      </a:accent1>
      <a:accent2>
        <a:srgbClr val="757575"/>
      </a:accent2>
      <a:accent3>
        <a:srgbClr val="757575"/>
      </a:accent3>
      <a:accent4>
        <a:srgbClr val="B0B0B0"/>
      </a:accent4>
      <a:accent5>
        <a:srgbClr val="D3D3D3"/>
      </a:accent5>
      <a:accent6>
        <a:srgbClr val="EBEBEB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98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MHW1</vt:lpstr>
      <vt:lpstr>Descrizione del progetto:</vt:lpstr>
      <vt:lpstr>Layout complessivo HTML+CSS</vt:lpstr>
      <vt:lpstr>Header:</vt:lpstr>
      <vt:lpstr>Menù navigazione:</vt:lpstr>
      <vt:lpstr>Sezione contenuti:</vt:lpstr>
      <vt:lpstr>Sezione contenuti: (px tra i contenuti) </vt:lpstr>
      <vt:lpstr>Sezione contenuti: (html + css) </vt:lpstr>
      <vt:lpstr>Footer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HP</dc:creator>
  <cp:lastModifiedBy>HP</cp:lastModifiedBy>
  <cp:revision>11</cp:revision>
  <dcterms:created xsi:type="dcterms:W3CDTF">2022-03-28T21:56:28Z</dcterms:created>
  <dcterms:modified xsi:type="dcterms:W3CDTF">2022-03-28T23:49:22Z</dcterms:modified>
</cp:coreProperties>
</file>