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85" y="4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51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5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6932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36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335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01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28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5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09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4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5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9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9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6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84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4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6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91537" y="99419"/>
            <a:ext cx="8825658" cy="3329581"/>
          </a:xfrm>
        </p:spPr>
        <p:txBody>
          <a:bodyPr/>
          <a:lstStyle/>
          <a:p>
            <a:r>
              <a:rPr lang="it-IT" sz="9600" dirty="0" smtClean="0"/>
              <a:t>MHW3</a:t>
            </a:r>
            <a:endParaRPr lang="it-IT" sz="96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95927" y="3429000"/>
            <a:ext cx="8825657" cy="1321580"/>
          </a:xfrm>
        </p:spPr>
        <p:txBody>
          <a:bodyPr>
            <a:normAutofit/>
          </a:bodyPr>
          <a:lstStyle/>
          <a:p>
            <a:r>
              <a:rPr lang="it-IT" sz="2000" cap="non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Luca Eterno</a:t>
            </a:r>
          </a:p>
          <a:p>
            <a:r>
              <a:rPr lang="it-IT" sz="2000" cap="non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O46002092</a:t>
            </a:r>
          </a:p>
          <a:p>
            <a:r>
              <a:rPr lang="it-IT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lang="it-IT" sz="2000" cap="non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/04/2022</a:t>
            </a:r>
            <a:endParaRPr lang="it-IT" sz="2000" cap="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72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6581"/>
          </a:xfrm>
        </p:spPr>
        <p:txBody>
          <a:bodyPr>
            <a:normAutofit/>
          </a:bodyPr>
          <a:lstStyle/>
          <a:p>
            <a:r>
              <a:rPr lang="it-IT" dirty="0" smtClean="0"/>
              <a:t>Accesso diretto alle </a:t>
            </a:r>
            <a:r>
              <a:rPr lang="it-IT" dirty="0" err="1" smtClean="0"/>
              <a:t>spotify</a:t>
            </a:r>
            <a:r>
              <a:rPr lang="it-IT" dirty="0" smtClean="0"/>
              <a:t> API: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3" y="1396181"/>
            <a:ext cx="9203514" cy="4311232"/>
          </a:xfrm>
        </p:spPr>
        <p:txBody>
          <a:bodyPr/>
          <a:lstStyle/>
          <a:p>
            <a:r>
              <a:rPr lang="it-IT" dirty="0" smtClean="0"/>
              <a:t>In fondo alla pagina è posizionato un div dove sono presenti due </a:t>
            </a:r>
            <a:r>
              <a:rPr lang="it-IT" dirty="0" err="1" smtClean="0"/>
              <a:t>button</a:t>
            </a:r>
            <a:r>
              <a:rPr lang="it-IT" dirty="0" smtClean="0"/>
              <a:t> che permettono la visualizzazione delle </a:t>
            </a:r>
            <a:r>
              <a:rPr lang="it-IT" dirty="0" err="1"/>
              <a:t>traccie</a:t>
            </a:r>
            <a:r>
              <a:rPr lang="it-IT" dirty="0"/>
              <a:t> contenute nella </a:t>
            </a:r>
            <a:r>
              <a:rPr lang="it-IT" dirty="0" err="1"/>
              <a:t>playlist</a:t>
            </a:r>
            <a:r>
              <a:rPr lang="it-IT" dirty="0"/>
              <a:t> </a:t>
            </a:r>
            <a:r>
              <a:rPr lang="it-IT" dirty="0" err="1" smtClean="0"/>
              <a:t>spotify</a:t>
            </a:r>
            <a:r>
              <a:rPr lang="it-IT" dirty="0" smtClean="0"/>
              <a:t> o </a:t>
            </a:r>
            <a:r>
              <a:rPr lang="it-IT" dirty="0"/>
              <a:t>di essere ricondotti alla pagina dell’account ufficiale </a:t>
            </a:r>
            <a:r>
              <a:rPr lang="it-IT" dirty="0" err="1" smtClean="0"/>
              <a:t>spotify</a:t>
            </a:r>
            <a:r>
              <a:rPr lang="it-IT" dirty="0" smtClean="0"/>
              <a:t>.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46" y="2459067"/>
            <a:ext cx="4079159" cy="1864358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975" y="2260035"/>
            <a:ext cx="5436606" cy="2262421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45" y="4659658"/>
            <a:ext cx="4079159" cy="1864358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974" y="4461028"/>
            <a:ext cx="5434677" cy="2261618"/>
          </a:xfrm>
          <a:prstGeom prst="rect">
            <a:avLst/>
          </a:prstGeom>
        </p:spPr>
      </p:pic>
      <p:cxnSp>
        <p:nvCxnSpPr>
          <p:cNvPr id="14" name="Connettore 2 13"/>
          <p:cNvCxnSpPr/>
          <p:nvPr/>
        </p:nvCxnSpPr>
        <p:spPr>
          <a:xfrm>
            <a:off x="5175682" y="3465513"/>
            <a:ext cx="57704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>
            <a:off x="5175682" y="5703237"/>
            <a:ext cx="57704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5876975" y="3062016"/>
            <a:ext cx="54346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</a:rPr>
              <a:t>In questo caso è possibile cliccare direttamente </a:t>
            </a:r>
            <a:r>
              <a:rPr lang="it-IT" sz="1400" dirty="0" smtClean="0">
                <a:solidFill>
                  <a:schemeClr val="bg1"/>
                </a:solidFill>
              </a:rPr>
              <a:t>sulle tracce per essere indirizzati alla </a:t>
            </a:r>
            <a:r>
              <a:rPr lang="it-IT" sz="1400" dirty="0">
                <a:solidFill>
                  <a:schemeClr val="bg1"/>
                </a:solidFill>
              </a:rPr>
              <a:t>pagina </a:t>
            </a:r>
            <a:r>
              <a:rPr lang="it-IT" sz="1400" dirty="0" smtClean="0">
                <a:solidFill>
                  <a:schemeClr val="bg1"/>
                </a:solidFill>
              </a:rPr>
              <a:t>dedicata. Cliccando sulla modale verrà chiusa.</a:t>
            </a:r>
            <a:endParaRPr lang="it-IT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93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 smtClean="0"/>
              <a:t>Descrizione del progetto: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 smtClean="0"/>
              <a:t>Il progetto consiste nell’integrazione di 3 API REST, di cui una senza autenticazione (</a:t>
            </a:r>
            <a:r>
              <a:rPr lang="it-IT" sz="2000" dirty="0" err="1" smtClean="0"/>
              <a:t>Nekos</a:t>
            </a:r>
            <a:r>
              <a:rPr lang="it-IT" sz="2000" dirty="0" smtClean="0"/>
              <a:t>), una con </a:t>
            </a:r>
            <a:r>
              <a:rPr lang="it-IT" sz="2000" dirty="0"/>
              <a:t>API </a:t>
            </a:r>
            <a:r>
              <a:rPr lang="it-IT" sz="2000" dirty="0" err="1" smtClean="0"/>
              <a:t>key</a:t>
            </a:r>
            <a:r>
              <a:rPr lang="it-IT" sz="2000" dirty="0" smtClean="0"/>
              <a:t> (IMDB), e una</a:t>
            </a:r>
            <a:r>
              <a:rPr lang="it-IT" sz="2000" dirty="0"/>
              <a:t> </a:t>
            </a:r>
            <a:r>
              <a:rPr lang="it-IT" sz="2000" dirty="0" smtClean="0"/>
              <a:t>con autenticazione OAuth2 (</a:t>
            </a:r>
            <a:r>
              <a:rPr lang="it-IT" sz="2000" dirty="0" err="1" smtClean="0"/>
              <a:t>Spotify</a:t>
            </a:r>
            <a:r>
              <a:rPr lang="it-IT" sz="2000" dirty="0" smtClean="0"/>
              <a:t>). Quest’ultima è stata integrata più volte all’interno della pagina web.</a:t>
            </a:r>
          </a:p>
          <a:p>
            <a:r>
              <a:rPr lang="it-IT" sz="2000" dirty="0" smtClean="0"/>
              <a:t>Le modifiche riguarderanno il mhw2.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21912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6581"/>
          </a:xfrm>
        </p:spPr>
        <p:txBody>
          <a:bodyPr>
            <a:normAutofit/>
          </a:bodyPr>
          <a:lstStyle/>
          <a:p>
            <a:r>
              <a:rPr lang="it-IT" dirty="0" smtClean="0"/>
              <a:t>File: constants.js</a:t>
            </a:r>
            <a:endParaRPr lang="it-IT" dirty="0"/>
          </a:p>
        </p:txBody>
      </p:sp>
      <p:sp>
        <p:nvSpPr>
          <p:cNvPr id="8" name="Segnaposto contenuto 2"/>
          <p:cNvSpPr>
            <a:spLocks noGrp="1"/>
          </p:cNvSpPr>
          <p:nvPr>
            <p:ph idx="1"/>
          </p:nvPr>
        </p:nvSpPr>
        <p:spPr>
          <a:xfrm>
            <a:off x="677334" y="1530275"/>
            <a:ext cx="9194635" cy="1781095"/>
          </a:xfrm>
        </p:spPr>
        <p:txBody>
          <a:bodyPr>
            <a:normAutofit/>
          </a:bodyPr>
          <a:lstStyle/>
          <a:p>
            <a:r>
              <a:rPr lang="it-IT" sz="2000" dirty="0" smtClean="0"/>
              <a:t>Constats.js conteneva già in precedenza la mappa dei possibili risultati ottenibili completando il test.</a:t>
            </a:r>
          </a:p>
          <a:p>
            <a:r>
              <a:rPr lang="it-IT" sz="2000" dirty="0" smtClean="0"/>
              <a:t>Alla RESULT_MAP sono stati aggiunti nuovi valori, utilizzati successivamente dalle API per effettuare le ricerche e restituire elementi diversi a seconda delle risposte fornite precedentemente nel test.</a:t>
            </a:r>
            <a:endParaRPr lang="it-IT" sz="2000" dirty="0"/>
          </a:p>
        </p:txBody>
      </p:sp>
      <p:sp>
        <p:nvSpPr>
          <p:cNvPr id="9" name="Rettangolo 8"/>
          <p:cNvSpPr/>
          <p:nvPr/>
        </p:nvSpPr>
        <p:spPr>
          <a:xfrm>
            <a:off x="677334" y="3311370"/>
            <a:ext cx="6747028" cy="345446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999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6581"/>
          </a:xfrm>
        </p:spPr>
        <p:txBody>
          <a:bodyPr>
            <a:normAutofit/>
          </a:bodyPr>
          <a:lstStyle/>
          <a:p>
            <a:r>
              <a:rPr lang="it-IT" dirty="0" smtClean="0"/>
              <a:t>File: </a:t>
            </a:r>
            <a:r>
              <a:rPr lang="it-IT" dirty="0" smtClean="0"/>
              <a:t>style.css - provided-style.css</a:t>
            </a:r>
            <a:endParaRPr lang="it-IT" dirty="0"/>
          </a:p>
        </p:txBody>
      </p:sp>
      <p:sp>
        <p:nvSpPr>
          <p:cNvPr id="8" name="Segnaposto contenuto 2"/>
          <p:cNvSpPr>
            <a:spLocks noGrp="1"/>
          </p:cNvSpPr>
          <p:nvPr>
            <p:ph idx="1"/>
          </p:nvPr>
        </p:nvSpPr>
        <p:spPr>
          <a:xfrm>
            <a:off x="4270159" y="1426964"/>
            <a:ext cx="5566299" cy="5106072"/>
          </a:xfrm>
        </p:spPr>
        <p:txBody>
          <a:bodyPr>
            <a:normAutofit/>
          </a:bodyPr>
          <a:lstStyle/>
          <a:p>
            <a:r>
              <a:rPr lang="it-IT" sz="2000" dirty="0" smtClean="0"/>
              <a:t>Provided-stile.css è il file fornitoci in partenza e mai modificato.</a:t>
            </a:r>
          </a:p>
          <a:p>
            <a:r>
              <a:rPr lang="it-IT" sz="2000" dirty="0" smtClean="0"/>
              <a:t>Style.css è stato modificato solo per l’aggiunta di due modali su cui vengono mostrati i risultati e ciò che viene restituito dalle API.</a:t>
            </a:r>
            <a:endParaRPr lang="it-IT" sz="2000" dirty="0" smtClean="0"/>
          </a:p>
        </p:txBody>
      </p:sp>
      <p:sp>
        <p:nvSpPr>
          <p:cNvPr id="9" name="Rettangolo 8"/>
          <p:cNvSpPr/>
          <p:nvPr/>
        </p:nvSpPr>
        <p:spPr>
          <a:xfrm>
            <a:off x="677334" y="1396181"/>
            <a:ext cx="3592825" cy="513685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768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6581"/>
          </a:xfrm>
        </p:spPr>
        <p:txBody>
          <a:bodyPr>
            <a:normAutofit/>
          </a:bodyPr>
          <a:lstStyle/>
          <a:p>
            <a:r>
              <a:rPr lang="it-IT" dirty="0" smtClean="0"/>
              <a:t>File: </a:t>
            </a:r>
            <a:r>
              <a:rPr lang="it-IT" dirty="0" smtClean="0"/>
              <a:t>index.html</a:t>
            </a:r>
            <a:endParaRPr lang="it-IT" dirty="0"/>
          </a:p>
        </p:txBody>
      </p:sp>
      <p:sp>
        <p:nvSpPr>
          <p:cNvPr id="8" name="Segnaposto contenuto 2"/>
          <p:cNvSpPr>
            <a:spLocks noGrp="1"/>
          </p:cNvSpPr>
          <p:nvPr>
            <p:ph idx="1"/>
          </p:nvPr>
        </p:nvSpPr>
        <p:spPr>
          <a:xfrm>
            <a:off x="677334" y="1396181"/>
            <a:ext cx="5370991" cy="5244316"/>
          </a:xfrm>
        </p:spPr>
        <p:txBody>
          <a:bodyPr>
            <a:normAutofit/>
          </a:bodyPr>
          <a:lstStyle/>
          <a:p>
            <a:r>
              <a:rPr lang="it-IT" sz="2000" dirty="0" err="1" smtClean="0"/>
              <a:t>All’html</a:t>
            </a:r>
            <a:r>
              <a:rPr lang="it-IT" sz="2000" dirty="0" smtClean="0"/>
              <a:t> sono stati aggiunti solamente dei div in cui andremo ad inserire quanto restituito dalle API e una sezione che integra ulteriormente l’API_REST di </a:t>
            </a:r>
            <a:r>
              <a:rPr lang="it-IT" sz="2000" dirty="0" err="1" smtClean="0"/>
              <a:t>spotify</a:t>
            </a:r>
            <a:r>
              <a:rPr lang="it-IT" sz="2000" dirty="0" smtClean="0"/>
              <a:t>, permettendoci, attraverso l’utilizzo di due pulsanti, di visualizzare le tracce contenute nella </a:t>
            </a:r>
            <a:r>
              <a:rPr lang="it-IT" sz="2000" dirty="0" err="1" smtClean="0"/>
              <a:t>playlist</a:t>
            </a:r>
            <a:r>
              <a:rPr lang="it-IT" sz="2000" dirty="0" smtClean="0"/>
              <a:t> </a:t>
            </a:r>
            <a:r>
              <a:rPr lang="it-IT" sz="2000" dirty="0" err="1" smtClean="0"/>
              <a:t>spotify</a:t>
            </a:r>
            <a:r>
              <a:rPr lang="it-IT" sz="2000" dirty="0" smtClean="0"/>
              <a:t> utilizzata o di essere ricondotti alla pagina dell’account ufficiale </a:t>
            </a:r>
            <a:r>
              <a:rPr lang="it-IT" sz="2000" dirty="0" err="1" smtClean="0"/>
              <a:t>spotify</a:t>
            </a:r>
            <a:r>
              <a:rPr lang="it-IT" sz="2000" dirty="0" smtClean="0"/>
              <a:t>.</a:t>
            </a:r>
          </a:p>
        </p:txBody>
      </p:sp>
      <p:sp>
        <p:nvSpPr>
          <p:cNvPr id="9" name="Rettangolo 8"/>
          <p:cNvSpPr/>
          <p:nvPr/>
        </p:nvSpPr>
        <p:spPr>
          <a:xfrm>
            <a:off x="6096000" y="1396181"/>
            <a:ext cx="5313286" cy="524431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15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6581"/>
          </a:xfrm>
        </p:spPr>
        <p:txBody>
          <a:bodyPr>
            <a:normAutofit/>
          </a:bodyPr>
          <a:lstStyle/>
          <a:p>
            <a:r>
              <a:rPr lang="it-IT" dirty="0" smtClean="0"/>
              <a:t>File: </a:t>
            </a:r>
            <a:r>
              <a:rPr lang="it-IT" dirty="0" smtClean="0"/>
              <a:t>script.js</a:t>
            </a:r>
            <a:endParaRPr lang="it-IT" dirty="0"/>
          </a:p>
        </p:txBody>
      </p:sp>
      <p:sp>
        <p:nvSpPr>
          <p:cNvPr id="8" name="Segnaposto contenuto 2"/>
          <p:cNvSpPr>
            <a:spLocks noGrp="1"/>
          </p:cNvSpPr>
          <p:nvPr>
            <p:ph idx="1"/>
          </p:nvPr>
        </p:nvSpPr>
        <p:spPr>
          <a:xfrm>
            <a:off x="677334" y="1396181"/>
            <a:ext cx="5370991" cy="5285911"/>
          </a:xfrm>
        </p:spPr>
        <p:txBody>
          <a:bodyPr>
            <a:normAutofit/>
          </a:bodyPr>
          <a:lstStyle/>
          <a:p>
            <a:r>
              <a:rPr lang="it-IT" sz="2000" dirty="0" smtClean="0"/>
              <a:t>Script.js veniva già utilizzato in precedenza per il funzionamento del test. </a:t>
            </a:r>
          </a:p>
          <a:p>
            <a:r>
              <a:rPr lang="it-IT" sz="2000" dirty="0" smtClean="0"/>
              <a:t>è stata aggiunta la chiamata alla funzione per la visualizzazione degli elementi restituiti dalle API contenuta in api.js, (che viene richiamata al completamento del test) e diverse istruzione per garantire una migliore visualizzazione, come ad esempio la funzione </a:t>
            </a:r>
            <a:r>
              <a:rPr lang="it-IT" sz="2000" dirty="0" err="1" smtClean="0"/>
              <a:t>reposition</a:t>
            </a:r>
            <a:r>
              <a:rPr lang="it-IT" sz="2000" dirty="0" smtClean="0"/>
              <a:t>() che ci permette di tornare all’inizio della pagina se si vuole rieseguire il test.</a:t>
            </a:r>
          </a:p>
        </p:txBody>
      </p:sp>
      <p:sp>
        <p:nvSpPr>
          <p:cNvPr id="9" name="Rettangolo 8"/>
          <p:cNvSpPr/>
          <p:nvPr/>
        </p:nvSpPr>
        <p:spPr>
          <a:xfrm>
            <a:off x="6096000" y="1396181"/>
            <a:ext cx="4459549" cy="371735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6095999" y="5118143"/>
            <a:ext cx="4459549" cy="156394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704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6581"/>
          </a:xfrm>
        </p:spPr>
        <p:txBody>
          <a:bodyPr>
            <a:normAutofit/>
          </a:bodyPr>
          <a:lstStyle/>
          <a:p>
            <a:r>
              <a:rPr lang="it-IT" dirty="0" smtClean="0"/>
              <a:t>File: </a:t>
            </a:r>
            <a:r>
              <a:rPr lang="it-IT" dirty="0" smtClean="0"/>
              <a:t>api</a:t>
            </a:r>
            <a:r>
              <a:rPr lang="it-IT" dirty="0" smtClean="0"/>
              <a:t>.js</a:t>
            </a:r>
            <a:endParaRPr lang="it-IT" dirty="0"/>
          </a:p>
        </p:txBody>
      </p:sp>
      <p:sp>
        <p:nvSpPr>
          <p:cNvPr id="8" name="Segnaposto contenuto 2"/>
          <p:cNvSpPr>
            <a:spLocks noGrp="1"/>
          </p:cNvSpPr>
          <p:nvPr>
            <p:ph idx="1"/>
          </p:nvPr>
        </p:nvSpPr>
        <p:spPr>
          <a:xfrm>
            <a:off x="677334" y="1396181"/>
            <a:ext cx="5418666" cy="5285911"/>
          </a:xfrm>
        </p:spPr>
        <p:txBody>
          <a:bodyPr>
            <a:normAutofit/>
          </a:bodyPr>
          <a:lstStyle/>
          <a:p>
            <a:r>
              <a:rPr lang="it-IT" sz="2000" dirty="0" smtClean="0"/>
              <a:t>Api.js è il file che si occupa del funzionamento delle API. </a:t>
            </a:r>
          </a:p>
          <a:p>
            <a:r>
              <a:rPr lang="it-IT" sz="2000" dirty="0" smtClean="0"/>
              <a:t>Al suo interno troveremo le istruzione di ricerca, di aggiunta alla pagina HTML e di autentificazione tramite </a:t>
            </a:r>
            <a:r>
              <a:rPr lang="it-IT" sz="2000" dirty="0" err="1" smtClean="0"/>
              <a:t>Key</a:t>
            </a:r>
            <a:r>
              <a:rPr lang="it-IT" sz="2000" dirty="0" smtClean="0"/>
              <a:t> o OAuth2</a:t>
            </a:r>
            <a:r>
              <a:rPr lang="it-IT" sz="2000" dirty="0"/>
              <a:t>.</a:t>
            </a:r>
            <a:endParaRPr lang="it-IT" sz="2000" dirty="0" smtClean="0"/>
          </a:p>
        </p:txBody>
      </p:sp>
      <p:sp>
        <p:nvSpPr>
          <p:cNvPr id="9" name="Rettangolo 8"/>
          <p:cNvSpPr/>
          <p:nvPr/>
        </p:nvSpPr>
        <p:spPr>
          <a:xfrm>
            <a:off x="677334" y="3465512"/>
            <a:ext cx="4587123" cy="321657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6096000" y="714818"/>
            <a:ext cx="5862221" cy="5967274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20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6581"/>
          </a:xfrm>
        </p:spPr>
        <p:txBody>
          <a:bodyPr>
            <a:normAutofit/>
          </a:bodyPr>
          <a:lstStyle/>
          <a:p>
            <a:r>
              <a:rPr lang="it-IT" dirty="0" smtClean="0"/>
              <a:t>Visualizzazione delle API: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3" y="1396181"/>
            <a:ext cx="9105859" cy="4311232"/>
          </a:xfrm>
        </p:spPr>
        <p:txBody>
          <a:bodyPr/>
          <a:lstStyle/>
          <a:p>
            <a:r>
              <a:rPr lang="it-IT" dirty="0" smtClean="0"/>
              <a:t>Una volta terminato il test verrà aperta una modale all’interno del quale troveremo dei riferimenti alla personalità riscontrata dalle scelte (già visualizzabili nell’precedente mhw2) e in aggiunta gli elementi restituiti dalle API tramite una ricerca per i valori </a:t>
            </a:r>
            <a:r>
              <a:rPr lang="it-IT" dirty="0"/>
              <a:t>delle risposte fornite precedentemente nel test.</a:t>
            </a:r>
          </a:p>
          <a:p>
            <a:r>
              <a:rPr lang="it-IT" dirty="0" smtClean="0"/>
              <a:t>.</a:t>
            </a:r>
          </a:p>
          <a:p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674704" y="2574524"/>
            <a:ext cx="10795246" cy="410756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07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6581"/>
          </a:xfrm>
        </p:spPr>
        <p:txBody>
          <a:bodyPr>
            <a:normAutofit/>
          </a:bodyPr>
          <a:lstStyle/>
          <a:p>
            <a:r>
              <a:rPr lang="it-IT" dirty="0" smtClean="0"/>
              <a:t>Visualizzazione delle API: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3" y="1396181"/>
            <a:ext cx="9203514" cy="4311232"/>
          </a:xfrm>
        </p:spPr>
        <p:txBody>
          <a:bodyPr/>
          <a:lstStyle/>
          <a:p>
            <a:r>
              <a:rPr lang="it-IT" dirty="0" smtClean="0"/>
              <a:t>Cliccando sul nome dell’elemento restituito si viene immediatamente indirizzati alla pagina dedicata a quell’elemento nel sito di appartenenza.</a:t>
            </a:r>
          </a:p>
          <a:p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2814221" y="2601157"/>
            <a:ext cx="9108490" cy="410756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161278" y="2601157"/>
            <a:ext cx="2555289" cy="410756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1 9"/>
          <p:cNvCxnSpPr/>
          <p:nvPr/>
        </p:nvCxnSpPr>
        <p:spPr>
          <a:xfrm>
            <a:off x="1997473" y="6525087"/>
            <a:ext cx="65694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59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faccettatura">
  <a:themeElements>
    <a:clrScheme name="Personalizzato 3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14B5B"/>
      </a:accent1>
      <a:accent2>
        <a:srgbClr val="757575"/>
      </a:accent2>
      <a:accent3>
        <a:srgbClr val="757575"/>
      </a:accent3>
      <a:accent4>
        <a:srgbClr val="B0B0B0"/>
      </a:accent4>
      <a:accent5>
        <a:srgbClr val="D3D3D3"/>
      </a:accent5>
      <a:accent6>
        <a:srgbClr val="EBEBEB"/>
      </a:accent6>
      <a:hlink>
        <a:srgbClr val="3FCDE7"/>
      </a:hlink>
      <a:folHlink>
        <a:srgbClr val="A9D3E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205</TotalTime>
  <Words>425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Sfaccettatura</vt:lpstr>
      <vt:lpstr>MHW3</vt:lpstr>
      <vt:lpstr>Descrizione del progetto:</vt:lpstr>
      <vt:lpstr>File: constants.js</vt:lpstr>
      <vt:lpstr>File: style.css - provided-style.css</vt:lpstr>
      <vt:lpstr>File: index.html</vt:lpstr>
      <vt:lpstr>File: script.js</vt:lpstr>
      <vt:lpstr>File: api.js</vt:lpstr>
      <vt:lpstr>Visualizzazione delle API:</vt:lpstr>
      <vt:lpstr>Visualizzazione delle API:</vt:lpstr>
      <vt:lpstr>Accesso diretto alle spotify API: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HP</dc:creator>
  <cp:lastModifiedBy>HP</cp:lastModifiedBy>
  <cp:revision>26</cp:revision>
  <dcterms:created xsi:type="dcterms:W3CDTF">2022-03-28T21:56:28Z</dcterms:created>
  <dcterms:modified xsi:type="dcterms:W3CDTF">2022-04-30T20:14:31Z</dcterms:modified>
</cp:coreProperties>
</file>