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nton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1bede63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e21bede63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21bede639_3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e21bede63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1c122d52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e21c122d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21c122d5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e21c122d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21c122d52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e21c122d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21c122d52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e21c122d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overleaf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s.overleaf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verleaf.com/8237234857cbpfkmzfysx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1000"/>
          </a:blip>
          <a:srcRect b="0" l="0" r="0" t="0"/>
          <a:stretch/>
        </p:blipFill>
        <p:spPr>
          <a:xfrm>
            <a:off x="-25" y="461250"/>
            <a:ext cx="9144000" cy="320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5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799675" y="700850"/>
            <a:ext cx="5544600" cy="10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SEÑALES Y SISTEMAS</a:t>
            </a:r>
            <a:endParaRPr sz="4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799675" y="1597850"/>
            <a:ext cx="5544600" cy="57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s" sz="36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clases prácticas</a:t>
            </a:r>
            <a:endParaRPr sz="36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25" y="4505325"/>
            <a:ext cx="9144000" cy="637500"/>
          </a:xfrm>
          <a:prstGeom prst="rect">
            <a:avLst/>
          </a:prstGeom>
          <a:solidFill>
            <a:srgbClr val="434343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5510" y="2553126"/>
            <a:ext cx="2032925" cy="9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730"/>
              </a:srgbClr>
            </a:outerShdw>
          </a:effectLst>
        </p:spPr>
      </p:pic>
      <p:sp>
        <p:nvSpPr>
          <p:cNvPr id="59" name="Google Shape;59;p13"/>
          <p:cNvSpPr txBox="1"/>
          <p:nvPr/>
        </p:nvSpPr>
        <p:spPr>
          <a:xfrm>
            <a:off x="233525" y="4578825"/>
            <a:ext cx="703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CURSO INTRODUCTORIO A ESCRITURA EN LATEX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0"/>
            <a:ext cx="90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CURSO INTRODUCTORIO A ESCRITURA EN LATEX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88" y="652600"/>
            <a:ext cx="6740619" cy="42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87" y="251238"/>
            <a:ext cx="8009626" cy="44573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90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CURSO INTRODUCTORIO A ESCRITURA EN LATEX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800" y="4073826"/>
            <a:ext cx="1195975" cy="10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350" y="4406642"/>
            <a:ext cx="1704650" cy="569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0" y="0"/>
            <a:ext cx="90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CURSO INTRODUCTORIO A ESCRITURA EN LATEX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00" y="4073826"/>
            <a:ext cx="1195975" cy="10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126" y="275550"/>
            <a:ext cx="7178748" cy="48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875" y="4679452"/>
            <a:ext cx="1389125" cy="4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0" y="0"/>
            <a:ext cx="90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CURSO INTRODUCTORIO A ESCRITURA EN LATEX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47" y="194550"/>
            <a:ext cx="8892404" cy="49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0" y="0"/>
            <a:ext cx="90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CURSO INTRODUCTORIO A ESCRITURA EN LATEX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8" name="Google Shape;98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6" y="3974076"/>
            <a:ext cx="2560276" cy="9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763" y="554112"/>
            <a:ext cx="5668475" cy="38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