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60" r:id="rId6"/>
    <p:sldId id="259" r:id="rId7"/>
    <p:sldId id="265" r:id="rId8"/>
    <p:sldId id="268" r:id="rId9"/>
    <p:sldId id="264" r:id="rId10"/>
    <p:sldId id="269" r:id="rId11"/>
    <p:sldId id="262" r:id="rId12"/>
    <p:sldId id="26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>
        <p:scale>
          <a:sx n="76" d="100"/>
          <a:sy n="76" d="100"/>
        </p:scale>
        <p:origin x="78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F0BC-EDED-443A-A8B8-FA552335AFA8}" type="datetimeFigureOut">
              <a:rPr lang="it-CH" smtClean="0"/>
              <a:t>18.05.2022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CE6-2E93-4AFD-A6ED-0725E1538038}" type="slidenum">
              <a:rPr lang="it-CH" smtClean="0"/>
              <a:t>‹N›</a:t>
            </a:fld>
            <a:endParaRPr lang="it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74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F0BC-EDED-443A-A8B8-FA552335AFA8}" type="datetimeFigureOut">
              <a:rPr lang="it-CH" smtClean="0"/>
              <a:t>18.05.2022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CE6-2E93-4AFD-A6ED-0725E153803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0977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F0BC-EDED-443A-A8B8-FA552335AFA8}" type="datetimeFigureOut">
              <a:rPr lang="it-CH" smtClean="0"/>
              <a:t>18.05.2022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CE6-2E93-4AFD-A6ED-0725E153803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3672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F0BC-EDED-443A-A8B8-FA552335AFA8}" type="datetimeFigureOut">
              <a:rPr lang="it-CH" smtClean="0"/>
              <a:t>18.05.2022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CE6-2E93-4AFD-A6ED-0725E153803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7770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F0BC-EDED-443A-A8B8-FA552335AFA8}" type="datetimeFigureOut">
              <a:rPr lang="it-CH" smtClean="0"/>
              <a:t>18.05.2022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CE6-2E93-4AFD-A6ED-0725E1538038}" type="slidenum">
              <a:rPr lang="it-CH" smtClean="0"/>
              <a:t>‹N›</a:t>
            </a:fld>
            <a:endParaRPr lang="it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96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F0BC-EDED-443A-A8B8-FA552335AFA8}" type="datetimeFigureOut">
              <a:rPr lang="it-CH" smtClean="0"/>
              <a:t>18.05.2022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CE6-2E93-4AFD-A6ED-0725E153803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5857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F0BC-EDED-443A-A8B8-FA552335AFA8}" type="datetimeFigureOut">
              <a:rPr lang="it-CH" smtClean="0"/>
              <a:t>18.05.2022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CE6-2E93-4AFD-A6ED-0725E153803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4008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F0BC-EDED-443A-A8B8-FA552335AFA8}" type="datetimeFigureOut">
              <a:rPr lang="it-CH" smtClean="0"/>
              <a:t>18.05.2022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CE6-2E93-4AFD-A6ED-0725E153803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614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F0BC-EDED-443A-A8B8-FA552335AFA8}" type="datetimeFigureOut">
              <a:rPr lang="it-CH" smtClean="0"/>
              <a:t>18.05.2022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CE6-2E93-4AFD-A6ED-0725E153803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5973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E6F0BC-EDED-443A-A8B8-FA552335AFA8}" type="datetimeFigureOut">
              <a:rPr lang="it-CH" smtClean="0"/>
              <a:t>18.05.2022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C4CE6-2E93-4AFD-A6ED-0725E153803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6378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F0BC-EDED-443A-A8B8-FA552335AFA8}" type="datetimeFigureOut">
              <a:rPr lang="it-CH" smtClean="0"/>
              <a:t>18.05.2022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CE6-2E93-4AFD-A6ED-0725E153803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8987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E6F0BC-EDED-443A-A8B8-FA552335AFA8}" type="datetimeFigureOut">
              <a:rPr lang="it-CH" smtClean="0"/>
              <a:t>18.05.2022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FC4CE6-2E93-4AFD-A6ED-0725E1538038}" type="slidenum">
              <a:rPr lang="it-CH" smtClean="0"/>
              <a:t>‹N›</a:t>
            </a:fld>
            <a:endParaRPr lang="it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21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394E80-1D1C-1A8A-9005-FDAE2DE7A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Gestione Viaggi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2C4D39E-3149-5252-D6CB-C716B08F0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Andrea Frati, Luca Fumasoli, Manuel Grosso</a:t>
            </a:r>
          </a:p>
        </p:txBody>
      </p:sp>
    </p:spTree>
    <p:extLst>
      <p:ext uri="{BB962C8B-B14F-4D97-AF65-F5344CB8AC3E}">
        <p14:creationId xmlns:p14="http://schemas.microsoft.com/office/powerpoint/2010/main" val="349379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5712B-4CAD-8690-3F49-B050F433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 - linguaggi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446B5530-3281-0AD4-6AA6-B0D603858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125414"/>
            <a:ext cx="10058400" cy="275097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09B5DB17-C765-6EA2-0973-9AB9A5E2AF10}"/>
              </a:ext>
            </a:extLst>
          </p:cNvPr>
          <p:cNvSpPr txBox="1"/>
          <p:nvPr/>
        </p:nvSpPr>
        <p:spPr>
          <a:xfrm>
            <a:off x="1718267" y="5074418"/>
            <a:ext cx="53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/>
              <a:t>CSS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7C42541-5AA3-5799-739A-DA8FBBAAEA95}"/>
              </a:ext>
            </a:extLst>
          </p:cNvPr>
          <p:cNvSpPr txBox="1"/>
          <p:nvPr/>
        </p:nvSpPr>
        <p:spPr>
          <a:xfrm>
            <a:off x="3506875" y="5074418"/>
            <a:ext cx="74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/>
              <a:t>HTML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7D6B3BB-3611-7C33-80F5-3E8E1386098B}"/>
              </a:ext>
            </a:extLst>
          </p:cNvPr>
          <p:cNvSpPr txBox="1"/>
          <p:nvPr/>
        </p:nvSpPr>
        <p:spPr>
          <a:xfrm>
            <a:off x="6290269" y="5074418"/>
            <a:ext cx="63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/>
              <a:t>PHP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C7CB909-558B-46E7-E57F-9385D4491E92}"/>
              </a:ext>
            </a:extLst>
          </p:cNvPr>
          <p:cNvSpPr txBox="1"/>
          <p:nvPr/>
        </p:nvSpPr>
        <p:spPr>
          <a:xfrm>
            <a:off x="9445450" y="5074418"/>
            <a:ext cx="63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618088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2FAAA1-B5DA-92A6-6EC3-03C34F18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385" y="2243493"/>
            <a:ext cx="3690257" cy="1450757"/>
          </a:xfrm>
        </p:spPr>
        <p:txBody>
          <a:bodyPr>
            <a:normAutofit/>
          </a:bodyPr>
          <a:lstStyle/>
          <a:p>
            <a:r>
              <a:rPr lang="it-CH" dirty="0" err="1"/>
              <a:t>Gantt</a:t>
            </a:r>
            <a:r>
              <a:rPr lang="it-CH" dirty="0"/>
              <a:t> - Consuntivo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285A5602-342A-A2EC-A498-0BB3177D2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28" y="401101"/>
            <a:ext cx="8293920" cy="557766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259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B7F3FD-6873-1BA6-5329-04A9D82E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E6240D-1AA7-E731-F1BC-05C044F91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CH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it-CH" sz="2400" dirty="0"/>
              <a:t>Sicurezza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400" dirty="0"/>
              <a:t>Invio 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400" dirty="0"/>
              <a:t>Lista passeggeri viaggio</a:t>
            </a:r>
          </a:p>
        </p:txBody>
      </p:sp>
    </p:spTree>
    <p:extLst>
      <p:ext uri="{BB962C8B-B14F-4D97-AF65-F5344CB8AC3E}">
        <p14:creationId xmlns:p14="http://schemas.microsoft.com/office/powerpoint/2010/main" val="3176470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B0236B-51B1-7A07-4861-BE94AE5D3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Grazie per l’attenzione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E47F90-873C-0B72-063F-16879F130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 dirty="0"/>
          </a:p>
          <a:p>
            <a:r>
              <a:rPr lang="it-CH" dirty="0"/>
              <a:t>Adesso passeremo alla demo</a:t>
            </a:r>
          </a:p>
        </p:txBody>
      </p:sp>
    </p:spTree>
    <p:extLst>
      <p:ext uri="{BB962C8B-B14F-4D97-AF65-F5344CB8AC3E}">
        <p14:creationId xmlns:p14="http://schemas.microsoft.com/office/powerpoint/2010/main" val="144017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63F8B6-03B6-EDDD-0CBB-ACDF2029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C1185F-CF03-9B6A-C98D-05D3DA2C4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CH" dirty="0"/>
              <a:t>Scopo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dirty="0"/>
              <a:t>Requisiti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Progettazione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Struttura cartelle</a:t>
            </a:r>
            <a:endParaRPr lang="it-IT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</a:t>
            </a:r>
            <a:endParaRPr lang="it-IT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CH" dirty="0"/>
              <a:t>Consuntivo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dirty="0"/>
              <a:t>Sviluppi futuri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576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BA8EA1-DAF7-E9C1-32CE-54267C3B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Scopo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4B2BFA-AD53-8D93-AC02-6D48CACBD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CH"/>
              <a:t>Creare un sito facile da navigare per riservare posti su viaggi che si è interessati a percorrere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71072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F2710-82C9-37B6-86F4-494112EA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3407C6-0F85-0156-C0B3-3AE41531F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134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CH" dirty="0"/>
              <a:t> 2 tipi di utente: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CH" sz="2000" dirty="0"/>
              <a:t>Utente normale: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CH" sz="2000" dirty="0"/>
              <a:t>Cercare viaggi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CH" sz="2000" dirty="0"/>
              <a:t>Acquistare biglietti per viaggi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CH" sz="2000" dirty="0"/>
              <a:t>Utente amministratore: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CH" sz="2000" dirty="0"/>
              <a:t>Creare bus, viaggi ed utenti amministratore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CH" sz="2000" dirty="0"/>
              <a:t>Visualizzare viaggi con informazioni extra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CH" sz="2000" dirty="0"/>
              <a:t>Mandare email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CH" sz="2000" dirty="0"/>
              <a:t>Stampa fatture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CH" sz="2000" dirty="0"/>
              <a:t>Visualizzare e modificare utenti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dirty="0"/>
              <a:t>Anche utenti non loggati possono cercare viaggi</a:t>
            </a:r>
          </a:p>
        </p:txBody>
      </p:sp>
    </p:spTree>
    <p:extLst>
      <p:ext uri="{BB962C8B-B14F-4D97-AF65-F5344CB8AC3E}">
        <p14:creationId xmlns:p14="http://schemas.microsoft.com/office/powerpoint/2010/main" val="393546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300B5E5-D59C-B3C8-B1D3-7BF69B26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4100" dirty="0" err="1"/>
              <a:t>Progettazione</a:t>
            </a:r>
            <a:r>
              <a:rPr lang="it-CH" sz="4100" dirty="0"/>
              <a:t> – </a:t>
            </a:r>
            <a:r>
              <a:rPr lang="it-CH" sz="4100" dirty="0" err="1"/>
              <a:t>Gantt</a:t>
            </a:r>
            <a:r>
              <a:rPr lang="it-CH" sz="4100" dirty="0"/>
              <a:t> preventivo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B1D5287-ACA2-8A03-A4AF-4B73C60FF6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88"/>
          <a:stretch/>
        </p:blipFill>
        <p:spPr>
          <a:xfrm>
            <a:off x="193713" y="301452"/>
            <a:ext cx="7473179" cy="57477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58F882-00DF-4582-FA76-F9365E3FC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3"/>
            <a:ext cx="3690257" cy="3755565"/>
          </a:xfrm>
        </p:spPr>
        <p:txBody>
          <a:bodyPr>
            <a:normAutofit/>
          </a:bodyPr>
          <a:lstStyle/>
          <a:p>
            <a:r>
              <a:rPr lang="it-CH" dirty="0"/>
              <a:t>Modello </a:t>
            </a:r>
            <a:r>
              <a:rPr lang="it-CH" dirty="0" err="1"/>
              <a:t>waterfall</a:t>
            </a:r>
            <a:endParaRPr lang="it-CH" dirty="0"/>
          </a:p>
          <a:p>
            <a:pPr lvl="1"/>
            <a:endParaRPr lang="it-CH" dirty="0"/>
          </a:p>
          <a:p>
            <a:endParaRPr lang="it-CH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959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6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B12A376-E1AC-0E0F-26E6-724B33D1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8046" y="2369478"/>
            <a:ext cx="369025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dirty="0" err="1"/>
              <a:t>Progettazione</a:t>
            </a:r>
            <a:r>
              <a:rPr lang="en-US" sz="4400" dirty="0"/>
              <a:t> -</a:t>
            </a:r>
            <a:r>
              <a:rPr lang="en-US" sz="4400" dirty="0" err="1"/>
              <a:t>Diagramma</a:t>
            </a:r>
            <a:r>
              <a:rPr lang="en-US" sz="4400" dirty="0"/>
              <a:t> E-R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5DF0988-2815-9114-FAA5-08F420527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55" y="155448"/>
            <a:ext cx="7235337" cy="6023419"/>
          </a:xfrm>
          <a:prstGeom prst="rect">
            <a:avLst/>
          </a:prstGeom>
        </p:spPr>
      </p:pic>
      <p:cxnSp>
        <p:nvCxnSpPr>
          <p:cNvPr id="36" name="Straight Connector 28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0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5881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A3C65AC-674B-55AC-CF3B-877E9577F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305" y="2796017"/>
            <a:ext cx="3780196" cy="1447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Progettazione</a:t>
            </a:r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Use case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3FE2B4E6-AA7E-A99D-B176-8423E603F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929" y="523683"/>
            <a:ext cx="7094896" cy="581781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757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139A61-2509-6C85-140F-002D65ED8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Struttura cartelle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66369F-4652-B725-C0C0-A609710A0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tabLst>
                <a:tab pos="1336040" algn="l"/>
              </a:tabLst>
            </a:pPr>
            <a:r>
              <a:rPr lang="it-CH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├── </a:t>
            </a:r>
            <a:r>
              <a:rPr lang="it-CH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it-CH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CH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├── Controller</a:t>
            </a:r>
          </a:p>
          <a:p>
            <a:r>
              <a:rPr lang="it-CH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├── </a:t>
            </a:r>
            <a:r>
              <a:rPr lang="it-CH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Libs</a:t>
            </a:r>
            <a:r>
              <a:rPr lang="it-CH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it-CH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├── Models </a:t>
            </a:r>
          </a:p>
          <a:p>
            <a:r>
              <a:rPr lang="it-CH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└── </a:t>
            </a:r>
            <a:r>
              <a:rPr lang="it-CH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r>
              <a:rPr lang="it-CH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365760"/>
            <a:r>
              <a:rPr lang="it-CH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├── Amministratore</a:t>
            </a:r>
          </a:p>
          <a:p>
            <a:pPr indent="365760"/>
            <a:r>
              <a:rPr lang="it-CH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├── </a:t>
            </a:r>
            <a:r>
              <a:rPr lang="it-CH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CercaViaggi</a:t>
            </a:r>
            <a:r>
              <a:rPr lang="it-CH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365760"/>
            <a:r>
              <a:rPr lang="it-CH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├── </a:t>
            </a:r>
            <a:r>
              <a:rPr lang="it-CH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endParaRPr lang="it-CH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5760"/>
            <a:r>
              <a:rPr lang="it-CH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├── </a:t>
            </a:r>
            <a:r>
              <a:rPr lang="it-CH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endParaRPr lang="it-CH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5760"/>
            <a:r>
              <a:rPr lang="it-CH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├── </a:t>
            </a:r>
            <a:r>
              <a:rPr lang="it-CH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UtenteLoggato</a:t>
            </a:r>
            <a:endParaRPr lang="it-CH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5760"/>
            <a:r>
              <a:rPr lang="it-CH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└── </a:t>
            </a:r>
            <a:r>
              <a:rPr lang="it-CH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UtenteNonLoggato</a:t>
            </a:r>
            <a:r>
              <a:rPr lang="it-CH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203994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2F6E0D-10FC-52A7-FC16-37D9E732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C5B407-921B-15DE-625E-4017DC49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it-CH" dirty="0"/>
          </a:p>
          <a:p>
            <a:pPr>
              <a:buFont typeface="Arial" panose="020B0604020202020204" pitchFamily="34" charset="0"/>
              <a:buChar char="•"/>
            </a:pPr>
            <a:r>
              <a:rPr lang="it-CH" sz="2400" dirty="0"/>
              <a:t>Scrittura </a:t>
            </a:r>
            <a:r>
              <a:rPr lang="it-CH" sz="2400" dirty="0" err="1"/>
              <a:t>view</a:t>
            </a:r>
            <a:endParaRPr lang="it-CH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it-CH" sz="2400" dirty="0"/>
              <a:t>Creazione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400" dirty="0"/>
              <a:t>Scrittura controller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400" dirty="0"/>
              <a:t>Scrittura model</a:t>
            </a:r>
          </a:p>
        </p:txBody>
      </p:sp>
    </p:spTree>
    <p:extLst>
      <p:ext uri="{BB962C8B-B14F-4D97-AF65-F5344CB8AC3E}">
        <p14:creationId xmlns:p14="http://schemas.microsoft.com/office/powerpoint/2010/main" val="17095275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157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Retrospettivo</vt:lpstr>
      <vt:lpstr>Gestione Viaggi</vt:lpstr>
      <vt:lpstr>Indice</vt:lpstr>
      <vt:lpstr>Scopo</vt:lpstr>
      <vt:lpstr>Requisiti</vt:lpstr>
      <vt:lpstr>Progettazione – Gantt preventivo</vt:lpstr>
      <vt:lpstr>Progettazione -Diagramma E-R</vt:lpstr>
      <vt:lpstr>Progettazione – Use case</vt:lpstr>
      <vt:lpstr>Struttura cartelle</vt:lpstr>
      <vt:lpstr>Implementazione</vt:lpstr>
      <vt:lpstr>Implementazione - linguaggi</vt:lpstr>
      <vt:lpstr>Gantt - Consuntivo</vt:lpstr>
      <vt:lpstr>Sviluppi futuri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Gestione Viaggi</dc:title>
  <dc:creator>Fumasoli Luca (ALLIEVO)</dc:creator>
  <cp:lastModifiedBy>Fumasoli Luca (ALLIEVO)</cp:lastModifiedBy>
  <cp:revision>3</cp:revision>
  <dcterms:created xsi:type="dcterms:W3CDTF">2022-05-18T18:03:33Z</dcterms:created>
  <dcterms:modified xsi:type="dcterms:W3CDTF">2022-05-18T19:52:19Z</dcterms:modified>
</cp:coreProperties>
</file>