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56FB-48C8-4CD7-8F91-531540947BED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F5DC0-37A7-4201-8101-996C58BBCA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3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EE698-A823-41DA-BAAC-1F408178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861902-4231-4ED6-AE6F-6BA7A732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BB525-F417-4419-B1D6-999C11BE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77C1F-AB27-4861-BCC0-AFB0DAA8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928CCC-302C-4873-BC36-DA5F1D0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87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A9F2B-8382-41E5-83EF-F280BD31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8C416C-D917-44A3-8E5D-6C1AA9B84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113742-B712-47BE-9DFF-4FC5534A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AD85A-8B16-4A34-8C13-26117DFF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73580B-2260-46F9-8867-B52DF60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52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4A3E39-0D6A-42AF-8431-B885BCBD0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A149CE-DCBF-47BF-BAED-87E296A9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4F8B6-278A-419C-A6E5-A2D6D4E1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B78A3A-D579-476B-91B5-E6427E35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10BAA0-49F9-4C1E-9E2A-EBA5D61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4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F298A-D515-4F12-B784-DF9880BD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60D5C-5845-4839-8CD4-CAE1C9CF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A9A665-2B9F-45AF-9EBD-9245550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3686B3-DF1C-446D-BF75-D287521C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75024-F422-4B52-949C-74514E1D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53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6E348-ABB3-4E12-9543-1367C793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4AB164-AD1F-4055-80F2-2EE97DC5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7F103-501B-41FD-8549-FB81415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E2079-5477-4316-97FA-FF5A2BC7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E78A1A-FBCD-464C-BD8B-0CA559CA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7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7D6B7-F6C6-424D-B66C-9A175919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09E857-F46C-41B5-BB4F-FE07E9D02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AA3DAC-F155-4BB1-9A42-4FFBB51C9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CA4D44-8BD8-4B35-8818-31DE92EF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EAE96-17A1-4841-8CBF-3B43FC7C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0DC758-2395-40BD-BFB5-ECF7DBD2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67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94CA0-7603-4BFF-8D49-D2F44A06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E2E84B-E068-448B-92F9-2E105FAD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3A3015-3B5A-46BA-B0E7-46AAA503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95C146-5F9B-4F3F-B7E6-DF6453D2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913D3B-1B13-4E6D-9EFA-4A33747FD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D1C593-5053-40A1-9616-E6201062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A87E0E-3C5D-4473-A436-62FA9C2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B10F66-03AA-4723-8FDB-D5D2221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9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3F30-6A3D-499D-93D6-C0C8BAAE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041CC5-63AA-45D8-9D52-39E4A561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436B1C-2B25-42ED-B2CA-E9606105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914815-DC29-45BF-8ADA-BBB22CF4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76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624DAB-1A82-4114-BE4B-FC791FE2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562B9B-0A2F-4ABB-82B2-C11D60E0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9A2B20-30B7-46E0-8278-64E5FADF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6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06CCC-CA73-4368-9932-FF22018A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D5B5C-6D45-4ADA-B868-A3FD1061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E3A1E3-9B17-4E60-8E65-7A225584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72041C-DABA-42CC-ADEB-F4AA9800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C51C0C-7E55-4B1B-80AB-9D6034DA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BA7C7B-D6FC-4AB3-909A-87A2CB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50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F87E7-9337-4C21-AD78-DDA71339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A40CF8-0BD3-437B-9180-9E5C64D2A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724652-3CBF-4DDC-9627-4BB12E6F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C23305-54ED-40AC-B91C-FC79AFBE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E084AA-7DEF-493F-817A-82245A38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FACC5-6676-46C3-B2E3-9870B88B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3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2E9464-7DD5-4337-9BDE-6DE3249C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0AE242-B92F-4748-A853-8A76B9A2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0BE281-ABCE-4358-A1A3-1B244D661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13D3-3EEB-46CF-84E0-98F449330C85}" type="datetimeFigureOut">
              <a:rPr lang="it-IT" smtClean="0"/>
              <a:t>10/06/2018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43AD14-8636-49A4-A905-BFD4E8CD7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61FCB0-C00F-4B27-ACAE-3E383451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3B48-31D3-43B9-8E1A-86482659A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8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C21E0-7D30-4249-B4AE-599B09F53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1232452"/>
            <a:ext cx="9144000" cy="965546"/>
          </a:xfrm>
        </p:spPr>
        <p:txBody>
          <a:bodyPr/>
          <a:lstStyle/>
          <a:p>
            <a:r>
              <a:rPr lang="it-IT" dirty="0"/>
              <a:t>GOOD SEARCH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98FAEF-C883-4BDF-99C4-EDC98AEF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452" y="3668298"/>
            <a:ext cx="9144000" cy="572397"/>
          </a:xfrm>
        </p:spPr>
        <p:txBody>
          <a:bodyPr/>
          <a:lstStyle/>
          <a:p>
            <a:r>
              <a:rPr lang="it-IT" dirty="0"/>
              <a:t>INTERFACCIA UTENTE </a:t>
            </a:r>
          </a:p>
        </p:txBody>
      </p:sp>
    </p:spTree>
    <p:extLst>
      <p:ext uri="{BB962C8B-B14F-4D97-AF65-F5344CB8AC3E}">
        <p14:creationId xmlns:p14="http://schemas.microsoft.com/office/powerpoint/2010/main" val="69687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C4802-6325-4C9B-810D-A0981771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5184A6-E8FA-4521-B8CC-96D3353C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L’interfaccia utente è stata pensata per essere più semplice e completa possibile per permettere una ricerca facilitata</a:t>
            </a:r>
          </a:p>
          <a:p>
            <a:endParaRPr lang="it-IT" dirty="0"/>
          </a:p>
          <a:p>
            <a:r>
              <a:rPr lang="it-IT" dirty="0"/>
              <a:t>La schermata principale dà la possibilità all’utente di  :</a:t>
            </a:r>
          </a:p>
          <a:p>
            <a:pPr marL="0" indent="0">
              <a:buNone/>
            </a:pPr>
            <a:r>
              <a:rPr lang="it-IT" dirty="0"/>
              <a:t>- scegliere il modello di ricerca ed eventuali ottimizzazioni</a:t>
            </a:r>
          </a:p>
          <a:p>
            <a:pPr>
              <a:buFontTx/>
              <a:buChar char="-"/>
            </a:pPr>
            <a:r>
              <a:rPr lang="it-IT" dirty="0"/>
              <a:t>visualizzare la cronologia delle ultime ricerche effettuate</a:t>
            </a:r>
          </a:p>
          <a:p>
            <a:pPr>
              <a:buFontTx/>
              <a:buChar char="-"/>
            </a:pPr>
            <a:r>
              <a:rPr lang="it-IT" dirty="0"/>
              <a:t> visualizzare i documenti su cui si desidera effettuare la ricerca</a:t>
            </a:r>
          </a:p>
          <a:p>
            <a:pPr>
              <a:buFontTx/>
              <a:buChar char="-"/>
            </a:pPr>
            <a:r>
              <a:rPr lang="it-IT" dirty="0"/>
              <a:t> visualizzare i risultati ottenuti</a:t>
            </a:r>
          </a:p>
          <a:p>
            <a:pPr>
              <a:buFontTx/>
              <a:buChar char="-"/>
            </a:pPr>
            <a:r>
              <a:rPr lang="it-IT" dirty="0"/>
              <a:t> fare Benchmark</a:t>
            </a:r>
          </a:p>
        </p:txBody>
      </p:sp>
    </p:spTree>
    <p:extLst>
      <p:ext uri="{BB962C8B-B14F-4D97-AF65-F5344CB8AC3E}">
        <p14:creationId xmlns:p14="http://schemas.microsoft.com/office/powerpoint/2010/main" val="13300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225A82C-0A62-4FEF-B051-22C2DEA1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72947-F082-4FD8-B5DB-35199A48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8"/>
            <a:ext cx="4823792" cy="980660"/>
          </a:xfrm>
        </p:spPr>
        <p:txBody>
          <a:bodyPr>
            <a:normAutofit fontScale="90000"/>
          </a:bodyPr>
          <a:lstStyle/>
          <a:p>
            <a:r>
              <a:rPr lang="it-IT" dirty="0"/>
              <a:t>Vista in dettaglio </a:t>
            </a:r>
            <a:br>
              <a:rPr lang="it-IT" dirty="0"/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829D6E-D857-40CD-ABD3-BD41388A80CC}"/>
              </a:ext>
            </a:extLst>
          </p:cNvPr>
          <p:cNvSpPr txBox="1"/>
          <p:nvPr/>
        </p:nvSpPr>
        <p:spPr>
          <a:xfrm>
            <a:off x="636104" y="4253948"/>
            <a:ext cx="2955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implementati sono: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Vector</a:t>
            </a:r>
            <a:r>
              <a:rPr lang="it-IT" dirty="0"/>
              <a:t> Space Model</a:t>
            </a:r>
          </a:p>
          <a:p>
            <a:pPr marL="285750" indent="-285750">
              <a:buFontTx/>
              <a:buChar char="-"/>
            </a:pP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Model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Probabilistic</a:t>
            </a:r>
            <a:r>
              <a:rPr lang="it-IT" dirty="0"/>
              <a:t> Model</a:t>
            </a:r>
          </a:p>
          <a:p>
            <a:pPr marL="285750" indent="-285750">
              <a:buFontTx/>
              <a:buChar char="-"/>
            </a:pPr>
            <a:r>
              <a:rPr lang="it-IT" dirty="0"/>
              <a:t>Fuzzy Model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A3384EE-3075-4585-A628-9A549F118895}"/>
              </a:ext>
            </a:extLst>
          </p:cNvPr>
          <p:cNvSpPr txBox="1"/>
          <p:nvPr/>
        </p:nvSpPr>
        <p:spPr>
          <a:xfrm>
            <a:off x="4412974" y="4292560"/>
            <a:ext cx="28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Permette la Visualizzazione della Cronologia di Ricerca 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B9CB40B5-B7A8-4363-B8D6-BA03491E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247"/>
            <a:ext cx="9783540" cy="1626802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7DBEFDD-0365-4329-9D86-646364218029}"/>
              </a:ext>
            </a:extLst>
          </p:cNvPr>
          <p:cNvCxnSpPr>
            <a:cxnSpLocks/>
          </p:cNvCxnSpPr>
          <p:nvPr/>
        </p:nvCxnSpPr>
        <p:spPr>
          <a:xfrm>
            <a:off x="1533378" y="1510748"/>
            <a:ext cx="109892" cy="2570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3F818B0-369C-4541-8C6C-09895F03DC1C}"/>
              </a:ext>
            </a:extLst>
          </p:cNvPr>
          <p:cNvCxnSpPr>
            <a:cxnSpLocks/>
          </p:cNvCxnSpPr>
          <p:nvPr/>
        </p:nvCxnSpPr>
        <p:spPr>
          <a:xfrm>
            <a:off x="4335179" y="1571378"/>
            <a:ext cx="488613" cy="2510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56C780D-2E82-45D7-969F-04A5DF4B0FB3}"/>
              </a:ext>
            </a:extLst>
          </p:cNvPr>
          <p:cNvCxnSpPr>
            <a:cxnSpLocks/>
          </p:cNvCxnSpPr>
          <p:nvPr/>
        </p:nvCxnSpPr>
        <p:spPr>
          <a:xfrm>
            <a:off x="8217336" y="1878993"/>
            <a:ext cx="762891" cy="2078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85F59C9-971B-4AF8-99A1-4AE27411F257}"/>
              </a:ext>
            </a:extLst>
          </p:cNvPr>
          <p:cNvSpPr txBox="1"/>
          <p:nvPr/>
        </p:nvSpPr>
        <p:spPr>
          <a:xfrm>
            <a:off x="8176591" y="4207781"/>
            <a:ext cx="3205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ha la possibilità di selezionare o meno le ottimizzazioni da attuare sulla ricerca</a:t>
            </a:r>
          </a:p>
        </p:txBody>
      </p:sp>
    </p:spTree>
    <p:extLst>
      <p:ext uri="{BB962C8B-B14F-4D97-AF65-F5344CB8AC3E}">
        <p14:creationId xmlns:p14="http://schemas.microsoft.com/office/powerpoint/2010/main" val="244220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72947-F082-4FD8-B5DB-35199A48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8"/>
            <a:ext cx="4823792" cy="980660"/>
          </a:xfrm>
        </p:spPr>
        <p:txBody>
          <a:bodyPr>
            <a:normAutofit fontScale="90000"/>
          </a:bodyPr>
          <a:lstStyle/>
          <a:p>
            <a:r>
              <a:rPr lang="it-IT" dirty="0"/>
              <a:t>Vista in dettaglio </a:t>
            </a:r>
            <a:br>
              <a:rPr lang="it-IT" dirty="0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CA5FE0-4BC6-4251-86F7-59E6C1E3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016"/>
            <a:ext cx="8595360" cy="211484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1BC5E3B-1A23-475A-887B-0E88DD7C83DF}"/>
              </a:ext>
            </a:extLst>
          </p:cNvPr>
          <p:cNvCxnSpPr>
            <a:cxnSpLocks/>
          </p:cNvCxnSpPr>
          <p:nvPr/>
        </p:nvCxnSpPr>
        <p:spPr>
          <a:xfrm>
            <a:off x="3684104" y="1443363"/>
            <a:ext cx="0" cy="2134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829D6E-D857-40CD-ABD3-BD41388A80CC}"/>
              </a:ext>
            </a:extLst>
          </p:cNvPr>
          <p:cNvSpPr txBox="1"/>
          <p:nvPr/>
        </p:nvSpPr>
        <p:spPr>
          <a:xfrm>
            <a:off x="2817515" y="3578088"/>
            <a:ext cx="2849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Aiuta l’utente per scrivere le Query in riferimento al Modello prescelto</a:t>
            </a:r>
          </a:p>
          <a:p>
            <a:endParaRPr lang="it-IT" dirty="0"/>
          </a:p>
          <a:p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302C66D-F3D1-4C00-AF13-83A580635C1D}"/>
              </a:ext>
            </a:extLst>
          </p:cNvPr>
          <p:cNvCxnSpPr>
            <a:cxnSpLocks/>
          </p:cNvCxnSpPr>
          <p:nvPr/>
        </p:nvCxnSpPr>
        <p:spPr>
          <a:xfrm>
            <a:off x="7649359" y="1546631"/>
            <a:ext cx="1231432" cy="2333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A3384EE-3075-4585-A628-9A549F118895}"/>
              </a:ext>
            </a:extLst>
          </p:cNvPr>
          <p:cNvSpPr txBox="1"/>
          <p:nvPr/>
        </p:nvSpPr>
        <p:spPr>
          <a:xfrm>
            <a:off x="8706679" y="3930782"/>
            <a:ext cx="2849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Dà la Possibilità all’utente di testare il Programma con un Benchmark precaricato (Lisa) con la visualizzazione di grafici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CB11C1-0782-4796-92EA-48BFEAAD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" y="4699163"/>
            <a:ext cx="828213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CEA9DB8-EE76-4E08-A2A0-E3996B48D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98"/>
            <a:ext cx="4391638" cy="54014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609DCD-4357-43F7-8BF1-98B85118EE9C}"/>
              </a:ext>
            </a:extLst>
          </p:cNvPr>
          <p:cNvSpPr txBox="1"/>
          <p:nvPr/>
        </p:nvSpPr>
        <p:spPr>
          <a:xfrm>
            <a:off x="0" y="0"/>
            <a:ext cx="469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Vista in dettaglio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1A023E-0EBD-40A9-916B-CFDF81AE0C37}"/>
              </a:ext>
            </a:extLst>
          </p:cNvPr>
          <p:cNvSpPr txBox="1"/>
          <p:nvPr/>
        </p:nvSpPr>
        <p:spPr>
          <a:xfrm>
            <a:off x="5134708" y="897098"/>
            <a:ext cx="690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sezione </a:t>
            </a:r>
            <a:r>
              <a:rPr lang="it-IT" dirty="0" err="1"/>
              <a:t>Documents</a:t>
            </a:r>
            <a:r>
              <a:rPr lang="it-IT" dirty="0"/>
              <a:t> sono visualizzati tutti i documenti sui quali vieni fatta la ricerca .</a:t>
            </a:r>
          </a:p>
          <a:p>
            <a:endParaRPr lang="it-IT" dirty="0"/>
          </a:p>
          <a:p>
            <a:r>
              <a:rPr lang="it-IT" dirty="0"/>
              <a:t>L’utente può: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Eliminare tutti i documenti presenti nella tabella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Aggiungere un singolo file, una selezione multipla di file e anche</a:t>
            </a:r>
          </a:p>
          <a:p>
            <a:r>
              <a:rPr lang="it-IT" dirty="0"/>
              <a:t>      intere cartelle ; sono ammessi solo file .</a:t>
            </a:r>
            <a:r>
              <a:rPr lang="it-IT" dirty="0" err="1"/>
              <a:t>txt</a:t>
            </a: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 Eliminare un singolo documento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 Salvare i documenti in un file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 Caricare documenti da file </a:t>
            </a:r>
          </a:p>
        </p:txBody>
      </p:sp>
    </p:spTree>
    <p:extLst>
      <p:ext uri="{BB962C8B-B14F-4D97-AF65-F5344CB8AC3E}">
        <p14:creationId xmlns:p14="http://schemas.microsoft.com/office/powerpoint/2010/main" val="84891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609DCD-4357-43F7-8BF1-98B85118EE9C}"/>
              </a:ext>
            </a:extLst>
          </p:cNvPr>
          <p:cNvSpPr txBox="1"/>
          <p:nvPr/>
        </p:nvSpPr>
        <p:spPr>
          <a:xfrm>
            <a:off x="0" y="0"/>
            <a:ext cx="469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Vista in dettaglio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1A023E-0EBD-40A9-916B-CFDF81AE0C37}"/>
              </a:ext>
            </a:extLst>
          </p:cNvPr>
          <p:cNvSpPr txBox="1"/>
          <p:nvPr/>
        </p:nvSpPr>
        <p:spPr>
          <a:xfrm>
            <a:off x="5683348" y="2388273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sezione </a:t>
            </a:r>
            <a:r>
              <a:rPr lang="it-IT" dirty="0" err="1"/>
              <a:t>Results</a:t>
            </a:r>
            <a:r>
              <a:rPr lang="it-IT" dirty="0"/>
              <a:t> sono visualizzati tutti i documenti recuperati con  i rispettivi score per la </a:t>
            </a:r>
            <a:r>
              <a:rPr lang="it-IT" dirty="0" err="1"/>
              <a:t>query</a:t>
            </a:r>
            <a:r>
              <a:rPr lang="it-IT" dirty="0"/>
              <a:t> ricercata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7723F0-312B-4C18-862D-3D9479AE8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98"/>
            <a:ext cx="551574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17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GOOD SEARCH</vt:lpstr>
      <vt:lpstr>Interfaccia utente</vt:lpstr>
      <vt:lpstr>Presentazione standard di PowerPoint</vt:lpstr>
      <vt:lpstr>Vista in dettaglio  </vt:lpstr>
      <vt:lpstr>Vista in dettaglio 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SEARCH</dc:title>
  <dc:creator>Riccardo Piccolo</dc:creator>
  <cp:lastModifiedBy>Riccardo Piccolo</cp:lastModifiedBy>
  <cp:revision>9</cp:revision>
  <dcterms:created xsi:type="dcterms:W3CDTF">2018-06-10T10:00:26Z</dcterms:created>
  <dcterms:modified xsi:type="dcterms:W3CDTF">2018-06-10T11:18:04Z</dcterms:modified>
</cp:coreProperties>
</file>