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embedTrueTypeFonts="1" saveSubsetFonts="1" strictFirstAndLastChars="0">
  <p:sldMasterIdLst>
    <p:sldMasterId id="2147483648" r:id="rId1"/>
  </p:sldMasterIdLst>
  <p:notesMasterIdLst>
    <p:notesMasterId r:id="rId10"/>
  </p:notesMasterIdLst>
  <p:sldIdLst>
    <p:sldId id="256" r:id="rId4"/>
    <p:sldId id="257" r:id="rId5"/>
    <p:sldId id="258" r:id="rId6"/>
    <p:sldId id="259" r:id="rId7"/>
    <p:sldId id="260" r:id="rId8"/>
    <p:sldId id="261" r:id="rId9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>
        <p:scale>
          <a:sx n="0" d="6"/>
          <a:sy n="0" d="2"/>
        </p:scale>
        <p:origin x="1120566672" y="0"/>
      </p:cViewPr>
      <p:guideLst>
        <p:guide pos="2880"/>
        <p:guide pos="162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 /><Relationship Id="rId12" Type="http://schemas.openxmlformats.org/officeDocument/2006/relationships/tableStyles" Target="tableStyles.xml" /><Relationship Id="rId1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0812864" name="Google Shape;3;n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55703864" name="Google Shape;4;n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0444180" name="Google Shape;490;p:notes"/>
          <p:cNvSpPr/>
          <p:nvPr>
            <p:ph type="sldImg" idx="2"/>
          </p:nvPr>
        </p:nvSpPr>
        <p:spPr bwMode="auto"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8100054" name="Google Shape;491;p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5237224" name="Google Shape;496;gad36770f46_0_0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8464422" name="Google Shape;497;gad36770f46_0_0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6263867" name="Google Shape;551;g1303be3818b_0_62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266904" name="Google Shape;552;g1303be3818b_0_6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0635829" name="Google Shape;551;g1303be3818b_0_62:notes"/>
          <p:cNvSpPr/>
          <p:nvPr>
            <p:ph type="sldImg" idx="2"/>
          </p:nvPr>
        </p:nvSpPr>
        <p:spPr bwMode="auto">
          <a:xfrm>
            <a:off x="381299" y="685800"/>
            <a:ext cx="6095999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7433682" name="Google Shape;552;g1303be3818b_0_62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28879048" name="Google Shape;589;g1303be3818b_0_146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597880" name="Google Shape;590;g1303be3818b_0_146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8398442" name="Google Shape;505;g1003d90df77_0_18:notes"/>
          <p:cNvSpPr/>
          <p:nvPr>
            <p:ph type="sldImg" idx="2"/>
          </p:nvPr>
        </p:nvSpPr>
        <p:spPr bwMode="auto"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56378" name="Google Shape;506;g1003d90df77_0_18:notes"/>
          <p:cNvSpPr txBox="1"/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slide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4076767" name="Google Shape;9;p2"/>
          <p:cNvSpPr txBox="1"/>
          <p:nvPr>
            <p:ph type="subTitle" idx="1"/>
          </p:nvPr>
        </p:nvSpPr>
        <p:spPr bwMode="auto">
          <a:xfrm rot="-454">
            <a:off x="2307136" y="3667531"/>
            <a:ext cx="4529400" cy="4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926658602" name="Google Shape;10;p2"/>
          <p:cNvSpPr txBox="1"/>
          <p:nvPr>
            <p:ph type="ctrTitle"/>
          </p:nvPr>
        </p:nvSpPr>
        <p:spPr bwMode="auto">
          <a:xfrm>
            <a:off x="719850" y="1049363"/>
            <a:ext cx="7704300" cy="261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grpSp>
        <p:nvGrpSpPr>
          <p:cNvPr id="1038515417" name="Google Shape;11;p2"/>
          <p:cNvGrpSpPr/>
          <p:nvPr/>
        </p:nvGrpSpPr>
        <p:grpSpPr bwMode="auto"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12" name="Google Shape;12;p2"/>
            <p:cNvSpPr/>
            <p:nvPr/>
          </p:nvSpPr>
          <p:spPr bwMode="auto"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fill="norm" stroke="1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 bwMode="auto"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fill="norm" stroke="1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 bwMode="auto">
            <a:xfrm>
              <a:off x="8250132" y="2542141"/>
              <a:ext cx="347729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fill="norm" stroke="1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 bwMode="auto"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fill="norm" stroke="1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 bwMode="auto"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fill="norm" stroke="1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 bwMode="auto"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fill="norm" stroke="1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 bwMode="auto"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fill="norm" stroke="1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 bwMode="auto">
            <a:xfrm>
              <a:off x="331574" y="8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 bwMode="auto"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fill="norm" stroke="1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21" name="Google Shape;21;p2"/>
            <p:cNvGrpSpPr/>
            <p:nvPr/>
          </p:nvGrpSpPr>
          <p:grpSpPr bwMode="auto"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22" name="Google Shape;22;p2"/>
              <p:cNvSpPr/>
              <p:nvPr/>
            </p:nvSpPr>
            <p:spPr bwMode="auto"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fill="norm" stroke="1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 bwMode="auto"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fill="norm" stroke="1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24" name="Google Shape;24;p2"/>
            <p:cNvSpPr/>
            <p:nvPr/>
          </p:nvSpPr>
          <p:spPr bwMode="auto"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 bwMode="auto"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fill="norm" stroke="1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body" preserve="0" showMasterPhAnim="0" showMasterSp="1" type="tx" userDrawn="1">
  <p:cSld name="TITLE_AND_BOD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7801943" name="Google Shape;50;p4"/>
          <p:cNvSpPr txBox="1"/>
          <p:nvPr>
            <p:ph type="title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518208359" name="Google Shape;51;p4"/>
          <p:cNvSpPr txBox="1"/>
          <p:nvPr>
            <p:ph type="body" idx="1"/>
          </p:nvPr>
        </p:nvSpPr>
        <p:spPr bwMode="auto">
          <a:xfrm>
            <a:off x="720000" y="1174500"/>
            <a:ext cx="7704000" cy="3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593807060" name="Google Shape;52;p4"/>
          <p:cNvGrpSpPr/>
          <p:nvPr/>
        </p:nvGrpSpPr>
        <p:grpSpPr bwMode="auto">
          <a:xfrm>
            <a:off x="-164554" y="10"/>
            <a:ext cx="9308542" cy="5049426"/>
            <a:chOff x="-164554" y="10"/>
            <a:chExt cx="9308542" cy="5049426"/>
          </a:xfrm>
        </p:grpSpPr>
        <p:sp>
          <p:nvSpPr>
            <p:cNvPr id="53" name="Google Shape;53;p4"/>
            <p:cNvSpPr/>
            <p:nvPr/>
          </p:nvSpPr>
          <p:spPr bwMode="auto">
            <a:xfrm>
              <a:off x="8566544" y="4347745"/>
              <a:ext cx="358972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fill="norm" stroke="1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4" name="Google Shape;54;p4"/>
            <p:cNvSpPr/>
            <p:nvPr/>
          </p:nvSpPr>
          <p:spPr bwMode="auto">
            <a:xfrm>
              <a:off x="8546503" y="285712"/>
              <a:ext cx="508555" cy="508584"/>
            </a:xfrm>
            <a:custGeom>
              <a:avLst/>
              <a:gdLst/>
              <a:ahLst/>
              <a:cxnLst/>
              <a:rect l="l" t="t" r="r" b="b"/>
              <a:pathLst>
                <a:path w="17550" h="17551" fill="norm" stroke="1" extrusionOk="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" name="Google Shape;55;p4"/>
            <p:cNvSpPr/>
            <p:nvPr/>
          </p:nvSpPr>
          <p:spPr bwMode="auto">
            <a:xfrm>
              <a:off x="256482" y="18688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fill="norm" stroke="1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6" name="Google Shape;56;p4"/>
            <p:cNvSpPr/>
            <p:nvPr/>
          </p:nvSpPr>
          <p:spPr bwMode="auto">
            <a:xfrm>
              <a:off x="8755574" y="3255833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7" name="Google Shape;57;p4"/>
            <p:cNvSpPr/>
            <p:nvPr/>
          </p:nvSpPr>
          <p:spPr bwMode="auto">
            <a:xfrm>
              <a:off x="8608399" y="1109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fill="norm" stroke="1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8" name="Google Shape;58;p4"/>
            <p:cNvSpPr/>
            <p:nvPr/>
          </p:nvSpPr>
          <p:spPr bwMode="auto">
            <a:xfrm>
              <a:off x="119616" y="4603473"/>
              <a:ext cx="445935" cy="445963"/>
            </a:xfrm>
            <a:custGeom>
              <a:avLst/>
              <a:gdLst/>
              <a:ahLst/>
              <a:cxnLst/>
              <a:rect l="l" t="t" r="r" b="b"/>
              <a:pathLst>
                <a:path w="15389" h="15390" fill="norm" stroke="1" extrusionOk="0">
                  <a:moveTo>
                    <a:pt x="0" y="1"/>
                  </a:moveTo>
                  <a:lnTo>
                    <a:pt x="24" y="24"/>
                  </a:lnTo>
                  <a:lnTo>
                    <a:pt x="0" y="24"/>
                  </a:lnTo>
                  <a:lnTo>
                    <a:pt x="0" y="3435"/>
                  </a:lnTo>
                  <a:cubicBezTo>
                    <a:pt x="0" y="4384"/>
                    <a:pt x="770" y="5153"/>
                    <a:pt x="1719" y="5153"/>
                  </a:cubicBezTo>
                  <a:lnTo>
                    <a:pt x="3427" y="5153"/>
                  </a:lnTo>
                  <a:cubicBezTo>
                    <a:pt x="4379" y="5153"/>
                    <a:pt x="5150" y="5927"/>
                    <a:pt x="5146" y="6879"/>
                  </a:cubicBezTo>
                  <a:lnTo>
                    <a:pt x="5138" y="8555"/>
                  </a:lnTo>
                  <a:cubicBezTo>
                    <a:pt x="5135" y="9507"/>
                    <a:pt x="5905" y="10281"/>
                    <a:pt x="6857" y="10281"/>
                  </a:cubicBezTo>
                  <a:lnTo>
                    <a:pt x="8540" y="10281"/>
                  </a:lnTo>
                  <a:cubicBezTo>
                    <a:pt x="9490" y="10281"/>
                    <a:pt x="10259" y="11050"/>
                    <a:pt x="10259" y="12000"/>
                  </a:cubicBezTo>
                  <a:lnTo>
                    <a:pt x="10259" y="13671"/>
                  </a:lnTo>
                  <a:cubicBezTo>
                    <a:pt x="10259" y="14621"/>
                    <a:pt x="11028" y="15390"/>
                    <a:pt x="11978" y="15390"/>
                  </a:cubicBezTo>
                  <a:lnTo>
                    <a:pt x="13669" y="15390"/>
                  </a:lnTo>
                  <a:cubicBezTo>
                    <a:pt x="14619" y="15390"/>
                    <a:pt x="15388" y="14621"/>
                    <a:pt x="15388" y="13671"/>
                  </a:cubicBezTo>
                  <a:lnTo>
                    <a:pt x="15388" y="10260"/>
                  </a:lnTo>
                  <a:lnTo>
                    <a:pt x="15388" y="1720"/>
                  </a:lnTo>
                  <a:cubicBezTo>
                    <a:pt x="15388" y="770"/>
                    <a:pt x="14619" y="1"/>
                    <a:pt x="136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59" name="Google Shape;59;p4"/>
            <p:cNvGrpSpPr/>
            <p:nvPr/>
          </p:nvGrpSpPr>
          <p:grpSpPr bwMode="auto">
            <a:xfrm rot="5400000">
              <a:off x="-127390" y="2166801"/>
              <a:ext cx="735565" cy="809892"/>
              <a:chOff x="4880660" y="1531638"/>
              <a:chExt cx="735565" cy="809892"/>
            </a:xfrm>
          </p:grpSpPr>
          <p:sp>
            <p:nvSpPr>
              <p:cNvPr id="60" name="Google Shape;60;p4"/>
              <p:cNvSpPr/>
              <p:nvPr/>
            </p:nvSpPr>
            <p:spPr bwMode="auto">
              <a:xfrm>
                <a:off x="4978777" y="1629726"/>
                <a:ext cx="539387" cy="711803"/>
              </a:xfrm>
              <a:custGeom>
                <a:avLst/>
                <a:gdLst/>
                <a:ahLst/>
                <a:cxnLst/>
                <a:rect l="l" t="t" r="r" b="b"/>
                <a:pathLst>
                  <a:path w="18614" h="24564" fill="norm" stroke="1" extrusionOk="0">
                    <a:moveTo>
                      <a:pt x="9307" y="1"/>
                    </a:moveTo>
                    <a:cubicBezTo>
                      <a:pt x="8052" y="1"/>
                      <a:pt x="6831" y="248"/>
                      <a:pt x="5684" y="733"/>
                    </a:cubicBezTo>
                    <a:cubicBezTo>
                      <a:pt x="4575" y="1202"/>
                      <a:pt x="3581" y="1873"/>
                      <a:pt x="2726" y="2727"/>
                    </a:cubicBezTo>
                    <a:cubicBezTo>
                      <a:pt x="1871" y="3582"/>
                      <a:pt x="1200" y="4576"/>
                      <a:pt x="732" y="5685"/>
                    </a:cubicBezTo>
                    <a:cubicBezTo>
                      <a:pt x="247" y="6832"/>
                      <a:pt x="0" y="8050"/>
                      <a:pt x="0" y="9308"/>
                    </a:cubicBezTo>
                    <a:lnTo>
                      <a:pt x="0" y="24564"/>
                    </a:lnTo>
                    <a:lnTo>
                      <a:pt x="333" y="24564"/>
                    </a:lnTo>
                    <a:lnTo>
                      <a:pt x="333" y="9308"/>
                    </a:lnTo>
                    <a:cubicBezTo>
                      <a:pt x="333" y="8096"/>
                      <a:pt x="569" y="6920"/>
                      <a:pt x="1038" y="5814"/>
                    </a:cubicBezTo>
                    <a:cubicBezTo>
                      <a:pt x="1489" y="4745"/>
                      <a:pt x="2136" y="3786"/>
                      <a:pt x="2960" y="2962"/>
                    </a:cubicBezTo>
                    <a:cubicBezTo>
                      <a:pt x="3784" y="2138"/>
                      <a:pt x="4745" y="1491"/>
                      <a:pt x="5813" y="1039"/>
                    </a:cubicBezTo>
                    <a:cubicBezTo>
                      <a:pt x="6921" y="571"/>
                      <a:pt x="8095" y="334"/>
                      <a:pt x="9307" y="334"/>
                    </a:cubicBezTo>
                    <a:cubicBezTo>
                      <a:pt x="10519" y="334"/>
                      <a:pt x="11694" y="570"/>
                      <a:pt x="12801" y="1039"/>
                    </a:cubicBezTo>
                    <a:cubicBezTo>
                      <a:pt x="13870" y="1491"/>
                      <a:pt x="14828" y="2137"/>
                      <a:pt x="15653" y="2962"/>
                    </a:cubicBezTo>
                    <a:cubicBezTo>
                      <a:pt x="16477" y="3785"/>
                      <a:pt x="17124" y="4745"/>
                      <a:pt x="17576" y="5814"/>
                    </a:cubicBezTo>
                    <a:cubicBezTo>
                      <a:pt x="18043" y="6922"/>
                      <a:pt x="18280" y="8096"/>
                      <a:pt x="18280" y="9308"/>
                    </a:cubicBezTo>
                    <a:lnTo>
                      <a:pt x="18280" y="24564"/>
                    </a:lnTo>
                    <a:lnTo>
                      <a:pt x="18614" y="24564"/>
                    </a:lnTo>
                    <a:lnTo>
                      <a:pt x="18614" y="9308"/>
                    </a:lnTo>
                    <a:cubicBezTo>
                      <a:pt x="18614" y="8052"/>
                      <a:pt x="18367" y="6832"/>
                      <a:pt x="17882" y="5685"/>
                    </a:cubicBezTo>
                    <a:cubicBezTo>
                      <a:pt x="17413" y="4578"/>
                      <a:pt x="16742" y="3582"/>
                      <a:pt x="15888" y="2727"/>
                    </a:cubicBezTo>
                    <a:cubicBezTo>
                      <a:pt x="15033" y="1873"/>
                      <a:pt x="14038" y="1202"/>
                      <a:pt x="12930" y="733"/>
                    </a:cubicBezTo>
                    <a:cubicBezTo>
                      <a:pt x="11782" y="248"/>
                      <a:pt x="10563" y="1"/>
                      <a:pt x="930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1" name="Google Shape;61;p4"/>
              <p:cNvSpPr/>
              <p:nvPr/>
            </p:nvSpPr>
            <p:spPr bwMode="auto">
              <a:xfrm>
                <a:off x="4983240" y="1634217"/>
                <a:ext cx="530375" cy="702791"/>
              </a:xfrm>
              <a:custGeom>
                <a:avLst/>
                <a:gdLst/>
                <a:ahLst/>
                <a:cxnLst/>
                <a:rect l="l" t="t" r="r" b="b"/>
                <a:pathLst>
                  <a:path w="18303" h="24253" fill="norm" stroke="1" extrusionOk="0">
                    <a:moveTo>
                      <a:pt x="9152" y="1"/>
                    </a:moveTo>
                    <a:cubicBezTo>
                      <a:pt x="7916" y="1"/>
                      <a:pt x="6717" y="242"/>
                      <a:pt x="5590" y="719"/>
                    </a:cubicBezTo>
                    <a:cubicBezTo>
                      <a:pt x="4499" y="1182"/>
                      <a:pt x="3521" y="1842"/>
                      <a:pt x="2680" y="2681"/>
                    </a:cubicBezTo>
                    <a:cubicBezTo>
                      <a:pt x="1839" y="3522"/>
                      <a:pt x="1179" y="4501"/>
                      <a:pt x="719" y="5591"/>
                    </a:cubicBezTo>
                    <a:cubicBezTo>
                      <a:pt x="242" y="6718"/>
                      <a:pt x="0" y="7918"/>
                      <a:pt x="0" y="9153"/>
                    </a:cubicBezTo>
                    <a:lnTo>
                      <a:pt x="0" y="24252"/>
                    </a:lnTo>
                    <a:lnTo>
                      <a:pt x="21" y="24252"/>
                    </a:lnTo>
                    <a:lnTo>
                      <a:pt x="21" y="9153"/>
                    </a:lnTo>
                    <a:cubicBezTo>
                      <a:pt x="21" y="7920"/>
                      <a:pt x="262" y="6723"/>
                      <a:pt x="738" y="5598"/>
                    </a:cubicBezTo>
                    <a:cubicBezTo>
                      <a:pt x="1198" y="4511"/>
                      <a:pt x="1855" y="3535"/>
                      <a:pt x="2695" y="2696"/>
                    </a:cubicBezTo>
                    <a:cubicBezTo>
                      <a:pt x="3533" y="1857"/>
                      <a:pt x="4511" y="1198"/>
                      <a:pt x="5597" y="739"/>
                    </a:cubicBezTo>
                    <a:cubicBezTo>
                      <a:pt x="6723" y="263"/>
                      <a:pt x="7919" y="21"/>
                      <a:pt x="9152" y="21"/>
                    </a:cubicBezTo>
                    <a:cubicBezTo>
                      <a:pt x="10384" y="21"/>
                      <a:pt x="11580" y="263"/>
                      <a:pt x="12706" y="739"/>
                    </a:cubicBezTo>
                    <a:cubicBezTo>
                      <a:pt x="13794" y="1198"/>
                      <a:pt x="14770" y="1857"/>
                      <a:pt x="15608" y="2696"/>
                    </a:cubicBezTo>
                    <a:cubicBezTo>
                      <a:pt x="16447" y="3535"/>
                      <a:pt x="17105" y="4512"/>
                      <a:pt x="17565" y="5598"/>
                    </a:cubicBezTo>
                    <a:cubicBezTo>
                      <a:pt x="18042" y="6723"/>
                      <a:pt x="18282" y="7920"/>
                      <a:pt x="18282" y="9153"/>
                    </a:cubicBezTo>
                    <a:lnTo>
                      <a:pt x="18282" y="24253"/>
                    </a:lnTo>
                    <a:lnTo>
                      <a:pt x="18303" y="24253"/>
                    </a:lnTo>
                    <a:lnTo>
                      <a:pt x="18303" y="9153"/>
                    </a:lnTo>
                    <a:cubicBezTo>
                      <a:pt x="18303" y="7918"/>
                      <a:pt x="18062" y="6718"/>
                      <a:pt x="17584" y="5591"/>
                    </a:cubicBezTo>
                    <a:cubicBezTo>
                      <a:pt x="17123" y="4500"/>
                      <a:pt x="16463" y="3522"/>
                      <a:pt x="15623" y="2681"/>
                    </a:cubicBezTo>
                    <a:cubicBezTo>
                      <a:pt x="14782" y="1840"/>
                      <a:pt x="13803" y="1181"/>
                      <a:pt x="12714" y="719"/>
                    </a:cubicBezTo>
                    <a:cubicBezTo>
                      <a:pt x="11586" y="242"/>
                      <a:pt x="10387" y="1"/>
                      <a:pt x="91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2" name="Google Shape;62;p4"/>
              <p:cNvSpPr/>
              <p:nvPr/>
            </p:nvSpPr>
            <p:spPr bwMode="auto">
              <a:xfrm>
                <a:off x="5174867" y="1825815"/>
                <a:ext cx="147177" cy="515713"/>
              </a:xfrm>
              <a:custGeom>
                <a:avLst/>
                <a:gdLst/>
                <a:ahLst/>
                <a:cxnLst/>
                <a:rect l="l" t="t" r="r" b="b"/>
                <a:pathLst>
                  <a:path w="5079" h="17797" fill="norm" stroke="1" extrusionOk="0">
                    <a:moveTo>
                      <a:pt x="2540" y="1"/>
                    </a:moveTo>
                    <a:cubicBezTo>
                      <a:pt x="1140" y="1"/>
                      <a:pt x="0" y="1141"/>
                      <a:pt x="0" y="2541"/>
                    </a:cubicBezTo>
                    <a:lnTo>
                      <a:pt x="0" y="17797"/>
                    </a:lnTo>
                    <a:lnTo>
                      <a:pt x="333" y="17797"/>
                    </a:lnTo>
                    <a:lnTo>
                      <a:pt x="333" y="2541"/>
                    </a:lnTo>
                    <a:cubicBezTo>
                      <a:pt x="333" y="1324"/>
                      <a:pt x="1323" y="335"/>
                      <a:pt x="2540" y="335"/>
                    </a:cubicBezTo>
                    <a:cubicBezTo>
                      <a:pt x="3755" y="335"/>
                      <a:pt x="4745" y="1323"/>
                      <a:pt x="4745" y="2541"/>
                    </a:cubicBezTo>
                    <a:lnTo>
                      <a:pt x="4745" y="17797"/>
                    </a:lnTo>
                    <a:lnTo>
                      <a:pt x="5079" y="17797"/>
                    </a:lnTo>
                    <a:lnTo>
                      <a:pt x="5079" y="2541"/>
                    </a:lnTo>
                    <a:cubicBezTo>
                      <a:pt x="5079" y="1141"/>
                      <a:pt x="3940" y="1"/>
                      <a:pt x="254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3" name="Google Shape;63;p4"/>
              <p:cNvSpPr/>
              <p:nvPr/>
            </p:nvSpPr>
            <p:spPr bwMode="auto">
              <a:xfrm>
                <a:off x="5179387" y="1830365"/>
                <a:ext cx="138078" cy="506643"/>
              </a:xfrm>
              <a:custGeom>
                <a:avLst/>
                <a:gdLst/>
                <a:ahLst/>
                <a:cxnLst/>
                <a:rect l="l" t="t" r="r" b="b"/>
                <a:pathLst>
                  <a:path w="4765" h="17484" fill="norm" stroke="1" extrusionOk="0">
                    <a:moveTo>
                      <a:pt x="2382" y="1"/>
                    </a:moveTo>
                    <a:cubicBezTo>
                      <a:pt x="1069" y="1"/>
                      <a:pt x="0" y="1069"/>
                      <a:pt x="0" y="2384"/>
                    </a:cubicBezTo>
                    <a:lnTo>
                      <a:pt x="0" y="17483"/>
                    </a:lnTo>
                    <a:lnTo>
                      <a:pt x="21" y="17483"/>
                    </a:lnTo>
                    <a:lnTo>
                      <a:pt x="21" y="2384"/>
                    </a:lnTo>
                    <a:cubicBezTo>
                      <a:pt x="21" y="1080"/>
                      <a:pt x="1082" y="20"/>
                      <a:pt x="2384" y="20"/>
                    </a:cubicBezTo>
                    <a:cubicBezTo>
                      <a:pt x="3686" y="20"/>
                      <a:pt x="4745" y="1082"/>
                      <a:pt x="4745" y="2384"/>
                    </a:cubicBezTo>
                    <a:lnTo>
                      <a:pt x="4745" y="17484"/>
                    </a:lnTo>
                    <a:lnTo>
                      <a:pt x="4765" y="17484"/>
                    </a:lnTo>
                    <a:lnTo>
                      <a:pt x="4765" y="2384"/>
                    </a:lnTo>
                    <a:cubicBezTo>
                      <a:pt x="4765" y="1069"/>
                      <a:pt x="3696" y="1"/>
                      <a:pt x="2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4" name="Google Shape;64;p4"/>
              <p:cNvSpPr/>
              <p:nvPr/>
            </p:nvSpPr>
            <p:spPr bwMode="auto">
              <a:xfrm>
                <a:off x="4880660" y="1531638"/>
                <a:ext cx="735565" cy="809892"/>
              </a:xfrm>
              <a:custGeom>
                <a:avLst/>
                <a:gdLst/>
                <a:ahLst/>
                <a:cxnLst/>
                <a:rect l="l" t="t" r="r" b="b"/>
                <a:pathLst>
                  <a:path w="25384" h="27949" fill="norm" stroke="1" extrusionOk="0">
                    <a:moveTo>
                      <a:pt x="12692" y="0"/>
                    </a:moveTo>
                    <a:cubicBezTo>
                      <a:pt x="5694" y="0"/>
                      <a:pt x="1" y="5695"/>
                      <a:pt x="1" y="12693"/>
                    </a:cubicBezTo>
                    <a:lnTo>
                      <a:pt x="1" y="27949"/>
                    </a:lnTo>
                    <a:lnTo>
                      <a:pt x="334" y="27949"/>
                    </a:lnTo>
                    <a:lnTo>
                      <a:pt x="334" y="12693"/>
                    </a:lnTo>
                    <a:cubicBezTo>
                      <a:pt x="334" y="5878"/>
                      <a:pt x="5878" y="334"/>
                      <a:pt x="12692" y="334"/>
                    </a:cubicBezTo>
                    <a:cubicBezTo>
                      <a:pt x="19506" y="334"/>
                      <a:pt x="25051" y="5878"/>
                      <a:pt x="25051" y="12693"/>
                    </a:cubicBezTo>
                    <a:lnTo>
                      <a:pt x="25051" y="27949"/>
                    </a:lnTo>
                    <a:lnTo>
                      <a:pt x="25383" y="27949"/>
                    </a:lnTo>
                    <a:lnTo>
                      <a:pt x="25383" y="12693"/>
                    </a:lnTo>
                    <a:cubicBezTo>
                      <a:pt x="25383" y="5694"/>
                      <a:pt x="19689" y="0"/>
                      <a:pt x="126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5" name="Google Shape;65;p4"/>
              <p:cNvSpPr/>
              <p:nvPr/>
            </p:nvSpPr>
            <p:spPr bwMode="auto">
              <a:xfrm>
                <a:off x="4885151" y="1536217"/>
                <a:ext cx="726495" cy="800793"/>
              </a:xfrm>
              <a:custGeom>
                <a:avLst/>
                <a:gdLst/>
                <a:ahLst/>
                <a:cxnLst/>
                <a:rect l="l" t="t" r="r" b="b"/>
                <a:pathLst>
                  <a:path w="25071" h="27635" fill="norm" stroke="1" extrusionOk="0">
                    <a:moveTo>
                      <a:pt x="12535" y="0"/>
                    </a:moveTo>
                    <a:cubicBezTo>
                      <a:pt x="5624" y="0"/>
                      <a:pt x="1" y="5623"/>
                      <a:pt x="1" y="12535"/>
                    </a:cubicBezTo>
                    <a:lnTo>
                      <a:pt x="1" y="27634"/>
                    </a:lnTo>
                    <a:lnTo>
                      <a:pt x="21" y="27634"/>
                    </a:lnTo>
                    <a:lnTo>
                      <a:pt x="21" y="12535"/>
                    </a:lnTo>
                    <a:cubicBezTo>
                      <a:pt x="21" y="5634"/>
                      <a:pt x="5636" y="20"/>
                      <a:pt x="12536" y="20"/>
                    </a:cubicBezTo>
                    <a:cubicBezTo>
                      <a:pt x="19437" y="20"/>
                      <a:pt x="25052" y="5634"/>
                      <a:pt x="25052" y="12535"/>
                    </a:cubicBezTo>
                    <a:lnTo>
                      <a:pt x="25052" y="27635"/>
                    </a:lnTo>
                    <a:lnTo>
                      <a:pt x="25070" y="27635"/>
                    </a:lnTo>
                    <a:lnTo>
                      <a:pt x="25070" y="12535"/>
                    </a:lnTo>
                    <a:cubicBezTo>
                      <a:pt x="25070" y="5623"/>
                      <a:pt x="19446" y="0"/>
                      <a:pt x="1253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6" name="Google Shape;66;p4"/>
              <p:cNvSpPr/>
              <p:nvPr/>
            </p:nvSpPr>
            <p:spPr bwMode="auto">
              <a:xfrm>
                <a:off x="5076778" y="1727756"/>
                <a:ext cx="343325" cy="613772"/>
              </a:xfrm>
              <a:custGeom>
                <a:avLst/>
                <a:gdLst/>
                <a:ahLst/>
                <a:cxnLst/>
                <a:rect l="l" t="t" r="r" b="b"/>
                <a:pathLst>
                  <a:path w="11848" h="21181" fill="norm" stroke="1" extrusionOk="0">
                    <a:moveTo>
                      <a:pt x="5925" y="0"/>
                    </a:moveTo>
                    <a:cubicBezTo>
                      <a:pt x="2658" y="0"/>
                      <a:pt x="1" y="2658"/>
                      <a:pt x="1" y="5925"/>
                    </a:cubicBezTo>
                    <a:lnTo>
                      <a:pt x="1" y="21181"/>
                    </a:lnTo>
                    <a:lnTo>
                      <a:pt x="334" y="21181"/>
                    </a:lnTo>
                    <a:lnTo>
                      <a:pt x="334" y="5925"/>
                    </a:lnTo>
                    <a:cubicBezTo>
                      <a:pt x="334" y="2842"/>
                      <a:pt x="2843" y="334"/>
                      <a:pt x="5925" y="334"/>
                    </a:cubicBezTo>
                    <a:cubicBezTo>
                      <a:pt x="9007" y="334"/>
                      <a:pt x="11515" y="2843"/>
                      <a:pt x="11515" y="5925"/>
                    </a:cubicBezTo>
                    <a:lnTo>
                      <a:pt x="11515" y="21181"/>
                    </a:lnTo>
                    <a:lnTo>
                      <a:pt x="11847" y="21181"/>
                    </a:lnTo>
                    <a:lnTo>
                      <a:pt x="11847" y="5925"/>
                    </a:lnTo>
                    <a:cubicBezTo>
                      <a:pt x="11847" y="2658"/>
                      <a:pt x="9192" y="0"/>
                      <a:pt x="592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7" name="Google Shape;67;p4"/>
              <p:cNvSpPr/>
              <p:nvPr/>
            </p:nvSpPr>
            <p:spPr bwMode="auto">
              <a:xfrm>
                <a:off x="5081270" y="1732335"/>
                <a:ext cx="334226" cy="604673"/>
              </a:xfrm>
              <a:custGeom>
                <a:avLst/>
                <a:gdLst/>
                <a:ahLst/>
                <a:cxnLst/>
                <a:rect l="l" t="t" r="r" b="b"/>
                <a:pathLst>
                  <a:path w="11534" h="20867" fill="norm" stroke="1" extrusionOk="0">
                    <a:moveTo>
                      <a:pt x="5767" y="0"/>
                    </a:moveTo>
                    <a:cubicBezTo>
                      <a:pt x="2589" y="0"/>
                      <a:pt x="1" y="2587"/>
                      <a:pt x="1" y="5767"/>
                    </a:cubicBezTo>
                    <a:lnTo>
                      <a:pt x="1" y="20866"/>
                    </a:lnTo>
                    <a:lnTo>
                      <a:pt x="21" y="20866"/>
                    </a:lnTo>
                    <a:lnTo>
                      <a:pt x="21" y="5767"/>
                    </a:lnTo>
                    <a:cubicBezTo>
                      <a:pt x="21" y="2598"/>
                      <a:pt x="2600" y="20"/>
                      <a:pt x="5769" y="20"/>
                    </a:cubicBezTo>
                    <a:cubicBezTo>
                      <a:pt x="8939" y="20"/>
                      <a:pt x="11516" y="2598"/>
                      <a:pt x="11516" y="5767"/>
                    </a:cubicBezTo>
                    <a:lnTo>
                      <a:pt x="11516" y="20867"/>
                    </a:lnTo>
                    <a:lnTo>
                      <a:pt x="11533" y="20867"/>
                    </a:lnTo>
                    <a:lnTo>
                      <a:pt x="11533" y="5767"/>
                    </a:lnTo>
                    <a:cubicBezTo>
                      <a:pt x="11533" y="2587"/>
                      <a:pt x="8947" y="0"/>
                      <a:pt x="5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8" name="Google Shape;68;p4"/>
              <p:cNvSpPr/>
              <p:nvPr/>
            </p:nvSpPr>
            <p:spPr bwMode="auto">
              <a:xfrm>
                <a:off x="5243601" y="1899592"/>
                <a:ext cx="9707" cy="441558"/>
              </a:xfrm>
              <a:custGeom>
                <a:avLst/>
                <a:gdLst/>
                <a:ahLst/>
                <a:cxnLst/>
                <a:rect l="l" t="t" r="r" b="b"/>
                <a:pathLst>
                  <a:path w="335" h="15238" fill="norm" stroke="1" extrusionOk="0">
                    <a:moveTo>
                      <a:pt x="1" y="1"/>
                    </a:moveTo>
                    <a:lnTo>
                      <a:pt x="1" y="15237"/>
                    </a:lnTo>
                    <a:lnTo>
                      <a:pt x="334" y="15237"/>
                    </a:lnTo>
                    <a:lnTo>
                      <a:pt x="33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69" name="Google Shape;69;p4"/>
              <p:cNvSpPr/>
              <p:nvPr/>
            </p:nvSpPr>
            <p:spPr bwMode="auto">
              <a:xfrm>
                <a:off x="5248150" y="1904170"/>
                <a:ext cx="638" cy="432518"/>
              </a:xfrm>
              <a:custGeom>
                <a:avLst/>
                <a:gdLst/>
                <a:ahLst/>
                <a:cxnLst/>
                <a:rect l="l" t="t" r="r" b="b"/>
                <a:pathLst>
                  <a:path w="22" h="14926" fill="norm" stroke="1" extrusionOk="0">
                    <a:moveTo>
                      <a:pt x="1" y="1"/>
                    </a:moveTo>
                    <a:lnTo>
                      <a:pt x="1" y="14925"/>
                    </a:lnTo>
                    <a:lnTo>
                      <a:pt x="21" y="14925"/>
                    </a:lnTo>
                    <a:lnTo>
                      <a:pt x="2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70" name="Google Shape;70;p4"/>
            <p:cNvSpPr/>
            <p:nvPr/>
          </p:nvSpPr>
          <p:spPr bwMode="auto">
            <a:xfrm>
              <a:off x="337711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71" name="Google Shape;71;p4"/>
            <p:cNvSpPr/>
            <p:nvPr/>
          </p:nvSpPr>
          <p:spPr bwMode="auto">
            <a:xfrm>
              <a:off x="8796112" y="2203969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fill="norm" stroke="1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One column text" preserve="0" showMasterPhAnim="0" showMasterSp="1" userDrawn="1">
  <p:cSld name="ONE_COLUM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46814106" name="Google Shape;118;p7"/>
          <p:cNvSpPr txBox="1"/>
          <p:nvPr>
            <p:ph type="body" idx="1"/>
          </p:nvPr>
        </p:nvSpPr>
        <p:spPr bwMode="auto">
          <a:xfrm>
            <a:off x="720000" y="1632025"/>
            <a:ext cx="4503600" cy="226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4999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4999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18763689" name="Google Shape;119;p7"/>
          <p:cNvSpPr txBox="1"/>
          <p:nvPr>
            <p:ph type="title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392661558" name="Google Shape;120;p7"/>
          <p:cNvGrpSpPr/>
          <p:nvPr/>
        </p:nvGrpSpPr>
        <p:grpSpPr bwMode="auto">
          <a:xfrm>
            <a:off x="-12" y="8"/>
            <a:ext cx="9001579" cy="5143498"/>
            <a:chOff x="-12" y="8"/>
            <a:chExt cx="9001579" cy="5143498"/>
          </a:xfrm>
        </p:grpSpPr>
        <p:sp>
          <p:nvSpPr>
            <p:cNvPr id="121" name="Google Shape;121;p7"/>
            <p:cNvSpPr/>
            <p:nvPr/>
          </p:nvSpPr>
          <p:spPr bwMode="auto">
            <a:xfrm>
              <a:off x="-12" y="3165310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fill="norm" stroke="1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" name="Google Shape;122;p7"/>
            <p:cNvSpPr/>
            <p:nvPr/>
          </p:nvSpPr>
          <p:spPr bwMode="auto">
            <a:xfrm>
              <a:off x="8599881" y="17967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fill="norm" stroke="1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 bwMode="auto">
            <a:xfrm>
              <a:off x="178132" y="2683835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fill="norm" stroke="1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 bwMode="auto">
            <a:xfrm>
              <a:off x="8795844" y="4001093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fill="norm" stroke="1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 bwMode="auto">
            <a:xfrm>
              <a:off x="8423999" y="8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 bwMode="auto">
            <a:xfrm>
              <a:off x="347047" y="47566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fill="norm" stroke="1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 bwMode="auto">
            <a:xfrm>
              <a:off x="178136" y="4131785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 bwMode="auto">
            <a:xfrm>
              <a:off x="8727628" y="2707453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fill="norm" stroke="1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lank" preserve="0" showMasterPhAnim="0" showMasterSp="1" type="blank" userDrawn="1">
  <p:cSld name="BLANK">
    <p:bg>
      <p:bgPr shadeToTitle="0">
        <a:noFill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able of contents" preserve="0" showMasterPhAnim="0" showMasterSp="1" userDrawn="1">
  <p:cSld name="BLANK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4024764" name="Google Shape;179;p13"/>
          <p:cNvSpPr txBox="1"/>
          <p:nvPr>
            <p:ph type="title" hasCustomPrompt="1"/>
          </p:nvPr>
        </p:nvSpPr>
        <p:spPr bwMode="auto">
          <a:xfrm rot="1973">
            <a:off x="2318837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74939508" name="Google Shape;180;p13"/>
          <p:cNvSpPr txBox="1"/>
          <p:nvPr>
            <p:ph type="subTitle" idx="1"/>
          </p:nvPr>
        </p:nvSpPr>
        <p:spPr bwMode="auto">
          <a:xfrm>
            <a:off x="1342738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55764555" name="Google Shape;181;p13"/>
          <p:cNvSpPr txBox="1"/>
          <p:nvPr>
            <p:ph type="title" idx="2" hasCustomPrompt="1"/>
          </p:nvPr>
        </p:nvSpPr>
        <p:spPr bwMode="auto">
          <a:xfrm rot="1973">
            <a:off x="2318837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646582409" name="Google Shape;182;p13"/>
          <p:cNvSpPr txBox="1"/>
          <p:nvPr>
            <p:ph type="subTitle" idx="3"/>
          </p:nvPr>
        </p:nvSpPr>
        <p:spPr bwMode="auto">
          <a:xfrm>
            <a:off x="1342738" y="4000800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880809" name="Google Shape;183;p13"/>
          <p:cNvSpPr txBox="1"/>
          <p:nvPr>
            <p:ph type="title" idx="4" hasCustomPrompt="1"/>
          </p:nvPr>
        </p:nvSpPr>
        <p:spPr bwMode="auto">
          <a:xfrm rot="1973">
            <a:off x="5780012" y="142635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1020744655" name="Google Shape;184;p13"/>
          <p:cNvSpPr txBox="1"/>
          <p:nvPr>
            <p:ph type="subTitle" idx="5"/>
          </p:nvPr>
        </p:nvSpPr>
        <p:spPr bwMode="auto">
          <a:xfrm>
            <a:off x="4803963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87718134" name="Google Shape;185;p13"/>
          <p:cNvSpPr txBox="1"/>
          <p:nvPr>
            <p:ph type="title" idx="6" hasCustomPrompt="1"/>
          </p:nvPr>
        </p:nvSpPr>
        <p:spPr bwMode="auto">
          <a:xfrm rot="1973">
            <a:off x="5780012" y="3178901"/>
            <a:ext cx="1045200" cy="60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pPr>
              <a:defRPr/>
            </a:pPr>
            <a:r>
              <a:rPr/>
              <a:t>xx%</a:t>
            </a:r>
            <a:endParaRPr/>
          </a:p>
        </p:txBody>
      </p:sp>
      <p:sp>
        <p:nvSpPr>
          <p:cNvPr id="549663241" name="Google Shape;186;p13"/>
          <p:cNvSpPr txBox="1"/>
          <p:nvPr>
            <p:ph type="subTitle" idx="7"/>
          </p:nvPr>
        </p:nvSpPr>
        <p:spPr bwMode="auto">
          <a:xfrm>
            <a:off x="4803963" y="4000801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24895608" name="Google Shape;187;p13"/>
          <p:cNvSpPr txBox="1"/>
          <p:nvPr>
            <p:ph type="subTitle" idx="8"/>
          </p:nvPr>
        </p:nvSpPr>
        <p:spPr bwMode="auto">
          <a:xfrm>
            <a:off x="1342738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1784344" name="Google Shape;188;p13"/>
          <p:cNvSpPr txBox="1"/>
          <p:nvPr>
            <p:ph type="subTitle" idx="9"/>
          </p:nvPr>
        </p:nvSpPr>
        <p:spPr bwMode="auto">
          <a:xfrm>
            <a:off x="1342738" y="3608024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142029237" name="Google Shape;189;p13"/>
          <p:cNvSpPr txBox="1"/>
          <p:nvPr>
            <p:ph type="subTitle" idx="13"/>
          </p:nvPr>
        </p:nvSpPr>
        <p:spPr bwMode="auto">
          <a:xfrm>
            <a:off x="4803963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45437374" name="Google Shape;190;p13"/>
          <p:cNvSpPr txBox="1"/>
          <p:nvPr>
            <p:ph type="subTitle" idx="14"/>
          </p:nvPr>
        </p:nvSpPr>
        <p:spPr bwMode="auto">
          <a:xfrm>
            <a:off x="4803963" y="3608025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3427593" name="Google Shape;191;p13"/>
          <p:cNvSpPr txBox="1"/>
          <p:nvPr>
            <p:ph type="title" idx="15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846182436" name="Google Shape;192;p13"/>
          <p:cNvGrpSpPr/>
          <p:nvPr/>
        </p:nvGrpSpPr>
        <p:grpSpPr bwMode="auto">
          <a:xfrm>
            <a:off x="178399" y="-2"/>
            <a:ext cx="8965593" cy="5143493"/>
            <a:chOff x="178399" y="-2"/>
            <a:chExt cx="8965593" cy="5143493"/>
          </a:xfrm>
        </p:grpSpPr>
        <p:sp>
          <p:nvSpPr>
            <p:cNvPr id="193" name="Google Shape;193;p13"/>
            <p:cNvSpPr/>
            <p:nvPr/>
          </p:nvSpPr>
          <p:spPr bwMode="auto">
            <a:xfrm>
              <a:off x="233941" y="2028743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fill="norm" stroke="1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4" name="Google Shape;194;p13"/>
            <p:cNvSpPr/>
            <p:nvPr/>
          </p:nvSpPr>
          <p:spPr bwMode="auto">
            <a:xfrm>
              <a:off x="8707169" y="4028732"/>
              <a:ext cx="358972" cy="431823"/>
            </a:xfrm>
            <a:custGeom>
              <a:avLst/>
              <a:gdLst/>
              <a:ahLst/>
              <a:cxnLst/>
              <a:rect l="l" t="t" r="r" b="b"/>
              <a:pathLst>
                <a:path w="12388" h="14902" fill="norm" stroke="1" extrusionOk="0">
                  <a:moveTo>
                    <a:pt x="5035" y="0"/>
                  </a:moveTo>
                  <a:cubicBezTo>
                    <a:pt x="4605" y="0"/>
                    <a:pt x="4255" y="350"/>
                    <a:pt x="4255" y="782"/>
                  </a:cubicBezTo>
                  <a:cubicBezTo>
                    <a:pt x="4255" y="3344"/>
                    <a:pt x="6339" y="5428"/>
                    <a:pt x="8901" y="5428"/>
                  </a:cubicBezTo>
                  <a:lnTo>
                    <a:pt x="10253" y="5428"/>
                  </a:lnTo>
                  <a:cubicBezTo>
                    <a:pt x="10569" y="5428"/>
                    <a:pt x="10827" y="5684"/>
                    <a:pt x="10827" y="6001"/>
                  </a:cubicBezTo>
                  <a:cubicBezTo>
                    <a:pt x="10827" y="6317"/>
                    <a:pt x="10569" y="6574"/>
                    <a:pt x="10253" y="6574"/>
                  </a:cubicBezTo>
                  <a:lnTo>
                    <a:pt x="4164" y="6574"/>
                  </a:lnTo>
                  <a:cubicBezTo>
                    <a:pt x="1869" y="6574"/>
                    <a:pt x="1" y="8441"/>
                    <a:pt x="1" y="10737"/>
                  </a:cubicBezTo>
                  <a:cubicBezTo>
                    <a:pt x="1" y="13033"/>
                    <a:pt x="1869" y="14901"/>
                    <a:pt x="4164" y="14901"/>
                  </a:cubicBezTo>
                  <a:lnTo>
                    <a:pt x="8660" y="14901"/>
                  </a:lnTo>
                  <a:cubicBezTo>
                    <a:pt x="9092" y="14901"/>
                    <a:pt x="9442" y="14551"/>
                    <a:pt x="9443" y="14118"/>
                  </a:cubicBezTo>
                  <a:cubicBezTo>
                    <a:pt x="9443" y="13687"/>
                    <a:pt x="9093" y="13338"/>
                    <a:pt x="8662" y="13338"/>
                  </a:cubicBezTo>
                  <a:lnTo>
                    <a:pt x="4166" y="13338"/>
                  </a:lnTo>
                  <a:cubicBezTo>
                    <a:pt x="2731" y="13338"/>
                    <a:pt x="1564" y="12171"/>
                    <a:pt x="1564" y="10736"/>
                  </a:cubicBezTo>
                  <a:cubicBezTo>
                    <a:pt x="1564" y="9301"/>
                    <a:pt x="2731" y="8134"/>
                    <a:pt x="4166" y="8134"/>
                  </a:cubicBezTo>
                  <a:lnTo>
                    <a:pt x="10255" y="8134"/>
                  </a:lnTo>
                  <a:cubicBezTo>
                    <a:pt x="11431" y="8134"/>
                    <a:pt x="12388" y="7178"/>
                    <a:pt x="12388" y="6001"/>
                  </a:cubicBezTo>
                  <a:cubicBezTo>
                    <a:pt x="12388" y="4824"/>
                    <a:pt x="11432" y="3867"/>
                    <a:pt x="10255" y="3867"/>
                  </a:cubicBezTo>
                  <a:lnTo>
                    <a:pt x="8902" y="3867"/>
                  </a:lnTo>
                  <a:cubicBezTo>
                    <a:pt x="7199" y="3867"/>
                    <a:pt x="5816" y="2482"/>
                    <a:pt x="5816" y="782"/>
                  </a:cubicBezTo>
                  <a:cubicBezTo>
                    <a:pt x="5816" y="350"/>
                    <a:pt x="5467" y="0"/>
                    <a:pt x="503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5" name="Google Shape;195;p13"/>
            <p:cNvSpPr/>
            <p:nvPr/>
          </p:nvSpPr>
          <p:spPr bwMode="auto">
            <a:xfrm>
              <a:off x="8742306" y="3359432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fill="norm" stroke="1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6" name="Google Shape;196;p13"/>
            <p:cNvSpPr/>
            <p:nvPr/>
          </p:nvSpPr>
          <p:spPr bwMode="auto">
            <a:xfrm>
              <a:off x="178399" y="4274658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7" name="Google Shape;197;p13"/>
            <p:cNvSpPr/>
            <p:nvPr/>
          </p:nvSpPr>
          <p:spPr bwMode="auto">
            <a:xfrm>
              <a:off x="4252347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fill="norm" stroke="1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8" name="Google Shape;198;p13"/>
            <p:cNvSpPr/>
            <p:nvPr/>
          </p:nvSpPr>
          <p:spPr bwMode="auto">
            <a:xfrm>
              <a:off x="8707174" y="-2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99" name="Google Shape;199;p13"/>
            <p:cNvSpPr/>
            <p:nvPr/>
          </p:nvSpPr>
          <p:spPr bwMode="auto">
            <a:xfrm>
              <a:off x="8148724" y="131498"/>
              <a:ext cx="275286" cy="271693"/>
            </a:xfrm>
            <a:custGeom>
              <a:avLst/>
              <a:gdLst/>
              <a:ahLst/>
              <a:cxnLst/>
              <a:rect l="l" t="t" r="r" b="b"/>
              <a:pathLst>
                <a:path w="9500" h="9376" fill="norm" stroke="1" extrusionOk="0">
                  <a:moveTo>
                    <a:pt x="4931" y="1"/>
                  </a:moveTo>
                  <a:cubicBezTo>
                    <a:pt x="3810" y="1"/>
                    <a:pt x="2899" y="910"/>
                    <a:pt x="2899" y="2032"/>
                  </a:cubicBezTo>
                  <a:cubicBezTo>
                    <a:pt x="2899" y="2494"/>
                    <a:pt x="3056" y="2918"/>
                    <a:pt x="3314" y="3258"/>
                  </a:cubicBezTo>
                  <a:lnTo>
                    <a:pt x="3059" y="3258"/>
                  </a:lnTo>
                  <a:cubicBezTo>
                    <a:pt x="1370" y="3258"/>
                    <a:pt x="1" y="4627"/>
                    <a:pt x="1" y="6316"/>
                  </a:cubicBezTo>
                  <a:cubicBezTo>
                    <a:pt x="1" y="8006"/>
                    <a:pt x="1370" y="9376"/>
                    <a:pt x="3059" y="9376"/>
                  </a:cubicBezTo>
                  <a:lnTo>
                    <a:pt x="6439" y="9376"/>
                  </a:lnTo>
                  <a:cubicBezTo>
                    <a:pt x="8128" y="9376"/>
                    <a:pt x="9499" y="8006"/>
                    <a:pt x="9499" y="6316"/>
                  </a:cubicBezTo>
                  <a:cubicBezTo>
                    <a:pt x="9500" y="5288"/>
                    <a:pt x="8989" y="4379"/>
                    <a:pt x="8210" y="3824"/>
                  </a:cubicBezTo>
                  <a:cubicBezTo>
                    <a:pt x="8850" y="3482"/>
                    <a:pt x="9287" y="2809"/>
                    <a:pt x="9287" y="2032"/>
                  </a:cubicBezTo>
                  <a:cubicBezTo>
                    <a:pt x="9287" y="910"/>
                    <a:pt x="8376" y="1"/>
                    <a:pt x="72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200" name="Google Shape;200;p13"/>
            <p:cNvSpPr/>
            <p:nvPr/>
          </p:nvSpPr>
          <p:spPr bwMode="auto">
            <a:xfrm>
              <a:off x="420628" y="3077903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fill="norm" stroke="1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Title and three columns" preserve="0" showMasterPhAnim="0" showMasterSp="1" userDrawn="1">
  <p:cSld name="BLANK_1_1_1_2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3337496" name="Google Shape;349;p26"/>
          <p:cNvSpPr txBox="1"/>
          <p:nvPr>
            <p:ph type="subTitle" idx="1"/>
          </p:nvPr>
        </p:nvSpPr>
        <p:spPr bwMode="auto">
          <a:xfrm>
            <a:off x="720000" y="2990247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06150306" name="Google Shape;350;p26"/>
          <p:cNvSpPr txBox="1"/>
          <p:nvPr>
            <p:ph type="subTitle" idx="2"/>
          </p:nvPr>
        </p:nvSpPr>
        <p:spPr bwMode="auto">
          <a:xfrm>
            <a:off x="3428855" y="299027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84880096" name="Google Shape;351;p26"/>
          <p:cNvSpPr txBox="1"/>
          <p:nvPr>
            <p:ph type="subTitle" idx="3"/>
          </p:nvPr>
        </p:nvSpPr>
        <p:spPr bwMode="auto">
          <a:xfrm>
            <a:off x="6137697" y="2990290"/>
            <a:ext cx="2286300" cy="10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01979252" name="Google Shape;352;p26"/>
          <p:cNvSpPr txBox="1"/>
          <p:nvPr>
            <p:ph type="subTitle" idx="4"/>
          </p:nvPr>
        </p:nvSpPr>
        <p:spPr bwMode="auto">
          <a:xfrm>
            <a:off x="720000" y="2292875"/>
            <a:ext cx="2286300" cy="8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68744512" name="Google Shape;353;p26"/>
          <p:cNvSpPr txBox="1"/>
          <p:nvPr>
            <p:ph type="subTitle" idx="5"/>
          </p:nvPr>
        </p:nvSpPr>
        <p:spPr bwMode="auto">
          <a:xfrm>
            <a:off x="3428850" y="2292875"/>
            <a:ext cx="2286300" cy="8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87594502" name="Google Shape;354;p26"/>
          <p:cNvSpPr txBox="1"/>
          <p:nvPr>
            <p:ph type="subTitle" idx="6"/>
          </p:nvPr>
        </p:nvSpPr>
        <p:spPr bwMode="auto">
          <a:xfrm>
            <a:off x="6137700" y="2292875"/>
            <a:ext cx="2286300" cy="84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Font typeface="Poller One"/>
              <a:buNone/>
              <a:defRPr sz="2000" b="1">
                <a:latin typeface="Arima"/>
                <a:ea typeface="Arima"/>
                <a:cs typeface="Arima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21238525" name="Google Shape;355;p26"/>
          <p:cNvSpPr txBox="1"/>
          <p:nvPr>
            <p:ph type="title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pPr>
              <a:defRPr/>
            </a:pPr>
            <a:endParaRPr/>
          </a:p>
        </p:txBody>
      </p:sp>
      <p:grpSp>
        <p:nvGrpSpPr>
          <p:cNvPr id="1532726186" name="Google Shape;356;p26"/>
          <p:cNvGrpSpPr/>
          <p:nvPr/>
        </p:nvGrpSpPr>
        <p:grpSpPr bwMode="auto">
          <a:xfrm>
            <a:off x="-12" y="2494"/>
            <a:ext cx="8856537" cy="5141010"/>
            <a:chOff x="-12" y="2494"/>
            <a:chExt cx="8856537" cy="5141010"/>
          </a:xfrm>
        </p:grpSpPr>
        <p:sp>
          <p:nvSpPr>
            <p:cNvPr id="357" name="Google Shape;357;p26"/>
            <p:cNvSpPr/>
            <p:nvPr/>
          </p:nvSpPr>
          <p:spPr bwMode="auto">
            <a:xfrm>
              <a:off x="3871815" y="471656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fill="norm" stroke="1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8" name="Google Shape;358;p26"/>
            <p:cNvSpPr/>
            <p:nvPr/>
          </p:nvSpPr>
          <p:spPr bwMode="auto">
            <a:xfrm>
              <a:off x="8508795" y="1805016"/>
              <a:ext cx="347729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fill="norm" stroke="1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59" name="Google Shape;359;p26"/>
            <p:cNvSpPr/>
            <p:nvPr/>
          </p:nvSpPr>
          <p:spPr bwMode="auto">
            <a:xfrm>
              <a:off x="-12" y="662498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fill="norm" stroke="1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0" name="Google Shape;360;p26"/>
            <p:cNvSpPr/>
            <p:nvPr/>
          </p:nvSpPr>
          <p:spPr bwMode="auto">
            <a:xfrm>
              <a:off x="4317728" y="4461337"/>
              <a:ext cx="508555" cy="508584"/>
            </a:xfrm>
            <a:custGeom>
              <a:avLst/>
              <a:gdLst/>
              <a:ahLst/>
              <a:cxnLst/>
              <a:rect l="l" t="t" r="r" b="b"/>
              <a:pathLst>
                <a:path w="17550" h="17551" fill="norm" stroke="1" extrusionOk="0">
                  <a:moveTo>
                    <a:pt x="1962" y="0"/>
                  </a:moveTo>
                  <a:cubicBezTo>
                    <a:pt x="879" y="0"/>
                    <a:pt x="1" y="878"/>
                    <a:pt x="1" y="1960"/>
                  </a:cubicBezTo>
                  <a:lnTo>
                    <a:pt x="1" y="5851"/>
                  </a:lnTo>
                  <a:lnTo>
                    <a:pt x="1" y="15591"/>
                  </a:lnTo>
                  <a:cubicBezTo>
                    <a:pt x="1" y="16673"/>
                    <a:pt x="879" y="17550"/>
                    <a:pt x="1962" y="17550"/>
                  </a:cubicBezTo>
                  <a:lnTo>
                    <a:pt x="17550" y="17550"/>
                  </a:lnTo>
                  <a:lnTo>
                    <a:pt x="17523" y="17524"/>
                  </a:lnTo>
                  <a:lnTo>
                    <a:pt x="17550" y="17524"/>
                  </a:lnTo>
                  <a:lnTo>
                    <a:pt x="17550" y="13634"/>
                  </a:lnTo>
                  <a:cubicBezTo>
                    <a:pt x="17549" y="12552"/>
                    <a:pt x="16671" y="11674"/>
                    <a:pt x="15588" y="11674"/>
                  </a:cubicBezTo>
                  <a:lnTo>
                    <a:pt x="13642" y="11674"/>
                  </a:lnTo>
                  <a:cubicBezTo>
                    <a:pt x="12556" y="11674"/>
                    <a:pt x="11677" y="10791"/>
                    <a:pt x="11682" y="9704"/>
                  </a:cubicBezTo>
                  <a:lnTo>
                    <a:pt x="11691" y="7792"/>
                  </a:lnTo>
                  <a:cubicBezTo>
                    <a:pt x="11696" y="6706"/>
                    <a:pt x="10817" y="5822"/>
                    <a:pt x="9731" y="5822"/>
                  </a:cubicBezTo>
                  <a:lnTo>
                    <a:pt x="7811" y="5822"/>
                  </a:lnTo>
                  <a:cubicBezTo>
                    <a:pt x="6728" y="5822"/>
                    <a:pt x="5850" y="4945"/>
                    <a:pt x="5850" y="3863"/>
                  </a:cubicBezTo>
                  <a:lnTo>
                    <a:pt x="5850" y="1960"/>
                  </a:lnTo>
                  <a:cubicBezTo>
                    <a:pt x="5850" y="878"/>
                    <a:pt x="4972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1" name="Google Shape;361;p26"/>
            <p:cNvSpPr/>
            <p:nvPr/>
          </p:nvSpPr>
          <p:spPr bwMode="auto">
            <a:xfrm>
              <a:off x="5029381" y="49024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fill="norm" stroke="1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2" name="Google Shape;362;p26"/>
            <p:cNvSpPr/>
            <p:nvPr/>
          </p:nvSpPr>
          <p:spPr bwMode="auto">
            <a:xfrm>
              <a:off x="8710328" y="2358115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fill="norm" stroke="1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363" name="Google Shape;363;p26"/>
            <p:cNvSpPr/>
            <p:nvPr/>
          </p:nvSpPr>
          <p:spPr bwMode="auto">
            <a:xfrm>
              <a:off x="319387" y="24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fill="norm" stroke="1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" preserve="0" showMasterPhAnim="0" showMasterSp="1" userDrawn="1">
  <p:cSld name="BLANK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470247278" name="Google Shape;457;p32"/>
          <p:cNvGrpSpPr/>
          <p:nvPr/>
        </p:nvGrpSpPr>
        <p:grpSpPr bwMode="auto">
          <a:xfrm>
            <a:off x="-12" y="5"/>
            <a:ext cx="9144012" cy="5203793"/>
            <a:chOff x="-12" y="5"/>
            <a:chExt cx="9144012" cy="5203793"/>
          </a:xfrm>
        </p:grpSpPr>
        <p:sp>
          <p:nvSpPr>
            <p:cNvPr id="458" name="Google Shape;458;p32"/>
            <p:cNvSpPr/>
            <p:nvPr/>
          </p:nvSpPr>
          <p:spPr bwMode="auto">
            <a:xfrm>
              <a:off x="7589141" y="4360718"/>
              <a:ext cx="186673" cy="386357"/>
            </a:xfrm>
            <a:custGeom>
              <a:avLst/>
              <a:gdLst/>
              <a:ahLst/>
              <a:cxnLst/>
              <a:rect l="l" t="t" r="r" b="b"/>
              <a:pathLst>
                <a:path w="6442" h="13333" fill="norm" stroke="1" extrusionOk="0">
                  <a:moveTo>
                    <a:pt x="3221" y="1"/>
                  </a:moveTo>
                  <a:cubicBezTo>
                    <a:pt x="1442" y="1"/>
                    <a:pt x="0" y="1442"/>
                    <a:pt x="0" y="3221"/>
                  </a:cubicBezTo>
                  <a:lnTo>
                    <a:pt x="0" y="10112"/>
                  </a:lnTo>
                  <a:cubicBezTo>
                    <a:pt x="0" y="11890"/>
                    <a:pt x="1442" y="13332"/>
                    <a:pt x="3221" y="13332"/>
                  </a:cubicBezTo>
                  <a:cubicBezTo>
                    <a:pt x="4999" y="13332"/>
                    <a:pt x="6441" y="11890"/>
                    <a:pt x="6441" y="10112"/>
                  </a:cubicBezTo>
                  <a:lnTo>
                    <a:pt x="6441" y="3221"/>
                  </a:lnTo>
                  <a:cubicBezTo>
                    <a:pt x="6441" y="1442"/>
                    <a:pt x="4999" y="1"/>
                    <a:pt x="32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59" name="Google Shape;459;p32"/>
            <p:cNvSpPr/>
            <p:nvPr/>
          </p:nvSpPr>
          <p:spPr bwMode="auto">
            <a:xfrm>
              <a:off x="1208904" y="75498"/>
              <a:ext cx="280068" cy="280068"/>
            </a:xfrm>
            <a:custGeom>
              <a:avLst/>
              <a:gdLst/>
              <a:ahLst/>
              <a:cxnLst/>
              <a:rect l="l" t="t" r="r" b="b"/>
              <a:pathLst>
                <a:path w="9665" h="9665" fill="norm" stroke="1" extrusionOk="0">
                  <a:moveTo>
                    <a:pt x="4832" y="1"/>
                  </a:moveTo>
                  <a:cubicBezTo>
                    <a:pt x="3550" y="1"/>
                    <a:pt x="2321" y="510"/>
                    <a:pt x="1415" y="1416"/>
                  </a:cubicBezTo>
                  <a:cubicBezTo>
                    <a:pt x="509" y="2323"/>
                    <a:pt x="0" y="3551"/>
                    <a:pt x="0" y="4833"/>
                  </a:cubicBezTo>
                  <a:cubicBezTo>
                    <a:pt x="0" y="6114"/>
                    <a:pt x="509" y="7344"/>
                    <a:pt x="1415" y="8249"/>
                  </a:cubicBezTo>
                  <a:cubicBezTo>
                    <a:pt x="2321" y="9156"/>
                    <a:pt x="3550" y="9665"/>
                    <a:pt x="4832" y="9665"/>
                  </a:cubicBezTo>
                  <a:cubicBezTo>
                    <a:pt x="6114" y="9665"/>
                    <a:pt x="7342" y="9156"/>
                    <a:pt x="8249" y="8249"/>
                  </a:cubicBezTo>
                  <a:cubicBezTo>
                    <a:pt x="9155" y="7344"/>
                    <a:pt x="9664" y="6114"/>
                    <a:pt x="9664" y="4833"/>
                  </a:cubicBezTo>
                  <a:cubicBezTo>
                    <a:pt x="9664" y="3551"/>
                    <a:pt x="9155" y="2323"/>
                    <a:pt x="8249" y="1416"/>
                  </a:cubicBezTo>
                  <a:cubicBezTo>
                    <a:pt x="7342" y="510"/>
                    <a:pt x="6114" y="1"/>
                    <a:pt x="483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0" name="Google Shape;460;p32"/>
            <p:cNvSpPr/>
            <p:nvPr/>
          </p:nvSpPr>
          <p:spPr bwMode="auto">
            <a:xfrm>
              <a:off x="8250132" y="2542141"/>
              <a:ext cx="347729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fill="norm" stroke="1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1" name="Google Shape;461;p32"/>
            <p:cNvSpPr/>
            <p:nvPr/>
          </p:nvSpPr>
          <p:spPr bwMode="auto">
            <a:xfrm>
              <a:off x="-12" y="1970685"/>
              <a:ext cx="237123" cy="237123"/>
            </a:xfrm>
            <a:custGeom>
              <a:avLst/>
              <a:gdLst/>
              <a:ahLst/>
              <a:cxnLst/>
              <a:rect l="l" t="t" r="r" b="b"/>
              <a:pathLst>
                <a:path w="8183" h="8183" fill="norm" stroke="1" extrusionOk="0">
                  <a:moveTo>
                    <a:pt x="0" y="0"/>
                  </a:moveTo>
                  <a:lnTo>
                    <a:pt x="0" y="8183"/>
                  </a:lnTo>
                  <a:lnTo>
                    <a:pt x="4091" y="8183"/>
                  </a:lnTo>
                  <a:cubicBezTo>
                    <a:pt x="6350" y="8183"/>
                    <a:pt x="8182" y="6351"/>
                    <a:pt x="8182" y="4091"/>
                  </a:cubicBezTo>
                  <a:cubicBezTo>
                    <a:pt x="8182" y="1832"/>
                    <a:pt x="6351" y="0"/>
                    <a:pt x="409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2" name="Google Shape;462;p32"/>
            <p:cNvSpPr/>
            <p:nvPr/>
          </p:nvSpPr>
          <p:spPr bwMode="auto">
            <a:xfrm>
              <a:off x="7691881" y="298970"/>
              <a:ext cx="401686" cy="241035"/>
            </a:xfrm>
            <a:custGeom>
              <a:avLst/>
              <a:gdLst/>
              <a:ahLst/>
              <a:cxnLst/>
              <a:rect l="l" t="t" r="r" b="b"/>
              <a:pathLst>
                <a:path w="13862" h="8318" fill="norm" stroke="1" extrusionOk="0">
                  <a:moveTo>
                    <a:pt x="6931" y="1"/>
                  </a:moveTo>
                  <a:cubicBezTo>
                    <a:pt x="3103" y="1"/>
                    <a:pt x="0" y="3103"/>
                    <a:pt x="0" y="6932"/>
                  </a:cubicBezTo>
                  <a:lnTo>
                    <a:pt x="0" y="8317"/>
                  </a:lnTo>
                  <a:lnTo>
                    <a:pt x="13861" y="8317"/>
                  </a:lnTo>
                  <a:lnTo>
                    <a:pt x="13861" y="6932"/>
                  </a:lnTo>
                  <a:cubicBezTo>
                    <a:pt x="13861" y="3103"/>
                    <a:pt x="10759" y="1"/>
                    <a:pt x="69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3" name="Google Shape;463;p32"/>
            <p:cNvSpPr/>
            <p:nvPr/>
          </p:nvSpPr>
          <p:spPr bwMode="auto">
            <a:xfrm>
              <a:off x="6565332" y="341048"/>
              <a:ext cx="172213" cy="156884"/>
            </a:xfrm>
            <a:custGeom>
              <a:avLst/>
              <a:gdLst/>
              <a:ahLst/>
              <a:cxnLst/>
              <a:rect l="l" t="t" r="r" b="b"/>
              <a:pathLst>
                <a:path w="5943" h="5414" fill="norm" stroke="1" extrusionOk="0">
                  <a:moveTo>
                    <a:pt x="2972" y="0"/>
                  </a:moveTo>
                  <a:cubicBezTo>
                    <a:pt x="2279" y="0"/>
                    <a:pt x="1587" y="264"/>
                    <a:pt x="1058" y="793"/>
                  </a:cubicBezTo>
                  <a:cubicBezTo>
                    <a:pt x="1" y="1850"/>
                    <a:pt x="1" y="3563"/>
                    <a:pt x="1058" y="4620"/>
                  </a:cubicBezTo>
                  <a:cubicBezTo>
                    <a:pt x="1587" y="5149"/>
                    <a:pt x="2279" y="5413"/>
                    <a:pt x="2972" y="5413"/>
                  </a:cubicBezTo>
                  <a:cubicBezTo>
                    <a:pt x="3664" y="5413"/>
                    <a:pt x="4357" y="5149"/>
                    <a:pt x="4885" y="4620"/>
                  </a:cubicBezTo>
                  <a:cubicBezTo>
                    <a:pt x="5943" y="3563"/>
                    <a:pt x="5943" y="1850"/>
                    <a:pt x="4885" y="793"/>
                  </a:cubicBezTo>
                  <a:cubicBezTo>
                    <a:pt x="4357" y="264"/>
                    <a:pt x="3664" y="0"/>
                    <a:pt x="29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4" name="Google Shape;464;p32"/>
            <p:cNvSpPr/>
            <p:nvPr/>
          </p:nvSpPr>
          <p:spPr bwMode="auto">
            <a:xfrm>
              <a:off x="909919" y="5"/>
              <a:ext cx="9765" cy="1142409"/>
            </a:xfrm>
            <a:custGeom>
              <a:avLst/>
              <a:gdLst/>
              <a:ahLst/>
              <a:cxnLst/>
              <a:rect l="l" t="t" r="r" b="b"/>
              <a:pathLst>
                <a:path w="337" h="39424" fill="norm" stroke="1" extrusionOk="0">
                  <a:moveTo>
                    <a:pt x="1" y="1"/>
                  </a:moveTo>
                  <a:lnTo>
                    <a:pt x="1" y="39424"/>
                  </a:lnTo>
                  <a:lnTo>
                    <a:pt x="336" y="39424"/>
                  </a:lnTo>
                  <a:lnTo>
                    <a:pt x="33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5" name="Google Shape;465;p32"/>
            <p:cNvSpPr/>
            <p:nvPr/>
          </p:nvSpPr>
          <p:spPr bwMode="auto">
            <a:xfrm>
              <a:off x="331574" y="8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66" name="Google Shape;466;p32"/>
            <p:cNvSpPr/>
            <p:nvPr/>
          </p:nvSpPr>
          <p:spPr bwMode="auto">
            <a:xfrm>
              <a:off x="8265489" y="540005"/>
              <a:ext cx="878511" cy="599139"/>
            </a:xfrm>
            <a:custGeom>
              <a:avLst/>
              <a:gdLst/>
              <a:ahLst/>
              <a:cxnLst/>
              <a:rect l="l" t="t" r="r" b="b"/>
              <a:pathLst>
                <a:path w="30317" h="20676" fill="norm" stroke="1" extrusionOk="0">
                  <a:moveTo>
                    <a:pt x="29981" y="336"/>
                  </a:moveTo>
                  <a:lnTo>
                    <a:pt x="29981" y="20339"/>
                  </a:lnTo>
                  <a:lnTo>
                    <a:pt x="10337" y="20339"/>
                  </a:lnTo>
                  <a:cubicBezTo>
                    <a:pt x="8988" y="20339"/>
                    <a:pt x="7677" y="20073"/>
                    <a:pt x="6445" y="19552"/>
                  </a:cubicBezTo>
                  <a:cubicBezTo>
                    <a:pt x="5253" y="19048"/>
                    <a:pt x="4184" y="18327"/>
                    <a:pt x="3266" y="17408"/>
                  </a:cubicBezTo>
                  <a:cubicBezTo>
                    <a:pt x="2347" y="16489"/>
                    <a:pt x="1626" y="15421"/>
                    <a:pt x="1122" y="14229"/>
                  </a:cubicBezTo>
                  <a:cubicBezTo>
                    <a:pt x="601" y="12998"/>
                    <a:pt x="336" y="11687"/>
                    <a:pt x="336" y="10337"/>
                  </a:cubicBezTo>
                  <a:cubicBezTo>
                    <a:pt x="336" y="8987"/>
                    <a:pt x="601" y="7677"/>
                    <a:pt x="1122" y="6444"/>
                  </a:cubicBezTo>
                  <a:cubicBezTo>
                    <a:pt x="1627" y="5254"/>
                    <a:pt x="2347" y="4184"/>
                    <a:pt x="3266" y="3266"/>
                  </a:cubicBezTo>
                  <a:cubicBezTo>
                    <a:pt x="4184" y="2348"/>
                    <a:pt x="5253" y="1626"/>
                    <a:pt x="6445" y="1122"/>
                  </a:cubicBezTo>
                  <a:cubicBezTo>
                    <a:pt x="7677" y="601"/>
                    <a:pt x="8988" y="336"/>
                    <a:pt x="10337" y="336"/>
                  </a:cubicBezTo>
                  <a:close/>
                  <a:moveTo>
                    <a:pt x="10337" y="1"/>
                  </a:moveTo>
                  <a:cubicBezTo>
                    <a:pt x="8941" y="1"/>
                    <a:pt x="7589" y="273"/>
                    <a:pt x="6313" y="812"/>
                  </a:cubicBezTo>
                  <a:cubicBezTo>
                    <a:pt x="5082" y="1333"/>
                    <a:pt x="3977" y="2077"/>
                    <a:pt x="3027" y="3027"/>
                  </a:cubicBezTo>
                  <a:cubicBezTo>
                    <a:pt x="2078" y="3977"/>
                    <a:pt x="1333" y="5082"/>
                    <a:pt x="812" y="6313"/>
                  </a:cubicBezTo>
                  <a:cubicBezTo>
                    <a:pt x="274" y="7588"/>
                    <a:pt x="1" y="8942"/>
                    <a:pt x="1" y="10337"/>
                  </a:cubicBezTo>
                  <a:cubicBezTo>
                    <a:pt x="1" y="11734"/>
                    <a:pt x="273" y="13086"/>
                    <a:pt x="812" y="14362"/>
                  </a:cubicBezTo>
                  <a:cubicBezTo>
                    <a:pt x="1333" y="15592"/>
                    <a:pt x="2077" y="16697"/>
                    <a:pt x="3027" y="17647"/>
                  </a:cubicBezTo>
                  <a:cubicBezTo>
                    <a:pt x="3977" y="18596"/>
                    <a:pt x="5082" y="19342"/>
                    <a:pt x="6313" y="19862"/>
                  </a:cubicBezTo>
                  <a:cubicBezTo>
                    <a:pt x="7589" y="20400"/>
                    <a:pt x="8942" y="20674"/>
                    <a:pt x="10337" y="20674"/>
                  </a:cubicBezTo>
                  <a:lnTo>
                    <a:pt x="10337" y="20675"/>
                  </a:lnTo>
                  <a:lnTo>
                    <a:pt x="30317" y="20675"/>
                  </a:lnTo>
                  <a:lnTo>
                    <a:pt x="303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67" name="Google Shape;467;p32"/>
            <p:cNvGrpSpPr/>
            <p:nvPr/>
          </p:nvGrpSpPr>
          <p:grpSpPr bwMode="auto">
            <a:xfrm>
              <a:off x="231110" y="3904749"/>
              <a:ext cx="977788" cy="1238759"/>
              <a:chOff x="227223" y="1681074"/>
              <a:chExt cx="977788" cy="1238759"/>
            </a:xfrm>
          </p:grpSpPr>
          <p:sp>
            <p:nvSpPr>
              <p:cNvPr id="468" name="Google Shape;468;p32"/>
              <p:cNvSpPr/>
              <p:nvPr/>
            </p:nvSpPr>
            <p:spPr bwMode="auto"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fill="norm" stroke="1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69" name="Google Shape;469;p32"/>
              <p:cNvSpPr/>
              <p:nvPr/>
            </p:nvSpPr>
            <p:spPr bwMode="auto"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fill="norm" stroke="1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70" name="Google Shape;470;p32"/>
            <p:cNvSpPr/>
            <p:nvPr/>
          </p:nvSpPr>
          <p:spPr bwMode="auto">
            <a:xfrm>
              <a:off x="8419124" y="41457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1" name="Google Shape;471;p32"/>
            <p:cNvSpPr/>
            <p:nvPr/>
          </p:nvSpPr>
          <p:spPr bwMode="auto">
            <a:xfrm>
              <a:off x="4567162" y="46662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fill="norm" stroke="1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Background 1" preserve="0" showMasterPhAnim="0" showMasterSp="1" userDrawn="1">
  <p:cSld name="BLANK_1_1_1_1_1_1_1_1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193240889" name="Google Shape;473;p33"/>
          <p:cNvGrpSpPr/>
          <p:nvPr/>
        </p:nvGrpSpPr>
        <p:grpSpPr bwMode="auto">
          <a:xfrm>
            <a:off x="294215" y="8"/>
            <a:ext cx="8849795" cy="5143500"/>
            <a:chOff x="294215" y="8"/>
            <a:chExt cx="8849795" cy="5143500"/>
          </a:xfrm>
        </p:grpSpPr>
        <p:sp>
          <p:nvSpPr>
            <p:cNvPr id="474" name="Google Shape;474;p33"/>
            <p:cNvSpPr/>
            <p:nvPr/>
          </p:nvSpPr>
          <p:spPr bwMode="auto">
            <a:xfrm>
              <a:off x="8542695" y="3101316"/>
              <a:ext cx="347729" cy="370217"/>
            </a:xfrm>
            <a:custGeom>
              <a:avLst/>
              <a:gdLst/>
              <a:ahLst/>
              <a:cxnLst/>
              <a:rect l="l" t="t" r="r" b="b"/>
              <a:pathLst>
                <a:path w="12000" h="12776" fill="norm" stroke="1" extrusionOk="0">
                  <a:moveTo>
                    <a:pt x="781" y="0"/>
                  </a:moveTo>
                  <a:cubicBezTo>
                    <a:pt x="350" y="0"/>
                    <a:pt x="0" y="350"/>
                    <a:pt x="0" y="781"/>
                  </a:cubicBezTo>
                  <a:cubicBezTo>
                    <a:pt x="0" y="1213"/>
                    <a:pt x="350" y="1563"/>
                    <a:pt x="781" y="1563"/>
                  </a:cubicBezTo>
                  <a:lnTo>
                    <a:pt x="7161" y="1563"/>
                  </a:lnTo>
                  <a:cubicBezTo>
                    <a:pt x="8968" y="1563"/>
                    <a:pt x="10440" y="3033"/>
                    <a:pt x="10440" y="4842"/>
                  </a:cubicBezTo>
                  <a:cubicBezTo>
                    <a:pt x="10440" y="6650"/>
                    <a:pt x="8968" y="8121"/>
                    <a:pt x="7161" y="8121"/>
                  </a:cubicBezTo>
                  <a:lnTo>
                    <a:pt x="2329" y="8121"/>
                  </a:lnTo>
                  <a:cubicBezTo>
                    <a:pt x="1045" y="8121"/>
                    <a:pt x="1" y="9165"/>
                    <a:pt x="1" y="10448"/>
                  </a:cubicBezTo>
                  <a:cubicBezTo>
                    <a:pt x="1" y="11730"/>
                    <a:pt x="1045" y="12775"/>
                    <a:pt x="2329" y="12775"/>
                  </a:cubicBezTo>
                  <a:lnTo>
                    <a:pt x="7161" y="12775"/>
                  </a:lnTo>
                  <a:cubicBezTo>
                    <a:pt x="7591" y="12775"/>
                    <a:pt x="7941" y="12425"/>
                    <a:pt x="7941" y="11994"/>
                  </a:cubicBezTo>
                  <a:cubicBezTo>
                    <a:pt x="7941" y="11563"/>
                    <a:pt x="7591" y="11213"/>
                    <a:pt x="7161" y="11213"/>
                  </a:cubicBezTo>
                  <a:lnTo>
                    <a:pt x="2329" y="11213"/>
                  </a:lnTo>
                  <a:cubicBezTo>
                    <a:pt x="1905" y="11213"/>
                    <a:pt x="1561" y="10868"/>
                    <a:pt x="1561" y="10446"/>
                  </a:cubicBezTo>
                  <a:cubicBezTo>
                    <a:pt x="1561" y="10023"/>
                    <a:pt x="1906" y="9680"/>
                    <a:pt x="2329" y="9680"/>
                  </a:cubicBezTo>
                  <a:lnTo>
                    <a:pt x="7161" y="9680"/>
                  </a:lnTo>
                  <a:cubicBezTo>
                    <a:pt x="9830" y="9680"/>
                    <a:pt x="12000" y="7509"/>
                    <a:pt x="12000" y="4840"/>
                  </a:cubicBezTo>
                  <a:cubicBezTo>
                    <a:pt x="12000" y="2172"/>
                    <a:pt x="9830" y="0"/>
                    <a:pt x="71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75" name="Google Shape;475;p33"/>
            <p:cNvSpPr/>
            <p:nvPr/>
          </p:nvSpPr>
          <p:spPr bwMode="auto">
            <a:xfrm>
              <a:off x="5476399" y="8"/>
              <a:ext cx="388414" cy="868831"/>
            </a:xfrm>
            <a:custGeom>
              <a:avLst/>
              <a:gdLst/>
              <a:ahLst/>
              <a:cxnLst/>
              <a:rect l="l" t="t" r="r" b="b"/>
              <a:pathLst>
                <a:path w="13404" h="29983" fill="norm" stroke="1" extrusionOk="0">
                  <a:moveTo>
                    <a:pt x="1" y="1"/>
                  </a:moveTo>
                  <a:lnTo>
                    <a:pt x="1" y="23281"/>
                  </a:lnTo>
                  <a:cubicBezTo>
                    <a:pt x="1" y="26981"/>
                    <a:pt x="3000" y="29982"/>
                    <a:pt x="6701" y="29982"/>
                  </a:cubicBezTo>
                  <a:cubicBezTo>
                    <a:pt x="10403" y="29982"/>
                    <a:pt x="13403" y="26983"/>
                    <a:pt x="13402" y="23281"/>
                  </a:cubicBezTo>
                  <a:lnTo>
                    <a:pt x="1340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grpSp>
          <p:nvGrpSpPr>
            <p:cNvPr id="476" name="Google Shape;476;p33"/>
            <p:cNvGrpSpPr/>
            <p:nvPr/>
          </p:nvGrpSpPr>
          <p:grpSpPr bwMode="auto">
            <a:xfrm>
              <a:off x="8166223" y="3904749"/>
              <a:ext cx="977788" cy="1238759"/>
              <a:chOff x="227223" y="1681074"/>
              <a:chExt cx="977788" cy="1238759"/>
            </a:xfrm>
          </p:grpSpPr>
          <p:sp>
            <p:nvSpPr>
              <p:cNvPr id="477" name="Google Shape;477;p33"/>
              <p:cNvSpPr/>
              <p:nvPr/>
            </p:nvSpPr>
            <p:spPr bwMode="auto">
              <a:xfrm>
                <a:off x="283700" y="1737638"/>
                <a:ext cx="864805" cy="1168054"/>
              </a:xfrm>
              <a:custGeom>
                <a:avLst/>
                <a:gdLst/>
                <a:ahLst/>
                <a:cxnLst/>
                <a:rect l="l" t="t" r="r" b="b"/>
                <a:pathLst>
                  <a:path w="29844" h="40309" fill="norm" stroke="1" extrusionOk="0">
                    <a:moveTo>
                      <a:pt x="14922" y="0"/>
                    </a:moveTo>
                    <a:cubicBezTo>
                      <a:pt x="6694" y="0"/>
                      <a:pt x="0" y="6694"/>
                      <a:pt x="0" y="14921"/>
                    </a:cubicBezTo>
                    <a:lnTo>
                      <a:pt x="0" y="40308"/>
                    </a:lnTo>
                    <a:lnTo>
                      <a:pt x="976" y="40308"/>
                    </a:lnTo>
                    <a:lnTo>
                      <a:pt x="976" y="14921"/>
                    </a:lnTo>
                    <a:cubicBezTo>
                      <a:pt x="976" y="7232"/>
                      <a:pt x="7233" y="976"/>
                      <a:pt x="14923" y="976"/>
                    </a:cubicBezTo>
                    <a:cubicBezTo>
                      <a:pt x="22612" y="976"/>
                      <a:pt x="28868" y="7232"/>
                      <a:pt x="28868" y="14921"/>
                    </a:cubicBezTo>
                    <a:lnTo>
                      <a:pt x="28868" y="40308"/>
                    </a:lnTo>
                    <a:lnTo>
                      <a:pt x="29843" y="40308"/>
                    </a:lnTo>
                    <a:lnTo>
                      <a:pt x="29843" y="14921"/>
                    </a:lnTo>
                    <a:cubicBezTo>
                      <a:pt x="29843" y="6694"/>
                      <a:pt x="23149" y="0"/>
                      <a:pt x="149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  <p:sp>
            <p:nvSpPr>
              <p:cNvPr id="478" name="Google Shape;478;p33"/>
              <p:cNvSpPr/>
              <p:nvPr/>
            </p:nvSpPr>
            <p:spPr bwMode="auto">
              <a:xfrm>
                <a:off x="227223" y="1681074"/>
                <a:ext cx="977788" cy="1238759"/>
              </a:xfrm>
              <a:custGeom>
                <a:avLst/>
                <a:gdLst/>
                <a:ahLst/>
                <a:cxnLst/>
                <a:rect l="l" t="t" r="r" b="b"/>
                <a:pathLst>
                  <a:path w="33743" h="42749" fill="norm" stroke="1" extrusionOk="0">
                    <a:moveTo>
                      <a:pt x="16871" y="976"/>
                    </a:moveTo>
                    <a:cubicBezTo>
                      <a:pt x="25637" y="976"/>
                      <a:pt x="32767" y="8108"/>
                      <a:pt x="32767" y="16873"/>
                    </a:cubicBezTo>
                    <a:lnTo>
                      <a:pt x="32767" y="41773"/>
                    </a:lnTo>
                    <a:lnTo>
                      <a:pt x="29841" y="41773"/>
                    </a:lnTo>
                    <a:lnTo>
                      <a:pt x="29841" y="16873"/>
                    </a:lnTo>
                    <a:cubicBezTo>
                      <a:pt x="29841" y="9721"/>
                      <a:pt x="24022" y="3903"/>
                      <a:pt x="16871" y="3903"/>
                    </a:cubicBezTo>
                    <a:cubicBezTo>
                      <a:pt x="9719" y="3903"/>
                      <a:pt x="3901" y="9721"/>
                      <a:pt x="3901" y="16873"/>
                    </a:cubicBezTo>
                    <a:lnTo>
                      <a:pt x="3901" y="41773"/>
                    </a:lnTo>
                    <a:lnTo>
                      <a:pt x="976" y="41773"/>
                    </a:lnTo>
                    <a:lnTo>
                      <a:pt x="976" y="16873"/>
                    </a:lnTo>
                    <a:cubicBezTo>
                      <a:pt x="976" y="8109"/>
                      <a:pt x="8104" y="976"/>
                      <a:pt x="16871" y="976"/>
                    </a:cubicBezTo>
                    <a:close/>
                    <a:moveTo>
                      <a:pt x="16872" y="1"/>
                    </a:moveTo>
                    <a:cubicBezTo>
                      <a:pt x="7567" y="1"/>
                      <a:pt x="0" y="7571"/>
                      <a:pt x="0" y="16873"/>
                    </a:cubicBezTo>
                    <a:lnTo>
                      <a:pt x="0" y="42746"/>
                    </a:lnTo>
                    <a:lnTo>
                      <a:pt x="4877" y="42746"/>
                    </a:lnTo>
                    <a:lnTo>
                      <a:pt x="4877" y="16873"/>
                    </a:lnTo>
                    <a:cubicBezTo>
                      <a:pt x="4877" y="10258"/>
                      <a:pt x="10256" y="4878"/>
                      <a:pt x="16870" y="4878"/>
                    </a:cubicBezTo>
                    <a:cubicBezTo>
                      <a:pt x="23485" y="4878"/>
                      <a:pt x="28865" y="10258"/>
                      <a:pt x="28865" y="16873"/>
                    </a:cubicBezTo>
                    <a:lnTo>
                      <a:pt x="28865" y="42748"/>
                    </a:lnTo>
                    <a:lnTo>
                      <a:pt x="33743" y="42748"/>
                    </a:lnTo>
                    <a:lnTo>
                      <a:pt x="33743" y="16873"/>
                    </a:lnTo>
                    <a:cubicBezTo>
                      <a:pt x="33743" y="7571"/>
                      <a:pt x="26176" y="1"/>
                      <a:pt x="16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  <a:defRPr/>
                </a:pPr>
                <a:endParaRPr/>
              </a:p>
            </p:txBody>
          </p:sp>
        </p:grpSp>
        <p:sp>
          <p:nvSpPr>
            <p:cNvPr id="479" name="Google Shape;479;p33"/>
            <p:cNvSpPr/>
            <p:nvPr/>
          </p:nvSpPr>
          <p:spPr bwMode="auto">
            <a:xfrm>
              <a:off x="6866672" y="4759916"/>
              <a:ext cx="639331" cy="383575"/>
            </a:xfrm>
            <a:custGeom>
              <a:avLst/>
              <a:gdLst/>
              <a:ahLst/>
              <a:cxnLst/>
              <a:rect l="l" t="t" r="r" b="b"/>
              <a:pathLst>
                <a:path w="22063" h="13237" fill="norm" stroke="1" extrusionOk="0">
                  <a:moveTo>
                    <a:pt x="11031" y="0"/>
                  </a:moveTo>
                  <a:cubicBezTo>
                    <a:pt x="4940" y="0"/>
                    <a:pt x="0" y="4939"/>
                    <a:pt x="0" y="11030"/>
                  </a:cubicBezTo>
                  <a:lnTo>
                    <a:pt x="0" y="13237"/>
                  </a:lnTo>
                  <a:lnTo>
                    <a:pt x="22062" y="13237"/>
                  </a:lnTo>
                  <a:lnTo>
                    <a:pt x="22062" y="11030"/>
                  </a:lnTo>
                  <a:cubicBezTo>
                    <a:pt x="22062" y="4939"/>
                    <a:pt x="17123" y="0"/>
                    <a:pt x="11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0" name="Google Shape;480;p33"/>
            <p:cNvSpPr/>
            <p:nvPr/>
          </p:nvSpPr>
          <p:spPr bwMode="auto">
            <a:xfrm>
              <a:off x="362436" y="10"/>
              <a:ext cx="9765" cy="1011720"/>
            </a:xfrm>
            <a:custGeom>
              <a:avLst/>
              <a:gdLst/>
              <a:ahLst/>
              <a:cxnLst/>
              <a:rect l="l" t="t" r="r" b="b"/>
              <a:pathLst>
                <a:path w="337" h="34914" fill="norm" stroke="1" extrusionOk="0">
                  <a:moveTo>
                    <a:pt x="1" y="0"/>
                  </a:moveTo>
                  <a:lnTo>
                    <a:pt x="1" y="34914"/>
                  </a:lnTo>
                  <a:lnTo>
                    <a:pt x="336" y="34914"/>
                  </a:lnTo>
                  <a:lnTo>
                    <a:pt x="33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1" name="Google Shape;481;p33"/>
            <p:cNvSpPr/>
            <p:nvPr/>
          </p:nvSpPr>
          <p:spPr bwMode="auto">
            <a:xfrm>
              <a:off x="294215" y="2408778"/>
              <a:ext cx="146191" cy="427273"/>
            </a:xfrm>
            <a:custGeom>
              <a:avLst/>
              <a:gdLst/>
              <a:ahLst/>
              <a:cxnLst/>
              <a:rect l="l" t="t" r="r" b="b"/>
              <a:pathLst>
                <a:path w="5045" h="14745" fill="norm" stroke="1" extrusionOk="0">
                  <a:moveTo>
                    <a:pt x="2523" y="1"/>
                  </a:moveTo>
                  <a:cubicBezTo>
                    <a:pt x="1130" y="1"/>
                    <a:pt x="1" y="1130"/>
                    <a:pt x="1" y="2523"/>
                  </a:cubicBezTo>
                  <a:cubicBezTo>
                    <a:pt x="1" y="3723"/>
                    <a:pt x="840" y="4724"/>
                    <a:pt x="1962" y="4980"/>
                  </a:cubicBezTo>
                  <a:cubicBezTo>
                    <a:pt x="840" y="5235"/>
                    <a:pt x="1" y="6237"/>
                    <a:pt x="1" y="7438"/>
                  </a:cubicBezTo>
                  <a:cubicBezTo>
                    <a:pt x="1" y="8552"/>
                    <a:pt x="727" y="9497"/>
                    <a:pt x="1729" y="9830"/>
                  </a:cubicBezTo>
                  <a:cubicBezTo>
                    <a:pt x="725" y="10163"/>
                    <a:pt x="1" y="11107"/>
                    <a:pt x="1" y="12222"/>
                  </a:cubicBezTo>
                  <a:cubicBezTo>
                    <a:pt x="1" y="13615"/>
                    <a:pt x="1130" y="14744"/>
                    <a:pt x="2523" y="14744"/>
                  </a:cubicBezTo>
                  <a:cubicBezTo>
                    <a:pt x="3915" y="14744"/>
                    <a:pt x="5044" y="13615"/>
                    <a:pt x="5044" y="12222"/>
                  </a:cubicBezTo>
                  <a:cubicBezTo>
                    <a:pt x="5044" y="11107"/>
                    <a:pt x="4320" y="10162"/>
                    <a:pt x="3316" y="9830"/>
                  </a:cubicBezTo>
                  <a:cubicBezTo>
                    <a:pt x="4320" y="9497"/>
                    <a:pt x="5044" y="8553"/>
                    <a:pt x="5044" y="7438"/>
                  </a:cubicBezTo>
                  <a:cubicBezTo>
                    <a:pt x="5044" y="6237"/>
                    <a:pt x="4206" y="5235"/>
                    <a:pt x="3083" y="4980"/>
                  </a:cubicBezTo>
                  <a:cubicBezTo>
                    <a:pt x="4206" y="4724"/>
                    <a:pt x="5044" y="3723"/>
                    <a:pt x="5044" y="2523"/>
                  </a:cubicBezTo>
                  <a:cubicBezTo>
                    <a:pt x="5044" y="1130"/>
                    <a:pt x="3915" y="1"/>
                    <a:pt x="25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482" name="Google Shape;482;p33"/>
            <p:cNvSpPr/>
            <p:nvPr/>
          </p:nvSpPr>
          <p:spPr bwMode="auto">
            <a:xfrm>
              <a:off x="362649" y="4603494"/>
              <a:ext cx="9331" cy="537504"/>
            </a:xfrm>
            <a:custGeom>
              <a:avLst/>
              <a:gdLst/>
              <a:ahLst/>
              <a:cxnLst/>
              <a:rect l="l" t="t" r="r" b="b"/>
              <a:pathLst>
                <a:path w="322" h="18549" fill="norm" stroke="1" extrusionOk="0">
                  <a:moveTo>
                    <a:pt x="1" y="1"/>
                  </a:moveTo>
                  <a:lnTo>
                    <a:pt x="1" y="18548"/>
                  </a:lnTo>
                  <a:lnTo>
                    <a:pt x="322" y="18548"/>
                  </a:lnTo>
                  <a:lnTo>
                    <a:pt x="3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simple-light-2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3921053" name="Google Shape;6;p1"/>
          <p:cNvSpPr txBox="1"/>
          <p:nvPr>
            <p:ph type="title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a"/>
              <a:buNone/>
              <a:defRPr sz="3000" b="1">
                <a:solidFill>
                  <a:schemeClr val="dk1"/>
                </a:solidFill>
                <a:latin typeface="Arima"/>
                <a:ea typeface="Arima"/>
                <a:cs typeface="Arima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104597510" name="Google Shape;7;p1"/>
          <p:cNvSpPr txBox="1"/>
          <p:nvPr>
            <p:ph type="body" idx="1"/>
          </p:nvPr>
        </p:nvSpPr>
        <p:spPr bwMode="auto">
          <a:xfrm>
            <a:off x="720000" y="1174500"/>
            <a:ext cx="7704000" cy="342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lvl="1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lvl="2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lvl="3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lvl="4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lvl="5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lvl="6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●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lvl="7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○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lvl="8" indent="-31750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Char char="■"/>
              <a:defRPr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>
              <a:defRPr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 sldNum="1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6649873" name="Google Shape;493;p37"/>
          <p:cNvSpPr txBox="1"/>
          <p:nvPr>
            <p:ph type="subTitle" idx="1"/>
          </p:nvPr>
        </p:nvSpPr>
        <p:spPr bwMode="auto">
          <a:xfrm rot="-454">
            <a:off x="2307192" y="1230750"/>
            <a:ext cx="45294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>
                <a:latin typeface="Annapurna SIL"/>
                <a:ea typeface="Annapurna SIL"/>
                <a:cs typeface="Annapurna SIL"/>
              </a:rPr>
              <a:t>Computer </a:t>
            </a:r>
            <a:r>
              <a:rPr lang="it-IT">
                <a:latin typeface="Annapurna SIL"/>
                <a:ea typeface="Annapurna SIL"/>
                <a:cs typeface="Annapurna SIL"/>
              </a:rPr>
              <a:t>Vision</a:t>
            </a:r>
            <a:endParaRPr>
              <a:latin typeface="Annapurna SIL"/>
              <a:cs typeface="Annapurna SIL"/>
            </a:endParaRPr>
          </a:p>
        </p:txBody>
      </p:sp>
      <p:sp>
        <p:nvSpPr>
          <p:cNvPr id="554397272" name="Google Shape;493;p37"/>
          <p:cNvSpPr txBox="1"/>
          <p:nvPr/>
        </p:nvSpPr>
        <p:spPr bwMode="auto">
          <a:xfrm rot="-446" flipH="0" flipV="0">
            <a:off x="1566357" y="1657831"/>
            <a:ext cx="7296164" cy="4262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6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marR="0" lvl="1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marR="0" lvl="2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marR="0" lvl="3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marR="0" lvl="4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marR="0" lvl="5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marR="0" lvl="6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marR="0" lvl="7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marR="0" lvl="8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rlow"/>
              <a:buNone/>
              <a:defRPr sz="18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b="1">
                <a:latin typeface="Annapurna SIL"/>
                <a:ea typeface="Annapurna SIL"/>
                <a:cs typeface="Annapurna SIL"/>
              </a:rPr>
              <a:t>Author: Luca Iacopino (564278)</a:t>
            </a:r>
            <a:endParaRPr>
              <a:latin typeface="Annapurna SIL"/>
              <a:cs typeface="Annapurna SIL"/>
            </a:endParaRPr>
          </a:p>
        </p:txBody>
      </p:sp>
      <p:pic>
        <p:nvPicPr>
          <p:cNvPr id="107269026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10200" y="2275796"/>
            <a:ext cx="2194039" cy="2263912"/>
          </a:xfrm>
          <a:prstGeom prst="rect">
            <a:avLst/>
          </a:prstGeom>
        </p:spPr>
      </p:pic>
      <p:sp>
        <p:nvSpPr>
          <p:cNvPr id="282717861" name="Google Shape;494;p37"/>
          <p:cNvSpPr txBox="1"/>
          <p:nvPr/>
        </p:nvSpPr>
        <p:spPr bwMode="auto">
          <a:xfrm flipH="0" flipV="0">
            <a:off x="3642749" y="2275796"/>
            <a:ext cx="4781399" cy="1881547"/>
          </a:xfrm>
          <a:prstGeom prst="rect">
            <a:avLst/>
          </a:prstGeom>
        </p:spPr>
        <p:txBody>
          <a:bodyPr spcFirstLastPara="1" wrap="square" lIns="91424" tIns="91424" rIns="91424" bIns="91424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6000" b="1" i="0" u="none" strike="noStrike" cap="none">
                <a:solidFill>
                  <a:schemeClr val="dk1"/>
                </a:solidFill>
                <a:latin typeface="Arima"/>
                <a:ea typeface="Arima"/>
                <a:cs typeface="Ari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9pPr>
          </a:lstStyle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-IT" sz="4500" b="0">
                <a:solidFill>
                  <a:schemeClr val="tx1"/>
                </a:solidFill>
              </a:rPr>
              <a:t>UNIVERSITÀ </a:t>
            </a:r>
            <a:endParaRPr lang="it-IT" sz="4500" b="0">
              <a:solidFill>
                <a:schemeClr val="tx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-IT" sz="4500" b="0">
                <a:solidFill>
                  <a:schemeClr val="tx1"/>
                </a:solidFill>
              </a:rPr>
              <a:t>DI PAVIA</a:t>
            </a:r>
            <a:endParaRPr sz="4500" b="0">
              <a:solidFill>
                <a:schemeClr val="tx1"/>
              </a:solidFill>
            </a:endParaRPr>
          </a:p>
        </p:txBody>
      </p:sp>
      <p:sp>
        <p:nvSpPr>
          <p:cNvPr id="1690228019" name="Google Shape;499;p38"/>
          <p:cNvSpPr txBox="1"/>
          <p:nvPr/>
        </p:nvSpPr>
        <p:spPr bwMode="auto">
          <a:xfrm>
            <a:off x="720000" y="463799"/>
            <a:ext cx="7704000" cy="6345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6000" b="1" i="0" u="none" strike="noStrike" cap="none">
                <a:solidFill>
                  <a:schemeClr val="dk1"/>
                </a:solidFill>
                <a:latin typeface="Arima"/>
                <a:ea typeface="Arima"/>
                <a:cs typeface="Arima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Arima"/>
              <a:buNone/>
              <a:defRPr sz="5200" b="1" i="0" u="none" strike="noStrike" cap="none">
                <a:solidFill>
                  <a:srgbClr val="191919"/>
                </a:solidFill>
                <a:latin typeface="Arima"/>
                <a:ea typeface="Arima"/>
                <a:cs typeface="Arim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-IT" sz="4800" b="1" i="0" u="none" strike="noStrike" cap="none" spc="0">
                <a:solidFill>
                  <a:schemeClr val="tx1"/>
                </a:solidFill>
                <a:latin typeface="Arima"/>
                <a:ea typeface="Arima"/>
                <a:cs typeface="Arima"/>
              </a:rPr>
              <a:t>MAZE SOLVER</a:t>
            </a:r>
            <a:endParaRPr sz="48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9778871" name="Google Shape;499;p38"/>
          <p:cNvSpPr txBox="1"/>
          <p:nvPr>
            <p:ph type="title"/>
          </p:nvPr>
        </p:nvSpPr>
        <p:spPr bwMode="auto">
          <a:xfrm>
            <a:off x="720000" y="463800"/>
            <a:ext cx="7704000" cy="63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4800" b="1"/>
              <a:t>Technologies used</a:t>
            </a:r>
            <a:endParaRPr sz="4800" b="1"/>
          </a:p>
        </p:txBody>
      </p:sp>
      <p:sp>
        <p:nvSpPr>
          <p:cNvPr id="1268695140" name="Google Shape;555;p44"/>
          <p:cNvSpPr txBox="1"/>
          <p:nvPr>
            <p:ph type="body" idx="1"/>
          </p:nvPr>
        </p:nvSpPr>
        <p:spPr bwMode="auto">
          <a:xfrm flipH="0" flipV="0">
            <a:off x="720000" y="1713831"/>
            <a:ext cx="4503600" cy="2693068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it-IT" sz="1800" b="1">
                <a:latin typeface="Annapurna SIL"/>
                <a:ea typeface="Annapurna SIL"/>
                <a:cs typeface="Annapurna SIL"/>
              </a:rPr>
              <a:t>Programming language:</a:t>
            </a:r>
            <a:endParaRPr lang="it-IT" sz="1800">
              <a:latin typeface="Annapurna SIL"/>
              <a:ea typeface="Annapurna SIL"/>
              <a:cs typeface="Annapurna SIL"/>
            </a:endParaRP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it-IT" sz="1400">
                <a:latin typeface="Annapurna SIL"/>
                <a:ea typeface="Annapurna SIL"/>
                <a:cs typeface="Annapurna SIL"/>
              </a:rPr>
              <a:t>Java</a:t>
            </a:r>
            <a:endParaRPr lang="it-IT" sz="1400">
              <a:latin typeface="Annapurna SIL"/>
              <a:ea typeface="Annapurna SIL"/>
              <a:cs typeface="Annapurna SIL"/>
            </a:endParaRP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it-IT" sz="1400">
                <a:latin typeface="Annapurna SIL"/>
                <a:ea typeface="Annapurna SIL"/>
                <a:cs typeface="Annapurna SIL"/>
              </a:rPr>
              <a:t>Python (extra, to generate mazes)</a:t>
            </a:r>
            <a:endParaRPr sz="1400">
              <a:latin typeface="Annapurna SIL"/>
              <a:ea typeface="Annapurna SIL"/>
              <a:cs typeface="Annapurna SIL"/>
            </a:endParaRPr>
          </a:p>
          <a:p>
            <a:pPr marL="0" lvl="0" indent="0" algn="l" rtl="0">
              <a:spcBef>
                <a:spcPts val="1599"/>
              </a:spcBef>
              <a:spcAft>
                <a:spcPts val="0"/>
              </a:spcAft>
              <a:buNone/>
              <a:defRPr/>
            </a:pPr>
            <a:r>
              <a:rPr lang="it-IT" sz="1800" b="1">
                <a:latin typeface="Annapurna SIL"/>
                <a:ea typeface="Annapurna SIL"/>
                <a:cs typeface="Annapurna SIL"/>
              </a:rPr>
              <a:t>Libraries</a:t>
            </a:r>
            <a:r>
              <a:rPr lang="it-IT" sz="1800">
                <a:latin typeface="Annapurna SIL"/>
                <a:ea typeface="Annapurna SIL"/>
                <a:cs typeface="Annapurna SIL"/>
              </a:rPr>
              <a:t>:</a:t>
            </a:r>
            <a:endParaRPr lang="it-IT">
              <a:latin typeface="Annapurna SIL"/>
              <a:ea typeface="Annapurna SIL"/>
              <a:cs typeface="Annapurna SIL"/>
            </a:endParaRP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Annapurna SIL"/>
                <a:ea typeface="Annapurna SIL"/>
                <a:cs typeface="Annapurna SIL"/>
              </a:rPr>
              <a:t>OpenCV (image processing)</a:t>
            </a:r>
            <a:endParaRPr lang="it-IT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Annapurna SIL"/>
                <a:ea typeface="Annapurna SIL"/>
                <a:cs typeface="Annapurna SIL"/>
              </a:rPr>
              <a:t>Java utilities (common programming tasks)</a:t>
            </a:r>
            <a:endParaRPr lang="it-IT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457200" lvl="0" indent="-317499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Annapurna SIL"/>
                <a:ea typeface="Annapurna SIL"/>
                <a:cs typeface="Annapurna SIL"/>
              </a:rPr>
              <a:t>Pillow (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Annapurna SIL"/>
                <a:ea typeface="Annapurna SIL"/>
                <a:cs typeface="Annapurna SIL"/>
              </a:rPr>
              <a:t>extra, to create and draw mazes)</a:t>
            </a:r>
            <a:endParaRPr lang="it-IT" sz="1400" b="0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139699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/>
            </a:pPr>
            <a:endParaRPr sz="1400">
              <a:latin typeface="Annapurna SIL"/>
              <a:cs typeface="Annapurna SIL"/>
            </a:endParaRPr>
          </a:p>
        </p:txBody>
      </p:sp>
      <p:pic>
        <p:nvPicPr>
          <p:cNvPr id="202582603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132763" y="1470526"/>
            <a:ext cx="1409699" cy="1409699"/>
          </a:xfrm>
          <a:prstGeom prst="flowChartAlternateProcess">
            <a:avLst/>
          </a:prstGeom>
          <a:ln w="19049">
            <a:solidFill>
              <a:schemeClr val="tx1"/>
            </a:solidFill>
            <a:prstDash val="solid"/>
          </a:ln>
        </p:spPr>
      </p:pic>
      <p:pic>
        <p:nvPicPr>
          <p:cNvPr id="161554736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132763" y="2997199"/>
            <a:ext cx="1409699" cy="1409699"/>
          </a:xfrm>
          <a:prstGeom prst="flowChartAlternateProcess">
            <a:avLst/>
          </a:prstGeom>
          <a:ln w="19049">
            <a:solidFill>
              <a:schemeClr val="tx1"/>
            </a:solidFill>
            <a:prstDash val="solid"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683269042" name="Google Shape;557;p44"/>
          <p:cNvGrpSpPr/>
          <p:nvPr/>
        </p:nvGrpSpPr>
        <p:grpSpPr bwMode="auto">
          <a:xfrm>
            <a:off x="7446223" y="3930549"/>
            <a:ext cx="977788" cy="1238759"/>
            <a:chOff x="227223" y="1681074"/>
            <a:chExt cx="977788" cy="1238759"/>
          </a:xfrm>
        </p:grpSpPr>
        <p:sp>
          <p:nvSpPr>
            <p:cNvPr id="558" name="Google Shape;558;p44"/>
            <p:cNvSpPr/>
            <p:nvPr/>
          </p:nvSpPr>
          <p:spPr bwMode="auto">
            <a:xfrm>
              <a:off x="283700" y="1737638"/>
              <a:ext cx="864805" cy="1168054"/>
            </a:xfrm>
            <a:custGeom>
              <a:avLst/>
              <a:gdLst/>
              <a:ahLst/>
              <a:cxnLst/>
              <a:rect l="l" t="t" r="r" b="b"/>
              <a:pathLst>
                <a:path w="29844" h="40309" fill="norm" stroke="1" extrusionOk="0">
                  <a:moveTo>
                    <a:pt x="14922" y="0"/>
                  </a:moveTo>
                  <a:cubicBezTo>
                    <a:pt x="6694" y="0"/>
                    <a:pt x="0" y="6694"/>
                    <a:pt x="0" y="14921"/>
                  </a:cubicBezTo>
                  <a:lnTo>
                    <a:pt x="0" y="40308"/>
                  </a:lnTo>
                  <a:lnTo>
                    <a:pt x="976" y="40308"/>
                  </a:lnTo>
                  <a:lnTo>
                    <a:pt x="976" y="14921"/>
                  </a:lnTo>
                  <a:cubicBezTo>
                    <a:pt x="976" y="7232"/>
                    <a:pt x="7233" y="976"/>
                    <a:pt x="14923" y="976"/>
                  </a:cubicBezTo>
                  <a:cubicBezTo>
                    <a:pt x="22612" y="976"/>
                    <a:pt x="28868" y="7232"/>
                    <a:pt x="28868" y="14921"/>
                  </a:cubicBezTo>
                  <a:lnTo>
                    <a:pt x="28868" y="40308"/>
                  </a:lnTo>
                  <a:lnTo>
                    <a:pt x="29843" y="40308"/>
                  </a:lnTo>
                  <a:lnTo>
                    <a:pt x="29843" y="14921"/>
                  </a:lnTo>
                  <a:cubicBezTo>
                    <a:pt x="29843" y="6694"/>
                    <a:pt x="23149" y="0"/>
                    <a:pt x="14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 bwMode="auto">
            <a:xfrm>
              <a:off x="227223" y="1681074"/>
              <a:ext cx="977788" cy="1238759"/>
            </a:xfrm>
            <a:custGeom>
              <a:avLst/>
              <a:gdLst/>
              <a:ahLst/>
              <a:cxnLst/>
              <a:rect l="l" t="t" r="r" b="b"/>
              <a:pathLst>
                <a:path w="33743" h="42749" fill="norm" stroke="1" extrusionOk="0">
                  <a:moveTo>
                    <a:pt x="16871" y="976"/>
                  </a:moveTo>
                  <a:cubicBezTo>
                    <a:pt x="25637" y="976"/>
                    <a:pt x="32767" y="8108"/>
                    <a:pt x="32767" y="16873"/>
                  </a:cubicBezTo>
                  <a:lnTo>
                    <a:pt x="32767" y="41773"/>
                  </a:lnTo>
                  <a:lnTo>
                    <a:pt x="29841" y="41773"/>
                  </a:lnTo>
                  <a:lnTo>
                    <a:pt x="29841" y="16873"/>
                  </a:lnTo>
                  <a:cubicBezTo>
                    <a:pt x="29841" y="9721"/>
                    <a:pt x="24022" y="3903"/>
                    <a:pt x="16871" y="3903"/>
                  </a:cubicBezTo>
                  <a:cubicBezTo>
                    <a:pt x="9719" y="3903"/>
                    <a:pt x="3901" y="9721"/>
                    <a:pt x="3901" y="16873"/>
                  </a:cubicBezTo>
                  <a:lnTo>
                    <a:pt x="3901" y="41773"/>
                  </a:lnTo>
                  <a:lnTo>
                    <a:pt x="976" y="41773"/>
                  </a:lnTo>
                  <a:lnTo>
                    <a:pt x="976" y="16873"/>
                  </a:lnTo>
                  <a:cubicBezTo>
                    <a:pt x="976" y="8109"/>
                    <a:pt x="8104" y="976"/>
                    <a:pt x="16871" y="976"/>
                  </a:cubicBezTo>
                  <a:close/>
                  <a:moveTo>
                    <a:pt x="16872" y="1"/>
                  </a:moveTo>
                  <a:cubicBezTo>
                    <a:pt x="7567" y="1"/>
                    <a:pt x="0" y="7571"/>
                    <a:pt x="0" y="16873"/>
                  </a:cubicBezTo>
                  <a:lnTo>
                    <a:pt x="0" y="42746"/>
                  </a:lnTo>
                  <a:lnTo>
                    <a:pt x="4877" y="42746"/>
                  </a:lnTo>
                  <a:lnTo>
                    <a:pt x="4877" y="16873"/>
                  </a:lnTo>
                  <a:cubicBezTo>
                    <a:pt x="4877" y="10258"/>
                    <a:pt x="10256" y="4878"/>
                    <a:pt x="16870" y="4878"/>
                  </a:cubicBezTo>
                  <a:cubicBezTo>
                    <a:pt x="23485" y="4878"/>
                    <a:pt x="28865" y="10258"/>
                    <a:pt x="28865" y="16873"/>
                  </a:cubicBezTo>
                  <a:lnTo>
                    <a:pt x="28865" y="42748"/>
                  </a:lnTo>
                  <a:lnTo>
                    <a:pt x="33743" y="42748"/>
                  </a:lnTo>
                  <a:lnTo>
                    <a:pt x="33743" y="16873"/>
                  </a:lnTo>
                  <a:cubicBezTo>
                    <a:pt x="33743" y="7571"/>
                    <a:pt x="26176" y="1"/>
                    <a:pt x="1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473819694" name="Google Shape;499;p38"/>
          <p:cNvSpPr txBox="1"/>
          <p:nvPr>
            <p:ph type="title"/>
          </p:nvPr>
        </p:nvSpPr>
        <p:spPr bwMode="auto">
          <a:xfrm>
            <a:off x="720000" y="463799"/>
            <a:ext cx="7704000" cy="6345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4800" b="1"/>
              <a:t>Maze Solving Flow</a:t>
            </a:r>
            <a:endParaRPr sz="4800" b="1"/>
          </a:p>
        </p:txBody>
      </p:sp>
      <p:sp>
        <p:nvSpPr>
          <p:cNvPr id="1763987074" name="Google Shape;555;p44"/>
          <p:cNvSpPr txBox="1"/>
          <p:nvPr>
            <p:ph type="body" idx="1"/>
          </p:nvPr>
        </p:nvSpPr>
        <p:spPr bwMode="auto">
          <a:xfrm flipH="0" flipV="0">
            <a:off x="720000" y="1403683"/>
            <a:ext cx="5750657" cy="342565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379522" indent="-239821">
              <a:buClr>
                <a:schemeClr val="accent1"/>
              </a:buClr>
              <a:buSzPts val="1400"/>
              <a:buFont typeface="Barlow"/>
              <a:buAutoNum type="arabicParenR"/>
              <a:defRPr/>
            </a:pPr>
            <a:r>
              <a:rPr lang="it-IT" b="1"/>
              <a:t>Input image loading:</a:t>
            </a:r>
            <a:endParaRPr lang="it-IT" b="1"/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Grayscale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used for extracting the maze grid</a:t>
            </a:r>
            <a:endParaRPr sz="1400" b="0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lvl="1"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Color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 used to find red pixels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(start and exit)</a:t>
            </a:r>
            <a:endParaRPr lang="it-IT" b="1"/>
          </a:p>
          <a:p>
            <a:pPr marL="379522" marR="0" indent="-239821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AutoNum type="arabicParenR" startAt="1"/>
              <a:defRPr/>
            </a:pP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Start and End Detection</a:t>
            </a: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  <a:endParaRPr lang="it-IT" sz="1400" b="1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MazeProcessor.findRedPixel()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= finds the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start point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(first red pixel)</a:t>
            </a:r>
            <a:endParaRPr lang="it-IT" sz="1400" b="0" i="0" u="none" strike="noStrike" cap="none" spc="0">
              <a:solidFill>
                <a:schemeClr val="dk1"/>
              </a:solidFill>
              <a:latin typeface="Barlow"/>
              <a:cs typeface="Barlow"/>
            </a:endParaRPr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MazeProcessor.fi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ndRedPixelOnBorder()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= finds the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exit point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(red pixel on the maze border)</a:t>
            </a:r>
            <a:endParaRPr lang="it-IT" sz="1400" b="1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379522" marR="0" indent="-239821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AutoNum type="arabicParenR" startAt="1"/>
              <a:defRPr/>
            </a:pP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Maze Grid Extraction</a:t>
            </a: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:</a:t>
            </a:r>
            <a:endParaRPr lang="it-IT" sz="1400" b="1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GridExtractor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.extractGrid()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converts the binary image into a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grid:</a:t>
            </a:r>
            <a:endParaRPr lang="it-IT" sz="1400" b="1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379522" indent="-239821">
              <a:buClr>
                <a:schemeClr val="accent1"/>
              </a:buClr>
              <a:buSzPts val="1400"/>
              <a:buFont typeface="Barlow"/>
              <a:buAutoNum type="arabicParenR"/>
              <a:defRPr/>
            </a:pPr>
            <a:endParaRPr lang="it-IT"/>
          </a:p>
          <a:p>
            <a:pPr marL="196849" marR="0" lvl="0" indent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/>
            </a:pPr>
            <a:endParaRPr lang="it-IT" sz="1400" b="0" i="0" u="none" strike="noStrike" cap="none" spc="0">
              <a:solidFill>
                <a:schemeClr val="dk1"/>
              </a:solidFill>
              <a:latin typeface="Barlow"/>
              <a:ea typeface="Barlow"/>
              <a:cs typeface="Barlow"/>
            </a:endParaRPr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endParaRPr lang="it-IT" sz="1400" b="0" i="0" u="none" strike="noStrike" cap="none" spc="0">
              <a:solidFill>
                <a:schemeClr val="dk1"/>
              </a:solidFill>
              <a:latin typeface="Barlow"/>
              <a:cs typeface="Barlow"/>
            </a:endParaRPr>
          </a:p>
          <a:p>
            <a:pPr marL="379522" indent="-239821">
              <a:buClr>
                <a:schemeClr val="accent1"/>
              </a:buClr>
              <a:buSzPts val="1400"/>
              <a:buFont typeface="Barlow"/>
              <a:buAutoNum type="arabicParenR"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323173498" name="Google Shape;557;p44"/>
          <p:cNvGrpSpPr/>
          <p:nvPr/>
        </p:nvGrpSpPr>
        <p:grpSpPr bwMode="auto">
          <a:xfrm>
            <a:off x="7446222" y="3930548"/>
            <a:ext cx="977787" cy="1238758"/>
            <a:chOff x="227223" y="1681074"/>
            <a:chExt cx="977787" cy="1238758"/>
          </a:xfrm>
        </p:grpSpPr>
        <p:sp>
          <p:nvSpPr>
            <p:cNvPr id="1678801274" name="Google Shape;558;p44"/>
            <p:cNvSpPr/>
            <p:nvPr/>
          </p:nvSpPr>
          <p:spPr bwMode="auto">
            <a:xfrm>
              <a:off x="283699" y="1737637"/>
              <a:ext cx="864804" cy="1168053"/>
            </a:xfrm>
            <a:custGeom>
              <a:avLst/>
              <a:gdLst/>
              <a:ahLst/>
              <a:cxnLst/>
              <a:rect l="l" t="t" r="r" b="b"/>
              <a:pathLst>
                <a:path w="29844" h="40309" fill="norm" stroke="1" extrusionOk="0">
                  <a:moveTo>
                    <a:pt x="14922" y="0"/>
                  </a:moveTo>
                  <a:cubicBezTo>
                    <a:pt x="6694" y="0"/>
                    <a:pt x="0" y="6694"/>
                    <a:pt x="0" y="14921"/>
                  </a:cubicBezTo>
                  <a:lnTo>
                    <a:pt x="0" y="40308"/>
                  </a:lnTo>
                  <a:lnTo>
                    <a:pt x="976" y="40308"/>
                  </a:lnTo>
                  <a:lnTo>
                    <a:pt x="976" y="14921"/>
                  </a:lnTo>
                  <a:cubicBezTo>
                    <a:pt x="976" y="7232"/>
                    <a:pt x="7233" y="976"/>
                    <a:pt x="14923" y="976"/>
                  </a:cubicBezTo>
                  <a:cubicBezTo>
                    <a:pt x="22612" y="976"/>
                    <a:pt x="28868" y="7232"/>
                    <a:pt x="28868" y="14921"/>
                  </a:cubicBezTo>
                  <a:lnTo>
                    <a:pt x="28868" y="40308"/>
                  </a:lnTo>
                  <a:lnTo>
                    <a:pt x="29843" y="40308"/>
                  </a:lnTo>
                  <a:lnTo>
                    <a:pt x="29843" y="14921"/>
                  </a:lnTo>
                  <a:cubicBezTo>
                    <a:pt x="29843" y="6694"/>
                    <a:pt x="23149" y="0"/>
                    <a:pt x="149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  <p:sp>
          <p:nvSpPr>
            <p:cNvPr id="1225062066" name="Google Shape;559;p44"/>
            <p:cNvSpPr/>
            <p:nvPr/>
          </p:nvSpPr>
          <p:spPr bwMode="auto">
            <a:xfrm>
              <a:off x="227223" y="1681074"/>
              <a:ext cx="977787" cy="1238758"/>
            </a:xfrm>
            <a:custGeom>
              <a:avLst/>
              <a:gdLst/>
              <a:ahLst/>
              <a:cxnLst/>
              <a:rect l="l" t="t" r="r" b="b"/>
              <a:pathLst>
                <a:path w="33743" h="42749" fill="norm" stroke="1" extrusionOk="0">
                  <a:moveTo>
                    <a:pt x="16871" y="976"/>
                  </a:moveTo>
                  <a:cubicBezTo>
                    <a:pt x="25637" y="976"/>
                    <a:pt x="32767" y="8108"/>
                    <a:pt x="32767" y="16873"/>
                  </a:cubicBezTo>
                  <a:lnTo>
                    <a:pt x="32767" y="41773"/>
                  </a:lnTo>
                  <a:lnTo>
                    <a:pt x="29841" y="41773"/>
                  </a:lnTo>
                  <a:lnTo>
                    <a:pt x="29841" y="16873"/>
                  </a:lnTo>
                  <a:cubicBezTo>
                    <a:pt x="29841" y="9721"/>
                    <a:pt x="24022" y="3903"/>
                    <a:pt x="16871" y="3903"/>
                  </a:cubicBezTo>
                  <a:cubicBezTo>
                    <a:pt x="9719" y="3903"/>
                    <a:pt x="3901" y="9721"/>
                    <a:pt x="3901" y="16873"/>
                  </a:cubicBezTo>
                  <a:lnTo>
                    <a:pt x="3901" y="41773"/>
                  </a:lnTo>
                  <a:lnTo>
                    <a:pt x="976" y="41773"/>
                  </a:lnTo>
                  <a:lnTo>
                    <a:pt x="976" y="16873"/>
                  </a:lnTo>
                  <a:cubicBezTo>
                    <a:pt x="976" y="8109"/>
                    <a:pt x="8104" y="976"/>
                    <a:pt x="16871" y="976"/>
                  </a:cubicBezTo>
                  <a:close/>
                  <a:moveTo>
                    <a:pt x="16872" y="1"/>
                  </a:moveTo>
                  <a:cubicBezTo>
                    <a:pt x="7567" y="1"/>
                    <a:pt x="0" y="7571"/>
                    <a:pt x="0" y="16873"/>
                  </a:cubicBezTo>
                  <a:lnTo>
                    <a:pt x="0" y="42746"/>
                  </a:lnTo>
                  <a:lnTo>
                    <a:pt x="4877" y="42746"/>
                  </a:lnTo>
                  <a:lnTo>
                    <a:pt x="4877" y="16873"/>
                  </a:lnTo>
                  <a:cubicBezTo>
                    <a:pt x="4877" y="10258"/>
                    <a:pt x="10256" y="4878"/>
                    <a:pt x="16870" y="4878"/>
                  </a:cubicBezTo>
                  <a:cubicBezTo>
                    <a:pt x="23485" y="4878"/>
                    <a:pt x="28865" y="10258"/>
                    <a:pt x="28865" y="16873"/>
                  </a:cubicBezTo>
                  <a:lnTo>
                    <a:pt x="28865" y="42748"/>
                  </a:lnTo>
                  <a:lnTo>
                    <a:pt x="33743" y="42748"/>
                  </a:lnTo>
                  <a:lnTo>
                    <a:pt x="33743" y="16873"/>
                  </a:lnTo>
                  <a:cubicBezTo>
                    <a:pt x="33743" y="7571"/>
                    <a:pt x="26176" y="1"/>
                    <a:pt x="168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4" tIns="91424" rIns="91424" bIns="91424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endParaRPr/>
            </a:p>
          </p:txBody>
        </p:sp>
      </p:grpSp>
      <p:sp>
        <p:nvSpPr>
          <p:cNvPr id="1551825392" name="Google Shape;499;p38"/>
          <p:cNvSpPr txBox="1"/>
          <p:nvPr>
            <p:ph type="title"/>
          </p:nvPr>
        </p:nvSpPr>
        <p:spPr bwMode="auto">
          <a:xfrm>
            <a:off x="720000" y="463799"/>
            <a:ext cx="7704000" cy="6345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4800" b="1"/>
              <a:t>Maze Solving Flow</a:t>
            </a:r>
            <a:endParaRPr sz="4800" b="1"/>
          </a:p>
        </p:txBody>
      </p:sp>
      <p:sp>
        <p:nvSpPr>
          <p:cNvPr id="837381966" name="Google Shape;555;p44"/>
          <p:cNvSpPr txBox="1"/>
          <p:nvPr>
            <p:ph type="body" idx="1"/>
          </p:nvPr>
        </p:nvSpPr>
        <p:spPr bwMode="auto">
          <a:xfrm flipH="0" flipV="0">
            <a:off x="720000" y="1403683"/>
            <a:ext cx="5750657" cy="3425657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379522" marR="0" indent="-239821" algn="l" defTabSz="914400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AutoNum type="arabicParenR" startAt="4"/>
              <a:defRPr/>
            </a:pP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Pathfinding (Fastest Route):</a:t>
            </a:r>
            <a:endParaRPr lang="it-IT" sz="1400" b="1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914400" marR="0" lvl="1" indent="-317499" algn="l" defTabSz="914400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GridSolver.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solve()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= uses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Breadth-First Search (BFS)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to find the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shortest path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from start to end.</a:t>
            </a:r>
            <a:endParaRPr lang="it-IT" sz="1400" b="0" i="0" u="none" strike="noStrike" cap="none" spc="0">
              <a:solidFill>
                <a:schemeClr val="dk1"/>
              </a:solidFill>
              <a:latin typeface="Barlow"/>
              <a:cs typeface="Barlow"/>
            </a:endParaRPr>
          </a:p>
          <a:p>
            <a:pPr marL="379522" marR="0" indent="-239821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AutoNum type="arabicParenR" startAt="4"/>
              <a:defRPr/>
            </a:pP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Drawing the Solution:</a:t>
            </a:r>
            <a:endParaRPr lang="it-IT" sz="1400" b="1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MazeDrawer.draw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Pat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h()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draws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gr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een dots</a:t>
            </a: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 on each point of the solution path directly on the color image.</a:t>
            </a:r>
            <a:endParaRPr lang="it-IT" sz="1400" b="1" i="0" u="none" strike="noStrike" cap="none" spc="0">
              <a:solidFill>
                <a:schemeClr val="dk1"/>
              </a:solidFill>
              <a:latin typeface="Times New Roman"/>
              <a:cs typeface="Times New Roman"/>
            </a:endParaRPr>
          </a:p>
          <a:p>
            <a:pPr marL="379522" marR="0" indent="-239821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Barlow"/>
              <a:buAutoNum type="arabicParenR" startAt="4"/>
              <a:defRPr/>
            </a:pPr>
            <a:r>
              <a:rPr lang="it-IT" sz="1400" b="1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Output Image Saving:</a:t>
            </a:r>
            <a:endParaRPr/>
          </a:p>
          <a:p>
            <a:pPr marL="914400" marR="0" lvl="1" indent="-317499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/>
            </a:pPr>
            <a:r>
              <a:rPr lang="it-IT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The final solved maze is saved as a png file</a:t>
            </a:r>
            <a:endParaRPr sz="1400" b="1" i="0" u="none" strike="noStrike" cap="none" spc="0">
              <a:solidFill>
                <a:schemeClr val="dk1"/>
              </a:solidFill>
              <a:latin typeface="Barlow"/>
              <a:cs typeface="Barlo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6753965" name="Google Shape;499;p38"/>
          <p:cNvSpPr txBox="1"/>
          <p:nvPr>
            <p:ph type="title"/>
          </p:nvPr>
        </p:nvSpPr>
        <p:spPr bwMode="auto">
          <a:xfrm flipH="0" flipV="0">
            <a:off x="3683" y="463799"/>
            <a:ext cx="9123947" cy="6345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4800" b="1"/>
              <a:t>Before vs After</a:t>
            </a:r>
            <a:endParaRPr sz="4800" b="1"/>
          </a:p>
        </p:txBody>
      </p:sp>
      <p:pic>
        <p:nvPicPr>
          <p:cNvPr id="4045899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1241909" y="1771315"/>
            <a:ext cx="2619926" cy="1966578"/>
          </a:xfrm>
          <a:prstGeom prst="rect">
            <a:avLst/>
          </a:prstGeom>
        </p:spPr>
      </p:pic>
      <p:pic>
        <p:nvPicPr>
          <p:cNvPr id="37370139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189343" y="1771315"/>
            <a:ext cx="2684152" cy="2014787"/>
          </a:xfrm>
          <a:prstGeom prst="rect">
            <a:avLst/>
          </a:prstGeom>
        </p:spPr>
      </p:pic>
      <p:sp>
        <p:nvSpPr>
          <p:cNvPr id="28149195" name="Google Shape;493;p37"/>
          <p:cNvSpPr txBox="1"/>
          <p:nvPr>
            <p:ph type="subTitle" idx="1"/>
          </p:nvPr>
        </p:nvSpPr>
        <p:spPr bwMode="auto">
          <a:xfrm rot="-446" flipH="0" flipV="0">
            <a:off x="1241937" y="3887852"/>
            <a:ext cx="2571745" cy="4262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b="1">
                <a:latin typeface="Annapurna SIL"/>
                <a:ea typeface="Annapurna SIL"/>
                <a:cs typeface="Annapurna SIL"/>
              </a:rPr>
              <a:t>Raw maze</a:t>
            </a:r>
            <a:endParaRPr b="1">
              <a:latin typeface="Annapurna SIL"/>
              <a:cs typeface="Annapurna SIL"/>
            </a:endParaRPr>
          </a:p>
        </p:txBody>
      </p:sp>
      <p:sp>
        <p:nvSpPr>
          <p:cNvPr id="420333886" name="Google Shape;493;p37"/>
          <p:cNvSpPr txBox="1"/>
          <p:nvPr/>
        </p:nvSpPr>
        <p:spPr bwMode="auto">
          <a:xfrm rot="-446" flipH="0" flipV="0">
            <a:off x="5189371" y="3887852"/>
            <a:ext cx="2571744" cy="426299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499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1pPr>
            <a:lvl2pPr marL="914400" marR="0" lvl="1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2pPr>
            <a:lvl3pPr marL="1371600" marR="0" lvl="2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3pPr>
            <a:lvl4pPr marL="1828800" marR="0" lvl="3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4pPr>
            <a:lvl5pPr marL="2286000" marR="0" lvl="4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5pPr>
            <a:lvl6pPr marL="2743200" marR="0" lvl="5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6pPr>
            <a:lvl7pPr marL="3200400" marR="0" lvl="6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7pPr>
            <a:lvl8pPr marL="3657600" marR="0" lvl="7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8pPr>
            <a:lvl9pPr marL="4114800" marR="0" lvl="8" indent="-317499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"/>
              <a:buNone/>
              <a:defRPr sz="1400" b="0" i="0" u="none" strike="noStrike" cap="none">
                <a:solidFill>
                  <a:schemeClr val="dk1"/>
                </a:solidFill>
                <a:latin typeface="Barlow"/>
                <a:ea typeface="Barlow"/>
                <a:cs typeface="Barlow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b="1">
                <a:latin typeface="Annapurna SIL"/>
                <a:ea typeface="Annapurna SIL"/>
                <a:cs typeface="Annapurna SIL"/>
              </a:rPr>
              <a:t>Solved maze</a:t>
            </a:r>
            <a:endParaRPr b="1">
              <a:latin typeface="Annapurna SIL"/>
              <a:cs typeface="Annapurna SI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30567347" name="Google Shape;509;p39"/>
          <p:cNvSpPr txBox="1"/>
          <p:nvPr>
            <p:ph type="subTitle" idx="1"/>
          </p:nvPr>
        </p:nvSpPr>
        <p:spPr bwMode="auto">
          <a:xfrm>
            <a:off x="1342738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The project uses OpenCV to analyze and process the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maze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image.</a:t>
            </a:r>
            <a:endParaRPr/>
          </a:p>
        </p:txBody>
      </p:sp>
      <p:sp>
        <p:nvSpPr>
          <p:cNvPr id="795168009" name="Google Shape;512;p39"/>
          <p:cNvSpPr txBox="1"/>
          <p:nvPr>
            <p:ph type="subTitle" idx="3"/>
          </p:nvPr>
        </p:nvSpPr>
        <p:spPr bwMode="auto">
          <a:xfrm>
            <a:off x="1342738" y="4000800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The BFS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algorithm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guarantees the shortest valid solution.</a:t>
            </a:r>
            <a:endParaRPr/>
          </a:p>
        </p:txBody>
      </p:sp>
      <p:sp>
        <p:nvSpPr>
          <p:cNvPr id="1944394092" name="Google Shape;514;p39"/>
          <p:cNvSpPr txBox="1"/>
          <p:nvPr>
            <p:ph type="subTitle" idx="5"/>
          </p:nvPr>
        </p:nvSpPr>
        <p:spPr bwMode="auto">
          <a:xfrm>
            <a:off x="4803963" y="2248152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The maze is fully solved from image input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with no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manual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steps.</a:t>
            </a:r>
            <a:endParaRPr/>
          </a:p>
        </p:txBody>
      </p:sp>
      <p:sp>
        <p:nvSpPr>
          <p:cNvPr id="1866663676" name="Google Shape;516;p39"/>
          <p:cNvSpPr txBox="1"/>
          <p:nvPr>
            <p:ph type="subTitle" idx="7"/>
          </p:nvPr>
        </p:nvSpPr>
        <p:spPr bwMode="auto">
          <a:xfrm>
            <a:off x="4803963" y="4000801"/>
            <a:ext cx="2997300" cy="6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The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resulting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pat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h is drawn on the image in a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readable 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and precis</a:t>
            </a:r>
            <a:r>
              <a:rPr lang="en" sz="1400" b="0" i="0" u="none" strike="noStrike" cap="none" spc="0">
                <a:solidFill>
                  <a:schemeClr val="dk1"/>
                </a:solidFill>
                <a:latin typeface="Barlow"/>
                <a:ea typeface="Barlow"/>
                <a:cs typeface="Barlow"/>
              </a:rPr>
              <a:t>e way.</a:t>
            </a:r>
            <a:endParaRPr lang="en" sz="1400" b="0" i="0" u="none" strike="noStrike" cap="none" spc="0">
              <a:solidFill>
                <a:schemeClr val="dk1"/>
              </a:solidFill>
              <a:latin typeface="Barlow"/>
              <a:cs typeface="Barlow"/>
            </a:endParaRPr>
          </a:p>
        </p:txBody>
      </p:sp>
      <p:sp>
        <p:nvSpPr>
          <p:cNvPr id="1748478758" name="Google Shape;517;p39"/>
          <p:cNvSpPr txBox="1"/>
          <p:nvPr>
            <p:ph type="subTitle" idx="8"/>
          </p:nvPr>
        </p:nvSpPr>
        <p:spPr bwMode="auto">
          <a:xfrm>
            <a:off x="1342738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OpenCV</a:t>
            </a:r>
            <a:endParaRPr lang="en" sz="2000" b="1" i="0" u="none" strike="noStrike" cap="none" spc="0">
              <a:solidFill>
                <a:schemeClr val="dk1"/>
              </a:solidFill>
              <a:latin typeface="Arima"/>
              <a:cs typeface="Arima"/>
            </a:endParaRPr>
          </a:p>
        </p:txBody>
      </p:sp>
      <p:sp>
        <p:nvSpPr>
          <p:cNvPr id="1908124446" name="Google Shape;518;p39"/>
          <p:cNvSpPr txBox="1"/>
          <p:nvPr>
            <p:ph type="subTitle" idx="9"/>
          </p:nvPr>
        </p:nvSpPr>
        <p:spPr bwMode="auto">
          <a:xfrm>
            <a:off x="1342738" y="3608024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Optimal pathfinding</a:t>
            </a:r>
            <a:endParaRPr lang="en" sz="2000" b="1" i="0" u="none" strike="noStrike" cap="none" spc="0">
              <a:solidFill>
                <a:schemeClr val="dk1"/>
              </a:solidFill>
              <a:latin typeface="Arima"/>
              <a:cs typeface="Arima"/>
            </a:endParaRPr>
          </a:p>
        </p:txBody>
      </p:sp>
      <p:sp>
        <p:nvSpPr>
          <p:cNvPr id="1175846635" name="Google Shape;519;p39"/>
          <p:cNvSpPr txBox="1"/>
          <p:nvPr>
            <p:ph type="subTitle" idx="13"/>
          </p:nvPr>
        </p:nvSpPr>
        <p:spPr bwMode="auto">
          <a:xfrm>
            <a:off x="4803963" y="1855350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Automatic </a:t>
            </a: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resolution</a:t>
            </a:r>
            <a:endParaRPr/>
          </a:p>
        </p:txBody>
      </p:sp>
      <p:sp>
        <p:nvSpPr>
          <p:cNvPr id="1805155611" name="Google Shape;520;p39"/>
          <p:cNvSpPr txBox="1"/>
          <p:nvPr>
            <p:ph type="subTitle" idx="14"/>
          </p:nvPr>
        </p:nvSpPr>
        <p:spPr bwMode="auto">
          <a:xfrm>
            <a:off x="4803962" y="3608023"/>
            <a:ext cx="2997300" cy="5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indent="0" algn="ctr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  <a:defRPr/>
            </a:pP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Cl</a:t>
            </a: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ear </a:t>
            </a: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visual </a:t>
            </a:r>
            <a:r>
              <a:rPr lang="en" sz="2000" b="1" i="0" u="none" strike="noStrike" cap="none" spc="0">
                <a:solidFill>
                  <a:schemeClr val="dk1"/>
                </a:solidFill>
                <a:latin typeface="Arima"/>
                <a:ea typeface="Arima"/>
                <a:cs typeface="Arima"/>
              </a:rPr>
              <a:t>output</a:t>
            </a:r>
            <a:endParaRPr/>
          </a:p>
        </p:txBody>
      </p:sp>
      <p:sp>
        <p:nvSpPr>
          <p:cNvPr id="1664735303" name="Google Shape;499;p38"/>
          <p:cNvSpPr txBox="1"/>
          <p:nvPr>
            <p:ph type="title"/>
          </p:nvPr>
        </p:nvSpPr>
        <p:spPr bwMode="auto">
          <a:xfrm>
            <a:off x="720000" y="463799"/>
            <a:ext cx="7704000" cy="634500"/>
          </a:xfrm>
          <a:prstGeom prst="rect">
            <a:avLst/>
          </a:prstGeom>
        </p:spPr>
        <p:txBody>
          <a:bodyPr spcFirstLastPara="1" wrap="square" lIns="91424" tIns="91424" rIns="91424" bIns="91424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r>
              <a:rPr lang="it-IT" sz="4800" b="1">
                <a:solidFill>
                  <a:schemeClr val="tx1"/>
                </a:solidFill>
              </a:rPr>
              <a:t>Conclusion</a:t>
            </a:r>
            <a:endParaRPr sz="4800" b="1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Research Methodologies - Master of Arts in English by Slidesgo">
  <a:themeElements>
    <a:clrScheme name="Simple Light">
      <a:dk1>
        <a:srgbClr val="0F2B1C"/>
      </a:dk1>
      <a:lt1>
        <a:srgbClr val="FFFDF9"/>
      </a:lt1>
      <a:dk2>
        <a:srgbClr val="F1EEDD"/>
      </a:dk2>
      <a:lt2>
        <a:srgbClr val="B7B4A3"/>
      </a:lt2>
      <a:accent1>
        <a:srgbClr val="8D94C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F2B1C"/>
      </a:hlink>
      <a:folHlink>
        <a:srgbClr val="0097A7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ONLYOFFICE/9.0.3.29</Application>
  <PresentationFormat>On-screen Show (4:3)</PresentationFormat>
  <Paragraphs>0</Paragraphs>
  <Slides>6</Slides>
  <Notes>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Theme 1</vt:lpstr>
      <vt:lpstr>Slide 1</vt:lpstr>
      <vt:lpstr>Slide 2</vt:lpstr>
      <vt:lpstr>Slide 3</vt:lpstr>
      <vt:lpstr>Slide 4</vt:lpstr>
      <vt:lpstr>Slide 5</vt:lpstr>
      <vt:lpstr>Slide 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/>
</cp:coreProperties>
</file>