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7" r:id="rId8"/>
    <p:sldId id="266" r:id="rId9"/>
    <p:sldId id="269" r:id="rId10"/>
    <p:sldId id="261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5C2DCD0-57E4-4200-9755-3ABCEB013203}">
          <p14:sldIdLst>
            <p14:sldId id="256"/>
          </p14:sldIdLst>
        </p14:section>
        <p14:section name="链表" id="{1D60C6FE-C064-4FF4-B7E2-29F02F705D6A}">
          <p14:sldIdLst>
            <p14:sldId id="257"/>
            <p14:sldId id="258"/>
            <p14:sldId id="260"/>
          </p14:sldIdLst>
        </p14:section>
        <p14:section name="总述" id="{0ED9DFEE-B0BB-438F-A541-D35CF1767D03}">
          <p14:sldIdLst>
            <p14:sldId id="259"/>
            <p14:sldId id="262"/>
            <p14:sldId id="267"/>
            <p14:sldId id="266"/>
            <p14:sldId id="269"/>
          </p14:sldIdLst>
        </p14:section>
        <p14:section name="查资料" id="{94BC99BD-971C-44C9-86B5-107759FBA821}">
          <p14:sldIdLst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angwx7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7g4y1a7pj?from=search&amp;seid=9245354682618082917&amp;spm_id_from=333.337.0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C3C9B-6B78-45D3-974F-7BAA13E68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  <a:r>
              <a:rPr lang="zh-CN" altLang="en-US"/>
              <a:t>及如何完成作业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02682-45D9-4802-8EAD-741112E3E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zh-CN" altLang="en-US" dirty="0"/>
              <a:t>数学学院  蒋文馨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jiangwx7@qq.com</a:t>
            </a:r>
            <a:endParaRPr lang="en-US" altLang="zh-CN" dirty="0"/>
          </a:p>
          <a:p>
            <a:r>
              <a:rPr lang="en-US" altLang="zh-CN" dirty="0"/>
              <a:t>2022.3.20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85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C295B-86F8-4ACA-BF09-7DAEBF64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4F1BE-4ABB-4C2B-BE45-05B4E533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强烈建议使用谷歌（有时候校园网可以上谷歌）</a:t>
            </a:r>
            <a:endParaRPr lang="en-US" altLang="zh-CN" dirty="0"/>
          </a:p>
          <a:p>
            <a:r>
              <a:rPr lang="zh-CN" altLang="en-US" dirty="0"/>
              <a:t>尽量少看</a:t>
            </a:r>
            <a:r>
              <a:rPr lang="en-US" altLang="zh-CN" dirty="0"/>
              <a:t>CSDN</a:t>
            </a:r>
          </a:p>
          <a:p>
            <a:r>
              <a:rPr lang="zh-CN" altLang="en-US" dirty="0"/>
              <a:t>知乎、微信公众号</a:t>
            </a:r>
            <a:endParaRPr lang="en-US" altLang="zh-CN" dirty="0"/>
          </a:p>
          <a:p>
            <a:r>
              <a:rPr lang="zh-CN" altLang="en-US" dirty="0"/>
              <a:t>最靠谱的方式仍然是看书，特别是口碑好的书籍 </a:t>
            </a:r>
            <a:r>
              <a:rPr lang="en-US" altLang="zh-CN" dirty="0"/>
              <a:t>-&gt; </a:t>
            </a:r>
            <a:r>
              <a:rPr lang="zh-CN" altLang="en-US" dirty="0"/>
              <a:t>如何找书？</a:t>
            </a:r>
            <a:endParaRPr lang="en-US" altLang="zh-CN" dirty="0"/>
          </a:p>
          <a:p>
            <a:r>
              <a:rPr lang="zh-CN" altLang="en-US" dirty="0"/>
              <a:t>学会使用英文查资料，习惯使用英文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1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C295B-86F8-4ACA-BF09-7DAEBF64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查找资料：以判断“单链表是否有环”为例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757F21-5F4F-441A-998A-3022D7FDD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164" y="3055594"/>
            <a:ext cx="4129118" cy="1443048"/>
          </a:xfrm>
        </p:spPr>
      </p:pic>
    </p:spTree>
    <p:extLst>
      <p:ext uri="{BB962C8B-B14F-4D97-AF65-F5344CB8AC3E}">
        <p14:creationId xmlns:p14="http://schemas.microsoft.com/office/powerpoint/2010/main" val="295088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6395D-F53E-49E3-949C-72A3B947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C00DD-15A3-4963-B2E0-D2EFB6D0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0239"/>
            <a:ext cx="10515600" cy="35427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为什么要用链表（而不是顺序表）？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链表相对于顺序表的缺点？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为什么要头结点？</a:t>
            </a:r>
          </a:p>
        </p:txBody>
      </p:sp>
    </p:spTree>
    <p:extLst>
      <p:ext uri="{BB962C8B-B14F-4D97-AF65-F5344CB8AC3E}">
        <p14:creationId xmlns:p14="http://schemas.microsoft.com/office/powerpoint/2010/main" val="88553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D6D06-870B-434E-A11A-BAAAC4CC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链表（相对顺序表）的优势：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插入和删除更方便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不用事先确定表的容量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可以利用碎片式的存储空间</a:t>
            </a:r>
            <a:endParaRPr lang="en-US" altLang="zh-CN" dirty="0"/>
          </a:p>
          <a:p>
            <a:r>
              <a:rPr lang="zh-CN" altLang="en-US" dirty="0"/>
              <a:t>链表（相对顺序表）的劣势：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使用指针描述元素之间的关系需要额外空间并且操作复杂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不能随机存取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C5021B3-726C-4FAA-81E4-E5BD4AA9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复习链表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B27987-AA53-4FE6-9BB6-4E445DE3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05" y="4430415"/>
            <a:ext cx="2773028" cy="22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FE620CC-DFCF-47C2-B13C-0BFEDA5D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592"/>
          <a:stretch/>
        </p:blipFill>
        <p:spPr>
          <a:xfrm>
            <a:off x="791004" y="1996705"/>
            <a:ext cx="5260892" cy="2439609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719DEFC-624B-4714-BC1F-3782BFA7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复习链表</a:t>
            </a:r>
          </a:p>
        </p:txBody>
      </p:sp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4D34F382-7BE3-4F2B-9E8D-90F3966CC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" t="38945"/>
          <a:stretch/>
        </p:blipFill>
        <p:spPr>
          <a:xfrm>
            <a:off x="6140106" y="1282356"/>
            <a:ext cx="5605687" cy="40356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74BBB6-B597-4DE8-B6D2-F660C72EC3F6}"/>
              </a:ext>
            </a:extLst>
          </p:cNvPr>
          <p:cNvSpPr txBox="1"/>
          <p:nvPr/>
        </p:nvSpPr>
        <p:spPr>
          <a:xfrm>
            <a:off x="5080337" y="573417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单链表的插入操作</a:t>
            </a:r>
          </a:p>
        </p:txBody>
      </p:sp>
    </p:spTree>
    <p:extLst>
      <p:ext uri="{BB962C8B-B14F-4D97-AF65-F5344CB8AC3E}">
        <p14:creationId xmlns:p14="http://schemas.microsoft.com/office/powerpoint/2010/main" val="19212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666CF-E6DD-4129-8FAA-39251B7B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写代码之前的规划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565DC-751B-4C31-A796-83E8D38F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745"/>
            <a:ext cx="10515600" cy="4755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                                                ----</a:t>
            </a:r>
            <a:r>
              <a:rPr lang="zh-CN" altLang="en-US" dirty="0"/>
              <a:t>炒菜之前先把材料准备好。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核心算法？数据存储结构？输入输出？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1.1.   </a:t>
            </a:r>
            <a:r>
              <a:rPr lang="zh-CN" altLang="en-US" dirty="0"/>
              <a:t>还有更好的方法吗？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程序结构安排和类的设计（</a:t>
            </a:r>
            <a:r>
              <a:rPr lang="en-US" altLang="zh-CN" dirty="0"/>
              <a:t>.h .</a:t>
            </a:r>
            <a:r>
              <a:rPr lang="en-US" altLang="zh-CN" dirty="0" err="1"/>
              <a:t>cpp</a:t>
            </a:r>
            <a:r>
              <a:rPr lang="zh-CN" altLang="en-US" dirty="0"/>
              <a:t>）？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算法的实现</a:t>
            </a:r>
            <a:r>
              <a:rPr lang="en-US" altLang="zh-CN" dirty="0"/>
              <a:t>— </a:t>
            </a:r>
            <a:r>
              <a:rPr lang="zh-CN" altLang="en-US" dirty="0"/>
              <a:t>函数封装（功能、输入输出）写伪代码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一个函数干一件事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功能易于维护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函数调用关系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非常规情况处理，如除零错误、链表已空等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81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666CF-E6DD-4129-8FAA-39251B7B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写代码的经验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565DC-751B-4C31-A796-83E8D38F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8347" cy="443359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命名规则，如</a:t>
            </a:r>
            <a:r>
              <a:rPr lang="en-US" altLang="zh-CN" dirty="0"/>
              <a:t>MAX_SIZE</a:t>
            </a:r>
            <a:r>
              <a:rPr lang="zh-CN" altLang="en-US" dirty="0"/>
              <a:t>全部大写的表示全局变量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注释（程序说明，函数功能，变量解释）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函数及变量是否 </a:t>
            </a:r>
            <a:r>
              <a:rPr lang="en-US" altLang="zh-CN" dirty="0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friend &amp; *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不要等到完全写完再编译，早发现问题，早改正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不要怕</a:t>
            </a:r>
            <a:r>
              <a:rPr lang="en-US" altLang="zh-CN" dirty="0"/>
              <a:t>bug</a:t>
            </a:r>
            <a:r>
              <a:rPr lang="zh-CN" altLang="en-US" dirty="0"/>
              <a:t>。越怕，越容易</a:t>
            </a:r>
            <a:r>
              <a:rPr lang="en-US" altLang="zh-CN" dirty="0"/>
              <a:t>bug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如果不会调试，在关键步骤输出关键变量的值（输出调试法）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遇到没见过的报错，上网查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EC79C-9A78-4E53-AA91-89A359A1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63" y="4876786"/>
            <a:ext cx="5486440" cy="19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9CFD1-C54C-4392-B434-486F515A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具体编程的时候需要注意：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15157-4AFF-4642-8DB3-A1D9FBEF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特殊情况：输入为空，数组已经达到最大长度 等</a:t>
            </a:r>
            <a:endParaRPr lang="en-US" altLang="zh-CN" dirty="0"/>
          </a:p>
          <a:p>
            <a:r>
              <a:rPr lang="zh-CN" altLang="en-US" dirty="0"/>
              <a:t>循环体容易出错的地方：第一步，中间步骤，最后一步</a:t>
            </a:r>
            <a:endParaRPr lang="en-US" altLang="zh-CN" dirty="0"/>
          </a:p>
          <a:p>
            <a:r>
              <a:rPr lang="zh-CN" altLang="en-US" dirty="0"/>
              <a:t>代码易于维护，要让其他人看得懂</a:t>
            </a:r>
            <a:endParaRPr lang="en-US" altLang="zh-CN" dirty="0"/>
          </a:p>
          <a:p>
            <a:r>
              <a:rPr lang="zh-CN" altLang="en-US" dirty="0"/>
              <a:t>进一步：思考是不是有更高效的写法</a:t>
            </a:r>
          </a:p>
        </p:txBody>
      </p:sp>
    </p:spTree>
    <p:extLst>
      <p:ext uri="{BB962C8B-B14F-4D97-AF65-F5344CB8AC3E}">
        <p14:creationId xmlns:p14="http://schemas.microsoft.com/office/powerpoint/2010/main" val="93044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666CF-E6DD-4129-8FAA-39251B7B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写代码之前的规划：以“大整数除法”为例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565DC-751B-4C31-A796-83E8D38F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0.</a:t>
            </a:r>
            <a:r>
              <a:rPr lang="zh-CN" altLang="en-US" dirty="0"/>
              <a:t>   问题重述：</a:t>
            </a:r>
            <a:r>
              <a:rPr lang="en-US" altLang="zh-CN" dirty="0"/>
              <a:t>A÷B=C…D</a:t>
            </a:r>
            <a:r>
              <a:rPr lang="zh-CN" altLang="en-US" dirty="0"/>
              <a:t>，输入</a:t>
            </a:r>
            <a:r>
              <a:rPr lang="en-US" altLang="zh-CN" dirty="0"/>
              <a:t>[A, B] </a:t>
            </a:r>
            <a:r>
              <a:rPr lang="zh-CN" altLang="en-US" dirty="0"/>
              <a:t>输出</a:t>
            </a:r>
            <a:r>
              <a:rPr lang="en-US" altLang="zh-CN" dirty="0"/>
              <a:t>[C, D]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核心算法：怎么实现除法？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A-B-B…-B(C</a:t>
            </a:r>
            <a:r>
              <a:rPr lang="zh-CN" altLang="en-US" dirty="0"/>
              <a:t>个</a:t>
            </a:r>
            <a:r>
              <a:rPr lang="en-US" altLang="zh-CN" dirty="0"/>
              <a:t>B)=D</a:t>
            </a:r>
          </a:p>
          <a:p>
            <a:pPr marL="914400" lvl="2" indent="0">
              <a:buNone/>
            </a:pPr>
            <a:r>
              <a:rPr lang="zh-CN" altLang="en-US" dirty="0"/>
              <a:t>改进：利用</a:t>
            </a:r>
            <a:r>
              <a:rPr lang="en-US" altLang="zh-CN" dirty="0" err="1"/>
              <a:t>len</a:t>
            </a:r>
            <a:r>
              <a:rPr lang="en-US" altLang="zh-CN" dirty="0"/>
              <a:t>(A)-</a:t>
            </a:r>
            <a:r>
              <a:rPr lang="en-US" altLang="zh-CN" dirty="0" err="1"/>
              <a:t>len</a:t>
            </a:r>
            <a:r>
              <a:rPr lang="en-US" altLang="zh-CN" dirty="0"/>
              <a:t>(B)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二分法 在</a:t>
            </a:r>
            <a:r>
              <a:rPr lang="en-US" altLang="zh-CN" dirty="0"/>
              <a:t>[1, A]</a:t>
            </a:r>
            <a:r>
              <a:rPr lang="zh-CN" altLang="en-US" dirty="0"/>
              <a:t>之间二分查找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程序结构安排：乘法</a:t>
            </a:r>
            <a:r>
              <a:rPr lang="en-US" altLang="zh-CN" dirty="0"/>
              <a:t>+</a:t>
            </a:r>
            <a:r>
              <a:rPr lang="zh-CN" altLang="en-US" dirty="0"/>
              <a:t>输出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的结构体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需要调用函数（二分）：大整数乘法减法，找二分法中点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大概思路：在</a:t>
            </a:r>
            <a:r>
              <a:rPr lang="en-US" altLang="zh-CN" dirty="0"/>
              <a:t>[1, A]</a:t>
            </a:r>
            <a:r>
              <a:rPr lang="zh-CN" altLang="en-US" dirty="0"/>
              <a:t> 二分查找，直到找到答案 或 区间长度为</a:t>
            </a:r>
            <a:r>
              <a:rPr lang="en-US" altLang="zh-CN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需要注意的特殊情况：</a:t>
            </a:r>
            <a:r>
              <a:rPr lang="en-US" altLang="zh-CN" dirty="0"/>
              <a:t>A&lt;B  </a:t>
            </a:r>
            <a:r>
              <a:rPr lang="zh-CN" altLang="en-US" dirty="0"/>
              <a:t>负数和零？</a:t>
            </a:r>
          </a:p>
        </p:txBody>
      </p:sp>
    </p:spTree>
    <p:extLst>
      <p:ext uri="{BB962C8B-B14F-4D97-AF65-F5344CB8AC3E}">
        <p14:creationId xmlns:p14="http://schemas.microsoft.com/office/powerpoint/2010/main" val="281537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ABCD3-3E0D-44BD-BDED-8AC96E88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2EDE0-1B1C-456E-BAD4-57DE71CF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https://www.bilibili.com/video/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7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534</Words>
  <Application>Microsoft Office PowerPoint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链表及如何完成作业</vt:lpstr>
      <vt:lpstr>复习链表</vt:lpstr>
      <vt:lpstr>复习链表</vt:lpstr>
      <vt:lpstr>复习链表</vt:lpstr>
      <vt:lpstr>写代码之前的规划</vt:lpstr>
      <vt:lpstr>写代码的经验</vt:lpstr>
      <vt:lpstr>具体编程的时候需要注意：</vt:lpstr>
      <vt:lpstr>写代码之前的规划：以“大整数除法”为例</vt:lpstr>
      <vt:lpstr>休息</vt:lpstr>
      <vt:lpstr>查找资料</vt:lpstr>
      <vt:lpstr>查找资料：以判断“单链表是否有环”为例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链表及如何查资料</dc:title>
  <dc:creator>蒋文馨</dc:creator>
  <cp:lastModifiedBy>蒋文馨</cp:lastModifiedBy>
  <cp:revision>12</cp:revision>
  <dcterms:created xsi:type="dcterms:W3CDTF">2022-03-19T07:20:11Z</dcterms:created>
  <dcterms:modified xsi:type="dcterms:W3CDTF">2022-03-20T13:08:54Z</dcterms:modified>
</cp:coreProperties>
</file>