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4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E3B1-7A20-DD1D-642D-95C77BBF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20268-6340-94E9-85CA-C14493A6C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CB96-A919-DC4B-EFA1-80E8079A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E9607-9777-58DF-3865-56569F66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BDC2-1E88-0452-D333-72A71146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69AF-FD5E-85CA-542B-9BA20B85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881B8-4248-8C03-29B3-57650B918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4BBC8-4150-7E0C-4933-470AD595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31BE-9B0F-E504-57A8-A83D662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105B5-E05A-7054-9A10-6F2655E8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E8F2F-600C-5A6C-5CC0-FB0E6C093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8A58C-A6A0-D9D5-A163-27B6FDD8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0559-8A40-DD4A-EEC7-E1AC8678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36CA-125A-D9E2-D54A-156CB251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568D-0AC6-BCDA-79C2-17FA3042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4885-6414-A7A2-6F59-AED23F91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9B9C-DFEC-27E0-71A4-5177DD7A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46FD-B9F0-7543-19DE-1F2A5B52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5F87-8155-A493-DDB7-7D944380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F34A-82B3-B44E-2EF2-AA6F1176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1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4853-82C3-927D-6F2C-A59522B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82879-827C-C885-B273-B633841D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025D-F2FA-9FA5-C04D-666FFC92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C9AB-F5C6-6236-8C8A-4EC6EBB5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9692-7546-D01F-5A6E-46FB6DC1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1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87DE-1553-4C4B-4C11-7E6BA7C7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246B-1D5F-DDAF-6901-95DDE76DC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3B827-FDC6-50C9-A5A2-B7A9AF595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16F7A-8700-F2EB-3C0B-FAE17E2F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57F6-2599-ACDB-BD07-05CBE7C5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86593-FC2B-58C2-3B27-95B04090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7A19-0CA6-D8F6-08B6-5972FEC8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38AE-2B42-977F-A0FE-3A099A950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55A7-0B9E-5078-38A4-FA6415B58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B4BB9-B055-0989-E659-27DAFD0A7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93219-97D9-BF58-2E67-FDCF7F1A8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26973-93AC-443B-059E-C11BA944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1375E-8F91-52E0-902D-2A922E4A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E577F-79F8-C2B6-299C-D66931E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1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0698-630D-053E-553A-07F33476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08B72-965B-7D1B-A917-07D8697F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9CF31-D922-F55C-CC4D-47D9B698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0F698-98B4-12F9-A631-1E91C67D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1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B4FEB-373B-30AC-EBEE-B60681CC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20C50-029A-DB40-1443-67DEAEAE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9A76E-3DBC-59C9-9045-74F84660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0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2624-873E-036C-BE88-2F4E1F55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4AF4-5928-097C-766F-C5243C12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3E57E-F22F-2FA2-0CDA-8C5282A2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AA5F-5D1C-C914-9A55-12653E7C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99AF-9E79-430A-D58A-442BF21C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AECF9-54D9-A922-5B22-0A681E13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6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BE23-800B-5CD2-4654-D07352EA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CEDBE-62AB-4E51-FEF8-7E1FCC01F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4982E-EA2C-015E-23E3-80313C33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DE8B5-4083-F6B7-C5A4-75C8500B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CB94-5998-1208-97AE-2585953D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C559-EBC0-E55D-BA31-67075903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1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7E72A-63A1-BEAF-97E3-92F55124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DC673-28C2-0961-24B9-3363478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1DD4-1B1A-4D26-DE0D-65790CEC3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BB83D-B126-4D21-979D-0847D79E1171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D2D0-8A34-501E-AE7D-7396F89DA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5DCC-21EC-567C-F985-4AA4E59E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9A0F-259C-49B0-9564-D924D67C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1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5F55-7F50-191C-2A6C-7E1437174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Retinal Vessel Segmentation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0226-350A-3E6C-5F2E-0324841CF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2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41B4-1DA1-9FA3-22E9-66DB17D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C6C1-FA75-91A4-2F02-FA2A988E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75BA-B4D4-994D-F8C5-C765606C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cv2.createCLAHE(</a:t>
            </a:r>
            <a:r>
              <a:rPr lang="en-US" altLang="zh-CN" dirty="0" err="1"/>
              <a:t>clipLimit,tileGridSize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Content Placeholder 4" descr="A picture containing circle, sphere&#10;&#10;Description automatically generated">
            <a:extLst>
              <a:ext uri="{FF2B5EF4-FFF2-40B4-BE49-F238E27FC236}">
                <a16:creationId xmlns:a16="http://schemas.microsoft.com/office/drawing/2014/main" id="{2FEF50EA-EC5A-8B14-67A4-9C608693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4" y="2029661"/>
            <a:ext cx="4533143" cy="3123724"/>
          </a:xfrm>
        </p:spPr>
      </p:pic>
      <p:pic>
        <p:nvPicPr>
          <p:cNvPr id="7" name="Picture 6" descr="A picture containing circle, sphere, black and white&#10;&#10;Description automatically generated">
            <a:extLst>
              <a:ext uri="{FF2B5EF4-FFF2-40B4-BE49-F238E27FC236}">
                <a16:creationId xmlns:a16="http://schemas.microsoft.com/office/drawing/2014/main" id="{C5AFD58B-D351-DD41-A1B8-2AE009C06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43" y="2029661"/>
            <a:ext cx="4455773" cy="3070409"/>
          </a:xfrm>
          <a:prstGeom prst="rect">
            <a:avLst/>
          </a:prstGeom>
        </p:spPr>
      </p:pic>
      <p:pic>
        <p:nvPicPr>
          <p:cNvPr id="9" name="Picture 8" descr="A close-up of a red eyeball&#10;&#10;Description automatically generated with low confidence">
            <a:extLst>
              <a:ext uri="{FF2B5EF4-FFF2-40B4-BE49-F238E27FC236}">
                <a16:creationId xmlns:a16="http://schemas.microsoft.com/office/drawing/2014/main" id="{AC21E543-FF9B-25A7-E563-A55E4D35B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90" y="1346085"/>
            <a:ext cx="1888178" cy="1951675"/>
          </a:xfrm>
          <a:prstGeom prst="rect">
            <a:avLst/>
          </a:prstGeom>
        </p:spPr>
      </p:pic>
      <p:pic>
        <p:nvPicPr>
          <p:cNvPr id="11" name="Picture 10" descr="A close-up of a round object&#10;&#10;Description automatically generated with low confidence">
            <a:extLst>
              <a:ext uri="{FF2B5EF4-FFF2-40B4-BE49-F238E27FC236}">
                <a16:creationId xmlns:a16="http://schemas.microsoft.com/office/drawing/2014/main" id="{9DB66410-F496-7788-C646-A6B97B88D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90" y="3966283"/>
            <a:ext cx="1988182" cy="20550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1847B-1B26-CA71-AD18-9F65D91553DC}"/>
              </a:ext>
            </a:extLst>
          </p:cNvPr>
          <p:cNvSpPr txBox="1"/>
          <p:nvPr/>
        </p:nvSpPr>
        <p:spPr>
          <a:xfrm>
            <a:off x="518160" y="5539740"/>
            <a:ext cx="39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G, </a:t>
            </a:r>
            <a:r>
              <a:rPr lang="en-US" altLang="zh-CN" dirty="0" err="1"/>
              <a:t>cliplimit</a:t>
            </a:r>
            <a:r>
              <a:rPr lang="en-US" altLang="zh-CN" dirty="0"/>
              <a:t> 2,10,2 grid=(2,2) 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71008-BA5C-8866-49C7-49FD8761838B}"/>
              </a:ext>
            </a:extLst>
          </p:cNvPr>
          <p:cNvSpPr txBox="1"/>
          <p:nvPr/>
        </p:nvSpPr>
        <p:spPr>
          <a:xfrm>
            <a:off x="7935390" y="5539740"/>
            <a:ext cx="39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G,tile</a:t>
            </a:r>
            <a:r>
              <a:rPr lang="en-US" altLang="zh-CN" dirty="0"/>
              <a:t> Grid=(2,2)**1,2,3,4 , clip=8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4CDB-E7AB-A9FD-8F70-206AF675F077}"/>
              </a:ext>
            </a:extLst>
          </p:cNvPr>
          <p:cNvSpPr txBox="1"/>
          <p:nvPr/>
        </p:nvSpPr>
        <p:spPr>
          <a:xfrm>
            <a:off x="-58242" y="6550223"/>
            <a:ext cx="11456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Luo Z, Zhang Y, Zhou L, et al. Micro-vessel image segmentation based on the AD-</a:t>
            </a:r>
            <a:r>
              <a:rPr lang="en-GB" altLang="zh-CN" sz="1400" dirty="0" err="1"/>
              <a:t>UNet</a:t>
            </a:r>
            <a:r>
              <a:rPr lang="en-GB" altLang="zh-CN" sz="1400" dirty="0"/>
              <a:t> model[J]. IEEE Access, 2019, 7: 143402-143411.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802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C164-165B-6A8E-7517-0FB6AB99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6C06-A361-E951-9F00-A0753F50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diff clip grid influence to dl</a:t>
            </a:r>
          </a:p>
          <a:p>
            <a:r>
              <a:rPr lang="en-US" altLang="zh-CN" dirty="0"/>
              <a:t>Test gaussian blur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1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F008-5CD0-7A5D-72A3-AABB8A06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0911-A6B0-30F0-A646-CEDF893A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7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Retinal Vessel Segmentation</vt:lpstr>
      <vt:lpstr>PowerPoint Presentation</vt:lpstr>
      <vt:lpstr>cv2.createCLAHE(clipLimit,tileGridSize)</vt:lpstr>
      <vt:lpstr>TODO: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Retinal Vessel Segmentation</dc:title>
  <dc:creator>蒋文馨</dc:creator>
  <cp:lastModifiedBy>蒋文馨</cp:lastModifiedBy>
  <cp:revision>2</cp:revision>
  <dcterms:created xsi:type="dcterms:W3CDTF">2023-05-19T14:36:08Z</dcterms:created>
  <dcterms:modified xsi:type="dcterms:W3CDTF">2023-05-19T15:16:43Z</dcterms:modified>
</cp:coreProperties>
</file>