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77" r:id="rId2"/>
    <p:sldId id="278" r:id="rId3"/>
    <p:sldId id="284" r:id="rId4"/>
    <p:sldId id="279" r:id="rId5"/>
    <p:sldId id="256" r:id="rId6"/>
    <p:sldId id="282" r:id="rId7"/>
    <p:sldId id="294" r:id="rId8"/>
    <p:sldId id="283" r:id="rId9"/>
    <p:sldId id="285" r:id="rId10"/>
    <p:sldId id="287" r:id="rId11"/>
    <p:sldId id="291" r:id="rId12"/>
    <p:sldId id="280" r:id="rId13"/>
    <p:sldId id="286" r:id="rId14"/>
    <p:sldId id="292" r:id="rId15"/>
    <p:sldId id="257" r:id="rId16"/>
    <p:sldId id="261" r:id="rId17"/>
    <p:sldId id="260" r:id="rId18"/>
    <p:sldId id="262" r:id="rId19"/>
    <p:sldId id="263" r:id="rId20"/>
    <p:sldId id="281" r:id="rId21"/>
    <p:sldId id="264" r:id="rId22"/>
    <p:sldId id="265" r:id="rId23"/>
    <p:sldId id="266" r:id="rId24"/>
    <p:sldId id="267" r:id="rId25"/>
    <p:sldId id="268" r:id="rId26"/>
    <p:sldId id="269" r:id="rId27"/>
    <p:sldId id="270" r:id="rId28"/>
    <p:sldId id="290" r:id="rId29"/>
    <p:sldId id="288" r:id="rId30"/>
    <p:sldId id="289" r:id="rId31"/>
    <p:sldId id="293" r:id="rId32"/>
  </p:sldIdLst>
  <p:sldSz cx="9144000" cy="6858000" type="screen4x3"/>
  <p:notesSz cx="6888163" cy="100187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D5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0" autoAdjust="0"/>
    <p:restoredTop sz="94660"/>
  </p:normalViewPr>
  <p:slideViewPr>
    <p:cSldViewPr snapToGrid="0">
      <p:cViewPr>
        <p:scale>
          <a:sx n="70" d="100"/>
          <a:sy n="70" d="100"/>
        </p:scale>
        <p:origin x="-398" y="-254"/>
      </p:cViewPr>
      <p:guideLst/>
    </p:cSldViewPr>
  </p:slid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979A09-8AA4-4D47-BC1E-121A6E6F10E5}"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GB"/>
        </a:p>
      </dgm:t>
    </dgm:pt>
    <dgm:pt modelId="{A6956339-BE2E-4E70-8F42-57174E160691}">
      <dgm:prSet phldrT="[Text]"/>
      <dgm:spPr/>
      <dgm:t>
        <a:bodyPr/>
        <a:lstStyle/>
        <a:p>
          <a:r>
            <a:rPr lang="en-GB" dirty="0"/>
            <a:t>Positive</a:t>
          </a:r>
        </a:p>
      </dgm:t>
    </dgm:pt>
    <dgm:pt modelId="{ADF99EA4-3BCD-4538-B271-F6FF72FE78F2}" type="parTrans" cxnId="{EC324EB1-5C2E-4385-BDA7-2C8637BE9213}">
      <dgm:prSet/>
      <dgm:spPr/>
      <dgm:t>
        <a:bodyPr/>
        <a:lstStyle/>
        <a:p>
          <a:endParaRPr lang="en-GB"/>
        </a:p>
      </dgm:t>
    </dgm:pt>
    <dgm:pt modelId="{ABB7E714-A0F4-477E-9E6A-CC79B4B4599F}" type="sibTrans" cxnId="{EC324EB1-5C2E-4385-BDA7-2C8637BE9213}">
      <dgm:prSet/>
      <dgm:spPr/>
      <dgm:t>
        <a:bodyPr/>
        <a:lstStyle/>
        <a:p>
          <a:endParaRPr lang="en-GB"/>
        </a:p>
      </dgm:t>
    </dgm:pt>
    <dgm:pt modelId="{3B3872B6-9CD0-4A13-B7A4-7869BD498116}">
      <dgm:prSet phldrT="[Text]"/>
      <dgm:spPr/>
      <dgm:t>
        <a:bodyPr/>
        <a:lstStyle/>
        <a:p>
          <a:r>
            <a:rPr lang="en-GB" dirty="0"/>
            <a:t>Test for coronavirus</a:t>
          </a:r>
        </a:p>
      </dgm:t>
    </dgm:pt>
    <dgm:pt modelId="{9F447931-F9C5-4728-A8D0-ED3EAD93BF05}" type="parTrans" cxnId="{6A613203-7139-46F9-885E-3FBCBFDA4F90}">
      <dgm:prSet/>
      <dgm:spPr/>
      <dgm:t>
        <a:bodyPr/>
        <a:lstStyle/>
        <a:p>
          <a:endParaRPr lang="en-GB"/>
        </a:p>
      </dgm:t>
    </dgm:pt>
    <dgm:pt modelId="{6C8CB326-F38C-4295-8C32-91DC00399956}" type="sibTrans" cxnId="{6A613203-7139-46F9-885E-3FBCBFDA4F90}">
      <dgm:prSet/>
      <dgm:spPr/>
      <dgm:t>
        <a:bodyPr/>
        <a:lstStyle/>
        <a:p>
          <a:endParaRPr lang="en-GB"/>
        </a:p>
      </dgm:t>
    </dgm:pt>
    <dgm:pt modelId="{7546D6DC-976C-48CB-A6CB-DD0B207398E9}" type="pres">
      <dgm:prSet presAssocID="{A8979A09-8AA4-4D47-BC1E-121A6E6F10E5}" presName="linear" presStyleCnt="0">
        <dgm:presLayoutVars>
          <dgm:animLvl val="lvl"/>
          <dgm:resizeHandles val="exact"/>
        </dgm:presLayoutVars>
      </dgm:prSet>
      <dgm:spPr/>
      <dgm:t>
        <a:bodyPr/>
        <a:lstStyle/>
        <a:p>
          <a:endParaRPr lang="en-US"/>
        </a:p>
      </dgm:t>
    </dgm:pt>
    <dgm:pt modelId="{DC4A3E20-3B8F-4922-9320-77D837A2E4FA}" type="pres">
      <dgm:prSet presAssocID="{A6956339-BE2E-4E70-8F42-57174E160691}" presName="parentText" presStyleLbl="node1" presStyleIdx="0" presStyleCnt="1" custLinFactNeighborX="-543" custLinFactNeighborY="-15371">
        <dgm:presLayoutVars>
          <dgm:chMax val="0"/>
          <dgm:bulletEnabled val="1"/>
        </dgm:presLayoutVars>
      </dgm:prSet>
      <dgm:spPr/>
      <dgm:t>
        <a:bodyPr/>
        <a:lstStyle/>
        <a:p>
          <a:endParaRPr lang="en-US"/>
        </a:p>
      </dgm:t>
    </dgm:pt>
    <dgm:pt modelId="{6C43EBB4-6052-49EF-AC04-1173EB6E41CF}" type="pres">
      <dgm:prSet presAssocID="{A6956339-BE2E-4E70-8F42-57174E160691}" presName="childText" presStyleLbl="revTx" presStyleIdx="0" presStyleCnt="1">
        <dgm:presLayoutVars>
          <dgm:bulletEnabled val="1"/>
        </dgm:presLayoutVars>
      </dgm:prSet>
      <dgm:spPr/>
      <dgm:t>
        <a:bodyPr/>
        <a:lstStyle/>
        <a:p>
          <a:endParaRPr lang="en-US"/>
        </a:p>
      </dgm:t>
    </dgm:pt>
  </dgm:ptLst>
  <dgm:cxnLst>
    <dgm:cxn modelId="{361388CD-41D8-4293-813C-84903FA6EBC2}" type="presOf" srcId="{A8979A09-8AA4-4D47-BC1E-121A6E6F10E5}" destId="{7546D6DC-976C-48CB-A6CB-DD0B207398E9}" srcOrd="0" destOrd="0" presId="urn:microsoft.com/office/officeart/2005/8/layout/vList2"/>
    <dgm:cxn modelId="{F8A90728-C5DD-452D-AD62-131A08963D15}" type="presOf" srcId="{3B3872B6-9CD0-4A13-B7A4-7869BD498116}" destId="{6C43EBB4-6052-49EF-AC04-1173EB6E41CF}" srcOrd="0" destOrd="0" presId="urn:microsoft.com/office/officeart/2005/8/layout/vList2"/>
    <dgm:cxn modelId="{BB36853A-494F-4585-A03B-B312C1ED34FF}" type="presOf" srcId="{A6956339-BE2E-4E70-8F42-57174E160691}" destId="{DC4A3E20-3B8F-4922-9320-77D837A2E4FA}" srcOrd="0" destOrd="0" presId="urn:microsoft.com/office/officeart/2005/8/layout/vList2"/>
    <dgm:cxn modelId="{6A613203-7139-46F9-885E-3FBCBFDA4F90}" srcId="{A6956339-BE2E-4E70-8F42-57174E160691}" destId="{3B3872B6-9CD0-4A13-B7A4-7869BD498116}" srcOrd="0" destOrd="0" parTransId="{9F447931-F9C5-4728-A8D0-ED3EAD93BF05}" sibTransId="{6C8CB326-F38C-4295-8C32-91DC00399956}"/>
    <dgm:cxn modelId="{EC324EB1-5C2E-4385-BDA7-2C8637BE9213}" srcId="{A8979A09-8AA4-4D47-BC1E-121A6E6F10E5}" destId="{A6956339-BE2E-4E70-8F42-57174E160691}" srcOrd="0" destOrd="0" parTransId="{ADF99EA4-3BCD-4538-B271-F6FF72FE78F2}" sibTransId="{ABB7E714-A0F4-477E-9E6A-CC79B4B4599F}"/>
    <dgm:cxn modelId="{BDCE05B0-E1EE-4D96-ACFE-32DA0C160293}" type="presParOf" srcId="{7546D6DC-976C-48CB-A6CB-DD0B207398E9}" destId="{DC4A3E20-3B8F-4922-9320-77D837A2E4FA}" srcOrd="0" destOrd="0" presId="urn:microsoft.com/office/officeart/2005/8/layout/vList2"/>
    <dgm:cxn modelId="{90EF372F-05C6-4D57-8F8E-0FFF8BB5FD42}" type="presParOf" srcId="{7546D6DC-976C-48CB-A6CB-DD0B207398E9}" destId="{6C43EBB4-6052-49EF-AC04-1173EB6E41C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7160077-CDE2-426F-B861-608D123F3E4D}" type="doc">
      <dgm:prSet loTypeId="urn:microsoft.com/office/officeart/2005/8/layout/cycle5" loCatId="cycle" qsTypeId="urn:microsoft.com/office/officeart/2005/8/quickstyle/simple1" qsCatId="simple" csTypeId="urn:microsoft.com/office/officeart/2005/8/colors/accent1_5" csCatId="accent1" phldr="1"/>
      <dgm:spPr/>
      <dgm:t>
        <a:bodyPr/>
        <a:lstStyle/>
        <a:p>
          <a:endParaRPr lang="en-GB"/>
        </a:p>
      </dgm:t>
    </dgm:pt>
    <dgm:pt modelId="{3CC1DE26-BFA4-4A8B-9495-4CE06933288D}">
      <dgm:prSet phldrT="[Text]" custT="1"/>
      <dgm:spPr/>
      <dgm:t>
        <a:bodyPr/>
        <a:lstStyle/>
        <a:p>
          <a:r>
            <a:rPr lang="en-GB" sz="900" dirty="0"/>
            <a:t>asymptomatic</a:t>
          </a:r>
          <a:endParaRPr lang="en-GB" sz="1000" dirty="0"/>
        </a:p>
      </dgm:t>
    </dgm:pt>
    <dgm:pt modelId="{A5BFAE58-4A61-4DC4-9AA7-C3CFB365594D}" type="parTrans" cxnId="{916E5758-6DB4-4C10-B514-91722B2CE817}">
      <dgm:prSet/>
      <dgm:spPr/>
      <dgm:t>
        <a:bodyPr/>
        <a:lstStyle/>
        <a:p>
          <a:endParaRPr lang="en-GB"/>
        </a:p>
      </dgm:t>
    </dgm:pt>
    <dgm:pt modelId="{39BD8CB3-2286-447E-8361-E57545E4F97C}" type="sibTrans" cxnId="{916E5758-6DB4-4C10-B514-91722B2CE817}">
      <dgm:prSet/>
      <dgm:spPr/>
      <dgm:t>
        <a:bodyPr/>
        <a:lstStyle/>
        <a:p>
          <a:endParaRPr lang="en-GB"/>
        </a:p>
      </dgm:t>
    </dgm:pt>
    <dgm:pt modelId="{B7280DB6-E9CC-44E0-96F9-2F592FACC493}">
      <dgm:prSet phldrT="[Text]" custT="1"/>
      <dgm:spPr/>
      <dgm:t>
        <a:bodyPr/>
        <a:lstStyle/>
        <a:p>
          <a:r>
            <a:rPr lang="en-GB" sz="900" dirty="0"/>
            <a:t>Symptoms</a:t>
          </a:r>
          <a:endParaRPr lang="en-GB" sz="700" dirty="0"/>
        </a:p>
      </dgm:t>
    </dgm:pt>
    <dgm:pt modelId="{EE8E51D5-E9C4-4702-90DB-577D06126029}" type="parTrans" cxnId="{89674738-B501-4B30-8399-79ADFAF5E13D}">
      <dgm:prSet/>
      <dgm:spPr/>
      <dgm:t>
        <a:bodyPr/>
        <a:lstStyle/>
        <a:p>
          <a:endParaRPr lang="en-GB"/>
        </a:p>
      </dgm:t>
    </dgm:pt>
    <dgm:pt modelId="{A018CA0D-0768-4F13-A869-AF46E4218820}" type="sibTrans" cxnId="{89674738-B501-4B30-8399-79ADFAF5E13D}">
      <dgm:prSet/>
      <dgm:spPr/>
      <dgm:t>
        <a:bodyPr/>
        <a:lstStyle/>
        <a:p>
          <a:endParaRPr lang="en-GB"/>
        </a:p>
      </dgm:t>
    </dgm:pt>
    <dgm:pt modelId="{EEAEA4C2-0734-4A33-B210-7F15BBDE1234}">
      <dgm:prSet phldrT="[Text]" custT="1"/>
      <dgm:spPr/>
      <dgm:t>
        <a:bodyPr/>
        <a:lstStyle/>
        <a:p>
          <a:r>
            <a:rPr lang="en-GB" sz="1000" dirty="0"/>
            <a:t>ARDS</a:t>
          </a:r>
          <a:endParaRPr lang="en-GB" sz="1300" dirty="0"/>
        </a:p>
      </dgm:t>
    </dgm:pt>
    <dgm:pt modelId="{294098A7-5292-4679-86E3-2A7205F229AB}" type="parTrans" cxnId="{EAB63ED7-4559-4318-B06C-3E2DFE060A85}">
      <dgm:prSet/>
      <dgm:spPr/>
      <dgm:t>
        <a:bodyPr/>
        <a:lstStyle/>
        <a:p>
          <a:endParaRPr lang="en-GB"/>
        </a:p>
      </dgm:t>
    </dgm:pt>
    <dgm:pt modelId="{B6E9F917-C1D7-4043-935B-4D1F4606D800}" type="sibTrans" cxnId="{EAB63ED7-4559-4318-B06C-3E2DFE060A85}">
      <dgm:prSet/>
      <dgm:spPr/>
      <dgm:t>
        <a:bodyPr/>
        <a:lstStyle/>
        <a:p>
          <a:endParaRPr lang="en-GB"/>
        </a:p>
      </dgm:t>
    </dgm:pt>
    <dgm:pt modelId="{CBA1AFE7-A6C7-41C7-A7B8-BF48DB8085F4}">
      <dgm:prSet phldrT="[Text]" custT="1"/>
      <dgm:spPr/>
      <dgm:t>
        <a:bodyPr/>
        <a:lstStyle/>
        <a:p>
          <a:r>
            <a:rPr lang="en-GB" sz="900" dirty="0"/>
            <a:t>Deceased</a:t>
          </a:r>
          <a:endParaRPr lang="en-GB" sz="700" dirty="0"/>
        </a:p>
      </dgm:t>
    </dgm:pt>
    <dgm:pt modelId="{EC81CBEA-152C-4DB2-AD42-7EB4787E2DC0}" type="parTrans" cxnId="{766E77E2-2160-4D59-8CCF-9BD19FA41F47}">
      <dgm:prSet/>
      <dgm:spPr/>
      <dgm:t>
        <a:bodyPr/>
        <a:lstStyle/>
        <a:p>
          <a:endParaRPr lang="en-GB"/>
        </a:p>
      </dgm:t>
    </dgm:pt>
    <dgm:pt modelId="{15A624CA-E36A-4E12-83AD-1E2AF1F6B109}" type="sibTrans" cxnId="{766E77E2-2160-4D59-8CCF-9BD19FA41F47}">
      <dgm:prSet/>
      <dgm:spPr/>
      <dgm:t>
        <a:bodyPr/>
        <a:lstStyle/>
        <a:p>
          <a:endParaRPr lang="en-GB"/>
        </a:p>
      </dgm:t>
    </dgm:pt>
    <dgm:pt modelId="{E484EED2-AFC6-4EE6-B72D-C90E29ABAB6F}" type="pres">
      <dgm:prSet presAssocID="{E7160077-CDE2-426F-B861-608D123F3E4D}" presName="cycle" presStyleCnt="0">
        <dgm:presLayoutVars>
          <dgm:dir/>
          <dgm:resizeHandles val="exact"/>
        </dgm:presLayoutVars>
      </dgm:prSet>
      <dgm:spPr/>
      <dgm:t>
        <a:bodyPr/>
        <a:lstStyle/>
        <a:p>
          <a:endParaRPr lang="en-US"/>
        </a:p>
      </dgm:t>
    </dgm:pt>
    <dgm:pt modelId="{3522261B-9859-4CB4-B125-374A8B65A982}" type="pres">
      <dgm:prSet presAssocID="{3CC1DE26-BFA4-4A8B-9495-4CE06933288D}" presName="node" presStyleLbl="node1" presStyleIdx="0" presStyleCnt="4" custScaleX="162120">
        <dgm:presLayoutVars>
          <dgm:bulletEnabled val="1"/>
        </dgm:presLayoutVars>
      </dgm:prSet>
      <dgm:spPr/>
      <dgm:t>
        <a:bodyPr/>
        <a:lstStyle/>
        <a:p>
          <a:endParaRPr lang="en-US"/>
        </a:p>
      </dgm:t>
    </dgm:pt>
    <dgm:pt modelId="{F14CB4E9-3B6B-4D16-BA7C-E1F5B734B424}" type="pres">
      <dgm:prSet presAssocID="{3CC1DE26-BFA4-4A8B-9495-4CE06933288D}" presName="spNode" presStyleCnt="0"/>
      <dgm:spPr/>
    </dgm:pt>
    <dgm:pt modelId="{E92A85B1-482D-4D80-AFAB-C290C32B83D9}" type="pres">
      <dgm:prSet presAssocID="{39BD8CB3-2286-447E-8361-E57545E4F97C}" presName="sibTrans" presStyleLbl="sibTrans1D1" presStyleIdx="0" presStyleCnt="4"/>
      <dgm:spPr/>
      <dgm:t>
        <a:bodyPr/>
        <a:lstStyle/>
        <a:p>
          <a:endParaRPr lang="en-US"/>
        </a:p>
      </dgm:t>
    </dgm:pt>
    <dgm:pt modelId="{8D9BF5D4-9208-495D-8756-4423BDF0B8CC}" type="pres">
      <dgm:prSet presAssocID="{B7280DB6-E9CC-44E0-96F9-2F592FACC493}" presName="node" presStyleLbl="node1" presStyleIdx="1" presStyleCnt="4" custScaleX="114051">
        <dgm:presLayoutVars>
          <dgm:bulletEnabled val="1"/>
        </dgm:presLayoutVars>
      </dgm:prSet>
      <dgm:spPr/>
      <dgm:t>
        <a:bodyPr/>
        <a:lstStyle/>
        <a:p>
          <a:endParaRPr lang="en-US"/>
        </a:p>
      </dgm:t>
    </dgm:pt>
    <dgm:pt modelId="{3EF4464F-2C1C-49ED-A293-1514DA79E69B}" type="pres">
      <dgm:prSet presAssocID="{B7280DB6-E9CC-44E0-96F9-2F592FACC493}" presName="spNode" presStyleCnt="0"/>
      <dgm:spPr/>
    </dgm:pt>
    <dgm:pt modelId="{FD1AA1B0-75F0-4C62-9DEC-2778FEBD54BC}" type="pres">
      <dgm:prSet presAssocID="{A018CA0D-0768-4F13-A869-AF46E4218820}" presName="sibTrans" presStyleLbl="sibTrans1D1" presStyleIdx="1" presStyleCnt="4"/>
      <dgm:spPr/>
      <dgm:t>
        <a:bodyPr/>
        <a:lstStyle/>
        <a:p>
          <a:endParaRPr lang="en-US"/>
        </a:p>
      </dgm:t>
    </dgm:pt>
    <dgm:pt modelId="{7F93D7F2-A0F3-414E-8015-991A347A5751}" type="pres">
      <dgm:prSet presAssocID="{EEAEA4C2-0734-4A33-B210-7F15BBDE1234}" presName="node" presStyleLbl="node1" presStyleIdx="2" presStyleCnt="4">
        <dgm:presLayoutVars>
          <dgm:bulletEnabled val="1"/>
        </dgm:presLayoutVars>
      </dgm:prSet>
      <dgm:spPr/>
      <dgm:t>
        <a:bodyPr/>
        <a:lstStyle/>
        <a:p>
          <a:endParaRPr lang="en-US"/>
        </a:p>
      </dgm:t>
    </dgm:pt>
    <dgm:pt modelId="{A4D9622D-CBB7-4079-B50E-3C9A4385B697}" type="pres">
      <dgm:prSet presAssocID="{EEAEA4C2-0734-4A33-B210-7F15BBDE1234}" presName="spNode" presStyleCnt="0"/>
      <dgm:spPr/>
    </dgm:pt>
    <dgm:pt modelId="{A1281FE5-DDC9-4CB7-BB29-3C13313AA0D6}" type="pres">
      <dgm:prSet presAssocID="{B6E9F917-C1D7-4043-935B-4D1F4606D800}" presName="sibTrans" presStyleLbl="sibTrans1D1" presStyleIdx="2" presStyleCnt="4"/>
      <dgm:spPr/>
      <dgm:t>
        <a:bodyPr/>
        <a:lstStyle/>
        <a:p>
          <a:endParaRPr lang="en-US"/>
        </a:p>
      </dgm:t>
    </dgm:pt>
    <dgm:pt modelId="{A6671FCA-9356-4F51-81F1-01F10EA63841}" type="pres">
      <dgm:prSet presAssocID="{CBA1AFE7-A6C7-41C7-A7B8-BF48DB8085F4}" presName="node" presStyleLbl="node1" presStyleIdx="3" presStyleCnt="4" custScaleX="125445">
        <dgm:presLayoutVars>
          <dgm:bulletEnabled val="1"/>
        </dgm:presLayoutVars>
      </dgm:prSet>
      <dgm:spPr/>
      <dgm:t>
        <a:bodyPr/>
        <a:lstStyle/>
        <a:p>
          <a:endParaRPr lang="en-US"/>
        </a:p>
      </dgm:t>
    </dgm:pt>
    <dgm:pt modelId="{6AFB6D61-D5FE-458D-B393-8DD341FFF78D}" type="pres">
      <dgm:prSet presAssocID="{CBA1AFE7-A6C7-41C7-A7B8-BF48DB8085F4}" presName="spNode" presStyleCnt="0"/>
      <dgm:spPr/>
    </dgm:pt>
    <dgm:pt modelId="{3D14E4A5-7526-4479-968E-BCECB66C9728}" type="pres">
      <dgm:prSet presAssocID="{15A624CA-E36A-4E12-83AD-1E2AF1F6B109}" presName="sibTrans" presStyleLbl="sibTrans1D1" presStyleIdx="3" presStyleCnt="4"/>
      <dgm:spPr/>
      <dgm:t>
        <a:bodyPr/>
        <a:lstStyle/>
        <a:p>
          <a:endParaRPr lang="en-US"/>
        </a:p>
      </dgm:t>
    </dgm:pt>
  </dgm:ptLst>
  <dgm:cxnLst>
    <dgm:cxn modelId="{90808151-842D-400B-BF0F-139C16575C2D}" type="presOf" srcId="{15A624CA-E36A-4E12-83AD-1E2AF1F6B109}" destId="{3D14E4A5-7526-4479-968E-BCECB66C9728}" srcOrd="0" destOrd="0" presId="urn:microsoft.com/office/officeart/2005/8/layout/cycle5"/>
    <dgm:cxn modelId="{766E77E2-2160-4D59-8CCF-9BD19FA41F47}" srcId="{E7160077-CDE2-426F-B861-608D123F3E4D}" destId="{CBA1AFE7-A6C7-41C7-A7B8-BF48DB8085F4}" srcOrd="3" destOrd="0" parTransId="{EC81CBEA-152C-4DB2-AD42-7EB4787E2DC0}" sibTransId="{15A624CA-E36A-4E12-83AD-1E2AF1F6B109}"/>
    <dgm:cxn modelId="{89674738-B501-4B30-8399-79ADFAF5E13D}" srcId="{E7160077-CDE2-426F-B861-608D123F3E4D}" destId="{B7280DB6-E9CC-44E0-96F9-2F592FACC493}" srcOrd="1" destOrd="0" parTransId="{EE8E51D5-E9C4-4702-90DB-577D06126029}" sibTransId="{A018CA0D-0768-4F13-A869-AF46E4218820}"/>
    <dgm:cxn modelId="{3D3F4C87-7757-411B-A020-C9A92FE406E1}" type="presOf" srcId="{E7160077-CDE2-426F-B861-608D123F3E4D}" destId="{E484EED2-AFC6-4EE6-B72D-C90E29ABAB6F}" srcOrd="0" destOrd="0" presId="urn:microsoft.com/office/officeart/2005/8/layout/cycle5"/>
    <dgm:cxn modelId="{D515DDDB-985C-4E47-A8BC-BD7494220772}" type="presOf" srcId="{CBA1AFE7-A6C7-41C7-A7B8-BF48DB8085F4}" destId="{A6671FCA-9356-4F51-81F1-01F10EA63841}" srcOrd="0" destOrd="0" presId="urn:microsoft.com/office/officeart/2005/8/layout/cycle5"/>
    <dgm:cxn modelId="{916E5758-6DB4-4C10-B514-91722B2CE817}" srcId="{E7160077-CDE2-426F-B861-608D123F3E4D}" destId="{3CC1DE26-BFA4-4A8B-9495-4CE06933288D}" srcOrd="0" destOrd="0" parTransId="{A5BFAE58-4A61-4DC4-9AA7-C3CFB365594D}" sibTransId="{39BD8CB3-2286-447E-8361-E57545E4F97C}"/>
    <dgm:cxn modelId="{7D658A44-57B7-46F6-BDC6-DFE49CD574D9}" type="presOf" srcId="{B7280DB6-E9CC-44E0-96F9-2F592FACC493}" destId="{8D9BF5D4-9208-495D-8756-4423BDF0B8CC}" srcOrd="0" destOrd="0" presId="urn:microsoft.com/office/officeart/2005/8/layout/cycle5"/>
    <dgm:cxn modelId="{6C521F36-6093-4005-AE3B-4D758BDA7285}" type="presOf" srcId="{B6E9F917-C1D7-4043-935B-4D1F4606D800}" destId="{A1281FE5-DDC9-4CB7-BB29-3C13313AA0D6}" srcOrd="0" destOrd="0" presId="urn:microsoft.com/office/officeart/2005/8/layout/cycle5"/>
    <dgm:cxn modelId="{EAB63ED7-4559-4318-B06C-3E2DFE060A85}" srcId="{E7160077-CDE2-426F-B861-608D123F3E4D}" destId="{EEAEA4C2-0734-4A33-B210-7F15BBDE1234}" srcOrd="2" destOrd="0" parTransId="{294098A7-5292-4679-86E3-2A7205F229AB}" sibTransId="{B6E9F917-C1D7-4043-935B-4D1F4606D800}"/>
    <dgm:cxn modelId="{E2830F8C-CAF1-4F01-B5AC-2A2EA44090AB}" type="presOf" srcId="{3CC1DE26-BFA4-4A8B-9495-4CE06933288D}" destId="{3522261B-9859-4CB4-B125-374A8B65A982}" srcOrd="0" destOrd="0" presId="urn:microsoft.com/office/officeart/2005/8/layout/cycle5"/>
    <dgm:cxn modelId="{2B80111A-1CEA-4413-BBAA-EFEAFD4BF662}" type="presOf" srcId="{EEAEA4C2-0734-4A33-B210-7F15BBDE1234}" destId="{7F93D7F2-A0F3-414E-8015-991A347A5751}" srcOrd="0" destOrd="0" presId="urn:microsoft.com/office/officeart/2005/8/layout/cycle5"/>
    <dgm:cxn modelId="{51A77AAA-FD2E-49A3-AA0E-E69724DB1175}" type="presOf" srcId="{A018CA0D-0768-4F13-A869-AF46E4218820}" destId="{FD1AA1B0-75F0-4C62-9DEC-2778FEBD54BC}" srcOrd="0" destOrd="0" presId="urn:microsoft.com/office/officeart/2005/8/layout/cycle5"/>
    <dgm:cxn modelId="{FF48821D-BE72-45D9-9D54-B9C79E62EA02}" type="presOf" srcId="{39BD8CB3-2286-447E-8361-E57545E4F97C}" destId="{E92A85B1-482D-4D80-AFAB-C290C32B83D9}" srcOrd="0" destOrd="0" presId="urn:microsoft.com/office/officeart/2005/8/layout/cycle5"/>
    <dgm:cxn modelId="{70780544-D016-4051-9BEA-3559EF5B1090}" type="presParOf" srcId="{E484EED2-AFC6-4EE6-B72D-C90E29ABAB6F}" destId="{3522261B-9859-4CB4-B125-374A8B65A982}" srcOrd="0" destOrd="0" presId="urn:microsoft.com/office/officeart/2005/8/layout/cycle5"/>
    <dgm:cxn modelId="{33BF15F0-91B0-43F9-9058-1F2FB29A4C1C}" type="presParOf" srcId="{E484EED2-AFC6-4EE6-B72D-C90E29ABAB6F}" destId="{F14CB4E9-3B6B-4D16-BA7C-E1F5B734B424}" srcOrd="1" destOrd="0" presId="urn:microsoft.com/office/officeart/2005/8/layout/cycle5"/>
    <dgm:cxn modelId="{A9195E77-DD3B-4002-AAE6-88D8EDD7EAF3}" type="presParOf" srcId="{E484EED2-AFC6-4EE6-B72D-C90E29ABAB6F}" destId="{E92A85B1-482D-4D80-AFAB-C290C32B83D9}" srcOrd="2" destOrd="0" presId="urn:microsoft.com/office/officeart/2005/8/layout/cycle5"/>
    <dgm:cxn modelId="{8DFD324F-0990-4C86-A6CE-C3E38ED2BAAE}" type="presParOf" srcId="{E484EED2-AFC6-4EE6-B72D-C90E29ABAB6F}" destId="{8D9BF5D4-9208-495D-8756-4423BDF0B8CC}" srcOrd="3" destOrd="0" presId="urn:microsoft.com/office/officeart/2005/8/layout/cycle5"/>
    <dgm:cxn modelId="{0ECE3B93-103D-4454-AF7E-823A79146D37}" type="presParOf" srcId="{E484EED2-AFC6-4EE6-B72D-C90E29ABAB6F}" destId="{3EF4464F-2C1C-49ED-A293-1514DA79E69B}" srcOrd="4" destOrd="0" presId="urn:microsoft.com/office/officeart/2005/8/layout/cycle5"/>
    <dgm:cxn modelId="{6F7F081A-2A39-44F1-9C7D-F69C045D4C45}" type="presParOf" srcId="{E484EED2-AFC6-4EE6-B72D-C90E29ABAB6F}" destId="{FD1AA1B0-75F0-4C62-9DEC-2778FEBD54BC}" srcOrd="5" destOrd="0" presId="urn:microsoft.com/office/officeart/2005/8/layout/cycle5"/>
    <dgm:cxn modelId="{57BECD3A-D9B9-4524-B8C3-943672EB7E8E}" type="presParOf" srcId="{E484EED2-AFC6-4EE6-B72D-C90E29ABAB6F}" destId="{7F93D7F2-A0F3-414E-8015-991A347A5751}" srcOrd="6" destOrd="0" presId="urn:microsoft.com/office/officeart/2005/8/layout/cycle5"/>
    <dgm:cxn modelId="{273FF6AE-EE22-4358-9FAB-536F533E6749}" type="presParOf" srcId="{E484EED2-AFC6-4EE6-B72D-C90E29ABAB6F}" destId="{A4D9622D-CBB7-4079-B50E-3C9A4385B697}" srcOrd="7" destOrd="0" presId="urn:microsoft.com/office/officeart/2005/8/layout/cycle5"/>
    <dgm:cxn modelId="{89029DEF-50D4-49BB-BA88-A49928F8955C}" type="presParOf" srcId="{E484EED2-AFC6-4EE6-B72D-C90E29ABAB6F}" destId="{A1281FE5-DDC9-4CB7-BB29-3C13313AA0D6}" srcOrd="8" destOrd="0" presId="urn:microsoft.com/office/officeart/2005/8/layout/cycle5"/>
    <dgm:cxn modelId="{B3D8EEA2-DF08-433A-AFB5-9A6173BC9231}" type="presParOf" srcId="{E484EED2-AFC6-4EE6-B72D-C90E29ABAB6F}" destId="{A6671FCA-9356-4F51-81F1-01F10EA63841}" srcOrd="9" destOrd="0" presId="urn:microsoft.com/office/officeart/2005/8/layout/cycle5"/>
    <dgm:cxn modelId="{500857F9-CB1D-4673-BD7B-906CDE6D8B94}" type="presParOf" srcId="{E484EED2-AFC6-4EE6-B72D-C90E29ABAB6F}" destId="{6AFB6D61-D5FE-458D-B393-8DD341FFF78D}" srcOrd="10" destOrd="0" presId="urn:microsoft.com/office/officeart/2005/8/layout/cycle5"/>
    <dgm:cxn modelId="{880A41BD-E698-48A0-9A15-61270D03109E}" type="presParOf" srcId="{E484EED2-AFC6-4EE6-B72D-C90E29ABAB6F}" destId="{3D14E4A5-7526-4479-968E-BCECB66C9728}" srcOrd="11"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979A09-8AA4-4D47-BC1E-121A6E6F10E5}"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GB"/>
        </a:p>
      </dgm:t>
    </dgm:pt>
    <dgm:pt modelId="{A6956339-BE2E-4E70-8F42-57174E160691}">
      <dgm:prSet phldrT="[Text]"/>
      <dgm:spPr/>
      <dgm:t>
        <a:bodyPr/>
        <a:lstStyle/>
        <a:p>
          <a:r>
            <a:rPr lang="en-GB" dirty="0"/>
            <a:t>Positive</a:t>
          </a:r>
        </a:p>
      </dgm:t>
    </dgm:pt>
    <dgm:pt modelId="{ADF99EA4-3BCD-4538-B271-F6FF72FE78F2}" type="parTrans" cxnId="{EC324EB1-5C2E-4385-BDA7-2C8637BE9213}">
      <dgm:prSet/>
      <dgm:spPr/>
      <dgm:t>
        <a:bodyPr/>
        <a:lstStyle/>
        <a:p>
          <a:endParaRPr lang="en-GB"/>
        </a:p>
      </dgm:t>
    </dgm:pt>
    <dgm:pt modelId="{ABB7E714-A0F4-477E-9E6A-CC79B4B4599F}" type="sibTrans" cxnId="{EC324EB1-5C2E-4385-BDA7-2C8637BE9213}">
      <dgm:prSet/>
      <dgm:spPr/>
      <dgm:t>
        <a:bodyPr/>
        <a:lstStyle/>
        <a:p>
          <a:endParaRPr lang="en-GB"/>
        </a:p>
      </dgm:t>
    </dgm:pt>
    <dgm:pt modelId="{3B3872B6-9CD0-4A13-B7A4-7869BD498116}">
      <dgm:prSet phldrT="[Text]"/>
      <dgm:spPr/>
      <dgm:t>
        <a:bodyPr/>
        <a:lstStyle/>
        <a:p>
          <a:r>
            <a:rPr lang="en-GB" dirty="0"/>
            <a:t>Test for coronavirus</a:t>
          </a:r>
        </a:p>
      </dgm:t>
    </dgm:pt>
    <dgm:pt modelId="{9F447931-F9C5-4728-A8D0-ED3EAD93BF05}" type="parTrans" cxnId="{6A613203-7139-46F9-885E-3FBCBFDA4F90}">
      <dgm:prSet/>
      <dgm:spPr/>
      <dgm:t>
        <a:bodyPr/>
        <a:lstStyle/>
        <a:p>
          <a:endParaRPr lang="en-GB"/>
        </a:p>
      </dgm:t>
    </dgm:pt>
    <dgm:pt modelId="{6C8CB326-F38C-4295-8C32-91DC00399956}" type="sibTrans" cxnId="{6A613203-7139-46F9-885E-3FBCBFDA4F90}">
      <dgm:prSet/>
      <dgm:spPr/>
      <dgm:t>
        <a:bodyPr/>
        <a:lstStyle/>
        <a:p>
          <a:endParaRPr lang="en-GB"/>
        </a:p>
      </dgm:t>
    </dgm:pt>
    <dgm:pt modelId="{7546D6DC-976C-48CB-A6CB-DD0B207398E9}" type="pres">
      <dgm:prSet presAssocID="{A8979A09-8AA4-4D47-BC1E-121A6E6F10E5}" presName="linear" presStyleCnt="0">
        <dgm:presLayoutVars>
          <dgm:animLvl val="lvl"/>
          <dgm:resizeHandles val="exact"/>
        </dgm:presLayoutVars>
      </dgm:prSet>
      <dgm:spPr/>
      <dgm:t>
        <a:bodyPr/>
        <a:lstStyle/>
        <a:p>
          <a:endParaRPr lang="en-US"/>
        </a:p>
      </dgm:t>
    </dgm:pt>
    <dgm:pt modelId="{DC4A3E20-3B8F-4922-9320-77D837A2E4FA}" type="pres">
      <dgm:prSet presAssocID="{A6956339-BE2E-4E70-8F42-57174E160691}" presName="parentText" presStyleLbl="node1" presStyleIdx="0" presStyleCnt="1" custLinFactNeighborX="-543" custLinFactNeighborY="-15371">
        <dgm:presLayoutVars>
          <dgm:chMax val="0"/>
          <dgm:bulletEnabled val="1"/>
        </dgm:presLayoutVars>
      </dgm:prSet>
      <dgm:spPr/>
      <dgm:t>
        <a:bodyPr/>
        <a:lstStyle/>
        <a:p>
          <a:endParaRPr lang="en-US"/>
        </a:p>
      </dgm:t>
    </dgm:pt>
    <dgm:pt modelId="{6C43EBB4-6052-49EF-AC04-1173EB6E41CF}" type="pres">
      <dgm:prSet presAssocID="{A6956339-BE2E-4E70-8F42-57174E160691}" presName="childText" presStyleLbl="revTx" presStyleIdx="0" presStyleCnt="1">
        <dgm:presLayoutVars>
          <dgm:bulletEnabled val="1"/>
        </dgm:presLayoutVars>
      </dgm:prSet>
      <dgm:spPr/>
      <dgm:t>
        <a:bodyPr/>
        <a:lstStyle/>
        <a:p>
          <a:endParaRPr lang="en-US"/>
        </a:p>
      </dgm:t>
    </dgm:pt>
  </dgm:ptLst>
  <dgm:cxnLst>
    <dgm:cxn modelId="{361388CD-41D8-4293-813C-84903FA6EBC2}" type="presOf" srcId="{A8979A09-8AA4-4D47-BC1E-121A6E6F10E5}" destId="{7546D6DC-976C-48CB-A6CB-DD0B207398E9}" srcOrd="0" destOrd="0" presId="urn:microsoft.com/office/officeart/2005/8/layout/vList2"/>
    <dgm:cxn modelId="{F8A90728-C5DD-452D-AD62-131A08963D15}" type="presOf" srcId="{3B3872B6-9CD0-4A13-B7A4-7869BD498116}" destId="{6C43EBB4-6052-49EF-AC04-1173EB6E41CF}" srcOrd="0" destOrd="0" presId="urn:microsoft.com/office/officeart/2005/8/layout/vList2"/>
    <dgm:cxn modelId="{BB36853A-494F-4585-A03B-B312C1ED34FF}" type="presOf" srcId="{A6956339-BE2E-4E70-8F42-57174E160691}" destId="{DC4A3E20-3B8F-4922-9320-77D837A2E4FA}" srcOrd="0" destOrd="0" presId="urn:microsoft.com/office/officeart/2005/8/layout/vList2"/>
    <dgm:cxn modelId="{6A613203-7139-46F9-885E-3FBCBFDA4F90}" srcId="{A6956339-BE2E-4E70-8F42-57174E160691}" destId="{3B3872B6-9CD0-4A13-B7A4-7869BD498116}" srcOrd="0" destOrd="0" parTransId="{9F447931-F9C5-4728-A8D0-ED3EAD93BF05}" sibTransId="{6C8CB326-F38C-4295-8C32-91DC00399956}"/>
    <dgm:cxn modelId="{EC324EB1-5C2E-4385-BDA7-2C8637BE9213}" srcId="{A8979A09-8AA4-4D47-BC1E-121A6E6F10E5}" destId="{A6956339-BE2E-4E70-8F42-57174E160691}" srcOrd="0" destOrd="0" parTransId="{ADF99EA4-3BCD-4538-B271-F6FF72FE78F2}" sibTransId="{ABB7E714-A0F4-477E-9E6A-CC79B4B4599F}"/>
    <dgm:cxn modelId="{BDCE05B0-E1EE-4D96-ACFE-32DA0C160293}" type="presParOf" srcId="{7546D6DC-976C-48CB-A6CB-DD0B207398E9}" destId="{DC4A3E20-3B8F-4922-9320-77D837A2E4FA}" srcOrd="0" destOrd="0" presId="urn:microsoft.com/office/officeart/2005/8/layout/vList2"/>
    <dgm:cxn modelId="{90EF372F-05C6-4D57-8F8E-0FFF8BB5FD42}" type="presParOf" srcId="{7546D6DC-976C-48CB-A6CB-DD0B207398E9}" destId="{6C43EBB4-6052-49EF-AC04-1173EB6E41C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7160077-CDE2-426F-B861-608D123F3E4D}" type="doc">
      <dgm:prSet loTypeId="urn:microsoft.com/office/officeart/2005/8/layout/cycle5" loCatId="cycle" qsTypeId="urn:microsoft.com/office/officeart/2005/8/quickstyle/simple1" qsCatId="simple" csTypeId="urn:microsoft.com/office/officeart/2005/8/colors/accent1_5" csCatId="accent1" phldr="1"/>
      <dgm:spPr/>
      <dgm:t>
        <a:bodyPr/>
        <a:lstStyle/>
        <a:p>
          <a:endParaRPr lang="en-GB"/>
        </a:p>
      </dgm:t>
    </dgm:pt>
    <dgm:pt modelId="{3CC1DE26-BFA4-4A8B-9495-4CE06933288D}">
      <dgm:prSet phldrT="[Text]" custT="1"/>
      <dgm:spPr/>
      <dgm:t>
        <a:bodyPr/>
        <a:lstStyle/>
        <a:p>
          <a:r>
            <a:rPr lang="en-GB" sz="900" dirty="0"/>
            <a:t>Untested</a:t>
          </a:r>
          <a:endParaRPr lang="en-GB" sz="800" dirty="0"/>
        </a:p>
      </dgm:t>
    </dgm:pt>
    <dgm:pt modelId="{A5BFAE58-4A61-4DC4-9AA7-C3CFB365594D}" type="parTrans" cxnId="{916E5758-6DB4-4C10-B514-91722B2CE817}">
      <dgm:prSet/>
      <dgm:spPr/>
      <dgm:t>
        <a:bodyPr/>
        <a:lstStyle/>
        <a:p>
          <a:endParaRPr lang="en-GB"/>
        </a:p>
      </dgm:t>
    </dgm:pt>
    <dgm:pt modelId="{39BD8CB3-2286-447E-8361-E57545E4F97C}" type="sibTrans" cxnId="{916E5758-6DB4-4C10-B514-91722B2CE817}">
      <dgm:prSet/>
      <dgm:spPr/>
      <dgm:t>
        <a:bodyPr/>
        <a:lstStyle/>
        <a:p>
          <a:endParaRPr lang="en-GB"/>
        </a:p>
      </dgm:t>
    </dgm:pt>
    <dgm:pt modelId="{B7280DB6-E9CC-44E0-96F9-2F592FACC493}">
      <dgm:prSet phldrT="[Text]"/>
      <dgm:spPr/>
      <dgm:t>
        <a:bodyPr/>
        <a:lstStyle/>
        <a:p>
          <a:r>
            <a:rPr lang="en-GB" dirty="0"/>
            <a:t>Waiting</a:t>
          </a:r>
        </a:p>
      </dgm:t>
    </dgm:pt>
    <dgm:pt modelId="{EE8E51D5-E9C4-4702-90DB-577D06126029}" type="parTrans" cxnId="{89674738-B501-4B30-8399-79ADFAF5E13D}">
      <dgm:prSet/>
      <dgm:spPr/>
      <dgm:t>
        <a:bodyPr/>
        <a:lstStyle/>
        <a:p>
          <a:endParaRPr lang="en-GB"/>
        </a:p>
      </dgm:t>
    </dgm:pt>
    <dgm:pt modelId="{A018CA0D-0768-4F13-A869-AF46E4218820}" type="sibTrans" cxnId="{89674738-B501-4B30-8399-79ADFAF5E13D}">
      <dgm:prSet/>
      <dgm:spPr/>
      <dgm:t>
        <a:bodyPr/>
        <a:lstStyle/>
        <a:p>
          <a:endParaRPr lang="en-GB"/>
        </a:p>
      </dgm:t>
    </dgm:pt>
    <dgm:pt modelId="{190DA942-6F4E-4F36-90AB-4F0869546223}">
      <dgm:prSet phldrT="[Text]"/>
      <dgm:spPr/>
      <dgm:t>
        <a:bodyPr/>
        <a:lstStyle/>
        <a:p>
          <a:r>
            <a:rPr lang="en-GB" dirty="0"/>
            <a:t>Positive</a:t>
          </a:r>
        </a:p>
      </dgm:t>
    </dgm:pt>
    <dgm:pt modelId="{2FF87727-FCE8-4BF2-9EF6-EE239DABCC7A}" type="parTrans" cxnId="{21D5D6A7-676D-4E2B-9AC3-62BF44D39657}">
      <dgm:prSet/>
      <dgm:spPr/>
      <dgm:t>
        <a:bodyPr/>
        <a:lstStyle/>
        <a:p>
          <a:endParaRPr lang="en-GB"/>
        </a:p>
      </dgm:t>
    </dgm:pt>
    <dgm:pt modelId="{8134B3C8-12FD-438E-93C3-D31DCC78DB9B}" type="sibTrans" cxnId="{21D5D6A7-676D-4E2B-9AC3-62BF44D39657}">
      <dgm:prSet/>
      <dgm:spPr/>
      <dgm:t>
        <a:bodyPr/>
        <a:lstStyle/>
        <a:p>
          <a:endParaRPr lang="en-GB"/>
        </a:p>
      </dgm:t>
    </dgm:pt>
    <dgm:pt modelId="{A97FDFF2-878C-43A2-BF06-E30E2D279EA4}">
      <dgm:prSet phldrT="[Text]"/>
      <dgm:spPr/>
      <dgm:t>
        <a:bodyPr/>
        <a:lstStyle/>
        <a:p>
          <a:r>
            <a:rPr lang="en-GB" dirty="0"/>
            <a:t>Negative</a:t>
          </a:r>
        </a:p>
      </dgm:t>
    </dgm:pt>
    <dgm:pt modelId="{891B723B-3951-4D66-845D-2B5AA1E348C5}" type="parTrans" cxnId="{C37A7830-C6EB-466A-B686-92C2821E445A}">
      <dgm:prSet/>
      <dgm:spPr/>
      <dgm:t>
        <a:bodyPr/>
        <a:lstStyle/>
        <a:p>
          <a:endParaRPr lang="en-GB"/>
        </a:p>
      </dgm:t>
    </dgm:pt>
    <dgm:pt modelId="{82DBDACD-CE49-4AF1-BC3D-FB83F7513999}" type="sibTrans" cxnId="{C37A7830-C6EB-466A-B686-92C2821E445A}">
      <dgm:prSet/>
      <dgm:spPr/>
      <dgm:t>
        <a:bodyPr/>
        <a:lstStyle/>
        <a:p>
          <a:endParaRPr lang="en-GB"/>
        </a:p>
      </dgm:t>
    </dgm:pt>
    <dgm:pt modelId="{E484EED2-AFC6-4EE6-B72D-C90E29ABAB6F}" type="pres">
      <dgm:prSet presAssocID="{E7160077-CDE2-426F-B861-608D123F3E4D}" presName="cycle" presStyleCnt="0">
        <dgm:presLayoutVars>
          <dgm:dir/>
          <dgm:resizeHandles val="exact"/>
        </dgm:presLayoutVars>
      </dgm:prSet>
      <dgm:spPr/>
      <dgm:t>
        <a:bodyPr/>
        <a:lstStyle/>
        <a:p>
          <a:endParaRPr lang="en-US"/>
        </a:p>
      </dgm:t>
    </dgm:pt>
    <dgm:pt modelId="{3522261B-9859-4CB4-B125-374A8B65A982}" type="pres">
      <dgm:prSet presAssocID="{3CC1DE26-BFA4-4A8B-9495-4CE06933288D}" presName="node" presStyleLbl="node1" presStyleIdx="0" presStyleCnt="4" custScaleX="124514">
        <dgm:presLayoutVars>
          <dgm:bulletEnabled val="1"/>
        </dgm:presLayoutVars>
      </dgm:prSet>
      <dgm:spPr/>
      <dgm:t>
        <a:bodyPr/>
        <a:lstStyle/>
        <a:p>
          <a:endParaRPr lang="en-US"/>
        </a:p>
      </dgm:t>
    </dgm:pt>
    <dgm:pt modelId="{F14CB4E9-3B6B-4D16-BA7C-E1F5B734B424}" type="pres">
      <dgm:prSet presAssocID="{3CC1DE26-BFA4-4A8B-9495-4CE06933288D}" presName="spNode" presStyleCnt="0"/>
      <dgm:spPr/>
    </dgm:pt>
    <dgm:pt modelId="{E92A85B1-482D-4D80-AFAB-C290C32B83D9}" type="pres">
      <dgm:prSet presAssocID="{39BD8CB3-2286-447E-8361-E57545E4F97C}" presName="sibTrans" presStyleLbl="sibTrans1D1" presStyleIdx="0" presStyleCnt="4"/>
      <dgm:spPr/>
      <dgm:t>
        <a:bodyPr/>
        <a:lstStyle/>
        <a:p>
          <a:endParaRPr lang="en-US"/>
        </a:p>
      </dgm:t>
    </dgm:pt>
    <dgm:pt modelId="{8D9BF5D4-9208-495D-8756-4423BDF0B8CC}" type="pres">
      <dgm:prSet presAssocID="{B7280DB6-E9CC-44E0-96F9-2F592FACC493}" presName="node" presStyleLbl="node1" presStyleIdx="1" presStyleCnt="4">
        <dgm:presLayoutVars>
          <dgm:bulletEnabled val="1"/>
        </dgm:presLayoutVars>
      </dgm:prSet>
      <dgm:spPr/>
      <dgm:t>
        <a:bodyPr/>
        <a:lstStyle/>
        <a:p>
          <a:endParaRPr lang="en-US"/>
        </a:p>
      </dgm:t>
    </dgm:pt>
    <dgm:pt modelId="{3EF4464F-2C1C-49ED-A293-1514DA79E69B}" type="pres">
      <dgm:prSet presAssocID="{B7280DB6-E9CC-44E0-96F9-2F592FACC493}" presName="spNode" presStyleCnt="0"/>
      <dgm:spPr/>
    </dgm:pt>
    <dgm:pt modelId="{FD1AA1B0-75F0-4C62-9DEC-2778FEBD54BC}" type="pres">
      <dgm:prSet presAssocID="{A018CA0D-0768-4F13-A869-AF46E4218820}" presName="sibTrans" presStyleLbl="sibTrans1D1" presStyleIdx="1" presStyleCnt="4"/>
      <dgm:spPr/>
      <dgm:t>
        <a:bodyPr/>
        <a:lstStyle/>
        <a:p>
          <a:endParaRPr lang="en-US"/>
        </a:p>
      </dgm:t>
    </dgm:pt>
    <dgm:pt modelId="{0F658623-E921-42BD-805E-16145FA1CECF}" type="pres">
      <dgm:prSet presAssocID="{190DA942-6F4E-4F36-90AB-4F0869546223}" presName="node" presStyleLbl="node1" presStyleIdx="2" presStyleCnt="4">
        <dgm:presLayoutVars>
          <dgm:bulletEnabled val="1"/>
        </dgm:presLayoutVars>
      </dgm:prSet>
      <dgm:spPr/>
      <dgm:t>
        <a:bodyPr/>
        <a:lstStyle/>
        <a:p>
          <a:endParaRPr lang="en-US"/>
        </a:p>
      </dgm:t>
    </dgm:pt>
    <dgm:pt modelId="{B893F4AE-6BA7-4FAE-B567-3223200A71F6}" type="pres">
      <dgm:prSet presAssocID="{190DA942-6F4E-4F36-90AB-4F0869546223}" presName="spNode" presStyleCnt="0"/>
      <dgm:spPr/>
    </dgm:pt>
    <dgm:pt modelId="{C3FE804D-3EDB-463C-8853-B072E06002E3}" type="pres">
      <dgm:prSet presAssocID="{8134B3C8-12FD-438E-93C3-D31DCC78DB9B}" presName="sibTrans" presStyleLbl="sibTrans1D1" presStyleIdx="2" presStyleCnt="4"/>
      <dgm:spPr/>
      <dgm:t>
        <a:bodyPr/>
        <a:lstStyle/>
        <a:p>
          <a:endParaRPr lang="en-US"/>
        </a:p>
      </dgm:t>
    </dgm:pt>
    <dgm:pt modelId="{45E03116-5597-4DAC-9BE4-D71C0B08E12F}" type="pres">
      <dgm:prSet presAssocID="{A97FDFF2-878C-43A2-BF06-E30E2D279EA4}" presName="node" presStyleLbl="node1" presStyleIdx="3" presStyleCnt="4">
        <dgm:presLayoutVars>
          <dgm:bulletEnabled val="1"/>
        </dgm:presLayoutVars>
      </dgm:prSet>
      <dgm:spPr/>
      <dgm:t>
        <a:bodyPr/>
        <a:lstStyle/>
        <a:p>
          <a:endParaRPr lang="en-US"/>
        </a:p>
      </dgm:t>
    </dgm:pt>
    <dgm:pt modelId="{1B20E99F-770E-45E8-A83D-AB498579BEC3}" type="pres">
      <dgm:prSet presAssocID="{A97FDFF2-878C-43A2-BF06-E30E2D279EA4}" presName="spNode" presStyleCnt="0"/>
      <dgm:spPr/>
    </dgm:pt>
    <dgm:pt modelId="{7F8DA561-D0A1-4434-B729-EAC3903716AC}" type="pres">
      <dgm:prSet presAssocID="{82DBDACD-CE49-4AF1-BC3D-FB83F7513999}" presName="sibTrans" presStyleLbl="sibTrans1D1" presStyleIdx="3" presStyleCnt="4"/>
      <dgm:spPr/>
      <dgm:t>
        <a:bodyPr/>
        <a:lstStyle/>
        <a:p>
          <a:endParaRPr lang="en-US"/>
        </a:p>
      </dgm:t>
    </dgm:pt>
  </dgm:ptLst>
  <dgm:cxnLst>
    <dgm:cxn modelId="{89674738-B501-4B30-8399-79ADFAF5E13D}" srcId="{E7160077-CDE2-426F-B861-608D123F3E4D}" destId="{B7280DB6-E9CC-44E0-96F9-2F592FACC493}" srcOrd="1" destOrd="0" parTransId="{EE8E51D5-E9C4-4702-90DB-577D06126029}" sibTransId="{A018CA0D-0768-4F13-A869-AF46E4218820}"/>
    <dgm:cxn modelId="{3D3F4C87-7757-411B-A020-C9A92FE406E1}" type="presOf" srcId="{E7160077-CDE2-426F-B861-608D123F3E4D}" destId="{E484EED2-AFC6-4EE6-B72D-C90E29ABAB6F}" srcOrd="0" destOrd="0" presId="urn:microsoft.com/office/officeart/2005/8/layout/cycle5"/>
    <dgm:cxn modelId="{916E5758-6DB4-4C10-B514-91722B2CE817}" srcId="{E7160077-CDE2-426F-B861-608D123F3E4D}" destId="{3CC1DE26-BFA4-4A8B-9495-4CE06933288D}" srcOrd="0" destOrd="0" parTransId="{A5BFAE58-4A61-4DC4-9AA7-C3CFB365594D}" sibTransId="{39BD8CB3-2286-447E-8361-E57545E4F97C}"/>
    <dgm:cxn modelId="{7D658A44-57B7-46F6-BDC6-DFE49CD574D9}" type="presOf" srcId="{B7280DB6-E9CC-44E0-96F9-2F592FACC493}" destId="{8D9BF5D4-9208-495D-8756-4423BDF0B8CC}" srcOrd="0" destOrd="0" presId="urn:microsoft.com/office/officeart/2005/8/layout/cycle5"/>
    <dgm:cxn modelId="{2128B0AA-913B-49B0-B9A8-9548C40D6440}" type="presOf" srcId="{190DA942-6F4E-4F36-90AB-4F0869546223}" destId="{0F658623-E921-42BD-805E-16145FA1CECF}" srcOrd="0" destOrd="0" presId="urn:microsoft.com/office/officeart/2005/8/layout/cycle5"/>
    <dgm:cxn modelId="{21D5D6A7-676D-4E2B-9AC3-62BF44D39657}" srcId="{E7160077-CDE2-426F-B861-608D123F3E4D}" destId="{190DA942-6F4E-4F36-90AB-4F0869546223}" srcOrd="2" destOrd="0" parTransId="{2FF87727-FCE8-4BF2-9EF6-EE239DABCC7A}" sibTransId="{8134B3C8-12FD-438E-93C3-D31DCC78DB9B}"/>
    <dgm:cxn modelId="{C37A7830-C6EB-466A-B686-92C2821E445A}" srcId="{E7160077-CDE2-426F-B861-608D123F3E4D}" destId="{A97FDFF2-878C-43A2-BF06-E30E2D279EA4}" srcOrd="3" destOrd="0" parTransId="{891B723B-3951-4D66-845D-2B5AA1E348C5}" sibTransId="{82DBDACD-CE49-4AF1-BC3D-FB83F7513999}"/>
    <dgm:cxn modelId="{E2830F8C-CAF1-4F01-B5AC-2A2EA44090AB}" type="presOf" srcId="{3CC1DE26-BFA4-4A8B-9495-4CE06933288D}" destId="{3522261B-9859-4CB4-B125-374A8B65A982}" srcOrd="0" destOrd="0" presId="urn:microsoft.com/office/officeart/2005/8/layout/cycle5"/>
    <dgm:cxn modelId="{51A77AAA-FD2E-49A3-AA0E-E69724DB1175}" type="presOf" srcId="{A018CA0D-0768-4F13-A869-AF46E4218820}" destId="{FD1AA1B0-75F0-4C62-9DEC-2778FEBD54BC}" srcOrd="0" destOrd="0" presId="urn:microsoft.com/office/officeart/2005/8/layout/cycle5"/>
    <dgm:cxn modelId="{AC30E32A-214A-4FEE-8A95-26948FC184FF}" type="presOf" srcId="{A97FDFF2-878C-43A2-BF06-E30E2D279EA4}" destId="{45E03116-5597-4DAC-9BE4-D71C0B08E12F}" srcOrd="0" destOrd="0" presId="urn:microsoft.com/office/officeart/2005/8/layout/cycle5"/>
    <dgm:cxn modelId="{2017A337-6B39-426C-9D89-AA6937FD69F5}" type="presOf" srcId="{8134B3C8-12FD-438E-93C3-D31DCC78DB9B}" destId="{C3FE804D-3EDB-463C-8853-B072E06002E3}" srcOrd="0" destOrd="0" presId="urn:microsoft.com/office/officeart/2005/8/layout/cycle5"/>
    <dgm:cxn modelId="{FF48821D-BE72-45D9-9D54-B9C79E62EA02}" type="presOf" srcId="{39BD8CB3-2286-447E-8361-E57545E4F97C}" destId="{E92A85B1-482D-4D80-AFAB-C290C32B83D9}" srcOrd="0" destOrd="0" presId="urn:microsoft.com/office/officeart/2005/8/layout/cycle5"/>
    <dgm:cxn modelId="{7D83493B-06D3-4CB1-A75C-0B30C539787E}" type="presOf" srcId="{82DBDACD-CE49-4AF1-BC3D-FB83F7513999}" destId="{7F8DA561-D0A1-4434-B729-EAC3903716AC}" srcOrd="0" destOrd="0" presId="urn:microsoft.com/office/officeart/2005/8/layout/cycle5"/>
    <dgm:cxn modelId="{70780544-D016-4051-9BEA-3559EF5B1090}" type="presParOf" srcId="{E484EED2-AFC6-4EE6-B72D-C90E29ABAB6F}" destId="{3522261B-9859-4CB4-B125-374A8B65A982}" srcOrd="0" destOrd="0" presId="urn:microsoft.com/office/officeart/2005/8/layout/cycle5"/>
    <dgm:cxn modelId="{33BF15F0-91B0-43F9-9058-1F2FB29A4C1C}" type="presParOf" srcId="{E484EED2-AFC6-4EE6-B72D-C90E29ABAB6F}" destId="{F14CB4E9-3B6B-4D16-BA7C-E1F5B734B424}" srcOrd="1" destOrd="0" presId="urn:microsoft.com/office/officeart/2005/8/layout/cycle5"/>
    <dgm:cxn modelId="{A9195E77-DD3B-4002-AAE6-88D8EDD7EAF3}" type="presParOf" srcId="{E484EED2-AFC6-4EE6-B72D-C90E29ABAB6F}" destId="{E92A85B1-482D-4D80-AFAB-C290C32B83D9}" srcOrd="2" destOrd="0" presId="urn:microsoft.com/office/officeart/2005/8/layout/cycle5"/>
    <dgm:cxn modelId="{8DFD324F-0990-4C86-A6CE-C3E38ED2BAAE}" type="presParOf" srcId="{E484EED2-AFC6-4EE6-B72D-C90E29ABAB6F}" destId="{8D9BF5D4-9208-495D-8756-4423BDF0B8CC}" srcOrd="3" destOrd="0" presId="urn:microsoft.com/office/officeart/2005/8/layout/cycle5"/>
    <dgm:cxn modelId="{0ECE3B93-103D-4454-AF7E-823A79146D37}" type="presParOf" srcId="{E484EED2-AFC6-4EE6-B72D-C90E29ABAB6F}" destId="{3EF4464F-2C1C-49ED-A293-1514DA79E69B}" srcOrd="4" destOrd="0" presId="urn:microsoft.com/office/officeart/2005/8/layout/cycle5"/>
    <dgm:cxn modelId="{6F7F081A-2A39-44F1-9C7D-F69C045D4C45}" type="presParOf" srcId="{E484EED2-AFC6-4EE6-B72D-C90E29ABAB6F}" destId="{FD1AA1B0-75F0-4C62-9DEC-2778FEBD54BC}" srcOrd="5" destOrd="0" presId="urn:microsoft.com/office/officeart/2005/8/layout/cycle5"/>
    <dgm:cxn modelId="{EE15E62D-FFA5-4312-9FA9-A4172F15DFCA}" type="presParOf" srcId="{E484EED2-AFC6-4EE6-B72D-C90E29ABAB6F}" destId="{0F658623-E921-42BD-805E-16145FA1CECF}" srcOrd="6" destOrd="0" presId="urn:microsoft.com/office/officeart/2005/8/layout/cycle5"/>
    <dgm:cxn modelId="{7687A1D9-20A4-43A5-B6E4-C3AE18F5F7B4}" type="presParOf" srcId="{E484EED2-AFC6-4EE6-B72D-C90E29ABAB6F}" destId="{B893F4AE-6BA7-4FAE-B567-3223200A71F6}" srcOrd="7" destOrd="0" presId="urn:microsoft.com/office/officeart/2005/8/layout/cycle5"/>
    <dgm:cxn modelId="{5B7063F9-FD5D-4591-B6FC-04D44658B97C}" type="presParOf" srcId="{E484EED2-AFC6-4EE6-B72D-C90E29ABAB6F}" destId="{C3FE804D-3EDB-463C-8853-B072E06002E3}" srcOrd="8" destOrd="0" presId="urn:microsoft.com/office/officeart/2005/8/layout/cycle5"/>
    <dgm:cxn modelId="{51F86660-CF62-40E9-950B-1F83716F28AC}" type="presParOf" srcId="{E484EED2-AFC6-4EE6-B72D-C90E29ABAB6F}" destId="{45E03116-5597-4DAC-9BE4-D71C0B08E12F}" srcOrd="9" destOrd="0" presId="urn:microsoft.com/office/officeart/2005/8/layout/cycle5"/>
    <dgm:cxn modelId="{8DBCD79D-93EB-4DB0-8EE4-36A47B7A841E}" type="presParOf" srcId="{E484EED2-AFC6-4EE6-B72D-C90E29ABAB6F}" destId="{1B20E99F-770E-45E8-A83D-AB498579BEC3}" srcOrd="10" destOrd="0" presId="urn:microsoft.com/office/officeart/2005/8/layout/cycle5"/>
    <dgm:cxn modelId="{A61DB4EA-3E6D-456D-8011-65E5E2E5020A}" type="presParOf" srcId="{E484EED2-AFC6-4EE6-B72D-C90E29ABAB6F}" destId="{7F8DA561-D0A1-4434-B729-EAC3903716AC}" srcOrd="11"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979A09-8AA4-4D47-BC1E-121A6E6F10E5}"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GB"/>
        </a:p>
      </dgm:t>
    </dgm:pt>
    <dgm:pt modelId="{A6956339-BE2E-4E70-8F42-57174E160691}">
      <dgm:prSet phldrT="[Text]"/>
      <dgm:spPr/>
      <dgm:t>
        <a:bodyPr/>
        <a:lstStyle/>
        <a:p>
          <a:r>
            <a:rPr lang="en-GB" dirty="0"/>
            <a:t>Death</a:t>
          </a:r>
        </a:p>
      </dgm:t>
    </dgm:pt>
    <dgm:pt modelId="{ADF99EA4-3BCD-4538-B271-F6FF72FE78F2}" type="parTrans" cxnId="{EC324EB1-5C2E-4385-BDA7-2C8637BE9213}">
      <dgm:prSet/>
      <dgm:spPr/>
      <dgm:t>
        <a:bodyPr/>
        <a:lstStyle/>
        <a:p>
          <a:endParaRPr lang="en-GB"/>
        </a:p>
      </dgm:t>
    </dgm:pt>
    <dgm:pt modelId="{ABB7E714-A0F4-477E-9E6A-CC79B4B4599F}" type="sibTrans" cxnId="{EC324EB1-5C2E-4385-BDA7-2C8637BE9213}">
      <dgm:prSet/>
      <dgm:spPr/>
      <dgm:t>
        <a:bodyPr/>
        <a:lstStyle/>
        <a:p>
          <a:endParaRPr lang="en-GB"/>
        </a:p>
      </dgm:t>
    </dgm:pt>
    <dgm:pt modelId="{3B3872B6-9CD0-4A13-B7A4-7869BD498116}">
      <dgm:prSet phldrT="[Text]"/>
      <dgm:spPr/>
      <dgm:t>
        <a:bodyPr/>
        <a:lstStyle/>
        <a:p>
          <a:r>
            <a:rPr lang="en-GB" dirty="0"/>
            <a:t>Recorded death</a:t>
          </a:r>
        </a:p>
      </dgm:t>
    </dgm:pt>
    <dgm:pt modelId="{9F447931-F9C5-4728-A8D0-ED3EAD93BF05}" type="parTrans" cxnId="{6A613203-7139-46F9-885E-3FBCBFDA4F90}">
      <dgm:prSet/>
      <dgm:spPr/>
      <dgm:t>
        <a:bodyPr/>
        <a:lstStyle/>
        <a:p>
          <a:endParaRPr lang="en-GB"/>
        </a:p>
      </dgm:t>
    </dgm:pt>
    <dgm:pt modelId="{6C8CB326-F38C-4295-8C32-91DC00399956}" type="sibTrans" cxnId="{6A613203-7139-46F9-885E-3FBCBFDA4F90}">
      <dgm:prSet/>
      <dgm:spPr/>
      <dgm:t>
        <a:bodyPr/>
        <a:lstStyle/>
        <a:p>
          <a:endParaRPr lang="en-GB"/>
        </a:p>
      </dgm:t>
    </dgm:pt>
    <dgm:pt modelId="{7546D6DC-976C-48CB-A6CB-DD0B207398E9}" type="pres">
      <dgm:prSet presAssocID="{A8979A09-8AA4-4D47-BC1E-121A6E6F10E5}" presName="linear" presStyleCnt="0">
        <dgm:presLayoutVars>
          <dgm:animLvl val="lvl"/>
          <dgm:resizeHandles val="exact"/>
        </dgm:presLayoutVars>
      </dgm:prSet>
      <dgm:spPr/>
      <dgm:t>
        <a:bodyPr/>
        <a:lstStyle/>
        <a:p>
          <a:endParaRPr lang="en-US"/>
        </a:p>
      </dgm:t>
    </dgm:pt>
    <dgm:pt modelId="{DC4A3E20-3B8F-4922-9320-77D837A2E4FA}" type="pres">
      <dgm:prSet presAssocID="{A6956339-BE2E-4E70-8F42-57174E160691}" presName="parentText" presStyleLbl="node1" presStyleIdx="0" presStyleCnt="1" custLinFactY="-100000" custLinFactNeighborX="-71650" custLinFactNeighborY="-110692">
        <dgm:presLayoutVars>
          <dgm:chMax val="0"/>
          <dgm:bulletEnabled val="1"/>
        </dgm:presLayoutVars>
      </dgm:prSet>
      <dgm:spPr/>
      <dgm:t>
        <a:bodyPr/>
        <a:lstStyle/>
        <a:p>
          <a:endParaRPr lang="en-US"/>
        </a:p>
      </dgm:t>
    </dgm:pt>
    <dgm:pt modelId="{6C43EBB4-6052-49EF-AC04-1173EB6E41CF}" type="pres">
      <dgm:prSet presAssocID="{A6956339-BE2E-4E70-8F42-57174E160691}" presName="childText" presStyleLbl="revTx" presStyleIdx="0" presStyleCnt="1">
        <dgm:presLayoutVars>
          <dgm:bulletEnabled val="1"/>
        </dgm:presLayoutVars>
      </dgm:prSet>
      <dgm:spPr/>
      <dgm:t>
        <a:bodyPr/>
        <a:lstStyle/>
        <a:p>
          <a:endParaRPr lang="en-US"/>
        </a:p>
      </dgm:t>
    </dgm:pt>
  </dgm:ptLst>
  <dgm:cxnLst>
    <dgm:cxn modelId="{361388CD-41D8-4293-813C-84903FA6EBC2}" type="presOf" srcId="{A8979A09-8AA4-4D47-BC1E-121A6E6F10E5}" destId="{7546D6DC-976C-48CB-A6CB-DD0B207398E9}" srcOrd="0" destOrd="0" presId="urn:microsoft.com/office/officeart/2005/8/layout/vList2"/>
    <dgm:cxn modelId="{F8A90728-C5DD-452D-AD62-131A08963D15}" type="presOf" srcId="{3B3872B6-9CD0-4A13-B7A4-7869BD498116}" destId="{6C43EBB4-6052-49EF-AC04-1173EB6E41CF}" srcOrd="0" destOrd="0" presId="urn:microsoft.com/office/officeart/2005/8/layout/vList2"/>
    <dgm:cxn modelId="{BB36853A-494F-4585-A03B-B312C1ED34FF}" type="presOf" srcId="{A6956339-BE2E-4E70-8F42-57174E160691}" destId="{DC4A3E20-3B8F-4922-9320-77D837A2E4FA}" srcOrd="0" destOrd="0" presId="urn:microsoft.com/office/officeart/2005/8/layout/vList2"/>
    <dgm:cxn modelId="{6A613203-7139-46F9-885E-3FBCBFDA4F90}" srcId="{A6956339-BE2E-4E70-8F42-57174E160691}" destId="{3B3872B6-9CD0-4A13-B7A4-7869BD498116}" srcOrd="0" destOrd="0" parTransId="{9F447931-F9C5-4728-A8D0-ED3EAD93BF05}" sibTransId="{6C8CB326-F38C-4295-8C32-91DC00399956}"/>
    <dgm:cxn modelId="{EC324EB1-5C2E-4385-BDA7-2C8637BE9213}" srcId="{A8979A09-8AA4-4D47-BC1E-121A6E6F10E5}" destId="{A6956339-BE2E-4E70-8F42-57174E160691}" srcOrd="0" destOrd="0" parTransId="{ADF99EA4-3BCD-4538-B271-F6FF72FE78F2}" sibTransId="{ABB7E714-A0F4-477E-9E6A-CC79B4B4599F}"/>
    <dgm:cxn modelId="{BDCE05B0-E1EE-4D96-ACFE-32DA0C160293}" type="presParOf" srcId="{7546D6DC-976C-48CB-A6CB-DD0B207398E9}" destId="{DC4A3E20-3B8F-4922-9320-77D837A2E4FA}" srcOrd="0" destOrd="0" presId="urn:microsoft.com/office/officeart/2005/8/layout/vList2"/>
    <dgm:cxn modelId="{90EF372F-05C6-4D57-8F8E-0FFF8BB5FD42}" type="presParOf" srcId="{7546D6DC-976C-48CB-A6CB-DD0B207398E9}" destId="{6C43EBB4-6052-49EF-AC04-1173EB6E41CF}"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160077-CDE2-426F-B861-608D123F3E4D}" type="doc">
      <dgm:prSet loTypeId="urn:microsoft.com/office/officeart/2005/8/layout/cycle5" loCatId="cycle" qsTypeId="urn:microsoft.com/office/officeart/2005/8/quickstyle/simple1" qsCatId="simple" csTypeId="urn:microsoft.com/office/officeart/2005/8/colors/accent1_5" csCatId="accent1" phldr="1"/>
      <dgm:spPr/>
      <dgm:t>
        <a:bodyPr/>
        <a:lstStyle/>
        <a:p>
          <a:endParaRPr lang="en-GB"/>
        </a:p>
      </dgm:t>
    </dgm:pt>
    <dgm:pt modelId="{3CC1DE26-BFA4-4A8B-9495-4CE06933288D}">
      <dgm:prSet phldrT="[Text]" custT="1"/>
      <dgm:spPr/>
      <dgm:t>
        <a:bodyPr/>
        <a:lstStyle/>
        <a:p>
          <a:r>
            <a:rPr lang="en-GB" sz="900" dirty="0"/>
            <a:t>Susceptible</a:t>
          </a:r>
          <a:endParaRPr lang="en-GB" sz="700" dirty="0"/>
        </a:p>
      </dgm:t>
    </dgm:pt>
    <dgm:pt modelId="{A5BFAE58-4A61-4DC4-9AA7-C3CFB365594D}" type="parTrans" cxnId="{916E5758-6DB4-4C10-B514-91722B2CE817}">
      <dgm:prSet/>
      <dgm:spPr/>
      <dgm:t>
        <a:bodyPr/>
        <a:lstStyle/>
        <a:p>
          <a:endParaRPr lang="en-GB"/>
        </a:p>
      </dgm:t>
    </dgm:pt>
    <dgm:pt modelId="{39BD8CB3-2286-447E-8361-E57545E4F97C}" type="sibTrans" cxnId="{916E5758-6DB4-4C10-B514-91722B2CE817}">
      <dgm:prSet/>
      <dgm:spPr/>
      <dgm:t>
        <a:bodyPr/>
        <a:lstStyle/>
        <a:p>
          <a:endParaRPr lang="en-GB"/>
        </a:p>
      </dgm:t>
    </dgm:pt>
    <dgm:pt modelId="{B7280DB6-E9CC-44E0-96F9-2F592FACC493}">
      <dgm:prSet phldrT="[Text]" custT="1"/>
      <dgm:spPr/>
      <dgm:t>
        <a:bodyPr/>
        <a:lstStyle/>
        <a:p>
          <a:r>
            <a:rPr lang="en-GB" sz="900" dirty="0"/>
            <a:t>Infected</a:t>
          </a:r>
          <a:endParaRPr lang="en-GB" sz="700" dirty="0"/>
        </a:p>
      </dgm:t>
    </dgm:pt>
    <dgm:pt modelId="{EE8E51D5-E9C4-4702-90DB-577D06126029}" type="parTrans" cxnId="{89674738-B501-4B30-8399-79ADFAF5E13D}">
      <dgm:prSet/>
      <dgm:spPr/>
      <dgm:t>
        <a:bodyPr/>
        <a:lstStyle/>
        <a:p>
          <a:endParaRPr lang="en-GB"/>
        </a:p>
      </dgm:t>
    </dgm:pt>
    <dgm:pt modelId="{A018CA0D-0768-4F13-A869-AF46E4218820}" type="sibTrans" cxnId="{89674738-B501-4B30-8399-79ADFAF5E13D}">
      <dgm:prSet/>
      <dgm:spPr/>
      <dgm:t>
        <a:bodyPr/>
        <a:lstStyle/>
        <a:p>
          <a:endParaRPr lang="en-GB"/>
        </a:p>
      </dgm:t>
    </dgm:pt>
    <dgm:pt modelId="{E89063EB-91F6-4905-9A43-A9EADC6C39B2}">
      <dgm:prSet phldrT="[Text]" custT="1"/>
      <dgm:spPr/>
      <dgm:t>
        <a:bodyPr/>
        <a:lstStyle/>
        <a:p>
          <a:r>
            <a:rPr lang="en-GB" sz="900" dirty="0"/>
            <a:t>Immune</a:t>
          </a:r>
        </a:p>
      </dgm:t>
    </dgm:pt>
    <dgm:pt modelId="{43FA83A8-C7B2-4EB4-9664-34A3E45E3262}" type="parTrans" cxnId="{523DADFC-B503-46A4-8546-68B5C758E493}">
      <dgm:prSet/>
      <dgm:spPr/>
      <dgm:t>
        <a:bodyPr/>
        <a:lstStyle/>
        <a:p>
          <a:endParaRPr lang="en-GB"/>
        </a:p>
      </dgm:t>
    </dgm:pt>
    <dgm:pt modelId="{1ED72B28-9560-4E65-BF74-2638510FEB49}" type="sibTrans" cxnId="{523DADFC-B503-46A4-8546-68B5C758E493}">
      <dgm:prSet/>
      <dgm:spPr/>
      <dgm:t>
        <a:bodyPr/>
        <a:lstStyle/>
        <a:p>
          <a:endParaRPr lang="en-GB"/>
        </a:p>
      </dgm:t>
    </dgm:pt>
    <dgm:pt modelId="{3A0D6E2A-5050-4B7E-8943-9698410142FE}">
      <dgm:prSet phldrT="[Text]" custT="1"/>
      <dgm:spPr/>
      <dgm:t>
        <a:bodyPr/>
        <a:lstStyle/>
        <a:p>
          <a:r>
            <a:rPr lang="en-GB" sz="900" dirty="0"/>
            <a:t>Infectious</a:t>
          </a:r>
          <a:endParaRPr lang="en-GB" sz="700" dirty="0"/>
        </a:p>
      </dgm:t>
    </dgm:pt>
    <dgm:pt modelId="{E0650954-20B5-4607-A42D-7386E0F81621}" type="parTrans" cxnId="{2B7D93C2-398F-435D-AC9D-287BB410EF9D}">
      <dgm:prSet/>
      <dgm:spPr/>
      <dgm:t>
        <a:bodyPr/>
        <a:lstStyle/>
        <a:p>
          <a:endParaRPr lang="en-GB"/>
        </a:p>
      </dgm:t>
    </dgm:pt>
    <dgm:pt modelId="{1DAA0F44-B3B2-4D1F-AA95-8798109099E9}" type="sibTrans" cxnId="{2B7D93C2-398F-435D-AC9D-287BB410EF9D}">
      <dgm:prSet/>
      <dgm:spPr/>
      <dgm:t>
        <a:bodyPr/>
        <a:lstStyle/>
        <a:p>
          <a:endParaRPr lang="en-GB"/>
        </a:p>
      </dgm:t>
    </dgm:pt>
    <dgm:pt modelId="{E484EED2-AFC6-4EE6-B72D-C90E29ABAB6F}" type="pres">
      <dgm:prSet presAssocID="{E7160077-CDE2-426F-B861-608D123F3E4D}" presName="cycle" presStyleCnt="0">
        <dgm:presLayoutVars>
          <dgm:dir/>
          <dgm:resizeHandles val="exact"/>
        </dgm:presLayoutVars>
      </dgm:prSet>
      <dgm:spPr/>
      <dgm:t>
        <a:bodyPr/>
        <a:lstStyle/>
        <a:p>
          <a:endParaRPr lang="en-US"/>
        </a:p>
      </dgm:t>
    </dgm:pt>
    <dgm:pt modelId="{3522261B-9859-4CB4-B125-374A8B65A982}" type="pres">
      <dgm:prSet presAssocID="{3CC1DE26-BFA4-4A8B-9495-4CE06933288D}" presName="node" presStyleLbl="node1" presStyleIdx="0" presStyleCnt="4" custScaleX="140121">
        <dgm:presLayoutVars>
          <dgm:bulletEnabled val="1"/>
        </dgm:presLayoutVars>
      </dgm:prSet>
      <dgm:spPr/>
      <dgm:t>
        <a:bodyPr/>
        <a:lstStyle/>
        <a:p>
          <a:endParaRPr lang="en-US"/>
        </a:p>
      </dgm:t>
    </dgm:pt>
    <dgm:pt modelId="{F14CB4E9-3B6B-4D16-BA7C-E1F5B734B424}" type="pres">
      <dgm:prSet presAssocID="{3CC1DE26-BFA4-4A8B-9495-4CE06933288D}" presName="spNode" presStyleCnt="0"/>
      <dgm:spPr/>
    </dgm:pt>
    <dgm:pt modelId="{E92A85B1-482D-4D80-AFAB-C290C32B83D9}" type="pres">
      <dgm:prSet presAssocID="{39BD8CB3-2286-447E-8361-E57545E4F97C}" presName="sibTrans" presStyleLbl="sibTrans1D1" presStyleIdx="0" presStyleCnt="4"/>
      <dgm:spPr/>
      <dgm:t>
        <a:bodyPr/>
        <a:lstStyle/>
        <a:p>
          <a:endParaRPr lang="en-US"/>
        </a:p>
      </dgm:t>
    </dgm:pt>
    <dgm:pt modelId="{8D9BF5D4-9208-495D-8756-4423BDF0B8CC}" type="pres">
      <dgm:prSet presAssocID="{B7280DB6-E9CC-44E0-96F9-2F592FACC493}" presName="node" presStyleLbl="node1" presStyleIdx="1" presStyleCnt="4">
        <dgm:presLayoutVars>
          <dgm:bulletEnabled val="1"/>
        </dgm:presLayoutVars>
      </dgm:prSet>
      <dgm:spPr/>
      <dgm:t>
        <a:bodyPr/>
        <a:lstStyle/>
        <a:p>
          <a:endParaRPr lang="en-US"/>
        </a:p>
      </dgm:t>
    </dgm:pt>
    <dgm:pt modelId="{3EF4464F-2C1C-49ED-A293-1514DA79E69B}" type="pres">
      <dgm:prSet presAssocID="{B7280DB6-E9CC-44E0-96F9-2F592FACC493}" presName="spNode" presStyleCnt="0"/>
      <dgm:spPr/>
    </dgm:pt>
    <dgm:pt modelId="{FD1AA1B0-75F0-4C62-9DEC-2778FEBD54BC}" type="pres">
      <dgm:prSet presAssocID="{A018CA0D-0768-4F13-A869-AF46E4218820}" presName="sibTrans" presStyleLbl="sibTrans1D1" presStyleIdx="1" presStyleCnt="4"/>
      <dgm:spPr/>
      <dgm:t>
        <a:bodyPr/>
        <a:lstStyle/>
        <a:p>
          <a:endParaRPr lang="en-US"/>
        </a:p>
      </dgm:t>
    </dgm:pt>
    <dgm:pt modelId="{9D5D1294-9901-4C71-B5AB-CF88D37D0651}" type="pres">
      <dgm:prSet presAssocID="{3A0D6E2A-5050-4B7E-8943-9698410142FE}" presName="node" presStyleLbl="node1" presStyleIdx="2" presStyleCnt="4" custScaleX="120919">
        <dgm:presLayoutVars>
          <dgm:bulletEnabled val="1"/>
        </dgm:presLayoutVars>
      </dgm:prSet>
      <dgm:spPr/>
      <dgm:t>
        <a:bodyPr/>
        <a:lstStyle/>
        <a:p>
          <a:endParaRPr lang="en-US"/>
        </a:p>
      </dgm:t>
    </dgm:pt>
    <dgm:pt modelId="{B76130E3-00C0-4760-87C1-0B9547B0EAA4}" type="pres">
      <dgm:prSet presAssocID="{3A0D6E2A-5050-4B7E-8943-9698410142FE}" presName="spNode" presStyleCnt="0"/>
      <dgm:spPr/>
    </dgm:pt>
    <dgm:pt modelId="{090B8DEC-64DB-4A98-BE2C-214E4622C8C7}" type="pres">
      <dgm:prSet presAssocID="{1DAA0F44-B3B2-4D1F-AA95-8798109099E9}" presName="sibTrans" presStyleLbl="sibTrans1D1" presStyleIdx="2" presStyleCnt="4"/>
      <dgm:spPr/>
      <dgm:t>
        <a:bodyPr/>
        <a:lstStyle/>
        <a:p>
          <a:endParaRPr lang="en-US"/>
        </a:p>
      </dgm:t>
    </dgm:pt>
    <dgm:pt modelId="{D657A03A-0988-471B-8594-B5436B86705D}" type="pres">
      <dgm:prSet presAssocID="{E89063EB-91F6-4905-9A43-A9EADC6C39B2}" presName="node" presStyleLbl="node1" presStyleIdx="3" presStyleCnt="4">
        <dgm:presLayoutVars>
          <dgm:bulletEnabled val="1"/>
        </dgm:presLayoutVars>
      </dgm:prSet>
      <dgm:spPr/>
      <dgm:t>
        <a:bodyPr/>
        <a:lstStyle/>
        <a:p>
          <a:endParaRPr lang="en-US"/>
        </a:p>
      </dgm:t>
    </dgm:pt>
    <dgm:pt modelId="{58A7A81F-1F30-4427-8B39-5001DCD3BA13}" type="pres">
      <dgm:prSet presAssocID="{E89063EB-91F6-4905-9A43-A9EADC6C39B2}" presName="spNode" presStyleCnt="0"/>
      <dgm:spPr/>
    </dgm:pt>
    <dgm:pt modelId="{7D9FA32B-E764-4120-A79A-20B6E8E69890}" type="pres">
      <dgm:prSet presAssocID="{1ED72B28-9560-4E65-BF74-2638510FEB49}" presName="sibTrans" presStyleLbl="sibTrans1D1" presStyleIdx="3" presStyleCnt="4"/>
      <dgm:spPr/>
      <dgm:t>
        <a:bodyPr/>
        <a:lstStyle/>
        <a:p>
          <a:endParaRPr lang="en-US"/>
        </a:p>
      </dgm:t>
    </dgm:pt>
  </dgm:ptLst>
  <dgm:cxnLst>
    <dgm:cxn modelId="{89674738-B501-4B30-8399-79ADFAF5E13D}" srcId="{E7160077-CDE2-426F-B861-608D123F3E4D}" destId="{B7280DB6-E9CC-44E0-96F9-2F592FACC493}" srcOrd="1" destOrd="0" parTransId="{EE8E51D5-E9C4-4702-90DB-577D06126029}" sibTransId="{A018CA0D-0768-4F13-A869-AF46E4218820}"/>
    <dgm:cxn modelId="{3D3F4C87-7757-411B-A020-C9A92FE406E1}" type="presOf" srcId="{E7160077-CDE2-426F-B861-608D123F3E4D}" destId="{E484EED2-AFC6-4EE6-B72D-C90E29ABAB6F}" srcOrd="0" destOrd="0" presId="urn:microsoft.com/office/officeart/2005/8/layout/cycle5"/>
    <dgm:cxn modelId="{1D1538B7-BED2-4C77-9837-5BAEF626DF67}" type="presOf" srcId="{E89063EB-91F6-4905-9A43-A9EADC6C39B2}" destId="{D657A03A-0988-471B-8594-B5436B86705D}" srcOrd="0" destOrd="0" presId="urn:microsoft.com/office/officeart/2005/8/layout/cycle5"/>
    <dgm:cxn modelId="{523DADFC-B503-46A4-8546-68B5C758E493}" srcId="{E7160077-CDE2-426F-B861-608D123F3E4D}" destId="{E89063EB-91F6-4905-9A43-A9EADC6C39B2}" srcOrd="3" destOrd="0" parTransId="{43FA83A8-C7B2-4EB4-9664-34A3E45E3262}" sibTransId="{1ED72B28-9560-4E65-BF74-2638510FEB49}"/>
    <dgm:cxn modelId="{916E5758-6DB4-4C10-B514-91722B2CE817}" srcId="{E7160077-CDE2-426F-B861-608D123F3E4D}" destId="{3CC1DE26-BFA4-4A8B-9495-4CE06933288D}" srcOrd="0" destOrd="0" parTransId="{A5BFAE58-4A61-4DC4-9AA7-C3CFB365594D}" sibTransId="{39BD8CB3-2286-447E-8361-E57545E4F97C}"/>
    <dgm:cxn modelId="{3FFBB482-61AC-42AA-A066-5B91F1A89063}" type="presOf" srcId="{1ED72B28-9560-4E65-BF74-2638510FEB49}" destId="{7D9FA32B-E764-4120-A79A-20B6E8E69890}" srcOrd="0" destOrd="0" presId="urn:microsoft.com/office/officeart/2005/8/layout/cycle5"/>
    <dgm:cxn modelId="{2B7D93C2-398F-435D-AC9D-287BB410EF9D}" srcId="{E7160077-CDE2-426F-B861-608D123F3E4D}" destId="{3A0D6E2A-5050-4B7E-8943-9698410142FE}" srcOrd="2" destOrd="0" parTransId="{E0650954-20B5-4607-A42D-7386E0F81621}" sibTransId="{1DAA0F44-B3B2-4D1F-AA95-8798109099E9}"/>
    <dgm:cxn modelId="{7D658A44-57B7-46F6-BDC6-DFE49CD574D9}" type="presOf" srcId="{B7280DB6-E9CC-44E0-96F9-2F592FACC493}" destId="{8D9BF5D4-9208-495D-8756-4423BDF0B8CC}" srcOrd="0" destOrd="0" presId="urn:microsoft.com/office/officeart/2005/8/layout/cycle5"/>
    <dgm:cxn modelId="{C6E45A09-265D-4F41-8B8B-EEDFCEB10CB0}" type="presOf" srcId="{3A0D6E2A-5050-4B7E-8943-9698410142FE}" destId="{9D5D1294-9901-4C71-B5AB-CF88D37D0651}" srcOrd="0" destOrd="0" presId="urn:microsoft.com/office/officeart/2005/8/layout/cycle5"/>
    <dgm:cxn modelId="{E2830F8C-CAF1-4F01-B5AC-2A2EA44090AB}" type="presOf" srcId="{3CC1DE26-BFA4-4A8B-9495-4CE06933288D}" destId="{3522261B-9859-4CB4-B125-374A8B65A982}" srcOrd="0" destOrd="0" presId="urn:microsoft.com/office/officeart/2005/8/layout/cycle5"/>
    <dgm:cxn modelId="{254F662A-7FBD-4762-9D20-9E08B1C54465}" type="presOf" srcId="{1DAA0F44-B3B2-4D1F-AA95-8798109099E9}" destId="{090B8DEC-64DB-4A98-BE2C-214E4622C8C7}" srcOrd="0" destOrd="0" presId="urn:microsoft.com/office/officeart/2005/8/layout/cycle5"/>
    <dgm:cxn modelId="{51A77AAA-FD2E-49A3-AA0E-E69724DB1175}" type="presOf" srcId="{A018CA0D-0768-4F13-A869-AF46E4218820}" destId="{FD1AA1B0-75F0-4C62-9DEC-2778FEBD54BC}" srcOrd="0" destOrd="0" presId="urn:microsoft.com/office/officeart/2005/8/layout/cycle5"/>
    <dgm:cxn modelId="{FF48821D-BE72-45D9-9D54-B9C79E62EA02}" type="presOf" srcId="{39BD8CB3-2286-447E-8361-E57545E4F97C}" destId="{E92A85B1-482D-4D80-AFAB-C290C32B83D9}" srcOrd="0" destOrd="0" presId="urn:microsoft.com/office/officeart/2005/8/layout/cycle5"/>
    <dgm:cxn modelId="{70780544-D016-4051-9BEA-3559EF5B1090}" type="presParOf" srcId="{E484EED2-AFC6-4EE6-B72D-C90E29ABAB6F}" destId="{3522261B-9859-4CB4-B125-374A8B65A982}" srcOrd="0" destOrd="0" presId="urn:microsoft.com/office/officeart/2005/8/layout/cycle5"/>
    <dgm:cxn modelId="{33BF15F0-91B0-43F9-9058-1F2FB29A4C1C}" type="presParOf" srcId="{E484EED2-AFC6-4EE6-B72D-C90E29ABAB6F}" destId="{F14CB4E9-3B6B-4D16-BA7C-E1F5B734B424}" srcOrd="1" destOrd="0" presId="urn:microsoft.com/office/officeart/2005/8/layout/cycle5"/>
    <dgm:cxn modelId="{A9195E77-DD3B-4002-AAE6-88D8EDD7EAF3}" type="presParOf" srcId="{E484EED2-AFC6-4EE6-B72D-C90E29ABAB6F}" destId="{E92A85B1-482D-4D80-AFAB-C290C32B83D9}" srcOrd="2" destOrd="0" presId="urn:microsoft.com/office/officeart/2005/8/layout/cycle5"/>
    <dgm:cxn modelId="{8DFD324F-0990-4C86-A6CE-C3E38ED2BAAE}" type="presParOf" srcId="{E484EED2-AFC6-4EE6-B72D-C90E29ABAB6F}" destId="{8D9BF5D4-9208-495D-8756-4423BDF0B8CC}" srcOrd="3" destOrd="0" presId="urn:microsoft.com/office/officeart/2005/8/layout/cycle5"/>
    <dgm:cxn modelId="{0ECE3B93-103D-4454-AF7E-823A79146D37}" type="presParOf" srcId="{E484EED2-AFC6-4EE6-B72D-C90E29ABAB6F}" destId="{3EF4464F-2C1C-49ED-A293-1514DA79E69B}" srcOrd="4" destOrd="0" presId="urn:microsoft.com/office/officeart/2005/8/layout/cycle5"/>
    <dgm:cxn modelId="{6F7F081A-2A39-44F1-9C7D-F69C045D4C45}" type="presParOf" srcId="{E484EED2-AFC6-4EE6-B72D-C90E29ABAB6F}" destId="{FD1AA1B0-75F0-4C62-9DEC-2778FEBD54BC}" srcOrd="5" destOrd="0" presId="urn:microsoft.com/office/officeart/2005/8/layout/cycle5"/>
    <dgm:cxn modelId="{FD643F27-5CC5-43FB-ACC4-AF0910D89D64}" type="presParOf" srcId="{E484EED2-AFC6-4EE6-B72D-C90E29ABAB6F}" destId="{9D5D1294-9901-4C71-B5AB-CF88D37D0651}" srcOrd="6" destOrd="0" presId="urn:microsoft.com/office/officeart/2005/8/layout/cycle5"/>
    <dgm:cxn modelId="{DA2EB107-6BB8-469D-A8EF-B6D00A53B1DF}" type="presParOf" srcId="{E484EED2-AFC6-4EE6-B72D-C90E29ABAB6F}" destId="{B76130E3-00C0-4760-87C1-0B9547B0EAA4}" srcOrd="7" destOrd="0" presId="urn:microsoft.com/office/officeart/2005/8/layout/cycle5"/>
    <dgm:cxn modelId="{14228C19-C509-47C9-AB90-084D62DC28E7}" type="presParOf" srcId="{E484EED2-AFC6-4EE6-B72D-C90E29ABAB6F}" destId="{090B8DEC-64DB-4A98-BE2C-214E4622C8C7}" srcOrd="8" destOrd="0" presId="urn:microsoft.com/office/officeart/2005/8/layout/cycle5"/>
    <dgm:cxn modelId="{0472249F-7649-42A0-8E8B-10F3D8F396A8}" type="presParOf" srcId="{E484EED2-AFC6-4EE6-B72D-C90E29ABAB6F}" destId="{D657A03A-0988-471B-8594-B5436B86705D}" srcOrd="9" destOrd="0" presId="urn:microsoft.com/office/officeart/2005/8/layout/cycle5"/>
    <dgm:cxn modelId="{E6E76BB7-6356-4E86-93B8-56E9F4FE4280}" type="presParOf" srcId="{E484EED2-AFC6-4EE6-B72D-C90E29ABAB6F}" destId="{58A7A81F-1F30-4427-8B39-5001DCD3BA13}" srcOrd="10" destOrd="0" presId="urn:microsoft.com/office/officeart/2005/8/layout/cycle5"/>
    <dgm:cxn modelId="{D1B51C4E-D142-4919-B3A3-DC4F3186F0BA}" type="presParOf" srcId="{E484EED2-AFC6-4EE6-B72D-C90E29ABAB6F}" destId="{7D9FA32B-E764-4120-A79A-20B6E8E69890}" srcOrd="11" destOrd="0" presId="urn:microsoft.com/office/officeart/2005/8/layout/cycle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160077-CDE2-426F-B861-608D123F3E4D}" type="doc">
      <dgm:prSet loTypeId="urn:microsoft.com/office/officeart/2005/8/layout/cycle5" loCatId="cycle" qsTypeId="urn:microsoft.com/office/officeart/2005/8/quickstyle/simple1" qsCatId="simple" csTypeId="urn:microsoft.com/office/officeart/2005/8/colors/accent1_5" csCatId="accent1" phldr="1"/>
      <dgm:spPr/>
      <dgm:t>
        <a:bodyPr/>
        <a:lstStyle/>
        <a:p>
          <a:endParaRPr lang="en-GB"/>
        </a:p>
      </dgm:t>
    </dgm:pt>
    <dgm:pt modelId="{3CC1DE26-BFA4-4A8B-9495-4CE06933288D}">
      <dgm:prSet phldrT="[Text]" custT="1"/>
      <dgm:spPr/>
      <dgm:t>
        <a:bodyPr/>
        <a:lstStyle/>
        <a:p>
          <a:r>
            <a:rPr lang="en-GB" sz="900" dirty="0"/>
            <a:t>Untested</a:t>
          </a:r>
          <a:endParaRPr lang="en-GB" sz="800" dirty="0"/>
        </a:p>
      </dgm:t>
    </dgm:pt>
    <dgm:pt modelId="{A5BFAE58-4A61-4DC4-9AA7-C3CFB365594D}" type="parTrans" cxnId="{916E5758-6DB4-4C10-B514-91722B2CE817}">
      <dgm:prSet/>
      <dgm:spPr/>
      <dgm:t>
        <a:bodyPr/>
        <a:lstStyle/>
        <a:p>
          <a:endParaRPr lang="en-GB"/>
        </a:p>
      </dgm:t>
    </dgm:pt>
    <dgm:pt modelId="{39BD8CB3-2286-447E-8361-E57545E4F97C}" type="sibTrans" cxnId="{916E5758-6DB4-4C10-B514-91722B2CE817}">
      <dgm:prSet/>
      <dgm:spPr/>
      <dgm:t>
        <a:bodyPr/>
        <a:lstStyle/>
        <a:p>
          <a:endParaRPr lang="en-GB"/>
        </a:p>
      </dgm:t>
    </dgm:pt>
    <dgm:pt modelId="{B7280DB6-E9CC-44E0-96F9-2F592FACC493}">
      <dgm:prSet phldrT="[Text]"/>
      <dgm:spPr/>
      <dgm:t>
        <a:bodyPr/>
        <a:lstStyle/>
        <a:p>
          <a:r>
            <a:rPr lang="en-GB" dirty="0"/>
            <a:t>Waiting</a:t>
          </a:r>
        </a:p>
      </dgm:t>
    </dgm:pt>
    <dgm:pt modelId="{EE8E51D5-E9C4-4702-90DB-577D06126029}" type="parTrans" cxnId="{89674738-B501-4B30-8399-79ADFAF5E13D}">
      <dgm:prSet/>
      <dgm:spPr/>
      <dgm:t>
        <a:bodyPr/>
        <a:lstStyle/>
        <a:p>
          <a:endParaRPr lang="en-GB"/>
        </a:p>
      </dgm:t>
    </dgm:pt>
    <dgm:pt modelId="{A018CA0D-0768-4F13-A869-AF46E4218820}" type="sibTrans" cxnId="{89674738-B501-4B30-8399-79ADFAF5E13D}">
      <dgm:prSet/>
      <dgm:spPr/>
      <dgm:t>
        <a:bodyPr/>
        <a:lstStyle/>
        <a:p>
          <a:endParaRPr lang="en-GB"/>
        </a:p>
      </dgm:t>
    </dgm:pt>
    <dgm:pt modelId="{190DA942-6F4E-4F36-90AB-4F0869546223}">
      <dgm:prSet phldrT="[Text]"/>
      <dgm:spPr/>
      <dgm:t>
        <a:bodyPr/>
        <a:lstStyle/>
        <a:p>
          <a:r>
            <a:rPr lang="en-GB" dirty="0"/>
            <a:t>Positive</a:t>
          </a:r>
        </a:p>
      </dgm:t>
    </dgm:pt>
    <dgm:pt modelId="{2FF87727-FCE8-4BF2-9EF6-EE239DABCC7A}" type="parTrans" cxnId="{21D5D6A7-676D-4E2B-9AC3-62BF44D39657}">
      <dgm:prSet/>
      <dgm:spPr/>
      <dgm:t>
        <a:bodyPr/>
        <a:lstStyle/>
        <a:p>
          <a:endParaRPr lang="en-GB"/>
        </a:p>
      </dgm:t>
    </dgm:pt>
    <dgm:pt modelId="{8134B3C8-12FD-438E-93C3-D31DCC78DB9B}" type="sibTrans" cxnId="{21D5D6A7-676D-4E2B-9AC3-62BF44D39657}">
      <dgm:prSet/>
      <dgm:spPr/>
      <dgm:t>
        <a:bodyPr/>
        <a:lstStyle/>
        <a:p>
          <a:endParaRPr lang="en-GB"/>
        </a:p>
      </dgm:t>
    </dgm:pt>
    <dgm:pt modelId="{A97FDFF2-878C-43A2-BF06-E30E2D279EA4}">
      <dgm:prSet phldrT="[Text]"/>
      <dgm:spPr/>
      <dgm:t>
        <a:bodyPr/>
        <a:lstStyle/>
        <a:p>
          <a:r>
            <a:rPr lang="en-GB" dirty="0"/>
            <a:t>Negative</a:t>
          </a:r>
        </a:p>
      </dgm:t>
    </dgm:pt>
    <dgm:pt modelId="{891B723B-3951-4D66-845D-2B5AA1E348C5}" type="parTrans" cxnId="{C37A7830-C6EB-466A-B686-92C2821E445A}">
      <dgm:prSet/>
      <dgm:spPr/>
      <dgm:t>
        <a:bodyPr/>
        <a:lstStyle/>
        <a:p>
          <a:endParaRPr lang="en-GB"/>
        </a:p>
      </dgm:t>
    </dgm:pt>
    <dgm:pt modelId="{82DBDACD-CE49-4AF1-BC3D-FB83F7513999}" type="sibTrans" cxnId="{C37A7830-C6EB-466A-B686-92C2821E445A}">
      <dgm:prSet/>
      <dgm:spPr/>
      <dgm:t>
        <a:bodyPr/>
        <a:lstStyle/>
        <a:p>
          <a:endParaRPr lang="en-GB"/>
        </a:p>
      </dgm:t>
    </dgm:pt>
    <dgm:pt modelId="{E484EED2-AFC6-4EE6-B72D-C90E29ABAB6F}" type="pres">
      <dgm:prSet presAssocID="{E7160077-CDE2-426F-B861-608D123F3E4D}" presName="cycle" presStyleCnt="0">
        <dgm:presLayoutVars>
          <dgm:dir/>
          <dgm:resizeHandles val="exact"/>
        </dgm:presLayoutVars>
      </dgm:prSet>
      <dgm:spPr/>
      <dgm:t>
        <a:bodyPr/>
        <a:lstStyle/>
        <a:p>
          <a:endParaRPr lang="en-US"/>
        </a:p>
      </dgm:t>
    </dgm:pt>
    <dgm:pt modelId="{3522261B-9859-4CB4-B125-374A8B65A982}" type="pres">
      <dgm:prSet presAssocID="{3CC1DE26-BFA4-4A8B-9495-4CE06933288D}" presName="node" presStyleLbl="node1" presStyleIdx="0" presStyleCnt="4" custScaleX="124514">
        <dgm:presLayoutVars>
          <dgm:bulletEnabled val="1"/>
        </dgm:presLayoutVars>
      </dgm:prSet>
      <dgm:spPr/>
      <dgm:t>
        <a:bodyPr/>
        <a:lstStyle/>
        <a:p>
          <a:endParaRPr lang="en-US"/>
        </a:p>
      </dgm:t>
    </dgm:pt>
    <dgm:pt modelId="{F14CB4E9-3B6B-4D16-BA7C-E1F5B734B424}" type="pres">
      <dgm:prSet presAssocID="{3CC1DE26-BFA4-4A8B-9495-4CE06933288D}" presName="spNode" presStyleCnt="0"/>
      <dgm:spPr/>
    </dgm:pt>
    <dgm:pt modelId="{E92A85B1-482D-4D80-AFAB-C290C32B83D9}" type="pres">
      <dgm:prSet presAssocID="{39BD8CB3-2286-447E-8361-E57545E4F97C}" presName="sibTrans" presStyleLbl="sibTrans1D1" presStyleIdx="0" presStyleCnt="4"/>
      <dgm:spPr/>
      <dgm:t>
        <a:bodyPr/>
        <a:lstStyle/>
        <a:p>
          <a:endParaRPr lang="en-US"/>
        </a:p>
      </dgm:t>
    </dgm:pt>
    <dgm:pt modelId="{8D9BF5D4-9208-495D-8756-4423BDF0B8CC}" type="pres">
      <dgm:prSet presAssocID="{B7280DB6-E9CC-44E0-96F9-2F592FACC493}" presName="node" presStyleLbl="node1" presStyleIdx="1" presStyleCnt="4">
        <dgm:presLayoutVars>
          <dgm:bulletEnabled val="1"/>
        </dgm:presLayoutVars>
      </dgm:prSet>
      <dgm:spPr/>
      <dgm:t>
        <a:bodyPr/>
        <a:lstStyle/>
        <a:p>
          <a:endParaRPr lang="en-US"/>
        </a:p>
      </dgm:t>
    </dgm:pt>
    <dgm:pt modelId="{3EF4464F-2C1C-49ED-A293-1514DA79E69B}" type="pres">
      <dgm:prSet presAssocID="{B7280DB6-E9CC-44E0-96F9-2F592FACC493}" presName="spNode" presStyleCnt="0"/>
      <dgm:spPr/>
    </dgm:pt>
    <dgm:pt modelId="{FD1AA1B0-75F0-4C62-9DEC-2778FEBD54BC}" type="pres">
      <dgm:prSet presAssocID="{A018CA0D-0768-4F13-A869-AF46E4218820}" presName="sibTrans" presStyleLbl="sibTrans1D1" presStyleIdx="1" presStyleCnt="4"/>
      <dgm:spPr/>
      <dgm:t>
        <a:bodyPr/>
        <a:lstStyle/>
        <a:p>
          <a:endParaRPr lang="en-US"/>
        </a:p>
      </dgm:t>
    </dgm:pt>
    <dgm:pt modelId="{0F658623-E921-42BD-805E-16145FA1CECF}" type="pres">
      <dgm:prSet presAssocID="{190DA942-6F4E-4F36-90AB-4F0869546223}" presName="node" presStyleLbl="node1" presStyleIdx="2" presStyleCnt="4">
        <dgm:presLayoutVars>
          <dgm:bulletEnabled val="1"/>
        </dgm:presLayoutVars>
      </dgm:prSet>
      <dgm:spPr/>
      <dgm:t>
        <a:bodyPr/>
        <a:lstStyle/>
        <a:p>
          <a:endParaRPr lang="en-US"/>
        </a:p>
      </dgm:t>
    </dgm:pt>
    <dgm:pt modelId="{B893F4AE-6BA7-4FAE-B567-3223200A71F6}" type="pres">
      <dgm:prSet presAssocID="{190DA942-6F4E-4F36-90AB-4F0869546223}" presName="spNode" presStyleCnt="0"/>
      <dgm:spPr/>
    </dgm:pt>
    <dgm:pt modelId="{C3FE804D-3EDB-463C-8853-B072E06002E3}" type="pres">
      <dgm:prSet presAssocID="{8134B3C8-12FD-438E-93C3-D31DCC78DB9B}" presName="sibTrans" presStyleLbl="sibTrans1D1" presStyleIdx="2" presStyleCnt="4"/>
      <dgm:spPr/>
      <dgm:t>
        <a:bodyPr/>
        <a:lstStyle/>
        <a:p>
          <a:endParaRPr lang="en-US"/>
        </a:p>
      </dgm:t>
    </dgm:pt>
    <dgm:pt modelId="{45E03116-5597-4DAC-9BE4-D71C0B08E12F}" type="pres">
      <dgm:prSet presAssocID="{A97FDFF2-878C-43A2-BF06-E30E2D279EA4}" presName="node" presStyleLbl="node1" presStyleIdx="3" presStyleCnt="4">
        <dgm:presLayoutVars>
          <dgm:bulletEnabled val="1"/>
        </dgm:presLayoutVars>
      </dgm:prSet>
      <dgm:spPr/>
      <dgm:t>
        <a:bodyPr/>
        <a:lstStyle/>
        <a:p>
          <a:endParaRPr lang="en-US"/>
        </a:p>
      </dgm:t>
    </dgm:pt>
    <dgm:pt modelId="{1B20E99F-770E-45E8-A83D-AB498579BEC3}" type="pres">
      <dgm:prSet presAssocID="{A97FDFF2-878C-43A2-BF06-E30E2D279EA4}" presName="spNode" presStyleCnt="0"/>
      <dgm:spPr/>
    </dgm:pt>
    <dgm:pt modelId="{7F8DA561-D0A1-4434-B729-EAC3903716AC}" type="pres">
      <dgm:prSet presAssocID="{82DBDACD-CE49-4AF1-BC3D-FB83F7513999}" presName="sibTrans" presStyleLbl="sibTrans1D1" presStyleIdx="3" presStyleCnt="4"/>
      <dgm:spPr/>
      <dgm:t>
        <a:bodyPr/>
        <a:lstStyle/>
        <a:p>
          <a:endParaRPr lang="en-US"/>
        </a:p>
      </dgm:t>
    </dgm:pt>
  </dgm:ptLst>
  <dgm:cxnLst>
    <dgm:cxn modelId="{89674738-B501-4B30-8399-79ADFAF5E13D}" srcId="{E7160077-CDE2-426F-B861-608D123F3E4D}" destId="{B7280DB6-E9CC-44E0-96F9-2F592FACC493}" srcOrd="1" destOrd="0" parTransId="{EE8E51D5-E9C4-4702-90DB-577D06126029}" sibTransId="{A018CA0D-0768-4F13-A869-AF46E4218820}"/>
    <dgm:cxn modelId="{3D3F4C87-7757-411B-A020-C9A92FE406E1}" type="presOf" srcId="{E7160077-CDE2-426F-B861-608D123F3E4D}" destId="{E484EED2-AFC6-4EE6-B72D-C90E29ABAB6F}" srcOrd="0" destOrd="0" presId="urn:microsoft.com/office/officeart/2005/8/layout/cycle5"/>
    <dgm:cxn modelId="{916E5758-6DB4-4C10-B514-91722B2CE817}" srcId="{E7160077-CDE2-426F-B861-608D123F3E4D}" destId="{3CC1DE26-BFA4-4A8B-9495-4CE06933288D}" srcOrd="0" destOrd="0" parTransId="{A5BFAE58-4A61-4DC4-9AA7-C3CFB365594D}" sibTransId="{39BD8CB3-2286-447E-8361-E57545E4F97C}"/>
    <dgm:cxn modelId="{7D658A44-57B7-46F6-BDC6-DFE49CD574D9}" type="presOf" srcId="{B7280DB6-E9CC-44E0-96F9-2F592FACC493}" destId="{8D9BF5D4-9208-495D-8756-4423BDF0B8CC}" srcOrd="0" destOrd="0" presId="urn:microsoft.com/office/officeart/2005/8/layout/cycle5"/>
    <dgm:cxn modelId="{2128B0AA-913B-49B0-B9A8-9548C40D6440}" type="presOf" srcId="{190DA942-6F4E-4F36-90AB-4F0869546223}" destId="{0F658623-E921-42BD-805E-16145FA1CECF}" srcOrd="0" destOrd="0" presId="urn:microsoft.com/office/officeart/2005/8/layout/cycle5"/>
    <dgm:cxn modelId="{21D5D6A7-676D-4E2B-9AC3-62BF44D39657}" srcId="{E7160077-CDE2-426F-B861-608D123F3E4D}" destId="{190DA942-6F4E-4F36-90AB-4F0869546223}" srcOrd="2" destOrd="0" parTransId="{2FF87727-FCE8-4BF2-9EF6-EE239DABCC7A}" sibTransId="{8134B3C8-12FD-438E-93C3-D31DCC78DB9B}"/>
    <dgm:cxn modelId="{C37A7830-C6EB-466A-B686-92C2821E445A}" srcId="{E7160077-CDE2-426F-B861-608D123F3E4D}" destId="{A97FDFF2-878C-43A2-BF06-E30E2D279EA4}" srcOrd="3" destOrd="0" parTransId="{891B723B-3951-4D66-845D-2B5AA1E348C5}" sibTransId="{82DBDACD-CE49-4AF1-BC3D-FB83F7513999}"/>
    <dgm:cxn modelId="{E2830F8C-CAF1-4F01-B5AC-2A2EA44090AB}" type="presOf" srcId="{3CC1DE26-BFA4-4A8B-9495-4CE06933288D}" destId="{3522261B-9859-4CB4-B125-374A8B65A982}" srcOrd="0" destOrd="0" presId="urn:microsoft.com/office/officeart/2005/8/layout/cycle5"/>
    <dgm:cxn modelId="{51A77AAA-FD2E-49A3-AA0E-E69724DB1175}" type="presOf" srcId="{A018CA0D-0768-4F13-A869-AF46E4218820}" destId="{FD1AA1B0-75F0-4C62-9DEC-2778FEBD54BC}" srcOrd="0" destOrd="0" presId="urn:microsoft.com/office/officeart/2005/8/layout/cycle5"/>
    <dgm:cxn modelId="{AC30E32A-214A-4FEE-8A95-26948FC184FF}" type="presOf" srcId="{A97FDFF2-878C-43A2-BF06-E30E2D279EA4}" destId="{45E03116-5597-4DAC-9BE4-D71C0B08E12F}" srcOrd="0" destOrd="0" presId="urn:microsoft.com/office/officeart/2005/8/layout/cycle5"/>
    <dgm:cxn modelId="{2017A337-6B39-426C-9D89-AA6937FD69F5}" type="presOf" srcId="{8134B3C8-12FD-438E-93C3-D31DCC78DB9B}" destId="{C3FE804D-3EDB-463C-8853-B072E06002E3}" srcOrd="0" destOrd="0" presId="urn:microsoft.com/office/officeart/2005/8/layout/cycle5"/>
    <dgm:cxn modelId="{FF48821D-BE72-45D9-9D54-B9C79E62EA02}" type="presOf" srcId="{39BD8CB3-2286-447E-8361-E57545E4F97C}" destId="{E92A85B1-482D-4D80-AFAB-C290C32B83D9}" srcOrd="0" destOrd="0" presId="urn:microsoft.com/office/officeart/2005/8/layout/cycle5"/>
    <dgm:cxn modelId="{7D83493B-06D3-4CB1-A75C-0B30C539787E}" type="presOf" srcId="{82DBDACD-CE49-4AF1-BC3D-FB83F7513999}" destId="{7F8DA561-D0A1-4434-B729-EAC3903716AC}" srcOrd="0" destOrd="0" presId="urn:microsoft.com/office/officeart/2005/8/layout/cycle5"/>
    <dgm:cxn modelId="{70780544-D016-4051-9BEA-3559EF5B1090}" type="presParOf" srcId="{E484EED2-AFC6-4EE6-B72D-C90E29ABAB6F}" destId="{3522261B-9859-4CB4-B125-374A8B65A982}" srcOrd="0" destOrd="0" presId="urn:microsoft.com/office/officeart/2005/8/layout/cycle5"/>
    <dgm:cxn modelId="{33BF15F0-91B0-43F9-9058-1F2FB29A4C1C}" type="presParOf" srcId="{E484EED2-AFC6-4EE6-B72D-C90E29ABAB6F}" destId="{F14CB4E9-3B6B-4D16-BA7C-E1F5B734B424}" srcOrd="1" destOrd="0" presId="urn:microsoft.com/office/officeart/2005/8/layout/cycle5"/>
    <dgm:cxn modelId="{A9195E77-DD3B-4002-AAE6-88D8EDD7EAF3}" type="presParOf" srcId="{E484EED2-AFC6-4EE6-B72D-C90E29ABAB6F}" destId="{E92A85B1-482D-4D80-AFAB-C290C32B83D9}" srcOrd="2" destOrd="0" presId="urn:microsoft.com/office/officeart/2005/8/layout/cycle5"/>
    <dgm:cxn modelId="{8DFD324F-0990-4C86-A6CE-C3E38ED2BAAE}" type="presParOf" srcId="{E484EED2-AFC6-4EE6-B72D-C90E29ABAB6F}" destId="{8D9BF5D4-9208-495D-8756-4423BDF0B8CC}" srcOrd="3" destOrd="0" presId="urn:microsoft.com/office/officeart/2005/8/layout/cycle5"/>
    <dgm:cxn modelId="{0ECE3B93-103D-4454-AF7E-823A79146D37}" type="presParOf" srcId="{E484EED2-AFC6-4EE6-B72D-C90E29ABAB6F}" destId="{3EF4464F-2C1C-49ED-A293-1514DA79E69B}" srcOrd="4" destOrd="0" presId="urn:microsoft.com/office/officeart/2005/8/layout/cycle5"/>
    <dgm:cxn modelId="{6F7F081A-2A39-44F1-9C7D-F69C045D4C45}" type="presParOf" srcId="{E484EED2-AFC6-4EE6-B72D-C90E29ABAB6F}" destId="{FD1AA1B0-75F0-4C62-9DEC-2778FEBD54BC}" srcOrd="5" destOrd="0" presId="urn:microsoft.com/office/officeart/2005/8/layout/cycle5"/>
    <dgm:cxn modelId="{EE15E62D-FFA5-4312-9FA9-A4172F15DFCA}" type="presParOf" srcId="{E484EED2-AFC6-4EE6-B72D-C90E29ABAB6F}" destId="{0F658623-E921-42BD-805E-16145FA1CECF}" srcOrd="6" destOrd="0" presId="urn:microsoft.com/office/officeart/2005/8/layout/cycle5"/>
    <dgm:cxn modelId="{7687A1D9-20A4-43A5-B6E4-C3AE18F5F7B4}" type="presParOf" srcId="{E484EED2-AFC6-4EE6-B72D-C90E29ABAB6F}" destId="{B893F4AE-6BA7-4FAE-B567-3223200A71F6}" srcOrd="7" destOrd="0" presId="urn:microsoft.com/office/officeart/2005/8/layout/cycle5"/>
    <dgm:cxn modelId="{5B7063F9-FD5D-4591-B6FC-04D44658B97C}" type="presParOf" srcId="{E484EED2-AFC6-4EE6-B72D-C90E29ABAB6F}" destId="{C3FE804D-3EDB-463C-8853-B072E06002E3}" srcOrd="8" destOrd="0" presId="urn:microsoft.com/office/officeart/2005/8/layout/cycle5"/>
    <dgm:cxn modelId="{51F86660-CF62-40E9-950B-1F83716F28AC}" type="presParOf" srcId="{E484EED2-AFC6-4EE6-B72D-C90E29ABAB6F}" destId="{45E03116-5597-4DAC-9BE4-D71C0B08E12F}" srcOrd="9" destOrd="0" presId="urn:microsoft.com/office/officeart/2005/8/layout/cycle5"/>
    <dgm:cxn modelId="{8DBCD79D-93EB-4DB0-8EE4-36A47B7A841E}" type="presParOf" srcId="{E484EED2-AFC6-4EE6-B72D-C90E29ABAB6F}" destId="{1B20E99F-770E-45E8-A83D-AB498579BEC3}" srcOrd="10" destOrd="0" presId="urn:microsoft.com/office/officeart/2005/8/layout/cycle5"/>
    <dgm:cxn modelId="{A61DB4EA-3E6D-456D-8011-65E5E2E5020A}" type="presParOf" srcId="{E484EED2-AFC6-4EE6-B72D-C90E29ABAB6F}" destId="{7F8DA561-D0A1-4434-B729-EAC3903716AC}" srcOrd="11" destOrd="0" presId="urn:microsoft.com/office/officeart/2005/8/layout/cycle5"/>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160077-CDE2-426F-B861-608D123F3E4D}" type="doc">
      <dgm:prSet loTypeId="urn:microsoft.com/office/officeart/2005/8/layout/cycle5" loCatId="cycle" qsTypeId="urn:microsoft.com/office/officeart/2005/8/quickstyle/simple1" qsCatId="simple" csTypeId="urn:microsoft.com/office/officeart/2005/8/colors/accent1_5" csCatId="accent1" phldr="1"/>
      <dgm:spPr/>
      <dgm:t>
        <a:bodyPr/>
        <a:lstStyle/>
        <a:p>
          <a:endParaRPr lang="en-GB"/>
        </a:p>
      </dgm:t>
    </dgm:pt>
    <dgm:pt modelId="{3CC1DE26-BFA4-4A8B-9495-4CE06933288D}">
      <dgm:prSet phldrT="[Text]"/>
      <dgm:spPr/>
      <dgm:t>
        <a:bodyPr/>
        <a:lstStyle/>
        <a:p>
          <a:r>
            <a:rPr lang="en-GB" dirty="0"/>
            <a:t>Home</a:t>
          </a:r>
        </a:p>
      </dgm:t>
    </dgm:pt>
    <dgm:pt modelId="{A5BFAE58-4A61-4DC4-9AA7-C3CFB365594D}" type="parTrans" cxnId="{916E5758-6DB4-4C10-B514-91722B2CE817}">
      <dgm:prSet/>
      <dgm:spPr/>
      <dgm:t>
        <a:bodyPr/>
        <a:lstStyle/>
        <a:p>
          <a:endParaRPr lang="en-GB"/>
        </a:p>
      </dgm:t>
    </dgm:pt>
    <dgm:pt modelId="{39BD8CB3-2286-447E-8361-E57545E4F97C}" type="sibTrans" cxnId="{916E5758-6DB4-4C10-B514-91722B2CE817}">
      <dgm:prSet/>
      <dgm:spPr/>
      <dgm:t>
        <a:bodyPr/>
        <a:lstStyle/>
        <a:p>
          <a:endParaRPr lang="en-GB"/>
        </a:p>
      </dgm:t>
    </dgm:pt>
    <dgm:pt modelId="{B7280DB6-E9CC-44E0-96F9-2F592FACC493}">
      <dgm:prSet phldrT="[Text]"/>
      <dgm:spPr/>
      <dgm:t>
        <a:bodyPr/>
        <a:lstStyle/>
        <a:p>
          <a:r>
            <a:rPr lang="en-GB" dirty="0"/>
            <a:t>Work</a:t>
          </a:r>
        </a:p>
      </dgm:t>
    </dgm:pt>
    <dgm:pt modelId="{EE8E51D5-E9C4-4702-90DB-577D06126029}" type="parTrans" cxnId="{89674738-B501-4B30-8399-79ADFAF5E13D}">
      <dgm:prSet/>
      <dgm:spPr/>
      <dgm:t>
        <a:bodyPr/>
        <a:lstStyle/>
        <a:p>
          <a:endParaRPr lang="en-GB"/>
        </a:p>
      </dgm:t>
    </dgm:pt>
    <dgm:pt modelId="{A018CA0D-0768-4F13-A869-AF46E4218820}" type="sibTrans" cxnId="{89674738-B501-4B30-8399-79ADFAF5E13D}">
      <dgm:prSet/>
      <dgm:spPr/>
      <dgm:t>
        <a:bodyPr/>
        <a:lstStyle/>
        <a:p>
          <a:endParaRPr lang="en-GB"/>
        </a:p>
      </dgm:t>
    </dgm:pt>
    <dgm:pt modelId="{E89063EB-91F6-4905-9A43-A9EADC6C39B2}">
      <dgm:prSet phldrT="[Text]"/>
      <dgm:spPr/>
      <dgm:t>
        <a:bodyPr/>
        <a:lstStyle/>
        <a:p>
          <a:r>
            <a:rPr lang="en-GB" dirty="0"/>
            <a:t>CCU</a:t>
          </a:r>
        </a:p>
      </dgm:t>
    </dgm:pt>
    <dgm:pt modelId="{43FA83A8-C7B2-4EB4-9664-34A3E45E3262}" type="parTrans" cxnId="{523DADFC-B503-46A4-8546-68B5C758E493}">
      <dgm:prSet/>
      <dgm:spPr/>
      <dgm:t>
        <a:bodyPr/>
        <a:lstStyle/>
        <a:p>
          <a:endParaRPr lang="en-GB"/>
        </a:p>
      </dgm:t>
    </dgm:pt>
    <dgm:pt modelId="{1ED72B28-9560-4E65-BF74-2638510FEB49}" type="sibTrans" cxnId="{523DADFC-B503-46A4-8546-68B5C758E493}">
      <dgm:prSet/>
      <dgm:spPr/>
      <dgm:t>
        <a:bodyPr/>
        <a:lstStyle/>
        <a:p>
          <a:endParaRPr lang="en-GB"/>
        </a:p>
      </dgm:t>
    </dgm:pt>
    <dgm:pt modelId="{1B66D8B6-B26F-426E-B11D-505F58EC6C72}">
      <dgm:prSet phldrT="[Text]"/>
      <dgm:spPr/>
      <dgm:t>
        <a:bodyPr/>
        <a:lstStyle/>
        <a:p>
          <a:r>
            <a:rPr lang="en-GB" dirty="0"/>
            <a:t>Morgue</a:t>
          </a:r>
        </a:p>
      </dgm:t>
    </dgm:pt>
    <dgm:pt modelId="{46F2F3C9-BF81-4D12-A555-E35C77231E5F}" type="parTrans" cxnId="{10B963B3-07AF-41FB-B3C6-956F81C72E8A}">
      <dgm:prSet/>
      <dgm:spPr/>
      <dgm:t>
        <a:bodyPr/>
        <a:lstStyle/>
        <a:p>
          <a:endParaRPr lang="en-GB"/>
        </a:p>
      </dgm:t>
    </dgm:pt>
    <dgm:pt modelId="{8E5FA617-747A-423D-801B-7017FB92CB24}" type="sibTrans" cxnId="{10B963B3-07AF-41FB-B3C6-956F81C72E8A}">
      <dgm:prSet/>
      <dgm:spPr/>
      <dgm:t>
        <a:bodyPr/>
        <a:lstStyle/>
        <a:p>
          <a:endParaRPr lang="en-GB"/>
        </a:p>
      </dgm:t>
    </dgm:pt>
    <dgm:pt modelId="{E484EED2-AFC6-4EE6-B72D-C90E29ABAB6F}" type="pres">
      <dgm:prSet presAssocID="{E7160077-CDE2-426F-B861-608D123F3E4D}" presName="cycle" presStyleCnt="0">
        <dgm:presLayoutVars>
          <dgm:dir/>
          <dgm:resizeHandles val="exact"/>
        </dgm:presLayoutVars>
      </dgm:prSet>
      <dgm:spPr/>
      <dgm:t>
        <a:bodyPr/>
        <a:lstStyle/>
        <a:p>
          <a:endParaRPr lang="en-US"/>
        </a:p>
      </dgm:t>
    </dgm:pt>
    <dgm:pt modelId="{3522261B-9859-4CB4-B125-374A8B65A982}" type="pres">
      <dgm:prSet presAssocID="{3CC1DE26-BFA4-4A8B-9495-4CE06933288D}" presName="node" presStyleLbl="node1" presStyleIdx="0" presStyleCnt="4">
        <dgm:presLayoutVars>
          <dgm:bulletEnabled val="1"/>
        </dgm:presLayoutVars>
      </dgm:prSet>
      <dgm:spPr/>
      <dgm:t>
        <a:bodyPr/>
        <a:lstStyle/>
        <a:p>
          <a:endParaRPr lang="en-US"/>
        </a:p>
      </dgm:t>
    </dgm:pt>
    <dgm:pt modelId="{F14CB4E9-3B6B-4D16-BA7C-E1F5B734B424}" type="pres">
      <dgm:prSet presAssocID="{3CC1DE26-BFA4-4A8B-9495-4CE06933288D}" presName="spNode" presStyleCnt="0"/>
      <dgm:spPr/>
    </dgm:pt>
    <dgm:pt modelId="{E92A85B1-482D-4D80-AFAB-C290C32B83D9}" type="pres">
      <dgm:prSet presAssocID="{39BD8CB3-2286-447E-8361-E57545E4F97C}" presName="sibTrans" presStyleLbl="sibTrans1D1" presStyleIdx="0" presStyleCnt="4"/>
      <dgm:spPr/>
      <dgm:t>
        <a:bodyPr/>
        <a:lstStyle/>
        <a:p>
          <a:endParaRPr lang="en-US"/>
        </a:p>
      </dgm:t>
    </dgm:pt>
    <dgm:pt modelId="{8D9BF5D4-9208-495D-8756-4423BDF0B8CC}" type="pres">
      <dgm:prSet presAssocID="{B7280DB6-E9CC-44E0-96F9-2F592FACC493}" presName="node" presStyleLbl="node1" presStyleIdx="1" presStyleCnt="4">
        <dgm:presLayoutVars>
          <dgm:bulletEnabled val="1"/>
        </dgm:presLayoutVars>
      </dgm:prSet>
      <dgm:spPr/>
      <dgm:t>
        <a:bodyPr/>
        <a:lstStyle/>
        <a:p>
          <a:endParaRPr lang="en-US"/>
        </a:p>
      </dgm:t>
    </dgm:pt>
    <dgm:pt modelId="{3EF4464F-2C1C-49ED-A293-1514DA79E69B}" type="pres">
      <dgm:prSet presAssocID="{B7280DB6-E9CC-44E0-96F9-2F592FACC493}" presName="spNode" presStyleCnt="0"/>
      <dgm:spPr/>
    </dgm:pt>
    <dgm:pt modelId="{FD1AA1B0-75F0-4C62-9DEC-2778FEBD54BC}" type="pres">
      <dgm:prSet presAssocID="{A018CA0D-0768-4F13-A869-AF46E4218820}" presName="sibTrans" presStyleLbl="sibTrans1D1" presStyleIdx="1" presStyleCnt="4"/>
      <dgm:spPr/>
      <dgm:t>
        <a:bodyPr/>
        <a:lstStyle/>
        <a:p>
          <a:endParaRPr lang="en-US"/>
        </a:p>
      </dgm:t>
    </dgm:pt>
    <dgm:pt modelId="{D657A03A-0988-471B-8594-B5436B86705D}" type="pres">
      <dgm:prSet presAssocID="{E89063EB-91F6-4905-9A43-A9EADC6C39B2}" presName="node" presStyleLbl="node1" presStyleIdx="2" presStyleCnt="4">
        <dgm:presLayoutVars>
          <dgm:bulletEnabled val="1"/>
        </dgm:presLayoutVars>
      </dgm:prSet>
      <dgm:spPr/>
      <dgm:t>
        <a:bodyPr/>
        <a:lstStyle/>
        <a:p>
          <a:endParaRPr lang="en-US"/>
        </a:p>
      </dgm:t>
    </dgm:pt>
    <dgm:pt modelId="{58A7A81F-1F30-4427-8B39-5001DCD3BA13}" type="pres">
      <dgm:prSet presAssocID="{E89063EB-91F6-4905-9A43-A9EADC6C39B2}" presName="spNode" presStyleCnt="0"/>
      <dgm:spPr/>
    </dgm:pt>
    <dgm:pt modelId="{7D9FA32B-E764-4120-A79A-20B6E8E69890}" type="pres">
      <dgm:prSet presAssocID="{1ED72B28-9560-4E65-BF74-2638510FEB49}" presName="sibTrans" presStyleLbl="sibTrans1D1" presStyleIdx="2" presStyleCnt="4"/>
      <dgm:spPr/>
      <dgm:t>
        <a:bodyPr/>
        <a:lstStyle/>
        <a:p>
          <a:endParaRPr lang="en-US"/>
        </a:p>
      </dgm:t>
    </dgm:pt>
    <dgm:pt modelId="{524A754E-D602-4073-B600-49417D2B251C}" type="pres">
      <dgm:prSet presAssocID="{1B66D8B6-B26F-426E-B11D-505F58EC6C72}" presName="node" presStyleLbl="node1" presStyleIdx="3" presStyleCnt="4">
        <dgm:presLayoutVars>
          <dgm:bulletEnabled val="1"/>
        </dgm:presLayoutVars>
      </dgm:prSet>
      <dgm:spPr/>
      <dgm:t>
        <a:bodyPr/>
        <a:lstStyle/>
        <a:p>
          <a:endParaRPr lang="en-US"/>
        </a:p>
      </dgm:t>
    </dgm:pt>
    <dgm:pt modelId="{B3D0018D-0532-45A1-B07B-9821F0EF0825}" type="pres">
      <dgm:prSet presAssocID="{1B66D8B6-B26F-426E-B11D-505F58EC6C72}" presName="spNode" presStyleCnt="0"/>
      <dgm:spPr/>
    </dgm:pt>
    <dgm:pt modelId="{5B94C603-08D8-49D2-9266-2BE88DAD82B2}" type="pres">
      <dgm:prSet presAssocID="{8E5FA617-747A-423D-801B-7017FB92CB24}" presName="sibTrans" presStyleLbl="sibTrans1D1" presStyleIdx="3" presStyleCnt="4"/>
      <dgm:spPr/>
      <dgm:t>
        <a:bodyPr/>
        <a:lstStyle/>
        <a:p>
          <a:endParaRPr lang="en-US"/>
        </a:p>
      </dgm:t>
    </dgm:pt>
  </dgm:ptLst>
  <dgm:cxnLst>
    <dgm:cxn modelId="{89674738-B501-4B30-8399-79ADFAF5E13D}" srcId="{E7160077-CDE2-426F-B861-608D123F3E4D}" destId="{B7280DB6-E9CC-44E0-96F9-2F592FACC493}" srcOrd="1" destOrd="0" parTransId="{EE8E51D5-E9C4-4702-90DB-577D06126029}" sibTransId="{A018CA0D-0768-4F13-A869-AF46E4218820}"/>
    <dgm:cxn modelId="{3D3F4C87-7757-411B-A020-C9A92FE406E1}" type="presOf" srcId="{E7160077-CDE2-426F-B861-608D123F3E4D}" destId="{E484EED2-AFC6-4EE6-B72D-C90E29ABAB6F}" srcOrd="0" destOrd="0" presId="urn:microsoft.com/office/officeart/2005/8/layout/cycle5"/>
    <dgm:cxn modelId="{1D1538B7-BED2-4C77-9837-5BAEF626DF67}" type="presOf" srcId="{E89063EB-91F6-4905-9A43-A9EADC6C39B2}" destId="{D657A03A-0988-471B-8594-B5436B86705D}" srcOrd="0" destOrd="0" presId="urn:microsoft.com/office/officeart/2005/8/layout/cycle5"/>
    <dgm:cxn modelId="{523DADFC-B503-46A4-8546-68B5C758E493}" srcId="{E7160077-CDE2-426F-B861-608D123F3E4D}" destId="{E89063EB-91F6-4905-9A43-A9EADC6C39B2}" srcOrd="2" destOrd="0" parTransId="{43FA83A8-C7B2-4EB4-9664-34A3E45E3262}" sibTransId="{1ED72B28-9560-4E65-BF74-2638510FEB49}"/>
    <dgm:cxn modelId="{916E5758-6DB4-4C10-B514-91722B2CE817}" srcId="{E7160077-CDE2-426F-B861-608D123F3E4D}" destId="{3CC1DE26-BFA4-4A8B-9495-4CE06933288D}" srcOrd="0" destOrd="0" parTransId="{A5BFAE58-4A61-4DC4-9AA7-C3CFB365594D}" sibTransId="{39BD8CB3-2286-447E-8361-E57545E4F97C}"/>
    <dgm:cxn modelId="{3FFBB482-61AC-42AA-A066-5B91F1A89063}" type="presOf" srcId="{1ED72B28-9560-4E65-BF74-2638510FEB49}" destId="{7D9FA32B-E764-4120-A79A-20B6E8E69890}" srcOrd="0" destOrd="0" presId="urn:microsoft.com/office/officeart/2005/8/layout/cycle5"/>
    <dgm:cxn modelId="{7D658A44-57B7-46F6-BDC6-DFE49CD574D9}" type="presOf" srcId="{B7280DB6-E9CC-44E0-96F9-2F592FACC493}" destId="{8D9BF5D4-9208-495D-8756-4423BDF0B8CC}" srcOrd="0" destOrd="0" presId="urn:microsoft.com/office/officeart/2005/8/layout/cycle5"/>
    <dgm:cxn modelId="{883052E0-4E81-4B6E-BECF-194D0357261A}" type="presOf" srcId="{1B66D8B6-B26F-426E-B11D-505F58EC6C72}" destId="{524A754E-D602-4073-B600-49417D2B251C}" srcOrd="0" destOrd="0" presId="urn:microsoft.com/office/officeart/2005/8/layout/cycle5"/>
    <dgm:cxn modelId="{D16570E5-B075-4693-A65E-5C6723FF9231}" type="presOf" srcId="{8E5FA617-747A-423D-801B-7017FB92CB24}" destId="{5B94C603-08D8-49D2-9266-2BE88DAD82B2}" srcOrd="0" destOrd="0" presId="urn:microsoft.com/office/officeart/2005/8/layout/cycle5"/>
    <dgm:cxn modelId="{E2830F8C-CAF1-4F01-B5AC-2A2EA44090AB}" type="presOf" srcId="{3CC1DE26-BFA4-4A8B-9495-4CE06933288D}" destId="{3522261B-9859-4CB4-B125-374A8B65A982}" srcOrd="0" destOrd="0" presId="urn:microsoft.com/office/officeart/2005/8/layout/cycle5"/>
    <dgm:cxn modelId="{51A77AAA-FD2E-49A3-AA0E-E69724DB1175}" type="presOf" srcId="{A018CA0D-0768-4F13-A869-AF46E4218820}" destId="{FD1AA1B0-75F0-4C62-9DEC-2778FEBD54BC}" srcOrd="0" destOrd="0" presId="urn:microsoft.com/office/officeart/2005/8/layout/cycle5"/>
    <dgm:cxn modelId="{10B963B3-07AF-41FB-B3C6-956F81C72E8A}" srcId="{E7160077-CDE2-426F-B861-608D123F3E4D}" destId="{1B66D8B6-B26F-426E-B11D-505F58EC6C72}" srcOrd="3" destOrd="0" parTransId="{46F2F3C9-BF81-4D12-A555-E35C77231E5F}" sibTransId="{8E5FA617-747A-423D-801B-7017FB92CB24}"/>
    <dgm:cxn modelId="{FF48821D-BE72-45D9-9D54-B9C79E62EA02}" type="presOf" srcId="{39BD8CB3-2286-447E-8361-E57545E4F97C}" destId="{E92A85B1-482D-4D80-AFAB-C290C32B83D9}" srcOrd="0" destOrd="0" presId="urn:microsoft.com/office/officeart/2005/8/layout/cycle5"/>
    <dgm:cxn modelId="{70780544-D016-4051-9BEA-3559EF5B1090}" type="presParOf" srcId="{E484EED2-AFC6-4EE6-B72D-C90E29ABAB6F}" destId="{3522261B-9859-4CB4-B125-374A8B65A982}" srcOrd="0" destOrd="0" presId="urn:microsoft.com/office/officeart/2005/8/layout/cycle5"/>
    <dgm:cxn modelId="{33BF15F0-91B0-43F9-9058-1F2FB29A4C1C}" type="presParOf" srcId="{E484EED2-AFC6-4EE6-B72D-C90E29ABAB6F}" destId="{F14CB4E9-3B6B-4D16-BA7C-E1F5B734B424}" srcOrd="1" destOrd="0" presId="urn:microsoft.com/office/officeart/2005/8/layout/cycle5"/>
    <dgm:cxn modelId="{A9195E77-DD3B-4002-AAE6-88D8EDD7EAF3}" type="presParOf" srcId="{E484EED2-AFC6-4EE6-B72D-C90E29ABAB6F}" destId="{E92A85B1-482D-4D80-AFAB-C290C32B83D9}" srcOrd="2" destOrd="0" presId="urn:microsoft.com/office/officeart/2005/8/layout/cycle5"/>
    <dgm:cxn modelId="{8DFD324F-0990-4C86-A6CE-C3E38ED2BAAE}" type="presParOf" srcId="{E484EED2-AFC6-4EE6-B72D-C90E29ABAB6F}" destId="{8D9BF5D4-9208-495D-8756-4423BDF0B8CC}" srcOrd="3" destOrd="0" presId="urn:microsoft.com/office/officeart/2005/8/layout/cycle5"/>
    <dgm:cxn modelId="{0ECE3B93-103D-4454-AF7E-823A79146D37}" type="presParOf" srcId="{E484EED2-AFC6-4EE6-B72D-C90E29ABAB6F}" destId="{3EF4464F-2C1C-49ED-A293-1514DA79E69B}" srcOrd="4" destOrd="0" presId="urn:microsoft.com/office/officeart/2005/8/layout/cycle5"/>
    <dgm:cxn modelId="{6F7F081A-2A39-44F1-9C7D-F69C045D4C45}" type="presParOf" srcId="{E484EED2-AFC6-4EE6-B72D-C90E29ABAB6F}" destId="{FD1AA1B0-75F0-4C62-9DEC-2778FEBD54BC}" srcOrd="5" destOrd="0" presId="urn:microsoft.com/office/officeart/2005/8/layout/cycle5"/>
    <dgm:cxn modelId="{0472249F-7649-42A0-8E8B-10F3D8F396A8}" type="presParOf" srcId="{E484EED2-AFC6-4EE6-B72D-C90E29ABAB6F}" destId="{D657A03A-0988-471B-8594-B5436B86705D}" srcOrd="6" destOrd="0" presId="urn:microsoft.com/office/officeart/2005/8/layout/cycle5"/>
    <dgm:cxn modelId="{E6E76BB7-6356-4E86-93B8-56E9F4FE4280}" type="presParOf" srcId="{E484EED2-AFC6-4EE6-B72D-C90E29ABAB6F}" destId="{58A7A81F-1F30-4427-8B39-5001DCD3BA13}" srcOrd="7" destOrd="0" presId="urn:microsoft.com/office/officeart/2005/8/layout/cycle5"/>
    <dgm:cxn modelId="{D1B51C4E-D142-4919-B3A3-DC4F3186F0BA}" type="presParOf" srcId="{E484EED2-AFC6-4EE6-B72D-C90E29ABAB6F}" destId="{7D9FA32B-E764-4120-A79A-20B6E8E69890}" srcOrd="8" destOrd="0" presId="urn:microsoft.com/office/officeart/2005/8/layout/cycle5"/>
    <dgm:cxn modelId="{19DCA2BD-4D4D-4358-83A2-7F8BAC8D4A91}" type="presParOf" srcId="{E484EED2-AFC6-4EE6-B72D-C90E29ABAB6F}" destId="{524A754E-D602-4073-B600-49417D2B251C}" srcOrd="9" destOrd="0" presId="urn:microsoft.com/office/officeart/2005/8/layout/cycle5"/>
    <dgm:cxn modelId="{C69B6FE9-01EC-4539-93EA-792792D09F90}" type="presParOf" srcId="{E484EED2-AFC6-4EE6-B72D-C90E29ABAB6F}" destId="{B3D0018D-0532-45A1-B07B-9821F0EF0825}" srcOrd="10" destOrd="0" presId="urn:microsoft.com/office/officeart/2005/8/layout/cycle5"/>
    <dgm:cxn modelId="{4ECA2654-792E-4F88-8A7E-E5CF4C3BBC09}" type="presParOf" srcId="{E484EED2-AFC6-4EE6-B72D-C90E29ABAB6F}" destId="{5B94C603-08D8-49D2-9266-2BE88DAD82B2}" srcOrd="11" destOrd="0" presId="urn:microsoft.com/office/officeart/2005/8/layout/cycle5"/>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160077-CDE2-426F-B861-608D123F3E4D}" type="doc">
      <dgm:prSet loTypeId="urn:microsoft.com/office/officeart/2005/8/layout/cycle5" loCatId="cycle" qsTypeId="urn:microsoft.com/office/officeart/2005/8/quickstyle/simple1" qsCatId="simple" csTypeId="urn:microsoft.com/office/officeart/2005/8/colors/accent1_5" csCatId="accent1" phldr="1"/>
      <dgm:spPr/>
      <dgm:t>
        <a:bodyPr/>
        <a:lstStyle/>
        <a:p>
          <a:endParaRPr lang="en-GB"/>
        </a:p>
      </dgm:t>
    </dgm:pt>
    <dgm:pt modelId="{3CC1DE26-BFA4-4A8B-9495-4CE06933288D}">
      <dgm:prSet phldrT="[Text]" custT="1"/>
      <dgm:spPr/>
      <dgm:t>
        <a:bodyPr/>
        <a:lstStyle/>
        <a:p>
          <a:r>
            <a:rPr lang="en-GB" sz="900" dirty="0"/>
            <a:t>asymptomatic</a:t>
          </a:r>
          <a:endParaRPr lang="en-GB" sz="1000" dirty="0"/>
        </a:p>
      </dgm:t>
    </dgm:pt>
    <dgm:pt modelId="{A5BFAE58-4A61-4DC4-9AA7-C3CFB365594D}" type="parTrans" cxnId="{916E5758-6DB4-4C10-B514-91722B2CE817}">
      <dgm:prSet/>
      <dgm:spPr/>
      <dgm:t>
        <a:bodyPr/>
        <a:lstStyle/>
        <a:p>
          <a:endParaRPr lang="en-GB"/>
        </a:p>
      </dgm:t>
    </dgm:pt>
    <dgm:pt modelId="{39BD8CB3-2286-447E-8361-E57545E4F97C}" type="sibTrans" cxnId="{916E5758-6DB4-4C10-B514-91722B2CE817}">
      <dgm:prSet/>
      <dgm:spPr/>
      <dgm:t>
        <a:bodyPr/>
        <a:lstStyle/>
        <a:p>
          <a:endParaRPr lang="en-GB"/>
        </a:p>
      </dgm:t>
    </dgm:pt>
    <dgm:pt modelId="{B7280DB6-E9CC-44E0-96F9-2F592FACC493}">
      <dgm:prSet phldrT="[Text]" custT="1"/>
      <dgm:spPr/>
      <dgm:t>
        <a:bodyPr/>
        <a:lstStyle/>
        <a:p>
          <a:r>
            <a:rPr lang="en-GB" sz="900" dirty="0"/>
            <a:t>Symptoms</a:t>
          </a:r>
          <a:endParaRPr lang="en-GB" sz="700" dirty="0"/>
        </a:p>
      </dgm:t>
    </dgm:pt>
    <dgm:pt modelId="{EE8E51D5-E9C4-4702-90DB-577D06126029}" type="parTrans" cxnId="{89674738-B501-4B30-8399-79ADFAF5E13D}">
      <dgm:prSet/>
      <dgm:spPr/>
      <dgm:t>
        <a:bodyPr/>
        <a:lstStyle/>
        <a:p>
          <a:endParaRPr lang="en-GB"/>
        </a:p>
      </dgm:t>
    </dgm:pt>
    <dgm:pt modelId="{A018CA0D-0768-4F13-A869-AF46E4218820}" type="sibTrans" cxnId="{89674738-B501-4B30-8399-79ADFAF5E13D}">
      <dgm:prSet/>
      <dgm:spPr/>
      <dgm:t>
        <a:bodyPr/>
        <a:lstStyle/>
        <a:p>
          <a:endParaRPr lang="en-GB"/>
        </a:p>
      </dgm:t>
    </dgm:pt>
    <dgm:pt modelId="{EEAEA4C2-0734-4A33-B210-7F15BBDE1234}">
      <dgm:prSet phldrT="[Text]" custT="1"/>
      <dgm:spPr/>
      <dgm:t>
        <a:bodyPr/>
        <a:lstStyle/>
        <a:p>
          <a:r>
            <a:rPr lang="en-GB" sz="1000" dirty="0"/>
            <a:t>ARDS</a:t>
          </a:r>
          <a:endParaRPr lang="en-GB" sz="1300" dirty="0"/>
        </a:p>
      </dgm:t>
    </dgm:pt>
    <dgm:pt modelId="{294098A7-5292-4679-86E3-2A7205F229AB}" type="parTrans" cxnId="{EAB63ED7-4559-4318-B06C-3E2DFE060A85}">
      <dgm:prSet/>
      <dgm:spPr/>
      <dgm:t>
        <a:bodyPr/>
        <a:lstStyle/>
        <a:p>
          <a:endParaRPr lang="en-GB"/>
        </a:p>
      </dgm:t>
    </dgm:pt>
    <dgm:pt modelId="{B6E9F917-C1D7-4043-935B-4D1F4606D800}" type="sibTrans" cxnId="{EAB63ED7-4559-4318-B06C-3E2DFE060A85}">
      <dgm:prSet/>
      <dgm:spPr/>
      <dgm:t>
        <a:bodyPr/>
        <a:lstStyle/>
        <a:p>
          <a:endParaRPr lang="en-GB"/>
        </a:p>
      </dgm:t>
    </dgm:pt>
    <dgm:pt modelId="{CBA1AFE7-A6C7-41C7-A7B8-BF48DB8085F4}">
      <dgm:prSet phldrT="[Text]" custT="1"/>
      <dgm:spPr/>
      <dgm:t>
        <a:bodyPr/>
        <a:lstStyle/>
        <a:p>
          <a:r>
            <a:rPr lang="en-GB" sz="900" dirty="0"/>
            <a:t>Deceased</a:t>
          </a:r>
          <a:endParaRPr lang="en-GB" sz="700" dirty="0"/>
        </a:p>
      </dgm:t>
    </dgm:pt>
    <dgm:pt modelId="{EC81CBEA-152C-4DB2-AD42-7EB4787E2DC0}" type="parTrans" cxnId="{766E77E2-2160-4D59-8CCF-9BD19FA41F47}">
      <dgm:prSet/>
      <dgm:spPr/>
      <dgm:t>
        <a:bodyPr/>
        <a:lstStyle/>
        <a:p>
          <a:endParaRPr lang="en-GB"/>
        </a:p>
      </dgm:t>
    </dgm:pt>
    <dgm:pt modelId="{15A624CA-E36A-4E12-83AD-1E2AF1F6B109}" type="sibTrans" cxnId="{766E77E2-2160-4D59-8CCF-9BD19FA41F47}">
      <dgm:prSet/>
      <dgm:spPr/>
      <dgm:t>
        <a:bodyPr/>
        <a:lstStyle/>
        <a:p>
          <a:endParaRPr lang="en-GB"/>
        </a:p>
      </dgm:t>
    </dgm:pt>
    <dgm:pt modelId="{E484EED2-AFC6-4EE6-B72D-C90E29ABAB6F}" type="pres">
      <dgm:prSet presAssocID="{E7160077-CDE2-426F-B861-608D123F3E4D}" presName="cycle" presStyleCnt="0">
        <dgm:presLayoutVars>
          <dgm:dir/>
          <dgm:resizeHandles val="exact"/>
        </dgm:presLayoutVars>
      </dgm:prSet>
      <dgm:spPr/>
      <dgm:t>
        <a:bodyPr/>
        <a:lstStyle/>
        <a:p>
          <a:endParaRPr lang="en-US"/>
        </a:p>
      </dgm:t>
    </dgm:pt>
    <dgm:pt modelId="{3522261B-9859-4CB4-B125-374A8B65A982}" type="pres">
      <dgm:prSet presAssocID="{3CC1DE26-BFA4-4A8B-9495-4CE06933288D}" presName="node" presStyleLbl="node1" presStyleIdx="0" presStyleCnt="4" custScaleX="162120">
        <dgm:presLayoutVars>
          <dgm:bulletEnabled val="1"/>
        </dgm:presLayoutVars>
      </dgm:prSet>
      <dgm:spPr/>
      <dgm:t>
        <a:bodyPr/>
        <a:lstStyle/>
        <a:p>
          <a:endParaRPr lang="en-US"/>
        </a:p>
      </dgm:t>
    </dgm:pt>
    <dgm:pt modelId="{F14CB4E9-3B6B-4D16-BA7C-E1F5B734B424}" type="pres">
      <dgm:prSet presAssocID="{3CC1DE26-BFA4-4A8B-9495-4CE06933288D}" presName="spNode" presStyleCnt="0"/>
      <dgm:spPr/>
    </dgm:pt>
    <dgm:pt modelId="{E92A85B1-482D-4D80-AFAB-C290C32B83D9}" type="pres">
      <dgm:prSet presAssocID="{39BD8CB3-2286-447E-8361-E57545E4F97C}" presName="sibTrans" presStyleLbl="sibTrans1D1" presStyleIdx="0" presStyleCnt="4"/>
      <dgm:spPr/>
      <dgm:t>
        <a:bodyPr/>
        <a:lstStyle/>
        <a:p>
          <a:endParaRPr lang="en-US"/>
        </a:p>
      </dgm:t>
    </dgm:pt>
    <dgm:pt modelId="{8D9BF5D4-9208-495D-8756-4423BDF0B8CC}" type="pres">
      <dgm:prSet presAssocID="{B7280DB6-E9CC-44E0-96F9-2F592FACC493}" presName="node" presStyleLbl="node1" presStyleIdx="1" presStyleCnt="4" custScaleX="114051">
        <dgm:presLayoutVars>
          <dgm:bulletEnabled val="1"/>
        </dgm:presLayoutVars>
      </dgm:prSet>
      <dgm:spPr/>
      <dgm:t>
        <a:bodyPr/>
        <a:lstStyle/>
        <a:p>
          <a:endParaRPr lang="en-US"/>
        </a:p>
      </dgm:t>
    </dgm:pt>
    <dgm:pt modelId="{3EF4464F-2C1C-49ED-A293-1514DA79E69B}" type="pres">
      <dgm:prSet presAssocID="{B7280DB6-E9CC-44E0-96F9-2F592FACC493}" presName="spNode" presStyleCnt="0"/>
      <dgm:spPr/>
    </dgm:pt>
    <dgm:pt modelId="{FD1AA1B0-75F0-4C62-9DEC-2778FEBD54BC}" type="pres">
      <dgm:prSet presAssocID="{A018CA0D-0768-4F13-A869-AF46E4218820}" presName="sibTrans" presStyleLbl="sibTrans1D1" presStyleIdx="1" presStyleCnt="4"/>
      <dgm:spPr/>
      <dgm:t>
        <a:bodyPr/>
        <a:lstStyle/>
        <a:p>
          <a:endParaRPr lang="en-US"/>
        </a:p>
      </dgm:t>
    </dgm:pt>
    <dgm:pt modelId="{7F93D7F2-A0F3-414E-8015-991A347A5751}" type="pres">
      <dgm:prSet presAssocID="{EEAEA4C2-0734-4A33-B210-7F15BBDE1234}" presName="node" presStyleLbl="node1" presStyleIdx="2" presStyleCnt="4">
        <dgm:presLayoutVars>
          <dgm:bulletEnabled val="1"/>
        </dgm:presLayoutVars>
      </dgm:prSet>
      <dgm:spPr/>
      <dgm:t>
        <a:bodyPr/>
        <a:lstStyle/>
        <a:p>
          <a:endParaRPr lang="en-US"/>
        </a:p>
      </dgm:t>
    </dgm:pt>
    <dgm:pt modelId="{A4D9622D-CBB7-4079-B50E-3C9A4385B697}" type="pres">
      <dgm:prSet presAssocID="{EEAEA4C2-0734-4A33-B210-7F15BBDE1234}" presName="spNode" presStyleCnt="0"/>
      <dgm:spPr/>
    </dgm:pt>
    <dgm:pt modelId="{A1281FE5-DDC9-4CB7-BB29-3C13313AA0D6}" type="pres">
      <dgm:prSet presAssocID="{B6E9F917-C1D7-4043-935B-4D1F4606D800}" presName="sibTrans" presStyleLbl="sibTrans1D1" presStyleIdx="2" presStyleCnt="4"/>
      <dgm:spPr/>
      <dgm:t>
        <a:bodyPr/>
        <a:lstStyle/>
        <a:p>
          <a:endParaRPr lang="en-US"/>
        </a:p>
      </dgm:t>
    </dgm:pt>
    <dgm:pt modelId="{A6671FCA-9356-4F51-81F1-01F10EA63841}" type="pres">
      <dgm:prSet presAssocID="{CBA1AFE7-A6C7-41C7-A7B8-BF48DB8085F4}" presName="node" presStyleLbl="node1" presStyleIdx="3" presStyleCnt="4" custScaleX="125445">
        <dgm:presLayoutVars>
          <dgm:bulletEnabled val="1"/>
        </dgm:presLayoutVars>
      </dgm:prSet>
      <dgm:spPr/>
      <dgm:t>
        <a:bodyPr/>
        <a:lstStyle/>
        <a:p>
          <a:endParaRPr lang="en-US"/>
        </a:p>
      </dgm:t>
    </dgm:pt>
    <dgm:pt modelId="{6AFB6D61-D5FE-458D-B393-8DD341FFF78D}" type="pres">
      <dgm:prSet presAssocID="{CBA1AFE7-A6C7-41C7-A7B8-BF48DB8085F4}" presName="spNode" presStyleCnt="0"/>
      <dgm:spPr/>
    </dgm:pt>
    <dgm:pt modelId="{3D14E4A5-7526-4479-968E-BCECB66C9728}" type="pres">
      <dgm:prSet presAssocID="{15A624CA-E36A-4E12-83AD-1E2AF1F6B109}" presName="sibTrans" presStyleLbl="sibTrans1D1" presStyleIdx="3" presStyleCnt="4"/>
      <dgm:spPr/>
      <dgm:t>
        <a:bodyPr/>
        <a:lstStyle/>
        <a:p>
          <a:endParaRPr lang="en-US"/>
        </a:p>
      </dgm:t>
    </dgm:pt>
  </dgm:ptLst>
  <dgm:cxnLst>
    <dgm:cxn modelId="{90808151-842D-400B-BF0F-139C16575C2D}" type="presOf" srcId="{15A624CA-E36A-4E12-83AD-1E2AF1F6B109}" destId="{3D14E4A5-7526-4479-968E-BCECB66C9728}" srcOrd="0" destOrd="0" presId="urn:microsoft.com/office/officeart/2005/8/layout/cycle5"/>
    <dgm:cxn modelId="{766E77E2-2160-4D59-8CCF-9BD19FA41F47}" srcId="{E7160077-CDE2-426F-B861-608D123F3E4D}" destId="{CBA1AFE7-A6C7-41C7-A7B8-BF48DB8085F4}" srcOrd="3" destOrd="0" parTransId="{EC81CBEA-152C-4DB2-AD42-7EB4787E2DC0}" sibTransId="{15A624CA-E36A-4E12-83AD-1E2AF1F6B109}"/>
    <dgm:cxn modelId="{89674738-B501-4B30-8399-79ADFAF5E13D}" srcId="{E7160077-CDE2-426F-B861-608D123F3E4D}" destId="{B7280DB6-E9CC-44E0-96F9-2F592FACC493}" srcOrd="1" destOrd="0" parTransId="{EE8E51D5-E9C4-4702-90DB-577D06126029}" sibTransId="{A018CA0D-0768-4F13-A869-AF46E4218820}"/>
    <dgm:cxn modelId="{3D3F4C87-7757-411B-A020-C9A92FE406E1}" type="presOf" srcId="{E7160077-CDE2-426F-B861-608D123F3E4D}" destId="{E484EED2-AFC6-4EE6-B72D-C90E29ABAB6F}" srcOrd="0" destOrd="0" presId="urn:microsoft.com/office/officeart/2005/8/layout/cycle5"/>
    <dgm:cxn modelId="{D515DDDB-985C-4E47-A8BC-BD7494220772}" type="presOf" srcId="{CBA1AFE7-A6C7-41C7-A7B8-BF48DB8085F4}" destId="{A6671FCA-9356-4F51-81F1-01F10EA63841}" srcOrd="0" destOrd="0" presId="urn:microsoft.com/office/officeart/2005/8/layout/cycle5"/>
    <dgm:cxn modelId="{916E5758-6DB4-4C10-B514-91722B2CE817}" srcId="{E7160077-CDE2-426F-B861-608D123F3E4D}" destId="{3CC1DE26-BFA4-4A8B-9495-4CE06933288D}" srcOrd="0" destOrd="0" parTransId="{A5BFAE58-4A61-4DC4-9AA7-C3CFB365594D}" sibTransId="{39BD8CB3-2286-447E-8361-E57545E4F97C}"/>
    <dgm:cxn modelId="{7D658A44-57B7-46F6-BDC6-DFE49CD574D9}" type="presOf" srcId="{B7280DB6-E9CC-44E0-96F9-2F592FACC493}" destId="{8D9BF5D4-9208-495D-8756-4423BDF0B8CC}" srcOrd="0" destOrd="0" presId="urn:microsoft.com/office/officeart/2005/8/layout/cycle5"/>
    <dgm:cxn modelId="{6C521F36-6093-4005-AE3B-4D758BDA7285}" type="presOf" srcId="{B6E9F917-C1D7-4043-935B-4D1F4606D800}" destId="{A1281FE5-DDC9-4CB7-BB29-3C13313AA0D6}" srcOrd="0" destOrd="0" presId="urn:microsoft.com/office/officeart/2005/8/layout/cycle5"/>
    <dgm:cxn modelId="{EAB63ED7-4559-4318-B06C-3E2DFE060A85}" srcId="{E7160077-CDE2-426F-B861-608D123F3E4D}" destId="{EEAEA4C2-0734-4A33-B210-7F15BBDE1234}" srcOrd="2" destOrd="0" parTransId="{294098A7-5292-4679-86E3-2A7205F229AB}" sibTransId="{B6E9F917-C1D7-4043-935B-4D1F4606D800}"/>
    <dgm:cxn modelId="{E2830F8C-CAF1-4F01-B5AC-2A2EA44090AB}" type="presOf" srcId="{3CC1DE26-BFA4-4A8B-9495-4CE06933288D}" destId="{3522261B-9859-4CB4-B125-374A8B65A982}" srcOrd="0" destOrd="0" presId="urn:microsoft.com/office/officeart/2005/8/layout/cycle5"/>
    <dgm:cxn modelId="{2B80111A-1CEA-4413-BBAA-EFEAFD4BF662}" type="presOf" srcId="{EEAEA4C2-0734-4A33-B210-7F15BBDE1234}" destId="{7F93D7F2-A0F3-414E-8015-991A347A5751}" srcOrd="0" destOrd="0" presId="urn:microsoft.com/office/officeart/2005/8/layout/cycle5"/>
    <dgm:cxn modelId="{51A77AAA-FD2E-49A3-AA0E-E69724DB1175}" type="presOf" srcId="{A018CA0D-0768-4F13-A869-AF46E4218820}" destId="{FD1AA1B0-75F0-4C62-9DEC-2778FEBD54BC}" srcOrd="0" destOrd="0" presId="urn:microsoft.com/office/officeart/2005/8/layout/cycle5"/>
    <dgm:cxn modelId="{FF48821D-BE72-45D9-9D54-B9C79E62EA02}" type="presOf" srcId="{39BD8CB3-2286-447E-8361-E57545E4F97C}" destId="{E92A85B1-482D-4D80-AFAB-C290C32B83D9}" srcOrd="0" destOrd="0" presId="urn:microsoft.com/office/officeart/2005/8/layout/cycle5"/>
    <dgm:cxn modelId="{70780544-D016-4051-9BEA-3559EF5B1090}" type="presParOf" srcId="{E484EED2-AFC6-4EE6-B72D-C90E29ABAB6F}" destId="{3522261B-9859-4CB4-B125-374A8B65A982}" srcOrd="0" destOrd="0" presId="urn:microsoft.com/office/officeart/2005/8/layout/cycle5"/>
    <dgm:cxn modelId="{33BF15F0-91B0-43F9-9058-1F2FB29A4C1C}" type="presParOf" srcId="{E484EED2-AFC6-4EE6-B72D-C90E29ABAB6F}" destId="{F14CB4E9-3B6B-4D16-BA7C-E1F5B734B424}" srcOrd="1" destOrd="0" presId="urn:microsoft.com/office/officeart/2005/8/layout/cycle5"/>
    <dgm:cxn modelId="{A9195E77-DD3B-4002-AAE6-88D8EDD7EAF3}" type="presParOf" srcId="{E484EED2-AFC6-4EE6-B72D-C90E29ABAB6F}" destId="{E92A85B1-482D-4D80-AFAB-C290C32B83D9}" srcOrd="2" destOrd="0" presId="urn:microsoft.com/office/officeart/2005/8/layout/cycle5"/>
    <dgm:cxn modelId="{8DFD324F-0990-4C86-A6CE-C3E38ED2BAAE}" type="presParOf" srcId="{E484EED2-AFC6-4EE6-B72D-C90E29ABAB6F}" destId="{8D9BF5D4-9208-495D-8756-4423BDF0B8CC}" srcOrd="3" destOrd="0" presId="urn:microsoft.com/office/officeart/2005/8/layout/cycle5"/>
    <dgm:cxn modelId="{0ECE3B93-103D-4454-AF7E-823A79146D37}" type="presParOf" srcId="{E484EED2-AFC6-4EE6-B72D-C90E29ABAB6F}" destId="{3EF4464F-2C1C-49ED-A293-1514DA79E69B}" srcOrd="4" destOrd="0" presId="urn:microsoft.com/office/officeart/2005/8/layout/cycle5"/>
    <dgm:cxn modelId="{6F7F081A-2A39-44F1-9C7D-F69C045D4C45}" type="presParOf" srcId="{E484EED2-AFC6-4EE6-B72D-C90E29ABAB6F}" destId="{FD1AA1B0-75F0-4C62-9DEC-2778FEBD54BC}" srcOrd="5" destOrd="0" presId="urn:microsoft.com/office/officeart/2005/8/layout/cycle5"/>
    <dgm:cxn modelId="{57BECD3A-D9B9-4524-B8C3-943672EB7E8E}" type="presParOf" srcId="{E484EED2-AFC6-4EE6-B72D-C90E29ABAB6F}" destId="{7F93D7F2-A0F3-414E-8015-991A347A5751}" srcOrd="6" destOrd="0" presId="urn:microsoft.com/office/officeart/2005/8/layout/cycle5"/>
    <dgm:cxn modelId="{273FF6AE-EE22-4358-9FAB-536F533E6749}" type="presParOf" srcId="{E484EED2-AFC6-4EE6-B72D-C90E29ABAB6F}" destId="{A4D9622D-CBB7-4079-B50E-3C9A4385B697}" srcOrd="7" destOrd="0" presId="urn:microsoft.com/office/officeart/2005/8/layout/cycle5"/>
    <dgm:cxn modelId="{89029DEF-50D4-49BB-BA88-A49928F8955C}" type="presParOf" srcId="{E484EED2-AFC6-4EE6-B72D-C90E29ABAB6F}" destId="{A1281FE5-DDC9-4CB7-BB29-3C13313AA0D6}" srcOrd="8" destOrd="0" presId="urn:microsoft.com/office/officeart/2005/8/layout/cycle5"/>
    <dgm:cxn modelId="{B3D8EEA2-DF08-433A-AFB5-9A6173BC9231}" type="presParOf" srcId="{E484EED2-AFC6-4EE6-B72D-C90E29ABAB6F}" destId="{A6671FCA-9356-4F51-81F1-01F10EA63841}" srcOrd="9" destOrd="0" presId="urn:microsoft.com/office/officeart/2005/8/layout/cycle5"/>
    <dgm:cxn modelId="{500857F9-CB1D-4673-BD7B-906CDE6D8B94}" type="presParOf" srcId="{E484EED2-AFC6-4EE6-B72D-C90E29ABAB6F}" destId="{6AFB6D61-D5FE-458D-B393-8DD341FFF78D}" srcOrd="10" destOrd="0" presId="urn:microsoft.com/office/officeart/2005/8/layout/cycle5"/>
    <dgm:cxn modelId="{880A41BD-E698-48A0-9A15-61270D03109E}" type="presParOf" srcId="{E484EED2-AFC6-4EE6-B72D-C90E29ABAB6F}" destId="{3D14E4A5-7526-4479-968E-BCECB66C9728}" srcOrd="11" destOrd="0" presId="urn:microsoft.com/office/officeart/2005/8/layout/cycle5"/>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160077-CDE2-426F-B861-608D123F3E4D}" type="doc">
      <dgm:prSet loTypeId="urn:microsoft.com/office/officeart/2005/8/layout/cycle5" loCatId="cycle" qsTypeId="urn:microsoft.com/office/officeart/2005/8/quickstyle/simple1" qsCatId="simple" csTypeId="urn:microsoft.com/office/officeart/2005/8/colors/accent1_5" csCatId="accent1" phldr="1"/>
      <dgm:spPr/>
      <dgm:t>
        <a:bodyPr/>
        <a:lstStyle/>
        <a:p>
          <a:endParaRPr lang="en-GB"/>
        </a:p>
      </dgm:t>
    </dgm:pt>
    <dgm:pt modelId="{3CC1DE26-BFA4-4A8B-9495-4CE06933288D}">
      <dgm:prSet phldrT="[Text]"/>
      <dgm:spPr/>
      <dgm:t>
        <a:bodyPr/>
        <a:lstStyle/>
        <a:p>
          <a:r>
            <a:rPr lang="en-GB" dirty="0"/>
            <a:t>Home</a:t>
          </a:r>
        </a:p>
      </dgm:t>
    </dgm:pt>
    <dgm:pt modelId="{A5BFAE58-4A61-4DC4-9AA7-C3CFB365594D}" type="parTrans" cxnId="{916E5758-6DB4-4C10-B514-91722B2CE817}">
      <dgm:prSet/>
      <dgm:spPr/>
      <dgm:t>
        <a:bodyPr/>
        <a:lstStyle/>
        <a:p>
          <a:endParaRPr lang="en-GB"/>
        </a:p>
      </dgm:t>
    </dgm:pt>
    <dgm:pt modelId="{39BD8CB3-2286-447E-8361-E57545E4F97C}" type="sibTrans" cxnId="{916E5758-6DB4-4C10-B514-91722B2CE817}">
      <dgm:prSet/>
      <dgm:spPr/>
      <dgm:t>
        <a:bodyPr/>
        <a:lstStyle/>
        <a:p>
          <a:endParaRPr lang="en-GB"/>
        </a:p>
      </dgm:t>
    </dgm:pt>
    <dgm:pt modelId="{B7280DB6-E9CC-44E0-96F9-2F592FACC493}">
      <dgm:prSet phldrT="[Text]"/>
      <dgm:spPr/>
      <dgm:t>
        <a:bodyPr/>
        <a:lstStyle/>
        <a:p>
          <a:r>
            <a:rPr lang="en-GB" dirty="0"/>
            <a:t>Work</a:t>
          </a:r>
        </a:p>
      </dgm:t>
    </dgm:pt>
    <dgm:pt modelId="{EE8E51D5-E9C4-4702-90DB-577D06126029}" type="parTrans" cxnId="{89674738-B501-4B30-8399-79ADFAF5E13D}">
      <dgm:prSet/>
      <dgm:spPr/>
      <dgm:t>
        <a:bodyPr/>
        <a:lstStyle/>
        <a:p>
          <a:endParaRPr lang="en-GB"/>
        </a:p>
      </dgm:t>
    </dgm:pt>
    <dgm:pt modelId="{A018CA0D-0768-4F13-A869-AF46E4218820}" type="sibTrans" cxnId="{89674738-B501-4B30-8399-79ADFAF5E13D}">
      <dgm:prSet/>
      <dgm:spPr/>
      <dgm:t>
        <a:bodyPr/>
        <a:lstStyle/>
        <a:p>
          <a:endParaRPr lang="en-GB"/>
        </a:p>
      </dgm:t>
    </dgm:pt>
    <dgm:pt modelId="{E89063EB-91F6-4905-9A43-A9EADC6C39B2}">
      <dgm:prSet phldrT="[Text]"/>
      <dgm:spPr/>
      <dgm:t>
        <a:bodyPr/>
        <a:lstStyle/>
        <a:p>
          <a:r>
            <a:rPr lang="en-GB" dirty="0"/>
            <a:t>CCU</a:t>
          </a:r>
        </a:p>
      </dgm:t>
    </dgm:pt>
    <dgm:pt modelId="{43FA83A8-C7B2-4EB4-9664-34A3E45E3262}" type="parTrans" cxnId="{523DADFC-B503-46A4-8546-68B5C758E493}">
      <dgm:prSet/>
      <dgm:spPr/>
      <dgm:t>
        <a:bodyPr/>
        <a:lstStyle/>
        <a:p>
          <a:endParaRPr lang="en-GB"/>
        </a:p>
      </dgm:t>
    </dgm:pt>
    <dgm:pt modelId="{1ED72B28-9560-4E65-BF74-2638510FEB49}" type="sibTrans" cxnId="{523DADFC-B503-46A4-8546-68B5C758E493}">
      <dgm:prSet/>
      <dgm:spPr/>
      <dgm:t>
        <a:bodyPr/>
        <a:lstStyle/>
        <a:p>
          <a:endParaRPr lang="en-GB"/>
        </a:p>
      </dgm:t>
    </dgm:pt>
    <dgm:pt modelId="{1B66D8B6-B26F-426E-B11D-505F58EC6C72}">
      <dgm:prSet phldrT="[Text]"/>
      <dgm:spPr/>
      <dgm:t>
        <a:bodyPr/>
        <a:lstStyle/>
        <a:p>
          <a:r>
            <a:rPr lang="en-GB" dirty="0"/>
            <a:t>Morgue</a:t>
          </a:r>
        </a:p>
      </dgm:t>
    </dgm:pt>
    <dgm:pt modelId="{46F2F3C9-BF81-4D12-A555-E35C77231E5F}" type="parTrans" cxnId="{10B963B3-07AF-41FB-B3C6-956F81C72E8A}">
      <dgm:prSet/>
      <dgm:spPr/>
      <dgm:t>
        <a:bodyPr/>
        <a:lstStyle/>
        <a:p>
          <a:endParaRPr lang="en-GB"/>
        </a:p>
      </dgm:t>
    </dgm:pt>
    <dgm:pt modelId="{8E5FA617-747A-423D-801B-7017FB92CB24}" type="sibTrans" cxnId="{10B963B3-07AF-41FB-B3C6-956F81C72E8A}">
      <dgm:prSet/>
      <dgm:spPr/>
      <dgm:t>
        <a:bodyPr/>
        <a:lstStyle/>
        <a:p>
          <a:endParaRPr lang="en-GB"/>
        </a:p>
      </dgm:t>
    </dgm:pt>
    <dgm:pt modelId="{E484EED2-AFC6-4EE6-B72D-C90E29ABAB6F}" type="pres">
      <dgm:prSet presAssocID="{E7160077-CDE2-426F-B861-608D123F3E4D}" presName="cycle" presStyleCnt="0">
        <dgm:presLayoutVars>
          <dgm:dir/>
          <dgm:resizeHandles val="exact"/>
        </dgm:presLayoutVars>
      </dgm:prSet>
      <dgm:spPr/>
      <dgm:t>
        <a:bodyPr/>
        <a:lstStyle/>
        <a:p>
          <a:endParaRPr lang="en-US"/>
        </a:p>
      </dgm:t>
    </dgm:pt>
    <dgm:pt modelId="{3522261B-9859-4CB4-B125-374A8B65A982}" type="pres">
      <dgm:prSet presAssocID="{3CC1DE26-BFA4-4A8B-9495-4CE06933288D}" presName="node" presStyleLbl="node1" presStyleIdx="0" presStyleCnt="4">
        <dgm:presLayoutVars>
          <dgm:bulletEnabled val="1"/>
        </dgm:presLayoutVars>
      </dgm:prSet>
      <dgm:spPr/>
      <dgm:t>
        <a:bodyPr/>
        <a:lstStyle/>
        <a:p>
          <a:endParaRPr lang="en-US"/>
        </a:p>
      </dgm:t>
    </dgm:pt>
    <dgm:pt modelId="{F14CB4E9-3B6B-4D16-BA7C-E1F5B734B424}" type="pres">
      <dgm:prSet presAssocID="{3CC1DE26-BFA4-4A8B-9495-4CE06933288D}" presName="spNode" presStyleCnt="0"/>
      <dgm:spPr/>
    </dgm:pt>
    <dgm:pt modelId="{E92A85B1-482D-4D80-AFAB-C290C32B83D9}" type="pres">
      <dgm:prSet presAssocID="{39BD8CB3-2286-447E-8361-E57545E4F97C}" presName="sibTrans" presStyleLbl="sibTrans1D1" presStyleIdx="0" presStyleCnt="4"/>
      <dgm:spPr/>
      <dgm:t>
        <a:bodyPr/>
        <a:lstStyle/>
        <a:p>
          <a:endParaRPr lang="en-US"/>
        </a:p>
      </dgm:t>
    </dgm:pt>
    <dgm:pt modelId="{8D9BF5D4-9208-495D-8756-4423BDF0B8CC}" type="pres">
      <dgm:prSet presAssocID="{B7280DB6-E9CC-44E0-96F9-2F592FACC493}" presName="node" presStyleLbl="node1" presStyleIdx="1" presStyleCnt="4">
        <dgm:presLayoutVars>
          <dgm:bulletEnabled val="1"/>
        </dgm:presLayoutVars>
      </dgm:prSet>
      <dgm:spPr/>
      <dgm:t>
        <a:bodyPr/>
        <a:lstStyle/>
        <a:p>
          <a:endParaRPr lang="en-US"/>
        </a:p>
      </dgm:t>
    </dgm:pt>
    <dgm:pt modelId="{3EF4464F-2C1C-49ED-A293-1514DA79E69B}" type="pres">
      <dgm:prSet presAssocID="{B7280DB6-E9CC-44E0-96F9-2F592FACC493}" presName="spNode" presStyleCnt="0"/>
      <dgm:spPr/>
    </dgm:pt>
    <dgm:pt modelId="{FD1AA1B0-75F0-4C62-9DEC-2778FEBD54BC}" type="pres">
      <dgm:prSet presAssocID="{A018CA0D-0768-4F13-A869-AF46E4218820}" presName="sibTrans" presStyleLbl="sibTrans1D1" presStyleIdx="1" presStyleCnt="4"/>
      <dgm:spPr/>
      <dgm:t>
        <a:bodyPr/>
        <a:lstStyle/>
        <a:p>
          <a:endParaRPr lang="en-US"/>
        </a:p>
      </dgm:t>
    </dgm:pt>
    <dgm:pt modelId="{D657A03A-0988-471B-8594-B5436B86705D}" type="pres">
      <dgm:prSet presAssocID="{E89063EB-91F6-4905-9A43-A9EADC6C39B2}" presName="node" presStyleLbl="node1" presStyleIdx="2" presStyleCnt="4">
        <dgm:presLayoutVars>
          <dgm:bulletEnabled val="1"/>
        </dgm:presLayoutVars>
      </dgm:prSet>
      <dgm:spPr/>
      <dgm:t>
        <a:bodyPr/>
        <a:lstStyle/>
        <a:p>
          <a:endParaRPr lang="en-US"/>
        </a:p>
      </dgm:t>
    </dgm:pt>
    <dgm:pt modelId="{58A7A81F-1F30-4427-8B39-5001DCD3BA13}" type="pres">
      <dgm:prSet presAssocID="{E89063EB-91F6-4905-9A43-A9EADC6C39B2}" presName="spNode" presStyleCnt="0"/>
      <dgm:spPr/>
    </dgm:pt>
    <dgm:pt modelId="{7D9FA32B-E764-4120-A79A-20B6E8E69890}" type="pres">
      <dgm:prSet presAssocID="{1ED72B28-9560-4E65-BF74-2638510FEB49}" presName="sibTrans" presStyleLbl="sibTrans1D1" presStyleIdx="2" presStyleCnt="4"/>
      <dgm:spPr/>
      <dgm:t>
        <a:bodyPr/>
        <a:lstStyle/>
        <a:p>
          <a:endParaRPr lang="en-US"/>
        </a:p>
      </dgm:t>
    </dgm:pt>
    <dgm:pt modelId="{524A754E-D602-4073-B600-49417D2B251C}" type="pres">
      <dgm:prSet presAssocID="{1B66D8B6-B26F-426E-B11D-505F58EC6C72}" presName="node" presStyleLbl="node1" presStyleIdx="3" presStyleCnt="4">
        <dgm:presLayoutVars>
          <dgm:bulletEnabled val="1"/>
        </dgm:presLayoutVars>
      </dgm:prSet>
      <dgm:spPr/>
      <dgm:t>
        <a:bodyPr/>
        <a:lstStyle/>
        <a:p>
          <a:endParaRPr lang="en-US"/>
        </a:p>
      </dgm:t>
    </dgm:pt>
    <dgm:pt modelId="{B3D0018D-0532-45A1-B07B-9821F0EF0825}" type="pres">
      <dgm:prSet presAssocID="{1B66D8B6-B26F-426E-B11D-505F58EC6C72}" presName="spNode" presStyleCnt="0"/>
      <dgm:spPr/>
    </dgm:pt>
    <dgm:pt modelId="{5B94C603-08D8-49D2-9266-2BE88DAD82B2}" type="pres">
      <dgm:prSet presAssocID="{8E5FA617-747A-423D-801B-7017FB92CB24}" presName="sibTrans" presStyleLbl="sibTrans1D1" presStyleIdx="3" presStyleCnt="4"/>
      <dgm:spPr/>
      <dgm:t>
        <a:bodyPr/>
        <a:lstStyle/>
        <a:p>
          <a:endParaRPr lang="en-US"/>
        </a:p>
      </dgm:t>
    </dgm:pt>
  </dgm:ptLst>
  <dgm:cxnLst>
    <dgm:cxn modelId="{89674738-B501-4B30-8399-79ADFAF5E13D}" srcId="{E7160077-CDE2-426F-B861-608D123F3E4D}" destId="{B7280DB6-E9CC-44E0-96F9-2F592FACC493}" srcOrd="1" destOrd="0" parTransId="{EE8E51D5-E9C4-4702-90DB-577D06126029}" sibTransId="{A018CA0D-0768-4F13-A869-AF46E4218820}"/>
    <dgm:cxn modelId="{3D3F4C87-7757-411B-A020-C9A92FE406E1}" type="presOf" srcId="{E7160077-CDE2-426F-B861-608D123F3E4D}" destId="{E484EED2-AFC6-4EE6-B72D-C90E29ABAB6F}" srcOrd="0" destOrd="0" presId="urn:microsoft.com/office/officeart/2005/8/layout/cycle5"/>
    <dgm:cxn modelId="{1D1538B7-BED2-4C77-9837-5BAEF626DF67}" type="presOf" srcId="{E89063EB-91F6-4905-9A43-A9EADC6C39B2}" destId="{D657A03A-0988-471B-8594-B5436B86705D}" srcOrd="0" destOrd="0" presId="urn:microsoft.com/office/officeart/2005/8/layout/cycle5"/>
    <dgm:cxn modelId="{523DADFC-B503-46A4-8546-68B5C758E493}" srcId="{E7160077-CDE2-426F-B861-608D123F3E4D}" destId="{E89063EB-91F6-4905-9A43-A9EADC6C39B2}" srcOrd="2" destOrd="0" parTransId="{43FA83A8-C7B2-4EB4-9664-34A3E45E3262}" sibTransId="{1ED72B28-9560-4E65-BF74-2638510FEB49}"/>
    <dgm:cxn modelId="{916E5758-6DB4-4C10-B514-91722B2CE817}" srcId="{E7160077-CDE2-426F-B861-608D123F3E4D}" destId="{3CC1DE26-BFA4-4A8B-9495-4CE06933288D}" srcOrd="0" destOrd="0" parTransId="{A5BFAE58-4A61-4DC4-9AA7-C3CFB365594D}" sibTransId="{39BD8CB3-2286-447E-8361-E57545E4F97C}"/>
    <dgm:cxn modelId="{3FFBB482-61AC-42AA-A066-5B91F1A89063}" type="presOf" srcId="{1ED72B28-9560-4E65-BF74-2638510FEB49}" destId="{7D9FA32B-E764-4120-A79A-20B6E8E69890}" srcOrd="0" destOrd="0" presId="urn:microsoft.com/office/officeart/2005/8/layout/cycle5"/>
    <dgm:cxn modelId="{7D658A44-57B7-46F6-BDC6-DFE49CD574D9}" type="presOf" srcId="{B7280DB6-E9CC-44E0-96F9-2F592FACC493}" destId="{8D9BF5D4-9208-495D-8756-4423BDF0B8CC}" srcOrd="0" destOrd="0" presId="urn:microsoft.com/office/officeart/2005/8/layout/cycle5"/>
    <dgm:cxn modelId="{883052E0-4E81-4B6E-BECF-194D0357261A}" type="presOf" srcId="{1B66D8B6-B26F-426E-B11D-505F58EC6C72}" destId="{524A754E-D602-4073-B600-49417D2B251C}" srcOrd="0" destOrd="0" presId="urn:microsoft.com/office/officeart/2005/8/layout/cycle5"/>
    <dgm:cxn modelId="{D16570E5-B075-4693-A65E-5C6723FF9231}" type="presOf" srcId="{8E5FA617-747A-423D-801B-7017FB92CB24}" destId="{5B94C603-08D8-49D2-9266-2BE88DAD82B2}" srcOrd="0" destOrd="0" presId="urn:microsoft.com/office/officeart/2005/8/layout/cycle5"/>
    <dgm:cxn modelId="{E2830F8C-CAF1-4F01-B5AC-2A2EA44090AB}" type="presOf" srcId="{3CC1DE26-BFA4-4A8B-9495-4CE06933288D}" destId="{3522261B-9859-4CB4-B125-374A8B65A982}" srcOrd="0" destOrd="0" presId="urn:microsoft.com/office/officeart/2005/8/layout/cycle5"/>
    <dgm:cxn modelId="{51A77AAA-FD2E-49A3-AA0E-E69724DB1175}" type="presOf" srcId="{A018CA0D-0768-4F13-A869-AF46E4218820}" destId="{FD1AA1B0-75F0-4C62-9DEC-2778FEBD54BC}" srcOrd="0" destOrd="0" presId="urn:microsoft.com/office/officeart/2005/8/layout/cycle5"/>
    <dgm:cxn modelId="{10B963B3-07AF-41FB-B3C6-956F81C72E8A}" srcId="{E7160077-CDE2-426F-B861-608D123F3E4D}" destId="{1B66D8B6-B26F-426E-B11D-505F58EC6C72}" srcOrd="3" destOrd="0" parTransId="{46F2F3C9-BF81-4D12-A555-E35C77231E5F}" sibTransId="{8E5FA617-747A-423D-801B-7017FB92CB24}"/>
    <dgm:cxn modelId="{FF48821D-BE72-45D9-9D54-B9C79E62EA02}" type="presOf" srcId="{39BD8CB3-2286-447E-8361-E57545E4F97C}" destId="{E92A85B1-482D-4D80-AFAB-C290C32B83D9}" srcOrd="0" destOrd="0" presId="urn:microsoft.com/office/officeart/2005/8/layout/cycle5"/>
    <dgm:cxn modelId="{70780544-D016-4051-9BEA-3559EF5B1090}" type="presParOf" srcId="{E484EED2-AFC6-4EE6-B72D-C90E29ABAB6F}" destId="{3522261B-9859-4CB4-B125-374A8B65A982}" srcOrd="0" destOrd="0" presId="urn:microsoft.com/office/officeart/2005/8/layout/cycle5"/>
    <dgm:cxn modelId="{33BF15F0-91B0-43F9-9058-1F2FB29A4C1C}" type="presParOf" srcId="{E484EED2-AFC6-4EE6-B72D-C90E29ABAB6F}" destId="{F14CB4E9-3B6B-4D16-BA7C-E1F5B734B424}" srcOrd="1" destOrd="0" presId="urn:microsoft.com/office/officeart/2005/8/layout/cycle5"/>
    <dgm:cxn modelId="{A9195E77-DD3B-4002-AAE6-88D8EDD7EAF3}" type="presParOf" srcId="{E484EED2-AFC6-4EE6-B72D-C90E29ABAB6F}" destId="{E92A85B1-482D-4D80-AFAB-C290C32B83D9}" srcOrd="2" destOrd="0" presId="urn:microsoft.com/office/officeart/2005/8/layout/cycle5"/>
    <dgm:cxn modelId="{8DFD324F-0990-4C86-A6CE-C3E38ED2BAAE}" type="presParOf" srcId="{E484EED2-AFC6-4EE6-B72D-C90E29ABAB6F}" destId="{8D9BF5D4-9208-495D-8756-4423BDF0B8CC}" srcOrd="3" destOrd="0" presId="urn:microsoft.com/office/officeart/2005/8/layout/cycle5"/>
    <dgm:cxn modelId="{0ECE3B93-103D-4454-AF7E-823A79146D37}" type="presParOf" srcId="{E484EED2-AFC6-4EE6-B72D-C90E29ABAB6F}" destId="{3EF4464F-2C1C-49ED-A293-1514DA79E69B}" srcOrd="4" destOrd="0" presId="urn:microsoft.com/office/officeart/2005/8/layout/cycle5"/>
    <dgm:cxn modelId="{6F7F081A-2A39-44F1-9C7D-F69C045D4C45}" type="presParOf" srcId="{E484EED2-AFC6-4EE6-B72D-C90E29ABAB6F}" destId="{FD1AA1B0-75F0-4C62-9DEC-2778FEBD54BC}" srcOrd="5" destOrd="0" presId="urn:microsoft.com/office/officeart/2005/8/layout/cycle5"/>
    <dgm:cxn modelId="{0472249F-7649-42A0-8E8B-10F3D8F396A8}" type="presParOf" srcId="{E484EED2-AFC6-4EE6-B72D-C90E29ABAB6F}" destId="{D657A03A-0988-471B-8594-B5436B86705D}" srcOrd="6" destOrd="0" presId="urn:microsoft.com/office/officeart/2005/8/layout/cycle5"/>
    <dgm:cxn modelId="{E6E76BB7-6356-4E86-93B8-56E9F4FE4280}" type="presParOf" srcId="{E484EED2-AFC6-4EE6-B72D-C90E29ABAB6F}" destId="{58A7A81F-1F30-4427-8B39-5001DCD3BA13}" srcOrd="7" destOrd="0" presId="urn:microsoft.com/office/officeart/2005/8/layout/cycle5"/>
    <dgm:cxn modelId="{D1B51C4E-D142-4919-B3A3-DC4F3186F0BA}" type="presParOf" srcId="{E484EED2-AFC6-4EE6-B72D-C90E29ABAB6F}" destId="{7D9FA32B-E764-4120-A79A-20B6E8E69890}" srcOrd="8" destOrd="0" presId="urn:microsoft.com/office/officeart/2005/8/layout/cycle5"/>
    <dgm:cxn modelId="{19DCA2BD-4D4D-4358-83A2-7F8BAC8D4A91}" type="presParOf" srcId="{E484EED2-AFC6-4EE6-B72D-C90E29ABAB6F}" destId="{524A754E-D602-4073-B600-49417D2B251C}" srcOrd="9" destOrd="0" presId="urn:microsoft.com/office/officeart/2005/8/layout/cycle5"/>
    <dgm:cxn modelId="{C69B6FE9-01EC-4539-93EA-792792D09F90}" type="presParOf" srcId="{E484EED2-AFC6-4EE6-B72D-C90E29ABAB6F}" destId="{B3D0018D-0532-45A1-B07B-9821F0EF0825}" srcOrd="10" destOrd="0" presId="urn:microsoft.com/office/officeart/2005/8/layout/cycle5"/>
    <dgm:cxn modelId="{4ECA2654-792E-4F88-8A7E-E5CF4C3BBC09}" type="presParOf" srcId="{E484EED2-AFC6-4EE6-B72D-C90E29ABAB6F}" destId="{5B94C603-08D8-49D2-9266-2BE88DAD82B2}"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7160077-CDE2-426F-B861-608D123F3E4D}" type="doc">
      <dgm:prSet loTypeId="urn:microsoft.com/office/officeart/2005/8/layout/cycle5" loCatId="cycle" qsTypeId="urn:microsoft.com/office/officeart/2005/8/quickstyle/simple1" qsCatId="simple" csTypeId="urn:microsoft.com/office/officeart/2005/8/colors/accent1_5" csCatId="accent1" phldr="1"/>
      <dgm:spPr/>
      <dgm:t>
        <a:bodyPr/>
        <a:lstStyle/>
        <a:p>
          <a:endParaRPr lang="en-GB"/>
        </a:p>
      </dgm:t>
    </dgm:pt>
    <dgm:pt modelId="{3CC1DE26-BFA4-4A8B-9495-4CE06933288D}">
      <dgm:prSet phldrT="[Text]" custT="1"/>
      <dgm:spPr/>
      <dgm:t>
        <a:bodyPr/>
        <a:lstStyle/>
        <a:p>
          <a:r>
            <a:rPr lang="en-GB" sz="900" dirty="0"/>
            <a:t>Susceptible</a:t>
          </a:r>
          <a:endParaRPr lang="en-GB" sz="700" dirty="0"/>
        </a:p>
      </dgm:t>
    </dgm:pt>
    <dgm:pt modelId="{A5BFAE58-4A61-4DC4-9AA7-C3CFB365594D}" type="parTrans" cxnId="{916E5758-6DB4-4C10-B514-91722B2CE817}">
      <dgm:prSet/>
      <dgm:spPr/>
      <dgm:t>
        <a:bodyPr/>
        <a:lstStyle/>
        <a:p>
          <a:endParaRPr lang="en-GB"/>
        </a:p>
      </dgm:t>
    </dgm:pt>
    <dgm:pt modelId="{39BD8CB3-2286-447E-8361-E57545E4F97C}" type="sibTrans" cxnId="{916E5758-6DB4-4C10-B514-91722B2CE817}">
      <dgm:prSet/>
      <dgm:spPr/>
      <dgm:t>
        <a:bodyPr/>
        <a:lstStyle/>
        <a:p>
          <a:endParaRPr lang="en-GB"/>
        </a:p>
      </dgm:t>
    </dgm:pt>
    <dgm:pt modelId="{B7280DB6-E9CC-44E0-96F9-2F592FACC493}">
      <dgm:prSet phldrT="[Text]" custT="1"/>
      <dgm:spPr/>
      <dgm:t>
        <a:bodyPr/>
        <a:lstStyle/>
        <a:p>
          <a:r>
            <a:rPr lang="en-GB" sz="900" dirty="0"/>
            <a:t>Infected</a:t>
          </a:r>
          <a:endParaRPr lang="en-GB" sz="700" dirty="0"/>
        </a:p>
      </dgm:t>
    </dgm:pt>
    <dgm:pt modelId="{EE8E51D5-E9C4-4702-90DB-577D06126029}" type="parTrans" cxnId="{89674738-B501-4B30-8399-79ADFAF5E13D}">
      <dgm:prSet/>
      <dgm:spPr/>
      <dgm:t>
        <a:bodyPr/>
        <a:lstStyle/>
        <a:p>
          <a:endParaRPr lang="en-GB"/>
        </a:p>
      </dgm:t>
    </dgm:pt>
    <dgm:pt modelId="{A018CA0D-0768-4F13-A869-AF46E4218820}" type="sibTrans" cxnId="{89674738-B501-4B30-8399-79ADFAF5E13D}">
      <dgm:prSet/>
      <dgm:spPr/>
      <dgm:t>
        <a:bodyPr/>
        <a:lstStyle/>
        <a:p>
          <a:endParaRPr lang="en-GB"/>
        </a:p>
      </dgm:t>
    </dgm:pt>
    <dgm:pt modelId="{E89063EB-91F6-4905-9A43-A9EADC6C39B2}">
      <dgm:prSet phldrT="[Text]" custT="1"/>
      <dgm:spPr/>
      <dgm:t>
        <a:bodyPr/>
        <a:lstStyle/>
        <a:p>
          <a:r>
            <a:rPr lang="en-GB" sz="900" dirty="0"/>
            <a:t>Immune</a:t>
          </a:r>
        </a:p>
      </dgm:t>
    </dgm:pt>
    <dgm:pt modelId="{43FA83A8-C7B2-4EB4-9664-34A3E45E3262}" type="parTrans" cxnId="{523DADFC-B503-46A4-8546-68B5C758E493}">
      <dgm:prSet/>
      <dgm:spPr/>
      <dgm:t>
        <a:bodyPr/>
        <a:lstStyle/>
        <a:p>
          <a:endParaRPr lang="en-GB"/>
        </a:p>
      </dgm:t>
    </dgm:pt>
    <dgm:pt modelId="{1ED72B28-9560-4E65-BF74-2638510FEB49}" type="sibTrans" cxnId="{523DADFC-B503-46A4-8546-68B5C758E493}">
      <dgm:prSet/>
      <dgm:spPr/>
      <dgm:t>
        <a:bodyPr/>
        <a:lstStyle/>
        <a:p>
          <a:endParaRPr lang="en-GB"/>
        </a:p>
      </dgm:t>
    </dgm:pt>
    <dgm:pt modelId="{3A0D6E2A-5050-4B7E-8943-9698410142FE}">
      <dgm:prSet phldrT="[Text]" custT="1"/>
      <dgm:spPr/>
      <dgm:t>
        <a:bodyPr/>
        <a:lstStyle/>
        <a:p>
          <a:r>
            <a:rPr lang="en-GB" sz="900" dirty="0"/>
            <a:t>Infectious</a:t>
          </a:r>
          <a:endParaRPr lang="en-GB" sz="700" dirty="0"/>
        </a:p>
      </dgm:t>
    </dgm:pt>
    <dgm:pt modelId="{E0650954-20B5-4607-A42D-7386E0F81621}" type="parTrans" cxnId="{2B7D93C2-398F-435D-AC9D-287BB410EF9D}">
      <dgm:prSet/>
      <dgm:spPr/>
      <dgm:t>
        <a:bodyPr/>
        <a:lstStyle/>
        <a:p>
          <a:endParaRPr lang="en-GB"/>
        </a:p>
      </dgm:t>
    </dgm:pt>
    <dgm:pt modelId="{1DAA0F44-B3B2-4D1F-AA95-8798109099E9}" type="sibTrans" cxnId="{2B7D93C2-398F-435D-AC9D-287BB410EF9D}">
      <dgm:prSet/>
      <dgm:spPr/>
      <dgm:t>
        <a:bodyPr/>
        <a:lstStyle/>
        <a:p>
          <a:endParaRPr lang="en-GB"/>
        </a:p>
      </dgm:t>
    </dgm:pt>
    <dgm:pt modelId="{E484EED2-AFC6-4EE6-B72D-C90E29ABAB6F}" type="pres">
      <dgm:prSet presAssocID="{E7160077-CDE2-426F-B861-608D123F3E4D}" presName="cycle" presStyleCnt="0">
        <dgm:presLayoutVars>
          <dgm:dir/>
          <dgm:resizeHandles val="exact"/>
        </dgm:presLayoutVars>
      </dgm:prSet>
      <dgm:spPr/>
      <dgm:t>
        <a:bodyPr/>
        <a:lstStyle/>
        <a:p>
          <a:endParaRPr lang="en-US"/>
        </a:p>
      </dgm:t>
    </dgm:pt>
    <dgm:pt modelId="{3522261B-9859-4CB4-B125-374A8B65A982}" type="pres">
      <dgm:prSet presAssocID="{3CC1DE26-BFA4-4A8B-9495-4CE06933288D}" presName="node" presStyleLbl="node1" presStyleIdx="0" presStyleCnt="4" custScaleX="140121">
        <dgm:presLayoutVars>
          <dgm:bulletEnabled val="1"/>
        </dgm:presLayoutVars>
      </dgm:prSet>
      <dgm:spPr/>
      <dgm:t>
        <a:bodyPr/>
        <a:lstStyle/>
        <a:p>
          <a:endParaRPr lang="en-US"/>
        </a:p>
      </dgm:t>
    </dgm:pt>
    <dgm:pt modelId="{F14CB4E9-3B6B-4D16-BA7C-E1F5B734B424}" type="pres">
      <dgm:prSet presAssocID="{3CC1DE26-BFA4-4A8B-9495-4CE06933288D}" presName="spNode" presStyleCnt="0"/>
      <dgm:spPr/>
    </dgm:pt>
    <dgm:pt modelId="{E92A85B1-482D-4D80-AFAB-C290C32B83D9}" type="pres">
      <dgm:prSet presAssocID="{39BD8CB3-2286-447E-8361-E57545E4F97C}" presName="sibTrans" presStyleLbl="sibTrans1D1" presStyleIdx="0" presStyleCnt="4"/>
      <dgm:spPr/>
      <dgm:t>
        <a:bodyPr/>
        <a:lstStyle/>
        <a:p>
          <a:endParaRPr lang="en-US"/>
        </a:p>
      </dgm:t>
    </dgm:pt>
    <dgm:pt modelId="{8D9BF5D4-9208-495D-8756-4423BDF0B8CC}" type="pres">
      <dgm:prSet presAssocID="{B7280DB6-E9CC-44E0-96F9-2F592FACC493}" presName="node" presStyleLbl="node1" presStyleIdx="1" presStyleCnt="4">
        <dgm:presLayoutVars>
          <dgm:bulletEnabled val="1"/>
        </dgm:presLayoutVars>
      </dgm:prSet>
      <dgm:spPr/>
      <dgm:t>
        <a:bodyPr/>
        <a:lstStyle/>
        <a:p>
          <a:endParaRPr lang="en-US"/>
        </a:p>
      </dgm:t>
    </dgm:pt>
    <dgm:pt modelId="{3EF4464F-2C1C-49ED-A293-1514DA79E69B}" type="pres">
      <dgm:prSet presAssocID="{B7280DB6-E9CC-44E0-96F9-2F592FACC493}" presName="spNode" presStyleCnt="0"/>
      <dgm:spPr/>
    </dgm:pt>
    <dgm:pt modelId="{FD1AA1B0-75F0-4C62-9DEC-2778FEBD54BC}" type="pres">
      <dgm:prSet presAssocID="{A018CA0D-0768-4F13-A869-AF46E4218820}" presName="sibTrans" presStyleLbl="sibTrans1D1" presStyleIdx="1" presStyleCnt="4"/>
      <dgm:spPr/>
      <dgm:t>
        <a:bodyPr/>
        <a:lstStyle/>
        <a:p>
          <a:endParaRPr lang="en-US"/>
        </a:p>
      </dgm:t>
    </dgm:pt>
    <dgm:pt modelId="{9D5D1294-9901-4C71-B5AB-CF88D37D0651}" type="pres">
      <dgm:prSet presAssocID="{3A0D6E2A-5050-4B7E-8943-9698410142FE}" presName="node" presStyleLbl="node1" presStyleIdx="2" presStyleCnt="4" custScaleX="120919">
        <dgm:presLayoutVars>
          <dgm:bulletEnabled val="1"/>
        </dgm:presLayoutVars>
      </dgm:prSet>
      <dgm:spPr/>
      <dgm:t>
        <a:bodyPr/>
        <a:lstStyle/>
        <a:p>
          <a:endParaRPr lang="en-US"/>
        </a:p>
      </dgm:t>
    </dgm:pt>
    <dgm:pt modelId="{B76130E3-00C0-4760-87C1-0B9547B0EAA4}" type="pres">
      <dgm:prSet presAssocID="{3A0D6E2A-5050-4B7E-8943-9698410142FE}" presName="spNode" presStyleCnt="0"/>
      <dgm:spPr/>
    </dgm:pt>
    <dgm:pt modelId="{090B8DEC-64DB-4A98-BE2C-214E4622C8C7}" type="pres">
      <dgm:prSet presAssocID="{1DAA0F44-B3B2-4D1F-AA95-8798109099E9}" presName="sibTrans" presStyleLbl="sibTrans1D1" presStyleIdx="2" presStyleCnt="4"/>
      <dgm:spPr/>
      <dgm:t>
        <a:bodyPr/>
        <a:lstStyle/>
        <a:p>
          <a:endParaRPr lang="en-US"/>
        </a:p>
      </dgm:t>
    </dgm:pt>
    <dgm:pt modelId="{D657A03A-0988-471B-8594-B5436B86705D}" type="pres">
      <dgm:prSet presAssocID="{E89063EB-91F6-4905-9A43-A9EADC6C39B2}" presName="node" presStyleLbl="node1" presStyleIdx="3" presStyleCnt="4">
        <dgm:presLayoutVars>
          <dgm:bulletEnabled val="1"/>
        </dgm:presLayoutVars>
      </dgm:prSet>
      <dgm:spPr/>
      <dgm:t>
        <a:bodyPr/>
        <a:lstStyle/>
        <a:p>
          <a:endParaRPr lang="en-US"/>
        </a:p>
      </dgm:t>
    </dgm:pt>
    <dgm:pt modelId="{58A7A81F-1F30-4427-8B39-5001DCD3BA13}" type="pres">
      <dgm:prSet presAssocID="{E89063EB-91F6-4905-9A43-A9EADC6C39B2}" presName="spNode" presStyleCnt="0"/>
      <dgm:spPr/>
    </dgm:pt>
    <dgm:pt modelId="{7D9FA32B-E764-4120-A79A-20B6E8E69890}" type="pres">
      <dgm:prSet presAssocID="{1ED72B28-9560-4E65-BF74-2638510FEB49}" presName="sibTrans" presStyleLbl="sibTrans1D1" presStyleIdx="3" presStyleCnt="4"/>
      <dgm:spPr/>
      <dgm:t>
        <a:bodyPr/>
        <a:lstStyle/>
        <a:p>
          <a:endParaRPr lang="en-US"/>
        </a:p>
      </dgm:t>
    </dgm:pt>
  </dgm:ptLst>
  <dgm:cxnLst>
    <dgm:cxn modelId="{89674738-B501-4B30-8399-79ADFAF5E13D}" srcId="{E7160077-CDE2-426F-B861-608D123F3E4D}" destId="{B7280DB6-E9CC-44E0-96F9-2F592FACC493}" srcOrd="1" destOrd="0" parTransId="{EE8E51D5-E9C4-4702-90DB-577D06126029}" sibTransId="{A018CA0D-0768-4F13-A869-AF46E4218820}"/>
    <dgm:cxn modelId="{3D3F4C87-7757-411B-A020-C9A92FE406E1}" type="presOf" srcId="{E7160077-CDE2-426F-B861-608D123F3E4D}" destId="{E484EED2-AFC6-4EE6-B72D-C90E29ABAB6F}" srcOrd="0" destOrd="0" presId="urn:microsoft.com/office/officeart/2005/8/layout/cycle5"/>
    <dgm:cxn modelId="{1D1538B7-BED2-4C77-9837-5BAEF626DF67}" type="presOf" srcId="{E89063EB-91F6-4905-9A43-A9EADC6C39B2}" destId="{D657A03A-0988-471B-8594-B5436B86705D}" srcOrd="0" destOrd="0" presId="urn:microsoft.com/office/officeart/2005/8/layout/cycle5"/>
    <dgm:cxn modelId="{523DADFC-B503-46A4-8546-68B5C758E493}" srcId="{E7160077-CDE2-426F-B861-608D123F3E4D}" destId="{E89063EB-91F6-4905-9A43-A9EADC6C39B2}" srcOrd="3" destOrd="0" parTransId="{43FA83A8-C7B2-4EB4-9664-34A3E45E3262}" sibTransId="{1ED72B28-9560-4E65-BF74-2638510FEB49}"/>
    <dgm:cxn modelId="{916E5758-6DB4-4C10-B514-91722B2CE817}" srcId="{E7160077-CDE2-426F-B861-608D123F3E4D}" destId="{3CC1DE26-BFA4-4A8B-9495-4CE06933288D}" srcOrd="0" destOrd="0" parTransId="{A5BFAE58-4A61-4DC4-9AA7-C3CFB365594D}" sibTransId="{39BD8CB3-2286-447E-8361-E57545E4F97C}"/>
    <dgm:cxn modelId="{3FFBB482-61AC-42AA-A066-5B91F1A89063}" type="presOf" srcId="{1ED72B28-9560-4E65-BF74-2638510FEB49}" destId="{7D9FA32B-E764-4120-A79A-20B6E8E69890}" srcOrd="0" destOrd="0" presId="urn:microsoft.com/office/officeart/2005/8/layout/cycle5"/>
    <dgm:cxn modelId="{2B7D93C2-398F-435D-AC9D-287BB410EF9D}" srcId="{E7160077-CDE2-426F-B861-608D123F3E4D}" destId="{3A0D6E2A-5050-4B7E-8943-9698410142FE}" srcOrd="2" destOrd="0" parTransId="{E0650954-20B5-4607-A42D-7386E0F81621}" sibTransId="{1DAA0F44-B3B2-4D1F-AA95-8798109099E9}"/>
    <dgm:cxn modelId="{7D658A44-57B7-46F6-BDC6-DFE49CD574D9}" type="presOf" srcId="{B7280DB6-E9CC-44E0-96F9-2F592FACC493}" destId="{8D9BF5D4-9208-495D-8756-4423BDF0B8CC}" srcOrd="0" destOrd="0" presId="urn:microsoft.com/office/officeart/2005/8/layout/cycle5"/>
    <dgm:cxn modelId="{C6E45A09-265D-4F41-8B8B-EEDFCEB10CB0}" type="presOf" srcId="{3A0D6E2A-5050-4B7E-8943-9698410142FE}" destId="{9D5D1294-9901-4C71-B5AB-CF88D37D0651}" srcOrd="0" destOrd="0" presId="urn:microsoft.com/office/officeart/2005/8/layout/cycle5"/>
    <dgm:cxn modelId="{E2830F8C-CAF1-4F01-B5AC-2A2EA44090AB}" type="presOf" srcId="{3CC1DE26-BFA4-4A8B-9495-4CE06933288D}" destId="{3522261B-9859-4CB4-B125-374A8B65A982}" srcOrd="0" destOrd="0" presId="urn:microsoft.com/office/officeart/2005/8/layout/cycle5"/>
    <dgm:cxn modelId="{254F662A-7FBD-4762-9D20-9E08B1C54465}" type="presOf" srcId="{1DAA0F44-B3B2-4D1F-AA95-8798109099E9}" destId="{090B8DEC-64DB-4A98-BE2C-214E4622C8C7}" srcOrd="0" destOrd="0" presId="urn:microsoft.com/office/officeart/2005/8/layout/cycle5"/>
    <dgm:cxn modelId="{51A77AAA-FD2E-49A3-AA0E-E69724DB1175}" type="presOf" srcId="{A018CA0D-0768-4F13-A869-AF46E4218820}" destId="{FD1AA1B0-75F0-4C62-9DEC-2778FEBD54BC}" srcOrd="0" destOrd="0" presId="urn:microsoft.com/office/officeart/2005/8/layout/cycle5"/>
    <dgm:cxn modelId="{FF48821D-BE72-45D9-9D54-B9C79E62EA02}" type="presOf" srcId="{39BD8CB3-2286-447E-8361-E57545E4F97C}" destId="{E92A85B1-482D-4D80-AFAB-C290C32B83D9}" srcOrd="0" destOrd="0" presId="urn:microsoft.com/office/officeart/2005/8/layout/cycle5"/>
    <dgm:cxn modelId="{70780544-D016-4051-9BEA-3559EF5B1090}" type="presParOf" srcId="{E484EED2-AFC6-4EE6-B72D-C90E29ABAB6F}" destId="{3522261B-9859-4CB4-B125-374A8B65A982}" srcOrd="0" destOrd="0" presId="urn:microsoft.com/office/officeart/2005/8/layout/cycle5"/>
    <dgm:cxn modelId="{33BF15F0-91B0-43F9-9058-1F2FB29A4C1C}" type="presParOf" srcId="{E484EED2-AFC6-4EE6-B72D-C90E29ABAB6F}" destId="{F14CB4E9-3B6B-4D16-BA7C-E1F5B734B424}" srcOrd="1" destOrd="0" presId="urn:microsoft.com/office/officeart/2005/8/layout/cycle5"/>
    <dgm:cxn modelId="{A9195E77-DD3B-4002-AAE6-88D8EDD7EAF3}" type="presParOf" srcId="{E484EED2-AFC6-4EE6-B72D-C90E29ABAB6F}" destId="{E92A85B1-482D-4D80-AFAB-C290C32B83D9}" srcOrd="2" destOrd="0" presId="urn:microsoft.com/office/officeart/2005/8/layout/cycle5"/>
    <dgm:cxn modelId="{8DFD324F-0990-4C86-A6CE-C3E38ED2BAAE}" type="presParOf" srcId="{E484EED2-AFC6-4EE6-B72D-C90E29ABAB6F}" destId="{8D9BF5D4-9208-495D-8756-4423BDF0B8CC}" srcOrd="3" destOrd="0" presId="urn:microsoft.com/office/officeart/2005/8/layout/cycle5"/>
    <dgm:cxn modelId="{0ECE3B93-103D-4454-AF7E-823A79146D37}" type="presParOf" srcId="{E484EED2-AFC6-4EE6-B72D-C90E29ABAB6F}" destId="{3EF4464F-2C1C-49ED-A293-1514DA79E69B}" srcOrd="4" destOrd="0" presId="urn:microsoft.com/office/officeart/2005/8/layout/cycle5"/>
    <dgm:cxn modelId="{6F7F081A-2A39-44F1-9C7D-F69C045D4C45}" type="presParOf" srcId="{E484EED2-AFC6-4EE6-B72D-C90E29ABAB6F}" destId="{FD1AA1B0-75F0-4C62-9DEC-2778FEBD54BC}" srcOrd="5" destOrd="0" presId="urn:microsoft.com/office/officeart/2005/8/layout/cycle5"/>
    <dgm:cxn modelId="{FD643F27-5CC5-43FB-ACC4-AF0910D89D64}" type="presParOf" srcId="{E484EED2-AFC6-4EE6-B72D-C90E29ABAB6F}" destId="{9D5D1294-9901-4C71-B5AB-CF88D37D0651}" srcOrd="6" destOrd="0" presId="urn:microsoft.com/office/officeart/2005/8/layout/cycle5"/>
    <dgm:cxn modelId="{DA2EB107-6BB8-469D-A8EF-B6D00A53B1DF}" type="presParOf" srcId="{E484EED2-AFC6-4EE6-B72D-C90E29ABAB6F}" destId="{B76130E3-00C0-4760-87C1-0B9547B0EAA4}" srcOrd="7" destOrd="0" presId="urn:microsoft.com/office/officeart/2005/8/layout/cycle5"/>
    <dgm:cxn modelId="{14228C19-C509-47C9-AB90-084D62DC28E7}" type="presParOf" srcId="{E484EED2-AFC6-4EE6-B72D-C90E29ABAB6F}" destId="{090B8DEC-64DB-4A98-BE2C-214E4622C8C7}" srcOrd="8" destOrd="0" presId="urn:microsoft.com/office/officeart/2005/8/layout/cycle5"/>
    <dgm:cxn modelId="{0472249F-7649-42A0-8E8B-10F3D8F396A8}" type="presParOf" srcId="{E484EED2-AFC6-4EE6-B72D-C90E29ABAB6F}" destId="{D657A03A-0988-471B-8594-B5436B86705D}" srcOrd="9" destOrd="0" presId="urn:microsoft.com/office/officeart/2005/8/layout/cycle5"/>
    <dgm:cxn modelId="{E6E76BB7-6356-4E86-93B8-56E9F4FE4280}" type="presParOf" srcId="{E484EED2-AFC6-4EE6-B72D-C90E29ABAB6F}" destId="{58A7A81F-1F30-4427-8B39-5001DCD3BA13}" srcOrd="10" destOrd="0" presId="urn:microsoft.com/office/officeart/2005/8/layout/cycle5"/>
    <dgm:cxn modelId="{D1B51C4E-D142-4919-B3A3-DC4F3186F0BA}" type="presParOf" srcId="{E484EED2-AFC6-4EE6-B72D-C90E29ABAB6F}" destId="{7D9FA32B-E764-4120-A79A-20B6E8E69890}" srcOrd="11"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8979A09-8AA4-4D47-BC1E-121A6E6F10E5}"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GB"/>
        </a:p>
      </dgm:t>
    </dgm:pt>
    <dgm:pt modelId="{A6956339-BE2E-4E70-8F42-57174E160691}">
      <dgm:prSet phldrT="[Text]"/>
      <dgm:spPr/>
      <dgm:t>
        <a:bodyPr/>
        <a:lstStyle/>
        <a:p>
          <a:r>
            <a:rPr lang="en-GB" dirty="0"/>
            <a:t>Death</a:t>
          </a:r>
        </a:p>
      </dgm:t>
    </dgm:pt>
    <dgm:pt modelId="{ADF99EA4-3BCD-4538-B271-F6FF72FE78F2}" type="parTrans" cxnId="{EC324EB1-5C2E-4385-BDA7-2C8637BE9213}">
      <dgm:prSet/>
      <dgm:spPr/>
      <dgm:t>
        <a:bodyPr/>
        <a:lstStyle/>
        <a:p>
          <a:endParaRPr lang="en-GB"/>
        </a:p>
      </dgm:t>
    </dgm:pt>
    <dgm:pt modelId="{ABB7E714-A0F4-477E-9E6A-CC79B4B4599F}" type="sibTrans" cxnId="{EC324EB1-5C2E-4385-BDA7-2C8637BE9213}">
      <dgm:prSet/>
      <dgm:spPr/>
      <dgm:t>
        <a:bodyPr/>
        <a:lstStyle/>
        <a:p>
          <a:endParaRPr lang="en-GB"/>
        </a:p>
      </dgm:t>
    </dgm:pt>
    <dgm:pt modelId="{3B3872B6-9CD0-4A13-B7A4-7869BD498116}">
      <dgm:prSet phldrT="[Text]"/>
      <dgm:spPr/>
      <dgm:t>
        <a:bodyPr/>
        <a:lstStyle/>
        <a:p>
          <a:r>
            <a:rPr lang="en-GB" dirty="0"/>
            <a:t>Recorded death</a:t>
          </a:r>
        </a:p>
      </dgm:t>
    </dgm:pt>
    <dgm:pt modelId="{9F447931-F9C5-4728-A8D0-ED3EAD93BF05}" type="parTrans" cxnId="{6A613203-7139-46F9-885E-3FBCBFDA4F90}">
      <dgm:prSet/>
      <dgm:spPr/>
      <dgm:t>
        <a:bodyPr/>
        <a:lstStyle/>
        <a:p>
          <a:endParaRPr lang="en-GB"/>
        </a:p>
      </dgm:t>
    </dgm:pt>
    <dgm:pt modelId="{6C8CB326-F38C-4295-8C32-91DC00399956}" type="sibTrans" cxnId="{6A613203-7139-46F9-885E-3FBCBFDA4F90}">
      <dgm:prSet/>
      <dgm:spPr/>
      <dgm:t>
        <a:bodyPr/>
        <a:lstStyle/>
        <a:p>
          <a:endParaRPr lang="en-GB"/>
        </a:p>
      </dgm:t>
    </dgm:pt>
    <dgm:pt modelId="{7546D6DC-976C-48CB-A6CB-DD0B207398E9}" type="pres">
      <dgm:prSet presAssocID="{A8979A09-8AA4-4D47-BC1E-121A6E6F10E5}" presName="linear" presStyleCnt="0">
        <dgm:presLayoutVars>
          <dgm:animLvl val="lvl"/>
          <dgm:resizeHandles val="exact"/>
        </dgm:presLayoutVars>
      </dgm:prSet>
      <dgm:spPr/>
      <dgm:t>
        <a:bodyPr/>
        <a:lstStyle/>
        <a:p>
          <a:endParaRPr lang="en-US"/>
        </a:p>
      </dgm:t>
    </dgm:pt>
    <dgm:pt modelId="{DC4A3E20-3B8F-4922-9320-77D837A2E4FA}" type="pres">
      <dgm:prSet presAssocID="{A6956339-BE2E-4E70-8F42-57174E160691}" presName="parentText" presStyleLbl="node1" presStyleIdx="0" presStyleCnt="1" custLinFactY="-100000" custLinFactNeighborX="-71650" custLinFactNeighborY="-110692">
        <dgm:presLayoutVars>
          <dgm:chMax val="0"/>
          <dgm:bulletEnabled val="1"/>
        </dgm:presLayoutVars>
      </dgm:prSet>
      <dgm:spPr/>
      <dgm:t>
        <a:bodyPr/>
        <a:lstStyle/>
        <a:p>
          <a:endParaRPr lang="en-US"/>
        </a:p>
      </dgm:t>
    </dgm:pt>
    <dgm:pt modelId="{6C43EBB4-6052-49EF-AC04-1173EB6E41CF}" type="pres">
      <dgm:prSet presAssocID="{A6956339-BE2E-4E70-8F42-57174E160691}" presName="childText" presStyleLbl="revTx" presStyleIdx="0" presStyleCnt="1">
        <dgm:presLayoutVars>
          <dgm:bulletEnabled val="1"/>
        </dgm:presLayoutVars>
      </dgm:prSet>
      <dgm:spPr/>
      <dgm:t>
        <a:bodyPr/>
        <a:lstStyle/>
        <a:p>
          <a:endParaRPr lang="en-US"/>
        </a:p>
      </dgm:t>
    </dgm:pt>
  </dgm:ptLst>
  <dgm:cxnLst>
    <dgm:cxn modelId="{361388CD-41D8-4293-813C-84903FA6EBC2}" type="presOf" srcId="{A8979A09-8AA4-4D47-BC1E-121A6E6F10E5}" destId="{7546D6DC-976C-48CB-A6CB-DD0B207398E9}" srcOrd="0" destOrd="0" presId="urn:microsoft.com/office/officeart/2005/8/layout/vList2"/>
    <dgm:cxn modelId="{F8A90728-C5DD-452D-AD62-131A08963D15}" type="presOf" srcId="{3B3872B6-9CD0-4A13-B7A4-7869BD498116}" destId="{6C43EBB4-6052-49EF-AC04-1173EB6E41CF}" srcOrd="0" destOrd="0" presId="urn:microsoft.com/office/officeart/2005/8/layout/vList2"/>
    <dgm:cxn modelId="{BB36853A-494F-4585-A03B-B312C1ED34FF}" type="presOf" srcId="{A6956339-BE2E-4E70-8F42-57174E160691}" destId="{DC4A3E20-3B8F-4922-9320-77D837A2E4FA}" srcOrd="0" destOrd="0" presId="urn:microsoft.com/office/officeart/2005/8/layout/vList2"/>
    <dgm:cxn modelId="{6A613203-7139-46F9-885E-3FBCBFDA4F90}" srcId="{A6956339-BE2E-4E70-8F42-57174E160691}" destId="{3B3872B6-9CD0-4A13-B7A4-7869BD498116}" srcOrd="0" destOrd="0" parTransId="{9F447931-F9C5-4728-A8D0-ED3EAD93BF05}" sibTransId="{6C8CB326-F38C-4295-8C32-91DC00399956}"/>
    <dgm:cxn modelId="{EC324EB1-5C2E-4385-BDA7-2C8637BE9213}" srcId="{A8979A09-8AA4-4D47-BC1E-121A6E6F10E5}" destId="{A6956339-BE2E-4E70-8F42-57174E160691}" srcOrd="0" destOrd="0" parTransId="{ADF99EA4-3BCD-4538-B271-F6FF72FE78F2}" sibTransId="{ABB7E714-A0F4-477E-9E6A-CC79B4B4599F}"/>
    <dgm:cxn modelId="{BDCE05B0-E1EE-4D96-ACFE-32DA0C160293}" type="presParOf" srcId="{7546D6DC-976C-48CB-A6CB-DD0B207398E9}" destId="{DC4A3E20-3B8F-4922-9320-77D837A2E4FA}" srcOrd="0" destOrd="0" presId="urn:microsoft.com/office/officeart/2005/8/layout/vList2"/>
    <dgm:cxn modelId="{90EF372F-05C6-4D57-8F8E-0FFF8BB5FD42}" type="presParOf" srcId="{7546D6DC-976C-48CB-A6CB-DD0B207398E9}" destId="{6C43EBB4-6052-49EF-AC04-1173EB6E41C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A3E20-3B8F-4922-9320-77D837A2E4FA}">
      <dsp:nvSpPr>
        <dsp:cNvPr id="0" name=""/>
        <dsp:cNvSpPr/>
      </dsp:nvSpPr>
      <dsp:spPr>
        <a:xfrm>
          <a:off x="0" y="0"/>
          <a:ext cx="1506692" cy="359774"/>
        </a:xfrm>
        <a:prstGeom prst="round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GB" sz="1500" kern="1200" dirty="0"/>
            <a:t>Positive</a:t>
          </a:r>
        </a:p>
      </dsp:txBody>
      <dsp:txXfrm>
        <a:off x="17563" y="17563"/>
        <a:ext cx="1471566" cy="324648"/>
      </dsp:txXfrm>
    </dsp:sp>
    <dsp:sp modelId="{6C43EBB4-6052-49EF-AC04-1173EB6E41CF}">
      <dsp:nvSpPr>
        <dsp:cNvPr id="0" name=""/>
        <dsp:cNvSpPr/>
      </dsp:nvSpPr>
      <dsp:spPr>
        <a:xfrm>
          <a:off x="0" y="375139"/>
          <a:ext cx="1506692"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837"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GB" sz="1200" kern="1200" dirty="0"/>
            <a:t>Test for coronavirus</a:t>
          </a:r>
        </a:p>
      </dsp:txBody>
      <dsp:txXfrm>
        <a:off x="0" y="375139"/>
        <a:ext cx="1506692" cy="2484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2261B-9859-4CB4-B125-374A8B65A982}">
      <dsp:nvSpPr>
        <dsp:cNvPr id="0" name=""/>
        <dsp:cNvSpPr/>
      </dsp:nvSpPr>
      <dsp:spPr>
        <a:xfrm>
          <a:off x="423712" y="215"/>
          <a:ext cx="845027" cy="338803"/>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asymptomatic</a:t>
          </a:r>
          <a:endParaRPr lang="en-GB" sz="1000" kern="1200" dirty="0"/>
        </a:p>
      </dsp:txBody>
      <dsp:txXfrm>
        <a:off x="440251" y="16754"/>
        <a:ext cx="811949" cy="305725"/>
      </dsp:txXfrm>
    </dsp:sp>
    <dsp:sp modelId="{E92A85B1-482D-4D80-AFAB-C290C32B83D9}">
      <dsp:nvSpPr>
        <dsp:cNvPr id="0" name=""/>
        <dsp:cNvSpPr/>
      </dsp:nvSpPr>
      <dsp:spPr>
        <a:xfrm>
          <a:off x="185848" y="269851"/>
          <a:ext cx="1120288" cy="1120288"/>
        </a:xfrm>
        <a:custGeom>
          <a:avLst/>
          <a:gdLst/>
          <a:ahLst/>
          <a:cxnLst/>
          <a:rect l="0" t="0" r="0" b="0"/>
          <a:pathLst>
            <a:path>
              <a:moveTo>
                <a:pt x="882857" y="102304"/>
              </a:moveTo>
              <a:arcTo wR="560144" hR="560144" stAng="18310709" swAng="1178581"/>
            </a:path>
          </a:pathLst>
        </a:custGeom>
        <a:noFill/>
        <a:ln w="6350" cap="flat" cmpd="sng" algn="ctr">
          <a:solidFill>
            <a:schemeClr val="accent1">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D9BF5D4-9208-495D-8756-4423BDF0B8CC}">
      <dsp:nvSpPr>
        <dsp:cNvPr id="0" name=""/>
        <dsp:cNvSpPr/>
      </dsp:nvSpPr>
      <dsp:spPr>
        <a:xfrm>
          <a:off x="1109133" y="560359"/>
          <a:ext cx="594474" cy="338803"/>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Symptoms</a:t>
          </a:r>
          <a:endParaRPr lang="en-GB" sz="700" kern="1200" dirty="0"/>
        </a:p>
      </dsp:txBody>
      <dsp:txXfrm>
        <a:off x="1125672" y="576898"/>
        <a:ext cx="561396" cy="305725"/>
      </dsp:txXfrm>
    </dsp:sp>
    <dsp:sp modelId="{FD1AA1B0-75F0-4C62-9DEC-2778FEBD54BC}">
      <dsp:nvSpPr>
        <dsp:cNvPr id="0" name=""/>
        <dsp:cNvSpPr/>
      </dsp:nvSpPr>
      <dsp:spPr>
        <a:xfrm>
          <a:off x="286082" y="169617"/>
          <a:ext cx="1120288" cy="1120288"/>
        </a:xfrm>
        <a:custGeom>
          <a:avLst/>
          <a:gdLst/>
          <a:ahLst/>
          <a:cxnLst/>
          <a:rect l="0" t="0" r="0" b="0"/>
          <a:pathLst>
            <a:path>
              <a:moveTo>
                <a:pt x="1062251" y="808438"/>
              </a:moveTo>
              <a:arcTo wR="560144" hR="560144" stAng="1578755" swAng="1635031"/>
            </a:path>
          </a:pathLst>
        </a:custGeom>
        <a:noFill/>
        <a:ln w="6350" cap="flat" cmpd="sng" algn="ctr">
          <a:solidFill>
            <a:schemeClr val="accent1">
              <a:shade val="90000"/>
              <a:hueOff val="138475"/>
              <a:satOff val="-2957"/>
              <a:lumOff val="1103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7F93D7F2-A0F3-414E-8015-991A347A5751}">
      <dsp:nvSpPr>
        <dsp:cNvPr id="0" name=""/>
        <dsp:cNvSpPr/>
      </dsp:nvSpPr>
      <dsp:spPr>
        <a:xfrm>
          <a:off x="585608" y="1120504"/>
          <a:ext cx="521235" cy="338803"/>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GB" sz="1000" kern="1200" dirty="0"/>
            <a:t>ARDS</a:t>
          </a:r>
          <a:endParaRPr lang="en-GB" sz="1300" kern="1200" dirty="0"/>
        </a:p>
      </dsp:txBody>
      <dsp:txXfrm>
        <a:off x="602147" y="1137043"/>
        <a:ext cx="488157" cy="305725"/>
      </dsp:txXfrm>
    </dsp:sp>
    <dsp:sp modelId="{A1281FE5-DDC9-4CB7-BB29-3C13313AA0D6}">
      <dsp:nvSpPr>
        <dsp:cNvPr id="0" name=""/>
        <dsp:cNvSpPr/>
      </dsp:nvSpPr>
      <dsp:spPr>
        <a:xfrm>
          <a:off x="286082" y="169617"/>
          <a:ext cx="1120288" cy="1120288"/>
        </a:xfrm>
        <a:custGeom>
          <a:avLst/>
          <a:gdLst/>
          <a:ahLst/>
          <a:cxnLst/>
          <a:rect l="0" t="0" r="0" b="0"/>
          <a:pathLst>
            <a:path>
              <a:moveTo>
                <a:pt x="227453" y="1010786"/>
              </a:moveTo>
              <a:arcTo wR="560144" hR="560144" stAng="7586215" swAng="1635031"/>
            </a:path>
          </a:pathLst>
        </a:custGeom>
        <a:noFill/>
        <a:ln w="6350" cap="flat" cmpd="sng" algn="ctr">
          <a:solidFill>
            <a:schemeClr val="accent1">
              <a:shade val="90000"/>
              <a:hueOff val="276951"/>
              <a:satOff val="-5914"/>
              <a:lumOff val="2207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6671FCA-9356-4F51-81F1-01F10EA63841}">
      <dsp:nvSpPr>
        <dsp:cNvPr id="0" name=""/>
        <dsp:cNvSpPr/>
      </dsp:nvSpPr>
      <dsp:spPr>
        <a:xfrm>
          <a:off x="-40849" y="560359"/>
          <a:ext cx="653864" cy="338803"/>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Deceased</a:t>
          </a:r>
          <a:endParaRPr lang="en-GB" sz="700" kern="1200" dirty="0"/>
        </a:p>
      </dsp:txBody>
      <dsp:txXfrm>
        <a:off x="-24310" y="576898"/>
        <a:ext cx="620786" cy="305725"/>
      </dsp:txXfrm>
    </dsp:sp>
    <dsp:sp modelId="{3D14E4A5-7526-4479-968E-BCECB66C9728}">
      <dsp:nvSpPr>
        <dsp:cNvPr id="0" name=""/>
        <dsp:cNvSpPr/>
      </dsp:nvSpPr>
      <dsp:spPr>
        <a:xfrm>
          <a:off x="386316" y="269851"/>
          <a:ext cx="1120288" cy="1120288"/>
        </a:xfrm>
        <a:custGeom>
          <a:avLst/>
          <a:gdLst/>
          <a:ahLst/>
          <a:cxnLst/>
          <a:rect l="0" t="0" r="0" b="0"/>
          <a:pathLst>
            <a:path>
              <a:moveTo>
                <a:pt x="102304" y="237430"/>
              </a:moveTo>
              <a:arcTo wR="560144" hR="560144" stAng="12910709" swAng="1178581"/>
            </a:path>
          </a:pathLst>
        </a:custGeom>
        <a:noFill/>
        <a:ln w="6350" cap="flat" cmpd="sng" algn="ctr">
          <a:solidFill>
            <a:schemeClr val="accent1">
              <a:shade val="90000"/>
              <a:hueOff val="415426"/>
              <a:satOff val="-8871"/>
              <a:lumOff val="331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A3E20-3B8F-4922-9320-77D837A2E4FA}">
      <dsp:nvSpPr>
        <dsp:cNvPr id="0" name=""/>
        <dsp:cNvSpPr/>
      </dsp:nvSpPr>
      <dsp:spPr>
        <a:xfrm>
          <a:off x="0" y="0"/>
          <a:ext cx="1506692" cy="359774"/>
        </a:xfrm>
        <a:prstGeom prst="round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GB" sz="1500" kern="1200" dirty="0"/>
            <a:t>Positive</a:t>
          </a:r>
        </a:p>
      </dsp:txBody>
      <dsp:txXfrm>
        <a:off x="17563" y="17563"/>
        <a:ext cx="1471566" cy="324648"/>
      </dsp:txXfrm>
    </dsp:sp>
    <dsp:sp modelId="{6C43EBB4-6052-49EF-AC04-1173EB6E41CF}">
      <dsp:nvSpPr>
        <dsp:cNvPr id="0" name=""/>
        <dsp:cNvSpPr/>
      </dsp:nvSpPr>
      <dsp:spPr>
        <a:xfrm>
          <a:off x="0" y="375139"/>
          <a:ext cx="1506692"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837"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GB" sz="1200" kern="1200" dirty="0"/>
            <a:t>Test for coronavirus</a:t>
          </a:r>
        </a:p>
      </dsp:txBody>
      <dsp:txXfrm>
        <a:off x="0" y="375139"/>
        <a:ext cx="1506692" cy="2484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2261B-9859-4CB4-B125-374A8B65A982}">
      <dsp:nvSpPr>
        <dsp:cNvPr id="0" name=""/>
        <dsp:cNvSpPr/>
      </dsp:nvSpPr>
      <dsp:spPr>
        <a:xfrm>
          <a:off x="492536" y="105510"/>
          <a:ext cx="643647" cy="336003"/>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Untested</a:t>
          </a:r>
          <a:endParaRPr lang="en-GB" sz="800" kern="1200" dirty="0"/>
        </a:p>
      </dsp:txBody>
      <dsp:txXfrm>
        <a:off x="508938" y="121912"/>
        <a:ext cx="610843" cy="303199"/>
      </dsp:txXfrm>
    </dsp:sp>
    <dsp:sp modelId="{E92A85B1-482D-4D80-AFAB-C290C32B83D9}">
      <dsp:nvSpPr>
        <dsp:cNvPr id="0" name=""/>
        <dsp:cNvSpPr/>
      </dsp:nvSpPr>
      <dsp:spPr>
        <a:xfrm>
          <a:off x="258706" y="273512"/>
          <a:ext cx="1111307" cy="1111307"/>
        </a:xfrm>
        <a:custGeom>
          <a:avLst/>
          <a:gdLst/>
          <a:ahLst/>
          <a:cxnLst/>
          <a:rect l="0" t="0" r="0" b="0"/>
          <a:pathLst>
            <a:path>
              <a:moveTo>
                <a:pt x="932237" y="147076"/>
              </a:moveTo>
              <a:arcTo wR="555653" hR="555653" stAng="18759995" swAng="1347659"/>
            </a:path>
          </a:pathLst>
        </a:custGeom>
        <a:noFill/>
        <a:ln w="6350" cap="flat" cmpd="sng" algn="ctr">
          <a:solidFill>
            <a:schemeClr val="accent1">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D9BF5D4-9208-495D-8756-4423BDF0B8CC}">
      <dsp:nvSpPr>
        <dsp:cNvPr id="0" name=""/>
        <dsp:cNvSpPr/>
      </dsp:nvSpPr>
      <dsp:spPr>
        <a:xfrm>
          <a:off x="1111550" y="661164"/>
          <a:ext cx="516928" cy="336003"/>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Waiting</a:t>
          </a:r>
        </a:p>
      </dsp:txBody>
      <dsp:txXfrm>
        <a:off x="1127952" y="677566"/>
        <a:ext cx="484124" cy="303199"/>
      </dsp:txXfrm>
    </dsp:sp>
    <dsp:sp modelId="{FD1AA1B0-75F0-4C62-9DEC-2778FEBD54BC}">
      <dsp:nvSpPr>
        <dsp:cNvPr id="0" name=""/>
        <dsp:cNvSpPr/>
      </dsp:nvSpPr>
      <dsp:spPr>
        <a:xfrm>
          <a:off x="258706" y="273512"/>
          <a:ext cx="1111307" cy="1111307"/>
        </a:xfrm>
        <a:custGeom>
          <a:avLst/>
          <a:gdLst/>
          <a:ahLst/>
          <a:cxnLst/>
          <a:rect l="0" t="0" r="0" b="0"/>
          <a:pathLst>
            <a:path>
              <a:moveTo>
                <a:pt x="1053745" y="801937"/>
              </a:moveTo>
              <a:arcTo wR="555653" hR="555653" stAng="1578616" swAng="1635487"/>
            </a:path>
          </a:pathLst>
        </a:custGeom>
        <a:noFill/>
        <a:ln w="6350" cap="flat" cmpd="sng" algn="ctr">
          <a:solidFill>
            <a:schemeClr val="accent1">
              <a:shade val="90000"/>
              <a:hueOff val="138475"/>
              <a:satOff val="-2957"/>
              <a:lumOff val="1103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658623-E921-42BD-805E-16145FA1CECF}">
      <dsp:nvSpPr>
        <dsp:cNvPr id="0" name=""/>
        <dsp:cNvSpPr/>
      </dsp:nvSpPr>
      <dsp:spPr>
        <a:xfrm>
          <a:off x="555896" y="1216818"/>
          <a:ext cx="516928" cy="336003"/>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Positive</a:t>
          </a:r>
        </a:p>
      </dsp:txBody>
      <dsp:txXfrm>
        <a:off x="572298" y="1233220"/>
        <a:ext cx="484124" cy="303199"/>
      </dsp:txXfrm>
    </dsp:sp>
    <dsp:sp modelId="{C3FE804D-3EDB-463C-8853-B072E06002E3}">
      <dsp:nvSpPr>
        <dsp:cNvPr id="0" name=""/>
        <dsp:cNvSpPr/>
      </dsp:nvSpPr>
      <dsp:spPr>
        <a:xfrm>
          <a:off x="258706" y="273512"/>
          <a:ext cx="1111307" cy="1111307"/>
        </a:xfrm>
        <a:custGeom>
          <a:avLst/>
          <a:gdLst/>
          <a:ahLst/>
          <a:cxnLst/>
          <a:rect l="0" t="0" r="0" b="0"/>
          <a:pathLst>
            <a:path>
              <a:moveTo>
                <a:pt x="225671" y="1002714"/>
              </a:moveTo>
              <a:arcTo wR="555653" hR="555653" stAng="7585897" swAng="1635487"/>
            </a:path>
          </a:pathLst>
        </a:custGeom>
        <a:noFill/>
        <a:ln w="6350" cap="flat" cmpd="sng" algn="ctr">
          <a:solidFill>
            <a:schemeClr val="accent1">
              <a:shade val="90000"/>
              <a:hueOff val="276951"/>
              <a:satOff val="-5914"/>
              <a:lumOff val="2207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5E03116-5597-4DAC-9BE4-D71C0B08E12F}">
      <dsp:nvSpPr>
        <dsp:cNvPr id="0" name=""/>
        <dsp:cNvSpPr/>
      </dsp:nvSpPr>
      <dsp:spPr>
        <a:xfrm>
          <a:off x="242" y="661164"/>
          <a:ext cx="516928" cy="336003"/>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Negative</a:t>
          </a:r>
        </a:p>
      </dsp:txBody>
      <dsp:txXfrm>
        <a:off x="16644" y="677566"/>
        <a:ext cx="484124" cy="303199"/>
      </dsp:txXfrm>
    </dsp:sp>
    <dsp:sp modelId="{7F8DA561-D0A1-4434-B729-EAC3903716AC}">
      <dsp:nvSpPr>
        <dsp:cNvPr id="0" name=""/>
        <dsp:cNvSpPr/>
      </dsp:nvSpPr>
      <dsp:spPr>
        <a:xfrm>
          <a:off x="258706" y="273512"/>
          <a:ext cx="1111307" cy="1111307"/>
        </a:xfrm>
        <a:custGeom>
          <a:avLst/>
          <a:gdLst/>
          <a:ahLst/>
          <a:cxnLst/>
          <a:rect l="0" t="0" r="0" b="0"/>
          <a:pathLst>
            <a:path>
              <a:moveTo>
                <a:pt x="51538" y="321946"/>
              </a:moveTo>
              <a:arcTo wR="555653" hR="555653" stAng="12292346" swAng="1347659"/>
            </a:path>
          </a:pathLst>
        </a:custGeom>
        <a:noFill/>
        <a:ln w="6350" cap="flat" cmpd="sng" algn="ctr">
          <a:solidFill>
            <a:schemeClr val="accent1">
              <a:shade val="90000"/>
              <a:hueOff val="415426"/>
              <a:satOff val="-8871"/>
              <a:lumOff val="331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A3E20-3B8F-4922-9320-77D837A2E4FA}">
      <dsp:nvSpPr>
        <dsp:cNvPr id="0" name=""/>
        <dsp:cNvSpPr/>
      </dsp:nvSpPr>
      <dsp:spPr>
        <a:xfrm>
          <a:off x="0" y="0"/>
          <a:ext cx="1516183" cy="359774"/>
        </a:xfrm>
        <a:prstGeom prst="round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GB" sz="1500" kern="1200" dirty="0"/>
            <a:t>Death</a:t>
          </a:r>
        </a:p>
      </dsp:txBody>
      <dsp:txXfrm>
        <a:off x="17563" y="17563"/>
        <a:ext cx="1481057" cy="324648"/>
      </dsp:txXfrm>
    </dsp:sp>
    <dsp:sp modelId="{6C43EBB4-6052-49EF-AC04-1173EB6E41CF}">
      <dsp:nvSpPr>
        <dsp:cNvPr id="0" name=""/>
        <dsp:cNvSpPr/>
      </dsp:nvSpPr>
      <dsp:spPr>
        <a:xfrm>
          <a:off x="0" y="375139"/>
          <a:ext cx="1516183"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139"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GB" sz="1200" kern="1200" dirty="0"/>
            <a:t>Recorded death</a:t>
          </a:r>
        </a:p>
      </dsp:txBody>
      <dsp:txXfrm>
        <a:off x="0" y="375139"/>
        <a:ext cx="1516183" cy="24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2261B-9859-4CB4-B125-374A8B65A982}">
      <dsp:nvSpPr>
        <dsp:cNvPr id="0" name=""/>
        <dsp:cNvSpPr/>
      </dsp:nvSpPr>
      <dsp:spPr>
        <a:xfrm>
          <a:off x="453501" y="4143"/>
          <a:ext cx="726412" cy="336971"/>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Susceptible</a:t>
          </a:r>
          <a:endParaRPr lang="en-GB" sz="700" kern="1200" dirty="0"/>
        </a:p>
      </dsp:txBody>
      <dsp:txXfrm>
        <a:off x="469951" y="20593"/>
        <a:ext cx="693512" cy="304071"/>
      </dsp:txXfrm>
    </dsp:sp>
    <dsp:sp modelId="{E92A85B1-482D-4D80-AFAB-C290C32B83D9}">
      <dsp:nvSpPr>
        <dsp:cNvPr id="0" name=""/>
        <dsp:cNvSpPr/>
      </dsp:nvSpPr>
      <dsp:spPr>
        <a:xfrm>
          <a:off x="259575" y="172629"/>
          <a:ext cx="1114263" cy="1114263"/>
        </a:xfrm>
        <a:custGeom>
          <a:avLst/>
          <a:gdLst/>
          <a:ahLst/>
          <a:cxnLst/>
          <a:rect l="0" t="0" r="0" b="0"/>
          <a:pathLst>
            <a:path>
              <a:moveTo>
                <a:pt x="964247" y="176799"/>
              </a:moveTo>
              <a:arcTo wR="557131" hR="557131" stAng="19016886" swAng="1151257"/>
            </a:path>
          </a:pathLst>
        </a:custGeom>
        <a:noFill/>
        <a:ln w="6350" cap="flat" cmpd="sng" algn="ctr">
          <a:solidFill>
            <a:schemeClr val="accent1">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D9BF5D4-9208-495D-8756-4423BDF0B8CC}">
      <dsp:nvSpPr>
        <dsp:cNvPr id="0" name=""/>
        <dsp:cNvSpPr/>
      </dsp:nvSpPr>
      <dsp:spPr>
        <a:xfrm>
          <a:off x="1114630" y="561275"/>
          <a:ext cx="518417" cy="336971"/>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Infected</a:t>
          </a:r>
          <a:endParaRPr lang="en-GB" sz="700" kern="1200" dirty="0"/>
        </a:p>
      </dsp:txBody>
      <dsp:txXfrm>
        <a:off x="1131080" y="577725"/>
        <a:ext cx="485517" cy="304071"/>
      </dsp:txXfrm>
    </dsp:sp>
    <dsp:sp modelId="{FD1AA1B0-75F0-4C62-9DEC-2778FEBD54BC}">
      <dsp:nvSpPr>
        <dsp:cNvPr id="0" name=""/>
        <dsp:cNvSpPr/>
      </dsp:nvSpPr>
      <dsp:spPr>
        <a:xfrm>
          <a:off x="259575" y="172629"/>
          <a:ext cx="1114263" cy="1114263"/>
        </a:xfrm>
        <a:custGeom>
          <a:avLst/>
          <a:gdLst/>
          <a:ahLst/>
          <a:cxnLst/>
          <a:rect l="0" t="0" r="0" b="0"/>
          <a:pathLst>
            <a:path>
              <a:moveTo>
                <a:pt x="1061673" y="793422"/>
              </a:moveTo>
              <a:arcTo wR="557131" hR="557131" stAng="1505700" swAng="1390690"/>
            </a:path>
          </a:pathLst>
        </a:custGeom>
        <a:noFill/>
        <a:ln w="6350" cap="flat" cmpd="sng" algn="ctr">
          <a:solidFill>
            <a:schemeClr val="accent1">
              <a:shade val="90000"/>
              <a:hueOff val="138475"/>
              <a:satOff val="-2957"/>
              <a:lumOff val="1103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D5D1294-9901-4C71-B5AB-CF88D37D0651}">
      <dsp:nvSpPr>
        <dsp:cNvPr id="0" name=""/>
        <dsp:cNvSpPr/>
      </dsp:nvSpPr>
      <dsp:spPr>
        <a:xfrm>
          <a:off x="503274" y="1118407"/>
          <a:ext cx="626865" cy="336971"/>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Infectious</a:t>
          </a:r>
          <a:endParaRPr lang="en-GB" sz="700" kern="1200" dirty="0"/>
        </a:p>
      </dsp:txBody>
      <dsp:txXfrm>
        <a:off x="519724" y="1134857"/>
        <a:ext cx="593965" cy="304071"/>
      </dsp:txXfrm>
    </dsp:sp>
    <dsp:sp modelId="{090B8DEC-64DB-4A98-BE2C-214E4622C8C7}">
      <dsp:nvSpPr>
        <dsp:cNvPr id="0" name=""/>
        <dsp:cNvSpPr/>
      </dsp:nvSpPr>
      <dsp:spPr>
        <a:xfrm>
          <a:off x="259575" y="172629"/>
          <a:ext cx="1114263" cy="1114263"/>
        </a:xfrm>
        <a:custGeom>
          <a:avLst/>
          <a:gdLst/>
          <a:ahLst/>
          <a:cxnLst/>
          <a:rect l="0" t="0" r="0" b="0"/>
          <a:pathLst>
            <a:path>
              <a:moveTo>
                <a:pt x="186316" y="972934"/>
              </a:moveTo>
              <a:arcTo wR="557131" hR="557131" stAng="7903609" swAng="1390690"/>
            </a:path>
          </a:pathLst>
        </a:custGeom>
        <a:noFill/>
        <a:ln w="6350" cap="flat" cmpd="sng" algn="ctr">
          <a:solidFill>
            <a:schemeClr val="accent1">
              <a:shade val="90000"/>
              <a:hueOff val="276951"/>
              <a:satOff val="-5914"/>
              <a:lumOff val="2207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657A03A-0988-471B-8594-B5436B86705D}">
      <dsp:nvSpPr>
        <dsp:cNvPr id="0" name=""/>
        <dsp:cNvSpPr/>
      </dsp:nvSpPr>
      <dsp:spPr>
        <a:xfrm>
          <a:off x="366" y="561275"/>
          <a:ext cx="518417" cy="336971"/>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Immune</a:t>
          </a:r>
        </a:p>
      </dsp:txBody>
      <dsp:txXfrm>
        <a:off x="16816" y="577725"/>
        <a:ext cx="485517" cy="304071"/>
      </dsp:txXfrm>
    </dsp:sp>
    <dsp:sp modelId="{7D9FA32B-E764-4120-A79A-20B6E8E69890}">
      <dsp:nvSpPr>
        <dsp:cNvPr id="0" name=""/>
        <dsp:cNvSpPr/>
      </dsp:nvSpPr>
      <dsp:spPr>
        <a:xfrm>
          <a:off x="259575" y="172629"/>
          <a:ext cx="1114263" cy="1114263"/>
        </a:xfrm>
        <a:custGeom>
          <a:avLst/>
          <a:gdLst/>
          <a:ahLst/>
          <a:cxnLst/>
          <a:rect l="0" t="0" r="0" b="0"/>
          <a:pathLst>
            <a:path>
              <a:moveTo>
                <a:pt x="47631" y="331732"/>
              </a:moveTo>
              <a:arcTo wR="557131" hR="557131" stAng="12231857" swAng="1151257"/>
            </a:path>
          </a:pathLst>
        </a:custGeom>
        <a:noFill/>
        <a:ln w="6350" cap="flat" cmpd="sng" algn="ctr">
          <a:solidFill>
            <a:schemeClr val="accent1">
              <a:shade val="90000"/>
              <a:hueOff val="415426"/>
              <a:satOff val="-8871"/>
              <a:lumOff val="331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2261B-9859-4CB4-B125-374A8B65A982}">
      <dsp:nvSpPr>
        <dsp:cNvPr id="0" name=""/>
        <dsp:cNvSpPr/>
      </dsp:nvSpPr>
      <dsp:spPr>
        <a:xfrm>
          <a:off x="492536" y="105510"/>
          <a:ext cx="643647" cy="336003"/>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Untested</a:t>
          </a:r>
          <a:endParaRPr lang="en-GB" sz="800" kern="1200" dirty="0"/>
        </a:p>
      </dsp:txBody>
      <dsp:txXfrm>
        <a:off x="508938" y="121912"/>
        <a:ext cx="610843" cy="303199"/>
      </dsp:txXfrm>
    </dsp:sp>
    <dsp:sp modelId="{E92A85B1-482D-4D80-AFAB-C290C32B83D9}">
      <dsp:nvSpPr>
        <dsp:cNvPr id="0" name=""/>
        <dsp:cNvSpPr/>
      </dsp:nvSpPr>
      <dsp:spPr>
        <a:xfrm>
          <a:off x="258706" y="273512"/>
          <a:ext cx="1111307" cy="1111307"/>
        </a:xfrm>
        <a:custGeom>
          <a:avLst/>
          <a:gdLst/>
          <a:ahLst/>
          <a:cxnLst/>
          <a:rect l="0" t="0" r="0" b="0"/>
          <a:pathLst>
            <a:path>
              <a:moveTo>
                <a:pt x="932237" y="147076"/>
              </a:moveTo>
              <a:arcTo wR="555653" hR="555653" stAng="18759995" swAng="1347659"/>
            </a:path>
          </a:pathLst>
        </a:custGeom>
        <a:noFill/>
        <a:ln w="6350" cap="flat" cmpd="sng" algn="ctr">
          <a:solidFill>
            <a:schemeClr val="accent1">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D9BF5D4-9208-495D-8756-4423BDF0B8CC}">
      <dsp:nvSpPr>
        <dsp:cNvPr id="0" name=""/>
        <dsp:cNvSpPr/>
      </dsp:nvSpPr>
      <dsp:spPr>
        <a:xfrm>
          <a:off x="1111550" y="661164"/>
          <a:ext cx="516928" cy="336003"/>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Waiting</a:t>
          </a:r>
        </a:p>
      </dsp:txBody>
      <dsp:txXfrm>
        <a:off x="1127952" y="677566"/>
        <a:ext cx="484124" cy="303199"/>
      </dsp:txXfrm>
    </dsp:sp>
    <dsp:sp modelId="{FD1AA1B0-75F0-4C62-9DEC-2778FEBD54BC}">
      <dsp:nvSpPr>
        <dsp:cNvPr id="0" name=""/>
        <dsp:cNvSpPr/>
      </dsp:nvSpPr>
      <dsp:spPr>
        <a:xfrm>
          <a:off x="258706" y="273512"/>
          <a:ext cx="1111307" cy="1111307"/>
        </a:xfrm>
        <a:custGeom>
          <a:avLst/>
          <a:gdLst/>
          <a:ahLst/>
          <a:cxnLst/>
          <a:rect l="0" t="0" r="0" b="0"/>
          <a:pathLst>
            <a:path>
              <a:moveTo>
                <a:pt x="1053745" y="801937"/>
              </a:moveTo>
              <a:arcTo wR="555653" hR="555653" stAng="1578616" swAng="1635487"/>
            </a:path>
          </a:pathLst>
        </a:custGeom>
        <a:noFill/>
        <a:ln w="6350" cap="flat" cmpd="sng" algn="ctr">
          <a:solidFill>
            <a:schemeClr val="accent1">
              <a:shade val="90000"/>
              <a:hueOff val="138475"/>
              <a:satOff val="-2957"/>
              <a:lumOff val="1103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658623-E921-42BD-805E-16145FA1CECF}">
      <dsp:nvSpPr>
        <dsp:cNvPr id="0" name=""/>
        <dsp:cNvSpPr/>
      </dsp:nvSpPr>
      <dsp:spPr>
        <a:xfrm>
          <a:off x="555896" y="1216818"/>
          <a:ext cx="516928" cy="336003"/>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Positive</a:t>
          </a:r>
        </a:p>
      </dsp:txBody>
      <dsp:txXfrm>
        <a:off x="572298" y="1233220"/>
        <a:ext cx="484124" cy="303199"/>
      </dsp:txXfrm>
    </dsp:sp>
    <dsp:sp modelId="{C3FE804D-3EDB-463C-8853-B072E06002E3}">
      <dsp:nvSpPr>
        <dsp:cNvPr id="0" name=""/>
        <dsp:cNvSpPr/>
      </dsp:nvSpPr>
      <dsp:spPr>
        <a:xfrm>
          <a:off x="258706" y="273512"/>
          <a:ext cx="1111307" cy="1111307"/>
        </a:xfrm>
        <a:custGeom>
          <a:avLst/>
          <a:gdLst/>
          <a:ahLst/>
          <a:cxnLst/>
          <a:rect l="0" t="0" r="0" b="0"/>
          <a:pathLst>
            <a:path>
              <a:moveTo>
                <a:pt x="225671" y="1002714"/>
              </a:moveTo>
              <a:arcTo wR="555653" hR="555653" stAng="7585897" swAng="1635487"/>
            </a:path>
          </a:pathLst>
        </a:custGeom>
        <a:noFill/>
        <a:ln w="6350" cap="flat" cmpd="sng" algn="ctr">
          <a:solidFill>
            <a:schemeClr val="accent1">
              <a:shade val="90000"/>
              <a:hueOff val="276951"/>
              <a:satOff val="-5914"/>
              <a:lumOff val="2207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5E03116-5597-4DAC-9BE4-D71C0B08E12F}">
      <dsp:nvSpPr>
        <dsp:cNvPr id="0" name=""/>
        <dsp:cNvSpPr/>
      </dsp:nvSpPr>
      <dsp:spPr>
        <a:xfrm>
          <a:off x="242" y="661164"/>
          <a:ext cx="516928" cy="336003"/>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Negative</a:t>
          </a:r>
        </a:p>
      </dsp:txBody>
      <dsp:txXfrm>
        <a:off x="16644" y="677566"/>
        <a:ext cx="484124" cy="303199"/>
      </dsp:txXfrm>
    </dsp:sp>
    <dsp:sp modelId="{7F8DA561-D0A1-4434-B729-EAC3903716AC}">
      <dsp:nvSpPr>
        <dsp:cNvPr id="0" name=""/>
        <dsp:cNvSpPr/>
      </dsp:nvSpPr>
      <dsp:spPr>
        <a:xfrm>
          <a:off x="258706" y="273512"/>
          <a:ext cx="1111307" cy="1111307"/>
        </a:xfrm>
        <a:custGeom>
          <a:avLst/>
          <a:gdLst/>
          <a:ahLst/>
          <a:cxnLst/>
          <a:rect l="0" t="0" r="0" b="0"/>
          <a:pathLst>
            <a:path>
              <a:moveTo>
                <a:pt x="51538" y="321946"/>
              </a:moveTo>
              <a:arcTo wR="555653" hR="555653" stAng="12292346" swAng="1347659"/>
            </a:path>
          </a:pathLst>
        </a:custGeom>
        <a:noFill/>
        <a:ln w="6350" cap="flat" cmpd="sng" algn="ctr">
          <a:solidFill>
            <a:schemeClr val="accent1">
              <a:shade val="90000"/>
              <a:hueOff val="415426"/>
              <a:satOff val="-8871"/>
              <a:lumOff val="331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2261B-9859-4CB4-B125-374A8B65A982}">
      <dsp:nvSpPr>
        <dsp:cNvPr id="0" name=""/>
        <dsp:cNvSpPr/>
      </dsp:nvSpPr>
      <dsp:spPr>
        <a:xfrm>
          <a:off x="555291" y="206658"/>
          <a:ext cx="516365" cy="335637"/>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Home</a:t>
          </a:r>
        </a:p>
      </dsp:txBody>
      <dsp:txXfrm>
        <a:off x="571675" y="223042"/>
        <a:ext cx="483597" cy="302869"/>
      </dsp:txXfrm>
    </dsp:sp>
    <dsp:sp modelId="{E92A85B1-482D-4D80-AFAB-C290C32B83D9}">
      <dsp:nvSpPr>
        <dsp:cNvPr id="0" name=""/>
        <dsp:cNvSpPr/>
      </dsp:nvSpPr>
      <dsp:spPr>
        <a:xfrm>
          <a:off x="258425" y="374477"/>
          <a:ext cx="1110098" cy="1110098"/>
        </a:xfrm>
        <a:custGeom>
          <a:avLst/>
          <a:gdLst/>
          <a:ahLst/>
          <a:cxnLst/>
          <a:rect l="0" t="0" r="0" b="0"/>
          <a:pathLst>
            <a:path>
              <a:moveTo>
                <a:pt x="884672" y="108475"/>
              </a:moveTo>
              <a:arcTo wR="555049" hR="555049" stAng="18385897" swAng="1635487"/>
            </a:path>
          </a:pathLst>
        </a:custGeom>
        <a:noFill/>
        <a:ln w="6350" cap="flat" cmpd="sng" algn="ctr">
          <a:solidFill>
            <a:schemeClr val="accent1">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D9BF5D4-9208-495D-8756-4423BDF0B8CC}">
      <dsp:nvSpPr>
        <dsp:cNvPr id="0" name=""/>
        <dsp:cNvSpPr/>
      </dsp:nvSpPr>
      <dsp:spPr>
        <a:xfrm>
          <a:off x="1110341" y="761708"/>
          <a:ext cx="516365" cy="335637"/>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Work</a:t>
          </a:r>
        </a:p>
      </dsp:txBody>
      <dsp:txXfrm>
        <a:off x="1126725" y="778092"/>
        <a:ext cx="483597" cy="302869"/>
      </dsp:txXfrm>
    </dsp:sp>
    <dsp:sp modelId="{FD1AA1B0-75F0-4C62-9DEC-2778FEBD54BC}">
      <dsp:nvSpPr>
        <dsp:cNvPr id="0" name=""/>
        <dsp:cNvSpPr/>
      </dsp:nvSpPr>
      <dsp:spPr>
        <a:xfrm>
          <a:off x="258425" y="374477"/>
          <a:ext cx="1110098" cy="1110098"/>
        </a:xfrm>
        <a:custGeom>
          <a:avLst/>
          <a:gdLst/>
          <a:ahLst/>
          <a:cxnLst/>
          <a:rect l="0" t="0" r="0" b="0"/>
          <a:pathLst>
            <a:path>
              <a:moveTo>
                <a:pt x="1052599" y="801064"/>
              </a:moveTo>
              <a:arcTo wR="555049" hR="555049" stAng="1578616" swAng="1635487"/>
            </a:path>
          </a:pathLst>
        </a:custGeom>
        <a:noFill/>
        <a:ln w="6350" cap="flat" cmpd="sng" algn="ctr">
          <a:solidFill>
            <a:schemeClr val="accent1">
              <a:shade val="90000"/>
              <a:hueOff val="138475"/>
              <a:satOff val="-2957"/>
              <a:lumOff val="1103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657A03A-0988-471B-8594-B5436B86705D}">
      <dsp:nvSpPr>
        <dsp:cNvPr id="0" name=""/>
        <dsp:cNvSpPr/>
      </dsp:nvSpPr>
      <dsp:spPr>
        <a:xfrm>
          <a:off x="555291" y="1316757"/>
          <a:ext cx="516365" cy="335637"/>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CCU</a:t>
          </a:r>
        </a:p>
      </dsp:txBody>
      <dsp:txXfrm>
        <a:off x="571675" y="1333141"/>
        <a:ext cx="483597" cy="302869"/>
      </dsp:txXfrm>
    </dsp:sp>
    <dsp:sp modelId="{7D9FA32B-E764-4120-A79A-20B6E8E69890}">
      <dsp:nvSpPr>
        <dsp:cNvPr id="0" name=""/>
        <dsp:cNvSpPr/>
      </dsp:nvSpPr>
      <dsp:spPr>
        <a:xfrm>
          <a:off x="258425" y="374477"/>
          <a:ext cx="1110098" cy="1110098"/>
        </a:xfrm>
        <a:custGeom>
          <a:avLst/>
          <a:gdLst/>
          <a:ahLst/>
          <a:cxnLst/>
          <a:rect l="0" t="0" r="0" b="0"/>
          <a:pathLst>
            <a:path>
              <a:moveTo>
                <a:pt x="225426" y="1001623"/>
              </a:moveTo>
              <a:arcTo wR="555049" hR="555049" stAng="7585897" swAng="1635487"/>
            </a:path>
          </a:pathLst>
        </a:custGeom>
        <a:noFill/>
        <a:ln w="6350" cap="flat" cmpd="sng" algn="ctr">
          <a:solidFill>
            <a:schemeClr val="accent1">
              <a:shade val="90000"/>
              <a:hueOff val="276951"/>
              <a:satOff val="-5914"/>
              <a:lumOff val="2207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24A754E-D602-4073-B600-49417D2B251C}">
      <dsp:nvSpPr>
        <dsp:cNvPr id="0" name=""/>
        <dsp:cNvSpPr/>
      </dsp:nvSpPr>
      <dsp:spPr>
        <a:xfrm>
          <a:off x="242" y="761708"/>
          <a:ext cx="516365" cy="335637"/>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Morgue</a:t>
          </a:r>
        </a:p>
      </dsp:txBody>
      <dsp:txXfrm>
        <a:off x="16626" y="778092"/>
        <a:ext cx="483597" cy="302869"/>
      </dsp:txXfrm>
    </dsp:sp>
    <dsp:sp modelId="{5B94C603-08D8-49D2-9266-2BE88DAD82B2}">
      <dsp:nvSpPr>
        <dsp:cNvPr id="0" name=""/>
        <dsp:cNvSpPr/>
      </dsp:nvSpPr>
      <dsp:spPr>
        <a:xfrm>
          <a:off x="258425" y="374477"/>
          <a:ext cx="1110098" cy="1110098"/>
        </a:xfrm>
        <a:custGeom>
          <a:avLst/>
          <a:gdLst/>
          <a:ahLst/>
          <a:cxnLst/>
          <a:rect l="0" t="0" r="0" b="0"/>
          <a:pathLst>
            <a:path>
              <a:moveTo>
                <a:pt x="57499" y="309033"/>
              </a:moveTo>
              <a:arcTo wR="555049" hR="555049" stAng="12378616" swAng="1635487"/>
            </a:path>
          </a:pathLst>
        </a:custGeom>
        <a:noFill/>
        <a:ln w="6350" cap="flat" cmpd="sng" algn="ctr">
          <a:solidFill>
            <a:schemeClr val="accent1">
              <a:shade val="90000"/>
              <a:hueOff val="415426"/>
              <a:satOff val="-8871"/>
              <a:lumOff val="331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2261B-9859-4CB4-B125-374A8B65A982}">
      <dsp:nvSpPr>
        <dsp:cNvPr id="0" name=""/>
        <dsp:cNvSpPr/>
      </dsp:nvSpPr>
      <dsp:spPr>
        <a:xfrm>
          <a:off x="423712" y="215"/>
          <a:ext cx="845027" cy="338803"/>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asymptomatic</a:t>
          </a:r>
          <a:endParaRPr lang="en-GB" sz="1000" kern="1200" dirty="0"/>
        </a:p>
      </dsp:txBody>
      <dsp:txXfrm>
        <a:off x="440251" y="16754"/>
        <a:ext cx="811949" cy="305725"/>
      </dsp:txXfrm>
    </dsp:sp>
    <dsp:sp modelId="{E92A85B1-482D-4D80-AFAB-C290C32B83D9}">
      <dsp:nvSpPr>
        <dsp:cNvPr id="0" name=""/>
        <dsp:cNvSpPr/>
      </dsp:nvSpPr>
      <dsp:spPr>
        <a:xfrm>
          <a:off x="185848" y="269851"/>
          <a:ext cx="1120288" cy="1120288"/>
        </a:xfrm>
        <a:custGeom>
          <a:avLst/>
          <a:gdLst/>
          <a:ahLst/>
          <a:cxnLst/>
          <a:rect l="0" t="0" r="0" b="0"/>
          <a:pathLst>
            <a:path>
              <a:moveTo>
                <a:pt x="882857" y="102304"/>
              </a:moveTo>
              <a:arcTo wR="560144" hR="560144" stAng="18310709" swAng="1178581"/>
            </a:path>
          </a:pathLst>
        </a:custGeom>
        <a:noFill/>
        <a:ln w="6350" cap="flat" cmpd="sng" algn="ctr">
          <a:solidFill>
            <a:schemeClr val="accent1">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D9BF5D4-9208-495D-8756-4423BDF0B8CC}">
      <dsp:nvSpPr>
        <dsp:cNvPr id="0" name=""/>
        <dsp:cNvSpPr/>
      </dsp:nvSpPr>
      <dsp:spPr>
        <a:xfrm>
          <a:off x="1109133" y="560359"/>
          <a:ext cx="594474" cy="338803"/>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Symptoms</a:t>
          </a:r>
          <a:endParaRPr lang="en-GB" sz="700" kern="1200" dirty="0"/>
        </a:p>
      </dsp:txBody>
      <dsp:txXfrm>
        <a:off x="1125672" y="576898"/>
        <a:ext cx="561396" cy="305725"/>
      </dsp:txXfrm>
    </dsp:sp>
    <dsp:sp modelId="{FD1AA1B0-75F0-4C62-9DEC-2778FEBD54BC}">
      <dsp:nvSpPr>
        <dsp:cNvPr id="0" name=""/>
        <dsp:cNvSpPr/>
      </dsp:nvSpPr>
      <dsp:spPr>
        <a:xfrm>
          <a:off x="286082" y="169617"/>
          <a:ext cx="1120288" cy="1120288"/>
        </a:xfrm>
        <a:custGeom>
          <a:avLst/>
          <a:gdLst/>
          <a:ahLst/>
          <a:cxnLst/>
          <a:rect l="0" t="0" r="0" b="0"/>
          <a:pathLst>
            <a:path>
              <a:moveTo>
                <a:pt x="1062251" y="808438"/>
              </a:moveTo>
              <a:arcTo wR="560144" hR="560144" stAng="1578755" swAng="1635031"/>
            </a:path>
          </a:pathLst>
        </a:custGeom>
        <a:noFill/>
        <a:ln w="6350" cap="flat" cmpd="sng" algn="ctr">
          <a:solidFill>
            <a:schemeClr val="accent1">
              <a:shade val="90000"/>
              <a:hueOff val="138475"/>
              <a:satOff val="-2957"/>
              <a:lumOff val="1103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7F93D7F2-A0F3-414E-8015-991A347A5751}">
      <dsp:nvSpPr>
        <dsp:cNvPr id="0" name=""/>
        <dsp:cNvSpPr/>
      </dsp:nvSpPr>
      <dsp:spPr>
        <a:xfrm>
          <a:off x="585608" y="1120504"/>
          <a:ext cx="521235" cy="338803"/>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GB" sz="1000" kern="1200" dirty="0"/>
            <a:t>ARDS</a:t>
          </a:r>
          <a:endParaRPr lang="en-GB" sz="1300" kern="1200" dirty="0"/>
        </a:p>
      </dsp:txBody>
      <dsp:txXfrm>
        <a:off x="602147" y="1137043"/>
        <a:ext cx="488157" cy="305725"/>
      </dsp:txXfrm>
    </dsp:sp>
    <dsp:sp modelId="{A1281FE5-DDC9-4CB7-BB29-3C13313AA0D6}">
      <dsp:nvSpPr>
        <dsp:cNvPr id="0" name=""/>
        <dsp:cNvSpPr/>
      </dsp:nvSpPr>
      <dsp:spPr>
        <a:xfrm>
          <a:off x="286082" y="169617"/>
          <a:ext cx="1120288" cy="1120288"/>
        </a:xfrm>
        <a:custGeom>
          <a:avLst/>
          <a:gdLst/>
          <a:ahLst/>
          <a:cxnLst/>
          <a:rect l="0" t="0" r="0" b="0"/>
          <a:pathLst>
            <a:path>
              <a:moveTo>
                <a:pt x="227453" y="1010786"/>
              </a:moveTo>
              <a:arcTo wR="560144" hR="560144" stAng="7586215" swAng="1635031"/>
            </a:path>
          </a:pathLst>
        </a:custGeom>
        <a:noFill/>
        <a:ln w="6350" cap="flat" cmpd="sng" algn="ctr">
          <a:solidFill>
            <a:schemeClr val="accent1">
              <a:shade val="90000"/>
              <a:hueOff val="276951"/>
              <a:satOff val="-5914"/>
              <a:lumOff val="2207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6671FCA-9356-4F51-81F1-01F10EA63841}">
      <dsp:nvSpPr>
        <dsp:cNvPr id="0" name=""/>
        <dsp:cNvSpPr/>
      </dsp:nvSpPr>
      <dsp:spPr>
        <a:xfrm>
          <a:off x="-40849" y="560359"/>
          <a:ext cx="653864" cy="338803"/>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Deceased</a:t>
          </a:r>
          <a:endParaRPr lang="en-GB" sz="700" kern="1200" dirty="0"/>
        </a:p>
      </dsp:txBody>
      <dsp:txXfrm>
        <a:off x="-24310" y="576898"/>
        <a:ext cx="620786" cy="305725"/>
      </dsp:txXfrm>
    </dsp:sp>
    <dsp:sp modelId="{3D14E4A5-7526-4479-968E-BCECB66C9728}">
      <dsp:nvSpPr>
        <dsp:cNvPr id="0" name=""/>
        <dsp:cNvSpPr/>
      </dsp:nvSpPr>
      <dsp:spPr>
        <a:xfrm>
          <a:off x="386316" y="269851"/>
          <a:ext cx="1120288" cy="1120288"/>
        </a:xfrm>
        <a:custGeom>
          <a:avLst/>
          <a:gdLst/>
          <a:ahLst/>
          <a:cxnLst/>
          <a:rect l="0" t="0" r="0" b="0"/>
          <a:pathLst>
            <a:path>
              <a:moveTo>
                <a:pt x="102304" y="237430"/>
              </a:moveTo>
              <a:arcTo wR="560144" hR="560144" stAng="12910709" swAng="1178581"/>
            </a:path>
          </a:pathLst>
        </a:custGeom>
        <a:noFill/>
        <a:ln w="6350" cap="flat" cmpd="sng" algn="ctr">
          <a:solidFill>
            <a:schemeClr val="accent1">
              <a:shade val="90000"/>
              <a:hueOff val="415426"/>
              <a:satOff val="-8871"/>
              <a:lumOff val="331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2261B-9859-4CB4-B125-374A8B65A982}">
      <dsp:nvSpPr>
        <dsp:cNvPr id="0" name=""/>
        <dsp:cNvSpPr/>
      </dsp:nvSpPr>
      <dsp:spPr>
        <a:xfrm>
          <a:off x="555291" y="206658"/>
          <a:ext cx="516365" cy="335637"/>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Home</a:t>
          </a:r>
        </a:p>
      </dsp:txBody>
      <dsp:txXfrm>
        <a:off x="571675" y="223042"/>
        <a:ext cx="483597" cy="302869"/>
      </dsp:txXfrm>
    </dsp:sp>
    <dsp:sp modelId="{E92A85B1-482D-4D80-AFAB-C290C32B83D9}">
      <dsp:nvSpPr>
        <dsp:cNvPr id="0" name=""/>
        <dsp:cNvSpPr/>
      </dsp:nvSpPr>
      <dsp:spPr>
        <a:xfrm>
          <a:off x="258425" y="374477"/>
          <a:ext cx="1110098" cy="1110098"/>
        </a:xfrm>
        <a:custGeom>
          <a:avLst/>
          <a:gdLst/>
          <a:ahLst/>
          <a:cxnLst/>
          <a:rect l="0" t="0" r="0" b="0"/>
          <a:pathLst>
            <a:path>
              <a:moveTo>
                <a:pt x="884672" y="108475"/>
              </a:moveTo>
              <a:arcTo wR="555049" hR="555049" stAng="18385897" swAng="1635487"/>
            </a:path>
          </a:pathLst>
        </a:custGeom>
        <a:noFill/>
        <a:ln w="6350" cap="flat" cmpd="sng" algn="ctr">
          <a:solidFill>
            <a:schemeClr val="accent1">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D9BF5D4-9208-495D-8756-4423BDF0B8CC}">
      <dsp:nvSpPr>
        <dsp:cNvPr id="0" name=""/>
        <dsp:cNvSpPr/>
      </dsp:nvSpPr>
      <dsp:spPr>
        <a:xfrm>
          <a:off x="1110341" y="761708"/>
          <a:ext cx="516365" cy="335637"/>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Work</a:t>
          </a:r>
        </a:p>
      </dsp:txBody>
      <dsp:txXfrm>
        <a:off x="1126725" y="778092"/>
        <a:ext cx="483597" cy="302869"/>
      </dsp:txXfrm>
    </dsp:sp>
    <dsp:sp modelId="{FD1AA1B0-75F0-4C62-9DEC-2778FEBD54BC}">
      <dsp:nvSpPr>
        <dsp:cNvPr id="0" name=""/>
        <dsp:cNvSpPr/>
      </dsp:nvSpPr>
      <dsp:spPr>
        <a:xfrm>
          <a:off x="258425" y="374477"/>
          <a:ext cx="1110098" cy="1110098"/>
        </a:xfrm>
        <a:custGeom>
          <a:avLst/>
          <a:gdLst/>
          <a:ahLst/>
          <a:cxnLst/>
          <a:rect l="0" t="0" r="0" b="0"/>
          <a:pathLst>
            <a:path>
              <a:moveTo>
                <a:pt x="1052599" y="801064"/>
              </a:moveTo>
              <a:arcTo wR="555049" hR="555049" stAng="1578616" swAng="1635487"/>
            </a:path>
          </a:pathLst>
        </a:custGeom>
        <a:noFill/>
        <a:ln w="6350" cap="flat" cmpd="sng" algn="ctr">
          <a:solidFill>
            <a:schemeClr val="accent1">
              <a:shade val="90000"/>
              <a:hueOff val="138475"/>
              <a:satOff val="-2957"/>
              <a:lumOff val="1103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657A03A-0988-471B-8594-B5436B86705D}">
      <dsp:nvSpPr>
        <dsp:cNvPr id="0" name=""/>
        <dsp:cNvSpPr/>
      </dsp:nvSpPr>
      <dsp:spPr>
        <a:xfrm>
          <a:off x="555291" y="1316757"/>
          <a:ext cx="516365" cy="335637"/>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CCU</a:t>
          </a:r>
        </a:p>
      </dsp:txBody>
      <dsp:txXfrm>
        <a:off x="571675" y="1333141"/>
        <a:ext cx="483597" cy="302869"/>
      </dsp:txXfrm>
    </dsp:sp>
    <dsp:sp modelId="{7D9FA32B-E764-4120-A79A-20B6E8E69890}">
      <dsp:nvSpPr>
        <dsp:cNvPr id="0" name=""/>
        <dsp:cNvSpPr/>
      </dsp:nvSpPr>
      <dsp:spPr>
        <a:xfrm>
          <a:off x="258425" y="374477"/>
          <a:ext cx="1110098" cy="1110098"/>
        </a:xfrm>
        <a:custGeom>
          <a:avLst/>
          <a:gdLst/>
          <a:ahLst/>
          <a:cxnLst/>
          <a:rect l="0" t="0" r="0" b="0"/>
          <a:pathLst>
            <a:path>
              <a:moveTo>
                <a:pt x="225426" y="1001623"/>
              </a:moveTo>
              <a:arcTo wR="555049" hR="555049" stAng="7585897" swAng="1635487"/>
            </a:path>
          </a:pathLst>
        </a:custGeom>
        <a:noFill/>
        <a:ln w="6350" cap="flat" cmpd="sng" algn="ctr">
          <a:solidFill>
            <a:schemeClr val="accent1">
              <a:shade val="90000"/>
              <a:hueOff val="276951"/>
              <a:satOff val="-5914"/>
              <a:lumOff val="2207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24A754E-D602-4073-B600-49417D2B251C}">
      <dsp:nvSpPr>
        <dsp:cNvPr id="0" name=""/>
        <dsp:cNvSpPr/>
      </dsp:nvSpPr>
      <dsp:spPr>
        <a:xfrm>
          <a:off x="242" y="761708"/>
          <a:ext cx="516365" cy="335637"/>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Morgue</a:t>
          </a:r>
        </a:p>
      </dsp:txBody>
      <dsp:txXfrm>
        <a:off x="16626" y="778092"/>
        <a:ext cx="483597" cy="302869"/>
      </dsp:txXfrm>
    </dsp:sp>
    <dsp:sp modelId="{5B94C603-08D8-49D2-9266-2BE88DAD82B2}">
      <dsp:nvSpPr>
        <dsp:cNvPr id="0" name=""/>
        <dsp:cNvSpPr/>
      </dsp:nvSpPr>
      <dsp:spPr>
        <a:xfrm>
          <a:off x="258425" y="374477"/>
          <a:ext cx="1110098" cy="1110098"/>
        </a:xfrm>
        <a:custGeom>
          <a:avLst/>
          <a:gdLst/>
          <a:ahLst/>
          <a:cxnLst/>
          <a:rect l="0" t="0" r="0" b="0"/>
          <a:pathLst>
            <a:path>
              <a:moveTo>
                <a:pt x="57499" y="309033"/>
              </a:moveTo>
              <a:arcTo wR="555049" hR="555049" stAng="12378616" swAng="1635487"/>
            </a:path>
          </a:pathLst>
        </a:custGeom>
        <a:noFill/>
        <a:ln w="6350" cap="flat" cmpd="sng" algn="ctr">
          <a:solidFill>
            <a:schemeClr val="accent1">
              <a:shade val="90000"/>
              <a:hueOff val="415426"/>
              <a:satOff val="-8871"/>
              <a:lumOff val="331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2261B-9859-4CB4-B125-374A8B65A982}">
      <dsp:nvSpPr>
        <dsp:cNvPr id="0" name=""/>
        <dsp:cNvSpPr/>
      </dsp:nvSpPr>
      <dsp:spPr>
        <a:xfrm>
          <a:off x="453501" y="4143"/>
          <a:ext cx="726412" cy="336971"/>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Susceptible</a:t>
          </a:r>
          <a:endParaRPr lang="en-GB" sz="700" kern="1200" dirty="0"/>
        </a:p>
      </dsp:txBody>
      <dsp:txXfrm>
        <a:off x="469951" y="20593"/>
        <a:ext cx="693512" cy="304071"/>
      </dsp:txXfrm>
    </dsp:sp>
    <dsp:sp modelId="{E92A85B1-482D-4D80-AFAB-C290C32B83D9}">
      <dsp:nvSpPr>
        <dsp:cNvPr id="0" name=""/>
        <dsp:cNvSpPr/>
      </dsp:nvSpPr>
      <dsp:spPr>
        <a:xfrm>
          <a:off x="259575" y="172629"/>
          <a:ext cx="1114263" cy="1114263"/>
        </a:xfrm>
        <a:custGeom>
          <a:avLst/>
          <a:gdLst/>
          <a:ahLst/>
          <a:cxnLst/>
          <a:rect l="0" t="0" r="0" b="0"/>
          <a:pathLst>
            <a:path>
              <a:moveTo>
                <a:pt x="964247" y="176799"/>
              </a:moveTo>
              <a:arcTo wR="557131" hR="557131" stAng="19016886" swAng="1151257"/>
            </a:path>
          </a:pathLst>
        </a:custGeom>
        <a:noFill/>
        <a:ln w="6350" cap="flat" cmpd="sng" algn="ctr">
          <a:solidFill>
            <a:schemeClr val="accent1">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D9BF5D4-9208-495D-8756-4423BDF0B8CC}">
      <dsp:nvSpPr>
        <dsp:cNvPr id="0" name=""/>
        <dsp:cNvSpPr/>
      </dsp:nvSpPr>
      <dsp:spPr>
        <a:xfrm>
          <a:off x="1114630" y="561275"/>
          <a:ext cx="518417" cy="336971"/>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Infected</a:t>
          </a:r>
          <a:endParaRPr lang="en-GB" sz="700" kern="1200" dirty="0"/>
        </a:p>
      </dsp:txBody>
      <dsp:txXfrm>
        <a:off x="1131080" y="577725"/>
        <a:ext cx="485517" cy="304071"/>
      </dsp:txXfrm>
    </dsp:sp>
    <dsp:sp modelId="{FD1AA1B0-75F0-4C62-9DEC-2778FEBD54BC}">
      <dsp:nvSpPr>
        <dsp:cNvPr id="0" name=""/>
        <dsp:cNvSpPr/>
      </dsp:nvSpPr>
      <dsp:spPr>
        <a:xfrm>
          <a:off x="259575" y="172629"/>
          <a:ext cx="1114263" cy="1114263"/>
        </a:xfrm>
        <a:custGeom>
          <a:avLst/>
          <a:gdLst/>
          <a:ahLst/>
          <a:cxnLst/>
          <a:rect l="0" t="0" r="0" b="0"/>
          <a:pathLst>
            <a:path>
              <a:moveTo>
                <a:pt x="1061673" y="793422"/>
              </a:moveTo>
              <a:arcTo wR="557131" hR="557131" stAng="1505700" swAng="1390690"/>
            </a:path>
          </a:pathLst>
        </a:custGeom>
        <a:noFill/>
        <a:ln w="6350" cap="flat" cmpd="sng" algn="ctr">
          <a:solidFill>
            <a:schemeClr val="accent1">
              <a:shade val="90000"/>
              <a:hueOff val="138475"/>
              <a:satOff val="-2957"/>
              <a:lumOff val="1103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D5D1294-9901-4C71-B5AB-CF88D37D0651}">
      <dsp:nvSpPr>
        <dsp:cNvPr id="0" name=""/>
        <dsp:cNvSpPr/>
      </dsp:nvSpPr>
      <dsp:spPr>
        <a:xfrm>
          <a:off x="503274" y="1118407"/>
          <a:ext cx="626865" cy="336971"/>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Infectious</a:t>
          </a:r>
          <a:endParaRPr lang="en-GB" sz="700" kern="1200" dirty="0"/>
        </a:p>
      </dsp:txBody>
      <dsp:txXfrm>
        <a:off x="519724" y="1134857"/>
        <a:ext cx="593965" cy="304071"/>
      </dsp:txXfrm>
    </dsp:sp>
    <dsp:sp modelId="{090B8DEC-64DB-4A98-BE2C-214E4622C8C7}">
      <dsp:nvSpPr>
        <dsp:cNvPr id="0" name=""/>
        <dsp:cNvSpPr/>
      </dsp:nvSpPr>
      <dsp:spPr>
        <a:xfrm>
          <a:off x="259575" y="172629"/>
          <a:ext cx="1114263" cy="1114263"/>
        </a:xfrm>
        <a:custGeom>
          <a:avLst/>
          <a:gdLst/>
          <a:ahLst/>
          <a:cxnLst/>
          <a:rect l="0" t="0" r="0" b="0"/>
          <a:pathLst>
            <a:path>
              <a:moveTo>
                <a:pt x="186316" y="972934"/>
              </a:moveTo>
              <a:arcTo wR="557131" hR="557131" stAng="7903609" swAng="1390690"/>
            </a:path>
          </a:pathLst>
        </a:custGeom>
        <a:noFill/>
        <a:ln w="6350" cap="flat" cmpd="sng" algn="ctr">
          <a:solidFill>
            <a:schemeClr val="accent1">
              <a:shade val="90000"/>
              <a:hueOff val="276951"/>
              <a:satOff val="-5914"/>
              <a:lumOff val="2207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657A03A-0988-471B-8594-B5436B86705D}">
      <dsp:nvSpPr>
        <dsp:cNvPr id="0" name=""/>
        <dsp:cNvSpPr/>
      </dsp:nvSpPr>
      <dsp:spPr>
        <a:xfrm>
          <a:off x="366" y="561275"/>
          <a:ext cx="518417" cy="336971"/>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a:t>Immune</a:t>
          </a:r>
        </a:p>
      </dsp:txBody>
      <dsp:txXfrm>
        <a:off x="16816" y="577725"/>
        <a:ext cx="485517" cy="304071"/>
      </dsp:txXfrm>
    </dsp:sp>
    <dsp:sp modelId="{7D9FA32B-E764-4120-A79A-20B6E8E69890}">
      <dsp:nvSpPr>
        <dsp:cNvPr id="0" name=""/>
        <dsp:cNvSpPr/>
      </dsp:nvSpPr>
      <dsp:spPr>
        <a:xfrm>
          <a:off x="259575" y="172629"/>
          <a:ext cx="1114263" cy="1114263"/>
        </a:xfrm>
        <a:custGeom>
          <a:avLst/>
          <a:gdLst/>
          <a:ahLst/>
          <a:cxnLst/>
          <a:rect l="0" t="0" r="0" b="0"/>
          <a:pathLst>
            <a:path>
              <a:moveTo>
                <a:pt x="47631" y="331732"/>
              </a:moveTo>
              <a:arcTo wR="557131" hR="557131" stAng="12231857" swAng="1151257"/>
            </a:path>
          </a:pathLst>
        </a:custGeom>
        <a:noFill/>
        <a:ln w="6350" cap="flat" cmpd="sng" algn="ctr">
          <a:solidFill>
            <a:schemeClr val="accent1">
              <a:shade val="90000"/>
              <a:hueOff val="415426"/>
              <a:satOff val="-8871"/>
              <a:lumOff val="331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A3E20-3B8F-4922-9320-77D837A2E4FA}">
      <dsp:nvSpPr>
        <dsp:cNvPr id="0" name=""/>
        <dsp:cNvSpPr/>
      </dsp:nvSpPr>
      <dsp:spPr>
        <a:xfrm>
          <a:off x="0" y="0"/>
          <a:ext cx="1516183" cy="359774"/>
        </a:xfrm>
        <a:prstGeom prst="round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GB" sz="1500" kern="1200" dirty="0"/>
            <a:t>Death</a:t>
          </a:r>
        </a:p>
      </dsp:txBody>
      <dsp:txXfrm>
        <a:off x="17563" y="17563"/>
        <a:ext cx="1481057" cy="324648"/>
      </dsp:txXfrm>
    </dsp:sp>
    <dsp:sp modelId="{6C43EBB4-6052-49EF-AC04-1173EB6E41CF}">
      <dsp:nvSpPr>
        <dsp:cNvPr id="0" name=""/>
        <dsp:cNvSpPr/>
      </dsp:nvSpPr>
      <dsp:spPr>
        <a:xfrm>
          <a:off x="0" y="375139"/>
          <a:ext cx="1516183"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139"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GB" sz="1200" kern="1200" dirty="0"/>
            <a:t>Recorded death</a:t>
          </a:r>
        </a:p>
      </dsp:txBody>
      <dsp:txXfrm>
        <a:off x="0" y="375139"/>
        <a:ext cx="1516183" cy="248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12" Type="http://schemas.openxmlformats.org/officeDocument/2006/relationships/image" Target="../media/image44.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11" Type="http://schemas.openxmlformats.org/officeDocument/2006/relationships/image" Target="../media/image43.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6.wmf"/><Relationship Id="rId9"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2676"/>
          </a:xfrm>
          <a:prstGeom prst="rect">
            <a:avLst/>
          </a:prstGeom>
        </p:spPr>
        <p:txBody>
          <a:bodyPr vert="horz" lIns="96606" tIns="48303" rIns="96606" bIns="48303" rtlCol="0"/>
          <a:lstStyle>
            <a:lvl1pPr algn="l">
              <a:defRPr sz="1300"/>
            </a:lvl1pPr>
          </a:lstStyle>
          <a:p>
            <a:endParaRPr lang="en-GB"/>
          </a:p>
        </p:txBody>
      </p:sp>
      <p:sp>
        <p:nvSpPr>
          <p:cNvPr id="3" name="Date Placeholder 2"/>
          <p:cNvSpPr>
            <a:spLocks noGrp="1"/>
          </p:cNvSpPr>
          <p:nvPr>
            <p:ph type="dt" sz="quarter" idx="1"/>
          </p:nvPr>
        </p:nvSpPr>
        <p:spPr>
          <a:xfrm>
            <a:off x="3901698" y="0"/>
            <a:ext cx="2984871" cy="502676"/>
          </a:xfrm>
          <a:prstGeom prst="rect">
            <a:avLst/>
          </a:prstGeom>
        </p:spPr>
        <p:txBody>
          <a:bodyPr vert="horz" lIns="96606" tIns="48303" rIns="96606" bIns="48303" rtlCol="0"/>
          <a:lstStyle>
            <a:lvl1pPr algn="r">
              <a:defRPr sz="1300"/>
            </a:lvl1pPr>
          </a:lstStyle>
          <a:p>
            <a:fld id="{27F94332-3A80-4FF3-8EA3-319525DF5B2B}" type="datetimeFigureOut">
              <a:rPr lang="en-GB" smtClean="0"/>
              <a:t>16/04/2020</a:t>
            </a:fld>
            <a:endParaRPr lang="en-GB"/>
          </a:p>
        </p:txBody>
      </p:sp>
      <p:sp>
        <p:nvSpPr>
          <p:cNvPr id="4" name="Footer Placeholder 3"/>
          <p:cNvSpPr>
            <a:spLocks noGrp="1"/>
          </p:cNvSpPr>
          <p:nvPr>
            <p:ph type="ftr" sz="quarter" idx="2"/>
          </p:nvPr>
        </p:nvSpPr>
        <p:spPr>
          <a:xfrm>
            <a:off x="0" y="9516039"/>
            <a:ext cx="2984871" cy="502674"/>
          </a:xfrm>
          <a:prstGeom prst="rect">
            <a:avLst/>
          </a:prstGeom>
        </p:spPr>
        <p:txBody>
          <a:bodyPr vert="horz" lIns="96606" tIns="48303" rIns="96606" bIns="48303" rtlCol="0" anchor="b"/>
          <a:lstStyle>
            <a:lvl1pPr algn="l">
              <a:defRPr sz="1300"/>
            </a:lvl1pPr>
          </a:lstStyle>
          <a:p>
            <a:endParaRPr lang="en-GB"/>
          </a:p>
        </p:txBody>
      </p:sp>
      <p:sp>
        <p:nvSpPr>
          <p:cNvPr id="5" name="Slide Number Placeholder 4"/>
          <p:cNvSpPr>
            <a:spLocks noGrp="1"/>
          </p:cNvSpPr>
          <p:nvPr>
            <p:ph type="sldNum" sz="quarter" idx="3"/>
          </p:nvPr>
        </p:nvSpPr>
        <p:spPr>
          <a:xfrm>
            <a:off x="3901698" y="9516039"/>
            <a:ext cx="2984871" cy="502674"/>
          </a:xfrm>
          <a:prstGeom prst="rect">
            <a:avLst/>
          </a:prstGeom>
        </p:spPr>
        <p:txBody>
          <a:bodyPr vert="horz" lIns="96606" tIns="48303" rIns="96606" bIns="48303" rtlCol="0" anchor="b"/>
          <a:lstStyle>
            <a:lvl1pPr algn="r">
              <a:defRPr sz="1300"/>
            </a:lvl1pPr>
          </a:lstStyle>
          <a:p>
            <a:fld id="{3B2AB076-84E1-4ECE-9616-22F4A94A03A7}" type="slidenum">
              <a:rPr lang="en-GB" smtClean="0"/>
              <a:t>‹#›</a:t>
            </a:fld>
            <a:endParaRPr lang="en-GB"/>
          </a:p>
        </p:txBody>
      </p:sp>
    </p:spTree>
    <p:extLst>
      <p:ext uri="{BB962C8B-B14F-4D97-AF65-F5344CB8AC3E}">
        <p14:creationId xmlns:p14="http://schemas.microsoft.com/office/powerpoint/2010/main" val="656281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2676"/>
          </a:xfrm>
          <a:prstGeom prst="rect">
            <a:avLst/>
          </a:prstGeom>
        </p:spPr>
        <p:txBody>
          <a:bodyPr vert="horz" lIns="96606" tIns="48303" rIns="96606" bIns="48303" rtlCol="0"/>
          <a:lstStyle>
            <a:lvl1pPr algn="l">
              <a:defRPr sz="1300"/>
            </a:lvl1pPr>
          </a:lstStyle>
          <a:p>
            <a:endParaRPr lang="en-GB"/>
          </a:p>
        </p:txBody>
      </p:sp>
      <p:sp>
        <p:nvSpPr>
          <p:cNvPr id="3" name="Date Placeholder 2"/>
          <p:cNvSpPr>
            <a:spLocks noGrp="1"/>
          </p:cNvSpPr>
          <p:nvPr>
            <p:ph type="dt" idx="1"/>
          </p:nvPr>
        </p:nvSpPr>
        <p:spPr>
          <a:xfrm>
            <a:off x="3901698" y="0"/>
            <a:ext cx="2984871" cy="502676"/>
          </a:xfrm>
          <a:prstGeom prst="rect">
            <a:avLst/>
          </a:prstGeom>
        </p:spPr>
        <p:txBody>
          <a:bodyPr vert="horz" lIns="96606" tIns="48303" rIns="96606" bIns="48303" rtlCol="0"/>
          <a:lstStyle>
            <a:lvl1pPr algn="r">
              <a:defRPr sz="1300"/>
            </a:lvl1pPr>
          </a:lstStyle>
          <a:p>
            <a:fld id="{15E351B8-F9FE-4A49-B2F7-7EBD30F77434}" type="datetimeFigureOut">
              <a:rPr lang="en-GB" smtClean="0"/>
              <a:t>16/04/2020</a:t>
            </a:fld>
            <a:endParaRPr lang="en-GB"/>
          </a:p>
        </p:txBody>
      </p:sp>
      <p:sp>
        <p:nvSpPr>
          <p:cNvPr id="4" name="Slide Image Placeholder 3"/>
          <p:cNvSpPr>
            <a:spLocks noGrp="1" noRot="1" noChangeAspect="1"/>
          </p:cNvSpPr>
          <p:nvPr>
            <p:ph type="sldImg" idx="2"/>
          </p:nvPr>
        </p:nvSpPr>
        <p:spPr>
          <a:xfrm>
            <a:off x="1190625" y="1252538"/>
            <a:ext cx="4506913" cy="3381375"/>
          </a:xfrm>
          <a:prstGeom prst="rect">
            <a:avLst/>
          </a:prstGeom>
          <a:noFill/>
          <a:ln w="12700">
            <a:solidFill>
              <a:prstClr val="black"/>
            </a:solidFill>
          </a:ln>
        </p:spPr>
        <p:txBody>
          <a:bodyPr vert="horz" lIns="96606" tIns="48303" rIns="96606" bIns="48303" rtlCol="0" anchor="ctr"/>
          <a:lstStyle/>
          <a:p>
            <a:endParaRPr lang="en-GB"/>
          </a:p>
        </p:txBody>
      </p:sp>
      <p:sp>
        <p:nvSpPr>
          <p:cNvPr id="5" name="Notes Placeholder 4"/>
          <p:cNvSpPr>
            <a:spLocks noGrp="1"/>
          </p:cNvSpPr>
          <p:nvPr>
            <p:ph type="body" sz="quarter" idx="3"/>
          </p:nvPr>
        </p:nvSpPr>
        <p:spPr>
          <a:xfrm>
            <a:off x="688817" y="4821506"/>
            <a:ext cx="5510530" cy="3944868"/>
          </a:xfrm>
          <a:prstGeom prst="rect">
            <a:avLst/>
          </a:prstGeom>
        </p:spPr>
        <p:txBody>
          <a:bodyPr vert="horz" lIns="96606" tIns="48303" rIns="96606" bIns="4830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16039"/>
            <a:ext cx="2984871" cy="502674"/>
          </a:xfrm>
          <a:prstGeom prst="rect">
            <a:avLst/>
          </a:prstGeom>
        </p:spPr>
        <p:txBody>
          <a:bodyPr vert="horz" lIns="96606" tIns="48303" rIns="96606" bIns="48303" rtlCol="0" anchor="b"/>
          <a:lstStyle>
            <a:lvl1pPr algn="l">
              <a:defRPr sz="1300"/>
            </a:lvl1pPr>
          </a:lstStyle>
          <a:p>
            <a:endParaRPr lang="en-GB"/>
          </a:p>
        </p:txBody>
      </p:sp>
      <p:sp>
        <p:nvSpPr>
          <p:cNvPr id="7" name="Slide Number Placeholder 6"/>
          <p:cNvSpPr>
            <a:spLocks noGrp="1"/>
          </p:cNvSpPr>
          <p:nvPr>
            <p:ph type="sldNum" sz="quarter" idx="5"/>
          </p:nvPr>
        </p:nvSpPr>
        <p:spPr>
          <a:xfrm>
            <a:off x="3901698" y="9516039"/>
            <a:ext cx="2984871" cy="502674"/>
          </a:xfrm>
          <a:prstGeom prst="rect">
            <a:avLst/>
          </a:prstGeom>
        </p:spPr>
        <p:txBody>
          <a:bodyPr vert="horz" lIns="96606" tIns="48303" rIns="96606" bIns="48303" rtlCol="0" anchor="b"/>
          <a:lstStyle>
            <a:lvl1pPr algn="r">
              <a:defRPr sz="1300"/>
            </a:lvl1pPr>
          </a:lstStyle>
          <a:p>
            <a:fld id="{3663EC0D-549F-4824-92B5-81808A779EE1}" type="slidenum">
              <a:rPr lang="en-GB" smtClean="0"/>
              <a:t>‹#›</a:t>
            </a:fld>
            <a:endParaRPr lang="en-GB"/>
          </a:p>
        </p:txBody>
      </p:sp>
    </p:spTree>
    <p:extLst>
      <p:ext uri="{BB962C8B-B14F-4D97-AF65-F5344CB8AC3E}">
        <p14:creationId xmlns:p14="http://schemas.microsoft.com/office/powerpoint/2010/main" val="254610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841375"/>
            <a:ext cx="5607050" cy="42052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2A34BDE2-A45F-4507-9E48-B3D00408F77B}" type="slidenum">
              <a:rPr lang="en-US" smtClean="0"/>
              <a:pPr>
                <a:defRPr/>
              </a:pPr>
              <a:t>1</a:t>
            </a:fld>
            <a:endParaRPr lang="en-US" dirty="0"/>
          </a:p>
        </p:txBody>
      </p:sp>
    </p:spTree>
    <p:extLst>
      <p:ext uri="{BB962C8B-B14F-4D97-AF65-F5344CB8AC3E}">
        <p14:creationId xmlns:p14="http://schemas.microsoft.com/office/powerpoint/2010/main" val="159895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C20D68-BFE7-4174-87BD-BAE8BF3E69FB}"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9D9477-1241-400E-9431-862F181F039E}" type="slidenum">
              <a:rPr lang="en-GB" smtClean="0"/>
              <a:t>‹#›</a:t>
            </a:fld>
            <a:endParaRPr lang="en-GB"/>
          </a:p>
        </p:txBody>
      </p:sp>
    </p:spTree>
    <p:extLst>
      <p:ext uri="{BB962C8B-B14F-4D97-AF65-F5344CB8AC3E}">
        <p14:creationId xmlns:p14="http://schemas.microsoft.com/office/powerpoint/2010/main" val="295422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20D68-BFE7-4174-87BD-BAE8BF3E69FB}"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9D9477-1241-400E-9431-862F181F039E}" type="slidenum">
              <a:rPr lang="en-GB" smtClean="0"/>
              <a:t>‹#›</a:t>
            </a:fld>
            <a:endParaRPr lang="en-GB"/>
          </a:p>
        </p:txBody>
      </p:sp>
    </p:spTree>
    <p:extLst>
      <p:ext uri="{BB962C8B-B14F-4D97-AF65-F5344CB8AC3E}">
        <p14:creationId xmlns:p14="http://schemas.microsoft.com/office/powerpoint/2010/main" val="69351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20D68-BFE7-4174-87BD-BAE8BF3E69FB}"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9D9477-1241-400E-9431-862F181F039E}" type="slidenum">
              <a:rPr lang="en-GB" smtClean="0"/>
              <a:t>‹#›</a:t>
            </a:fld>
            <a:endParaRPr lang="en-GB"/>
          </a:p>
        </p:txBody>
      </p:sp>
    </p:spTree>
    <p:extLst>
      <p:ext uri="{BB962C8B-B14F-4D97-AF65-F5344CB8AC3E}">
        <p14:creationId xmlns:p14="http://schemas.microsoft.com/office/powerpoint/2010/main" val="77228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20D68-BFE7-4174-87BD-BAE8BF3E69FB}"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9D9477-1241-400E-9431-862F181F039E}" type="slidenum">
              <a:rPr lang="en-GB" smtClean="0"/>
              <a:t>‹#›</a:t>
            </a:fld>
            <a:endParaRPr lang="en-GB"/>
          </a:p>
        </p:txBody>
      </p:sp>
    </p:spTree>
    <p:extLst>
      <p:ext uri="{BB962C8B-B14F-4D97-AF65-F5344CB8AC3E}">
        <p14:creationId xmlns:p14="http://schemas.microsoft.com/office/powerpoint/2010/main" val="50542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20D68-BFE7-4174-87BD-BAE8BF3E69FB}"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9D9477-1241-400E-9431-862F181F039E}" type="slidenum">
              <a:rPr lang="en-GB" smtClean="0"/>
              <a:t>‹#›</a:t>
            </a:fld>
            <a:endParaRPr lang="en-GB"/>
          </a:p>
        </p:txBody>
      </p:sp>
    </p:spTree>
    <p:extLst>
      <p:ext uri="{BB962C8B-B14F-4D97-AF65-F5344CB8AC3E}">
        <p14:creationId xmlns:p14="http://schemas.microsoft.com/office/powerpoint/2010/main" val="306265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C20D68-BFE7-4174-87BD-BAE8BF3E69FB}"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9D9477-1241-400E-9431-862F181F039E}" type="slidenum">
              <a:rPr lang="en-GB" smtClean="0"/>
              <a:t>‹#›</a:t>
            </a:fld>
            <a:endParaRPr lang="en-GB"/>
          </a:p>
        </p:txBody>
      </p:sp>
    </p:spTree>
    <p:extLst>
      <p:ext uri="{BB962C8B-B14F-4D97-AF65-F5344CB8AC3E}">
        <p14:creationId xmlns:p14="http://schemas.microsoft.com/office/powerpoint/2010/main" val="953659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C20D68-BFE7-4174-87BD-BAE8BF3E69FB}" type="datetimeFigureOut">
              <a:rPr lang="en-GB" smtClean="0"/>
              <a:t>16/04/2020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99D9477-1241-400E-9431-862F181F039E}" type="slidenum">
              <a:rPr lang="en-GB" smtClean="0"/>
              <a:t>‹#›</a:t>
            </a:fld>
            <a:endParaRPr lang="en-GB"/>
          </a:p>
        </p:txBody>
      </p:sp>
    </p:spTree>
    <p:extLst>
      <p:ext uri="{BB962C8B-B14F-4D97-AF65-F5344CB8AC3E}">
        <p14:creationId xmlns:p14="http://schemas.microsoft.com/office/powerpoint/2010/main" val="243344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C20D68-BFE7-4174-87BD-BAE8BF3E69FB}" type="datetimeFigureOut">
              <a:rPr lang="en-GB" smtClean="0"/>
              <a:t>16/04/2020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99D9477-1241-400E-9431-862F181F039E}" type="slidenum">
              <a:rPr lang="en-GB" smtClean="0"/>
              <a:t>‹#›</a:t>
            </a:fld>
            <a:endParaRPr lang="en-GB"/>
          </a:p>
        </p:txBody>
      </p:sp>
    </p:spTree>
    <p:extLst>
      <p:ext uri="{BB962C8B-B14F-4D97-AF65-F5344CB8AC3E}">
        <p14:creationId xmlns:p14="http://schemas.microsoft.com/office/powerpoint/2010/main" val="1080344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20D68-BFE7-4174-87BD-BAE8BF3E69FB}" type="datetimeFigureOut">
              <a:rPr lang="en-GB" smtClean="0"/>
              <a:t>16/04/2020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99D9477-1241-400E-9431-862F181F039E}" type="slidenum">
              <a:rPr lang="en-GB" smtClean="0"/>
              <a:t>‹#›</a:t>
            </a:fld>
            <a:endParaRPr lang="en-GB"/>
          </a:p>
        </p:txBody>
      </p:sp>
    </p:spTree>
    <p:extLst>
      <p:ext uri="{BB962C8B-B14F-4D97-AF65-F5344CB8AC3E}">
        <p14:creationId xmlns:p14="http://schemas.microsoft.com/office/powerpoint/2010/main" val="85799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C20D68-BFE7-4174-87BD-BAE8BF3E69FB}"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9D9477-1241-400E-9431-862F181F039E}" type="slidenum">
              <a:rPr lang="en-GB" smtClean="0"/>
              <a:t>‹#›</a:t>
            </a:fld>
            <a:endParaRPr lang="en-GB"/>
          </a:p>
        </p:txBody>
      </p:sp>
    </p:spTree>
    <p:extLst>
      <p:ext uri="{BB962C8B-B14F-4D97-AF65-F5344CB8AC3E}">
        <p14:creationId xmlns:p14="http://schemas.microsoft.com/office/powerpoint/2010/main" val="388803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C20D68-BFE7-4174-87BD-BAE8BF3E69FB}"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9D9477-1241-400E-9431-862F181F039E}" type="slidenum">
              <a:rPr lang="en-GB" smtClean="0"/>
              <a:t>‹#›</a:t>
            </a:fld>
            <a:endParaRPr lang="en-GB"/>
          </a:p>
        </p:txBody>
      </p:sp>
    </p:spTree>
    <p:extLst>
      <p:ext uri="{BB962C8B-B14F-4D97-AF65-F5344CB8AC3E}">
        <p14:creationId xmlns:p14="http://schemas.microsoft.com/office/powerpoint/2010/main" val="66971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20D68-BFE7-4174-87BD-BAE8BF3E69FB}" type="datetimeFigureOut">
              <a:rPr lang="en-GB" smtClean="0"/>
              <a:t>16/04/2020</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D9477-1241-400E-9431-862F181F039E}" type="slidenum">
              <a:rPr lang="en-GB" smtClean="0"/>
              <a:t>‹#›</a:t>
            </a:fld>
            <a:endParaRPr lang="en-GB"/>
          </a:p>
        </p:txBody>
      </p:sp>
    </p:spTree>
    <p:extLst>
      <p:ext uri="{BB962C8B-B14F-4D97-AF65-F5344CB8AC3E}">
        <p14:creationId xmlns:p14="http://schemas.microsoft.com/office/powerpoint/2010/main" val="2500433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image" Target="../media/image17.emf"/><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slideLayout" Target="../slideLayouts/slideLayout2.xml"/><Relationship Id="rId16" Type="http://schemas.openxmlformats.org/officeDocument/2006/relationships/image" Target="../media/image16.wmf"/><Relationship Id="rId1" Type="http://schemas.openxmlformats.org/officeDocument/2006/relationships/vmlDrawing" Target="../drawings/vmlDrawing3.v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5" Type="http://schemas.openxmlformats.org/officeDocument/2006/relationships/oleObject" Target="../embeddings/oleObject3.bin"/><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 Id="rId1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hyperlink" Target="https://www.statista.com/chart/21105/number-of-critical-care-beds-per-100000-inhabitants/" TargetMode="External"/><Relationship Id="rId7" Type="http://schemas.openxmlformats.org/officeDocument/2006/relationships/image" Target="../media/image20.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hyperlink" Target="http://www.imperial.ac.uk/mrc-global-infectious-disease-analysis/covid-19/" TargetMode="External"/><Relationship Id="rId10" Type="http://schemas.openxmlformats.org/officeDocument/2006/relationships/image" Target="../media/image22.png"/><Relationship Id="rId4" Type="http://schemas.openxmlformats.org/officeDocument/2006/relationships/hyperlink" Target="https://www.gov.uk/guidance/coronavirus-covid-19-information-for-the-public" TargetMode="External"/><Relationship Id="rId9" Type="http://schemas.openxmlformats.org/officeDocument/2006/relationships/image" Target="../media/image21.wmf"/></Relationships>
</file>

<file path=ppt/slides/_rels/slide13.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8.bin"/><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9.png"/><Relationship Id="rId4" Type="http://schemas.openxmlformats.org/officeDocument/2006/relationships/image" Target="../media/image2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0.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13.bin"/><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37.wmf"/><Relationship Id="rId18" Type="http://schemas.openxmlformats.org/officeDocument/2006/relationships/oleObject" Target="../embeddings/oleObject21.bin"/><Relationship Id="rId26" Type="http://schemas.openxmlformats.org/officeDocument/2006/relationships/oleObject" Target="../embeddings/oleObject25.bin"/><Relationship Id="rId3" Type="http://schemas.openxmlformats.org/officeDocument/2006/relationships/image" Target="../media/image45.emf"/><Relationship Id="rId21" Type="http://schemas.openxmlformats.org/officeDocument/2006/relationships/image" Target="../media/image41.wmf"/><Relationship Id="rId7" Type="http://schemas.openxmlformats.org/officeDocument/2006/relationships/image" Target="../media/image34.wmf"/><Relationship Id="rId12" Type="http://schemas.openxmlformats.org/officeDocument/2006/relationships/oleObject" Target="../embeddings/oleObject18.bin"/><Relationship Id="rId17" Type="http://schemas.openxmlformats.org/officeDocument/2006/relationships/image" Target="../media/image39.wmf"/><Relationship Id="rId25" Type="http://schemas.openxmlformats.org/officeDocument/2006/relationships/image" Target="../media/image43.wmf"/><Relationship Id="rId2" Type="http://schemas.openxmlformats.org/officeDocument/2006/relationships/slideLayout" Target="../slideLayouts/slideLayout2.xml"/><Relationship Id="rId16" Type="http://schemas.openxmlformats.org/officeDocument/2006/relationships/oleObject" Target="../embeddings/oleObject20.bin"/><Relationship Id="rId20" Type="http://schemas.openxmlformats.org/officeDocument/2006/relationships/oleObject" Target="../embeddings/oleObject22.bin"/><Relationship Id="rId1" Type="http://schemas.openxmlformats.org/officeDocument/2006/relationships/vmlDrawing" Target="../drawings/vmlDrawing10.vml"/><Relationship Id="rId6" Type="http://schemas.openxmlformats.org/officeDocument/2006/relationships/oleObject" Target="../embeddings/oleObject15.bin"/><Relationship Id="rId11" Type="http://schemas.openxmlformats.org/officeDocument/2006/relationships/image" Target="../media/image36.wmf"/><Relationship Id="rId24" Type="http://schemas.openxmlformats.org/officeDocument/2006/relationships/oleObject" Target="../embeddings/oleObject24.bin"/><Relationship Id="rId5" Type="http://schemas.openxmlformats.org/officeDocument/2006/relationships/image" Target="../media/image33.wmf"/><Relationship Id="rId15" Type="http://schemas.openxmlformats.org/officeDocument/2006/relationships/image" Target="../media/image38.wmf"/><Relationship Id="rId23" Type="http://schemas.openxmlformats.org/officeDocument/2006/relationships/image" Target="../media/image42.wmf"/><Relationship Id="rId10" Type="http://schemas.openxmlformats.org/officeDocument/2006/relationships/oleObject" Target="../embeddings/oleObject17.bin"/><Relationship Id="rId19" Type="http://schemas.openxmlformats.org/officeDocument/2006/relationships/image" Target="../media/image40.wmf"/><Relationship Id="rId4" Type="http://schemas.openxmlformats.org/officeDocument/2006/relationships/oleObject" Target="../embeddings/oleObject14.bin"/><Relationship Id="rId9" Type="http://schemas.openxmlformats.org/officeDocument/2006/relationships/image" Target="../media/image35.wmf"/><Relationship Id="rId14" Type="http://schemas.openxmlformats.org/officeDocument/2006/relationships/oleObject" Target="../embeddings/oleObject19.bin"/><Relationship Id="rId22" Type="http://schemas.openxmlformats.org/officeDocument/2006/relationships/oleObject" Target="../embeddings/oleObject23.bin"/><Relationship Id="rId27" Type="http://schemas.openxmlformats.org/officeDocument/2006/relationships/image" Target="../media/image44.wmf"/></Relationships>
</file>

<file path=ppt/slides/_rels/slide2.xml.rels><?xml version="1.0" encoding="UTF-8" standalone="yes"?>
<Relationships xmlns="http://schemas.openxmlformats.org/package/2006/relationships"><Relationship Id="rId2" Type="http://schemas.openxmlformats.org/officeDocument/2006/relationships/hyperlink" Target="https://www.gov.uk/government/groups/scientific-pandemic-influenza-subgroup-on-modelling"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50.emf"/><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7.bin"/><Relationship Id="rId5" Type="http://schemas.openxmlformats.org/officeDocument/2006/relationships/image" Target="../media/image48.wmf"/><Relationship Id="rId10" Type="http://schemas.openxmlformats.org/officeDocument/2006/relationships/image" Target="../media/image53.emf"/><Relationship Id="rId4" Type="http://schemas.openxmlformats.org/officeDocument/2006/relationships/oleObject" Target="../embeddings/oleObject26.bin"/><Relationship Id="rId9" Type="http://schemas.openxmlformats.org/officeDocument/2006/relationships/image" Target="../media/image52.emf"/></Relationships>
</file>

<file path=ppt/slides/_rels/slide24.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CSSEGISandData/COVID-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spm/" TargetMode="External"/><Relationship Id="rId2" Type="http://schemas.openxmlformats.org/officeDocument/2006/relationships/hyperlink" Target="https://www.fil.ion.ucl.ac.uk/sp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s>
</file>

<file path=ppt/slides/_rels/slide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7.xml"/><Relationship Id="rId11" Type="http://schemas.openxmlformats.org/officeDocument/2006/relationships/image" Target="../media/image7.emf"/><Relationship Id="rId5" Type="http://schemas.openxmlformats.org/officeDocument/2006/relationships/diagramQuickStyle" Target="../diagrams/quickStyle7.xml"/><Relationship Id="rId10" Type="http://schemas.openxmlformats.org/officeDocument/2006/relationships/image" Target="../media/image5.wmf"/><Relationship Id="rId4" Type="http://schemas.openxmlformats.org/officeDocument/2006/relationships/diagramLayout" Target="../diagrams/layout7.xml"/><Relationship Id="rId9"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0.emf"/><Relationship Id="rId7" Type="http://schemas.openxmlformats.org/officeDocument/2006/relationships/diagramColors" Target="../diagrams/colors8.xm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10" Type="http://schemas.openxmlformats.org/officeDocument/2006/relationships/image" Target="../media/image12.emf"/><Relationship Id="rId4" Type="http://schemas.openxmlformats.org/officeDocument/2006/relationships/diagramData" Target="../diagrams/data8.xml"/><Relationship Id="rId9" Type="http://schemas.openxmlformats.org/officeDocument/2006/relationships/image" Target="../media/image11.emf"/></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14.emf"/><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slideLayout" Target="../slideLayouts/slideLayout2.xml"/><Relationship Id="rId16" Type="http://schemas.openxmlformats.org/officeDocument/2006/relationships/image" Target="../media/image15.emf"/><Relationship Id="rId1" Type="http://schemas.openxmlformats.org/officeDocument/2006/relationships/vmlDrawing" Target="../drawings/vmlDrawing2.v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image" Target="../media/image13.wmf"/><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11"/>
          <p:cNvSpPr>
            <a:spLocks noChangeArrowheads="1"/>
          </p:cNvSpPr>
          <p:nvPr/>
        </p:nvSpPr>
        <p:spPr bwMode="auto">
          <a:xfrm>
            <a:off x="775659" y="2369436"/>
            <a:ext cx="7592682" cy="3323987"/>
          </a:xfrm>
          <a:prstGeom prst="rect">
            <a:avLst/>
          </a:prstGeom>
          <a:noFill/>
          <a:ln w="9525">
            <a:noFill/>
            <a:miter lim="800000"/>
            <a:headEnd/>
            <a:tailEnd/>
          </a:ln>
        </p:spPr>
        <p:txBody>
          <a:bodyPr wrap="square" anchor="ctr">
            <a:spAutoFit/>
          </a:bodyPr>
          <a:lstStyle/>
          <a:p>
            <a:pPr algn="just"/>
            <a:r>
              <a:rPr lang="en-GB" sz="1400" b="1" dirty="0">
                <a:solidFill>
                  <a:schemeClr val="accent1">
                    <a:lumMod val="75000"/>
                  </a:schemeClr>
                </a:solidFill>
                <a:latin typeface="Arial Narrow" panose="020B0606020202030204" pitchFamily="34" charset="0"/>
              </a:rPr>
              <a:t>Abstract: </a:t>
            </a:r>
            <a:r>
              <a:rPr lang="en-GB" sz="1400" dirty="0">
                <a:solidFill>
                  <a:schemeClr val="accent1">
                    <a:lumMod val="75000"/>
                  </a:schemeClr>
                </a:solidFill>
                <a:latin typeface="Arial Narrow" panose="020B0606020202030204" pitchFamily="34" charset="0"/>
              </a:rPr>
              <a:t>This technical report describes a dynamic causal model of the spread of coronavirus through a population. The model is based upon ensemble or population dynamics that generate outcomes, like new cases and deaths over time. The purpose of this model is to quantify the uncertainty that attends predictions of relevant outcomes. By assuming suitable conditional dependencies, one can model the effects of interventions (e.g., social distancing) and differences among populations (e.g., herd immunity) to predict what might happen in different circumstances. Technically, this model leverages state-of-the-art variational (Bayesian) model inversion and comparison procedures, which have been developed to characterise the responses of neuronal ensembles to perturbations. Here, this modelling is applied to epidemiological populations—to illustrate the kind of inferences that are supported and how the model per se can be optimised given timeseries data. Although the purpose of this paper is to describe a modelling protocol, the results provide some interesting perspectives on the current pandemic; for example, the nonlinear effects of herd immunity that speak to a self-organised mitigation process.</a:t>
            </a:r>
          </a:p>
          <a:p>
            <a:pPr algn="just"/>
            <a:endParaRPr lang="en-GB" sz="1400" b="1" dirty="0">
              <a:solidFill>
                <a:schemeClr val="accent1">
                  <a:lumMod val="75000"/>
                </a:schemeClr>
              </a:solidFill>
              <a:latin typeface="Arial Narrow" panose="020B0606020202030204" pitchFamily="34" charset="0"/>
            </a:endParaRPr>
          </a:p>
          <a:p>
            <a:pPr algn="just"/>
            <a:endParaRPr lang="en-GB" sz="1400" b="1" dirty="0">
              <a:solidFill>
                <a:schemeClr val="accent1">
                  <a:lumMod val="75000"/>
                </a:schemeClr>
              </a:solidFill>
              <a:latin typeface="Arial Narrow" panose="020B0606020202030204" pitchFamily="34" charset="0"/>
            </a:endParaRPr>
          </a:p>
          <a:p>
            <a:pPr algn="just"/>
            <a:r>
              <a:rPr lang="en-GB" sz="1400" b="1" dirty="0">
                <a:solidFill>
                  <a:schemeClr val="accent1">
                    <a:lumMod val="75000"/>
                  </a:schemeClr>
                </a:solidFill>
                <a:latin typeface="Arial Narrow" panose="020B0606020202030204" pitchFamily="34" charset="0"/>
              </a:rPr>
              <a:t>Key words: </a:t>
            </a:r>
            <a:r>
              <a:rPr lang="en-GB" sz="1400" i="1" dirty="0">
                <a:solidFill>
                  <a:schemeClr val="accent1">
                    <a:lumMod val="75000"/>
                  </a:schemeClr>
                </a:solidFill>
                <a:latin typeface="Arial Narrow" panose="020B0606020202030204" pitchFamily="34" charset="0"/>
              </a:rPr>
              <a:t>coronavirus; epidemiology; compartmental models; dynamic causal modelling; variational; Bayesian</a:t>
            </a:r>
          </a:p>
          <a:p>
            <a:pPr algn="just"/>
            <a:endParaRPr lang="en-GB" sz="1400" b="1" dirty="0">
              <a:solidFill>
                <a:schemeClr val="accent1">
                  <a:lumMod val="75000"/>
                </a:schemeClr>
              </a:solidFill>
              <a:latin typeface="Arial Narrow" panose="020B0606020202030204" pitchFamily="34" charset="0"/>
            </a:endParaRPr>
          </a:p>
        </p:txBody>
      </p:sp>
      <p:sp>
        <p:nvSpPr>
          <p:cNvPr id="7" name="Rectangle 15"/>
          <p:cNvSpPr>
            <a:spLocks noChangeArrowheads="1"/>
          </p:cNvSpPr>
          <p:nvPr/>
        </p:nvSpPr>
        <p:spPr bwMode="auto">
          <a:xfrm>
            <a:off x="1846720" y="1498128"/>
            <a:ext cx="5403654" cy="433196"/>
          </a:xfrm>
          <a:prstGeom prst="rect">
            <a:avLst/>
          </a:prstGeom>
          <a:noFill/>
          <a:ln w="9525">
            <a:noFill/>
            <a:miter lim="800000"/>
            <a:headEnd/>
            <a:tailEnd/>
          </a:ln>
        </p:spPr>
        <p:txBody>
          <a:bodyPr wrap="square">
            <a:spAutoFit/>
          </a:bodyPr>
          <a:lstStyle/>
          <a:p>
            <a:pPr algn="ctr"/>
            <a:r>
              <a:rPr lang="en-GB" sz="2215" b="1" dirty="0">
                <a:solidFill>
                  <a:schemeClr val="accent1">
                    <a:lumMod val="75000"/>
                  </a:schemeClr>
                </a:solidFill>
                <a:latin typeface="Arial Narrow" panose="020B0606020202030204" pitchFamily="34" charset="0"/>
              </a:rPr>
              <a:t>DYNAMIC CAUSAL MODELLING OF COVID-19</a:t>
            </a:r>
            <a:endParaRPr lang="en-GB" sz="1108" dirty="0">
              <a:solidFill>
                <a:schemeClr val="accent1">
                  <a:lumMod val="75000"/>
                </a:schemeClr>
              </a:solidFill>
              <a:latin typeface="Arial Narrow" panose="020B0606020202030204" pitchFamily="34" charset="0"/>
            </a:endParaRPr>
          </a:p>
        </p:txBody>
      </p:sp>
      <p:sp>
        <p:nvSpPr>
          <p:cNvPr id="16" name="TextBox 15"/>
          <p:cNvSpPr txBox="1"/>
          <p:nvPr/>
        </p:nvSpPr>
        <p:spPr>
          <a:xfrm>
            <a:off x="8334554" y="645614"/>
            <a:ext cx="415498" cy="369332"/>
          </a:xfrm>
          <a:prstGeom prst="rect">
            <a:avLst/>
          </a:prstGeom>
          <a:noFill/>
        </p:spPr>
        <p:txBody>
          <a:bodyPr wrap="none" rtlCol="0">
            <a:spAutoFit/>
          </a:bodyPr>
          <a:lstStyle/>
          <a:p>
            <a:r>
              <a:rPr lang="en-GB" dirty="0">
                <a:latin typeface="MT Extra" pitchFamily="18" charset="2"/>
              </a:rPr>
              <a:t>1</a:t>
            </a:r>
          </a:p>
        </p:txBody>
      </p:sp>
      <p:pic>
        <p:nvPicPr>
          <p:cNvPr id="11" name="Picture 2" descr="https://www.online.psychol.ucl.ac.uk/App_Themes/Pos08/images/logo_blue_beta.gi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7369570" y="209412"/>
            <a:ext cx="1492541" cy="743147"/>
          </a:xfrm>
          <a:prstGeom prst="rect">
            <a:avLst/>
          </a:prstGeom>
          <a:noFill/>
          <a:ln>
            <a:noFill/>
          </a:ln>
        </p:spPr>
      </p:pic>
      <p:pic>
        <p:nvPicPr>
          <p:cNvPr id="8" name="Picture 7" descr="Image result for UC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266" y="178501"/>
            <a:ext cx="1852517" cy="115056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E007DA3-2F25-4C19-856E-EB021E34A22F}"/>
              </a:ext>
            </a:extLst>
          </p:cNvPr>
          <p:cNvSpPr>
            <a:spLocks noGrp="1"/>
          </p:cNvSpPr>
          <p:nvPr>
            <p:ph type="ftr" sz="quarter" idx="11"/>
          </p:nvPr>
        </p:nvSpPr>
        <p:spPr/>
        <p:txBody>
          <a:bodyPr/>
          <a:lstStyle/>
          <a:p>
            <a:endParaRPr lang="en-GB" dirty="0">
              <a:latin typeface="MT Extra" panose="05050102010205020202" pitchFamily="18" charset="2"/>
            </a:endParaRPr>
          </a:p>
        </p:txBody>
      </p:sp>
    </p:spTree>
    <p:extLst>
      <p:ext uri="{BB962C8B-B14F-4D97-AF65-F5344CB8AC3E}">
        <p14:creationId xmlns:p14="http://schemas.microsoft.com/office/powerpoint/2010/main" val="1692331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3F7FBB6-E744-488E-822F-9DE5FB41DE41}"/>
              </a:ext>
            </a:extLst>
          </p:cNvPr>
          <p:cNvGrpSpPr/>
          <p:nvPr/>
        </p:nvGrpSpPr>
        <p:grpSpPr>
          <a:xfrm>
            <a:off x="6984523" y="680588"/>
            <a:ext cx="1880278" cy="4344840"/>
            <a:chOff x="5508331" y="2030754"/>
            <a:chExt cx="1880278" cy="4344840"/>
          </a:xfrm>
        </p:grpSpPr>
        <p:graphicFrame>
          <p:nvGraphicFramePr>
            <p:cNvPr id="5" name="Diagram 4">
              <a:extLst>
                <a:ext uri="{FF2B5EF4-FFF2-40B4-BE49-F238E27FC236}">
                  <a16:creationId xmlns:a16="http://schemas.microsoft.com/office/drawing/2014/main" id="{1B492BDA-C07D-4EB9-B2BF-178E18D156B6}"/>
                </a:ext>
              </a:extLst>
            </p:cNvPr>
            <p:cNvGraphicFramePr/>
            <p:nvPr>
              <p:extLst>
                <p:ext uri="{D42A27DB-BD31-4B8C-83A1-F6EECF244321}">
                  <p14:modId xmlns:p14="http://schemas.microsoft.com/office/powerpoint/2010/main" val="475620371"/>
                </p:ext>
              </p:extLst>
            </p:nvPr>
          </p:nvGraphicFramePr>
          <p:xfrm>
            <a:off x="5572162" y="5736690"/>
            <a:ext cx="1506692" cy="638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Connector: Curved 6">
              <a:extLst>
                <a:ext uri="{FF2B5EF4-FFF2-40B4-BE49-F238E27FC236}">
                  <a16:creationId xmlns:a16="http://schemas.microsoft.com/office/drawing/2014/main" id="{D3D4F6D8-77C8-4679-A7D3-D6A69C193882}"/>
                </a:ext>
              </a:extLst>
            </p:cNvPr>
            <p:cNvCxnSpPr>
              <a:cxnSpLocks/>
              <a:stCxn id="27" idx="2"/>
              <a:endCxn id="5" idx="0"/>
            </p:cNvCxnSpPr>
            <p:nvPr/>
          </p:nvCxnSpPr>
          <p:spPr>
            <a:xfrm rot="16200000" flipH="1">
              <a:off x="6050682" y="5461864"/>
              <a:ext cx="546834" cy="28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1FC67E3F-89D4-43D2-B09D-18DB7DC2A1DE}"/>
                </a:ext>
              </a:extLst>
            </p:cNvPr>
            <p:cNvCxnSpPr>
              <a:cxnSpLocks/>
            </p:cNvCxnSpPr>
            <p:nvPr/>
          </p:nvCxnSpPr>
          <p:spPr>
            <a:xfrm rot="10800000" flipV="1">
              <a:off x="6751319" y="2030754"/>
              <a:ext cx="637290" cy="1959114"/>
            </a:xfrm>
            <a:prstGeom prst="curvedConnector2">
              <a:avLst/>
            </a:prstGeom>
            <a:ln>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28F638BA-0553-424C-A029-5230C00D998F}"/>
                </a:ext>
              </a:extLst>
            </p:cNvPr>
            <p:cNvGrpSpPr/>
            <p:nvPr/>
          </p:nvGrpSpPr>
          <p:grpSpPr>
            <a:xfrm>
              <a:off x="5508331" y="3268065"/>
              <a:ext cx="1628721" cy="1921791"/>
              <a:chOff x="2556416" y="3818323"/>
              <a:chExt cx="1628721" cy="1921791"/>
            </a:xfrm>
          </p:grpSpPr>
          <p:graphicFrame>
            <p:nvGraphicFramePr>
              <p:cNvPr id="27" name="Diagram 26">
                <a:extLst>
                  <a:ext uri="{FF2B5EF4-FFF2-40B4-BE49-F238E27FC236}">
                    <a16:creationId xmlns:a16="http://schemas.microsoft.com/office/drawing/2014/main" id="{590759FE-4E94-42B3-8C1B-1B680F558E04}"/>
                  </a:ext>
                </a:extLst>
              </p:cNvPr>
              <p:cNvGraphicFramePr/>
              <p:nvPr>
                <p:extLst>
                  <p:ext uri="{D42A27DB-BD31-4B8C-83A1-F6EECF244321}">
                    <p14:modId xmlns:p14="http://schemas.microsoft.com/office/powerpoint/2010/main" val="2380244707"/>
                  </p:ext>
                </p:extLst>
              </p:nvPr>
            </p:nvGraphicFramePr>
            <p:xfrm>
              <a:off x="2556416" y="4081782"/>
              <a:ext cx="1628721" cy="16583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8" name="TextBox 27">
                <a:extLst>
                  <a:ext uri="{FF2B5EF4-FFF2-40B4-BE49-F238E27FC236}">
                    <a16:creationId xmlns:a16="http://schemas.microsoft.com/office/drawing/2014/main" id="{7FF5F8CD-D48D-4F71-8660-43A5700C9B2D}"/>
                  </a:ext>
                </a:extLst>
              </p:cNvPr>
              <p:cNvSpPr txBox="1"/>
              <p:nvPr/>
            </p:nvSpPr>
            <p:spPr>
              <a:xfrm>
                <a:off x="2827753" y="3818323"/>
                <a:ext cx="1133387" cy="369332"/>
              </a:xfrm>
              <a:prstGeom prst="rect">
                <a:avLst/>
              </a:prstGeom>
              <a:noFill/>
            </p:spPr>
            <p:txBody>
              <a:bodyPr wrap="none" rtlCol="0">
                <a:spAutoFit/>
              </a:bodyPr>
              <a:lstStyle/>
              <a:p>
                <a:r>
                  <a:rPr lang="en-GB" dirty="0"/>
                  <a:t>(4) testing</a:t>
                </a:r>
              </a:p>
            </p:txBody>
          </p:sp>
          <p:sp>
            <p:nvSpPr>
              <p:cNvPr id="29" name="Oval 28">
                <a:extLst>
                  <a:ext uri="{FF2B5EF4-FFF2-40B4-BE49-F238E27FC236}">
                    <a16:creationId xmlns:a16="http://schemas.microsoft.com/office/drawing/2014/main" id="{93338281-DF1E-4468-8D72-CDC48514F171}"/>
                  </a:ext>
                </a:extLst>
              </p:cNvPr>
              <p:cNvSpPr/>
              <p:nvPr/>
            </p:nvSpPr>
            <p:spPr>
              <a:xfrm>
                <a:off x="2735546" y="4348835"/>
                <a:ext cx="334088" cy="369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A0DFF827-30DB-48A1-BCB8-355CDB875BE5}"/>
                  </a:ext>
                </a:extLst>
              </p:cNvPr>
              <p:cNvSpPr/>
              <p:nvPr/>
            </p:nvSpPr>
            <p:spPr>
              <a:xfrm>
                <a:off x="2720907" y="5139223"/>
                <a:ext cx="334088" cy="369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Arrow Connector 30">
                <a:extLst>
                  <a:ext uri="{FF2B5EF4-FFF2-40B4-BE49-F238E27FC236}">
                    <a16:creationId xmlns:a16="http://schemas.microsoft.com/office/drawing/2014/main" id="{5C5AA6A1-158A-4E18-84A6-1C8E7F3B0E12}"/>
                  </a:ext>
                </a:extLst>
              </p:cNvPr>
              <p:cNvCxnSpPr>
                <a:cxnSpLocks/>
              </p:cNvCxnSpPr>
              <p:nvPr/>
            </p:nvCxnSpPr>
            <p:spPr>
              <a:xfrm flipH="1">
                <a:off x="3180170" y="4910948"/>
                <a:ext cx="392428"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40" name="Rectangle 39">
            <a:extLst>
              <a:ext uri="{FF2B5EF4-FFF2-40B4-BE49-F238E27FC236}">
                <a16:creationId xmlns:a16="http://schemas.microsoft.com/office/drawing/2014/main" id="{6B2ABF18-6E94-4659-8C99-9648C6C05121}"/>
              </a:ext>
            </a:extLst>
          </p:cNvPr>
          <p:cNvSpPr/>
          <p:nvPr/>
        </p:nvSpPr>
        <p:spPr>
          <a:xfrm>
            <a:off x="6683466" y="606746"/>
            <a:ext cx="2533192" cy="461665"/>
          </a:xfrm>
          <a:prstGeom prst="rect">
            <a:avLst/>
          </a:prstGeom>
        </p:spPr>
        <p:txBody>
          <a:bodyPr wrap="square">
            <a:spAutoFit/>
          </a:bodyPr>
          <a:lstStyle/>
          <a:p>
            <a:pPr algn="ctr"/>
            <a:r>
              <a:rPr lang="en-GB" sz="2400" dirty="0">
                <a:solidFill>
                  <a:schemeClr val="accent1">
                    <a:lumMod val="75000"/>
                  </a:schemeClr>
                </a:solidFill>
                <a:latin typeface="Arial Narrow" panose="020B0606020202030204" pitchFamily="34" charset="0"/>
              </a:rPr>
              <a:t>Have I been tested?</a:t>
            </a:r>
            <a:endParaRPr lang="en-GB" sz="2000" dirty="0">
              <a:solidFill>
                <a:schemeClr val="accent1">
                  <a:lumMod val="75000"/>
                </a:schemeClr>
              </a:solidFill>
              <a:latin typeface="Arial Narrow" panose="020B0606020202030204" pitchFamily="34" charset="0"/>
            </a:endParaRPr>
          </a:p>
        </p:txBody>
      </p:sp>
      <p:pic>
        <p:nvPicPr>
          <p:cNvPr id="2" name="Picture 1"/>
          <p:cNvPicPr>
            <a:picLocks noChangeAspect="1"/>
          </p:cNvPicPr>
          <p:nvPr/>
        </p:nvPicPr>
        <p:blipFill>
          <a:blip r:embed="rId13"/>
          <a:stretch>
            <a:fillRect/>
          </a:stretch>
        </p:blipFill>
        <p:spPr>
          <a:xfrm>
            <a:off x="66405" y="181124"/>
            <a:ext cx="6667920" cy="1318680"/>
          </a:xfrm>
          <a:prstGeom prst="rect">
            <a:avLst/>
          </a:prstGeom>
        </p:spPr>
      </p:pic>
      <p:pic>
        <p:nvPicPr>
          <p:cNvPr id="3" name="Picture 2"/>
          <p:cNvPicPr>
            <a:picLocks noChangeAspect="1"/>
          </p:cNvPicPr>
          <p:nvPr/>
        </p:nvPicPr>
        <p:blipFill rotWithShape="1">
          <a:blip r:embed="rId14"/>
          <a:srcRect l="54229" t="357" r="10185" b="86540"/>
          <a:stretch/>
        </p:blipFill>
        <p:spPr>
          <a:xfrm>
            <a:off x="126017" y="2469397"/>
            <a:ext cx="2564933" cy="506426"/>
          </a:xfrm>
          <a:prstGeom prst="rect">
            <a:avLst/>
          </a:prstGeom>
        </p:spPr>
      </p:pic>
      <p:grpSp>
        <p:nvGrpSpPr>
          <p:cNvPr id="9" name="Group 8"/>
          <p:cNvGrpSpPr/>
          <p:nvPr/>
        </p:nvGrpSpPr>
        <p:grpSpPr>
          <a:xfrm>
            <a:off x="466834" y="3639329"/>
            <a:ext cx="6005063" cy="2962113"/>
            <a:chOff x="260533" y="3255729"/>
            <a:chExt cx="6005063" cy="2962113"/>
          </a:xfrm>
        </p:grpSpPr>
        <p:grpSp>
          <p:nvGrpSpPr>
            <p:cNvPr id="6" name="Group 5"/>
            <p:cNvGrpSpPr/>
            <p:nvPr/>
          </p:nvGrpSpPr>
          <p:grpSpPr>
            <a:xfrm>
              <a:off x="260533" y="3423465"/>
              <a:ext cx="5191760" cy="2794377"/>
              <a:chOff x="589738" y="2526030"/>
              <a:chExt cx="5191760" cy="2794377"/>
            </a:xfrm>
          </p:grpSpPr>
          <p:graphicFrame>
            <p:nvGraphicFramePr>
              <p:cNvPr id="37" name="Object 36">
                <a:extLst>
                  <a:ext uri="{FF2B5EF4-FFF2-40B4-BE49-F238E27FC236}">
                    <a16:creationId xmlns:a16="http://schemas.microsoft.com/office/drawing/2014/main" id="{0E571E9C-B220-4759-A05B-CED3A92A6422}"/>
                  </a:ext>
                </a:extLst>
              </p:cNvPr>
              <p:cNvGraphicFramePr>
                <a:graphicFrameLocks noChangeAspect="1"/>
              </p:cNvGraphicFramePr>
              <p:nvPr>
                <p:extLst>
                  <p:ext uri="{D42A27DB-BD31-4B8C-83A1-F6EECF244321}">
                    <p14:modId xmlns:p14="http://schemas.microsoft.com/office/powerpoint/2010/main" val="2152626471"/>
                  </p:ext>
                </p:extLst>
              </p:nvPr>
            </p:nvGraphicFramePr>
            <p:xfrm>
              <a:off x="589738" y="2528947"/>
              <a:ext cx="5191760" cy="2791460"/>
            </p:xfrm>
            <a:graphic>
              <a:graphicData uri="http://schemas.openxmlformats.org/presentationml/2006/ole">
                <mc:AlternateContent xmlns:mc="http://schemas.openxmlformats.org/markup-compatibility/2006">
                  <mc:Choice xmlns:v="urn:schemas-microsoft-com:vml" Requires="v">
                    <p:oleObj spid="_x0000_s14563" name="Equation" r:id="rId15" imgW="3708400" imgH="1993900" progId="Equation.DSMT4">
                      <p:embed/>
                    </p:oleObj>
                  </mc:Choice>
                  <mc:Fallback>
                    <p:oleObj name="Equation" r:id="rId15" imgW="3708400" imgH="1993900" progId="Equation.DSMT4">
                      <p:embed/>
                      <p:pic>
                        <p:nvPicPr>
                          <p:cNvPr id="7" name="Object 6">
                            <a:extLst>
                              <a:ext uri="{FF2B5EF4-FFF2-40B4-BE49-F238E27FC236}">
                                <a16:creationId xmlns:a16="http://schemas.microsoft.com/office/drawing/2014/main" id="{75177B29-EBE1-4762-8F8A-4CF635CD0AD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9738" y="2528947"/>
                            <a:ext cx="5191760" cy="2791460"/>
                          </a:xfrm>
                          <a:prstGeom prst="rect">
                            <a:avLst/>
                          </a:prstGeom>
                          <a:solidFill>
                            <a:schemeClr val="bg1"/>
                          </a:solidFill>
                          <a:ln>
                            <a:solidFill>
                              <a:schemeClr val="bg1"/>
                            </a:solidFill>
                          </a:ln>
                          <a:extLst/>
                        </p:spPr>
                      </p:pic>
                    </p:oleObj>
                  </mc:Fallback>
                </mc:AlternateContent>
              </a:graphicData>
            </a:graphic>
          </p:graphicFrame>
          <p:sp>
            <p:nvSpPr>
              <p:cNvPr id="4" name="Rectangle 3"/>
              <p:cNvSpPr/>
              <p:nvPr/>
            </p:nvSpPr>
            <p:spPr>
              <a:xfrm>
                <a:off x="3432810" y="2526030"/>
                <a:ext cx="1874823" cy="361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 name="TextBox 21"/>
            <p:cNvSpPr txBox="1"/>
            <p:nvPr/>
          </p:nvSpPr>
          <p:spPr>
            <a:xfrm>
              <a:off x="5432804" y="3964225"/>
              <a:ext cx="832792" cy="307777"/>
            </a:xfrm>
            <a:prstGeom prst="rect">
              <a:avLst/>
            </a:prstGeom>
            <a:noFill/>
          </p:spPr>
          <p:txBody>
            <a:bodyPr wrap="none" rtlCol="0">
              <a:spAutoFit/>
            </a:bodyPr>
            <a:lstStyle/>
            <a:p>
              <a:r>
                <a:rPr lang="en-GB" sz="1400" dirty="0" smtClean="0">
                  <a:solidFill>
                    <a:srgbClr val="7030A0"/>
                  </a:solidFill>
                </a:rPr>
                <a:t>untested</a:t>
              </a:r>
              <a:endParaRPr lang="en-GB" sz="1400" dirty="0">
                <a:solidFill>
                  <a:srgbClr val="7030A0"/>
                </a:solidFill>
              </a:endParaRPr>
            </a:p>
          </p:txBody>
        </p:sp>
        <p:sp>
          <p:nvSpPr>
            <p:cNvPr id="23" name="TextBox 22"/>
            <p:cNvSpPr txBox="1"/>
            <p:nvPr/>
          </p:nvSpPr>
          <p:spPr>
            <a:xfrm>
              <a:off x="5431642" y="4230124"/>
              <a:ext cx="721288" cy="307777"/>
            </a:xfrm>
            <a:prstGeom prst="rect">
              <a:avLst/>
            </a:prstGeom>
            <a:noFill/>
          </p:spPr>
          <p:txBody>
            <a:bodyPr wrap="none" rtlCol="0">
              <a:spAutoFit/>
            </a:bodyPr>
            <a:lstStyle/>
            <a:p>
              <a:r>
                <a:rPr lang="en-GB" sz="1400" dirty="0" smtClean="0">
                  <a:solidFill>
                    <a:srgbClr val="7030A0"/>
                  </a:solidFill>
                </a:rPr>
                <a:t>waiting</a:t>
              </a:r>
              <a:endParaRPr lang="en-GB" sz="1400" dirty="0">
                <a:solidFill>
                  <a:srgbClr val="7030A0"/>
                </a:solidFill>
              </a:endParaRPr>
            </a:p>
          </p:txBody>
        </p:sp>
        <p:sp>
          <p:nvSpPr>
            <p:cNvPr id="24" name="TextBox 23"/>
            <p:cNvSpPr txBox="1"/>
            <p:nvPr/>
          </p:nvSpPr>
          <p:spPr>
            <a:xfrm>
              <a:off x="5431642" y="4496023"/>
              <a:ext cx="758413" cy="307777"/>
            </a:xfrm>
            <a:prstGeom prst="rect">
              <a:avLst/>
            </a:prstGeom>
            <a:noFill/>
          </p:spPr>
          <p:txBody>
            <a:bodyPr wrap="none" rtlCol="0">
              <a:spAutoFit/>
            </a:bodyPr>
            <a:lstStyle/>
            <a:p>
              <a:r>
                <a:rPr lang="en-GB" sz="1400" dirty="0" smtClean="0">
                  <a:solidFill>
                    <a:srgbClr val="7030A0"/>
                  </a:solidFill>
                </a:rPr>
                <a:t>positive</a:t>
              </a:r>
              <a:endParaRPr lang="en-GB" sz="1400" dirty="0">
                <a:solidFill>
                  <a:srgbClr val="7030A0"/>
                </a:solidFill>
              </a:endParaRPr>
            </a:p>
          </p:txBody>
        </p:sp>
        <p:sp>
          <p:nvSpPr>
            <p:cNvPr id="25" name="TextBox 24"/>
            <p:cNvSpPr txBox="1"/>
            <p:nvPr/>
          </p:nvSpPr>
          <p:spPr>
            <a:xfrm rot="16200000">
              <a:off x="3519925" y="3518236"/>
              <a:ext cx="832792" cy="307777"/>
            </a:xfrm>
            <a:prstGeom prst="rect">
              <a:avLst/>
            </a:prstGeom>
            <a:noFill/>
          </p:spPr>
          <p:txBody>
            <a:bodyPr wrap="none" rtlCol="0">
              <a:spAutoFit/>
            </a:bodyPr>
            <a:lstStyle/>
            <a:p>
              <a:r>
                <a:rPr lang="en-GB" sz="1400" dirty="0" smtClean="0">
                  <a:solidFill>
                    <a:srgbClr val="7030A0"/>
                  </a:solidFill>
                </a:rPr>
                <a:t>untested</a:t>
              </a:r>
              <a:endParaRPr lang="en-GB" sz="1400" dirty="0">
                <a:solidFill>
                  <a:srgbClr val="7030A0"/>
                </a:solidFill>
              </a:endParaRPr>
            </a:p>
          </p:txBody>
        </p:sp>
        <p:sp>
          <p:nvSpPr>
            <p:cNvPr id="26" name="TextBox 25"/>
            <p:cNvSpPr txBox="1"/>
            <p:nvPr/>
          </p:nvSpPr>
          <p:spPr>
            <a:xfrm rot="16200000">
              <a:off x="4180510" y="3583812"/>
              <a:ext cx="721288" cy="307777"/>
            </a:xfrm>
            <a:prstGeom prst="rect">
              <a:avLst/>
            </a:prstGeom>
            <a:noFill/>
          </p:spPr>
          <p:txBody>
            <a:bodyPr wrap="none" rtlCol="0">
              <a:spAutoFit/>
            </a:bodyPr>
            <a:lstStyle/>
            <a:p>
              <a:r>
                <a:rPr lang="en-GB" sz="1400" dirty="0" smtClean="0">
                  <a:solidFill>
                    <a:srgbClr val="7030A0"/>
                  </a:solidFill>
                </a:rPr>
                <a:t>waiting</a:t>
              </a:r>
              <a:endParaRPr lang="en-GB" sz="1400" dirty="0">
                <a:solidFill>
                  <a:srgbClr val="7030A0"/>
                </a:solidFill>
              </a:endParaRPr>
            </a:p>
          </p:txBody>
        </p:sp>
        <p:sp>
          <p:nvSpPr>
            <p:cNvPr id="32" name="TextBox 31"/>
            <p:cNvSpPr txBox="1"/>
            <p:nvPr/>
          </p:nvSpPr>
          <p:spPr>
            <a:xfrm rot="16200000">
              <a:off x="4594174" y="3583811"/>
              <a:ext cx="758413" cy="307777"/>
            </a:xfrm>
            <a:prstGeom prst="rect">
              <a:avLst/>
            </a:prstGeom>
            <a:noFill/>
          </p:spPr>
          <p:txBody>
            <a:bodyPr wrap="none" rtlCol="0">
              <a:spAutoFit/>
            </a:bodyPr>
            <a:lstStyle/>
            <a:p>
              <a:r>
                <a:rPr lang="en-GB" sz="1400" dirty="0" smtClean="0">
                  <a:solidFill>
                    <a:srgbClr val="7030A0"/>
                  </a:solidFill>
                </a:rPr>
                <a:t>positive</a:t>
              </a:r>
              <a:endParaRPr lang="en-GB" sz="1400" dirty="0">
                <a:solidFill>
                  <a:srgbClr val="7030A0"/>
                </a:solidFill>
              </a:endParaRPr>
            </a:p>
          </p:txBody>
        </p:sp>
        <p:sp>
          <p:nvSpPr>
            <p:cNvPr id="33" name="TextBox 32"/>
            <p:cNvSpPr txBox="1"/>
            <p:nvPr/>
          </p:nvSpPr>
          <p:spPr>
            <a:xfrm rot="16200000">
              <a:off x="4822187" y="3583810"/>
              <a:ext cx="807913" cy="307777"/>
            </a:xfrm>
            <a:prstGeom prst="rect">
              <a:avLst/>
            </a:prstGeom>
            <a:noFill/>
          </p:spPr>
          <p:txBody>
            <a:bodyPr wrap="none" rtlCol="0">
              <a:spAutoFit/>
            </a:bodyPr>
            <a:lstStyle/>
            <a:p>
              <a:r>
                <a:rPr lang="en-GB" sz="1400" dirty="0" smtClean="0">
                  <a:solidFill>
                    <a:srgbClr val="7030A0"/>
                  </a:solidFill>
                </a:rPr>
                <a:t>negative</a:t>
              </a:r>
              <a:endParaRPr lang="en-GB" sz="1400" dirty="0">
                <a:solidFill>
                  <a:srgbClr val="7030A0"/>
                </a:solidFill>
              </a:endParaRPr>
            </a:p>
          </p:txBody>
        </p:sp>
        <p:sp>
          <p:nvSpPr>
            <p:cNvPr id="34" name="TextBox 33"/>
            <p:cNvSpPr txBox="1"/>
            <p:nvPr/>
          </p:nvSpPr>
          <p:spPr>
            <a:xfrm>
              <a:off x="5426165" y="4756189"/>
              <a:ext cx="807913" cy="307777"/>
            </a:xfrm>
            <a:prstGeom prst="rect">
              <a:avLst/>
            </a:prstGeom>
            <a:noFill/>
          </p:spPr>
          <p:txBody>
            <a:bodyPr wrap="none" rtlCol="0">
              <a:spAutoFit/>
            </a:bodyPr>
            <a:lstStyle/>
            <a:p>
              <a:r>
                <a:rPr lang="en-GB" sz="1400" dirty="0" smtClean="0">
                  <a:solidFill>
                    <a:srgbClr val="7030A0"/>
                  </a:solidFill>
                </a:rPr>
                <a:t>negative</a:t>
              </a:r>
              <a:endParaRPr lang="en-GB" sz="1400" dirty="0">
                <a:solidFill>
                  <a:srgbClr val="7030A0"/>
                </a:solidFill>
              </a:endParaRPr>
            </a:p>
          </p:txBody>
        </p:sp>
      </p:grpSp>
      <p:grpSp>
        <p:nvGrpSpPr>
          <p:cNvPr id="56" name="Group 55"/>
          <p:cNvGrpSpPr/>
          <p:nvPr/>
        </p:nvGrpSpPr>
        <p:grpSpPr>
          <a:xfrm>
            <a:off x="146011" y="1588256"/>
            <a:ext cx="6804576" cy="2440258"/>
            <a:chOff x="146011" y="1588256"/>
            <a:chExt cx="6804576" cy="2440258"/>
          </a:xfrm>
        </p:grpSpPr>
        <p:grpSp>
          <p:nvGrpSpPr>
            <p:cNvPr id="11" name="Group 10"/>
            <p:cNvGrpSpPr/>
            <p:nvPr/>
          </p:nvGrpSpPr>
          <p:grpSpPr>
            <a:xfrm>
              <a:off x="196125" y="3105184"/>
              <a:ext cx="2901951" cy="923330"/>
              <a:chOff x="-74182" y="2557739"/>
              <a:chExt cx="2901951" cy="923330"/>
            </a:xfrm>
          </p:grpSpPr>
          <p:sp>
            <p:nvSpPr>
              <p:cNvPr id="10" name="TextBox 9"/>
              <p:cNvSpPr txBox="1"/>
              <p:nvPr/>
            </p:nvSpPr>
            <p:spPr>
              <a:xfrm>
                <a:off x="448803" y="2557739"/>
                <a:ext cx="2378966" cy="923330"/>
              </a:xfrm>
              <a:prstGeom prst="rect">
                <a:avLst/>
              </a:prstGeom>
              <a:noFill/>
            </p:spPr>
            <p:txBody>
              <a:bodyPr wrap="square" rtlCol="0">
                <a:spAutoFit/>
              </a:bodyPr>
              <a:lstStyle/>
              <a:p>
                <a:r>
                  <a:rPr lang="en-GB" dirty="0" smtClean="0">
                    <a:solidFill>
                      <a:srgbClr val="7030A0"/>
                    </a:solidFill>
                  </a:rPr>
                  <a:t>If have symptoms (infected or infectious) </a:t>
                </a:r>
                <a:r>
                  <a:rPr lang="en-GB" dirty="0" err="1" smtClean="0">
                    <a:solidFill>
                      <a:srgbClr val="7030A0"/>
                    </a:solidFill>
                  </a:rPr>
                  <a:t>prob</a:t>
                </a:r>
                <a:r>
                  <a:rPr lang="en-GB" dirty="0" smtClean="0">
                    <a:solidFill>
                      <a:srgbClr val="7030A0"/>
                    </a:solidFill>
                  </a:rPr>
                  <a:t> selected for a test</a:t>
                </a:r>
                <a:endParaRPr lang="en-GB" dirty="0">
                  <a:solidFill>
                    <a:srgbClr val="7030A0"/>
                  </a:solidFill>
                </a:endParaRPr>
              </a:p>
            </p:txBody>
          </p:sp>
          <p:pic>
            <p:nvPicPr>
              <p:cNvPr id="35" name="Picture 34"/>
              <p:cNvPicPr>
                <a:picLocks noChangeAspect="1"/>
              </p:cNvPicPr>
              <p:nvPr/>
            </p:nvPicPr>
            <p:blipFill rotWithShape="1">
              <a:blip r:embed="rId14"/>
              <a:srcRect l="54229" t="1566" r="38239" b="86540"/>
              <a:stretch/>
            </p:blipFill>
            <p:spPr>
              <a:xfrm>
                <a:off x="-74182" y="2615982"/>
                <a:ext cx="542853" cy="459692"/>
              </a:xfrm>
              <a:prstGeom prst="rect">
                <a:avLst/>
              </a:prstGeom>
            </p:spPr>
          </p:pic>
        </p:grpSp>
        <p:sp>
          <p:nvSpPr>
            <p:cNvPr id="44" name="TextBox 43"/>
            <p:cNvSpPr txBox="1"/>
            <p:nvPr/>
          </p:nvSpPr>
          <p:spPr>
            <a:xfrm>
              <a:off x="2898459" y="2382437"/>
              <a:ext cx="4052128" cy="646331"/>
            </a:xfrm>
            <a:prstGeom prst="rect">
              <a:avLst/>
            </a:prstGeom>
            <a:noFill/>
          </p:spPr>
          <p:txBody>
            <a:bodyPr wrap="square" rtlCol="0">
              <a:spAutoFit/>
            </a:bodyPr>
            <a:lstStyle/>
            <a:p>
              <a:r>
                <a:rPr lang="en-GB" dirty="0" smtClean="0">
                  <a:solidFill>
                    <a:srgbClr val="7030A0"/>
                  </a:solidFill>
                </a:rPr>
                <a:t>threshold/ bias of decreasing sigmoidal, determined by testing capacity per capita</a:t>
              </a:r>
              <a:endParaRPr lang="en-GB" dirty="0">
                <a:solidFill>
                  <a:srgbClr val="7030A0"/>
                </a:solidFill>
              </a:endParaRPr>
            </a:p>
          </p:txBody>
        </p:sp>
        <p:grpSp>
          <p:nvGrpSpPr>
            <p:cNvPr id="55" name="Group 54"/>
            <p:cNvGrpSpPr/>
            <p:nvPr/>
          </p:nvGrpSpPr>
          <p:grpSpPr>
            <a:xfrm>
              <a:off x="146011" y="1588256"/>
              <a:ext cx="3651122" cy="1025396"/>
              <a:chOff x="146011" y="1588256"/>
              <a:chExt cx="3651122" cy="1025396"/>
            </a:xfrm>
          </p:grpSpPr>
          <p:sp>
            <p:nvSpPr>
              <p:cNvPr id="13" name="TextBox 12"/>
              <p:cNvSpPr txBox="1"/>
              <p:nvPr/>
            </p:nvSpPr>
            <p:spPr>
              <a:xfrm>
                <a:off x="2555704" y="1623741"/>
                <a:ext cx="1241429" cy="646331"/>
              </a:xfrm>
              <a:prstGeom prst="rect">
                <a:avLst/>
              </a:prstGeom>
              <a:noFill/>
            </p:spPr>
            <p:txBody>
              <a:bodyPr wrap="square" rtlCol="0">
                <a:spAutoFit/>
              </a:bodyPr>
              <a:lstStyle/>
              <a:p>
                <a:r>
                  <a:rPr lang="en-GB" dirty="0" smtClean="0">
                    <a:solidFill>
                      <a:srgbClr val="7030A0"/>
                    </a:solidFill>
                  </a:rPr>
                  <a:t>proportion waiting</a:t>
                </a:r>
                <a:endParaRPr lang="en-GB" dirty="0">
                  <a:solidFill>
                    <a:srgbClr val="7030A0"/>
                  </a:solidFill>
                </a:endParaRPr>
              </a:p>
            </p:txBody>
          </p:sp>
          <p:cxnSp>
            <p:nvCxnSpPr>
              <p:cNvPr id="15" name="Straight Arrow Connector 14"/>
              <p:cNvCxnSpPr/>
              <p:nvPr/>
            </p:nvCxnSpPr>
            <p:spPr>
              <a:xfrm flipH="1">
                <a:off x="1908593" y="2199101"/>
                <a:ext cx="738309" cy="41455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2339262" y="2583002"/>
                <a:ext cx="576764" cy="3065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46011" y="1588256"/>
                <a:ext cx="1992935" cy="646331"/>
              </a:xfrm>
              <a:prstGeom prst="rect">
                <a:avLst/>
              </a:prstGeom>
              <a:noFill/>
            </p:spPr>
            <p:txBody>
              <a:bodyPr wrap="square" rtlCol="0">
                <a:spAutoFit/>
              </a:bodyPr>
              <a:lstStyle/>
              <a:p>
                <a:r>
                  <a:rPr lang="en-GB" dirty="0" smtClean="0">
                    <a:solidFill>
                      <a:srgbClr val="7030A0"/>
                    </a:solidFill>
                  </a:rPr>
                  <a:t>rate at which tests can be performed</a:t>
                </a:r>
                <a:endParaRPr lang="en-GB" dirty="0">
                  <a:solidFill>
                    <a:srgbClr val="7030A0"/>
                  </a:solidFill>
                </a:endParaRPr>
              </a:p>
            </p:txBody>
          </p:sp>
          <p:cxnSp>
            <p:nvCxnSpPr>
              <p:cNvPr id="47" name="Straight Arrow Connector 46"/>
              <p:cNvCxnSpPr/>
              <p:nvPr/>
            </p:nvCxnSpPr>
            <p:spPr>
              <a:xfrm flipH="1">
                <a:off x="981771" y="2193143"/>
                <a:ext cx="69035" cy="27625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7" name="Group 56"/>
          <p:cNvGrpSpPr/>
          <p:nvPr/>
        </p:nvGrpSpPr>
        <p:grpSpPr>
          <a:xfrm>
            <a:off x="4718050" y="5651493"/>
            <a:ext cx="4396146" cy="646331"/>
            <a:chOff x="4826000" y="5651493"/>
            <a:chExt cx="4288196" cy="646331"/>
          </a:xfrm>
        </p:grpSpPr>
        <p:sp>
          <p:nvSpPr>
            <p:cNvPr id="49" name="TextBox 48"/>
            <p:cNvSpPr txBox="1"/>
            <p:nvPr/>
          </p:nvSpPr>
          <p:spPr>
            <a:xfrm>
              <a:off x="5977347" y="5651493"/>
              <a:ext cx="3136849" cy="646331"/>
            </a:xfrm>
            <a:prstGeom prst="rect">
              <a:avLst/>
            </a:prstGeom>
            <a:noFill/>
          </p:spPr>
          <p:txBody>
            <a:bodyPr wrap="square" rtlCol="0">
              <a:spAutoFit/>
            </a:bodyPr>
            <a:lstStyle/>
            <a:p>
              <a:r>
                <a:rPr lang="en-GB" dirty="0" err="1" smtClean="0">
                  <a:solidFill>
                    <a:srgbClr val="7030A0"/>
                  </a:solidFill>
                </a:rPr>
                <a:t>prob</a:t>
              </a:r>
              <a:r>
                <a:rPr lang="en-GB" dirty="0" smtClean="0">
                  <a:solidFill>
                    <a:srgbClr val="7030A0"/>
                  </a:solidFill>
                </a:rPr>
                <a:t> stay waiting, due to delays in getting test results.</a:t>
              </a:r>
              <a:endParaRPr lang="en-GB" dirty="0">
                <a:solidFill>
                  <a:srgbClr val="7030A0"/>
                </a:solidFill>
              </a:endParaRPr>
            </a:p>
          </p:txBody>
        </p:sp>
        <p:cxnSp>
          <p:nvCxnSpPr>
            <p:cNvPr id="50" name="Straight Arrow Connector 49"/>
            <p:cNvCxnSpPr>
              <a:stCxn id="49" idx="1"/>
            </p:cNvCxnSpPr>
            <p:nvPr/>
          </p:nvCxnSpPr>
          <p:spPr>
            <a:xfrm flipH="1" flipV="1">
              <a:off x="4826000" y="5892198"/>
              <a:ext cx="1151347" cy="8246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3797133" y="4386524"/>
            <a:ext cx="724067" cy="1677726"/>
            <a:chOff x="3797133" y="4386524"/>
            <a:chExt cx="724067" cy="1677726"/>
          </a:xfrm>
        </p:grpSpPr>
        <p:sp>
          <p:nvSpPr>
            <p:cNvPr id="53" name="Rectangle 52"/>
            <p:cNvSpPr/>
            <p:nvPr/>
          </p:nvSpPr>
          <p:spPr>
            <a:xfrm>
              <a:off x="3797133" y="4386524"/>
              <a:ext cx="724067" cy="63890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3799555" y="5487190"/>
              <a:ext cx="575595" cy="57706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9" name="TextBox 58"/>
          <p:cNvSpPr txBox="1"/>
          <p:nvPr/>
        </p:nvSpPr>
        <p:spPr>
          <a:xfrm>
            <a:off x="3309906" y="6488668"/>
            <a:ext cx="5579989" cy="369332"/>
          </a:xfrm>
          <a:prstGeom prst="rect">
            <a:avLst/>
          </a:prstGeom>
          <a:noFill/>
        </p:spPr>
        <p:txBody>
          <a:bodyPr wrap="none" rtlCol="0">
            <a:spAutoFit/>
          </a:bodyPr>
          <a:lstStyle/>
          <a:p>
            <a:r>
              <a:rPr lang="en-GB" dirty="0" smtClean="0">
                <a:solidFill>
                  <a:srgbClr val="FF0000"/>
                </a:solidFill>
              </a:rPr>
              <a:t>Assumes test is 100% reliable, no misses or false positives</a:t>
            </a:r>
            <a:endParaRPr lang="en-GB" dirty="0">
              <a:solidFill>
                <a:srgbClr val="FF0000"/>
              </a:solidFill>
            </a:endParaRPr>
          </a:p>
        </p:txBody>
      </p:sp>
    </p:spTree>
    <p:extLst>
      <p:ext uri="{BB962C8B-B14F-4D97-AF65-F5344CB8AC3E}">
        <p14:creationId xmlns:p14="http://schemas.microsoft.com/office/powerpoint/2010/main" val="200649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7955EB0-D08C-48C7-9F8B-3D53B200420A}"/>
              </a:ext>
            </a:extLst>
          </p:cNvPr>
          <p:cNvGrpSpPr>
            <a:grpSpLocks noChangeAspect="1"/>
          </p:cNvGrpSpPr>
          <p:nvPr/>
        </p:nvGrpSpPr>
        <p:grpSpPr>
          <a:xfrm>
            <a:off x="1579071" y="1574350"/>
            <a:ext cx="5178877" cy="2461800"/>
            <a:chOff x="639271" y="4215950"/>
            <a:chExt cx="4647328" cy="2209126"/>
          </a:xfrm>
        </p:grpSpPr>
        <p:sp>
          <p:nvSpPr>
            <p:cNvPr id="3" name="Rectangle: Rounded Corners 40">
              <a:extLst>
                <a:ext uri="{FF2B5EF4-FFF2-40B4-BE49-F238E27FC236}">
                  <a16:creationId xmlns:a16="http://schemas.microsoft.com/office/drawing/2014/main" id="{BE4F773B-129E-4C75-9B75-140B2404D5FF}"/>
                </a:ext>
              </a:extLst>
            </p:cNvPr>
            <p:cNvSpPr/>
            <p:nvPr/>
          </p:nvSpPr>
          <p:spPr>
            <a:xfrm>
              <a:off x="639271" y="4215950"/>
              <a:ext cx="4647328" cy="220912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Object 3">
              <a:extLst>
                <a:ext uri="{FF2B5EF4-FFF2-40B4-BE49-F238E27FC236}">
                  <a16:creationId xmlns:a16="http://schemas.microsoft.com/office/drawing/2014/main" id="{9A62CE9A-4374-4F7A-B3C3-FCB1F7B15630}"/>
                </a:ext>
              </a:extLst>
            </p:cNvPr>
            <p:cNvGraphicFramePr>
              <a:graphicFrameLocks noChangeAspect="1"/>
            </p:cNvGraphicFramePr>
            <p:nvPr>
              <p:extLst>
                <p:ext uri="{D42A27DB-BD31-4B8C-83A1-F6EECF244321}">
                  <p14:modId xmlns:p14="http://schemas.microsoft.com/office/powerpoint/2010/main" val="4165546094"/>
                </p:ext>
              </p:extLst>
            </p:nvPr>
          </p:nvGraphicFramePr>
          <p:xfrm>
            <a:off x="1049136" y="4464676"/>
            <a:ext cx="2400300" cy="1885950"/>
          </p:xfrm>
          <a:graphic>
            <a:graphicData uri="http://schemas.openxmlformats.org/presentationml/2006/ole">
              <mc:AlternateContent xmlns:mc="http://schemas.openxmlformats.org/markup-compatibility/2006">
                <mc:Choice xmlns:v="urn:schemas-microsoft-com:vml" Requires="v">
                  <p:oleObj spid="_x0000_s21622" name="Equation" r:id="rId3" imgW="1600200" imgH="1257300" progId="Equation.DSMT4">
                    <p:embed/>
                  </p:oleObj>
                </mc:Choice>
                <mc:Fallback>
                  <p:oleObj name="Equation" r:id="rId3" imgW="1600200" imgH="1257300" progId="Equation.DSMT4">
                    <p:embed/>
                    <p:pic>
                      <p:nvPicPr>
                        <p:cNvPr id="38" name="Object 37">
                          <a:extLst>
                            <a:ext uri="{FF2B5EF4-FFF2-40B4-BE49-F238E27FC236}">
                              <a16:creationId xmlns:a16="http://schemas.microsoft.com/office/drawing/2014/main" id="{9A62CE9A-4374-4F7A-B3C3-FCB1F7B15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136" y="4464676"/>
                          <a:ext cx="2400300" cy="188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a:extLst>
                <a:ext uri="{FF2B5EF4-FFF2-40B4-BE49-F238E27FC236}">
                  <a16:creationId xmlns:a16="http://schemas.microsoft.com/office/drawing/2014/main" id="{EAF341D2-AB2D-44B1-BD42-B3BB4A64B3DA}"/>
                </a:ext>
              </a:extLst>
            </p:cNvPr>
            <p:cNvSpPr/>
            <p:nvPr/>
          </p:nvSpPr>
          <p:spPr>
            <a:xfrm>
              <a:off x="2747777" y="4964363"/>
              <a:ext cx="2533192" cy="461665"/>
            </a:xfrm>
            <a:prstGeom prst="rect">
              <a:avLst/>
            </a:prstGeom>
          </p:spPr>
          <p:txBody>
            <a:bodyPr wrap="square">
              <a:spAutoFit/>
            </a:bodyPr>
            <a:lstStyle/>
            <a:p>
              <a:pPr algn="ctr"/>
              <a:r>
                <a:rPr lang="en-GB" sz="2400" dirty="0">
                  <a:solidFill>
                    <a:schemeClr val="accent1">
                      <a:lumMod val="75000"/>
                    </a:schemeClr>
                  </a:solidFill>
                  <a:latin typeface="Arial Narrow" panose="020B0606020202030204" pitchFamily="34" charset="0"/>
                </a:rPr>
                <a:t>Initial conditions</a:t>
              </a:r>
              <a:endParaRPr lang="en-GB" sz="2000" dirty="0">
                <a:solidFill>
                  <a:schemeClr val="accent1">
                    <a:lumMod val="75000"/>
                  </a:schemeClr>
                </a:solidFill>
                <a:latin typeface="Arial Narrow" panose="020B0606020202030204" pitchFamily="34" charset="0"/>
              </a:endParaRPr>
            </a:p>
          </p:txBody>
        </p:sp>
      </p:grpSp>
      <p:sp>
        <p:nvSpPr>
          <p:cNvPr id="6" name="TextBox 5"/>
          <p:cNvSpPr txBox="1"/>
          <p:nvPr/>
        </p:nvSpPr>
        <p:spPr>
          <a:xfrm>
            <a:off x="2127250" y="4629150"/>
            <a:ext cx="5683250" cy="1477328"/>
          </a:xfrm>
          <a:prstGeom prst="rect">
            <a:avLst/>
          </a:prstGeom>
          <a:noFill/>
        </p:spPr>
        <p:txBody>
          <a:bodyPr wrap="square" rtlCol="0">
            <a:spAutoFit/>
          </a:bodyPr>
          <a:lstStyle/>
          <a:p>
            <a:r>
              <a:rPr lang="en-GB" dirty="0" err="1" smtClean="0">
                <a:solidFill>
                  <a:srgbClr val="7030A0"/>
                </a:solidFill>
              </a:rPr>
              <a:t>Kronecker</a:t>
            </a:r>
            <a:r>
              <a:rPr lang="en-GB" dirty="0" smtClean="0">
                <a:solidFill>
                  <a:srgbClr val="7030A0"/>
                </a:solidFill>
              </a:rPr>
              <a:t> product an operator on matrices</a:t>
            </a:r>
          </a:p>
          <a:p>
            <a:endParaRPr lang="en-GB" dirty="0">
              <a:solidFill>
                <a:srgbClr val="7030A0"/>
              </a:solidFill>
            </a:endParaRPr>
          </a:p>
          <a:p>
            <a:r>
              <a:rPr lang="en-GB" dirty="0" smtClean="0">
                <a:solidFill>
                  <a:srgbClr val="7030A0"/>
                </a:solidFill>
              </a:rPr>
              <a:t>Thought, specialisation to vectors was the cross product, which would create a very large matrix, perhaps the 4-dimensional joint???</a:t>
            </a:r>
            <a:endParaRPr lang="en-GB" dirty="0">
              <a:solidFill>
                <a:srgbClr val="7030A0"/>
              </a:solidFill>
            </a:endParaRPr>
          </a:p>
        </p:txBody>
      </p:sp>
    </p:spTree>
    <p:extLst>
      <p:ext uri="{BB962C8B-B14F-4D97-AF65-F5344CB8AC3E}">
        <p14:creationId xmlns:p14="http://schemas.microsoft.com/office/powerpoint/2010/main" val="4266592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4" name="Table 73">
            <a:extLst>
              <a:ext uri="{FF2B5EF4-FFF2-40B4-BE49-F238E27FC236}">
                <a16:creationId xmlns:a16="http://schemas.microsoft.com/office/drawing/2014/main" id="{587946AD-64C7-4C95-9CFA-3A9D7055427A}"/>
              </a:ext>
            </a:extLst>
          </p:cNvPr>
          <p:cNvGraphicFramePr>
            <a:graphicFrameLocks noGrp="1"/>
          </p:cNvGraphicFramePr>
          <p:nvPr>
            <p:extLst>
              <p:ext uri="{D42A27DB-BD31-4B8C-83A1-F6EECF244321}">
                <p14:modId xmlns:p14="http://schemas.microsoft.com/office/powerpoint/2010/main" val="1227329630"/>
              </p:ext>
            </p:extLst>
          </p:nvPr>
        </p:nvGraphicFramePr>
        <p:xfrm>
          <a:off x="175165" y="161251"/>
          <a:ext cx="5600087" cy="6240780"/>
        </p:xfrm>
        <a:graphic>
          <a:graphicData uri="http://schemas.openxmlformats.org/drawingml/2006/table">
            <a:tbl>
              <a:tblPr firstRow="1" firstCol="1" bandRow="1">
                <a:tableStyleId>{5C22544A-7EE6-4342-B048-85BDC9FD1C3A}</a:tableStyleId>
              </a:tblPr>
              <a:tblGrid>
                <a:gridCol w="928078">
                  <a:extLst>
                    <a:ext uri="{9D8B030D-6E8A-4147-A177-3AD203B41FA5}">
                      <a16:colId xmlns:a16="http://schemas.microsoft.com/office/drawing/2014/main" val="17722488"/>
                    </a:ext>
                  </a:extLst>
                </a:gridCol>
                <a:gridCol w="910203">
                  <a:extLst>
                    <a:ext uri="{9D8B030D-6E8A-4147-A177-3AD203B41FA5}">
                      <a16:colId xmlns:a16="http://schemas.microsoft.com/office/drawing/2014/main" val="1814009740"/>
                    </a:ext>
                  </a:extLst>
                </a:gridCol>
                <a:gridCol w="776835">
                  <a:extLst>
                    <a:ext uri="{9D8B030D-6E8A-4147-A177-3AD203B41FA5}">
                      <a16:colId xmlns:a16="http://schemas.microsoft.com/office/drawing/2014/main" val="3352991071"/>
                    </a:ext>
                  </a:extLst>
                </a:gridCol>
                <a:gridCol w="2984971">
                  <a:extLst>
                    <a:ext uri="{9D8B030D-6E8A-4147-A177-3AD203B41FA5}">
                      <a16:colId xmlns:a16="http://schemas.microsoft.com/office/drawing/2014/main" val="1503148584"/>
                    </a:ext>
                  </a:extLst>
                </a:gridCol>
              </a:tblGrid>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Number</a:t>
                      </a:r>
                      <a:endParaRPr lang="en-GB" sz="105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Mean</a:t>
                      </a:r>
                      <a:endParaRPr lang="en-GB" sz="105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nSpc>
                          <a:spcPct val="150000"/>
                        </a:lnSpc>
                        <a:spcBef>
                          <a:spcPts val="0"/>
                        </a:spcBef>
                        <a:spcAft>
                          <a:spcPts val="0"/>
                        </a:spcAft>
                      </a:pPr>
                      <a:r>
                        <a:rPr lang="en-GB" sz="1050">
                          <a:effectLst/>
                          <a:latin typeface="Arial Narrow" panose="020B0606020202030204" pitchFamily="34" charset="0"/>
                        </a:rPr>
                        <a:t>Variance </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Description</a:t>
                      </a:r>
                      <a:endParaRPr lang="en-GB" sz="105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2338202639"/>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1</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Number of initial cases</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1890799801"/>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2</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1/16</a:t>
                      </a:r>
                      <a:endParaRPr lang="en-GB" sz="105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Effective population size (millions)</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859717321"/>
                  </a:ext>
                </a:extLst>
              </a:tr>
              <a:tr h="179307">
                <a:tc>
                  <a:txBody>
                    <a:bodyPr/>
                    <a:lstStyle/>
                    <a:p>
                      <a:pPr marL="0" marR="0" algn="just">
                        <a:lnSpc>
                          <a:spcPct val="150000"/>
                        </a:lnSpc>
                        <a:spcBef>
                          <a:spcPts val="0"/>
                        </a:spcBef>
                        <a:spcAft>
                          <a:spcPts val="0"/>
                        </a:spcAft>
                      </a:pPr>
                      <a:r>
                        <a:rPr lang="en-GB" sz="1050" dirty="0">
                          <a:effectLst/>
                          <a:latin typeface="Arial Narrow" panose="020B0606020202030204" pitchFamily="34" charset="0"/>
                        </a:rPr>
                        <a:t>3</a:t>
                      </a:r>
                      <a:endParaRPr lang="en-GB" sz="105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10</a:t>
                      </a:r>
                      <a:r>
                        <a:rPr lang="en-GB" sz="1050" baseline="30000">
                          <a:effectLst/>
                          <a:latin typeface="Arial Narrow" panose="020B0606020202030204" pitchFamily="34" charset="0"/>
                        </a:rPr>
                        <a:t>-6</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0</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Herd immunity (proportion)</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649857001"/>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Location</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 </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 </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 </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222127214"/>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1/3</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Pr(work | home): probability of going out</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2065299138"/>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5</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dirty="0">
                          <a:effectLst/>
                          <a:latin typeface="Arial Narrow" panose="020B0606020202030204" pitchFamily="34" charset="0"/>
                        </a:rPr>
                        <a:t>Social distancing exponent</a:t>
                      </a:r>
                      <a:endParaRPr lang="en-GB" sz="105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3985356146"/>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6</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128/100000</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CCU capacity threshold (per capita)</a:t>
                      </a:r>
                      <a:endParaRPr lang="en-GB" sz="105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2009630812"/>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Infection</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 </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 </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 </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1946064505"/>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7</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3</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Effective number of contacts: home</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3127428117"/>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8</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48</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Effective number of contacts: work</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2708149641"/>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9</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dirty="0" err="1">
                          <a:effectLst/>
                          <a:latin typeface="Arial Narrow" panose="020B0606020202030204" pitchFamily="34" charset="0"/>
                        </a:rPr>
                        <a:t>Pr</a:t>
                      </a:r>
                      <a:r>
                        <a:rPr lang="en-GB" sz="1050" dirty="0">
                          <a:effectLst/>
                          <a:latin typeface="Arial Narrow" panose="020B0606020202030204" pitchFamily="34" charset="0"/>
                        </a:rPr>
                        <a:t>(contagion | contact)</a:t>
                      </a:r>
                      <a:endParaRPr lang="en-GB" sz="105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2300501391"/>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10</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ea typeface="Times New Roman" panose="02020603050405020304" pitchFamily="18" charset="0"/>
                          <a:cs typeface="Times New Roman" panose="02020603050405020304" pitchFamily="18" charset="0"/>
                        </a:rPr>
                        <a:t>5</a:t>
                      </a:r>
                      <a:endParaRPr lang="en-GB" sz="105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Infected (pre-contagious) period (days)</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3796303031"/>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11</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3</a:t>
                      </a:r>
                      <a:endParaRPr lang="en-GB" sz="105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Infectious (contagious) period (days)</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3634200059"/>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Clinical </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 </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 </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 </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3818265700"/>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12</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1/3</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Pr(symptoms | infected)</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2220199202"/>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13</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1/100</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Pr(ARDS | symptomatic)</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4246462963"/>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14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5</a:t>
                      </a:r>
                      <a:endParaRPr lang="en-GB" sz="105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dirty="0" smtClean="0">
                          <a:effectLst/>
                          <a:latin typeface="Arial Narrow" panose="020B0606020202030204" pitchFamily="34" charset="0"/>
                        </a:rPr>
                        <a:t>symptomatic </a:t>
                      </a:r>
                      <a:r>
                        <a:rPr lang="en-GB" sz="1050" dirty="0">
                          <a:effectLst/>
                          <a:latin typeface="Arial Narrow" panose="020B0606020202030204" pitchFamily="34" charset="0"/>
                        </a:rPr>
                        <a:t>period (days)</a:t>
                      </a:r>
                      <a:endParaRPr lang="en-GB" sz="105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3020701286"/>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15</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ea typeface="Times New Roman" panose="02020603050405020304" pitchFamily="18" charset="0"/>
                          <a:cs typeface="Times New Roman" panose="02020603050405020304" pitchFamily="18" charset="0"/>
                        </a:rPr>
                        <a:t>12</a:t>
                      </a:r>
                      <a:endParaRPr lang="en-GB" sz="105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acute RDS period (days)</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906156444"/>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16</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1/3</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Pr(fatality | CCU)</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522968174"/>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17</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1/16</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Pr(survival | home)</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365810676"/>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Testing</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 </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 </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 </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3785666940"/>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18</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500/100000</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Threshold: testing capacity (per capita)</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3006408562"/>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19</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1/100</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Rate:       testing capacity (%)</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732129391"/>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20</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ea typeface="Times New Roman" panose="02020603050405020304" pitchFamily="18" charset="0"/>
                          <a:cs typeface="Times New Roman" panose="02020603050405020304" pitchFamily="18" charset="0"/>
                        </a:rPr>
                        <a:t>2</a:t>
                      </a:r>
                      <a:endParaRPr lang="en-GB" sz="105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Delay:     testing capacity (days)</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731442284"/>
                  </a:ext>
                </a:extLst>
              </a:tr>
              <a:tr h="179307">
                <a:tc>
                  <a:txBody>
                    <a:bodyPr/>
                    <a:lstStyle/>
                    <a:p>
                      <a:pPr marL="0" marR="0" algn="just">
                        <a:lnSpc>
                          <a:spcPct val="150000"/>
                        </a:lnSpc>
                        <a:spcBef>
                          <a:spcPts val="0"/>
                        </a:spcBef>
                        <a:spcAft>
                          <a:spcPts val="0"/>
                        </a:spcAft>
                      </a:pPr>
                      <a:r>
                        <a:rPr lang="en-GB" sz="1050">
                          <a:effectLst/>
                          <a:latin typeface="Arial Narrow" panose="020B0606020202030204" pitchFamily="34" charset="0"/>
                        </a:rPr>
                        <a:t>21</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dirty="0">
                          <a:effectLst/>
                          <a:latin typeface="Arial Narrow" panose="020B0606020202030204" pitchFamily="34" charset="0"/>
                        </a:rPr>
                        <a:t>1/8</a:t>
                      </a:r>
                      <a:endParaRPr lang="en-GB" sz="105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a:effectLst/>
                          <a:latin typeface="Arial Narrow" panose="020B0606020202030204" pitchFamily="34" charset="0"/>
                        </a:rPr>
                        <a:t>1/64</a:t>
                      </a:r>
                      <a:endParaRPr lang="en-GB" sz="105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tc>
                  <a:txBody>
                    <a:bodyPr/>
                    <a:lstStyle/>
                    <a:p>
                      <a:pPr marL="0" marR="0" algn="just">
                        <a:lnSpc>
                          <a:spcPct val="150000"/>
                        </a:lnSpc>
                        <a:spcBef>
                          <a:spcPts val="0"/>
                        </a:spcBef>
                        <a:spcAft>
                          <a:spcPts val="0"/>
                        </a:spcAft>
                      </a:pPr>
                      <a:r>
                        <a:rPr lang="en-GB" sz="1050" dirty="0">
                          <a:effectLst/>
                          <a:latin typeface="Arial Narrow" panose="020B0606020202030204" pitchFamily="34" charset="0"/>
                        </a:rPr>
                        <a:t>Relative </a:t>
                      </a:r>
                      <a:r>
                        <a:rPr lang="en-GB" sz="1050" dirty="0" err="1">
                          <a:effectLst/>
                          <a:latin typeface="Arial Narrow" panose="020B0606020202030204" pitchFamily="34" charset="0"/>
                        </a:rPr>
                        <a:t>Pr</a:t>
                      </a:r>
                      <a:r>
                        <a:rPr lang="en-GB" sz="1050" dirty="0">
                          <a:effectLst/>
                          <a:latin typeface="Arial Narrow" panose="020B0606020202030204" pitchFamily="34" charset="0"/>
                        </a:rPr>
                        <a:t>(tested | uninfected) </a:t>
                      </a:r>
                      <a:endParaRPr lang="en-GB" sz="105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56220" marR="56220" marT="0" marB="0"/>
                </a:tc>
                <a:extLst>
                  <a:ext uri="{0D108BD9-81ED-4DB2-BD59-A6C34878D82A}">
                    <a16:rowId xmlns:a16="http://schemas.microsoft.com/office/drawing/2014/main" val="2832666440"/>
                  </a:ext>
                </a:extLst>
              </a:tr>
            </a:tbl>
          </a:graphicData>
        </a:graphic>
      </p:graphicFrame>
      <p:sp>
        <p:nvSpPr>
          <p:cNvPr id="75" name="Rectangle 79">
            <a:extLst>
              <a:ext uri="{FF2B5EF4-FFF2-40B4-BE49-F238E27FC236}">
                <a16:creationId xmlns:a16="http://schemas.microsoft.com/office/drawing/2014/main" id="{27A37EE4-E17F-459F-8399-1D6FBA785A71}"/>
              </a:ext>
            </a:extLst>
          </p:cNvPr>
          <p:cNvSpPr>
            <a:spLocks noChangeArrowheads="1"/>
          </p:cNvSpPr>
          <p:nvPr/>
        </p:nvSpPr>
        <p:spPr bwMode="auto">
          <a:xfrm>
            <a:off x="6004858" y="5445005"/>
            <a:ext cx="3005791"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1"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Sources</a:t>
            </a:r>
            <a:r>
              <a:rPr kumimoji="0" lang="en-GB" altLang="en-US" sz="9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(Huang et al., 2020; </a:t>
            </a:r>
            <a:r>
              <a:rPr kumimoji="0" lang="en-GB" altLang="en-US" sz="900" b="0" i="0" u="none" strike="noStrike" cap="none" normalizeH="0" baseline="0" dirty="0" err="1">
                <a:ln>
                  <a:noFill/>
                </a:ln>
                <a:solidFill>
                  <a:schemeClr val="tx1"/>
                </a:solidFill>
                <a:effectLst/>
                <a:ea typeface="Times New Roman" panose="02020603050405020304" pitchFamily="18" charset="0"/>
                <a:cs typeface="Times New Roman" panose="02020603050405020304" pitchFamily="18" charset="0"/>
              </a:rPr>
              <a:t>Mizumoto</a:t>
            </a:r>
            <a:r>
              <a:rPr kumimoji="0" lang="en-GB" altLang="en-US" sz="9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and </a:t>
            </a:r>
            <a:r>
              <a:rPr kumimoji="0" lang="en-GB" altLang="en-US" sz="900" b="0" i="0" u="none" strike="noStrike" cap="none" normalizeH="0" baseline="0" dirty="0" err="1">
                <a:ln>
                  <a:noFill/>
                </a:ln>
                <a:solidFill>
                  <a:schemeClr val="tx1"/>
                </a:solidFill>
                <a:effectLst/>
                <a:ea typeface="Times New Roman" panose="02020603050405020304" pitchFamily="18" charset="0"/>
                <a:cs typeface="Times New Roman" panose="02020603050405020304" pitchFamily="18" charset="0"/>
              </a:rPr>
              <a:t>Chowell</a:t>
            </a:r>
            <a:r>
              <a:rPr kumimoji="0" lang="en-GB" altLang="en-US" sz="9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2020; Russell et al., 2020; Verity et al., 2020; Wang et al., 2020a) and:</a:t>
            </a:r>
            <a:endParaRPr kumimoji="0" lang="en-GB"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9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hlinkClick r:id="rId3"/>
              </a:rPr>
              <a:t>https://www.statista.com/chart/21105/number-of-critical-care-beds-per-100000-inhabitants/</a:t>
            </a:r>
            <a:endParaRPr kumimoji="0" lang="en-GB" altLang="en-US" sz="1050" b="0" i="0" u="none" strike="noStrike" cap="none" normalizeH="0" baseline="0" dirty="0">
              <a:ln>
                <a:noFill/>
              </a:ln>
              <a:solidFill>
                <a:schemeClr val="tx1"/>
              </a:solidFill>
              <a:effectLst/>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9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hlinkClick r:id="rId4"/>
              </a:rPr>
              <a:t>https://www.gov.uk/guidance/coronavirus-covid-19-information-for-the-public</a:t>
            </a:r>
            <a:endParaRPr kumimoji="0" lang="en-GB" altLang="en-US" sz="1050" b="0" i="0" u="none" strike="noStrike" cap="none" normalizeH="0" baseline="0" dirty="0">
              <a:ln>
                <a:noFill/>
              </a:ln>
              <a:solidFill>
                <a:schemeClr val="tx1"/>
              </a:solidFill>
              <a:effectLst/>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9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hlinkClick r:id="rId5"/>
              </a:rPr>
              <a:t>http://www.imperial.ac.uk/mrc-global-infectious-disease-analysis/covid-19/</a:t>
            </a:r>
            <a:endParaRPr kumimoji="0" lang="en-GB" altLang="en-US" sz="1600" b="0" i="0" u="none" strike="noStrike" cap="none" normalizeH="0" baseline="0" dirty="0">
              <a:ln>
                <a:noFill/>
              </a:ln>
              <a:solidFill>
                <a:schemeClr val="tx1"/>
              </a:solidFill>
              <a:effectLst/>
            </a:endParaRPr>
          </a:p>
        </p:txBody>
      </p:sp>
      <p:graphicFrame>
        <p:nvGraphicFramePr>
          <p:cNvPr id="76" name="Object 75">
            <a:extLst>
              <a:ext uri="{FF2B5EF4-FFF2-40B4-BE49-F238E27FC236}">
                <a16:creationId xmlns:a16="http://schemas.microsoft.com/office/drawing/2014/main" id="{AEC3FB85-9F0D-4CE3-89C1-5083115DDE4C}"/>
              </a:ext>
            </a:extLst>
          </p:cNvPr>
          <p:cNvGraphicFramePr>
            <a:graphicFrameLocks noChangeAspect="1"/>
          </p:cNvGraphicFramePr>
          <p:nvPr>
            <p:extLst>
              <p:ext uri="{D42A27DB-BD31-4B8C-83A1-F6EECF244321}">
                <p14:modId xmlns:p14="http://schemas.microsoft.com/office/powerpoint/2010/main" val="2331290413"/>
              </p:ext>
            </p:extLst>
          </p:nvPr>
        </p:nvGraphicFramePr>
        <p:xfrm>
          <a:off x="6609682" y="4813924"/>
          <a:ext cx="1485449" cy="537290"/>
        </p:xfrm>
        <a:graphic>
          <a:graphicData uri="http://schemas.openxmlformats.org/presentationml/2006/ole">
            <mc:AlternateContent xmlns:mc="http://schemas.openxmlformats.org/markup-compatibility/2006">
              <mc:Choice xmlns:v="urn:schemas-microsoft-com:vml" Requires="v">
                <p:oleObj spid="_x0000_s7154" name="Equation" r:id="rId6" imgW="444114" imgH="164957" progId="Equation.DSMT4">
                  <p:embed/>
                </p:oleObj>
              </mc:Choice>
              <mc:Fallback>
                <p:oleObj name="Equation" r:id="rId6" imgW="444114" imgH="164957" progId="Equation.DSMT4">
                  <p:embed/>
                  <p:pic>
                    <p:nvPicPr>
                      <p:cNvPr id="68" name="Object 67">
                        <a:extLst>
                          <a:ext uri="{FF2B5EF4-FFF2-40B4-BE49-F238E27FC236}">
                            <a16:creationId xmlns:a16="http://schemas.microsoft.com/office/drawing/2014/main" id="{319B160D-F02E-4EB9-AF7F-B9A247318B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9682" y="4813924"/>
                        <a:ext cx="1485449" cy="537290"/>
                      </a:xfrm>
                      <a:prstGeom prst="rect">
                        <a:avLst/>
                      </a:prstGeom>
                      <a:noFill/>
                    </p:spPr>
                  </p:pic>
                </p:oleObj>
              </mc:Fallback>
            </mc:AlternateContent>
          </a:graphicData>
        </a:graphic>
      </p:graphicFrame>
      <p:sp>
        <p:nvSpPr>
          <p:cNvPr id="77" name="Rectangle 76">
            <a:extLst>
              <a:ext uri="{FF2B5EF4-FFF2-40B4-BE49-F238E27FC236}">
                <a16:creationId xmlns:a16="http://schemas.microsoft.com/office/drawing/2014/main" id="{618DE337-5A4C-4831-AA8D-D4FCB8391E51}"/>
              </a:ext>
            </a:extLst>
          </p:cNvPr>
          <p:cNvSpPr/>
          <p:nvPr/>
        </p:nvSpPr>
        <p:spPr>
          <a:xfrm>
            <a:off x="6085811" y="-6002"/>
            <a:ext cx="2533192" cy="830997"/>
          </a:xfrm>
          <a:prstGeom prst="rect">
            <a:avLst/>
          </a:prstGeom>
        </p:spPr>
        <p:txBody>
          <a:bodyPr wrap="square">
            <a:spAutoFit/>
          </a:bodyPr>
          <a:lstStyle/>
          <a:p>
            <a:pPr algn="ctr"/>
            <a:r>
              <a:rPr lang="en-GB" sz="2400" dirty="0">
                <a:solidFill>
                  <a:schemeClr val="accent1">
                    <a:lumMod val="75000"/>
                  </a:schemeClr>
                </a:solidFill>
                <a:latin typeface="Arial Narrow" panose="020B0606020202030204" pitchFamily="34" charset="0"/>
              </a:rPr>
              <a:t>Model parameters: the unknowns</a:t>
            </a:r>
            <a:endParaRPr lang="en-GB" sz="2000" dirty="0">
              <a:solidFill>
                <a:schemeClr val="accent1">
                  <a:lumMod val="75000"/>
                </a:schemeClr>
              </a:solidFill>
              <a:latin typeface="Arial Narrow" panose="020B0606020202030204" pitchFamily="34" charset="0"/>
            </a:endParaRPr>
          </a:p>
        </p:txBody>
      </p:sp>
      <p:grpSp>
        <p:nvGrpSpPr>
          <p:cNvPr id="78" name="Group 77">
            <a:extLst>
              <a:ext uri="{FF2B5EF4-FFF2-40B4-BE49-F238E27FC236}">
                <a16:creationId xmlns:a16="http://schemas.microsoft.com/office/drawing/2014/main" id="{8E5DD45B-2AAD-4F8C-9BFE-0AAECAAD8586}"/>
              </a:ext>
            </a:extLst>
          </p:cNvPr>
          <p:cNvGrpSpPr/>
          <p:nvPr/>
        </p:nvGrpSpPr>
        <p:grpSpPr>
          <a:xfrm>
            <a:off x="6078194" y="2174152"/>
            <a:ext cx="2695100" cy="817295"/>
            <a:chOff x="5720618" y="4571886"/>
            <a:chExt cx="2695100" cy="817295"/>
          </a:xfrm>
        </p:grpSpPr>
        <p:sp>
          <p:nvSpPr>
            <p:cNvPr id="80" name="Rectangle: Rounded Corners 79">
              <a:extLst>
                <a:ext uri="{FF2B5EF4-FFF2-40B4-BE49-F238E27FC236}">
                  <a16:creationId xmlns:a16="http://schemas.microsoft.com/office/drawing/2014/main" id="{71885030-559D-4880-9503-3D1362042D7E}"/>
                </a:ext>
              </a:extLst>
            </p:cNvPr>
            <p:cNvSpPr/>
            <p:nvPr/>
          </p:nvSpPr>
          <p:spPr>
            <a:xfrm>
              <a:off x="5720618" y="4571886"/>
              <a:ext cx="2695100" cy="81729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73" name="Object 72">
              <a:extLst>
                <a:ext uri="{FF2B5EF4-FFF2-40B4-BE49-F238E27FC236}">
                  <a16:creationId xmlns:a16="http://schemas.microsoft.com/office/drawing/2014/main" id="{89ABC2D1-0519-40FD-8B98-68AC6717D89D}"/>
                </a:ext>
              </a:extLst>
            </p:cNvPr>
            <p:cNvGraphicFramePr>
              <a:graphicFrameLocks noChangeAspect="1"/>
            </p:cNvGraphicFramePr>
            <p:nvPr>
              <p:extLst>
                <p:ext uri="{D42A27DB-BD31-4B8C-83A1-F6EECF244321}">
                  <p14:modId xmlns:p14="http://schemas.microsoft.com/office/powerpoint/2010/main" val="120245941"/>
                </p:ext>
              </p:extLst>
            </p:nvPr>
          </p:nvGraphicFramePr>
          <p:xfrm>
            <a:off x="5818968" y="4711888"/>
            <a:ext cx="2498399" cy="537290"/>
          </p:xfrm>
          <a:graphic>
            <a:graphicData uri="http://schemas.openxmlformats.org/presentationml/2006/ole">
              <mc:AlternateContent xmlns:mc="http://schemas.openxmlformats.org/markup-compatibility/2006">
                <mc:Choice xmlns:v="urn:schemas-microsoft-com:vml" Requires="v">
                  <p:oleObj spid="_x0000_s7155" name="Equation" r:id="rId8" imgW="889000" imgH="190500" progId="Equation.DSMT4">
                    <p:embed/>
                  </p:oleObj>
                </mc:Choice>
                <mc:Fallback>
                  <p:oleObj name="Equation" r:id="rId8" imgW="889000" imgH="190500" progId="Equation.DSMT4">
                    <p:embed/>
                    <p:pic>
                      <p:nvPicPr>
                        <p:cNvPr id="0" name="Object 4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18968" y="4711888"/>
                          <a:ext cx="2498399" cy="537290"/>
                        </a:xfrm>
                        <a:prstGeom prst="rect">
                          <a:avLst/>
                        </a:prstGeom>
                        <a:noFill/>
                      </p:spPr>
                    </p:pic>
                  </p:oleObj>
                </mc:Fallback>
              </mc:AlternateContent>
            </a:graphicData>
          </a:graphic>
        </p:graphicFrame>
      </p:grpSp>
      <p:sp>
        <p:nvSpPr>
          <p:cNvPr id="2" name="TextBox 1"/>
          <p:cNvSpPr txBox="1"/>
          <p:nvPr/>
        </p:nvSpPr>
        <p:spPr>
          <a:xfrm>
            <a:off x="6078194" y="771998"/>
            <a:ext cx="2921634" cy="369332"/>
          </a:xfrm>
          <a:prstGeom prst="rect">
            <a:avLst/>
          </a:prstGeom>
          <a:noFill/>
        </p:spPr>
        <p:txBody>
          <a:bodyPr wrap="none" rtlCol="0">
            <a:spAutoFit/>
          </a:bodyPr>
          <a:lstStyle/>
          <a:p>
            <a:r>
              <a:rPr lang="en-GB" dirty="0" smtClean="0">
                <a:solidFill>
                  <a:srgbClr val="7030A0"/>
                </a:solidFill>
              </a:rPr>
              <a:t>Priors: means; and variances.</a:t>
            </a:r>
            <a:endParaRPr lang="en-GB" dirty="0">
              <a:solidFill>
                <a:srgbClr val="7030A0"/>
              </a:solidFill>
            </a:endParaRPr>
          </a:p>
        </p:txBody>
      </p:sp>
      <p:sp>
        <p:nvSpPr>
          <p:cNvPr id="3" name="TextBox 2"/>
          <p:cNvSpPr txBox="1"/>
          <p:nvPr/>
        </p:nvSpPr>
        <p:spPr>
          <a:xfrm>
            <a:off x="6397525" y="1073478"/>
            <a:ext cx="2613687" cy="1077218"/>
          </a:xfrm>
          <a:prstGeom prst="rect">
            <a:avLst/>
          </a:prstGeom>
          <a:noFill/>
        </p:spPr>
        <p:txBody>
          <a:bodyPr wrap="square" rtlCol="0">
            <a:spAutoFit/>
          </a:bodyPr>
          <a:lstStyle/>
          <a:p>
            <a:r>
              <a:rPr lang="en-GB" sz="1600" dirty="0">
                <a:solidFill>
                  <a:srgbClr val="7030A0"/>
                </a:solidFill>
              </a:rPr>
              <a:t>s</a:t>
            </a:r>
            <a:r>
              <a:rPr lang="en-GB" sz="1600" dirty="0" smtClean="0">
                <a:solidFill>
                  <a:srgbClr val="7030A0"/>
                </a:solidFill>
              </a:rPr>
              <a:t>tate of SEIR model at time t: a big joint </a:t>
            </a:r>
            <a:r>
              <a:rPr lang="en-GB" sz="1600" dirty="0" err="1" smtClean="0">
                <a:solidFill>
                  <a:srgbClr val="7030A0"/>
                </a:solidFill>
              </a:rPr>
              <a:t>prob</a:t>
            </a:r>
            <a:r>
              <a:rPr lang="en-GB" sz="1600" dirty="0" smtClean="0">
                <a:solidFill>
                  <a:srgbClr val="7030A0"/>
                </a:solidFill>
              </a:rPr>
              <a:t> </a:t>
            </a:r>
            <a:r>
              <a:rPr lang="en-GB" sz="1600" dirty="0" err="1" smtClean="0">
                <a:solidFill>
                  <a:srgbClr val="7030A0"/>
                </a:solidFill>
              </a:rPr>
              <a:t>dist</a:t>
            </a:r>
            <a:r>
              <a:rPr lang="en-GB" sz="1600" dirty="0" smtClean="0">
                <a:solidFill>
                  <a:srgbClr val="7030A0"/>
                </a:solidFill>
              </a:rPr>
              <a:t> with a dimension per factor, I THINK!</a:t>
            </a:r>
            <a:endParaRPr lang="en-GB" sz="1600" dirty="0">
              <a:solidFill>
                <a:srgbClr val="7030A0"/>
              </a:solidFill>
            </a:endParaRPr>
          </a:p>
        </p:txBody>
      </p:sp>
      <p:pic>
        <p:nvPicPr>
          <p:cNvPr id="4" name="Picture 3"/>
          <p:cNvPicPr>
            <a:picLocks noChangeAspect="1"/>
          </p:cNvPicPr>
          <p:nvPr/>
        </p:nvPicPr>
        <p:blipFill rotWithShape="1">
          <a:blip r:embed="rId10"/>
          <a:srcRect l="82991" t="22795" r="513" b="15021"/>
          <a:stretch/>
        </p:blipFill>
        <p:spPr>
          <a:xfrm>
            <a:off x="5918640" y="1005865"/>
            <a:ext cx="444501" cy="508000"/>
          </a:xfrm>
          <a:prstGeom prst="rect">
            <a:avLst/>
          </a:prstGeom>
        </p:spPr>
      </p:pic>
      <p:pic>
        <p:nvPicPr>
          <p:cNvPr id="5" name="Picture 4"/>
          <p:cNvPicPr>
            <a:picLocks noChangeAspect="1"/>
          </p:cNvPicPr>
          <p:nvPr/>
        </p:nvPicPr>
        <p:blipFill rotWithShape="1">
          <a:blip r:embed="rId10"/>
          <a:srcRect l="37511" t="24129" r="17800" b="10358"/>
          <a:stretch/>
        </p:blipFill>
        <p:spPr>
          <a:xfrm>
            <a:off x="5953025" y="3223071"/>
            <a:ext cx="1204223" cy="535205"/>
          </a:xfrm>
          <a:prstGeom prst="rect">
            <a:avLst/>
          </a:prstGeom>
        </p:spPr>
      </p:pic>
      <p:sp>
        <p:nvSpPr>
          <p:cNvPr id="45" name="TextBox 44"/>
          <p:cNvSpPr txBox="1"/>
          <p:nvPr/>
        </p:nvSpPr>
        <p:spPr>
          <a:xfrm>
            <a:off x="7229586" y="3094383"/>
            <a:ext cx="1883916" cy="830997"/>
          </a:xfrm>
          <a:prstGeom prst="rect">
            <a:avLst/>
          </a:prstGeom>
          <a:noFill/>
        </p:spPr>
        <p:txBody>
          <a:bodyPr wrap="square" rtlCol="0">
            <a:spAutoFit/>
          </a:bodyPr>
          <a:lstStyle/>
          <a:p>
            <a:r>
              <a:rPr lang="en-GB" sz="1600" dirty="0" smtClean="0">
                <a:solidFill>
                  <a:srgbClr val="7030A0"/>
                </a:solidFill>
              </a:rPr>
              <a:t>operator to progress system by one time step.</a:t>
            </a:r>
            <a:endParaRPr lang="en-GB" sz="1600" dirty="0">
              <a:solidFill>
                <a:srgbClr val="7030A0"/>
              </a:solidFill>
            </a:endParaRPr>
          </a:p>
        </p:txBody>
      </p:sp>
      <p:sp>
        <p:nvSpPr>
          <p:cNvPr id="46" name="TextBox 45"/>
          <p:cNvSpPr txBox="1"/>
          <p:nvPr/>
        </p:nvSpPr>
        <p:spPr>
          <a:xfrm>
            <a:off x="5953025" y="3904539"/>
            <a:ext cx="2998776" cy="1077218"/>
          </a:xfrm>
          <a:prstGeom prst="rect">
            <a:avLst/>
          </a:prstGeom>
          <a:noFill/>
        </p:spPr>
        <p:txBody>
          <a:bodyPr wrap="square" rtlCol="0">
            <a:spAutoFit/>
          </a:bodyPr>
          <a:lstStyle/>
          <a:p>
            <a:r>
              <a:rPr lang="en-GB" sz="1600" dirty="0" smtClean="0">
                <a:solidFill>
                  <a:srgbClr val="7030A0"/>
                </a:solidFill>
              </a:rPr>
              <a:t>Not completely sure how is generated from the matrices have seen, </a:t>
            </a:r>
            <a:r>
              <a:rPr lang="en-GB" sz="1600" dirty="0" err="1" smtClean="0">
                <a:solidFill>
                  <a:srgbClr val="7030A0"/>
                </a:solidFill>
              </a:rPr>
              <a:t>Kronecker</a:t>
            </a:r>
            <a:r>
              <a:rPr lang="en-GB" sz="1600" dirty="0" smtClean="0">
                <a:solidFill>
                  <a:srgbClr val="7030A0"/>
                </a:solidFill>
              </a:rPr>
              <a:t> product of some form??</a:t>
            </a:r>
            <a:endParaRPr lang="en-GB" sz="1600" dirty="0">
              <a:solidFill>
                <a:srgbClr val="7030A0"/>
              </a:solidFill>
            </a:endParaRPr>
          </a:p>
        </p:txBody>
      </p:sp>
      <p:sp>
        <p:nvSpPr>
          <p:cNvPr id="6" name="TextBox 5"/>
          <p:cNvSpPr txBox="1"/>
          <p:nvPr/>
        </p:nvSpPr>
        <p:spPr>
          <a:xfrm>
            <a:off x="2169972" y="819150"/>
            <a:ext cx="506870" cy="369332"/>
          </a:xfrm>
          <a:prstGeom prst="rect">
            <a:avLst/>
          </a:prstGeom>
          <a:noFill/>
        </p:spPr>
        <p:txBody>
          <a:bodyPr wrap="none" rtlCol="0">
            <a:spAutoFit/>
          </a:bodyPr>
          <a:lstStyle/>
          <a:p>
            <a:r>
              <a:rPr lang="en-GB" dirty="0" smtClean="0">
                <a:solidFill>
                  <a:srgbClr val="FF0000"/>
                </a:solidFill>
              </a:rPr>
              <a:t>???</a:t>
            </a:r>
            <a:endParaRPr lang="en-GB" dirty="0">
              <a:solidFill>
                <a:srgbClr val="FF0000"/>
              </a:solidFill>
            </a:endParaRPr>
          </a:p>
        </p:txBody>
      </p:sp>
      <p:sp>
        <p:nvSpPr>
          <p:cNvPr id="7" name="TextBox 6"/>
          <p:cNvSpPr txBox="1"/>
          <p:nvPr/>
        </p:nvSpPr>
        <p:spPr>
          <a:xfrm>
            <a:off x="520700" y="6468734"/>
            <a:ext cx="2674002" cy="369332"/>
          </a:xfrm>
          <a:prstGeom prst="rect">
            <a:avLst/>
          </a:prstGeom>
          <a:noFill/>
        </p:spPr>
        <p:txBody>
          <a:bodyPr wrap="none" rtlCol="0">
            <a:spAutoFit/>
          </a:bodyPr>
          <a:lstStyle/>
          <a:p>
            <a:r>
              <a:rPr lang="en-GB" dirty="0" smtClean="0">
                <a:solidFill>
                  <a:srgbClr val="FF0000"/>
                </a:solidFill>
              </a:rPr>
              <a:t>How influential are priors?</a:t>
            </a:r>
            <a:endParaRPr lang="en-GB" dirty="0">
              <a:solidFill>
                <a:srgbClr val="FF0000"/>
              </a:solidFill>
            </a:endParaRPr>
          </a:p>
        </p:txBody>
      </p:sp>
    </p:spTree>
    <p:extLst>
      <p:ext uri="{BB962C8B-B14F-4D97-AF65-F5344CB8AC3E}">
        <p14:creationId xmlns:p14="http://schemas.microsoft.com/office/powerpoint/2010/main" val="347765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8242CD15-0A60-4554-832E-13601FD5761A}"/>
              </a:ext>
            </a:extLst>
          </p:cNvPr>
          <p:cNvSpPr/>
          <p:nvPr/>
        </p:nvSpPr>
        <p:spPr>
          <a:xfrm>
            <a:off x="236712" y="2208823"/>
            <a:ext cx="4927481" cy="139786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Rounded Corners 13">
            <a:extLst>
              <a:ext uri="{FF2B5EF4-FFF2-40B4-BE49-F238E27FC236}">
                <a16:creationId xmlns:a16="http://schemas.microsoft.com/office/drawing/2014/main" id="{CBE548C3-E75C-4C54-8B5B-3D2FBD0E78F8}"/>
              </a:ext>
            </a:extLst>
          </p:cNvPr>
          <p:cNvSpPr/>
          <p:nvPr/>
        </p:nvSpPr>
        <p:spPr>
          <a:xfrm>
            <a:off x="210705" y="4088464"/>
            <a:ext cx="4927481" cy="272491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a:extLst>
              <a:ext uri="{FF2B5EF4-FFF2-40B4-BE49-F238E27FC236}">
                <a16:creationId xmlns:a16="http://schemas.microsoft.com/office/drawing/2014/main" id="{21DE5F73-4C48-4084-8A29-30321A47D347}"/>
              </a:ext>
            </a:extLst>
          </p:cNvPr>
          <p:cNvSpPr/>
          <p:nvPr/>
        </p:nvSpPr>
        <p:spPr>
          <a:xfrm>
            <a:off x="236711" y="764084"/>
            <a:ext cx="4927481" cy="118572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7" name="Object 6">
            <a:extLst>
              <a:ext uri="{FF2B5EF4-FFF2-40B4-BE49-F238E27FC236}">
                <a16:creationId xmlns:a16="http://schemas.microsoft.com/office/drawing/2014/main" id="{636D4FEB-5078-4490-8806-61856A7B8785}"/>
              </a:ext>
            </a:extLst>
          </p:cNvPr>
          <p:cNvGraphicFramePr>
            <a:graphicFrameLocks noChangeAspect="1"/>
          </p:cNvGraphicFramePr>
          <p:nvPr>
            <p:extLst>
              <p:ext uri="{D42A27DB-BD31-4B8C-83A1-F6EECF244321}">
                <p14:modId xmlns:p14="http://schemas.microsoft.com/office/powerpoint/2010/main" val="3642175618"/>
              </p:ext>
            </p:extLst>
          </p:nvPr>
        </p:nvGraphicFramePr>
        <p:xfrm>
          <a:off x="1220843" y="1063967"/>
          <a:ext cx="2720340" cy="586740"/>
        </p:xfrm>
        <a:graphic>
          <a:graphicData uri="http://schemas.openxmlformats.org/presentationml/2006/ole">
            <mc:AlternateContent xmlns:mc="http://schemas.openxmlformats.org/markup-compatibility/2006">
              <mc:Choice xmlns:v="urn:schemas-microsoft-com:vml" Requires="v">
                <p:oleObj spid="_x0000_s13842" name="Equation" r:id="rId3" imgW="1943100" imgH="419100" progId="Equation.DSMT4">
                  <p:embed/>
                </p:oleObj>
              </mc:Choice>
              <mc:Fallback>
                <p:oleObj name="Equation" r:id="rId3" imgW="1943100" imgH="4191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843" y="1063967"/>
                        <a:ext cx="2720340" cy="5867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a:extLst>
              <a:ext uri="{FF2B5EF4-FFF2-40B4-BE49-F238E27FC236}">
                <a16:creationId xmlns:a16="http://schemas.microsoft.com/office/drawing/2014/main" id="{0C4535B1-B05C-4949-B96C-642B1C316C1E}"/>
              </a:ext>
            </a:extLst>
          </p:cNvPr>
          <p:cNvGraphicFramePr>
            <a:graphicFrameLocks noChangeAspect="1"/>
          </p:cNvGraphicFramePr>
          <p:nvPr>
            <p:extLst>
              <p:ext uri="{D42A27DB-BD31-4B8C-83A1-F6EECF244321}">
                <p14:modId xmlns:p14="http://schemas.microsoft.com/office/powerpoint/2010/main" val="3053148349"/>
              </p:ext>
            </p:extLst>
          </p:nvPr>
        </p:nvGraphicFramePr>
        <p:xfrm>
          <a:off x="781852" y="2391135"/>
          <a:ext cx="3360420" cy="942340"/>
        </p:xfrm>
        <a:graphic>
          <a:graphicData uri="http://schemas.openxmlformats.org/presentationml/2006/ole">
            <mc:AlternateContent xmlns:mc="http://schemas.openxmlformats.org/markup-compatibility/2006">
              <mc:Choice xmlns:v="urn:schemas-microsoft-com:vml" Requires="v">
                <p:oleObj spid="_x0000_s13843" name="Equation" r:id="rId5" imgW="2400300" imgH="673100" progId="Equation.DSMT4">
                  <p:embed/>
                </p:oleObj>
              </mc:Choice>
              <mc:Fallback>
                <p:oleObj name="Equation" r:id="rId5" imgW="2400300" imgH="6731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852" y="2391135"/>
                        <a:ext cx="3360420" cy="942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a:extLst>
              <a:ext uri="{FF2B5EF4-FFF2-40B4-BE49-F238E27FC236}">
                <a16:creationId xmlns:a16="http://schemas.microsoft.com/office/drawing/2014/main" id="{D300A681-F1E2-4938-A7E4-FAE0861BA679}"/>
              </a:ext>
            </a:extLst>
          </p:cNvPr>
          <p:cNvSpPr/>
          <p:nvPr/>
        </p:nvSpPr>
        <p:spPr>
          <a:xfrm>
            <a:off x="672143" y="134096"/>
            <a:ext cx="3756555" cy="461665"/>
          </a:xfrm>
          <a:prstGeom prst="rect">
            <a:avLst/>
          </a:prstGeom>
        </p:spPr>
        <p:txBody>
          <a:bodyPr wrap="square">
            <a:spAutoFit/>
          </a:bodyPr>
          <a:lstStyle/>
          <a:p>
            <a:pPr algn="ctr"/>
            <a:r>
              <a:rPr lang="en-GB" sz="2400" dirty="0">
                <a:solidFill>
                  <a:schemeClr val="accent1">
                    <a:lumMod val="75000"/>
                  </a:schemeClr>
                </a:solidFill>
                <a:latin typeface="Arial Narrow" panose="020B0606020202030204" pitchFamily="34" charset="0"/>
              </a:rPr>
              <a:t>Model inversion or fitting</a:t>
            </a:r>
            <a:endParaRPr lang="en-GB" sz="2000" dirty="0">
              <a:solidFill>
                <a:schemeClr val="accent1">
                  <a:lumMod val="75000"/>
                </a:schemeClr>
              </a:solidFill>
              <a:latin typeface="Arial Narrow" panose="020B0606020202030204" pitchFamily="34" charset="0"/>
            </a:endParaRPr>
          </a:p>
        </p:txBody>
      </p:sp>
      <p:sp>
        <p:nvSpPr>
          <p:cNvPr id="18" name="Rectangle 17">
            <a:extLst>
              <a:ext uri="{FF2B5EF4-FFF2-40B4-BE49-F238E27FC236}">
                <a16:creationId xmlns:a16="http://schemas.microsoft.com/office/drawing/2014/main" id="{7852225C-8B75-4604-9FC3-449169E895C3}"/>
              </a:ext>
            </a:extLst>
          </p:cNvPr>
          <p:cNvSpPr/>
          <p:nvPr/>
        </p:nvSpPr>
        <p:spPr>
          <a:xfrm>
            <a:off x="16638" y="708210"/>
            <a:ext cx="2564375" cy="369332"/>
          </a:xfrm>
          <a:prstGeom prst="rect">
            <a:avLst/>
          </a:prstGeom>
        </p:spPr>
        <p:txBody>
          <a:bodyPr wrap="square">
            <a:spAutoFit/>
          </a:bodyPr>
          <a:lstStyle/>
          <a:p>
            <a:r>
              <a:rPr lang="en-GB" dirty="0">
                <a:solidFill>
                  <a:schemeClr val="accent1">
                    <a:lumMod val="75000"/>
                  </a:schemeClr>
                </a:solidFill>
                <a:latin typeface="Arial Narrow" panose="020B0606020202030204" pitchFamily="34" charset="0"/>
              </a:rPr>
              <a:t>Large number assumptions</a:t>
            </a:r>
            <a:endParaRPr lang="en-GB" sz="1600" dirty="0">
              <a:solidFill>
                <a:schemeClr val="accent1">
                  <a:lumMod val="75000"/>
                </a:schemeClr>
              </a:solidFill>
              <a:latin typeface="Arial Narrow" panose="020B0606020202030204" pitchFamily="34" charset="0"/>
            </a:endParaRPr>
          </a:p>
        </p:txBody>
      </p:sp>
      <p:sp>
        <p:nvSpPr>
          <p:cNvPr id="19" name="Rectangle 18">
            <a:extLst>
              <a:ext uri="{FF2B5EF4-FFF2-40B4-BE49-F238E27FC236}">
                <a16:creationId xmlns:a16="http://schemas.microsoft.com/office/drawing/2014/main" id="{79A95DB6-49BC-460E-B0EF-88CBCF4513A8}"/>
              </a:ext>
            </a:extLst>
          </p:cNvPr>
          <p:cNvSpPr/>
          <p:nvPr/>
        </p:nvSpPr>
        <p:spPr>
          <a:xfrm>
            <a:off x="-2925" y="2118367"/>
            <a:ext cx="2007743" cy="369332"/>
          </a:xfrm>
          <a:prstGeom prst="rect">
            <a:avLst/>
          </a:prstGeom>
        </p:spPr>
        <p:txBody>
          <a:bodyPr wrap="square">
            <a:spAutoFit/>
          </a:bodyPr>
          <a:lstStyle/>
          <a:p>
            <a:r>
              <a:rPr lang="en-GB" dirty="0">
                <a:solidFill>
                  <a:schemeClr val="accent6">
                    <a:lumMod val="50000"/>
                  </a:schemeClr>
                </a:solidFill>
                <a:latin typeface="Arial Narrow" panose="020B0606020202030204" pitchFamily="34" charset="0"/>
              </a:rPr>
              <a:t>L</a:t>
            </a:r>
            <a:r>
              <a:rPr lang="en-GB" dirty="0" smtClean="0">
                <a:solidFill>
                  <a:schemeClr val="accent6">
                    <a:lumMod val="50000"/>
                  </a:schemeClr>
                </a:solidFill>
                <a:latin typeface="Arial Narrow" panose="020B0606020202030204" pitchFamily="34" charset="0"/>
              </a:rPr>
              <a:t>ikelihood </a:t>
            </a:r>
            <a:r>
              <a:rPr lang="en-GB" dirty="0">
                <a:solidFill>
                  <a:schemeClr val="accent6">
                    <a:lumMod val="50000"/>
                  </a:schemeClr>
                </a:solidFill>
                <a:latin typeface="Arial Narrow" panose="020B0606020202030204" pitchFamily="34" charset="0"/>
              </a:rPr>
              <a:t>model</a:t>
            </a:r>
            <a:endParaRPr lang="en-GB" sz="1600" dirty="0">
              <a:solidFill>
                <a:schemeClr val="accent6">
                  <a:lumMod val="50000"/>
                </a:schemeClr>
              </a:solidFill>
              <a:latin typeface="Arial Narrow" panose="020B0606020202030204" pitchFamily="34" charset="0"/>
            </a:endParaRPr>
          </a:p>
        </p:txBody>
      </p:sp>
      <p:sp>
        <p:nvSpPr>
          <p:cNvPr id="20" name="Rectangle 19">
            <a:extLst>
              <a:ext uri="{FF2B5EF4-FFF2-40B4-BE49-F238E27FC236}">
                <a16:creationId xmlns:a16="http://schemas.microsoft.com/office/drawing/2014/main" id="{7D2099A0-F95A-4661-BAFC-3A2BCB088AF8}"/>
              </a:ext>
            </a:extLst>
          </p:cNvPr>
          <p:cNvSpPr/>
          <p:nvPr/>
        </p:nvSpPr>
        <p:spPr>
          <a:xfrm>
            <a:off x="-2925" y="3811498"/>
            <a:ext cx="1935326" cy="646331"/>
          </a:xfrm>
          <a:prstGeom prst="rect">
            <a:avLst/>
          </a:prstGeom>
        </p:spPr>
        <p:txBody>
          <a:bodyPr wrap="square">
            <a:spAutoFit/>
          </a:bodyPr>
          <a:lstStyle/>
          <a:p>
            <a:r>
              <a:rPr lang="en-GB" dirty="0" err="1">
                <a:solidFill>
                  <a:schemeClr val="accent2">
                    <a:lumMod val="50000"/>
                  </a:schemeClr>
                </a:solidFill>
                <a:latin typeface="Arial Narrow" panose="020B0606020202030204" pitchFamily="34" charset="0"/>
              </a:rPr>
              <a:t>Variational</a:t>
            </a:r>
            <a:r>
              <a:rPr lang="en-GB" dirty="0">
                <a:solidFill>
                  <a:schemeClr val="accent2">
                    <a:lumMod val="50000"/>
                  </a:schemeClr>
                </a:solidFill>
                <a:latin typeface="Arial Narrow" panose="020B0606020202030204" pitchFamily="34" charset="0"/>
              </a:rPr>
              <a:t> </a:t>
            </a:r>
            <a:r>
              <a:rPr lang="en-GB" dirty="0" smtClean="0">
                <a:solidFill>
                  <a:schemeClr val="accent2">
                    <a:lumMod val="50000"/>
                  </a:schemeClr>
                </a:solidFill>
                <a:latin typeface="Arial Narrow" panose="020B0606020202030204" pitchFamily="34" charset="0"/>
              </a:rPr>
              <a:t>Bayes</a:t>
            </a:r>
          </a:p>
          <a:p>
            <a:r>
              <a:rPr lang="en-GB" dirty="0" smtClean="0">
                <a:solidFill>
                  <a:schemeClr val="accent2">
                    <a:lumMod val="50000"/>
                  </a:schemeClr>
                </a:solidFill>
                <a:latin typeface="Arial Narrow" panose="020B0606020202030204" pitchFamily="34" charset="0"/>
              </a:rPr>
              <a:t>(Laplace</a:t>
            </a:r>
            <a:r>
              <a:rPr lang="en-GB" dirty="0">
                <a:solidFill>
                  <a:schemeClr val="accent2">
                    <a:lumMod val="50000"/>
                  </a:schemeClr>
                </a:solidFill>
                <a:latin typeface="Arial Narrow" panose="020B0606020202030204" pitchFamily="34" charset="0"/>
              </a:rPr>
              <a:t>)</a:t>
            </a:r>
            <a:endParaRPr lang="en-GB" sz="1600" dirty="0">
              <a:solidFill>
                <a:schemeClr val="accent2">
                  <a:lumMod val="50000"/>
                </a:schemeClr>
              </a:solidFill>
              <a:latin typeface="Arial Narrow" panose="020B0606020202030204" pitchFamily="34" charset="0"/>
            </a:endParaRPr>
          </a:p>
        </p:txBody>
      </p:sp>
      <p:graphicFrame>
        <p:nvGraphicFramePr>
          <p:cNvPr id="11" name="Object 10">
            <a:extLst>
              <a:ext uri="{FF2B5EF4-FFF2-40B4-BE49-F238E27FC236}">
                <a16:creationId xmlns:a16="http://schemas.microsoft.com/office/drawing/2014/main" id="{B7E41C24-7299-45D8-854E-9492E3449359}"/>
              </a:ext>
            </a:extLst>
          </p:cNvPr>
          <p:cNvGraphicFramePr>
            <a:graphicFrameLocks noChangeAspect="1"/>
          </p:cNvGraphicFramePr>
          <p:nvPr>
            <p:extLst>
              <p:ext uri="{D42A27DB-BD31-4B8C-83A1-F6EECF244321}">
                <p14:modId xmlns:p14="http://schemas.microsoft.com/office/powerpoint/2010/main" val="3355263025"/>
              </p:ext>
            </p:extLst>
          </p:nvPr>
        </p:nvGraphicFramePr>
        <p:xfrm>
          <a:off x="1124637" y="4246551"/>
          <a:ext cx="3502025" cy="2328863"/>
        </p:xfrm>
        <a:graphic>
          <a:graphicData uri="http://schemas.openxmlformats.org/presentationml/2006/ole">
            <mc:AlternateContent xmlns:mc="http://schemas.openxmlformats.org/markup-compatibility/2006">
              <mc:Choice xmlns:v="urn:schemas-microsoft-com:vml" Requires="v">
                <p:oleObj spid="_x0000_s13844" name="Equation" r:id="rId7" imgW="2501640" imgH="1663560" progId="Equation.DSMT4">
                  <p:embed/>
                </p:oleObj>
              </mc:Choice>
              <mc:Fallback>
                <p:oleObj name="Equation" r:id="rId7" imgW="2501640" imgH="1663560" progId="Equation.DSMT4">
                  <p:embed/>
                  <p:pic>
                    <p:nvPicPr>
                      <p:cNvPr id="0" name="Object 7"/>
                      <p:cNvPicPr>
                        <a:picLocks noChangeAspect="1" noChangeArrowheads="1"/>
                      </p:cNvPicPr>
                      <p:nvPr/>
                    </p:nvPicPr>
                    <p:blipFill>
                      <a:blip r:embed="rId8"/>
                      <a:srcRect/>
                      <a:stretch>
                        <a:fillRect/>
                      </a:stretch>
                    </p:blipFill>
                    <p:spPr bwMode="auto">
                      <a:xfrm>
                        <a:off x="1124637" y="4246551"/>
                        <a:ext cx="3502025" cy="232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4292520" y="292712"/>
            <a:ext cx="4756190" cy="1569660"/>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solidFill>
                  <a:srgbClr val="7030A0"/>
                </a:solidFill>
              </a:rPr>
              <a:t>data/ observations are counts, e.g. no. deceased;</a:t>
            </a:r>
          </a:p>
          <a:p>
            <a:pPr marL="285750" indent="-285750">
              <a:buFont typeface="Arial" panose="020B0604020202020204" pitchFamily="34" charset="0"/>
              <a:buChar char="•"/>
            </a:pPr>
            <a:r>
              <a:rPr lang="en-GB" sz="1600" dirty="0" smtClean="0">
                <a:solidFill>
                  <a:srgbClr val="7030A0"/>
                </a:solidFill>
              </a:rPr>
              <a:t>model as binomial, e.g. no. of deceased in population of size </a:t>
            </a:r>
            <a:r>
              <a:rPr lang="en-GB" sz="1600" i="1" dirty="0" smtClean="0">
                <a:solidFill>
                  <a:srgbClr val="7030A0"/>
                </a:solidFill>
              </a:rPr>
              <a:t>n</a:t>
            </a:r>
            <a:r>
              <a:rPr lang="en-GB" sz="1600" dirty="0" smtClean="0">
                <a:solidFill>
                  <a:srgbClr val="7030A0"/>
                </a:solidFill>
              </a:rPr>
              <a:t>, given prob. </a:t>
            </a:r>
            <a:r>
              <a:rPr lang="en-GB" sz="1600" i="1" dirty="0" smtClean="0">
                <a:solidFill>
                  <a:srgbClr val="7030A0"/>
                </a:solidFill>
                <a:latin typeface="Symbol" panose="05050102010706020507" pitchFamily="18" charset="2"/>
              </a:rPr>
              <a:t>p.</a:t>
            </a:r>
          </a:p>
          <a:p>
            <a:pPr marL="285750" indent="-285750">
              <a:buFont typeface="Arial" panose="020B0604020202020204" pitchFamily="34" charset="0"/>
              <a:buChar char="•"/>
            </a:pPr>
            <a:r>
              <a:rPr lang="en-GB" sz="1600" dirty="0" smtClean="0">
                <a:solidFill>
                  <a:srgbClr val="7030A0"/>
                </a:solidFill>
              </a:rPr>
              <a:t>since </a:t>
            </a:r>
            <a:r>
              <a:rPr lang="en-GB" sz="1600" i="1" dirty="0" smtClean="0">
                <a:solidFill>
                  <a:srgbClr val="7030A0"/>
                </a:solidFill>
              </a:rPr>
              <a:t>n</a:t>
            </a:r>
            <a:r>
              <a:rPr lang="en-GB" sz="1600" dirty="0" smtClean="0">
                <a:solidFill>
                  <a:srgbClr val="7030A0"/>
                </a:solidFill>
              </a:rPr>
              <a:t> is large, approx. with Gaussian.</a:t>
            </a:r>
          </a:p>
          <a:p>
            <a:pPr marL="285750" indent="-285750">
              <a:buFont typeface="Arial" panose="020B0604020202020204" pitchFamily="34" charset="0"/>
              <a:buChar char="•"/>
            </a:pPr>
            <a:r>
              <a:rPr lang="en-GB" sz="1600" dirty="0" smtClean="0">
                <a:solidFill>
                  <a:srgbClr val="7030A0"/>
                </a:solidFill>
              </a:rPr>
              <a:t>variance stabilisation – variance becomes unity. [may have stabilised for Poisson, not Binomial????]</a:t>
            </a:r>
            <a:endParaRPr lang="en-GB" sz="1600" i="1" dirty="0">
              <a:solidFill>
                <a:srgbClr val="7030A0"/>
              </a:solidFill>
              <a:latin typeface="Symbol" panose="05050102010706020507" pitchFamily="18" charset="2"/>
            </a:endParaRPr>
          </a:p>
        </p:txBody>
      </p:sp>
      <p:sp>
        <p:nvSpPr>
          <p:cNvPr id="16" name="TextBox 15"/>
          <p:cNvSpPr txBox="1"/>
          <p:nvPr/>
        </p:nvSpPr>
        <p:spPr>
          <a:xfrm>
            <a:off x="4508460" y="2089507"/>
            <a:ext cx="4540250" cy="1569660"/>
          </a:xfrm>
          <a:prstGeom prst="rect">
            <a:avLst/>
          </a:prstGeom>
          <a:noFill/>
        </p:spPr>
        <p:txBody>
          <a:bodyPr wrap="square" rtlCol="0">
            <a:spAutoFit/>
          </a:bodyPr>
          <a:lstStyle/>
          <a:p>
            <a:pPr marL="285750" indent="-285750">
              <a:buFont typeface="Arial" panose="020B0604020202020204" pitchFamily="34" charset="0"/>
              <a:buChar char="•"/>
            </a:pPr>
            <a:r>
              <a:rPr lang="en-GB" sz="1600" dirty="0" err="1" smtClean="0">
                <a:solidFill>
                  <a:srgbClr val="7030A0"/>
                </a:solidFill>
              </a:rPr>
              <a:t>calc</a:t>
            </a:r>
            <a:r>
              <a:rPr lang="en-GB" sz="1600" dirty="0" smtClean="0">
                <a:solidFill>
                  <a:srgbClr val="7030A0"/>
                </a:solidFill>
              </a:rPr>
              <a:t> prob. of each time point and multiply them down time-series. Presumably auto-correlations in time-series handled elsewhere??</a:t>
            </a:r>
          </a:p>
          <a:p>
            <a:pPr marL="285750" indent="-285750">
              <a:buFont typeface="Arial" panose="020B0604020202020204" pitchFamily="34" charset="0"/>
              <a:buChar char="•"/>
            </a:pPr>
            <a:r>
              <a:rPr lang="en-GB" sz="1600" dirty="0">
                <a:solidFill>
                  <a:srgbClr val="7030A0"/>
                </a:solidFill>
              </a:rPr>
              <a:t>n</a:t>
            </a:r>
            <a:r>
              <a:rPr lang="en-GB" sz="1600" dirty="0" smtClean="0">
                <a:solidFill>
                  <a:srgbClr val="7030A0"/>
                </a:solidFill>
              </a:rPr>
              <a:t>ot sure about 10</a:t>
            </a:r>
            <a:r>
              <a:rPr lang="en-GB" sz="1600" baseline="30000" dirty="0" smtClean="0">
                <a:solidFill>
                  <a:srgbClr val="7030A0"/>
                </a:solidFill>
              </a:rPr>
              <a:t>6</a:t>
            </a:r>
            <a:r>
              <a:rPr lang="en-GB" sz="1600" dirty="0" smtClean="0">
                <a:solidFill>
                  <a:srgbClr val="7030A0"/>
                </a:solidFill>
              </a:rPr>
              <a:t> for pop. size;</a:t>
            </a:r>
          </a:p>
          <a:p>
            <a:pPr marL="285750" indent="-285750">
              <a:buFont typeface="Arial" panose="020B0604020202020204" pitchFamily="34" charset="0"/>
              <a:buChar char="•"/>
            </a:pPr>
            <a:r>
              <a:rPr lang="en-GB" sz="1600" dirty="0" smtClean="0">
                <a:solidFill>
                  <a:srgbClr val="7030A0"/>
                </a:solidFill>
              </a:rPr>
              <a:t>change in deceased (4 is deceased);</a:t>
            </a:r>
          </a:p>
          <a:p>
            <a:pPr marL="285750" indent="-285750">
              <a:buFont typeface="Arial" panose="020B0604020202020204" pitchFamily="34" charset="0"/>
              <a:buChar char="•"/>
            </a:pPr>
            <a:r>
              <a:rPr lang="en-GB" sz="1600" dirty="0" smtClean="0">
                <a:solidFill>
                  <a:srgbClr val="7030A0"/>
                </a:solidFill>
              </a:rPr>
              <a:t>prob. of deceased at </a:t>
            </a:r>
            <a:r>
              <a:rPr lang="en-GB" sz="1600" i="1" dirty="0" smtClean="0">
                <a:solidFill>
                  <a:srgbClr val="7030A0"/>
                </a:solidFill>
              </a:rPr>
              <a:t>t+1</a:t>
            </a:r>
            <a:r>
              <a:rPr lang="en-GB" sz="1600" dirty="0" smtClean="0">
                <a:solidFill>
                  <a:srgbClr val="7030A0"/>
                </a:solidFill>
              </a:rPr>
              <a:t>;</a:t>
            </a:r>
            <a:endParaRPr lang="en-GB" sz="1600" dirty="0">
              <a:solidFill>
                <a:srgbClr val="7030A0"/>
              </a:solidFill>
            </a:endParaRPr>
          </a:p>
        </p:txBody>
      </p:sp>
      <p:sp>
        <p:nvSpPr>
          <p:cNvPr id="17" name="TextBox 16"/>
          <p:cNvSpPr txBox="1"/>
          <p:nvPr/>
        </p:nvSpPr>
        <p:spPr>
          <a:xfrm>
            <a:off x="3073400" y="3691405"/>
            <a:ext cx="5543550" cy="1569660"/>
          </a:xfrm>
          <a:prstGeom prst="rect">
            <a:avLst/>
          </a:prstGeom>
          <a:noFill/>
        </p:spPr>
        <p:txBody>
          <a:bodyPr wrap="square" rtlCol="0">
            <a:spAutoFit/>
          </a:bodyPr>
          <a:lstStyle/>
          <a:p>
            <a:pPr marL="285750" indent="-285750">
              <a:buFont typeface="Arial" panose="020B0604020202020204" pitchFamily="34" charset="0"/>
              <a:buChar char="•"/>
            </a:pPr>
            <a:r>
              <a:rPr lang="en-GB" sz="1600" dirty="0">
                <a:solidFill>
                  <a:srgbClr val="7030A0"/>
                </a:solidFill>
              </a:rPr>
              <a:t>p</a:t>
            </a:r>
            <a:r>
              <a:rPr lang="en-GB" sz="1600" dirty="0" smtClean="0">
                <a:solidFill>
                  <a:srgbClr val="7030A0"/>
                </a:solidFill>
              </a:rPr>
              <a:t>osterior is a multivariate Gaussian, with a covariance component C. Think about dependencies between </a:t>
            </a:r>
            <a:r>
              <a:rPr lang="en-GB" sz="1600" dirty="0" err="1" smtClean="0">
                <a:solidFill>
                  <a:srgbClr val="7030A0"/>
                </a:solidFill>
              </a:rPr>
              <a:t>params</a:t>
            </a:r>
            <a:r>
              <a:rPr lang="en-GB" sz="1600" dirty="0" smtClean="0">
                <a:solidFill>
                  <a:srgbClr val="7030A0"/>
                </a:solidFill>
              </a:rPr>
              <a:t>.</a:t>
            </a:r>
          </a:p>
          <a:p>
            <a:pPr marL="285750" indent="-285750">
              <a:buFont typeface="Arial" panose="020B0604020202020204" pitchFamily="34" charset="0"/>
              <a:buChar char="•"/>
            </a:pPr>
            <a:r>
              <a:rPr lang="en-GB" sz="1600" dirty="0">
                <a:solidFill>
                  <a:srgbClr val="7030A0"/>
                </a:solidFill>
              </a:rPr>
              <a:t>e</a:t>
            </a:r>
            <a:r>
              <a:rPr lang="en-GB" sz="1600" dirty="0" smtClean="0">
                <a:solidFill>
                  <a:srgbClr val="7030A0"/>
                </a:solidFill>
              </a:rPr>
              <a:t>xact </a:t>
            </a:r>
            <a:r>
              <a:rPr lang="en-GB" sz="1600" dirty="0" err="1" smtClean="0">
                <a:solidFill>
                  <a:srgbClr val="7030A0"/>
                </a:solidFill>
              </a:rPr>
              <a:t>calc</a:t>
            </a:r>
            <a:r>
              <a:rPr lang="en-GB" sz="1600" dirty="0" smtClean="0">
                <a:solidFill>
                  <a:srgbClr val="7030A0"/>
                </a:solidFill>
              </a:rPr>
              <a:t> of posterior intractable.</a:t>
            </a:r>
          </a:p>
          <a:p>
            <a:pPr marL="285750" indent="-285750">
              <a:buFont typeface="Arial" panose="020B0604020202020204" pitchFamily="34" charset="0"/>
              <a:buChar char="•"/>
            </a:pPr>
            <a:r>
              <a:rPr lang="en-GB" sz="1600" dirty="0">
                <a:solidFill>
                  <a:srgbClr val="7030A0"/>
                </a:solidFill>
              </a:rPr>
              <a:t>a</a:t>
            </a:r>
            <a:r>
              <a:rPr lang="en-GB" sz="1600" dirty="0" smtClean="0">
                <a:solidFill>
                  <a:srgbClr val="7030A0"/>
                </a:solidFill>
              </a:rPr>
              <a:t>pproximate posterior is similarly configured.</a:t>
            </a:r>
          </a:p>
          <a:p>
            <a:pPr marL="285750" indent="-285750">
              <a:buFont typeface="Arial" panose="020B0604020202020204" pitchFamily="34" charset="0"/>
              <a:buChar char="•"/>
            </a:pPr>
            <a:r>
              <a:rPr lang="en-GB" sz="1600" dirty="0">
                <a:solidFill>
                  <a:srgbClr val="7030A0"/>
                </a:solidFill>
              </a:rPr>
              <a:t>s</a:t>
            </a:r>
            <a:r>
              <a:rPr lang="en-GB" sz="1600" dirty="0" smtClean="0">
                <a:solidFill>
                  <a:srgbClr val="7030A0"/>
                </a:solidFill>
              </a:rPr>
              <a:t>eeking approx. posterior that maximises negative??? free energy.. [Ask </a:t>
            </a:r>
            <a:r>
              <a:rPr lang="en-GB" sz="1600" dirty="0" err="1" smtClean="0">
                <a:solidFill>
                  <a:srgbClr val="7030A0"/>
                </a:solidFill>
              </a:rPr>
              <a:t>Theophile</a:t>
            </a:r>
            <a:r>
              <a:rPr lang="en-GB" sz="1600" dirty="0" smtClean="0">
                <a:solidFill>
                  <a:srgbClr val="7030A0"/>
                </a:solidFill>
              </a:rPr>
              <a:t>.]</a:t>
            </a:r>
            <a:endParaRPr lang="en-GB" sz="1600" dirty="0">
              <a:solidFill>
                <a:srgbClr val="7030A0"/>
              </a:solidFill>
            </a:endParaRPr>
          </a:p>
        </p:txBody>
      </p:sp>
      <p:grpSp>
        <p:nvGrpSpPr>
          <p:cNvPr id="3" name="Group 2"/>
          <p:cNvGrpSpPr/>
          <p:nvPr/>
        </p:nvGrpSpPr>
        <p:grpSpPr>
          <a:xfrm>
            <a:off x="4263130" y="5206225"/>
            <a:ext cx="4976120" cy="1607154"/>
            <a:chOff x="4263130" y="5206225"/>
            <a:chExt cx="4976120" cy="1607154"/>
          </a:xfrm>
        </p:grpSpPr>
        <p:sp>
          <p:nvSpPr>
            <p:cNvPr id="23" name="TextBox 22"/>
            <p:cNvSpPr txBox="1"/>
            <p:nvPr/>
          </p:nvSpPr>
          <p:spPr>
            <a:xfrm>
              <a:off x="4263130" y="5206225"/>
              <a:ext cx="4976120" cy="830997"/>
            </a:xfrm>
            <a:prstGeom prst="rect">
              <a:avLst/>
            </a:prstGeom>
            <a:noFill/>
          </p:spPr>
          <p:txBody>
            <a:bodyPr wrap="square" rtlCol="0">
              <a:spAutoFit/>
            </a:bodyPr>
            <a:lstStyle/>
            <a:p>
              <a:pPr marL="285750" indent="-285750">
                <a:buFont typeface="Arial" panose="020B0604020202020204" pitchFamily="34" charset="0"/>
                <a:buChar char="•"/>
              </a:pPr>
              <a:r>
                <a:rPr lang="en-GB" sz="1600" dirty="0" err="1">
                  <a:solidFill>
                    <a:srgbClr val="7030A0"/>
                  </a:solidFill>
                </a:rPr>
                <a:t>v</a:t>
              </a:r>
              <a:r>
                <a:rPr lang="en-GB" sz="1600" dirty="0" err="1" smtClean="0">
                  <a:solidFill>
                    <a:srgbClr val="7030A0"/>
                  </a:solidFill>
                </a:rPr>
                <a:t>ariational</a:t>
              </a:r>
              <a:r>
                <a:rPr lang="en-GB" sz="1600" dirty="0" smtClean="0">
                  <a:solidFill>
                    <a:srgbClr val="7030A0"/>
                  </a:solidFill>
                </a:rPr>
                <a:t> free energy;</a:t>
              </a:r>
            </a:p>
            <a:p>
              <a:pPr marL="285750" indent="-285750">
                <a:buFont typeface="Arial" panose="020B0604020202020204" pitchFamily="34" charset="0"/>
                <a:buChar char="•"/>
              </a:pPr>
              <a:r>
                <a:rPr lang="en-GB" sz="1600" dirty="0" smtClean="0">
                  <a:solidFill>
                    <a:srgbClr val="7030A0"/>
                  </a:solidFill>
                </a:rPr>
                <a:t>trading off accuracy and complexity;</a:t>
              </a:r>
            </a:p>
            <a:p>
              <a:pPr marL="285750" indent="-285750">
                <a:buFont typeface="Arial" panose="020B0604020202020204" pitchFamily="34" charset="0"/>
                <a:buChar char="•"/>
              </a:pPr>
              <a:r>
                <a:rPr lang="en-GB" sz="1600" dirty="0">
                  <a:solidFill>
                    <a:srgbClr val="7030A0"/>
                  </a:solidFill>
                </a:rPr>
                <a:t>a</a:t>
              </a:r>
              <a:r>
                <a:rPr lang="en-GB" sz="1600" dirty="0" smtClean="0">
                  <a:solidFill>
                    <a:srgbClr val="7030A0"/>
                  </a:solidFill>
                </a:rPr>
                <a:t>ccuracy: “matching” approx. posterior to likelihood;</a:t>
              </a:r>
            </a:p>
          </p:txBody>
        </p:sp>
        <p:sp>
          <p:nvSpPr>
            <p:cNvPr id="24" name="TextBox 23"/>
            <p:cNvSpPr txBox="1"/>
            <p:nvPr/>
          </p:nvSpPr>
          <p:spPr>
            <a:xfrm>
              <a:off x="4701159" y="5982382"/>
              <a:ext cx="4154851" cy="830997"/>
            </a:xfrm>
            <a:prstGeom prst="rect">
              <a:avLst/>
            </a:prstGeom>
            <a:noFill/>
          </p:spPr>
          <p:txBody>
            <a:bodyPr wrap="square" rtlCol="0">
              <a:spAutoFit/>
            </a:bodyPr>
            <a:lstStyle/>
            <a:p>
              <a:pPr marL="285750" indent="-285750">
                <a:buFont typeface="Arial" panose="020B0604020202020204" pitchFamily="34" charset="0"/>
                <a:buChar char="•"/>
              </a:pPr>
              <a:r>
                <a:rPr lang="en-GB" sz="1600" dirty="0">
                  <a:solidFill>
                    <a:srgbClr val="7030A0"/>
                  </a:solidFill>
                </a:rPr>
                <a:t>c</a:t>
              </a:r>
              <a:r>
                <a:rPr lang="en-GB" sz="1600" dirty="0" smtClean="0">
                  <a:solidFill>
                    <a:srgbClr val="7030A0"/>
                  </a:solidFill>
                </a:rPr>
                <a:t>omplexity: how different approx. posterior is to prior;</a:t>
              </a:r>
            </a:p>
            <a:p>
              <a:pPr marL="285750" indent="-285750">
                <a:buFont typeface="Arial" panose="020B0604020202020204" pitchFamily="34" charset="0"/>
                <a:buChar char="•"/>
              </a:pPr>
              <a:r>
                <a:rPr lang="en-GB" sz="1600" dirty="0" smtClean="0">
                  <a:solidFill>
                    <a:srgbClr val="7030A0"/>
                  </a:solidFill>
                </a:rPr>
                <a:t>Evidence Lower Bound (ELBO).</a:t>
              </a:r>
            </a:p>
          </p:txBody>
        </p:sp>
      </p:grpSp>
    </p:spTree>
    <p:extLst>
      <p:ext uri="{BB962C8B-B14F-4D97-AF65-F5344CB8AC3E}">
        <p14:creationId xmlns:p14="http://schemas.microsoft.com/office/powerpoint/2010/main" val="311094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4270D9-C286-4DFA-BA69-2036A66FC106}"/>
              </a:ext>
            </a:extLst>
          </p:cNvPr>
          <p:cNvSpPr/>
          <p:nvPr/>
        </p:nvSpPr>
        <p:spPr>
          <a:xfrm>
            <a:off x="723169" y="665003"/>
            <a:ext cx="1915664" cy="461665"/>
          </a:xfrm>
          <a:prstGeom prst="rect">
            <a:avLst/>
          </a:prstGeom>
        </p:spPr>
        <p:txBody>
          <a:bodyPr wrap="square">
            <a:spAutoFit/>
          </a:bodyPr>
          <a:lstStyle/>
          <a:p>
            <a:pPr algn="ctr"/>
            <a:r>
              <a:rPr lang="en-GB" sz="2400" dirty="0">
                <a:solidFill>
                  <a:schemeClr val="accent1">
                    <a:lumMod val="75000"/>
                  </a:schemeClr>
                </a:solidFill>
                <a:latin typeface="Arial Narrow" panose="020B0606020202030204" pitchFamily="34" charset="0"/>
              </a:rPr>
              <a:t>The </a:t>
            </a:r>
            <a:r>
              <a:rPr lang="en-GB" sz="2400" dirty="0" smtClean="0">
                <a:solidFill>
                  <a:schemeClr val="accent1">
                    <a:lumMod val="75000"/>
                  </a:schemeClr>
                </a:solidFill>
                <a:latin typeface="Arial Narrow" panose="020B0606020202030204" pitchFamily="34" charset="0"/>
              </a:rPr>
              <a:t>data 1</a:t>
            </a:r>
            <a:endParaRPr lang="en-GB" sz="2000" dirty="0">
              <a:solidFill>
                <a:schemeClr val="accent1">
                  <a:lumMod val="75000"/>
                </a:schemeClr>
              </a:solidFill>
              <a:latin typeface="Arial Narrow" panose="020B0606020202030204" pitchFamily="34" charset="0"/>
            </a:endParaRPr>
          </a:p>
        </p:txBody>
      </p:sp>
      <p:pic>
        <p:nvPicPr>
          <p:cNvPr id="5" name="Picture 4">
            <a:extLst>
              <a:ext uri="{FF2B5EF4-FFF2-40B4-BE49-F238E27FC236}">
                <a16:creationId xmlns:a16="http://schemas.microsoft.com/office/drawing/2014/main" id="{953F7871-6D12-45D8-8E87-27E6D883892F}"/>
              </a:ext>
            </a:extLst>
          </p:cNvPr>
          <p:cNvPicPr>
            <a:picLocks noChangeAspect="1"/>
          </p:cNvPicPr>
          <p:nvPr/>
        </p:nvPicPr>
        <p:blipFill>
          <a:blip r:embed="rId2"/>
          <a:stretch>
            <a:fillRect/>
          </a:stretch>
        </p:blipFill>
        <p:spPr>
          <a:xfrm>
            <a:off x="3942619" y="553128"/>
            <a:ext cx="4370626" cy="3129840"/>
          </a:xfrm>
          <a:prstGeom prst="rect">
            <a:avLst/>
          </a:prstGeom>
          <a:solidFill>
            <a:schemeClr val="bg1"/>
          </a:solidFill>
        </p:spPr>
      </p:pic>
      <p:sp>
        <p:nvSpPr>
          <p:cNvPr id="6" name="Rectangle 5">
            <a:extLst>
              <a:ext uri="{FF2B5EF4-FFF2-40B4-BE49-F238E27FC236}">
                <a16:creationId xmlns:a16="http://schemas.microsoft.com/office/drawing/2014/main" id="{B69D3E65-A49B-4AF1-8112-37D5F4FDCD95}"/>
              </a:ext>
            </a:extLst>
          </p:cNvPr>
          <p:cNvSpPr>
            <a:spLocks noChangeAspect="1"/>
          </p:cNvSpPr>
          <p:nvPr/>
        </p:nvSpPr>
        <p:spPr>
          <a:xfrm>
            <a:off x="1087348" y="4225618"/>
            <a:ext cx="6869202" cy="1954381"/>
          </a:xfrm>
          <a:prstGeom prst="rect">
            <a:avLst/>
          </a:prstGeom>
        </p:spPr>
        <p:txBody>
          <a:bodyPr wrap="square">
            <a:spAutoFit/>
          </a:bodyPr>
          <a:lstStyle/>
          <a:p>
            <a:r>
              <a:rPr lang="en-GB" sz="1100" dirty="0">
                <a:solidFill>
                  <a:srgbClr val="0000FF"/>
                </a:solidFill>
                <a:latin typeface="Courier New" panose="02070309020205020404" pitchFamily="49" charset="0"/>
              </a:rPr>
              <a:t>function</a:t>
            </a:r>
            <a:r>
              <a:rPr lang="en-GB" sz="1100" dirty="0">
                <a:solidFill>
                  <a:srgbClr val="000000"/>
                </a:solidFill>
                <a:latin typeface="Courier New" panose="02070309020205020404" pitchFamily="49" charset="0"/>
              </a:rPr>
              <a:t> data = DATA_COVID_JHU</a:t>
            </a:r>
          </a:p>
          <a:p>
            <a:r>
              <a:rPr lang="en-GB" sz="1100" dirty="0">
                <a:solidFill>
                  <a:srgbClr val="228B22"/>
                </a:solidFill>
                <a:latin typeface="Courier New" panose="02070309020205020404" pitchFamily="49" charset="0"/>
              </a:rPr>
              <a:t>% Data retrieval function for COVID modelling</a:t>
            </a:r>
          </a:p>
          <a:p>
            <a:r>
              <a:rPr lang="en-GB" sz="1100" dirty="0">
                <a:solidFill>
                  <a:srgbClr val="228B22"/>
                </a:solidFill>
                <a:latin typeface="Courier New" panose="02070309020205020404" pitchFamily="49" charset="0"/>
              </a:rPr>
              <a:t>% FORMAT data = DATA_COVID_JHU</a:t>
            </a:r>
          </a:p>
          <a:p>
            <a:r>
              <a:rPr lang="en-GB" sz="1100" dirty="0">
                <a:solidFill>
                  <a:srgbClr val="228B22"/>
                </a:solidFill>
                <a:latin typeface="Courier New" panose="02070309020205020404" pitchFamily="49" charset="0"/>
              </a:rPr>
              <a:t>%</a:t>
            </a:r>
          </a:p>
          <a:p>
            <a:r>
              <a:rPr lang="en-GB" sz="1100" dirty="0">
                <a:solidFill>
                  <a:srgbClr val="228B22"/>
                </a:solidFill>
                <a:latin typeface="Courier New" panose="02070309020205020404" pitchFamily="49" charset="0"/>
              </a:rPr>
              <a:t>% This auxiliary routine retrieves data from comma </a:t>
            </a:r>
            <a:r>
              <a:rPr lang="en-GB" sz="1100" dirty="0" smtClean="0">
                <a:solidFill>
                  <a:srgbClr val="228B22"/>
                </a:solidFill>
                <a:latin typeface="Courier New" panose="02070309020205020404" pitchFamily="49" charset="0"/>
              </a:rPr>
              <a:t>separated data </a:t>
            </a:r>
            <a:r>
              <a:rPr lang="en-GB" sz="1100" dirty="0">
                <a:solidFill>
                  <a:srgbClr val="228B22"/>
                </a:solidFill>
                <a:latin typeface="Courier New" panose="02070309020205020404" pitchFamily="49" charset="0"/>
              </a:rPr>
              <a:t>files</a:t>
            </a:r>
          </a:p>
          <a:p>
            <a:r>
              <a:rPr lang="en-GB" sz="1100" dirty="0">
                <a:solidFill>
                  <a:srgbClr val="228B22"/>
                </a:solidFill>
                <a:latin typeface="Courier New" panose="02070309020205020404" pitchFamily="49" charset="0"/>
              </a:rPr>
              <a:t>% that can be downloaded from:</a:t>
            </a:r>
          </a:p>
          <a:p>
            <a:r>
              <a:rPr lang="en-GB" sz="1100" dirty="0">
                <a:solidFill>
                  <a:srgbClr val="228B22"/>
                </a:solidFill>
                <a:latin typeface="Courier New" panose="02070309020205020404" pitchFamily="49" charset="0"/>
              </a:rPr>
              <a:t>% https://github.com/CSSEGISandData/COVID-19/</a:t>
            </a:r>
          </a:p>
          <a:p>
            <a:r>
              <a:rPr lang="en-GB" sz="1100" dirty="0">
                <a:solidFill>
                  <a:srgbClr val="228B22"/>
                </a:solidFill>
                <a:latin typeface="Courier New" panose="02070309020205020404" pitchFamily="49" charset="0"/>
              </a:rPr>
              <a:t>%</a:t>
            </a:r>
          </a:p>
          <a:p>
            <a:r>
              <a:rPr lang="en-GB" sz="1100" dirty="0">
                <a:solidFill>
                  <a:srgbClr val="228B22"/>
                </a:solidFill>
                <a:latin typeface="Courier New" panose="02070309020205020404" pitchFamily="49" charset="0"/>
              </a:rPr>
              <a:t>%     time_series_covid19_confirmed_global.csv</a:t>
            </a:r>
          </a:p>
          <a:p>
            <a:r>
              <a:rPr lang="en-GB" sz="1100" dirty="0">
                <a:solidFill>
                  <a:srgbClr val="228B22"/>
                </a:solidFill>
                <a:latin typeface="Courier New" panose="02070309020205020404" pitchFamily="49" charset="0"/>
              </a:rPr>
              <a:t>%     time_series_covid19_deaths_global.csv</a:t>
            </a:r>
          </a:p>
          <a:p>
            <a:r>
              <a:rPr lang="en-GB" sz="1100" dirty="0">
                <a:solidFill>
                  <a:srgbClr val="228B22"/>
                </a:solidFill>
                <a:latin typeface="Courier New" panose="02070309020205020404" pitchFamily="49" charset="0"/>
              </a:rPr>
              <a:t>%     …</a:t>
            </a:r>
          </a:p>
        </p:txBody>
      </p:sp>
    </p:spTree>
    <p:extLst>
      <p:ext uri="{BB962C8B-B14F-4D97-AF65-F5344CB8AC3E}">
        <p14:creationId xmlns:p14="http://schemas.microsoft.com/office/powerpoint/2010/main" val="4112066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A4B2A6-BC63-477A-951A-F9A68C7508AC}"/>
              </a:ext>
            </a:extLst>
          </p:cNvPr>
          <p:cNvPicPr>
            <a:picLocks noChangeAspect="1"/>
          </p:cNvPicPr>
          <p:nvPr/>
        </p:nvPicPr>
        <p:blipFill rotWithShape="1">
          <a:blip r:embed="rId2"/>
          <a:srcRect t="4259" b="6296"/>
          <a:stretch/>
        </p:blipFill>
        <p:spPr>
          <a:xfrm>
            <a:off x="2083214" y="37079"/>
            <a:ext cx="5289136" cy="6820921"/>
          </a:xfrm>
          <a:prstGeom prst="rect">
            <a:avLst/>
          </a:prstGeom>
        </p:spPr>
      </p:pic>
      <p:sp>
        <p:nvSpPr>
          <p:cNvPr id="3" name="Rectangle 2">
            <a:extLst>
              <a:ext uri="{FF2B5EF4-FFF2-40B4-BE49-F238E27FC236}">
                <a16:creationId xmlns:a16="http://schemas.microsoft.com/office/drawing/2014/main" id="{A04270D9-C286-4DFA-BA69-2036A66FC106}"/>
              </a:ext>
            </a:extLst>
          </p:cNvPr>
          <p:cNvSpPr/>
          <p:nvPr/>
        </p:nvSpPr>
        <p:spPr>
          <a:xfrm>
            <a:off x="100869" y="37079"/>
            <a:ext cx="1915664" cy="461665"/>
          </a:xfrm>
          <a:prstGeom prst="rect">
            <a:avLst/>
          </a:prstGeom>
        </p:spPr>
        <p:txBody>
          <a:bodyPr wrap="square">
            <a:spAutoFit/>
          </a:bodyPr>
          <a:lstStyle/>
          <a:p>
            <a:pPr algn="ctr"/>
            <a:r>
              <a:rPr lang="en-GB" sz="2400" dirty="0">
                <a:solidFill>
                  <a:schemeClr val="accent1">
                    <a:lumMod val="75000"/>
                  </a:schemeClr>
                </a:solidFill>
                <a:latin typeface="Arial Narrow" panose="020B0606020202030204" pitchFamily="34" charset="0"/>
              </a:rPr>
              <a:t>The </a:t>
            </a:r>
            <a:r>
              <a:rPr lang="en-GB" sz="2400" dirty="0" smtClean="0">
                <a:solidFill>
                  <a:schemeClr val="accent1">
                    <a:lumMod val="75000"/>
                  </a:schemeClr>
                </a:solidFill>
                <a:latin typeface="Arial Narrow" panose="020B0606020202030204" pitchFamily="34" charset="0"/>
              </a:rPr>
              <a:t>data 2</a:t>
            </a:r>
            <a:endParaRPr lang="en-GB" sz="2000" dirty="0">
              <a:solidFill>
                <a:schemeClr val="accent1">
                  <a:lumMod val="75000"/>
                </a:schemeClr>
              </a:solidFill>
              <a:latin typeface="Arial Narrow" panose="020B0606020202030204" pitchFamily="34" charset="0"/>
            </a:endParaRPr>
          </a:p>
        </p:txBody>
      </p:sp>
      <p:sp>
        <p:nvSpPr>
          <p:cNvPr id="8" name="TextBox 7"/>
          <p:cNvSpPr txBox="1"/>
          <p:nvPr/>
        </p:nvSpPr>
        <p:spPr>
          <a:xfrm>
            <a:off x="400050" y="698500"/>
            <a:ext cx="2004483" cy="738664"/>
          </a:xfrm>
          <a:prstGeom prst="rect">
            <a:avLst/>
          </a:prstGeom>
          <a:noFill/>
        </p:spPr>
        <p:txBody>
          <a:bodyPr wrap="square" rtlCol="0">
            <a:spAutoFit/>
          </a:bodyPr>
          <a:lstStyle/>
          <a:p>
            <a:r>
              <a:rPr lang="en-GB" sz="1400" dirty="0" smtClean="0">
                <a:solidFill>
                  <a:srgbClr val="7030A0"/>
                </a:solidFill>
              </a:rPr>
              <a:t>Each point a country, placed to indicate time since start of outbreak.</a:t>
            </a:r>
            <a:endParaRPr lang="en-GB" sz="1400" dirty="0">
              <a:solidFill>
                <a:srgbClr val="7030A0"/>
              </a:solidFill>
            </a:endParaRPr>
          </a:p>
        </p:txBody>
      </p:sp>
      <p:sp>
        <p:nvSpPr>
          <p:cNvPr id="9" name="TextBox 8"/>
          <p:cNvSpPr txBox="1"/>
          <p:nvPr/>
        </p:nvSpPr>
        <p:spPr>
          <a:xfrm>
            <a:off x="7082042" y="668019"/>
            <a:ext cx="1801934" cy="1169551"/>
          </a:xfrm>
          <a:prstGeom prst="rect">
            <a:avLst/>
          </a:prstGeom>
          <a:noFill/>
        </p:spPr>
        <p:txBody>
          <a:bodyPr wrap="square" rtlCol="0">
            <a:spAutoFit/>
          </a:bodyPr>
          <a:lstStyle/>
          <a:p>
            <a:r>
              <a:rPr lang="en-GB" sz="1400" dirty="0" smtClean="0">
                <a:solidFill>
                  <a:srgbClr val="7030A0"/>
                </a:solidFill>
              </a:rPr>
              <a:t>Each point a country, placed to indicate number of deaths, by position according to duration plot.</a:t>
            </a:r>
            <a:endParaRPr lang="en-GB" sz="1400" dirty="0">
              <a:solidFill>
                <a:srgbClr val="7030A0"/>
              </a:solidFill>
            </a:endParaRPr>
          </a:p>
        </p:txBody>
      </p:sp>
      <p:grpSp>
        <p:nvGrpSpPr>
          <p:cNvPr id="12" name="Group 11"/>
          <p:cNvGrpSpPr/>
          <p:nvPr/>
        </p:nvGrpSpPr>
        <p:grpSpPr>
          <a:xfrm>
            <a:off x="3625850" y="83244"/>
            <a:ext cx="4967817" cy="1851389"/>
            <a:chOff x="3625850" y="83244"/>
            <a:chExt cx="4967817" cy="1851389"/>
          </a:xfrm>
        </p:grpSpPr>
        <p:grpSp>
          <p:nvGrpSpPr>
            <p:cNvPr id="10" name="Group 9"/>
            <p:cNvGrpSpPr/>
            <p:nvPr/>
          </p:nvGrpSpPr>
          <p:grpSpPr>
            <a:xfrm>
              <a:off x="3625850" y="267910"/>
              <a:ext cx="2857500" cy="1666723"/>
              <a:chOff x="3625850" y="267910"/>
              <a:chExt cx="2857500" cy="1666723"/>
            </a:xfrm>
          </p:grpSpPr>
          <p:sp>
            <p:nvSpPr>
              <p:cNvPr id="4" name="Rectangle 3"/>
              <p:cNvSpPr/>
              <p:nvPr/>
            </p:nvSpPr>
            <p:spPr>
              <a:xfrm>
                <a:off x="3625850" y="267910"/>
                <a:ext cx="520700" cy="1662489"/>
              </a:xfrm>
              <a:prstGeom prst="rect">
                <a:avLst/>
              </a:prstGeom>
              <a:solidFill>
                <a:srgbClr val="7030A0">
                  <a:alpha val="41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962650" y="283633"/>
                <a:ext cx="520700" cy="1651000"/>
              </a:xfrm>
              <a:prstGeom prst="rect">
                <a:avLst/>
              </a:prstGeom>
              <a:solidFill>
                <a:srgbClr val="7030A0">
                  <a:alpha val="41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extBox 10"/>
            <p:cNvSpPr txBox="1"/>
            <p:nvPr/>
          </p:nvSpPr>
          <p:spPr>
            <a:xfrm>
              <a:off x="6879168" y="83244"/>
              <a:ext cx="1714499" cy="584775"/>
            </a:xfrm>
            <a:prstGeom prst="rect">
              <a:avLst/>
            </a:prstGeom>
            <a:noFill/>
          </p:spPr>
          <p:txBody>
            <a:bodyPr wrap="square" rtlCol="0">
              <a:spAutoFit/>
            </a:bodyPr>
            <a:lstStyle/>
            <a:p>
              <a:r>
                <a:rPr lang="en-GB" sz="1600" dirty="0" smtClean="0">
                  <a:solidFill>
                    <a:srgbClr val="FF0000"/>
                  </a:solidFill>
                </a:rPr>
                <a:t>Interesting gap in spread.</a:t>
              </a:r>
              <a:endParaRPr lang="en-GB" sz="1600" dirty="0">
                <a:solidFill>
                  <a:srgbClr val="FF0000"/>
                </a:solidFill>
              </a:endParaRPr>
            </a:p>
          </p:txBody>
        </p:sp>
      </p:grpSp>
      <p:sp>
        <p:nvSpPr>
          <p:cNvPr id="13" name="TextBox 12"/>
          <p:cNvSpPr txBox="1"/>
          <p:nvPr/>
        </p:nvSpPr>
        <p:spPr>
          <a:xfrm>
            <a:off x="3135630" y="3108985"/>
            <a:ext cx="630301" cy="338554"/>
          </a:xfrm>
          <a:prstGeom prst="rect">
            <a:avLst/>
          </a:prstGeom>
          <a:noFill/>
        </p:spPr>
        <p:txBody>
          <a:bodyPr wrap="none" rtlCol="0">
            <a:spAutoFit/>
          </a:bodyPr>
          <a:lstStyle/>
          <a:p>
            <a:r>
              <a:rPr lang="en-GB" sz="1600" dirty="0" smtClean="0">
                <a:solidFill>
                  <a:srgbClr val="0070C0"/>
                </a:solidFill>
              </a:rPr>
              <a:t>china</a:t>
            </a:r>
            <a:endParaRPr lang="en-GB" sz="1600" dirty="0">
              <a:solidFill>
                <a:srgbClr val="0070C0"/>
              </a:solidFill>
            </a:endParaRPr>
          </a:p>
        </p:txBody>
      </p:sp>
      <p:sp>
        <p:nvSpPr>
          <p:cNvPr id="14" name="TextBox 13"/>
          <p:cNvSpPr txBox="1"/>
          <p:nvPr/>
        </p:nvSpPr>
        <p:spPr>
          <a:xfrm>
            <a:off x="3950970" y="2651785"/>
            <a:ext cx="534826" cy="338554"/>
          </a:xfrm>
          <a:prstGeom prst="rect">
            <a:avLst/>
          </a:prstGeom>
          <a:noFill/>
        </p:spPr>
        <p:txBody>
          <a:bodyPr wrap="none" rtlCol="0">
            <a:spAutoFit/>
          </a:bodyPr>
          <a:lstStyle/>
          <a:p>
            <a:r>
              <a:rPr lang="en-GB" sz="1600" dirty="0" err="1" smtClean="0">
                <a:solidFill>
                  <a:srgbClr val="FF0000"/>
                </a:solidFill>
              </a:rPr>
              <a:t>italy</a:t>
            </a:r>
            <a:endParaRPr lang="en-GB" sz="1600" dirty="0">
              <a:solidFill>
                <a:srgbClr val="FF0000"/>
              </a:solidFill>
            </a:endParaRPr>
          </a:p>
        </p:txBody>
      </p:sp>
      <p:sp>
        <p:nvSpPr>
          <p:cNvPr id="15" name="TextBox 14"/>
          <p:cNvSpPr txBox="1"/>
          <p:nvPr/>
        </p:nvSpPr>
        <p:spPr>
          <a:xfrm>
            <a:off x="7032479" y="2990339"/>
            <a:ext cx="1783147" cy="523220"/>
          </a:xfrm>
          <a:prstGeom prst="rect">
            <a:avLst/>
          </a:prstGeom>
          <a:noFill/>
        </p:spPr>
        <p:txBody>
          <a:bodyPr wrap="square" rtlCol="0">
            <a:spAutoFit/>
          </a:bodyPr>
          <a:lstStyle/>
          <a:p>
            <a:r>
              <a:rPr lang="en-GB" sz="1400" dirty="0" smtClean="0">
                <a:solidFill>
                  <a:srgbClr val="7030A0"/>
                </a:solidFill>
              </a:rPr>
              <a:t>deaths in 48 days, by population size</a:t>
            </a:r>
            <a:endParaRPr lang="en-GB" sz="1400" dirty="0">
              <a:solidFill>
                <a:srgbClr val="7030A0"/>
              </a:solidFill>
            </a:endParaRPr>
          </a:p>
        </p:txBody>
      </p:sp>
      <p:sp>
        <p:nvSpPr>
          <p:cNvPr id="16" name="TextBox 15"/>
          <p:cNvSpPr txBox="1"/>
          <p:nvPr/>
        </p:nvSpPr>
        <p:spPr>
          <a:xfrm>
            <a:off x="7035575" y="4787571"/>
            <a:ext cx="1783147" cy="1815882"/>
          </a:xfrm>
          <a:prstGeom prst="rect">
            <a:avLst/>
          </a:prstGeom>
          <a:noFill/>
        </p:spPr>
        <p:txBody>
          <a:bodyPr wrap="square" rtlCol="0">
            <a:spAutoFit/>
          </a:bodyPr>
          <a:lstStyle/>
          <a:p>
            <a:r>
              <a:rPr lang="en-GB" sz="1400" dirty="0" smtClean="0">
                <a:solidFill>
                  <a:srgbClr val="7030A0"/>
                </a:solidFill>
              </a:rPr>
              <a:t>Total cases by cumulative deaths – strong correlation.</a:t>
            </a:r>
          </a:p>
          <a:p>
            <a:endParaRPr lang="en-GB" sz="1400" dirty="0">
              <a:solidFill>
                <a:srgbClr val="7030A0"/>
              </a:solidFill>
            </a:endParaRPr>
          </a:p>
          <a:p>
            <a:r>
              <a:rPr lang="en-GB" sz="1400" dirty="0" smtClean="0">
                <a:solidFill>
                  <a:srgbClr val="7030A0"/>
                </a:solidFill>
              </a:rPr>
              <a:t>Countries with best health systems – Canada, Germany, perhaps Israel??</a:t>
            </a:r>
            <a:endParaRPr lang="en-GB" sz="1400" dirty="0">
              <a:solidFill>
                <a:srgbClr val="7030A0"/>
              </a:solidFill>
            </a:endParaRPr>
          </a:p>
        </p:txBody>
      </p:sp>
    </p:spTree>
    <p:extLst>
      <p:ext uri="{BB962C8B-B14F-4D97-AF65-F5344CB8AC3E}">
        <p14:creationId xmlns:p14="http://schemas.microsoft.com/office/powerpoint/2010/main" val="108364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8FD8671-1D7F-4520-A1BB-654E7CF7D5B1}"/>
              </a:ext>
            </a:extLst>
          </p:cNvPr>
          <p:cNvGraphicFramePr>
            <a:graphicFrameLocks noChangeAspect="1"/>
          </p:cNvGraphicFramePr>
          <p:nvPr>
            <p:extLst>
              <p:ext uri="{D42A27DB-BD31-4B8C-83A1-F6EECF244321}">
                <p14:modId xmlns:p14="http://schemas.microsoft.com/office/powerpoint/2010/main" val="3511260351"/>
              </p:ext>
            </p:extLst>
          </p:nvPr>
        </p:nvGraphicFramePr>
        <p:xfrm>
          <a:off x="3544955" y="966826"/>
          <a:ext cx="2160270" cy="1172718"/>
        </p:xfrm>
        <a:graphic>
          <a:graphicData uri="http://schemas.openxmlformats.org/presentationml/2006/ole">
            <mc:AlternateContent xmlns:mc="http://schemas.openxmlformats.org/markup-compatibility/2006">
              <mc:Choice xmlns:v="urn:schemas-microsoft-com:vml" Requires="v">
                <p:oleObj spid="_x0000_s16554" name="Equation" r:id="rId3" imgW="1333500" imgH="723900" progId="Equation.DSMT4">
                  <p:embed/>
                </p:oleObj>
              </mc:Choice>
              <mc:Fallback>
                <p:oleObj name="Equation" r:id="rId3" imgW="1333500" imgH="723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4955" y="966826"/>
                        <a:ext cx="2160270" cy="1172718"/>
                      </a:xfrm>
                      <a:prstGeom prst="rect">
                        <a:avLst/>
                      </a:prstGeom>
                      <a:noFill/>
                    </p:spPr>
                  </p:pic>
                </p:oleObj>
              </mc:Fallback>
            </mc:AlternateContent>
          </a:graphicData>
        </a:graphic>
      </p:graphicFrame>
      <p:sp>
        <p:nvSpPr>
          <p:cNvPr id="216" name="Rectangle 215">
            <a:extLst>
              <a:ext uri="{FF2B5EF4-FFF2-40B4-BE49-F238E27FC236}">
                <a16:creationId xmlns:a16="http://schemas.microsoft.com/office/drawing/2014/main" id="{DA17A1FB-4EEC-4DE3-BF06-B1BC8A7228AE}"/>
              </a:ext>
            </a:extLst>
          </p:cNvPr>
          <p:cNvSpPr/>
          <p:nvPr/>
        </p:nvSpPr>
        <p:spPr>
          <a:xfrm>
            <a:off x="952614" y="123847"/>
            <a:ext cx="6918684" cy="461665"/>
          </a:xfrm>
          <a:prstGeom prst="rect">
            <a:avLst/>
          </a:prstGeom>
        </p:spPr>
        <p:txBody>
          <a:bodyPr wrap="square">
            <a:spAutoFit/>
          </a:bodyPr>
          <a:lstStyle/>
          <a:p>
            <a:pPr algn="ctr"/>
            <a:r>
              <a:rPr lang="en-GB" sz="2400" dirty="0">
                <a:solidFill>
                  <a:schemeClr val="accent1">
                    <a:lumMod val="75000"/>
                  </a:schemeClr>
                </a:solidFill>
                <a:latin typeface="Arial Narrow" panose="020B0606020202030204" pitchFamily="34" charset="0"/>
              </a:rPr>
              <a:t>Parametric empirical Bayes and between-country effects</a:t>
            </a:r>
            <a:endParaRPr lang="en-GB" sz="2000" dirty="0">
              <a:solidFill>
                <a:schemeClr val="accent1">
                  <a:lumMod val="75000"/>
                </a:schemeClr>
              </a:solidFill>
              <a:latin typeface="Arial Narrow" panose="020B0606020202030204" pitchFamily="34" charset="0"/>
            </a:endParaRPr>
          </a:p>
        </p:txBody>
      </p:sp>
      <p:pic>
        <p:nvPicPr>
          <p:cNvPr id="2" name="Picture 1"/>
          <p:cNvPicPr>
            <a:picLocks noChangeAspect="1"/>
          </p:cNvPicPr>
          <p:nvPr/>
        </p:nvPicPr>
        <p:blipFill>
          <a:blip r:embed="rId5"/>
          <a:stretch>
            <a:fillRect/>
          </a:stretch>
        </p:blipFill>
        <p:spPr>
          <a:xfrm>
            <a:off x="450432" y="2818477"/>
            <a:ext cx="7923047" cy="3862760"/>
          </a:xfrm>
          <a:prstGeom prst="rect">
            <a:avLst/>
          </a:prstGeom>
        </p:spPr>
      </p:pic>
      <p:sp>
        <p:nvSpPr>
          <p:cNvPr id="4" name="TextBox 3"/>
          <p:cNvSpPr txBox="1"/>
          <p:nvPr/>
        </p:nvSpPr>
        <p:spPr>
          <a:xfrm>
            <a:off x="182881" y="737577"/>
            <a:ext cx="2804159" cy="1631216"/>
          </a:xfrm>
          <a:prstGeom prst="rect">
            <a:avLst/>
          </a:prstGeom>
          <a:noFill/>
        </p:spPr>
        <p:txBody>
          <a:bodyPr wrap="square" rtlCol="0">
            <a:spAutoFit/>
          </a:bodyPr>
          <a:lstStyle/>
          <a:p>
            <a:r>
              <a:rPr lang="en-GB" sz="2000" dirty="0" smtClean="0">
                <a:solidFill>
                  <a:srgbClr val="7030A0"/>
                </a:solidFill>
              </a:rPr>
              <a:t>Doing statistical inference across countries, on parameters derived from fitting model.</a:t>
            </a:r>
            <a:endParaRPr lang="en-GB" sz="2000" dirty="0">
              <a:solidFill>
                <a:srgbClr val="7030A0"/>
              </a:solidFill>
            </a:endParaRPr>
          </a:p>
        </p:txBody>
      </p:sp>
      <p:sp>
        <p:nvSpPr>
          <p:cNvPr id="5" name="TextBox 4"/>
          <p:cNvSpPr txBox="1"/>
          <p:nvPr/>
        </p:nvSpPr>
        <p:spPr>
          <a:xfrm>
            <a:off x="5843211" y="1035196"/>
            <a:ext cx="2809359" cy="338554"/>
          </a:xfrm>
          <a:prstGeom prst="rect">
            <a:avLst/>
          </a:prstGeom>
          <a:noFill/>
        </p:spPr>
        <p:txBody>
          <a:bodyPr wrap="none" rtlCol="0">
            <a:spAutoFit/>
          </a:bodyPr>
          <a:lstStyle/>
          <a:p>
            <a:r>
              <a:rPr lang="en-GB" sz="1600" dirty="0" smtClean="0">
                <a:solidFill>
                  <a:srgbClr val="7030A0"/>
                </a:solidFill>
              </a:rPr>
              <a:t>1</a:t>
            </a:r>
            <a:r>
              <a:rPr lang="en-GB" sz="1600" baseline="30000" dirty="0" smtClean="0">
                <a:solidFill>
                  <a:srgbClr val="7030A0"/>
                </a:solidFill>
              </a:rPr>
              <a:t>st</a:t>
            </a:r>
            <a:r>
              <a:rPr lang="en-GB" sz="1600" dirty="0" smtClean="0">
                <a:solidFill>
                  <a:srgbClr val="7030A0"/>
                </a:solidFill>
              </a:rPr>
              <a:t> level: </a:t>
            </a:r>
            <a:r>
              <a:rPr lang="en-GB" sz="1600" dirty="0" err="1" smtClean="0">
                <a:solidFill>
                  <a:srgbClr val="7030A0"/>
                </a:solidFill>
              </a:rPr>
              <a:t>i</a:t>
            </a:r>
            <a:r>
              <a:rPr lang="en-GB" sz="1600" dirty="0" smtClean="0">
                <a:solidFill>
                  <a:srgbClr val="7030A0"/>
                </a:solidFill>
              </a:rPr>
              <a:t> ranges over countries</a:t>
            </a:r>
            <a:endParaRPr lang="en-GB" sz="1600" dirty="0">
              <a:solidFill>
                <a:srgbClr val="7030A0"/>
              </a:solidFill>
            </a:endParaRPr>
          </a:p>
        </p:txBody>
      </p:sp>
      <p:sp>
        <p:nvSpPr>
          <p:cNvPr id="219" name="TextBox 218"/>
          <p:cNvSpPr txBox="1"/>
          <p:nvPr/>
        </p:nvSpPr>
        <p:spPr>
          <a:xfrm>
            <a:off x="5843211" y="1418093"/>
            <a:ext cx="2401235" cy="338554"/>
          </a:xfrm>
          <a:prstGeom prst="rect">
            <a:avLst/>
          </a:prstGeom>
          <a:noFill/>
        </p:spPr>
        <p:txBody>
          <a:bodyPr wrap="none" rtlCol="0">
            <a:spAutoFit/>
          </a:bodyPr>
          <a:lstStyle/>
          <a:p>
            <a:r>
              <a:rPr lang="en-GB" sz="1600" dirty="0" smtClean="0">
                <a:solidFill>
                  <a:srgbClr val="7030A0"/>
                </a:solidFill>
              </a:rPr>
              <a:t>2</a:t>
            </a:r>
            <a:r>
              <a:rPr lang="en-GB" sz="1600" baseline="30000" dirty="0" smtClean="0">
                <a:solidFill>
                  <a:srgbClr val="7030A0"/>
                </a:solidFill>
              </a:rPr>
              <a:t>nd</a:t>
            </a:r>
            <a:r>
              <a:rPr lang="en-GB" sz="1600" dirty="0" smtClean="0">
                <a:solidFill>
                  <a:srgbClr val="7030A0"/>
                </a:solidFill>
              </a:rPr>
              <a:t> level: across countries</a:t>
            </a:r>
            <a:endParaRPr lang="en-GB" sz="1600" dirty="0">
              <a:solidFill>
                <a:srgbClr val="7030A0"/>
              </a:solidFill>
            </a:endParaRPr>
          </a:p>
        </p:txBody>
      </p:sp>
      <p:sp>
        <p:nvSpPr>
          <p:cNvPr id="220" name="TextBox 219"/>
          <p:cNvSpPr txBox="1"/>
          <p:nvPr/>
        </p:nvSpPr>
        <p:spPr>
          <a:xfrm>
            <a:off x="5843211" y="1825017"/>
            <a:ext cx="1209690" cy="338554"/>
          </a:xfrm>
          <a:prstGeom prst="rect">
            <a:avLst/>
          </a:prstGeom>
          <a:noFill/>
        </p:spPr>
        <p:txBody>
          <a:bodyPr wrap="none" rtlCol="0">
            <a:spAutoFit/>
          </a:bodyPr>
          <a:lstStyle/>
          <a:p>
            <a:r>
              <a:rPr lang="en-GB" sz="1600" dirty="0">
                <a:solidFill>
                  <a:srgbClr val="7030A0"/>
                </a:solidFill>
              </a:rPr>
              <a:t>h</a:t>
            </a:r>
            <a:r>
              <a:rPr lang="en-GB" sz="1600" dirty="0" smtClean="0">
                <a:solidFill>
                  <a:srgbClr val="7030A0"/>
                </a:solidFill>
              </a:rPr>
              <a:t>yper-priors</a:t>
            </a:r>
            <a:endParaRPr lang="en-GB" sz="1600" dirty="0">
              <a:solidFill>
                <a:srgbClr val="7030A0"/>
              </a:solidFill>
            </a:endParaRPr>
          </a:p>
        </p:txBody>
      </p:sp>
      <p:sp>
        <p:nvSpPr>
          <p:cNvPr id="6" name="TextBox 5"/>
          <p:cNvSpPr txBox="1"/>
          <p:nvPr/>
        </p:nvSpPr>
        <p:spPr>
          <a:xfrm>
            <a:off x="3739559" y="592326"/>
            <a:ext cx="1965666" cy="400110"/>
          </a:xfrm>
          <a:prstGeom prst="rect">
            <a:avLst/>
          </a:prstGeom>
          <a:noFill/>
        </p:spPr>
        <p:txBody>
          <a:bodyPr wrap="none" rtlCol="0">
            <a:spAutoFit/>
          </a:bodyPr>
          <a:lstStyle/>
          <a:p>
            <a:r>
              <a:rPr lang="en-GB" sz="2000" dirty="0" smtClean="0">
                <a:solidFill>
                  <a:srgbClr val="7030A0"/>
                </a:solidFill>
              </a:rPr>
              <a:t>Hierarchical GLM</a:t>
            </a:r>
            <a:endParaRPr lang="en-GB" sz="2000" dirty="0">
              <a:solidFill>
                <a:srgbClr val="7030A0"/>
              </a:solidFill>
            </a:endParaRPr>
          </a:p>
        </p:txBody>
      </p:sp>
      <p:sp>
        <p:nvSpPr>
          <p:cNvPr id="7" name="TextBox 6"/>
          <p:cNvSpPr txBox="1"/>
          <p:nvPr/>
        </p:nvSpPr>
        <p:spPr>
          <a:xfrm>
            <a:off x="6276976" y="6273225"/>
            <a:ext cx="2867024" cy="584775"/>
          </a:xfrm>
          <a:prstGeom prst="rect">
            <a:avLst/>
          </a:prstGeom>
          <a:noFill/>
        </p:spPr>
        <p:txBody>
          <a:bodyPr wrap="square" rtlCol="0">
            <a:spAutoFit/>
          </a:bodyPr>
          <a:lstStyle/>
          <a:p>
            <a:r>
              <a:rPr lang="en-GB" sz="1600" dirty="0" smtClean="0">
                <a:solidFill>
                  <a:srgbClr val="7030A0"/>
                </a:solidFill>
              </a:rPr>
              <a:t>variation across latitude and longitude on different scales</a:t>
            </a:r>
            <a:endParaRPr lang="en-GB" sz="1600" dirty="0">
              <a:solidFill>
                <a:srgbClr val="7030A0"/>
              </a:solidFill>
            </a:endParaRPr>
          </a:p>
        </p:txBody>
      </p:sp>
      <p:sp>
        <p:nvSpPr>
          <p:cNvPr id="3648" name="TextBox 3647"/>
          <p:cNvSpPr txBox="1"/>
          <p:nvPr/>
        </p:nvSpPr>
        <p:spPr>
          <a:xfrm>
            <a:off x="1584960" y="2446325"/>
            <a:ext cx="5906489" cy="369332"/>
          </a:xfrm>
          <a:prstGeom prst="rect">
            <a:avLst/>
          </a:prstGeom>
          <a:noFill/>
        </p:spPr>
        <p:txBody>
          <a:bodyPr wrap="none" rtlCol="0">
            <a:spAutoFit/>
          </a:bodyPr>
          <a:lstStyle/>
          <a:p>
            <a:r>
              <a:rPr lang="en-GB" dirty="0" smtClean="0">
                <a:solidFill>
                  <a:srgbClr val="7030A0"/>
                </a:solidFill>
              </a:rPr>
              <a:t>Size of at-risk population correlates with latitude (negatively)</a:t>
            </a:r>
            <a:endParaRPr lang="en-GB" dirty="0">
              <a:solidFill>
                <a:srgbClr val="7030A0"/>
              </a:solidFill>
            </a:endParaRPr>
          </a:p>
        </p:txBody>
      </p:sp>
    </p:spTree>
    <p:extLst>
      <p:ext uri="{BB962C8B-B14F-4D97-AF65-F5344CB8AC3E}">
        <p14:creationId xmlns:p14="http://schemas.microsoft.com/office/powerpoint/2010/main" val="3108350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03" name="Group 2402">
            <a:extLst>
              <a:ext uri="{FF2B5EF4-FFF2-40B4-BE49-F238E27FC236}">
                <a16:creationId xmlns:a16="http://schemas.microsoft.com/office/drawing/2014/main" id="{4060F557-44C9-4727-819C-56C2306E9A45}"/>
              </a:ext>
            </a:extLst>
          </p:cNvPr>
          <p:cNvGrpSpPr>
            <a:grpSpLocks noChangeAspect="1"/>
          </p:cNvGrpSpPr>
          <p:nvPr/>
        </p:nvGrpSpPr>
        <p:grpSpPr>
          <a:xfrm>
            <a:off x="313133" y="1308716"/>
            <a:ext cx="5577363" cy="5434013"/>
            <a:chOff x="2558258" y="336550"/>
            <a:chExt cx="3983831" cy="3881438"/>
          </a:xfrm>
        </p:grpSpPr>
        <p:sp>
          <p:nvSpPr>
            <p:cNvPr id="2203" name="Rectangle 5">
              <a:extLst>
                <a:ext uri="{FF2B5EF4-FFF2-40B4-BE49-F238E27FC236}">
                  <a16:creationId xmlns:a16="http://schemas.microsoft.com/office/drawing/2014/main" id="{6F2C1B19-1A8E-4F12-9C6A-EEDDE1F8D0D9}"/>
                </a:ext>
              </a:extLst>
            </p:cNvPr>
            <p:cNvSpPr>
              <a:spLocks noChangeArrowheads="1"/>
            </p:cNvSpPr>
            <p:nvPr/>
          </p:nvSpPr>
          <p:spPr bwMode="auto">
            <a:xfrm>
              <a:off x="2870201" y="515938"/>
              <a:ext cx="1477963" cy="1477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04" name="Line 6">
              <a:extLst>
                <a:ext uri="{FF2B5EF4-FFF2-40B4-BE49-F238E27FC236}">
                  <a16:creationId xmlns:a16="http://schemas.microsoft.com/office/drawing/2014/main" id="{ADD6386E-2CC1-4C62-9863-33C98935F214}"/>
                </a:ext>
              </a:extLst>
            </p:cNvPr>
            <p:cNvSpPr>
              <a:spLocks noChangeShapeType="1"/>
            </p:cNvSpPr>
            <p:nvPr/>
          </p:nvSpPr>
          <p:spPr bwMode="auto">
            <a:xfrm>
              <a:off x="2870201" y="1993900"/>
              <a:ext cx="1477963"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5" name="Line 7">
              <a:extLst>
                <a:ext uri="{FF2B5EF4-FFF2-40B4-BE49-F238E27FC236}">
                  <a16:creationId xmlns:a16="http://schemas.microsoft.com/office/drawing/2014/main" id="{76644A78-9E1F-4894-B490-1AD236B8680F}"/>
                </a:ext>
              </a:extLst>
            </p:cNvPr>
            <p:cNvSpPr>
              <a:spLocks noChangeShapeType="1"/>
            </p:cNvSpPr>
            <p:nvPr/>
          </p:nvSpPr>
          <p:spPr bwMode="auto">
            <a:xfrm>
              <a:off x="2870201" y="515938"/>
              <a:ext cx="1477963"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6" name="Line 8">
              <a:extLst>
                <a:ext uri="{FF2B5EF4-FFF2-40B4-BE49-F238E27FC236}">
                  <a16:creationId xmlns:a16="http://schemas.microsoft.com/office/drawing/2014/main" id="{31B7D31F-0D56-467A-85EF-E9E2B53DA31E}"/>
                </a:ext>
              </a:extLst>
            </p:cNvPr>
            <p:cNvSpPr>
              <a:spLocks noChangeShapeType="1"/>
            </p:cNvSpPr>
            <p:nvPr/>
          </p:nvSpPr>
          <p:spPr bwMode="auto">
            <a:xfrm flipV="1">
              <a:off x="2870201"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7" name="Line 9">
              <a:extLst>
                <a:ext uri="{FF2B5EF4-FFF2-40B4-BE49-F238E27FC236}">
                  <a16:creationId xmlns:a16="http://schemas.microsoft.com/office/drawing/2014/main" id="{C03E4A23-180C-4702-9AAD-BC5852FD6AB0}"/>
                </a:ext>
              </a:extLst>
            </p:cNvPr>
            <p:cNvSpPr>
              <a:spLocks noChangeShapeType="1"/>
            </p:cNvSpPr>
            <p:nvPr/>
          </p:nvSpPr>
          <p:spPr bwMode="auto">
            <a:xfrm flipV="1">
              <a:off x="3116264"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8" name="Line 10">
              <a:extLst>
                <a:ext uri="{FF2B5EF4-FFF2-40B4-BE49-F238E27FC236}">
                  <a16:creationId xmlns:a16="http://schemas.microsoft.com/office/drawing/2014/main" id="{FE82C7CE-AAF7-419D-AFA0-FD9D13ED6921}"/>
                </a:ext>
              </a:extLst>
            </p:cNvPr>
            <p:cNvSpPr>
              <a:spLocks noChangeShapeType="1"/>
            </p:cNvSpPr>
            <p:nvPr/>
          </p:nvSpPr>
          <p:spPr bwMode="auto">
            <a:xfrm flipV="1">
              <a:off x="3362326"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9" name="Line 11">
              <a:extLst>
                <a:ext uri="{FF2B5EF4-FFF2-40B4-BE49-F238E27FC236}">
                  <a16:creationId xmlns:a16="http://schemas.microsoft.com/office/drawing/2014/main" id="{FC3FA05D-403C-409B-98FF-CEFE557761B1}"/>
                </a:ext>
              </a:extLst>
            </p:cNvPr>
            <p:cNvSpPr>
              <a:spLocks noChangeShapeType="1"/>
            </p:cNvSpPr>
            <p:nvPr/>
          </p:nvSpPr>
          <p:spPr bwMode="auto">
            <a:xfrm flipV="1">
              <a:off x="3608389"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0" name="Line 12">
              <a:extLst>
                <a:ext uri="{FF2B5EF4-FFF2-40B4-BE49-F238E27FC236}">
                  <a16:creationId xmlns:a16="http://schemas.microsoft.com/office/drawing/2014/main" id="{201B516A-4D5E-40E5-A27E-4983447FE4C9}"/>
                </a:ext>
              </a:extLst>
            </p:cNvPr>
            <p:cNvSpPr>
              <a:spLocks noChangeShapeType="1"/>
            </p:cNvSpPr>
            <p:nvPr/>
          </p:nvSpPr>
          <p:spPr bwMode="auto">
            <a:xfrm flipV="1">
              <a:off x="3856039"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1" name="Line 13">
              <a:extLst>
                <a:ext uri="{FF2B5EF4-FFF2-40B4-BE49-F238E27FC236}">
                  <a16:creationId xmlns:a16="http://schemas.microsoft.com/office/drawing/2014/main" id="{76D5EA26-8A22-4B89-9B9B-1423F026B160}"/>
                </a:ext>
              </a:extLst>
            </p:cNvPr>
            <p:cNvSpPr>
              <a:spLocks noChangeShapeType="1"/>
            </p:cNvSpPr>
            <p:nvPr/>
          </p:nvSpPr>
          <p:spPr bwMode="auto">
            <a:xfrm flipV="1">
              <a:off x="4102101"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2" name="Line 14">
              <a:extLst>
                <a:ext uri="{FF2B5EF4-FFF2-40B4-BE49-F238E27FC236}">
                  <a16:creationId xmlns:a16="http://schemas.microsoft.com/office/drawing/2014/main" id="{A967FA7E-2C47-48C8-8F0F-44BF4BABB1D5}"/>
                </a:ext>
              </a:extLst>
            </p:cNvPr>
            <p:cNvSpPr>
              <a:spLocks noChangeShapeType="1"/>
            </p:cNvSpPr>
            <p:nvPr/>
          </p:nvSpPr>
          <p:spPr bwMode="auto">
            <a:xfrm flipV="1">
              <a:off x="4348164"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3" name="Line 15">
              <a:extLst>
                <a:ext uri="{FF2B5EF4-FFF2-40B4-BE49-F238E27FC236}">
                  <a16:creationId xmlns:a16="http://schemas.microsoft.com/office/drawing/2014/main" id="{5EE149D7-57B3-43CD-B76D-EB7E4BBFB31B}"/>
                </a:ext>
              </a:extLst>
            </p:cNvPr>
            <p:cNvSpPr>
              <a:spLocks noChangeShapeType="1"/>
            </p:cNvSpPr>
            <p:nvPr/>
          </p:nvSpPr>
          <p:spPr bwMode="auto">
            <a:xfrm>
              <a:off x="2870201" y="515938"/>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4" name="Line 16">
              <a:extLst>
                <a:ext uri="{FF2B5EF4-FFF2-40B4-BE49-F238E27FC236}">
                  <a16:creationId xmlns:a16="http://schemas.microsoft.com/office/drawing/2014/main" id="{0EA36D7E-DEDD-4EC6-9804-33B11DD7D6E9}"/>
                </a:ext>
              </a:extLst>
            </p:cNvPr>
            <p:cNvSpPr>
              <a:spLocks noChangeShapeType="1"/>
            </p:cNvSpPr>
            <p:nvPr/>
          </p:nvSpPr>
          <p:spPr bwMode="auto">
            <a:xfrm>
              <a:off x="3116264" y="515938"/>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5" name="Line 17">
              <a:extLst>
                <a:ext uri="{FF2B5EF4-FFF2-40B4-BE49-F238E27FC236}">
                  <a16:creationId xmlns:a16="http://schemas.microsoft.com/office/drawing/2014/main" id="{E62755B5-EFA7-46F1-8140-F105186E7894}"/>
                </a:ext>
              </a:extLst>
            </p:cNvPr>
            <p:cNvSpPr>
              <a:spLocks noChangeShapeType="1"/>
            </p:cNvSpPr>
            <p:nvPr/>
          </p:nvSpPr>
          <p:spPr bwMode="auto">
            <a:xfrm>
              <a:off x="3362326" y="515938"/>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6" name="Line 18">
              <a:extLst>
                <a:ext uri="{FF2B5EF4-FFF2-40B4-BE49-F238E27FC236}">
                  <a16:creationId xmlns:a16="http://schemas.microsoft.com/office/drawing/2014/main" id="{9EECA1EE-942E-4215-8F55-E98115440B68}"/>
                </a:ext>
              </a:extLst>
            </p:cNvPr>
            <p:cNvSpPr>
              <a:spLocks noChangeShapeType="1"/>
            </p:cNvSpPr>
            <p:nvPr/>
          </p:nvSpPr>
          <p:spPr bwMode="auto">
            <a:xfrm>
              <a:off x="3608389" y="515938"/>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7" name="Line 19">
              <a:extLst>
                <a:ext uri="{FF2B5EF4-FFF2-40B4-BE49-F238E27FC236}">
                  <a16:creationId xmlns:a16="http://schemas.microsoft.com/office/drawing/2014/main" id="{A34D79C0-D8A5-4710-98B3-F0059C2C6457}"/>
                </a:ext>
              </a:extLst>
            </p:cNvPr>
            <p:cNvSpPr>
              <a:spLocks noChangeShapeType="1"/>
            </p:cNvSpPr>
            <p:nvPr/>
          </p:nvSpPr>
          <p:spPr bwMode="auto">
            <a:xfrm>
              <a:off x="3856039" y="515938"/>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8" name="Line 20">
              <a:extLst>
                <a:ext uri="{FF2B5EF4-FFF2-40B4-BE49-F238E27FC236}">
                  <a16:creationId xmlns:a16="http://schemas.microsoft.com/office/drawing/2014/main" id="{31581698-4501-4F30-826C-1F208878B28A}"/>
                </a:ext>
              </a:extLst>
            </p:cNvPr>
            <p:cNvSpPr>
              <a:spLocks noChangeShapeType="1"/>
            </p:cNvSpPr>
            <p:nvPr/>
          </p:nvSpPr>
          <p:spPr bwMode="auto">
            <a:xfrm>
              <a:off x="4102101" y="515938"/>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9" name="Line 21">
              <a:extLst>
                <a:ext uri="{FF2B5EF4-FFF2-40B4-BE49-F238E27FC236}">
                  <a16:creationId xmlns:a16="http://schemas.microsoft.com/office/drawing/2014/main" id="{0F3C539D-7590-43D0-A272-8D7E0B2EE9F2}"/>
                </a:ext>
              </a:extLst>
            </p:cNvPr>
            <p:cNvSpPr>
              <a:spLocks noChangeShapeType="1"/>
            </p:cNvSpPr>
            <p:nvPr/>
          </p:nvSpPr>
          <p:spPr bwMode="auto">
            <a:xfrm>
              <a:off x="4348164" y="515938"/>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20" name="Rectangle 22">
              <a:extLst>
                <a:ext uri="{FF2B5EF4-FFF2-40B4-BE49-F238E27FC236}">
                  <a16:creationId xmlns:a16="http://schemas.microsoft.com/office/drawing/2014/main" id="{BC23ADE2-431C-4B75-887F-7206AC25F7C8}"/>
                </a:ext>
              </a:extLst>
            </p:cNvPr>
            <p:cNvSpPr>
              <a:spLocks noChangeArrowheads="1"/>
            </p:cNvSpPr>
            <p:nvPr/>
          </p:nvSpPr>
          <p:spPr bwMode="auto">
            <a:xfrm>
              <a:off x="2851151" y="2032000"/>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21" name="Rectangle 23">
              <a:extLst>
                <a:ext uri="{FF2B5EF4-FFF2-40B4-BE49-F238E27FC236}">
                  <a16:creationId xmlns:a16="http://schemas.microsoft.com/office/drawing/2014/main" id="{A6775B65-7AF9-4928-90B6-9F22E4B5467A}"/>
                </a:ext>
              </a:extLst>
            </p:cNvPr>
            <p:cNvSpPr>
              <a:spLocks noChangeArrowheads="1"/>
            </p:cNvSpPr>
            <p:nvPr/>
          </p:nvSpPr>
          <p:spPr bwMode="auto">
            <a:xfrm>
              <a:off x="3081339" y="2032000"/>
              <a:ext cx="1111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22" name="Rectangle 24">
              <a:extLst>
                <a:ext uri="{FF2B5EF4-FFF2-40B4-BE49-F238E27FC236}">
                  <a16:creationId xmlns:a16="http://schemas.microsoft.com/office/drawing/2014/main" id="{9409504B-0955-4DBE-AE43-DCEA5F1F6BA9}"/>
                </a:ext>
              </a:extLst>
            </p:cNvPr>
            <p:cNvSpPr>
              <a:spLocks noChangeArrowheads="1"/>
            </p:cNvSpPr>
            <p:nvPr/>
          </p:nvSpPr>
          <p:spPr bwMode="auto">
            <a:xfrm>
              <a:off x="3305176" y="2032000"/>
              <a:ext cx="1492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23" name="Rectangle 25">
              <a:extLst>
                <a:ext uri="{FF2B5EF4-FFF2-40B4-BE49-F238E27FC236}">
                  <a16:creationId xmlns:a16="http://schemas.microsoft.com/office/drawing/2014/main" id="{DF18AFB1-CA46-4147-94B1-DB6D9B0FF3AE}"/>
                </a:ext>
              </a:extLst>
            </p:cNvPr>
            <p:cNvSpPr>
              <a:spLocks noChangeArrowheads="1"/>
            </p:cNvSpPr>
            <p:nvPr/>
          </p:nvSpPr>
          <p:spPr bwMode="auto">
            <a:xfrm>
              <a:off x="3552826" y="2032000"/>
              <a:ext cx="1492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24" name="Rectangle 26">
              <a:extLst>
                <a:ext uri="{FF2B5EF4-FFF2-40B4-BE49-F238E27FC236}">
                  <a16:creationId xmlns:a16="http://schemas.microsoft.com/office/drawing/2014/main" id="{495AA764-E660-47B8-8D35-6935E8034D63}"/>
                </a:ext>
              </a:extLst>
            </p:cNvPr>
            <p:cNvSpPr>
              <a:spLocks noChangeArrowheads="1"/>
            </p:cNvSpPr>
            <p:nvPr/>
          </p:nvSpPr>
          <p:spPr bwMode="auto">
            <a:xfrm>
              <a:off x="3802064" y="2032000"/>
              <a:ext cx="1492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25" name="Rectangle 27">
              <a:extLst>
                <a:ext uri="{FF2B5EF4-FFF2-40B4-BE49-F238E27FC236}">
                  <a16:creationId xmlns:a16="http://schemas.microsoft.com/office/drawing/2014/main" id="{E5FA4830-FEA4-432B-8FFE-7FF3560BB58F}"/>
                </a:ext>
              </a:extLst>
            </p:cNvPr>
            <p:cNvSpPr>
              <a:spLocks noChangeArrowheads="1"/>
            </p:cNvSpPr>
            <p:nvPr/>
          </p:nvSpPr>
          <p:spPr bwMode="auto">
            <a:xfrm>
              <a:off x="4043364" y="2032000"/>
              <a:ext cx="1492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26" name="Rectangle 28">
              <a:extLst>
                <a:ext uri="{FF2B5EF4-FFF2-40B4-BE49-F238E27FC236}">
                  <a16:creationId xmlns:a16="http://schemas.microsoft.com/office/drawing/2014/main" id="{248D2419-10F3-4049-9C50-A6E9DAEA8DD7}"/>
                </a:ext>
              </a:extLst>
            </p:cNvPr>
            <p:cNvSpPr>
              <a:spLocks noChangeArrowheads="1"/>
            </p:cNvSpPr>
            <p:nvPr/>
          </p:nvSpPr>
          <p:spPr bwMode="auto">
            <a:xfrm>
              <a:off x="4292601" y="2032000"/>
              <a:ext cx="1492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300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27" name="Rectangle 29">
              <a:extLst>
                <a:ext uri="{FF2B5EF4-FFF2-40B4-BE49-F238E27FC236}">
                  <a16:creationId xmlns:a16="http://schemas.microsoft.com/office/drawing/2014/main" id="{F3BA4A31-0071-4F78-B08F-0C5922875F57}"/>
                </a:ext>
              </a:extLst>
            </p:cNvPr>
            <p:cNvSpPr>
              <a:spLocks noChangeArrowheads="1"/>
            </p:cNvSpPr>
            <p:nvPr/>
          </p:nvSpPr>
          <p:spPr bwMode="auto">
            <a:xfrm>
              <a:off x="3497264" y="2136775"/>
              <a:ext cx="2603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model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28" name="Line 30">
              <a:extLst>
                <a:ext uri="{FF2B5EF4-FFF2-40B4-BE49-F238E27FC236}">
                  <a16:creationId xmlns:a16="http://schemas.microsoft.com/office/drawing/2014/main" id="{D6D26D99-009A-48BC-946E-AD897FB7BF93}"/>
                </a:ext>
              </a:extLst>
            </p:cNvPr>
            <p:cNvSpPr>
              <a:spLocks noChangeShapeType="1"/>
            </p:cNvSpPr>
            <p:nvPr/>
          </p:nvSpPr>
          <p:spPr bwMode="auto">
            <a:xfrm flipV="1">
              <a:off x="2870201" y="515938"/>
              <a:ext cx="0" cy="1477963"/>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29" name="Line 31">
              <a:extLst>
                <a:ext uri="{FF2B5EF4-FFF2-40B4-BE49-F238E27FC236}">
                  <a16:creationId xmlns:a16="http://schemas.microsoft.com/office/drawing/2014/main" id="{532965C2-190A-4990-AA35-D5EC6BC7FF7F}"/>
                </a:ext>
              </a:extLst>
            </p:cNvPr>
            <p:cNvSpPr>
              <a:spLocks noChangeShapeType="1"/>
            </p:cNvSpPr>
            <p:nvPr/>
          </p:nvSpPr>
          <p:spPr bwMode="auto">
            <a:xfrm flipV="1">
              <a:off x="4348164" y="515938"/>
              <a:ext cx="0" cy="1477963"/>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0" name="Line 32">
              <a:extLst>
                <a:ext uri="{FF2B5EF4-FFF2-40B4-BE49-F238E27FC236}">
                  <a16:creationId xmlns:a16="http://schemas.microsoft.com/office/drawing/2014/main" id="{F00F87BE-36BB-4F22-8359-4E8DD96C74B7}"/>
                </a:ext>
              </a:extLst>
            </p:cNvPr>
            <p:cNvSpPr>
              <a:spLocks noChangeShapeType="1"/>
            </p:cNvSpPr>
            <p:nvPr/>
          </p:nvSpPr>
          <p:spPr bwMode="auto">
            <a:xfrm>
              <a:off x="2870201" y="1993900"/>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1" name="Line 33">
              <a:extLst>
                <a:ext uri="{FF2B5EF4-FFF2-40B4-BE49-F238E27FC236}">
                  <a16:creationId xmlns:a16="http://schemas.microsoft.com/office/drawing/2014/main" id="{DE749277-3751-47FE-BDE1-BD1693DA0F01}"/>
                </a:ext>
              </a:extLst>
            </p:cNvPr>
            <p:cNvSpPr>
              <a:spLocks noChangeShapeType="1"/>
            </p:cNvSpPr>
            <p:nvPr/>
          </p:nvSpPr>
          <p:spPr bwMode="auto">
            <a:xfrm>
              <a:off x="2870201" y="1747838"/>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2" name="Line 34">
              <a:extLst>
                <a:ext uri="{FF2B5EF4-FFF2-40B4-BE49-F238E27FC236}">
                  <a16:creationId xmlns:a16="http://schemas.microsoft.com/office/drawing/2014/main" id="{C747FB0D-36B3-408D-AEF8-A4A146458FDE}"/>
                </a:ext>
              </a:extLst>
            </p:cNvPr>
            <p:cNvSpPr>
              <a:spLocks noChangeShapeType="1"/>
            </p:cNvSpPr>
            <p:nvPr/>
          </p:nvSpPr>
          <p:spPr bwMode="auto">
            <a:xfrm>
              <a:off x="2870201" y="1501775"/>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3" name="Line 35">
              <a:extLst>
                <a:ext uri="{FF2B5EF4-FFF2-40B4-BE49-F238E27FC236}">
                  <a16:creationId xmlns:a16="http://schemas.microsoft.com/office/drawing/2014/main" id="{BD7825EA-3712-44A3-A786-F12EF956189F}"/>
                </a:ext>
              </a:extLst>
            </p:cNvPr>
            <p:cNvSpPr>
              <a:spLocks noChangeShapeType="1"/>
            </p:cNvSpPr>
            <p:nvPr/>
          </p:nvSpPr>
          <p:spPr bwMode="auto">
            <a:xfrm>
              <a:off x="2870201" y="1254125"/>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4" name="Line 36">
              <a:extLst>
                <a:ext uri="{FF2B5EF4-FFF2-40B4-BE49-F238E27FC236}">
                  <a16:creationId xmlns:a16="http://schemas.microsoft.com/office/drawing/2014/main" id="{60183D0A-6C5D-4833-8638-762AC71D8C2F}"/>
                </a:ext>
              </a:extLst>
            </p:cNvPr>
            <p:cNvSpPr>
              <a:spLocks noChangeShapeType="1"/>
            </p:cNvSpPr>
            <p:nvPr/>
          </p:nvSpPr>
          <p:spPr bwMode="auto">
            <a:xfrm>
              <a:off x="2870201" y="1008063"/>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5" name="Line 37">
              <a:extLst>
                <a:ext uri="{FF2B5EF4-FFF2-40B4-BE49-F238E27FC236}">
                  <a16:creationId xmlns:a16="http://schemas.microsoft.com/office/drawing/2014/main" id="{8DBF79D5-AB37-413B-B656-DF1B3E429FBB}"/>
                </a:ext>
              </a:extLst>
            </p:cNvPr>
            <p:cNvSpPr>
              <a:spLocks noChangeShapeType="1"/>
            </p:cNvSpPr>
            <p:nvPr/>
          </p:nvSpPr>
          <p:spPr bwMode="auto">
            <a:xfrm>
              <a:off x="2870201" y="762000"/>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6" name="Line 38">
              <a:extLst>
                <a:ext uri="{FF2B5EF4-FFF2-40B4-BE49-F238E27FC236}">
                  <a16:creationId xmlns:a16="http://schemas.microsoft.com/office/drawing/2014/main" id="{6003434D-5AF7-4BFA-ACB3-AE0DC8733C2F}"/>
                </a:ext>
              </a:extLst>
            </p:cNvPr>
            <p:cNvSpPr>
              <a:spLocks noChangeShapeType="1"/>
            </p:cNvSpPr>
            <p:nvPr/>
          </p:nvSpPr>
          <p:spPr bwMode="auto">
            <a:xfrm>
              <a:off x="2870201" y="515938"/>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7" name="Line 39">
              <a:extLst>
                <a:ext uri="{FF2B5EF4-FFF2-40B4-BE49-F238E27FC236}">
                  <a16:creationId xmlns:a16="http://schemas.microsoft.com/office/drawing/2014/main" id="{B0F0A3A6-582C-429C-965E-B3DBC5A9903F}"/>
                </a:ext>
              </a:extLst>
            </p:cNvPr>
            <p:cNvSpPr>
              <a:spLocks noChangeShapeType="1"/>
            </p:cNvSpPr>
            <p:nvPr/>
          </p:nvSpPr>
          <p:spPr bwMode="auto">
            <a:xfrm flipH="1">
              <a:off x="4333876" y="1993900"/>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8" name="Line 40">
              <a:extLst>
                <a:ext uri="{FF2B5EF4-FFF2-40B4-BE49-F238E27FC236}">
                  <a16:creationId xmlns:a16="http://schemas.microsoft.com/office/drawing/2014/main" id="{E26633DB-2228-48E3-9F98-35F7C26E6B25}"/>
                </a:ext>
              </a:extLst>
            </p:cNvPr>
            <p:cNvSpPr>
              <a:spLocks noChangeShapeType="1"/>
            </p:cNvSpPr>
            <p:nvPr/>
          </p:nvSpPr>
          <p:spPr bwMode="auto">
            <a:xfrm flipH="1">
              <a:off x="4333876" y="1747838"/>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9" name="Line 41">
              <a:extLst>
                <a:ext uri="{FF2B5EF4-FFF2-40B4-BE49-F238E27FC236}">
                  <a16:creationId xmlns:a16="http://schemas.microsoft.com/office/drawing/2014/main" id="{1B94239C-51F5-45AD-9263-B22A4BB53953}"/>
                </a:ext>
              </a:extLst>
            </p:cNvPr>
            <p:cNvSpPr>
              <a:spLocks noChangeShapeType="1"/>
            </p:cNvSpPr>
            <p:nvPr/>
          </p:nvSpPr>
          <p:spPr bwMode="auto">
            <a:xfrm flipH="1">
              <a:off x="4333876" y="1501775"/>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40" name="Line 42">
              <a:extLst>
                <a:ext uri="{FF2B5EF4-FFF2-40B4-BE49-F238E27FC236}">
                  <a16:creationId xmlns:a16="http://schemas.microsoft.com/office/drawing/2014/main" id="{D48743BC-43C1-4E9B-A7A9-110AA9080C24}"/>
                </a:ext>
              </a:extLst>
            </p:cNvPr>
            <p:cNvSpPr>
              <a:spLocks noChangeShapeType="1"/>
            </p:cNvSpPr>
            <p:nvPr/>
          </p:nvSpPr>
          <p:spPr bwMode="auto">
            <a:xfrm flipH="1">
              <a:off x="4333876" y="1254125"/>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41" name="Line 43">
              <a:extLst>
                <a:ext uri="{FF2B5EF4-FFF2-40B4-BE49-F238E27FC236}">
                  <a16:creationId xmlns:a16="http://schemas.microsoft.com/office/drawing/2014/main" id="{7EF325F4-DEA3-4548-8ED5-98C1150A2FEF}"/>
                </a:ext>
              </a:extLst>
            </p:cNvPr>
            <p:cNvSpPr>
              <a:spLocks noChangeShapeType="1"/>
            </p:cNvSpPr>
            <p:nvPr/>
          </p:nvSpPr>
          <p:spPr bwMode="auto">
            <a:xfrm flipH="1">
              <a:off x="4333876" y="1008063"/>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42" name="Line 44">
              <a:extLst>
                <a:ext uri="{FF2B5EF4-FFF2-40B4-BE49-F238E27FC236}">
                  <a16:creationId xmlns:a16="http://schemas.microsoft.com/office/drawing/2014/main" id="{968F06C7-1141-4C12-B0C5-89F9B3FF2263}"/>
                </a:ext>
              </a:extLst>
            </p:cNvPr>
            <p:cNvSpPr>
              <a:spLocks noChangeShapeType="1"/>
            </p:cNvSpPr>
            <p:nvPr/>
          </p:nvSpPr>
          <p:spPr bwMode="auto">
            <a:xfrm flipH="1">
              <a:off x="4333876" y="762000"/>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43" name="Line 45">
              <a:extLst>
                <a:ext uri="{FF2B5EF4-FFF2-40B4-BE49-F238E27FC236}">
                  <a16:creationId xmlns:a16="http://schemas.microsoft.com/office/drawing/2014/main" id="{6112A449-3FAA-420B-9109-069CD7E3F986}"/>
                </a:ext>
              </a:extLst>
            </p:cNvPr>
            <p:cNvSpPr>
              <a:spLocks noChangeShapeType="1"/>
            </p:cNvSpPr>
            <p:nvPr/>
          </p:nvSpPr>
          <p:spPr bwMode="auto">
            <a:xfrm flipH="1">
              <a:off x="4333876" y="515938"/>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44" name="Rectangle 46">
              <a:extLst>
                <a:ext uri="{FF2B5EF4-FFF2-40B4-BE49-F238E27FC236}">
                  <a16:creationId xmlns:a16="http://schemas.microsoft.com/office/drawing/2014/main" id="{D7275975-9800-476A-972E-D46FE7EB5BD0}"/>
                </a:ext>
              </a:extLst>
            </p:cNvPr>
            <p:cNvSpPr>
              <a:spLocks noChangeArrowheads="1"/>
            </p:cNvSpPr>
            <p:nvPr/>
          </p:nvSpPr>
          <p:spPr bwMode="auto">
            <a:xfrm>
              <a:off x="2701926" y="1951038"/>
              <a:ext cx="1682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22.8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45" name="Rectangle 47">
              <a:extLst>
                <a:ext uri="{FF2B5EF4-FFF2-40B4-BE49-F238E27FC236}">
                  <a16:creationId xmlns:a16="http://schemas.microsoft.com/office/drawing/2014/main" id="{34CB8E5B-0A13-48D4-878D-D5407ECFDC10}"/>
                </a:ext>
              </a:extLst>
            </p:cNvPr>
            <p:cNvSpPr>
              <a:spLocks noChangeArrowheads="1"/>
            </p:cNvSpPr>
            <p:nvPr/>
          </p:nvSpPr>
          <p:spPr bwMode="auto">
            <a:xfrm>
              <a:off x="2757489" y="1701800"/>
              <a:ext cx="1111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46" name="Rectangle 48">
              <a:extLst>
                <a:ext uri="{FF2B5EF4-FFF2-40B4-BE49-F238E27FC236}">
                  <a16:creationId xmlns:a16="http://schemas.microsoft.com/office/drawing/2014/main" id="{6AD12CEF-4F5A-430D-99D1-A1C3219AE04D}"/>
                </a:ext>
              </a:extLst>
            </p:cNvPr>
            <p:cNvSpPr>
              <a:spLocks noChangeArrowheads="1"/>
            </p:cNvSpPr>
            <p:nvPr/>
          </p:nvSpPr>
          <p:spPr bwMode="auto">
            <a:xfrm>
              <a:off x="2701926" y="1460500"/>
              <a:ext cx="1682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23.2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47" name="Rectangle 49">
              <a:extLst>
                <a:ext uri="{FF2B5EF4-FFF2-40B4-BE49-F238E27FC236}">
                  <a16:creationId xmlns:a16="http://schemas.microsoft.com/office/drawing/2014/main" id="{65FF2B4E-5D7D-4DCD-9E70-088043D52622}"/>
                </a:ext>
              </a:extLst>
            </p:cNvPr>
            <p:cNvSpPr>
              <a:spLocks noChangeArrowheads="1"/>
            </p:cNvSpPr>
            <p:nvPr/>
          </p:nvSpPr>
          <p:spPr bwMode="auto">
            <a:xfrm>
              <a:off x="2701926" y="1211263"/>
              <a:ext cx="1682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23.4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48" name="Rectangle 50">
              <a:extLst>
                <a:ext uri="{FF2B5EF4-FFF2-40B4-BE49-F238E27FC236}">
                  <a16:creationId xmlns:a16="http://schemas.microsoft.com/office/drawing/2014/main" id="{8D467990-591C-4B95-B4F5-1F1B0E038988}"/>
                </a:ext>
              </a:extLst>
            </p:cNvPr>
            <p:cNvSpPr>
              <a:spLocks noChangeArrowheads="1"/>
            </p:cNvSpPr>
            <p:nvPr/>
          </p:nvSpPr>
          <p:spPr bwMode="auto">
            <a:xfrm>
              <a:off x="2701926" y="962025"/>
              <a:ext cx="1682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23.6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49" name="Rectangle 51">
              <a:extLst>
                <a:ext uri="{FF2B5EF4-FFF2-40B4-BE49-F238E27FC236}">
                  <a16:creationId xmlns:a16="http://schemas.microsoft.com/office/drawing/2014/main" id="{775CA848-5D60-4B54-8493-1D0BC05424AA}"/>
                </a:ext>
              </a:extLst>
            </p:cNvPr>
            <p:cNvSpPr>
              <a:spLocks noChangeArrowheads="1"/>
            </p:cNvSpPr>
            <p:nvPr/>
          </p:nvSpPr>
          <p:spPr bwMode="auto">
            <a:xfrm>
              <a:off x="2701926" y="720725"/>
              <a:ext cx="1682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23.8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50" name="Rectangle 52">
              <a:extLst>
                <a:ext uri="{FF2B5EF4-FFF2-40B4-BE49-F238E27FC236}">
                  <a16:creationId xmlns:a16="http://schemas.microsoft.com/office/drawing/2014/main" id="{07E0E344-DCD7-439A-8C29-0C27A2B0FE9A}"/>
                </a:ext>
              </a:extLst>
            </p:cNvPr>
            <p:cNvSpPr>
              <a:spLocks noChangeArrowheads="1"/>
            </p:cNvSpPr>
            <p:nvPr/>
          </p:nvSpPr>
          <p:spPr bwMode="auto">
            <a:xfrm>
              <a:off x="2757489" y="471488"/>
              <a:ext cx="1111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51" name="Rectangle 53">
              <a:extLst>
                <a:ext uri="{FF2B5EF4-FFF2-40B4-BE49-F238E27FC236}">
                  <a16:creationId xmlns:a16="http://schemas.microsoft.com/office/drawing/2014/main" id="{1C8DF2C7-3D68-4A4C-B730-863E730D2C8B}"/>
                </a:ext>
              </a:extLst>
            </p:cNvPr>
            <p:cNvSpPr>
              <a:spLocks noChangeArrowheads="1"/>
            </p:cNvSpPr>
            <p:nvPr/>
          </p:nvSpPr>
          <p:spPr bwMode="auto">
            <a:xfrm rot="16200000">
              <a:off x="2601914" y="1408113"/>
              <a:ext cx="555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52" name="Rectangle 54">
              <a:extLst>
                <a:ext uri="{FF2B5EF4-FFF2-40B4-BE49-F238E27FC236}">
                  <a16:creationId xmlns:a16="http://schemas.microsoft.com/office/drawing/2014/main" id="{71AE9CA7-A130-4475-84EC-50C14212D6DA}"/>
                </a:ext>
              </a:extLst>
            </p:cNvPr>
            <p:cNvSpPr>
              <a:spLocks noChangeArrowheads="1"/>
            </p:cNvSpPr>
            <p:nvPr/>
          </p:nvSpPr>
          <p:spPr bwMode="auto">
            <a:xfrm rot="16200000">
              <a:off x="2589214" y="1376363"/>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53" name="Rectangle 55">
              <a:extLst>
                <a:ext uri="{FF2B5EF4-FFF2-40B4-BE49-F238E27FC236}">
                  <a16:creationId xmlns:a16="http://schemas.microsoft.com/office/drawing/2014/main" id="{716B5367-6A34-48D6-83C5-6DA1B034C24E}"/>
                </a:ext>
              </a:extLst>
            </p:cNvPr>
            <p:cNvSpPr>
              <a:spLocks noChangeArrowheads="1"/>
            </p:cNvSpPr>
            <p:nvPr/>
          </p:nvSpPr>
          <p:spPr bwMode="auto">
            <a:xfrm rot="16200000">
              <a:off x="2589214" y="1333500"/>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54" name="Rectangle 56">
              <a:extLst>
                <a:ext uri="{FF2B5EF4-FFF2-40B4-BE49-F238E27FC236}">
                  <a16:creationId xmlns:a16="http://schemas.microsoft.com/office/drawing/2014/main" id="{19291080-98A0-4F12-9606-5C0B6154E2B8}"/>
                </a:ext>
              </a:extLst>
            </p:cNvPr>
            <p:cNvSpPr>
              <a:spLocks noChangeArrowheads="1"/>
            </p:cNvSpPr>
            <p:nvPr/>
          </p:nvSpPr>
          <p:spPr bwMode="auto">
            <a:xfrm rot="16200000">
              <a:off x="2598739" y="1298575"/>
              <a:ext cx="6191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55" name="Rectangle 57">
              <a:extLst>
                <a:ext uri="{FF2B5EF4-FFF2-40B4-BE49-F238E27FC236}">
                  <a16:creationId xmlns:a16="http://schemas.microsoft.com/office/drawing/2014/main" id="{5092FFD8-633B-409A-92DA-B158D0E4CE50}"/>
                </a:ext>
              </a:extLst>
            </p:cNvPr>
            <p:cNvSpPr>
              <a:spLocks noChangeArrowheads="1"/>
            </p:cNvSpPr>
            <p:nvPr/>
          </p:nvSpPr>
          <p:spPr bwMode="auto">
            <a:xfrm rot="16200000">
              <a:off x="2589214" y="1265238"/>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56" name="Rectangle 58">
              <a:extLst>
                <a:ext uri="{FF2B5EF4-FFF2-40B4-BE49-F238E27FC236}">
                  <a16:creationId xmlns:a16="http://schemas.microsoft.com/office/drawing/2014/main" id="{E28B1F83-339B-4313-A4F5-052095C6E00E}"/>
                </a:ext>
              </a:extLst>
            </p:cNvPr>
            <p:cNvSpPr>
              <a:spLocks noChangeArrowheads="1"/>
            </p:cNvSpPr>
            <p:nvPr/>
          </p:nvSpPr>
          <p:spPr bwMode="auto">
            <a:xfrm rot="16200000">
              <a:off x="2598739" y="1230313"/>
              <a:ext cx="6191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57" name="Rectangle 59">
              <a:extLst>
                <a:ext uri="{FF2B5EF4-FFF2-40B4-BE49-F238E27FC236}">
                  <a16:creationId xmlns:a16="http://schemas.microsoft.com/office/drawing/2014/main" id="{FC44D7AB-12CC-4A20-A8F1-1323533D4741}"/>
                </a:ext>
              </a:extLst>
            </p:cNvPr>
            <p:cNvSpPr>
              <a:spLocks noChangeArrowheads="1"/>
            </p:cNvSpPr>
            <p:nvPr/>
          </p:nvSpPr>
          <p:spPr bwMode="auto">
            <a:xfrm rot="16200000">
              <a:off x="2589214" y="1196975"/>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58" name="Rectangle 60">
              <a:extLst>
                <a:ext uri="{FF2B5EF4-FFF2-40B4-BE49-F238E27FC236}">
                  <a16:creationId xmlns:a16="http://schemas.microsoft.com/office/drawing/2014/main" id="{E8DDEF95-035B-439B-B5AC-CF75190493DB}"/>
                </a:ext>
              </a:extLst>
            </p:cNvPr>
            <p:cNvSpPr>
              <a:spLocks noChangeArrowheads="1"/>
            </p:cNvSpPr>
            <p:nvPr/>
          </p:nvSpPr>
          <p:spPr bwMode="auto">
            <a:xfrm rot="16200000">
              <a:off x="2589214" y="1152525"/>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59" name="Rectangle 61">
              <a:extLst>
                <a:ext uri="{FF2B5EF4-FFF2-40B4-BE49-F238E27FC236}">
                  <a16:creationId xmlns:a16="http://schemas.microsoft.com/office/drawing/2014/main" id="{718380FB-3638-4D93-B1F1-1058694B174B}"/>
                </a:ext>
              </a:extLst>
            </p:cNvPr>
            <p:cNvSpPr>
              <a:spLocks noChangeArrowheads="1"/>
            </p:cNvSpPr>
            <p:nvPr/>
          </p:nvSpPr>
          <p:spPr bwMode="auto">
            <a:xfrm rot="16200000">
              <a:off x="2589214" y="1109663"/>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0" name="Rectangle 62">
              <a:extLst>
                <a:ext uri="{FF2B5EF4-FFF2-40B4-BE49-F238E27FC236}">
                  <a16:creationId xmlns:a16="http://schemas.microsoft.com/office/drawing/2014/main" id="{2732960C-64A4-48C9-A73A-F85A1690D4CB}"/>
                </a:ext>
              </a:extLst>
            </p:cNvPr>
            <p:cNvSpPr>
              <a:spLocks noChangeArrowheads="1"/>
            </p:cNvSpPr>
            <p:nvPr/>
          </p:nvSpPr>
          <p:spPr bwMode="auto">
            <a:xfrm rot="16200000">
              <a:off x="2589214" y="1065213"/>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1" name="Rectangle 63">
              <a:extLst>
                <a:ext uri="{FF2B5EF4-FFF2-40B4-BE49-F238E27FC236}">
                  <a16:creationId xmlns:a16="http://schemas.microsoft.com/office/drawing/2014/main" id="{06B3ACBF-21C0-416B-BF2D-03D664EA912D}"/>
                </a:ext>
              </a:extLst>
            </p:cNvPr>
            <p:cNvSpPr>
              <a:spLocks noChangeArrowheads="1"/>
            </p:cNvSpPr>
            <p:nvPr/>
          </p:nvSpPr>
          <p:spPr bwMode="auto">
            <a:xfrm rot="16200000">
              <a:off x="2601914" y="1035050"/>
              <a:ext cx="555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2" name="Rectangle 64">
              <a:extLst>
                <a:ext uri="{FF2B5EF4-FFF2-40B4-BE49-F238E27FC236}">
                  <a16:creationId xmlns:a16="http://schemas.microsoft.com/office/drawing/2014/main" id="{87E92180-F3D5-49E0-945F-9E80E4591DA1}"/>
                </a:ext>
              </a:extLst>
            </p:cNvPr>
            <p:cNvSpPr>
              <a:spLocks noChangeArrowheads="1"/>
            </p:cNvSpPr>
            <p:nvPr/>
          </p:nvSpPr>
          <p:spPr bwMode="auto">
            <a:xfrm rot="16200000">
              <a:off x="2601914" y="1016000"/>
              <a:ext cx="555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3" name="Rectangle 65">
              <a:extLst>
                <a:ext uri="{FF2B5EF4-FFF2-40B4-BE49-F238E27FC236}">
                  <a16:creationId xmlns:a16="http://schemas.microsoft.com/office/drawing/2014/main" id="{EF44B842-675D-41B5-8A95-AA2347155F37}"/>
                </a:ext>
              </a:extLst>
            </p:cNvPr>
            <p:cNvSpPr>
              <a:spLocks noChangeArrowheads="1"/>
            </p:cNvSpPr>
            <p:nvPr/>
          </p:nvSpPr>
          <p:spPr bwMode="auto">
            <a:xfrm rot="16200000">
              <a:off x="2601914" y="998538"/>
              <a:ext cx="555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4" name="Rectangle 66">
              <a:extLst>
                <a:ext uri="{FF2B5EF4-FFF2-40B4-BE49-F238E27FC236}">
                  <a16:creationId xmlns:a16="http://schemas.microsoft.com/office/drawing/2014/main" id="{8B794616-C4ED-45D7-AAA6-B81E2CA3C29E}"/>
                </a:ext>
              </a:extLst>
            </p:cNvPr>
            <p:cNvSpPr>
              <a:spLocks noChangeArrowheads="1"/>
            </p:cNvSpPr>
            <p:nvPr/>
          </p:nvSpPr>
          <p:spPr bwMode="auto">
            <a:xfrm rot="16200000">
              <a:off x="2598739" y="976313"/>
              <a:ext cx="6191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5" name="Rectangle 67">
              <a:extLst>
                <a:ext uri="{FF2B5EF4-FFF2-40B4-BE49-F238E27FC236}">
                  <a16:creationId xmlns:a16="http://schemas.microsoft.com/office/drawing/2014/main" id="{495C2384-4B0B-4F96-8F98-4357C2B413EE}"/>
                </a:ext>
              </a:extLst>
            </p:cNvPr>
            <p:cNvSpPr>
              <a:spLocks noChangeArrowheads="1"/>
            </p:cNvSpPr>
            <p:nvPr/>
          </p:nvSpPr>
          <p:spPr bwMode="auto">
            <a:xfrm rot="16200000">
              <a:off x="2589214" y="941388"/>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6" name="Rectangle 68">
              <a:extLst>
                <a:ext uri="{FF2B5EF4-FFF2-40B4-BE49-F238E27FC236}">
                  <a16:creationId xmlns:a16="http://schemas.microsoft.com/office/drawing/2014/main" id="{2102B652-31F6-499F-8B87-E5F90EFF4908}"/>
                </a:ext>
              </a:extLst>
            </p:cNvPr>
            <p:cNvSpPr>
              <a:spLocks noChangeArrowheads="1"/>
            </p:cNvSpPr>
            <p:nvPr/>
          </p:nvSpPr>
          <p:spPr bwMode="auto">
            <a:xfrm>
              <a:off x="3273426" y="336550"/>
              <a:ext cx="746125"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Narrow" panose="020B0606020202030204" pitchFamily="34" charset="0"/>
                </a:rPr>
                <a:t>log-posterior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7" name="Freeform 69">
              <a:extLst>
                <a:ext uri="{FF2B5EF4-FFF2-40B4-BE49-F238E27FC236}">
                  <a16:creationId xmlns:a16="http://schemas.microsoft.com/office/drawing/2014/main" id="{091A1096-F3F8-430A-BC2A-D2C770EB82A6}"/>
                </a:ext>
              </a:extLst>
            </p:cNvPr>
            <p:cNvSpPr>
              <a:spLocks/>
            </p:cNvSpPr>
            <p:nvPr/>
          </p:nvSpPr>
          <p:spPr bwMode="auto">
            <a:xfrm>
              <a:off x="2874964" y="581025"/>
              <a:ext cx="1257300" cy="1384300"/>
            </a:xfrm>
            <a:custGeom>
              <a:avLst/>
              <a:gdLst>
                <a:gd name="T0" fmla="*/ 12 w 792"/>
                <a:gd name="T1" fmla="*/ 755 h 872"/>
                <a:gd name="T2" fmla="*/ 28 w 792"/>
                <a:gd name="T3" fmla="*/ 539 h 872"/>
                <a:gd name="T4" fmla="*/ 43 w 792"/>
                <a:gd name="T5" fmla="*/ 479 h 872"/>
                <a:gd name="T6" fmla="*/ 59 w 792"/>
                <a:gd name="T7" fmla="*/ 441 h 872"/>
                <a:gd name="T8" fmla="*/ 74 w 792"/>
                <a:gd name="T9" fmla="*/ 630 h 872"/>
                <a:gd name="T10" fmla="*/ 90 w 792"/>
                <a:gd name="T11" fmla="*/ 308 h 872"/>
                <a:gd name="T12" fmla="*/ 105 w 792"/>
                <a:gd name="T13" fmla="*/ 690 h 872"/>
                <a:gd name="T14" fmla="*/ 121 w 792"/>
                <a:gd name="T15" fmla="*/ 346 h 872"/>
                <a:gd name="T16" fmla="*/ 137 w 792"/>
                <a:gd name="T17" fmla="*/ 556 h 872"/>
                <a:gd name="T18" fmla="*/ 152 w 792"/>
                <a:gd name="T19" fmla="*/ 523 h 872"/>
                <a:gd name="T20" fmla="*/ 168 w 792"/>
                <a:gd name="T21" fmla="*/ 470 h 872"/>
                <a:gd name="T22" fmla="*/ 183 w 792"/>
                <a:gd name="T23" fmla="*/ 256 h 872"/>
                <a:gd name="T24" fmla="*/ 199 w 792"/>
                <a:gd name="T25" fmla="*/ 780 h 872"/>
                <a:gd name="T26" fmla="*/ 214 w 792"/>
                <a:gd name="T27" fmla="*/ 484 h 872"/>
                <a:gd name="T28" fmla="*/ 229 w 792"/>
                <a:gd name="T29" fmla="*/ 516 h 872"/>
                <a:gd name="T30" fmla="*/ 245 w 792"/>
                <a:gd name="T31" fmla="*/ 224 h 872"/>
                <a:gd name="T32" fmla="*/ 261 w 792"/>
                <a:gd name="T33" fmla="*/ 588 h 872"/>
                <a:gd name="T34" fmla="*/ 276 w 792"/>
                <a:gd name="T35" fmla="*/ 374 h 872"/>
                <a:gd name="T36" fmla="*/ 292 w 792"/>
                <a:gd name="T37" fmla="*/ 322 h 872"/>
                <a:gd name="T38" fmla="*/ 307 w 792"/>
                <a:gd name="T39" fmla="*/ 381 h 872"/>
                <a:gd name="T40" fmla="*/ 323 w 792"/>
                <a:gd name="T41" fmla="*/ 571 h 872"/>
                <a:gd name="T42" fmla="*/ 338 w 792"/>
                <a:gd name="T43" fmla="*/ 272 h 872"/>
                <a:gd name="T44" fmla="*/ 354 w 792"/>
                <a:gd name="T45" fmla="*/ 473 h 872"/>
                <a:gd name="T46" fmla="*/ 369 w 792"/>
                <a:gd name="T47" fmla="*/ 169 h 872"/>
                <a:gd name="T48" fmla="*/ 385 w 792"/>
                <a:gd name="T49" fmla="*/ 377 h 872"/>
                <a:gd name="T50" fmla="*/ 400 w 792"/>
                <a:gd name="T51" fmla="*/ 640 h 872"/>
                <a:gd name="T52" fmla="*/ 416 w 792"/>
                <a:gd name="T53" fmla="*/ 511 h 872"/>
                <a:gd name="T54" fmla="*/ 432 w 792"/>
                <a:gd name="T55" fmla="*/ 374 h 872"/>
                <a:gd name="T56" fmla="*/ 447 w 792"/>
                <a:gd name="T57" fmla="*/ 673 h 872"/>
                <a:gd name="T58" fmla="*/ 462 w 792"/>
                <a:gd name="T59" fmla="*/ 400 h 872"/>
                <a:gd name="T60" fmla="*/ 478 w 792"/>
                <a:gd name="T61" fmla="*/ 401 h 872"/>
                <a:gd name="T62" fmla="*/ 493 w 792"/>
                <a:gd name="T63" fmla="*/ 133 h 872"/>
                <a:gd name="T64" fmla="*/ 509 w 792"/>
                <a:gd name="T65" fmla="*/ 595 h 872"/>
                <a:gd name="T66" fmla="*/ 524 w 792"/>
                <a:gd name="T67" fmla="*/ 446 h 872"/>
                <a:gd name="T68" fmla="*/ 540 w 792"/>
                <a:gd name="T69" fmla="*/ 317 h 872"/>
                <a:gd name="T70" fmla="*/ 556 w 792"/>
                <a:gd name="T71" fmla="*/ 352 h 872"/>
                <a:gd name="T72" fmla="*/ 571 w 792"/>
                <a:gd name="T73" fmla="*/ 480 h 872"/>
                <a:gd name="T74" fmla="*/ 587 w 792"/>
                <a:gd name="T75" fmla="*/ 204 h 872"/>
                <a:gd name="T76" fmla="*/ 602 w 792"/>
                <a:gd name="T77" fmla="*/ 544 h 872"/>
                <a:gd name="T78" fmla="*/ 618 w 792"/>
                <a:gd name="T79" fmla="*/ 301 h 872"/>
                <a:gd name="T80" fmla="*/ 633 w 792"/>
                <a:gd name="T81" fmla="*/ 442 h 872"/>
                <a:gd name="T82" fmla="*/ 649 w 792"/>
                <a:gd name="T83" fmla="*/ 460 h 872"/>
                <a:gd name="T84" fmla="*/ 664 w 792"/>
                <a:gd name="T85" fmla="*/ 340 h 872"/>
                <a:gd name="T86" fmla="*/ 680 w 792"/>
                <a:gd name="T87" fmla="*/ 205 h 872"/>
                <a:gd name="T88" fmla="*/ 695 w 792"/>
                <a:gd name="T89" fmla="*/ 606 h 872"/>
                <a:gd name="T90" fmla="*/ 711 w 792"/>
                <a:gd name="T91" fmla="*/ 356 h 872"/>
                <a:gd name="T92" fmla="*/ 726 w 792"/>
                <a:gd name="T93" fmla="*/ 339 h 872"/>
                <a:gd name="T94" fmla="*/ 742 w 792"/>
                <a:gd name="T95" fmla="*/ 94 h 872"/>
                <a:gd name="T96" fmla="*/ 757 w 792"/>
                <a:gd name="T97" fmla="*/ 402 h 872"/>
                <a:gd name="T98" fmla="*/ 773 w 792"/>
                <a:gd name="T99" fmla="*/ 253 h 872"/>
                <a:gd name="T100" fmla="*/ 788 w 792"/>
                <a:gd name="T101" fmla="*/ 13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92" h="872">
                  <a:moveTo>
                    <a:pt x="0" y="872"/>
                  </a:moveTo>
                  <a:lnTo>
                    <a:pt x="3" y="675"/>
                  </a:lnTo>
                  <a:lnTo>
                    <a:pt x="6" y="737"/>
                  </a:lnTo>
                  <a:lnTo>
                    <a:pt x="9" y="540"/>
                  </a:lnTo>
                  <a:lnTo>
                    <a:pt x="12" y="755"/>
                  </a:lnTo>
                  <a:lnTo>
                    <a:pt x="15" y="540"/>
                  </a:lnTo>
                  <a:lnTo>
                    <a:pt x="18" y="617"/>
                  </a:lnTo>
                  <a:lnTo>
                    <a:pt x="22" y="403"/>
                  </a:lnTo>
                  <a:lnTo>
                    <a:pt x="25" y="729"/>
                  </a:lnTo>
                  <a:lnTo>
                    <a:pt x="28" y="539"/>
                  </a:lnTo>
                  <a:lnTo>
                    <a:pt x="31" y="599"/>
                  </a:lnTo>
                  <a:lnTo>
                    <a:pt x="34" y="409"/>
                  </a:lnTo>
                  <a:lnTo>
                    <a:pt x="37" y="611"/>
                  </a:lnTo>
                  <a:lnTo>
                    <a:pt x="40" y="403"/>
                  </a:lnTo>
                  <a:lnTo>
                    <a:pt x="43" y="479"/>
                  </a:lnTo>
                  <a:lnTo>
                    <a:pt x="47" y="272"/>
                  </a:lnTo>
                  <a:lnTo>
                    <a:pt x="49" y="772"/>
                  </a:lnTo>
                  <a:lnTo>
                    <a:pt x="53" y="576"/>
                  </a:lnTo>
                  <a:lnTo>
                    <a:pt x="56" y="637"/>
                  </a:lnTo>
                  <a:lnTo>
                    <a:pt x="59" y="441"/>
                  </a:lnTo>
                  <a:lnTo>
                    <a:pt x="62" y="657"/>
                  </a:lnTo>
                  <a:lnTo>
                    <a:pt x="65" y="444"/>
                  </a:lnTo>
                  <a:lnTo>
                    <a:pt x="68" y="520"/>
                  </a:lnTo>
                  <a:lnTo>
                    <a:pt x="71" y="307"/>
                  </a:lnTo>
                  <a:lnTo>
                    <a:pt x="74" y="630"/>
                  </a:lnTo>
                  <a:lnTo>
                    <a:pt x="77" y="441"/>
                  </a:lnTo>
                  <a:lnTo>
                    <a:pt x="81" y="500"/>
                  </a:lnTo>
                  <a:lnTo>
                    <a:pt x="84" y="311"/>
                  </a:lnTo>
                  <a:lnTo>
                    <a:pt x="87" y="514"/>
                  </a:lnTo>
                  <a:lnTo>
                    <a:pt x="90" y="308"/>
                  </a:lnTo>
                  <a:lnTo>
                    <a:pt x="93" y="383"/>
                  </a:lnTo>
                  <a:lnTo>
                    <a:pt x="96" y="177"/>
                  </a:lnTo>
                  <a:lnTo>
                    <a:pt x="99" y="825"/>
                  </a:lnTo>
                  <a:lnTo>
                    <a:pt x="102" y="622"/>
                  </a:lnTo>
                  <a:lnTo>
                    <a:pt x="105" y="690"/>
                  </a:lnTo>
                  <a:lnTo>
                    <a:pt x="108" y="486"/>
                  </a:lnTo>
                  <a:lnTo>
                    <a:pt x="112" y="704"/>
                  </a:lnTo>
                  <a:lnTo>
                    <a:pt x="115" y="483"/>
                  </a:lnTo>
                  <a:lnTo>
                    <a:pt x="118" y="567"/>
                  </a:lnTo>
                  <a:lnTo>
                    <a:pt x="121" y="346"/>
                  </a:lnTo>
                  <a:lnTo>
                    <a:pt x="124" y="679"/>
                  </a:lnTo>
                  <a:lnTo>
                    <a:pt x="127" y="482"/>
                  </a:lnTo>
                  <a:lnTo>
                    <a:pt x="130" y="549"/>
                  </a:lnTo>
                  <a:lnTo>
                    <a:pt x="133" y="353"/>
                  </a:lnTo>
                  <a:lnTo>
                    <a:pt x="137" y="556"/>
                  </a:lnTo>
                  <a:lnTo>
                    <a:pt x="139" y="343"/>
                  </a:lnTo>
                  <a:lnTo>
                    <a:pt x="143" y="425"/>
                  </a:lnTo>
                  <a:lnTo>
                    <a:pt x="146" y="211"/>
                  </a:lnTo>
                  <a:lnTo>
                    <a:pt x="149" y="726"/>
                  </a:lnTo>
                  <a:lnTo>
                    <a:pt x="152" y="523"/>
                  </a:lnTo>
                  <a:lnTo>
                    <a:pt x="155" y="591"/>
                  </a:lnTo>
                  <a:lnTo>
                    <a:pt x="158" y="388"/>
                  </a:lnTo>
                  <a:lnTo>
                    <a:pt x="161" y="607"/>
                  </a:lnTo>
                  <a:lnTo>
                    <a:pt x="164" y="387"/>
                  </a:lnTo>
                  <a:lnTo>
                    <a:pt x="168" y="470"/>
                  </a:lnTo>
                  <a:lnTo>
                    <a:pt x="171" y="250"/>
                  </a:lnTo>
                  <a:lnTo>
                    <a:pt x="174" y="581"/>
                  </a:lnTo>
                  <a:lnTo>
                    <a:pt x="177" y="385"/>
                  </a:lnTo>
                  <a:lnTo>
                    <a:pt x="180" y="451"/>
                  </a:lnTo>
                  <a:lnTo>
                    <a:pt x="183" y="256"/>
                  </a:lnTo>
                  <a:lnTo>
                    <a:pt x="186" y="461"/>
                  </a:lnTo>
                  <a:lnTo>
                    <a:pt x="189" y="248"/>
                  </a:lnTo>
                  <a:lnTo>
                    <a:pt x="192" y="330"/>
                  </a:lnTo>
                  <a:lnTo>
                    <a:pt x="195" y="117"/>
                  </a:lnTo>
                  <a:lnTo>
                    <a:pt x="199" y="780"/>
                  </a:lnTo>
                  <a:lnTo>
                    <a:pt x="202" y="597"/>
                  </a:lnTo>
                  <a:lnTo>
                    <a:pt x="205" y="643"/>
                  </a:lnTo>
                  <a:lnTo>
                    <a:pt x="208" y="460"/>
                  </a:lnTo>
                  <a:lnTo>
                    <a:pt x="211" y="684"/>
                  </a:lnTo>
                  <a:lnTo>
                    <a:pt x="214" y="484"/>
                  </a:lnTo>
                  <a:lnTo>
                    <a:pt x="217" y="545"/>
                  </a:lnTo>
                  <a:lnTo>
                    <a:pt x="220" y="346"/>
                  </a:lnTo>
                  <a:lnTo>
                    <a:pt x="223" y="647"/>
                  </a:lnTo>
                  <a:lnTo>
                    <a:pt x="227" y="471"/>
                  </a:lnTo>
                  <a:lnTo>
                    <a:pt x="229" y="516"/>
                  </a:lnTo>
                  <a:lnTo>
                    <a:pt x="233" y="340"/>
                  </a:lnTo>
                  <a:lnTo>
                    <a:pt x="236" y="550"/>
                  </a:lnTo>
                  <a:lnTo>
                    <a:pt x="239" y="357"/>
                  </a:lnTo>
                  <a:lnTo>
                    <a:pt x="242" y="417"/>
                  </a:lnTo>
                  <a:lnTo>
                    <a:pt x="245" y="224"/>
                  </a:lnTo>
                  <a:lnTo>
                    <a:pt x="248" y="681"/>
                  </a:lnTo>
                  <a:lnTo>
                    <a:pt x="251" y="499"/>
                  </a:lnTo>
                  <a:lnTo>
                    <a:pt x="254" y="545"/>
                  </a:lnTo>
                  <a:lnTo>
                    <a:pt x="258" y="363"/>
                  </a:lnTo>
                  <a:lnTo>
                    <a:pt x="261" y="588"/>
                  </a:lnTo>
                  <a:lnTo>
                    <a:pt x="264" y="388"/>
                  </a:lnTo>
                  <a:lnTo>
                    <a:pt x="267" y="450"/>
                  </a:lnTo>
                  <a:lnTo>
                    <a:pt x="270" y="251"/>
                  </a:lnTo>
                  <a:lnTo>
                    <a:pt x="273" y="549"/>
                  </a:lnTo>
                  <a:lnTo>
                    <a:pt x="276" y="374"/>
                  </a:lnTo>
                  <a:lnTo>
                    <a:pt x="279" y="419"/>
                  </a:lnTo>
                  <a:lnTo>
                    <a:pt x="282" y="243"/>
                  </a:lnTo>
                  <a:lnTo>
                    <a:pt x="286" y="455"/>
                  </a:lnTo>
                  <a:lnTo>
                    <a:pt x="289" y="263"/>
                  </a:lnTo>
                  <a:lnTo>
                    <a:pt x="292" y="322"/>
                  </a:lnTo>
                  <a:lnTo>
                    <a:pt x="295" y="130"/>
                  </a:lnTo>
                  <a:lnTo>
                    <a:pt x="298" y="707"/>
                  </a:lnTo>
                  <a:lnTo>
                    <a:pt x="301" y="518"/>
                  </a:lnTo>
                  <a:lnTo>
                    <a:pt x="304" y="570"/>
                  </a:lnTo>
                  <a:lnTo>
                    <a:pt x="307" y="381"/>
                  </a:lnTo>
                  <a:lnTo>
                    <a:pt x="310" y="608"/>
                  </a:lnTo>
                  <a:lnTo>
                    <a:pt x="313" y="401"/>
                  </a:lnTo>
                  <a:lnTo>
                    <a:pt x="317" y="469"/>
                  </a:lnTo>
                  <a:lnTo>
                    <a:pt x="320" y="263"/>
                  </a:lnTo>
                  <a:lnTo>
                    <a:pt x="323" y="571"/>
                  </a:lnTo>
                  <a:lnTo>
                    <a:pt x="326" y="389"/>
                  </a:lnTo>
                  <a:lnTo>
                    <a:pt x="329" y="440"/>
                  </a:lnTo>
                  <a:lnTo>
                    <a:pt x="332" y="258"/>
                  </a:lnTo>
                  <a:lnTo>
                    <a:pt x="335" y="471"/>
                  </a:lnTo>
                  <a:lnTo>
                    <a:pt x="338" y="272"/>
                  </a:lnTo>
                  <a:lnTo>
                    <a:pt x="341" y="338"/>
                  </a:lnTo>
                  <a:lnTo>
                    <a:pt x="344" y="139"/>
                  </a:lnTo>
                  <a:lnTo>
                    <a:pt x="348" y="609"/>
                  </a:lnTo>
                  <a:lnTo>
                    <a:pt x="351" y="421"/>
                  </a:lnTo>
                  <a:lnTo>
                    <a:pt x="354" y="473"/>
                  </a:lnTo>
                  <a:lnTo>
                    <a:pt x="357" y="285"/>
                  </a:lnTo>
                  <a:lnTo>
                    <a:pt x="360" y="512"/>
                  </a:lnTo>
                  <a:lnTo>
                    <a:pt x="363" y="307"/>
                  </a:lnTo>
                  <a:lnTo>
                    <a:pt x="366" y="374"/>
                  </a:lnTo>
                  <a:lnTo>
                    <a:pt x="369" y="169"/>
                  </a:lnTo>
                  <a:lnTo>
                    <a:pt x="372" y="475"/>
                  </a:lnTo>
                  <a:lnTo>
                    <a:pt x="376" y="293"/>
                  </a:lnTo>
                  <a:lnTo>
                    <a:pt x="379" y="344"/>
                  </a:lnTo>
                  <a:lnTo>
                    <a:pt x="382" y="162"/>
                  </a:lnTo>
                  <a:lnTo>
                    <a:pt x="385" y="377"/>
                  </a:lnTo>
                  <a:lnTo>
                    <a:pt x="388" y="178"/>
                  </a:lnTo>
                  <a:lnTo>
                    <a:pt x="391" y="245"/>
                  </a:lnTo>
                  <a:lnTo>
                    <a:pt x="394" y="46"/>
                  </a:lnTo>
                  <a:lnTo>
                    <a:pt x="397" y="774"/>
                  </a:lnTo>
                  <a:lnTo>
                    <a:pt x="400" y="640"/>
                  </a:lnTo>
                  <a:lnTo>
                    <a:pt x="403" y="639"/>
                  </a:lnTo>
                  <a:lnTo>
                    <a:pt x="407" y="505"/>
                  </a:lnTo>
                  <a:lnTo>
                    <a:pt x="410" y="647"/>
                  </a:lnTo>
                  <a:lnTo>
                    <a:pt x="413" y="498"/>
                  </a:lnTo>
                  <a:lnTo>
                    <a:pt x="416" y="511"/>
                  </a:lnTo>
                  <a:lnTo>
                    <a:pt x="419" y="361"/>
                  </a:lnTo>
                  <a:lnTo>
                    <a:pt x="422" y="631"/>
                  </a:lnTo>
                  <a:lnTo>
                    <a:pt x="425" y="503"/>
                  </a:lnTo>
                  <a:lnTo>
                    <a:pt x="428" y="501"/>
                  </a:lnTo>
                  <a:lnTo>
                    <a:pt x="432" y="374"/>
                  </a:lnTo>
                  <a:lnTo>
                    <a:pt x="434" y="504"/>
                  </a:lnTo>
                  <a:lnTo>
                    <a:pt x="438" y="361"/>
                  </a:lnTo>
                  <a:lnTo>
                    <a:pt x="441" y="372"/>
                  </a:lnTo>
                  <a:lnTo>
                    <a:pt x="444" y="230"/>
                  </a:lnTo>
                  <a:lnTo>
                    <a:pt x="447" y="673"/>
                  </a:lnTo>
                  <a:lnTo>
                    <a:pt x="450" y="540"/>
                  </a:lnTo>
                  <a:lnTo>
                    <a:pt x="453" y="538"/>
                  </a:lnTo>
                  <a:lnTo>
                    <a:pt x="456" y="405"/>
                  </a:lnTo>
                  <a:lnTo>
                    <a:pt x="459" y="549"/>
                  </a:lnTo>
                  <a:lnTo>
                    <a:pt x="462" y="400"/>
                  </a:lnTo>
                  <a:lnTo>
                    <a:pt x="466" y="412"/>
                  </a:lnTo>
                  <a:lnTo>
                    <a:pt x="469" y="264"/>
                  </a:lnTo>
                  <a:lnTo>
                    <a:pt x="472" y="531"/>
                  </a:lnTo>
                  <a:lnTo>
                    <a:pt x="475" y="404"/>
                  </a:lnTo>
                  <a:lnTo>
                    <a:pt x="478" y="401"/>
                  </a:lnTo>
                  <a:lnTo>
                    <a:pt x="481" y="275"/>
                  </a:lnTo>
                  <a:lnTo>
                    <a:pt x="484" y="406"/>
                  </a:lnTo>
                  <a:lnTo>
                    <a:pt x="487" y="264"/>
                  </a:lnTo>
                  <a:lnTo>
                    <a:pt x="490" y="275"/>
                  </a:lnTo>
                  <a:lnTo>
                    <a:pt x="493" y="133"/>
                  </a:lnTo>
                  <a:lnTo>
                    <a:pt x="497" y="725"/>
                  </a:lnTo>
                  <a:lnTo>
                    <a:pt x="500" y="585"/>
                  </a:lnTo>
                  <a:lnTo>
                    <a:pt x="503" y="590"/>
                  </a:lnTo>
                  <a:lnTo>
                    <a:pt x="506" y="450"/>
                  </a:lnTo>
                  <a:lnTo>
                    <a:pt x="509" y="595"/>
                  </a:lnTo>
                  <a:lnTo>
                    <a:pt x="512" y="440"/>
                  </a:lnTo>
                  <a:lnTo>
                    <a:pt x="515" y="458"/>
                  </a:lnTo>
                  <a:lnTo>
                    <a:pt x="518" y="303"/>
                  </a:lnTo>
                  <a:lnTo>
                    <a:pt x="522" y="579"/>
                  </a:lnTo>
                  <a:lnTo>
                    <a:pt x="524" y="446"/>
                  </a:lnTo>
                  <a:lnTo>
                    <a:pt x="528" y="450"/>
                  </a:lnTo>
                  <a:lnTo>
                    <a:pt x="531" y="316"/>
                  </a:lnTo>
                  <a:lnTo>
                    <a:pt x="534" y="449"/>
                  </a:lnTo>
                  <a:lnTo>
                    <a:pt x="537" y="299"/>
                  </a:lnTo>
                  <a:lnTo>
                    <a:pt x="540" y="317"/>
                  </a:lnTo>
                  <a:lnTo>
                    <a:pt x="543" y="168"/>
                  </a:lnTo>
                  <a:lnTo>
                    <a:pt x="546" y="625"/>
                  </a:lnTo>
                  <a:lnTo>
                    <a:pt x="549" y="486"/>
                  </a:lnTo>
                  <a:lnTo>
                    <a:pt x="553" y="490"/>
                  </a:lnTo>
                  <a:lnTo>
                    <a:pt x="556" y="352"/>
                  </a:lnTo>
                  <a:lnTo>
                    <a:pt x="559" y="498"/>
                  </a:lnTo>
                  <a:lnTo>
                    <a:pt x="562" y="343"/>
                  </a:lnTo>
                  <a:lnTo>
                    <a:pt x="565" y="361"/>
                  </a:lnTo>
                  <a:lnTo>
                    <a:pt x="568" y="207"/>
                  </a:lnTo>
                  <a:lnTo>
                    <a:pt x="571" y="480"/>
                  </a:lnTo>
                  <a:lnTo>
                    <a:pt x="574" y="348"/>
                  </a:lnTo>
                  <a:lnTo>
                    <a:pt x="577" y="351"/>
                  </a:lnTo>
                  <a:lnTo>
                    <a:pt x="581" y="219"/>
                  </a:lnTo>
                  <a:lnTo>
                    <a:pt x="584" y="352"/>
                  </a:lnTo>
                  <a:lnTo>
                    <a:pt x="587" y="204"/>
                  </a:lnTo>
                  <a:lnTo>
                    <a:pt x="590" y="221"/>
                  </a:lnTo>
                  <a:lnTo>
                    <a:pt x="593" y="73"/>
                  </a:lnTo>
                  <a:lnTo>
                    <a:pt x="596" y="680"/>
                  </a:lnTo>
                  <a:lnTo>
                    <a:pt x="599" y="559"/>
                  </a:lnTo>
                  <a:lnTo>
                    <a:pt x="602" y="544"/>
                  </a:lnTo>
                  <a:lnTo>
                    <a:pt x="605" y="423"/>
                  </a:lnTo>
                  <a:lnTo>
                    <a:pt x="608" y="575"/>
                  </a:lnTo>
                  <a:lnTo>
                    <a:pt x="612" y="439"/>
                  </a:lnTo>
                  <a:lnTo>
                    <a:pt x="615" y="437"/>
                  </a:lnTo>
                  <a:lnTo>
                    <a:pt x="618" y="301"/>
                  </a:lnTo>
                  <a:lnTo>
                    <a:pt x="621" y="547"/>
                  </a:lnTo>
                  <a:lnTo>
                    <a:pt x="624" y="433"/>
                  </a:lnTo>
                  <a:lnTo>
                    <a:pt x="627" y="416"/>
                  </a:lnTo>
                  <a:lnTo>
                    <a:pt x="630" y="302"/>
                  </a:lnTo>
                  <a:lnTo>
                    <a:pt x="633" y="442"/>
                  </a:lnTo>
                  <a:lnTo>
                    <a:pt x="636" y="312"/>
                  </a:lnTo>
                  <a:lnTo>
                    <a:pt x="639" y="309"/>
                  </a:lnTo>
                  <a:lnTo>
                    <a:pt x="643" y="180"/>
                  </a:lnTo>
                  <a:lnTo>
                    <a:pt x="646" y="580"/>
                  </a:lnTo>
                  <a:lnTo>
                    <a:pt x="649" y="460"/>
                  </a:lnTo>
                  <a:lnTo>
                    <a:pt x="652" y="444"/>
                  </a:lnTo>
                  <a:lnTo>
                    <a:pt x="655" y="324"/>
                  </a:lnTo>
                  <a:lnTo>
                    <a:pt x="658" y="478"/>
                  </a:lnTo>
                  <a:lnTo>
                    <a:pt x="661" y="343"/>
                  </a:lnTo>
                  <a:lnTo>
                    <a:pt x="664" y="340"/>
                  </a:lnTo>
                  <a:lnTo>
                    <a:pt x="667" y="205"/>
                  </a:lnTo>
                  <a:lnTo>
                    <a:pt x="671" y="449"/>
                  </a:lnTo>
                  <a:lnTo>
                    <a:pt x="674" y="335"/>
                  </a:lnTo>
                  <a:lnTo>
                    <a:pt x="677" y="318"/>
                  </a:lnTo>
                  <a:lnTo>
                    <a:pt x="680" y="205"/>
                  </a:lnTo>
                  <a:lnTo>
                    <a:pt x="683" y="346"/>
                  </a:lnTo>
                  <a:lnTo>
                    <a:pt x="686" y="217"/>
                  </a:lnTo>
                  <a:lnTo>
                    <a:pt x="689" y="213"/>
                  </a:lnTo>
                  <a:lnTo>
                    <a:pt x="692" y="85"/>
                  </a:lnTo>
                  <a:lnTo>
                    <a:pt x="695" y="606"/>
                  </a:lnTo>
                  <a:lnTo>
                    <a:pt x="698" y="479"/>
                  </a:lnTo>
                  <a:lnTo>
                    <a:pt x="702" y="469"/>
                  </a:lnTo>
                  <a:lnTo>
                    <a:pt x="705" y="343"/>
                  </a:lnTo>
                  <a:lnTo>
                    <a:pt x="708" y="498"/>
                  </a:lnTo>
                  <a:lnTo>
                    <a:pt x="711" y="356"/>
                  </a:lnTo>
                  <a:lnTo>
                    <a:pt x="714" y="360"/>
                  </a:lnTo>
                  <a:lnTo>
                    <a:pt x="717" y="218"/>
                  </a:lnTo>
                  <a:lnTo>
                    <a:pt x="720" y="470"/>
                  </a:lnTo>
                  <a:lnTo>
                    <a:pt x="723" y="350"/>
                  </a:lnTo>
                  <a:lnTo>
                    <a:pt x="726" y="339"/>
                  </a:lnTo>
                  <a:lnTo>
                    <a:pt x="729" y="219"/>
                  </a:lnTo>
                  <a:lnTo>
                    <a:pt x="733" y="362"/>
                  </a:lnTo>
                  <a:lnTo>
                    <a:pt x="736" y="226"/>
                  </a:lnTo>
                  <a:lnTo>
                    <a:pt x="739" y="229"/>
                  </a:lnTo>
                  <a:lnTo>
                    <a:pt x="742" y="94"/>
                  </a:lnTo>
                  <a:lnTo>
                    <a:pt x="745" y="507"/>
                  </a:lnTo>
                  <a:lnTo>
                    <a:pt x="748" y="381"/>
                  </a:lnTo>
                  <a:lnTo>
                    <a:pt x="751" y="371"/>
                  </a:lnTo>
                  <a:lnTo>
                    <a:pt x="754" y="245"/>
                  </a:lnTo>
                  <a:lnTo>
                    <a:pt x="757" y="402"/>
                  </a:lnTo>
                  <a:lnTo>
                    <a:pt x="761" y="261"/>
                  </a:lnTo>
                  <a:lnTo>
                    <a:pt x="764" y="264"/>
                  </a:lnTo>
                  <a:lnTo>
                    <a:pt x="767" y="123"/>
                  </a:lnTo>
                  <a:lnTo>
                    <a:pt x="770" y="373"/>
                  </a:lnTo>
                  <a:lnTo>
                    <a:pt x="773" y="253"/>
                  </a:lnTo>
                  <a:lnTo>
                    <a:pt x="776" y="242"/>
                  </a:lnTo>
                  <a:lnTo>
                    <a:pt x="779" y="123"/>
                  </a:lnTo>
                  <a:lnTo>
                    <a:pt x="782" y="267"/>
                  </a:lnTo>
                  <a:lnTo>
                    <a:pt x="785" y="132"/>
                  </a:lnTo>
                  <a:lnTo>
                    <a:pt x="788" y="134"/>
                  </a:lnTo>
                  <a:lnTo>
                    <a:pt x="792" y="0"/>
                  </a:lnTo>
                </a:path>
              </a:pathLst>
            </a:cu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68" name="Rectangle 70">
              <a:extLst>
                <a:ext uri="{FF2B5EF4-FFF2-40B4-BE49-F238E27FC236}">
                  <a16:creationId xmlns:a16="http://schemas.microsoft.com/office/drawing/2014/main" id="{A348DF84-31F6-4E40-9EAC-F25A176B37E3}"/>
                </a:ext>
              </a:extLst>
            </p:cNvPr>
            <p:cNvSpPr>
              <a:spLocks noChangeArrowheads="1"/>
            </p:cNvSpPr>
            <p:nvPr/>
          </p:nvSpPr>
          <p:spPr bwMode="auto">
            <a:xfrm>
              <a:off x="4967289" y="515938"/>
              <a:ext cx="1477963" cy="1477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69" name="Line 71">
              <a:extLst>
                <a:ext uri="{FF2B5EF4-FFF2-40B4-BE49-F238E27FC236}">
                  <a16:creationId xmlns:a16="http://schemas.microsoft.com/office/drawing/2014/main" id="{81C25CD0-BC04-45F2-9B40-ACF63F908482}"/>
                </a:ext>
              </a:extLst>
            </p:cNvPr>
            <p:cNvSpPr>
              <a:spLocks noChangeShapeType="1"/>
            </p:cNvSpPr>
            <p:nvPr/>
          </p:nvSpPr>
          <p:spPr bwMode="auto">
            <a:xfrm>
              <a:off x="4967289" y="1993900"/>
              <a:ext cx="1477963"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0" name="Line 72">
              <a:extLst>
                <a:ext uri="{FF2B5EF4-FFF2-40B4-BE49-F238E27FC236}">
                  <a16:creationId xmlns:a16="http://schemas.microsoft.com/office/drawing/2014/main" id="{DD3D1331-33BE-465E-AF69-F85EAE544B04}"/>
                </a:ext>
              </a:extLst>
            </p:cNvPr>
            <p:cNvSpPr>
              <a:spLocks noChangeShapeType="1"/>
            </p:cNvSpPr>
            <p:nvPr/>
          </p:nvSpPr>
          <p:spPr bwMode="auto">
            <a:xfrm>
              <a:off x="4967289" y="515938"/>
              <a:ext cx="1477963"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1" name="Line 73">
              <a:extLst>
                <a:ext uri="{FF2B5EF4-FFF2-40B4-BE49-F238E27FC236}">
                  <a16:creationId xmlns:a16="http://schemas.microsoft.com/office/drawing/2014/main" id="{38EE111F-A6D9-4350-9BEA-3D535B5B7F01}"/>
                </a:ext>
              </a:extLst>
            </p:cNvPr>
            <p:cNvSpPr>
              <a:spLocks noChangeShapeType="1"/>
            </p:cNvSpPr>
            <p:nvPr/>
          </p:nvSpPr>
          <p:spPr bwMode="auto">
            <a:xfrm flipV="1">
              <a:off x="4967289"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2" name="Line 74">
              <a:extLst>
                <a:ext uri="{FF2B5EF4-FFF2-40B4-BE49-F238E27FC236}">
                  <a16:creationId xmlns:a16="http://schemas.microsoft.com/office/drawing/2014/main" id="{89689ADE-1E0D-4450-A5C9-5E34187B5A81}"/>
                </a:ext>
              </a:extLst>
            </p:cNvPr>
            <p:cNvSpPr>
              <a:spLocks noChangeShapeType="1"/>
            </p:cNvSpPr>
            <p:nvPr/>
          </p:nvSpPr>
          <p:spPr bwMode="auto">
            <a:xfrm flipV="1">
              <a:off x="5213351"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3" name="Line 75">
              <a:extLst>
                <a:ext uri="{FF2B5EF4-FFF2-40B4-BE49-F238E27FC236}">
                  <a16:creationId xmlns:a16="http://schemas.microsoft.com/office/drawing/2014/main" id="{EE3FFB99-C3CE-4EC4-BC6C-832D87F6A1D2}"/>
                </a:ext>
              </a:extLst>
            </p:cNvPr>
            <p:cNvSpPr>
              <a:spLocks noChangeShapeType="1"/>
            </p:cNvSpPr>
            <p:nvPr/>
          </p:nvSpPr>
          <p:spPr bwMode="auto">
            <a:xfrm flipV="1">
              <a:off x="5459414"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4" name="Line 76">
              <a:extLst>
                <a:ext uri="{FF2B5EF4-FFF2-40B4-BE49-F238E27FC236}">
                  <a16:creationId xmlns:a16="http://schemas.microsoft.com/office/drawing/2014/main" id="{DF1666C3-DDE8-4F96-A420-738B0DFFB18C}"/>
                </a:ext>
              </a:extLst>
            </p:cNvPr>
            <p:cNvSpPr>
              <a:spLocks noChangeShapeType="1"/>
            </p:cNvSpPr>
            <p:nvPr/>
          </p:nvSpPr>
          <p:spPr bwMode="auto">
            <a:xfrm flipV="1">
              <a:off x="5705476"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5" name="Line 77">
              <a:extLst>
                <a:ext uri="{FF2B5EF4-FFF2-40B4-BE49-F238E27FC236}">
                  <a16:creationId xmlns:a16="http://schemas.microsoft.com/office/drawing/2014/main" id="{B428A48D-1EE2-48B2-9189-90BECFAAB732}"/>
                </a:ext>
              </a:extLst>
            </p:cNvPr>
            <p:cNvSpPr>
              <a:spLocks noChangeShapeType="1"/>
            </p:cNvSpPr>
            <p:nvPr/>
          </p:nvSpPr>
          <p:spPr bwMode="auto">
            <a:xfrm flipV="1">
              <a:off x="5953126"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6" name="Line 78">
              <a:extLst>
                <a:ext uri="{FF2B5EF4-FFF2-40B4-BE49-F238E27FC236}">
                  <a16:creationId xmlns:a16="http://schemas.microsoft.com/office/drawing/2014/main" id="{6BA9650D-9FC7-490A-A013-C94DDF6D6CF2}"/>
                </a:ext>
              </a:extLst>
            </p:cNvPr>
            <p:cNvSpPr>
              <a:spLocks noChangeShapeType="1"/>
            </p:cNvSpPr>
            <p:nvPr/>
          </p:nvSpPr>
          <p:spPr bwMode="auto">
            <a:xfrm flipV="1">
              <a:off x="6199189"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7" name="Line 79">
              <a:extLst>
                <a:ext uri="{FF2B5EF4-FFF2-40B4-BE49-F238E27FC236}">
                  <a16:creationId xmlns:a16="http://schemas.microsoft.com/office/drawing/2014/main" id="{1062F01A-F415-4F6C-B26E-FFA31F988420}"/>
                </a:ext>
              </a:extLst>
            </p:cNvPr>
            <p:cNvSpPr>
              <a:spLocks noChangeShapeType="1"/>
            </p:cNvSpPr>
            <p:nvPr/>
          </p:nvSpPr>
          <p:spPr bwMode="auto">
            <a:xfrm flipV="1">
              <a:off x="6445251"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8" name="Line 80">
              <a:extLst>
                <a:ext uri="{FF2B5EF4-FFF2-40B4-BE49-F238E27FC236}">
                  <a16:creationId xmlns:a16="http://schemas.microsoft.com/office/drawing/2014/main" id="{1F468B16-3301-4438-A965-DF06CC2F3CAA}"/>
                </a:ext>
              </a:extLst>
            </p:cNvPr>
            <p:cNvSpPr>
              <a:spLocks noChangeShapeType="1"/>
            </p:cNvSpPr>
            <p:nvPr/>
          </p:nvSpPr>
          <p:spPr bwMode="auto">
            <a:xfrm>
              <a:off x="4967289" y="515938"/>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9" name="Line 81">
              <a:extLst>
                <a:ext uri="{FF2B5EF4-FFF2-40B4-BE49-F238E27FC236}">
                  <a16:creationId xmlns:a16="http://schemas.microsoft.com/office/drawing/2014/main" id="{96C94421-37B1-49CA-9C2C-47E6FE2C18CE}"/>
                </a:ext>
              </a:extLst>
            </p:cNvPr>
            <p:cNvSpPr>
              <a:spLocks noChangeShapeType="1"/>
            </p:cNvSpPr>
            <p:nvPr/>
          </p:nvSpPr>
          <p:spPr bwMode="auto">
            <a:xfrm>
              <a:off x="5213351" y="515938"/>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80" name="Line 82">
              <a:extLst>
                <a:ext uri="{FF2B5EF4-FFF2-40B4-BE49-F238E27FC236}">
                  <a16:creationId xmlns:a16="http://schemas.microsoft.com/office/drawing/2014/main" id="{713A5B29-B2E4-4BC2-B85B-B85D5224EDD9}"/>
                </a:ext>
              </a:extLst>
            </p:cNvPr>
            <p:cNvSpPr>
              <a:spLocks noChangeShapeType="1"/>
            </p:cNvSpPr>
            <p:nvPr/>
          </p:nvSpPr>
          <p:spPr bwMode="auto">
            <a:xfrm>
              <a:off x="5459414" y="515938"/>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81" name="Line 83">
              <a:extLst>
                <a:ext uri="{FF2B5EF4-FFF2-40B4-BE49-F238E27FC236}">
                  <a16:creationId xmlns:a16="http://schemas.microsoft.com/office/drawing/2014/main" id="{5956686C-8564-44F2-91B0-F44F0B7C3B9B}"/>
                </a:ext>
              </a:extLst>
            </p:cNvPr>
            <p:cNvSpPr>
              <a:spLocks noChangeShapeType="1"/>
            </p:cNvSpPr>
            <p:nvPr/>
          </p:nvSpPr>
          <p:spPr bwMode="auto">
            <a:xfrm>
              <a:off x="5705476" y="515938"/>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82" name="Line 84">
              <a:extLst>
                <a:ext uri="{FF2B5EF4-FFF2-40B4-BE49-F238E27FC236}">
                  <a16:creationId xmlns:a16="http://schemas.microsoft.com/office/drawing/2014/main" id="{832B61D1-9764-4D75-9477-8011CE19FC75}"/>
                </a:ext>
              </a:extLst>
            </p:cNvPr>
            <p:cNvSpPr>
              <a:spLocks noChangeShapeType="1"/>
            </p:cNvSpPr>
            <p:nvPr/>
          </p:nvSpPr>
          <p:spPr bwMode="auto">
            <a:xfrm>
              <a:off x="5953126" y="515938"/>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83" name="Line 85">
              <a:extLst>
                <a:ext uri="{FF2B5EF4-FFF2-40B4-BE49-F238E27FC236}">
                  <a16:creationId xmlns:a16="http://schemas.microsoft.com/office/drawing/2014/main" id="{FA152814-6CD4-4A97-8CE9-8C7C5E373DA3}"/>
                </a:ext>
              </a:extLst>
            </p:cNvPr>
            <p:cNvSpPr>
              <a:spLocks noChangeShapeType="1"/>
            </p:cNvSpPr>
            <p:nvPr/>
          </p:nvSpPr>
          <p:spPr bwMode="auto">
            <a:xfrm>
              <a:off x="6199189" y="515938"/>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84" name="Line 86">
              <a:extLst>
                <a:ext uri="{FF2B5EF4-FFF2-40B4-BE49-F238E27FC236}">
                  <a16:creationId xmlns:a16="http://schemas.microsoft.com/office/drawing/2014/main" id="{855B2E29-557D-4D1B-81F3-C75AAEBA066D}"/>
                </a:ext>
              </a:extLst>
            </p:cNvPr>
            <p:cNvSpPr>
              <a:spLocks noChangeShapeType="1"/>
            </p:cNvSpPr>
            <p:nvPr/>
          </p:nvSpPr>
          <p:spPr bwMode="auto">
            <a:xfrm>
              <a:off x="6445251" y="515938"/>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85" name="Rectangle 87">
              <a:extLst>
                <a:ext uri="{FF2B5EF4-FFF2-40B4-BE49-F238E27FC236}">
                  <a16:creationId xmlns:a16="http://schemas.microsoft.com/office/drawing/2014/main" id="{561AF030-F38A-479F-BA5B-CF19B2E9849C}"/>
                </a:ext>
              </a:extLst>
            </p:cNvPr>
            <p:cNvSpPr>
              <a:spLocks noChangeArrowheads="1"/>
            </p:cNvSpPr>
            <p:nvPr/>
          </p:nvSpPr>
          <p:spPr bwMode="auto">
            <a:xfrm>
              <a:off x="4951414" y="2032000"/>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86" name="Rectangle 88">
              <a:extLst>
                <a:ext uri="{FF2B5EF4-FFF2-40B4-BE49-F238E27FC236}">
                  <a16:creationId xmlns:a16="http://schemas.microsoft.com/office/drawing/2014/main" id="{F1DC68C0-5D23-4281-B39D-660296D4CE11}"/>
                </a:ext>
              </a:extLst>
            </p:cNvPr>
            <p:cNvSpPr>
              <a:spLocks noChangeArrowheads="1"/>
            </p:cNvSpPr>
            <p:nvPr/>
          </p:nvSpPr>
          <p:spPr bwMode="auto">
            <a:xfrm>
              <a:off x="5175251" y="2032000"/>
              <a:ext cx="1111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87" name="Rectangle 89">
              <a:extLst>
                <a:ext uri="{FF2B5EF4-FFF2-40B4-BE49-F238E27FC236}">
                  <a16:creationId xmlns:a16="http://schemas.microsoft.com/office/drawing/2014/main" id="{511AFE38-CA6B-4A3F-AB7A-685EFCBB73A3}"/>
                </a:ext>
              </a:extLst>
            </p:cNvPr>
            <p:cNvSpPr>
              <a:spLocks noChangeArrowheads="1"/>
            </p:cNvSpPr>
            <p:nvPr/>
          </p:nvSpPr>
          <p:spPr bwMode="auto">
            <a:xfrm>
              <a:off x="5403851" y="2032000"/>
              <a:ext cx="1492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88" name="Rectangle 90">
              <a:extLst>
                <a:ext uri="{FF2B5EF4-FFF2-40B4-BE49-F238E27FC236}">
                  <a16:creationId xmlns:a16="http://schemas.microsoft.com/office/drawing/2014/main" id="{A3217479-7C7D-48A4-8645-D7A262392ADA}"/>
                </a:ext>
              </a:extLst>
            </p:cNvPr>
            <p:cNvSpPr>
              <a:spLocks noChangeArrowheads="1"/>
            </p:cNvSpPr>
            <p:nvPr/>
          </p:nvSpPr>
          <p:spPr bwMode="auto">
            <a:xfrm>
              <a:off x="5653089" y="2032000"/>
              <a:ext cx="1492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89" name="Rectangle 91">
              <a:extLst>
                <a:ext uri="{FF2B5EF4-FFF2-40B4-BE49-F238E27FC236}">
                  <a16:creationId xmlns:a16="http://schemas.microsoft.com/office/drawing/2014/main" id="{5389C242-CCC0-464C-B1EC-A9E6235B9647}"/>
                </a:ext>
              </a:extLst>
            </p:cNvPr>
            <p:cNvSpPr>
              <a:spLocks noChangeArrowheads="1"/>
            </p:cNvSpPr>
            <p:nvPr/>
          </p:nvSpPr>
          <p:spPr bwMode="auto">
            <a:xfrm>
              <a:off x="5895976" y="2032000"/>
              <a:ext cx="1492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90" name="Rectangle 92">
              <a:extLst>
                <a:ext uri="{FF2B5EF4-FFF2-40B4-BE49-F238E27FC236}">
                  <a16:creationId xmlns:a16="http://schemas.microsoft.com/office/drawing/2014/main" id="{B7BA4EFF-124B-4FA4-B517-20F99B817D78}"/>
                </a:ext>
              </a:extLst>
            </p:cNvPr>
            <p:cNvSpPr>
              <a:spLocks noChangeArrowheads="1"/>
            </p:cNvSpPr>
            <p:nvPr/>
          </p:nvSpPr>
          <p:spPr bwMode="auto">
            <a:xfrm>
              <a:off x="6143626" y="2032000"/>
              <a:ext cx="1492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91" name="Rectangle 93">
              <a:extLst>
                <a:ext uri="{FF2B5EF4-FFF2-40B4-BE49-F238E27FC236}">
                  <a16:creationId xmlns:a16="http://schemas.microsoft.com/office/drawing/2014/main" id="{AFA7A25F-F34A-4874-8C4D-2598AEB8736E}"/>
                </a:ext>
              </a:extLst>
            </p:cNvPr>
            <p:cNvSpPr>
              <a:spLocks noChangeArrowheads="1"/>
            </p:cNvSpPr>
            <p:nvPr/>
          </p:nvSpPr>
          <p:spPr bwMode="auto">
            <a:xfrm>
              <a:off x="6392864" y="2032000"/>
              <a:ext cx="1492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300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92" name="Rectangle 94">
              <a:extLst>
                <a:ext uri="{FF2B5EF4-FFF2-40B4-BE49-F238E27FC236}">
                  <a16:creationId xmlns:a16="http://schemas.microsoft.com/office/drawing/2014/main" id="{982C95E5-733D-40F3-82AC-B454BA60D282}"/>
                </a:ext>
              </a:extLst>
            </p:cNvPr>
            <p:cNvSpPr>
              <a:spLocks noChangeArrowheads="1"/>
            </p:cNvSpPr>
            <p:nvPr/>
          </p:nvSpPr>
          <p:spPr bwMode="auto">
            <a:xfrm>
              <a:off x="5597526" y="2136775"/>
              <a:ext cx="2603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model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93" name="Line 95">
              <a:extLst>
                <a:ext uri="{FF2B5EF4-FFF2-40B4-BE49-F238E27FC236}">
                  <a16:creationId xmlns:a16="http://schemas.microsoft.com/office/drawing/2014/main" id="{A7C20CD8-ABF1-403A-AA1C-6E34279D5D69}"/>
                </a:ext>
              </a:extLst>
            </p:cNvPr>
            <p:cNvSpPr>
              <a:spLocks noChangeShapeType="1"/>
            </p:cNvSpPr>
            <p:nvPr/>
          </p:nvSpPr>
          <p:spPr bwMode="auto">
            <a:xfrm flipV="1">
              <a:off x="4967289" y="515938"/>
              <a:ext cx="0" cy="1477963"/>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94" name="Line 96">
              <a:extLst>
                <a:ext uri="{FF2B5EF4-FFF2-40B4-BE49-F238E27FC236}">
                  <a16:creationId xmlns:a16="http://schemas.microsoft.com/office/drawing/2014/main" id="{A25C6EE0-544B-4FBE-983C-96D90D65F859}"/>
                </a:ext>
              </a:extLst>
            </p:cNvPr>
            <p:cNvSpPr>
              <a:spLocks noChangeShapeType="1"/>
            </p:cNvSpPr>
            <p:nvPr/>
          </p:nvSpPr>
          <p:spPr bwMode="auto">
            <a:xfrm flipV="1">
              <a:off x="6445251" y="515938"/>
              <a:ext cx="0" cy="1477963"/>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95" name="Line 97">
              <a:extLst>
                <a:ext uri="{FF2B5EF4-FFF2-40B4-BE49-F238E27FC236}">
                  <a16:creationId xmlns:a16="http://schemas.microsoft.com/office/drawing/2014/main" id="{EF89355D-63A6-4512-971D-59EF84C0340C}"/>
                </a:ext>
              </a:extLst>
            </p:cNvPr>
            <p:cNvSpPr>
              <a:spLocks noChangeShapeType="1"/>
            </p:cNvSpPr>
            <p:nvPr/>
          </p:nvSpPr>
          <p:spPr bwMode="auto">
            <a:xfrm>
              <a:off x="4967289" y="1993900"/>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96" name="Line 98">
              <a:extLst>
                <a:ext uri="{FF2B5EF4-FFF2-40B4-BE49-F238E27FC236}">
                  <a16:creationId xmlns:a16="http://schemas.microsoft.com/office/drawing/2014/main" id="{03E3F980-2E20-403C-9BFC-3C531B99FE98}"/>
                </a:ext>
              </a:extLst>
            </p:cNvPr>
            <p:cNvSpPr>
              <a:spLocks noChangeShapeType="1"/>
            </p:cNvSpPr>
            <p:nvPr/>
          </p:nvSpPr>
          <p:spPr bwMode="auto">
            <a:xfrm>
              <a:off x="4967289" y="1698625"/>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97" name="Line 99">
              <a:extLst>
                <a:ext uri="{FF2B5EF4-FFF2-40B4-BE49-F238E27FC236}">
                  <a16:creationId xmlns:a16="http://schemas.microsoft.com/office/drawing/2014/main" id="{F80240AE-C263-4EE3-8F8C-EE5B4735D8F2}"/>
                </a:ext>
              </a:extLst>
            </p:cNvPr>
            <p:cNvSpPr>
              <a:spLocks noChangeShapeType="1"/>
            </p:cNvSpPr>
            <p:nvPr/>
          </p:nvSpPr>
          <p:spPr bwMode="auto">
            <a:xfrm>
              <a:off x="4967289" y="1403350"/>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98" name="Line 100">
              <a:extLst>
                <a:ext uri="{FF2B5EF4-FFF2-40B4-BE49-F238E27FC236}">
                  <a16:creationId xmlns:a16="http://schemas.microsoft.com/office/drawing/2014/main" id="{5B7EF382-7BC1-4655-8236-60AF37430E55}"/>
                </a:ext>
              </a:extLst>
            </p:cNvPr>
            <p:cNvSpPr>
              <a:spLocks noChangeShapeType="1"/>
            </p:cNvSpPr>
            <p:nvPr/>
          </p:nvSpPr>
          <p:spPr bwMode="auto">
            <a:xfrm>
              <a:off x="4967289" y="1106488"/>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99" name="Line 101">
              <a:extLst>
                <a:ext uri="{FF2B5EF4-FFF2-40B4-BE49-F238E27FC236}">
                  <a16:creationId xmlns:a16="http://schemas.microsoft.com/office/drawing/2014/main" id="{788B240A-75E5-4D52-BE85-C853F7820F1D}"/>
                </a:ext>
              </a:extLst>
            </p:cNvPr>
            <p:cNvSpPr>
              <a:spLocks noChangeShapeType="1"/>
            </p:cNvSpPr>
            <p:nvPr/>
          </p:nvSpPr>
          <p:spPr bwMode="auto">
            <a:xfrm>
              <a:off x="4967289" y="811213"/>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0" name="Line 102">
              <a:extLst>
                <a:ext uri="{FF2B5EF4-FFF2-40B4-BE49-F238E27FC236}">
                  <a16:creationId xmlns:a16="http://schemas.microsoft.com/office/drawing/2014/main" id="{3512F4DA-58CE-457D-9195-53C325B9D6B0}"/>
                </a:ext>
              </a:extLst>
            </p:cNvPr>
            <p:cNvSpPr>
              <a:spLocks noChangeShapeType="1"/>
            </p:cNvSpPr>
            <p:nvPr/>
          </p:nvSpPr>
          <p:spPr bwMode="auto">
            <a:xfrm>
              <a:off x="4967289" y="515938"/>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1" name="Line 103">
              <a:extLst>
                <a:ext uri="{FF2B5EF4-FFF2-40B4-BE49-F238E27FC236}">
                  <a16:creationId xmlns:a16="http://schemas.microsoft.com/office/drawing/2014/main" id="{6FEA331B-10F2-4182-B6EA-FAEFB51AB0F0}"/>
                </a:ext>
              </a:extLst>
            </p:cNvPr>
            <p:cNvSpPr>
              <a:spLocks noChangeShapeType="1"/>
            </p:cNvSpPr>
            <p:nvPr/>
          </p:nvSpPr>
          <p:spPr bwMode="auto">
            <a:xfrm flipH="1">
              <a:off x="6430964" y="1993900"/>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2" name="Line 104">
              <a:extLst>
                <a:ext uri="{FF2B5EF4-FFF2-40B4-BE49-F238E27FC236}">
                  <a16:creationId xmlns:a16="http://schemas.microsoft.com/office/drawing/2014/main" id="{6EEB3795-84D9-4739-AB74-90C7C8E6B724}"/>
                </a:ext>
              </a:extLst>
            </p:cNvPr>
            <p:cNvSpPr>
              <a:spLocks noChangeShapeType="1"/>
            </p:cNvSpPr>
            <p:nvPr/>
          </p:nvSpPr>
          <p:spPr bwMode="auto">
            <a:xfrm flipH="1">
              <a:off x="6430964" y="1698625"/>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3" name="Line 105">
              <a:extLst>
                <a:ext uri="{FF2B5EF4-FFF2-40B4-BE49-F238E27FC236}">
                  <a16:creationId xmlns:a16="http://schemas.microsoft.com/office/drawing/2014/main" id="{B8004207-D2FA-4C16-94A6-C6942529E226}"/>
                </a:ext>
              </a:extLst>
            </p:cNvPr>
            <p:cNvSpPr>
              <a:spLocks noChangeShapeType="1"/>
            </p:cNvSpPr>
            <p:nvPr/>
          </p:nvSpPr>
          <p:spPr bwMode="auto">
            <a:xfrm flipH="1">
              <a:off x="6430964" y="1403350"/>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4" name="Line 106">
              <a:extLst>
                <a:ext uri="{FF2B5EF4-FFF2-40B4-BE49-F238E27FC236}">
                  <a16:creationId xmlns:a16="http://schemas.microsoft.com/office/drawing/2014/main" id="{D699F150-315C-4533-8A45-2A9CA57EB987}"/>
                </a:ext>
              </a:extLst>
            </p:cNvPr>
            <p:cNvSpPr>
              <a:spLocks noChangeShapeType="1"/>
            </p:cNvSpPr>
            <p:nvPr/>
          </p:nvSpPr>
          <p:spPr bwMode="auto">
            <a:xfrm flipH="1">
              <a:off x="6430964" y="1106488"/>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5" name="Line 107">
              <a:extLst>
                <a:ext uri="{FF2B5EF4-FFF2-40B4-BE49-F238E27FC236}">
                  <a16:creationId xmlns:a16="http://schemas.microsoft.com/office/drawing/2014/main" id="{BC59159E-998D-4126-89A3-FDE705269106}"/>
                </a:ext>
              </a:extLst>
            </p:cNvPr>
            <p:cNvSpPr>
              <a:spLocks noChangeShapeType="1"/>
            </p:cNvSpPr>
            <p:nvPr/>
          </p:nvSpPr>
          <p:spPr bwMode="auto">
            <a:xfrm flipH="1">
              <a:off x="6430964" y="811213"/>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6" name="Line 108">
              <a:extLst>
                <a:ext uri="{FF2B5EF4-FFF2-40B4-BE49-F238E27FC236}">
                  <a16:creationId xmlns:a16="http://schemas.microsoft.com/office/drawing/2014/main" id="{CBBFE030-0589-48FD-A8A5-C2E627233361}"/>
                </a:ext>
              </a:extLst>
            </p:cNvPr>
            <p:cNvSpPr>
              <a:spLocks noChangeShapeType="1"/>
            </p:cNvSpPr>
            <p:nvPr/>
          </p:nvSpPr>
          <p:spPr bwMode="auto">
            <a:xfrm flipH="1">
              <a:off x="6430964" y="515938"/>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7" name="Rectangle 109">
              <a:extLst>
                <a:ext uri="{FF2B5EF4-FFF2-40B4-BE49-F238E27FC236}">
                  <a16:creationId xmlns:a16="http://schemas.microsoft.com/office/drawing/2014/main" id="{2120CE0C-4727-4B66-8B7A-5B1519C46274}"/>
                </a:ext>
              </a:extLst>
            </p:cNvPr>
            <p:cNvSpPr>
              <a:spLocks noChangeArrowheads="1"/>
            </p:cNvSpPr>
            <p:nvPr/>
          </p:nvSpPr>
          <p:spPr bwMode="auto">
            <a:xfrm>
              <a:off x="4889501" y="195103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08" name="Rectangle 110">
              <a:extLst>
                <a:ext uri="{FF2B5EF4-FFF2-40B4-BE49-F238E27FC236}">
                  <a16:creationId xmlns:a16="http://schemas.microsoft.com/office/drawing/2014/main" id="{515D7AB7-D48D-4C1C-9EA1-58F0AD72686F}"/>
                </a:ext>
              </a:extLst>
            </p:cNvPr>
            <p:cNvSpPr>
              <a:spLocks noChangeArrowheads="1"/>
            </p:cNvSpPr>
            <p:nvPr/>
          </p:nvSpPr>
          <p:spPr bwMode="auto">
            <a:xfrm>
              <a:off x="4889501" y="165258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09" name="Rectangle 111">
              <a:extLst>
                <a:ext uri="{FF2B5EF4-FFF2-40B4-BE49-F238E27FC236}">
                  <a16:creationId xmlns:a16="http://schemas.microsoft.com/office/drawing/2014/main" id="{8EA43918-F70B-4B28-902A-0EF543EB42CB}"/>
                </a:ext>
              </a:extLst>
            </p:cNvPr>
            <p:cNvSpPr>
              <a:spLocks noChangeArrowheads="1"/>
            </p:cNvSpPr>
            <p:nvPr/>
          </p:nvSpPr>
          <p:spPr bwMode="auto">
            <a:xfrm>
              <a:off x="4889501" y="136048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0" name="Rectangle 112">
              <a:extLst>
                <a:ext uri="{FF2B5EF4-FFF2-40B4-BE49-F238E27FC236}">
                  <a16:creationId xmlns:a16="http://schemas.microsoft.com/office/drawing/2014/main" id="{F57C27B3-DA21-4B37-B274-BBF1C0500439}"/>
                </a:ext>
              </a:extLst>
            </p:cNvPr>
            <p:cNvSpPr>
              <a:spLocks noChangeArrowheads="1"/>
            </p:cNvSpPr>
            <p:nvPr/>
          </p:nvSpPr>
          <p:spPr bwMode="auto">
            <a:xfrm>
              <a:off x="4889501" y="106203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1" name="Rectangle 113">
              <a:extLst>
                <a:ext uri="{FF2B5EF4-FFF2-40B4-BE49-F238E27FC236}">
                  <a16:creationId xmlns:a16="http://schemas.microsoft.com/office/drawing/2014/main" id="{455C01B0-85D5-4B4E-80D0-29547B048B91}"/>
                </a:ext>
              </a:extLst>
            </p:cNvPr>
            <p:cNvSpPr>
              <a:spLocks noChangeArrowheads="1"/>
            </p:cNvSpPr>
            <p:nvPr/>
          </p:nvSpPr>
          <p:spPr bwMode="auto">
            <a:xfrm>
              <a:off x="4889501" y="76993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2" name="Rectangle 114">
              <a:extLst>
                <a:ext uri="{FF2B5EF4-FFF2-40B4-BE49-F238E27FC236}">
                  <a16:creationId xmlns:a16="http://schemas.microsoft.com/office/drawing/2014/main" id="{FFF410F5-9801-4AD4-AE01-67C9CBF427E0}"/>
                </a:ext>
              </a:extLst>
            </p:cNvPr>
            <p:cNvSpPr>
              <a:spLocks noChangeArrowheads="1"/>
            </p:cNvSpPr>
            <p:nvPr/>
          </p:nvSpPr>
          <p:spPr bwMode="auto">
            <a:xfrm>
              <a:off x="4889501" y="47148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3" name="Rectangle 115">
              <a:extLst>
                <a:ext uri="{FF2B5EF4-FFF2-40B4-BE49-F238E27FC236}">
                  <a16:creationId xmlns:a16="http://schemas.microsoft.com/office/drawing/2014/main" id="{878F2E7A-33F8-4A91-8F2F-59B05560489C}"/>
                </a:ext>
              </a:extLst>
            </p:cNvPr>
            <p:cNvSpPr>
              <a:spLocks noChangeArrowheads="1"/>
            </p:cNvSpPr>
            <p:nvPr/>
          </p:nvSpPr>
          <p:spPr bwMode="auto">
            <a:xfrm rot="16200000">
              <a:off x="4775201" y="1328738"/>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4" name="Rectangle 116">
              <a:extLst>
                <a:ext uri="{FF2B5EF4-FFF2-40B4-BE49-F238E27FC236}">
                  <a16:creationId xmlns:a16="http://schemas.microsoft.com/office/drawing/2014/main" id="{2B52623C-D910-4BA3-82A6-ADD994CA040B}"/>
                </a:ext>
              </a:extLst>
            </p:cNvPr>
            <p:cNvSpPr>
              <a:spLocks noChangeArrowheads="1"/>
            </p:cNvSpPr>
            <p:nvPr/>
          </p:nvSpPr>
          <p:spPr bwMode="auto">
            <a:xfrm rot="16200000">
              <a:off x="4784726" y="1293813"/>
              <a:ext cx="6191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5" name="Rectangle 117">
              <a:extLst>
                <a:ext uri="{FF2B5EF4-FFF2-40B4-BE49-F238E27FC236}">
                  <a16:creationId xmlns:a16="http://schemas.microsoft.com/office/drawing/2014/main" id="{8B0AE545-FB18-40A6-B069-C186C67F5B26}"/>
                </a:ext>
              </a:extLst>
            </p:cNvPr>
            <p:cNvSpPr>
              <a:spLocks noChangeArrowheads="1"/>
            </p:cNvSpPr>
            <p:nvPr/>
          </p:nvSpPr>
          <p:spPr bwMode="auto">
            <a:xfrm rot="16200000">
              <a:off x="4775201" y="1260475"/>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6" name="Rectangle 118">
              <a:extLst>
                <a:ext uri="{FF2B5EF4-FFF2-40B4-BE49-F238E27FC236}">
                  <a16:creationId xmlns:a16="http://schemas.microsoft.com/office/drawing/2014/main" id="{1866C603-B353-4F12-91EA-33248C3CADCD}"/>
                </a:ext>
              </a:extLst>
            </p:cNvPr>
            <p:cNvSpPr>
              <a:spLocks noChangeArrowheads="1"/>
            </p:cNvSpPr>
            <p:nvPr/>
          </p:nvSpPr>
          <p:spPr bwMode="auto">
            <a:xfrm rot="16200000">
              <a:off x="4775201" y="1216025"/>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7" name="Rectangle 119">
              <a:extLst>
                <a:ext uri="{FF2B5EF4-FFF2-40B4-BE49-F238E27FC236}">
                  <a16:creationId xmlns:a16="http://schemas.microsoft.com/office/drawing/2014/main" id="{60366E3B-90FF-4877-B7D2-E443ACD29967}"/>
                </a:ext>
              </a:extLst>
            </p:cNvPr>
            <p:cNvSpPr>
              <a:spLocks noChangeArrowheads="1"/>
            </p:cNvSpPr>
            <p:nvPr/>
          </p:nvSpPr>
          <p:spPr bwMode="auto">
            <a:xfrm rot="16200000">
              <a:off x="4775201" y="1173163"/>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8" name="Rectangle 120">
              <a:extLst>
                <a:ext uri="{FF2B5EF4-FFF2-40B4-BE49-F238E27FC236}">
                  <a16:creationId xmlns:a16="http://schemas.microsoft.com/office/drawing/2014/main" id="{E680DAEB-7E12-4538-A029-02ABD790BCA4}"/>
                </a:ext>
              </a:extLst>
            </p:cNvPr>
            <p:cNvSpPr>
              <a:spLocks noChangeArrowheads="1"/>
            </p:cNvSpPr>
            <p:nvPr/>
          </p:nvSpPr>
          <p:spPr bwMode="auto">
            <a:xfrm rot="16200000">
              <a:off x="4775201" y="1130300"/>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9" name="Rectangle 121">
              <a:extLst>
                <a:ext uri="{FF2B5EF4-FFF2-40B4-BE49-F238E27FC236}">
                  <a16:creationId xmlns:a16="http://schemas.microsoft.com/office/drawing/2014/main" id="{A8929306-6058-401C-AFBB-5EA61765F95A}"/>
                </a:ext>
              </a:extLst>
            </p:cNvPr>
            <p:cNvSpPr>
              <a:spLocks noChangeArrowheads="1"/>
            </p:cNvSpPr>
            <p:nvPr/>
          </p:nvSpPr>
          <p:spPr bwMode="auto">
            <a:xfrm rot="16200000">
              <a:off x="4787901" y="1098550"/>
              <a:ext cx="555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0" name="Rectangle 122">
              <a:extLst>
                <a:ext uri="{FF2B5EF4-FFF2-40B4-BE49-F238E27FC236}">
                  <a16:creationId xmlns:a16="http://schemas.microsoft.com/office/drawing/2014/main" id="{7D329C75-4D02-48A0-A089-DF7D20BDCAB1}"/>
                </a:ext>
              </a:extLst>
            </p:cNvPr>
            <p:cNvSpPr>
              <a:spLocks noChangeArrowheads="1"/>
            </p:cNvSpPr>
            <p:nvPr/>
          </p:nvSpPr>
          <p:spPr bwMode="auto">
            <a:xfrm rot="16200000">
              <a:off x="4787901" y="1079500"/>
              <a:ext cx="555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1" name="Rectangle 123">
              <a:extLst>
                <a:ext uri="{FF2B5EF4-FFF2-40B4-BE49-F238E27FC236}">
                  <a16:creationId xmlns:a16="http://schemas.microsoft.com/office/drawing/2014/main" id="{A3FE8CAB-A2B8-4A9D-80D6-D7A451CE2241}"/>
                </a:ext>
              </a:extLst>
            </p:cNvPr>
            <p:cNvSpPr>
              <a:spLocks noChangeArrowheads="1"/>
            </p:cNvSpPr>
            <p:nvPr/>
          </p:nvSpPr>
          <p:spPr bwMode="auto">
            <a:xfrm rot="16200000">
              <a:off x="4787901" y="1062038"/>
              <a:ext cx="555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2" name="Rectangle 124">
              <a:extLst>
                <a:ext uri="{FF2B5EF4-FFF2-40B4-BE49-F238E27FC236}">
                  <a16:creationId xmlns:a16="http://schemas.microsoft.com/office/drawing/2014/main" id="{05CD7E1F-9541-4845-9024-A5DA6BC837A5}"/>
                </a:ext>
              </a:extLst>
            </p:cNvPr>
            <p:cNvSpPr>
              <a:spLocks noChangeArrowheads="1"/>
            </p:cNvSpPr>
            <p:nvPr/>
          </p:nvSpPr>
          <p:spPr bwMode="auto">
            <a:xfrm rot="16200000">
              <a:off x="4784726" y="1039813"/>
              <a:ext cx="6191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3" name="Rectangle 125">
              <a:extLst>
                <a:ext uri="{FF2B5EF4-FFF2-40B4-BE49-F238E27FC236}">
                  <a16:creationId xmlns:a16="http://schemas.microsoft.com/office/drawing/2014/main" id="{D2599F13-2F14-4D93-B97C-2C89159A49D4}"/>
                </a:ext>
              </a:extLst>
            </p:cNvPr>
            <p:cNvSpPr>
              <a:spLocks noChangeArrowheads="1"/>
            </p:cNvSpPr>
            <p:nvPr/>
          </p:nvSpPr>
          <p:spPr bwMode="auto">
            <a:xfrm rot="16200000">
              <a:off x="4775201" y="1004888"/>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Narrow" panose="020B0606020202030204" pitchFamily="34"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4" name="Freeform 126">
              <a:extLst>
                <a:ext uri="{FF2B5EF4-FFF2-40B4-BE49-F238E27FC236}">
                  <a16:creationId xmlns:a16="http://schemas.microsoft.com/office/drawing/2014/main" id="{25FE80A5-4703-4044-B0E6-F7ECB769C0D5}"/>
                </a:ext>
              </a:extLst>
            </p:cNvPr>
            <p:cNvSpPr>
              <a:spLocks/>
            </p:cNvSpPr>
            <p:nvPr/>
          </p:nvSpPr>
          <p:spPr bwMode="auto">
            <a:xfrm>
              <a:off x="4981576" y="455613"/>
              <a:ext cx="41275" cy="41275"/>
            </a:xfrm>
            <a:custGeom>
              <a:avLst/>
              <a:gdLst>
                <a:gd name="T0" fmla="*/ 0 w 105"/>
                <a:gd name="T1" fmla="*/ 100 h 105"/>
                <a:gd name="T2" fmla="*/ 1 w 105"/>
                <a:gd name="T3" fmla="*/ 97 h 105"/>
                <a:gd name="T4" fmla="*/ 46 w 105"/>
                <a:gd name="T5" fmla="*/ 52 h 105"/>
                <a:gd name="T6" fmla="*/ 1 w 105"/>
                <a:gd name="T7" fmla="*/ 7 h 105"/>
                <a:gd name="T8" fmla="*/ 0 w 105"/>
                <a:gd name="T9" fmla="*/ 5 h 105"/>
                <a:gd name="T10" fmla="*/ 1 w 105"/>
                <a:gd name="T11" fmla="*/ 2 h 105"/>
                <a:gd name="T12" fmla="*/ 4 w 105"/>
                <a:gd name="T13" fmla="*/ 0 h 105"/>
                <a:gd name="T14" fmla="*/ 8 w 105"/>
                <a:gd name="T15" fmla="*/ 2 h 105"/>
                <a:gd name="T16" fmla="*/ 52 w 105"/>
                <a:gd name="T17" fmla="*/ 46 h 105"/>
                <a:gd name="T18" fmla="*/ 97 w 105"/>
                <a:gd name="T19" fmla="*/ 2 h 105"/>
                <a:gd name="T20" fmla="*/ 100 w 105"/>
                <a:gd name="T21" fmla="*/ 0 h 105"/>
                <a:gd name="T22" fmla="*/ 103 w 105"/>
                <a:gd name="T23" fmla="*/ 2 h 105"/>
                <a:gd name="T24" fmla="*/ 105 w 105"/>
                <a:gd name="T25" fmla="*/ 5 h 105"/>
                <a:gd name="T26" fmla="*/ 103 w 105"/>
                <a:gd name="T27" fmla="*/ 7 h 105"/>
                <a:gd name="T28" fmla="*/ 58 w 105"/>
                <a:gd name="T29" fmla="*/ 52 h 105"/>
                <a:gd name="T30" fmla="*/ 103 w 105"/>
                <a:gd name="T31" fmla="*/ 97 h 105"/>
                <a:gd name="T32" fmla="*/ 105 w 105"/>
                <a:gd name="T33" fmla="*/ 100 h 105"/>
                <a:gd name="T34" fmla="*/ 103 w 105"/>
                <a:gd name="T35" fmla="*/ 103 h 105"/>
                <a:gd name="T36" fmla="*/ 100 w 105"/>
                <a:gd name="T37" fmla="*/ 105 h 105"/>
                <a:gd name="T38" fmla="*/ 97 w 105"/>
                <a:gd name="T39" fmla="*/ 103 h 105"/>
                <a:gd name="T40" fmla="*/ 52 w 105"/>
                <a:gd name="T41" fmla="*/ 58 h 105"/>
                <a:gd name="T42" fmla="*/ 8 w 105"/>
                <a:gd name="T43" fmla="*/ 103 h 105"/>
                <a:gd name="T44" fmla="*/ 4 w 105"/>
                <a:gd name="T45" fmla="*/ 105 h 105"/>
                <a:gd name="T46" fmla="*/ 1 w 105"/>
                <a:gd name="T47" fmla="*/ 103 h 105"/>
                <a:gd name="T48" fmla="*/ 0 w 105"/>
                <a:gd name="T49" fmla="*/ 10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5" h="105">
                  <a:moveTo>
                    <a:pt x="0" y="100"/>
                  </a:moveTo>
                  <a:cubicBezTo>
                    <a:pt x="0" y="99"/>
                    <a:pt x="1" y="98"/>
                    <a:pt x="1" y="97"/>
                  </a:cubicBezTo>
                  <a:lnTo>
                    <a:pt x="46" y="52"/>
                  </a:lnTo>
                  <a:lnTo>
                    <a:pt x="1" y="7"/>
                  </a:lnTo>
                  <a:cubicBezTo>
                    <a:pt x="1" y="7"/>
                    <a:pt x="0" y="6"/>
                    <a:pt x="0" y="5"/>
                  </a:cubicBezTo>
                  <a:cubicBezTo>
                    <a:pt x="0" y="4"/>
                    <a:pt x="1" y="3"/>
                    <a:pt x="1" y="2"/>
                  </a:cubicBezTo>
                  <a:cubicBezTo>
                    <a:pt x="2" y="1"/>
                    <a:pt x="3" y="0"/>
                    <a:pt x="4" y="0"/>
                  </a:cubicBezTo>
                  <a:cubicBezTo>
                    <a:pt x="5" y="0"/>
                    <a:pt x="7" y="1"/>
                    <a:pt x="8" y="2"/>
                  </a:cubicBezTo>
                  <a:lnTo>
                    <a:pt x="52" y="46"/>
                  </a:lnTo>
                  <a:lnTo>
                    <a:pt x="97" y="2"/>
                  </a:lnTo>
                  <a:cubicBezTo>
                    <a:pt x="98" y="1"/>
                    <a:pt x="99" y="0"/>
                    <a:pt x="100" y="0"/>
                  </a:cubicBezTo>
                  <a:cubicBezTo>
                    <a:pt x="101" y="0"/>
                    <a:pt x="102" y="1"/>
                    <a:pt x="103" y="2"/>
                  </a:cubicBezTo>
                  <a:cubicBezTo>
                    <a:pt x="104" y="3"/>
                    <a:pt x="105" y="4"/>
                    <a:pt x="105" y="5"/>
                  </a:cubicBezTo>
                  <a:cubicBezTo>
                    <a:pt x="105" y="6"/>
                    <a:pt x="104" y="7"/>
                    <a:pt x="103" y="7"/>
                  </a:cubicBezTo>
                  <a:lnTo>
                    <a:pt x="58" y="52"/>
                  </a:lnTo>
                  <a:lnTo>
                    <a:pt x="103" y="97"/>
                  </a:lnTo>
                  <a:cubicBezTo>
                    <a:pt x="104" y="98"/>
                    <a:pt x="105" y="99"/>
                    <a:pt x="105" y="100"/>
                  </a:cubicBezTo>
                  <a:cubicBezTo>
                    <a:pt x="105" y="101"/>
                    <a:pt x="104" y="102"/>
                    <a:pt x="103" y="103"/>
                  </a:cubicBezTo>
                  <a:cubicBezTo>
                    <a:pt x="102" y="104"/>
                    <a:pt x="101" y="105"/>
                    <a:pt x="100" y="105"/>
                  </a:cubicBezTo>
                  <a:cubicBezTo>
                    <a:pt x="99" y="105"/>
                    <a:pt x="98" y="104"/>
                    <a:pt x="97" y="103"/>
                  </a:cubicBezTo>
                  <a:lnTo>
                    <a:pt x="52" y="58"/>
                  </a:lnTo>
                  <a:lnTo>
                    <a:pt x="8" y="103"/>
                  </a:lnTo>
                  <a:cubicBezTo>
                    <a:pt x="7" y="104"/>
                    <a:pt x="6" y="105"/>
                    <a:pt x="4" y="105"/>
                  </a:cubicBezTo>
                  <a:cubicBezTo>
                    <a:pt x="3" y="105"/>
                    <a:pt x="2" y="104"/>
                    <a:pt x="1" y="103"/>
                  </a:cubicBezTo>
                  <a:cubicBezTo>
                    <a:pt x="1" y="102"/>
                    <a:pt x="0" y="101"/>
                    <a:pt x="0" y="10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325" name="Rectangle 127">
              <a:extLst>
                <a:ext uri="{FF2B5EF4-FFF2-40B4-BE49-F238E27FC236}">
                  <a16:creationId xmlns:a16="http://schemas.microsoft.com/office/drawing/2014/main" id="{66866FE2-0B6F-4708-A31C-188B830A1307}"/>
                </a:ext>
              </a:extLst>
            </p:cNvPr>
            <p:cNvSpPr>
              <a:spLocks noChangeArrowheads="1"/>
            </p:cNvSpPr>
            <p:nvPr/>
          </p:nvSpPr>
          <p:spPr bwMode="auto">
            <a:xfrm>
              <a:off x="5038726" y="422275"/>
              <a:ext cx="1111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6" name="Rectangle 128">
              <a:extLst>
                <a:ext uri="{FF2B5EF4-FFF2-40B4-BE49-F238E27FC236}">
                  <a16:creationId xmlns:a16="http://schemas.microsoft.com/office/drawing/2014/main" id="{7BD6A448-CECC-4E24-9B4C-4E3E5A50986D}"/>
                </a:ext>
              </a:extLst>
            </p:cNvPr>
            <p:cNvSpPr>
              <a:spLocks noChangeArrowheads="1"/>
            </p:cNvSpPr>
            <p:nvPr/>
          </p:nvSpPr>
          <p:spPr bwMode="auto">
            <a:xfrm>
              <a:off x="5118101" y="392113"/>
              <a:ext cx="80963"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000000"/>
                  </a:solidFill>
                  <a:effectLst/>
                  <a:latin typeface="Arial Narrow" panose="020B060602020203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7" name="Rectangle 129">
              <a:extLst>
                <a:ext uri="{FF2B5EF4-FFF2-40B4-BE49-F238E27FC236}">
                  <a16:creationId xmlns:a16="http://schemas.microsoft.com/office/drawing/2014/main" id="{A7072516-0C0E-4D8A-9F1D-B5953A9AC890}"/>
                </a:ext>
              </a:extLst>
            </p:cNvPr>
            <p:cNvSpPr>
              <a:spLocks noChangeArrowheads="1"/>
            </p:cNvSpPr>
            <p:nvPr/>
          </p:nvSpPr>
          <p:spPr bwMode="auto">
            <a:xfrm>
              <a:off x="5299076" y="336550"/>
              <a:ext cx="90170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Narrow" panose="020B0606020202030204" pitchFamily="34" charset="0"/>
                </a:rPr>
                <a:t>model posterior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8" name="Freeform 130">
              <a:extLst>
                <a:ext uri="{FF2B5EF4-FFF2-40B4-BE49-F238E27FC236}">
                  <a16:creationId xmlns:a16="http://schemas.microsoft.com/office/drawing/2014/main" id="{E2BD999F-D768-42EC-821D-1748A572EF7A}"/>
                </a:ext>
              </a:extLst>
            </p:cNvPr>
            <p:cNvSpPr>
              <a:spLocks/>
            </p:cNvSpPr>
            <p:nvPr/>
          </p:nvSpPr>
          <p:spPr bwMode="auto">
            <a:xfrm>
              <a:off x="4972051" y="641350"/>
              <a:ext cx="1257300" cy="1312863"/>
            </a:xfrm>
            <a:custGeom>
              <a:avLst/>
              <a:gdLst>
                <a:gd name="T0" fmla="*/ 12 w 792"/>
                <a:gd name="T1" fmla="*/ 762 h 827"/>
                <a:gd name="T2" fmla="*/ 28 w 792"/>
                <a:gd name="T3" fmla="*/ 613 h 827"/>
                <a:gd name="T4" fmla="*/ 43 w 792"/>
                <a:gd name="T5" fmla="*/ 564 h 827"/>
                <a:gd name="T6" fmla="*/ 59 w 792"/>
                <a:gd name="T7" fmla="*/ 531 h 827"/>
                <a:gd name="T8" fmla="*/ 74 w 792"/>
                <a:gd name="T9" fmla="*/ 681 h 827"/>
                <a:gd name="T10" fmla="*/ 90 w 792"/>
                <a:gd name="T11" fmla="*/ 401 h 827"/>
                <a:gd name="T12" fmla="*/ 105 w 792"/>
                <a:gd name="T13" fmla="*/ 721 h 827"/>
                <a:gd name="T14" fmla="*/ 121 w 792"/>
                <a:gd name="T15" fmla="*/ 440 h 827"/>
                <a:gd name="T16" fmla="*/ 136 w 792"/>
                <a:gd name="T17" fmla="*/ 627 h 827"/>
                <a:gd name="T18" fmla="*/ 152 w 792"/>
                <a:gd name="T19" fmla="*/ 601 h 827"/>
                <a:gd name="T20" fmla="*/ 168 w 792"/>
                <a:gd name="T21" fmla="*/ 557 h 827"/>
                <a:gd name="T22" fmla="*/ 183 w 792"/>
                <a:gd name="T23" fmla="*/ 344 h 827"/>
                <a:gd name="T24" fmla="*/ 199 w 792"/>
                <a:gd name="T25" fmla="*/ 776 h 827"/>
                <a:gd name="T26" fmla="*/ 214 w 792"/>
                <a:gd name="T27" fmla="*/ 568 h 827"/>
                <a:gd name="T28" fmla="*/ 229 w 792"/>
                <a:gd name="T29" fmla="*/ 595 h 827"/>
                <a:gd name="T30" fmla="*/ 245 w 792"/>
                <a:gd name="T31" fmla="*/ 307 h 827"/>
                <a:gd name="T32" fmla="*/ 260 w 792"/>
                <a:gd name="T33" fmla="*/ 650 h 827"/>
                <a:gd name="T34" fmla="*/ 276 w 792"/>
                <a:gd name="T35" fmla="*/ 468 h 827"/>
                <a:gd name="T36" fmla="*/ 292 w 792"/>
                <a:gd name="T37" fmla="*/ 416 h 827"/>
                <a:gd name="T38" fmla="*/ 307 w 792"/>
                <a:gd name="T39" fmla="*/ 475 h 827"/>
                <a:gd name="T40" fmla="*/ 323 w 792"/>
                <a:gd name="T41" fmla="*/ 638 h 827"/>
                <a:gd name="T42" fmla="*/ 338 w 792"/>
                <a:gd name="T43" fmla="*/ 362 h 827"/>
                <a:gd name="T44" fmla="*/ 354 w 792"/>
                <a:gd name="T45" fmla="*/ 559 h 827"/>
                <a:gd name="T46" fmla="*/ 369 w 792"/>
                <a:gd name="T47" fmla="*/ 240 h 827"/>
                <a:gd name="T48" fmla="*/ 385 w 792"/>
                <a:gd name="T49" fmla="*/ 471 h 827"/>
                <a:gd name="T50" fmla="*/ 400 w 792"/>
                <a:gd name="T51" fmla="*/ 688 h 827"/>
                <a:gd name="T52" fmla="*/ 416 w 792"/>
                <a:gd name="T53" fmla="*/ 590 h 827"/>
                <a:gd name="T54" fmla="*/ 431 w 792"/>
                <a:gd name="T55" fmla="*/ 468 h 827"/>
                <a:gd name="T56" fmla="*/ 447 w 792"/>
                <a:gd name="T57" fmla="*/ 710 h 827"/>
                <a:gd name="T58" fmla="*/ 462 w 792"/>
                <a:gd name="T59" fmla="*/ 494 h 827"/>
                <a:gd name="T60" fmla="*/ 478 w 792"/>
                <a:gd name="T61" fmla="*/ 495 h 827"/>
                <a:gd name="T62" fmla="*/ 493 w 792"/>
                <a:gd name="T63" fmla="*/ 193 h 827"/>
                <a:gd name="T64" fmla="*/ 509 w 792"/>
                <a:gd name="T65" fmla="*/ 656 h 827"/>
                <a:gd name="T66" fmla="*/ 524 w 792"/>
                <a:gd name="T67" fmla="*/ 535 h 827"/>
                <a:gd name="T68" fmla="*/ 540 w 792"/>
                <a:gd name="T69" fmla="*/ 411 h 827"/>
                <a:gd name="T70" fmla="*/ 555 w 792"/>
                <a:gd name="T71" fmla="*/ 446 h 827"/>
                <a:gd name="T72" fmla="*/ 571 w 792"/>
                <a:gd name="T73" fmla="*/ 565 h 827"/>
                <a:gd name="T74" fmla="*/ 587 w 792"/>
                <a:gd name="T75" fmla="*/ 283 h 827"/>
                <a:gd name="T76" fmla="*/ 602 w 792"/>
                <a:gd name="T77" fmla="*/ 617 h 827"/>
                <a:gd name="T78" fmla="*/ 618 w 792"/>
                <a:gd name="T79" fmla="*/ 394 h 827"/>
                <a:gd name="T80" fmla="*/ 633 w 792"/>
                <a:gd name="T81" fmla="*/ 532 h 827"/>
                <a:gd name="T82" fmla="*/ 649 w 792"/>
                <a:gd name="T83" fmla="*/ 548 h 827"/>
                <a:gd name="T84" fmla="*/ 664 w 792"/>
                <a:gd name="T85" fmla="*/ 435 h 827"/>
                <a:gd name="T86" fmla="*/ 680 w 792"/>
                <a:gd name="T87" fmla="*/ 284 h 827"/>
                <a:gd name="T88" fmla="*/ 695 w 792"/>
                <a:gd name="T89" fmla="*/ 664 h 827"/>
                <a:gd name="T90" fmla="*/ 711 w 792"/>
                <a:gd name="T91" fmla="*/ 451 h 827"/>
                <a:gd name="T92" fmla="*/ 726 w 792"/>
                <a:gd name="T93" fmla="*/ 434 h 827"/>
                <a:gd name="T94" fmla="*/ 742 w 792"/>
                <a:gd name="T95" fmla="*/ 139 h 827"/>
                <a:gd name="T96" fmla="*/ 757 w 792"/>
                <a:gd name="T97" fmla="*/ 495 h 827"/>
                <a:gd name="T98" fmla="*/ 773 w 792"/>
                <a:gd name="T99" fmla="*/ 341 h 827"/>
                <a:gd name="T100" fmla="*/ 788 w 792"/>
                <a:gd name="T101" fmla="*/ 19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92" h="827">
                  <a:moveTo>
                    <a:pt x="0" y="827"/>
                  </a:moveTo>
                  <a:lnTo>
                    <a:pt x="3" y="712"/>
                  </a:lnTo>
                  <a:lnTo>
                    <a:pt x="6" y="751"/>
                  </a:lnTo>
                  <a:lnTo>
                    <a:pt x="9" y="614"/>
                  </a:lnTo>
                  <a:lnTo>
                    <a:pt x="12" y="762"/>
                  </a:lnTo>
                  <a:lnTo>
                    <a:pt x="15" y="614"/>
                  </a:lnTo>
                  <a:lnTo>
                    <a:pt x="18" y="672"/>
                  </a:lnTo>
                  <a:lnTo>
                    <a:pt x="21" y="496"/>
                  </a:lnTo>
                  <a:lnTo>
                    <a:pt x="25" y="746"/>
                  </a:lnTo>
                  <a:lnTo>
                    <a:pt x="28" y="613"/>
                  </a:lnTo>
                  <a:lnTo>
                    <a:pt x="31" y="658"/>
                  </a:lnTo>
                  <a:lnTo>
                    <a:pt x="34" y="502"/>
                  </a:lnTo>
                  <a:lnTo>
                    <a:pt x="37" y="667"/>
                  </a:lnTo>
                  <a:lnTo>
                    <a:pt x="40" y="496"/>
                  </a:lnTo>
                  <a:lnTo>
                    <a:pt x="43" y="564"/>
                  </a:lnTo>
                  <a:lnTo>
                    <a:pt x="46" y="362"/>
                  </a:lnTo>
                  <a:lnTo>
                    <a:pt x="49" y="772"/>
                  </a:lnTo>
                  <a:lnTo>
                    <a:pt x="53" y="642"/>
                  </a:lnTo>
                  <a:lnTo>
                    <a:pt x="56" y="686"/>
                  </a:lnTo>
                  <a:lnTo>
                    <a:pt x="59" y="531"/>
                  </a:lnTo>
                  <a:lnTo>
                    <a:pt x="62" y="699"/>
                  </a:lnTo>
                  <a:lnTo>
                    <a:pt x="65" y="533"/>
                  </a:lnTo>
                  <a:lnTo>
                    <a:pt x="68" y="598"/>
                  </a:lnTo>
                  <a:lnTo>
                    <a:pt x="71" y="400"/>
                  </a:lnTo>
                  <a:lnTo>
                    <a:pt x="74" y="681"/>
                  </a:lnTo>
                  <a:lnTo>
                    <a:pt x="77" y="530"/>
                  </a:lnTo>
                  <a:lnTo>
                    <a:pt x="80" y="582"/>
                  </a:lnTo>
                  <a:lnTo>
                    <a:pt x="84" y="405"/>
                  </a:lnTo>
                  <a:lnTo>
                    <a:pt x="87" y="593"/>
                  </a:lnTo>
                  <a:lnTo>
                    <a:pt x="90" y="401"/>
                  </a:lnTo>
                  <a:lnTo>
                    <a:pt x="93" y="477"/>
                  </a:lnTo>
                  <a:lnTo>
                    <a:pt x="96" y="249"/>
                  </a:lnTo>
                  <a:lnTo>
                    <a:pt x="99" y="802"/>
                  </a:lnTo>
                  <a:lnTo>
                    <a:pt x="102" y="675"/>
                  </a:lnTo>
                  <a:lnTo>
                    <a:pt x="105" y="721"/>
                  </a:lnTo>
                  <a:lnTo>
                    <a:pt x="108" y="570"/>
                  </a:lnTo>
                  <a:lnTo>
                    <a:pt x="112" y="730"/>
                  </a:lnTo>
                  <a:lnTo>
                    <a:pt x="115" y="567"/>
                  </a:lnTo>
                  <a:lnTo>
                    <a:pt x="118" y="634"/>
                  </a:lnTo>
                  <a:lnTo>
                    <a:pt x="121" y="440"/>
                  </a:lnTo>
                  <a:lnTo>
                    <a:pt x="124" y="714"/>
                  </a:lnTo>
                  <a:lnTo>
                    <a:pt x="127" y="567"/>
                  </a:lnTo>
                  <a:lnTo>
                    <a:pt x="130" y="621"/>
                  </a:lnTo>
                  <a:lnTo>
                    <a:pt x="133" y="447"/>
                  </a:lnTo>
                  <a:lnTo>
                    <a:pt x="136" y="627"/>
                  </a:lnTo>
                  <a:lnTo>
                    <a:pt x="139" y="437"/>
                  </a:lnTo>
                  <a:lnTo>
                    <a:pt x="143" y="516"/>
                  </a:lnTo>
                  <a:lnTo>
                    <a:pt x="146" y="292"/>
                  </a:lnTo>
                  <a:lnTo>
                    <a:pt x="149" y="744"/>
                  </a:lnTo>
                  <a:lnTo>
                    <a:pt x="152" y="601"/>
                  </a:lnTo>
                  <a:lnTo>
                    <a:pt x="155" y="653"/>
                  </a:lnTo>
                  <a:lnTo>
                    <a:pt x="158" y="482"/>
                  </a:lnTo>
                  <a:lnTo>
                    <a:pt x="161" y="665"/>
                  </a:lnTo>
                  <a:lnTo>
                    <a:pt x="164" y="481"/>
                  </a:lnTo>
                  <a:lnTo>
                    <a:pt x="168" y="557"/>
                  </a:lnTo>
                  <a:lnTo>
                    <a:pt x="170" y="338"/>
                  </a:lnTo>
                  <a:lnTo>
                    <a:pt x="174" y="645"/>
                  </a:lnTo>
                  <a:lnTo>
                    <a:pt x="177" y="479"/>
                  </a:lnTo>
                  <a:lnTo>
                    <a:pt x="180" y="540"/>
                  </a:lnTo>
                  <a:lnTo>
                    <a:pt x="183" y="344"/>
                  </a:lnTo>
                  <a:lnTo>
                    <a:pt x="186" y="549"/>
                  </a:lnTo>
                  <a:lnTo>
                    <a:pt x="189" y="335"/>
                  </a:lnTo>
                  <a:lnTo>
                    <a:pt x="192" y="424"/>
                  </a:lnTo>
                  <a:lnTo>
                    <a:pt x="195" y="171"/>
                  </a:lnTo>
                  <a:lnTo>
                    <a:pt x="199" y="776"/>
                  </a:lnTo>
                  <a:lnTo>
                    <a:pt x="202" y="657"/>
                  </a:lnTo>
                  <a:lnTo>
                    <a:pt x="205" y="690"/>
                  </a:lnTo>
                  <a:lnTo>
                    <a:pt x="208" y="548"/>
                  </a:lnTo>
                  <a:lnTo>
                    <a:pt x="211" y="717"/>
                  </a:lnTo>
                  <a:lnTo>
                    <a:pt x="214" y="568"/>
                  </a:lnTo>
                  <a:lnTo>
                    <a:pt x="217" y="618"/>
                  </a:lnTo>
                  <a:lnTo>
                    <a:pt x="220" y="440"/>
                  </a:lnTo>
                  <a:lnTo>
                    <a:pt x="223" y="693"/>
                  </a:lnTo>
                  <a:lnTo>
                    <a:pt x="226" y="557"/>
                  </a:lnTo>
                  <a:lnTo>
                    <a:pt x="229" y="595"/>
                  </a:lnTo>
                  <a:lnTo>
                    <a:pt x="233" y="434"/>
                  </a:lnTo>
                  <a:lnTo>
                    <a:pt x="236" y="622"/>
                  </a:lnTo>
                  <a:lnTo>
                    <a:pt x="239" y="451"/>
                  </a:lnTo>
                  <a:lnTo>
                    <a:pt x="242" y="509"/>
                  </a:lnTo>
                  <a:lnTo>
                    <a:pt x="245" y="307"/>
                  </a:lnTo>
                  <a:lnTo>
                    <a:pt x="248" y="716"/>
                  </a:lnTo>
                  <a:lnTo>
                    <a:pt x="251" y="581"/>
                  </a:lnTo>
                  <a:lnTo>
                    <a:pt x="254" y="618"/>
                  </a:lnTo>
                  <a:lnTo>
                    <a:pt x="258" y="457"/>
                  </a:lnTo>
                  <a:lnTo>
                    <a:pt x="260" y="650"/>
                  </a:lnTo>
                  <a:lnTo>
                    <a:pt x="264" y="482"/>
                  </a:lnTo>
                  <a:lnTo>
                    <a:pt x="267" y="539"/>
                  </a:lnTo>
                  <a:lnTo>
                    <a:pt x="270" y="338"/>
                  </a:lnTo>
                  <a:lnTo>
                    <a:pt x="273" y="621"/>
                  </a:lnTo>
                  <a:lnTo>
                    <a:pt x="276" y="468"/>
                  </a:lnTo>
                  <a:lnTo>
                    <a:pt x="279" y="510"/>
                  </a:lnTo>
                  <a:lnTo>
                    <a:pt x="282" y="329"/>
                  </a:lnTo>
                  <a:lnTo>
                    <a:pt x="285" y="543"/>
                  </a:lnTo>
                  <a:lnTo>
                    <a:pt x="289" y="351"/>
                  </a:lnTo>
                  <a:lnTo>
                    <a:pt x="292" y="416"/>
                  </a:lnTo>
                  <a:lnTo>
                    <a:pt x="295" y="189"/>
                  </a:lnTo>
                  <a:lnTo>
                    <a:pt x="298" y="732"/>
                  </a:lnTo>
                  <a:lnTo>
                    <a:pt x="301" y="596"/>
                  </a:lnTo>
                  <a:lnTo>
                    <a:pt x="304" y="637"/>
                  </a:lnTo>
                  <a:lnTo>
                    <a:pt x="307" y="475"/>
                  </a:lnTo>
                  <a:lnTo>
                    <a:pt x="310" y="665"/>
                  </a:lnTo>
                  <a:lnTo>
                    <a:pt x="313" y="494"/>
                  </a:lnTo>
                  <a:lnTo>
                    <a:pt x="316" y="556"/>
                  </a:lnTo>
                  <a:lnTo>
                    <a:pt x="320" y="352"/>
                  </a:lnTo>
                  <a:lnTo>
                    <a:pt x="323" y="638"/>
                  </a:lnTo>
                  <a:lnTo>
                    <a:pt x="326" y="483"/>
                  </a:lnTo>
                  <a:lnTo>
                    <a:pt x="329" y="530"/>
                  </a:lnTo>
                  <a:lnTo>
                    <a:pt x="332" y="346"/>
                  </a:lnTo>
                  <a:lnTo>
                    <a:pt x="335" y="557"/>
                  </a:lnTo>
                  <a:lnTo>
                    <a:pt x="338" y="362"/>
                  </a:lnTo>
                  <a:lnTo>
                    <a:pt x="341" y="433"/>
                  </a:lnTo>
                  <a:lnTo>
                    <a:pt x="344" y="201"/>
                  </a:lnTo>
                  <a:lnTo>
                    <a:pt x="348" y="666"/>
                  </a:lnTo>
                  <a:lnTo>
                    <a:pt x="351" y="512"/>
                  </a:lnTo>
                  <a:lnTo>
                    <a:pt x="354" y="559"/>
                  </a:lnTo>
                  <a:lnTo>
                    <a:pt x="357" y="376"/>
                  </a:lnTo>
                  <a:lnTo>
                    <a:pt x="360" y="592"/>
                  </a:lnTo>
                  <a:lnTo>
                    <a:pt x="363" y="400"/>
                  </a:lnTo>
                  <a:lnTo>
                    <a:pt x="366" y="469"/>
                  </a:lnTo>
                  <a:lnTo>
                    <a:pt x="369" y="240"/>
                  </a:lnTo>
                  <a:lnTo>
                    <a:pt x="372" y="561"/>
                  </a:lnTo>
                  <a:lnTo>
                    <a:pt x="375" y="385"/>
                  </a:lnTo>
                  <a:lnTo>
                    <a:pt x="379" y="438"/>
                  </a:lnTo>
                  <a:lnTo>
                    <a:pt x="382" y="231"/>
                  </a:lnTo>
                  <a:lnTo>
                    <a:pt x="385" y="471"/>
                  </a:lnTo>
                  <a:lnTo>
                    <a:pt x="388" y="251"/>
                  </a:lnTo>
                  <a:lnTo>
                    <a:pt x="391" y="331"/>
                  </a:lnTo>
                  <a:lnTo>
                    <a:pt x="394" y="70"/>
                  </a:lnTo>
                  <a:lnTo>
                    <a:pt x="397" y="773"/>
                  </a:lnTo>
                  <a:lnTo>
                    <a:pt x="400" y="688"/>
                  </a:lnTo>
                  <a:lnTo>
                    <a:pt x="403" y="687"/>
                  </a:lnTo>
                  <a:lnTo>
                    <a:pt x="407" y="586"/>
                  </a:lnTo>
                  <a:lnTo>
                    <a:pt x="410" y="693"/>
                  </a:lnTo>
                  <a:lnTo>
                    <a:pt x="413" y="580"/>
                  </a:lnTo>
                  <a:lnTo>
                    <a:pt x="416" y="590"/>
                  </a:lnTo>
                  <a:lnTo>
                    <a:pt x="419" y="456"/>
                  </a:lnTo>
                  <a:lnTo>
                    <a:pt x="422" y="681"/>
                  </a:lnTo>
                  <a:lnTo>
                    <a:pt x="425" y="584"/>
                  </a:lnTo>
                  <a:lnTo>
                    <a:pt x="428" y="582"/>
                  </a:lnTo>
                  <a:lnTo>
                    <a:pt x="431" y="468"/>
                  </a:lnTo>
                  <a:lnTo>
                    <a:pt x="434" y="585"/>
                  </a:lnTo>
                  <a:lnTo>
                    <a:pt x="438" y="455"/>
                  </a:lnTo>
                  <a:lnTo>
                    <a:pt x="441" y="467"/>
                  </a:lnTo>
                  <a:lnTo>
                    <a:pt x="444" y="314"/>
                  </a:lnTo>
                  <a:lnTo>
                    <a:pt x="447" y="710"/>
                  </a:lnTo>
                  <a:lnTo>
                    <a:pt x="450" y="614"/>
                  </a:lnTo>
                  <a:lnTo>
                    <a:pt x="453" y="612"/>
                  </a:lnTo>
                  <a:lnTo>
                    <a:pt x="456" y="498"/>
                  </a:lnTo>
                  <a:lnTo>
                    <a:pt x="459" y="621"/>
                  </a:lnTo>
                  <a:lnTo>
                    <a:pt x="462" y="494"/>
                  </a:lnTo>
                  <a:lnTo>
                    <a:pt x="465" y="505"/>
                  </a:lnTo>
                  <a:lnTo>
                    <a:pt x="469" y="353"/>
                  </a:lnTo>
                  <a:lnTo>
                    <a:pt x="472" y="607"/>
                  </a:lnTo>
                  <a:lnTo>
                    <a:pt x="475" y="497"/>
                  </a:lnTo>
                  <a:lnTo>
                    <a:pt x="478" y="495"/>
                  </a:lnTo>
                  <a:lnTo>
                    <a:pt x="481" y="365"/>
                  </a:lnTo>
                  <a:lnTo>
                    <a:pt x="484" y="499"/>
                  </a:lnTo>
                  <a:lnTo>
                    <a:pt x="487" y="353"/>
                  </a:lnTo>
                  <a:lnTo>
                    <a:pt x="490" y="365"/>
                  </a:lnTo>
                  <a:lnTo>
                    <a:pt x="493" y="193"/>
                  </a:lnTo>
                  <a:lnTo>
                    <a:pt x="497" y="744"/>
                  </a:lnTo>
                  <a:lnTo>
                    <a:pt x="500" y="649"/>
                  </a:lnTo>
                  <a:lnTo>
                    <a:pt x="503" y="652"/>
                  </a:lnTo>
                  <a:lnTo>
                    <a:pt x="506" y="539"/>
                  </a:lnTo>
                  <a:lnTo>
                    <a:pt x="509" y="656"/>
                  </a:lnTo>
                  <a:lnTo>
                    <a:pt x="512" y="530"/>
                  </a:lnTo>
                  <a:lnTo>
                    <a:pt x="515" y="546"/>
                  </a:lnTo>
                  <a:lnTo>
                    <a:pt x="518" y="396"/>
                  </a:lnTo>
                  <a:lnTo>
                    <a:pt x="521" y="644"/>
                  </a:lnTo>
                  <a:lnTo>
                    <a:pt x="524" y="535"/>
                  </a:lnTo>
                  <a:lnTo>
                    <a:pt x="528" y="539"/>
                  </a:lnTo>
                  <a:lnTo>
                    <a:pt x="531" y="410"/>
                  </a:lnTo>
                  <a:lnTo>
                    <a:pt x="534" y="538"/>
                  </a:lnTo>
                  <a:lnTo>
                    <a:pt x="537" y="392"/>
                  </a:lnTo>
                  <a:lnTo>
                    <a:pt x="540" y="411"/>
                  </a:lnTo>
                  <a:lnTo>
                    <a:pt x="543" y="239"/>
                  </a:lnTo>
                  <a:lnTo>
                    <a:pt x="546" y="678"/>
                  </a:lnTo>
                  <a:lnTo>
                    <a:pt x="549" y="570"/>
                  </a:lnTo>
                  <a:lnTo>
                    <a:pt x="553" y="574"/>
                  </a:lnTo>
                  <a:lnTo>
                    <a:pt x="555" y="446"/>
                  </a:lnTo>
                  <a:lnTo>
                    <a:pt x="559" y="580"/>
                  </a:lnTo>
                  <a:lnTo>
                    <a:pt x="562" y="437"/>
                  </a:lnTo>
                  <a:lnTo>
                    <a:pt x="565" y="456"/>
                  </a:lnTo>
                  <a:lnTo>
                    <a:pt x="568" y="286"/>
                  </a:lnTo>
                  <a:lnTo>
                    <a:pt x="571" y="565"/>
                  </a:lnTo>
                  <a:lnTo>
                    <a:pt x="574" y="442"/>
                  </a:lnTo>
                  <a:lnTo>
                    <a:pt x="577" y="446"/>
                  </a:lnTo>
                  <a:lnTo>
                    <a:pt x="580" y="301"/>
                  </a:lnTo>
                  <a:lnTo>
                    <a:pt x="584" y="447"/>
                  </a:lnTo>
                  <a:lnTo>
                    <a:pt x="587" y="283"/>
                  </a:lnTo>
                  <a:lnTo>
                    <a:pt x="590" y="304"/>
                  </a:lnTo>
                  <a:lnTo>
                    <a:pt x="593" y="110"/>
                  </a:lnTo>
                  <a:lnTo>
                    <a:pt x="596" y="715"/>
                  </a:lnTo>
                  <a:lnTo>
                    <a:pt x="599" y="629"/>
                  </a:lnTo>
                  <a:lnTo>
                    <a:pt x="602" y="617"/>
                  </a:lnTo>
                  <a:lnTo>
                    <a:pt x="605" y="515"/>
                  </a:lnTo>
                  <a:lnTo>
                    <a:pt x="608" y="641"/>
                  </a:lnTo>
                  <a:lnTo>
                    <a:pt x="611" y="529"/>
                  </a:lnTo>
                  <a:lnTo>
                    <a:pt x="614" y="528"/>
                  </a:lnTo>
                  <a:lnTo>
                    <a:pt x="618" y="394"/>
                  </a:lnTo>
                  <a:lnTo>
                    <a:pt x="621" y="620"/>
                  </a:lnTo>
                  <a:lnTo>
                    <a:pt x="624" y="524"/>
                  </a:lnTo>
                  <a:lnTo>
                    <a:pt x="627" y="508"/>
                  </a:lnTo>
                  <a:lnTo>
                    <a:pt x="630" y="395"/>
                  </a:lnTo>
                  <a:lnTo>
                    <a:pt x="633" y="532"/>
                  </a:lnTo>
                  <a:lnTo>
                    <a:pt x="636" y="406"/>
                  </a:lnTo>
                  <a:lnTo>
                    <a:pt x="639" y="403"/>
                  </a:lnTo>
                  <a:lnTo>
                    <a:pt x="643" y="253"/>
                  </a:lnTo>
                  <a:lnTo>
                    <a:pt x="645" y="645"/>
                  </a:lnTo>
                  <a:lnTo>
                    <a:pt x="649" y="548"/>
                  </a:lnTo>
                  <a:lnTo>
                    <a:pt x="652" y="534"/>
                  </a:lnTo>
                  <a:lnTo>
                    <a:pt x="655" y="418"/>
                  </a:lnTo>
                  <a:lnTo>
                    <a:pt x="658" y="563"/>
                  </a:lnTo>
                  <a:lnTo>
                    <a:pt x="661" y="437"/>
                  </a:lnTo>
                  <a:lnTo>
                    <a:pt x="664" y="435"/>
                  </a:lnTo>
                  <a:lnTo>
                    <a:pt x="667" y="285"/>
                  </a:lnTo>
                  <a:lnTo>
                    <a:pt x="670" y="538"/>
                  </a:lnTo>
                  <a:lnTo>
                    <a:pt x="674" y="429"/>
                  </a:lnTo>
                  <a:lnTo>
                    <a:pt x="677" y="412"/>
                  </a:lnTo>
                  <a:lnTo>
                    <a:pt x="680" y="284"/>
                  </a:lnTo>
                  <a:lnTo>
                    <a:pt x="683" y="440"/>
                  </a:lnTo>
                  <a:lnTo>
                    <a:pt x="686" y="299"/>
                  </a:lnTo>
                  <a:lnTo>
                    <a:pt x="689" y="294"/>
                  </a:lnTo>
                  <a:lnTo>
                    <a:pt x="692" y="127"/>
                  </a:lnTo>
                  <a:lnTo>
                    <a:pt x="695" y="664"/>
                  </a:lnTo>
                  <a:lnTo>
                    <a:pt x="698" y="564"/>
                  </a:lnTo>
                  <a:lnTo>
                    <a:pt x="702" y="555"/>
                  </a:lnTo>
                  <a:lnTo>
                    <a:pt x="705" y="437"/>
                  </a:lnTo>
                  <a:lnTo>
                    <a:pt x="708" y="580"/>
                  </a:lnTo>
                  <a:lnTo>
                    <a:pt x="711" y="451"/>
                  </a:lnTo>
                  <a:lnTo>
                    <a:pt x="714" y="454"/>
                  </a:lnTo>
                  <a:lnTo>
                    <a:pt x="717" y="300"/>
                  </a:lnTo>
                  <a:lnTo>
                    <a:pt x="720" y="557"/>
                  </a:lnTo>
                  <a:lnTo>
                    <a:pt x="723" y="445"/>
                  </a:lnTo>
                  <a:lnTo>
                    <a:pt x="726" y="434"/>
                  </a:lnTo>
                  <a:lnTo>
                    <a:pt x="729" y="302"/>
                  </a:lnTo>
                  <a:lnTo>
                    <a:pt x="733" y="456"/>
                  </a:lnTo>
                  <a:lnTo>
                    <a:pt x="736" y="310"/>
                  </a:lnTo>
                  <a:lnTo>
                    <a:pt x="739" y="313"/>
                  </a:lnTo>
                  <a:lnTo>
                    <a:pt x="742" y="139"/>
                  </a:lnTo>
                  <a:lnTo>
                    <a:pt x="745" y="587"/>
                  </a:lnTo>
                  <a:lnTo>
                    <a:pt x="748" y="475"/>
                  </a:lnTo>
                  <a:lnTo>
                    <a:pt x="751" y="465"/>
                  </a:lnTo>
                  <a:lnTo>
                    <a:pt x="754" y="332"/>
                  </a:lnTo>
                  <a:lnTo>
                    <a:pt x="757" y="495"/>
                  </a:lnTo>
                  <a:lnTo>
                    <a:pt x="760" y="349"/>
                  </a:lnTo>
                  <a:lnTo>
                    <a:pt x="764" y="353"/>
                  </a:lnTo>
                  <a:lnTo>
                    <a:pt x="767" y="179"/>
                  </a:lnTo>
                  <a:lnTo>
                    <a:pt x="770" y="467"/>
                  </a:lnTo>
                  <a:lnTo>
                    <a:pt x="773" y="341"/>
                  </a:lnTo>
                  <a:lnTo>
                    <a:pt x="776" y="328"/>
                  </a:lnTo>
                  <a:lnTo>
                    <a:pt x="779" y="180"/>
                  </a:lnTo>
                  <a:lnTo>
                    <a:pt x="782" y="356"/>
                  </a:lnTo>
                  <a:lnTo>
                    <a:pt x="785" y="192"/>
                  </a:lnTo>
                  <a:lnTo>
                    <a:pt x="788" y="195"/>
                  </a:lnTo>
                  <a:lnTo>
                    <a:pt x="792" y="0"/>
                  </a:lnTo>
                </a:path>
              </a:pathLst>
            </a:cu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29" name="Rectangle 131">
              <a:extLst>
                <a:ext uri="{FF2B5EF4-FFF2-40B4-BE49-F238E27FC236}">
                  <a16:creationId xmlns:a16="http://schemas.microsoft.com/office/drawing/2014/main" id="{A721DFDA-9A6D-4D40-AA19-25CADCADBC0E}"/>
                </a:ext>
              </a:extLst>
            </p:cNvPr>
            <p:cNvSpPr>
              <a:spLocks noChangeArrowheads="1"/>
            </p:cNvSpPr>
            <p:nvPr/>
          </p:nvSpPr>
          <p:spPr bwMode="auto">
            <a:xfrm>
              <a:off x="2870201" y="2571750"/>
              <a:ext cx="1477963" cy="1477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30" name="Rectangle 132">
              <a:extLst>
                <a:ext uri="{FF2B5EF4-FFF2-40B4-BE49-F238E27FC236}">
                  <a16:creationId xmlns:a16="http://schemas.microsoft.com/office/drawing/2014/main" id="{2D438403-F5BB-4CAC-B775-015048610362}"/>
                </a:ext>
              </a:extLst>
            </p:cNvPr>
            <p:cNvSpPr>
              <a:spLocks noChangeArrowheads="1"/>
            </p:cNvSpPr>
            <p:nvPr/>
          </p:nvSpPr>
          <p:spPr bwMode="auto">
            <a:xfrm>
              <a:off x="3354389" y="2392363"/>
              <a:ext cx="57785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Narrow" panose="020B0606020202030204" pitchFamily="34" charset="0"/>
                </a:rPr>
                <a:t>MAP (full)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31" name="Line 133">
              <a:extLst>
                <a:ext uri="{FF2B5EF4-FFF2-40B4-BE49-F238E27FC236}">
                  <a16:creationId xmlns:a16="http://schemas.microsoft.com/office/drawing/2014/main" id="{5DCA6DA3-2A4A-4B3E-AB34-D9A72F7903BB}"/>
                </a:ext>
              </a:extLst>
            </p:cNvPr>
            <p:cNvSpPr>
              <a:spLocks noChangeShapeType="1"/>
            </p:cNvSpPr>
            <p:nvPr/>
          </p:nvSpPr>
          <p:spPr bwMode="auto">
            <a:xfrm>
              <a:off x="2870201" y="3065463"/>
              <a:ext cx="1477963"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32" name="Freeform 134">
              <a:extLst>
                <a:ext uri="{FF2B5EF4-FFF2-40B4-BE49-F238E27FC236}">
                  <a16:creationId xmlns:a16="http://schemas.microsoft.com/office/drawing/2014/main" id="{6A71D230-31A4-4054-93C9-7B79B88D9E8A}"/>
                </a:ext>
              </a:extLst>
            </p:cNvPr>
            <p:cNvSpPr>
              <a:spLocks noEditPoints="1"/>
            </p:cNvSpPr>
            <p:nvPr/>
          </p:nvSpPr>
          <p:spPr bwMode="auto">
            <a:xfrm>
              <a:off x="2876551" y="2628900"/>
              <a:ext cx="173038" cy="1263650"/>
            </a:xfrm>
            <a:custGeom>
              <a:avLst/>
              <a:gdLst>
                <a:gd name="T0" fmla="*/ 4 w 109"/>
                <a:gd name="T1" fmla="*/ 256 h 796"/>
                <a:gd name="T2" fmla="*/ 0 w 109"/>
                <a:gd name="T3" fmla="*/ 275 h 796"/>
                <a:gd name="T4" fmla="*/ 6 w 109"/>
                <a:gd name="T5" fmla="*/ 275 h 796"/>
                <a:gd name="T6" fmla="*/ 11 w 109"/>
                <a:gd name="T7" fmla="*/ 377 h 796"/>
                <a:gd name="T8" fmla="*/ 6 w 109"/>
                <a:gd name="T9" fmla="*/ 275 h 796"/>
                <a:gd name="T10" fmla="*/ 12 w 109"/>
                <a:gd name="T11" fmla="*/ 282 h 796"/>
                <a:gd name="T12" fmla="*/ 17 w 109"/>
                <a:gd name="T13" fmla="*/ 275 h 796"/>
                <a:gd name="T14" fmla="*/ 18 w 109"/>
                <a:gd name="T15" fmla="*/ 275 h 796"/>
                <a:gd name="T16" fmla="*/ 23 w 109"/>
                <a:gd name="T17" fmla="*/ 796 h 796"/>
                <a:gd name="T18" fmla="*/ 18 w 109"/>
                <a:gd name="T19" fmla="*/ 275 h 796"/>
                <a:gd name="T20" fmla="*/ 29 w 109"/>
                <a:gd name="T21" fmla="*/ 187 h 796"/>
                <a:gd name="T22" fmla="*/ 24 w 109"/>
                <a:gd name="T23" fmla="*/ 275 h 796"/>
                <a:gd name="T24" fmla="*/ 35 w 109"/>
                <a:gd name="T25" fmla="*/ 275 h 796"/>
                <a:gd name="T26" fmla="*/ 30 w 109"/>
                <a:gd name="T27" fmla="*/ 0 h 796"/>
                <a:gd name="T28" fmla="*/ 35 w 109"/>
                <a:gd name="T29" fmla="*/ 275 h 796"/>
                <a:gd name="T30" fmla="*/ 36 w 109"/>
                <a:gd name="T31" fmla="*/ 405 h 796"/>
                <a:gd name="T32" fmla="*/ 41 w 109"/>
                <a:gd name="T33" fmla="*/ 275 h 796"/>
                <a:gd name="T34" fmla="*/ 47 w 109"/>
                <a:gd name="T35" fmla="*/ 275 h 796"/>
                <a:gd name="T36" fmla="*/ 43 w 109"/>
                <a:gd name="T37" fmla="*/ 149 h 796"/>
                <a:gd name="T38" fmla="*/ 47 w 109"/>
                <a:gd name="T39" fmla="*/ 275 h 796"/>
                <a:gd name="T40" fmla="*/ 54 w 109"/>
                <a:gd name="T41" fmla="*/ 207 h 796"/>
                <a:gd name="T42" fmla="*/ 49 w 109"/>
                <a:gd name="T43" fmla="*/ 275 h 796"/>
                <a:gd name="T44" fmla="*/ 55 w 109"/>
                <a:gd name="T45" fmla="*/ 275 h 796"/>
                <a:gd name="T46" fmla="*/ 60 w 109"/>
                <a:gd name="T47" fmla="*/ 358 h 796"/>
                <a:gd name="T48" fmla="*/ 55 w 109"/>
                <a:gd name="T49" fmla="*/ 275 h 796"/>
                <a:gd name="T50" fmla="*/ 61 w 109"/>
                <a:gd name="T51" fmla="*/ 579 h 796"/>
                <a:gd name="T52" fmla="*/ 66 w 109"/>
                <a:gd name="T53" fmla="*/ 275 h 796"/>
                <a:gd name="T54" fmla="*/ 72 w 109"/>
                <a:gd name="T55" fmla="*/ 275 h 796"/>
                <a:gd name="T56" fmla="*/ 67 w 109"/>
                <a:gd name="T57" fmla="*/ 150 h 796"/>
                <a:gd name="T58" fmla="*/ 72 w 109"/>
                <a:gd name="T59" fmla="*/ 275 h 796"/>
                <a:gd name="T60" fmla="*/ 78 w 109"/>
                <a:gd name="T61" fmla="*/ 80 h 796"/>
                <a:gd name="T62" fmla="*/ 73 w 109"/>
                <a:gd name="T63" fmla="*/ 275 h 796"/>
                <a:gd name="T64" fmla="*/ 80 w 109"/>
                <a:gd name="T65" fmla="*/ 275 h 796"/>
                <a:gd name="T66" fmla="*/ 85 w 109"/>
                <a:gd name="T67" fmla="*/ 350 h 796"/>
                <a:gd name="T68" fmla="*/ 80 w 109"/>
                <a:gd name="T69" fmla="*/ 275 h 796"/>
                <a:gd name="T70" fmla="*/ 86 w 109"/>
                <a:gd name="T71" fmla="*/ 489 h 796"/>
                <a:gd name="T72" fmla="*/ 91 w 109"/>
                <a:gd name="T73" fmla="*/ 275 h 796"/>
                <a:gd name="T74" fmla="*/ 97 w 109"/>
                <a:gd name="T75" fmla="*/ 275 h 796"/>
                <a:gd name="T76" fmla="*/ 92 w 109"/>
                <a:gd name="T77" fmla="*/ 164 h 796"/>
                <a:gd name="T78" fmla="*/ 97 w 109"/>
                <a:gd name="T79" fmla="*/ 275 h 796"/>
                <a:gd name="T80" fmla="*/ 98 w 109"/>
                <a:gd name="T81" fmla="*/ 285 h 796"/>
                <a:gd name="T82" fmla="*/ 103 w 109"/>
                <a:gd name="T83" fmla="*/ 275 h 796"/>
                <a:gd name="T84" fmla="*/ 109 w 109"/>
                <a:gd name="T85" fmla="*/ 275 h 796"/>
                <a:gd name="T86" fmla="*/ 104 w 109"/>
                <a:gd name="T87" fmla="*/ 274 h 796"/>
                <a:gd name="T88" fmla="*/ 109 w 109"/>
                <a:gd name="T89" fmla="*/ 275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 h="796">
                  <a:moveTo>
                    <a:pt x="4" y="275"/>
                  </a:moveTo>
                  <a:lnTo>
                    <a:pt x="4" y="256"/>
                  </a:lnTo>
                  <a:lnTo>
                    <a:pt x="0" y="256"/>
                  </a:lnTo>
                  <a:lnTo>
                    <a:pt x="0" y="275"/>
                  </a:lnTo>
                  <a:lnTo>
                    <a:pt x="4" y="275"/>
                  </a:lnTo>
                  <a:close/>
                  <a:moveTo>
                    <a:pt x="6" y="275"/>
                  </a:moveTo>
                  <a:lnTo>
                    <a:pt x="6" y="377"/>
                  </a:lnTo>
                  <a:lnTo>
                    <a:pt x="11" y="377"/>
                  </a:lnTo>
                  <a:lnTo>
                    <a:pt x="11" y="275"/>
                  </a:lnTo>
                  <a:lnTo>
                    <a:pt x="6" y="275"/>
                  </a:lnTo>
                  <a:close/>
                  <a:moveTo>
                    <a:pt x="12" y="275"/>
                  </a:moveTo>
                  <a:lnTo>
                    <a:pt x="12" y="282"/>
                  </a:lnTo>
                  <a:lnTo>
                    <a:pt x="17" y="282"/>
                  </a:lnTo>
                  <a:lnTo>
                    <a:pt x="17" y="275"/>
                  </a:lnTo>
                  <a:lnTo>
                    <a:pt x="12" y="275"/>
                  </a:lnTo>
                  <a:close/>
                  <a:moveTo>
                    <a:pt x="18" y="275"/>
                  </a:moveTo>
                  <a:lnTo>
                    <a:pt x="18" y="796"/>
                  </a:lnTo>
                  <a:lnTo>
                    <a:pt x="23" y="796"/>
                  </a:lnTo>
                  <a:lnTo>
                    <a:pt x="23" y="275"/>
                  </a:lnTo>
                  <a:lnTo>
                    <a:pt x="18" y="275"/>
                  </a:lnTo>
                  <a:close/>
                  <a:moveTo>
                    <a:pt x="29" y="275"/>
                  </a:moveTo>
                  <a:lnTo>
                    <a:pt x="29" y="187"/>
                  </a:lnTo>
                  <a:lnTo>
                    <a:pt x="24" y="187"/>
                  </a:lnTo>
                  <a:lnTo>
                    <a:pt x="24" y="275"/>
                  </a:lnTo>
                  <a:lnTo>
                    <a:pt x="29" y="275"/>
                  </a:lnTo>
                  <a:close/>
                  <a:moveTo>
                    <a:pt x="35" y="275"/>
                  </a:moveTo>
                  <a:lnTo>
                    <a:pt x="35" y="0"/>
                  </a:lnTo>
                  <a:lnTo>
                    <a:pt x="30" y="0"/>
                  </a:lnTo>
                  <a:lnTo>
                    <a:pt x="30" y="275"/>
                  </a:lnTo>
                  <a:lnTo>
                    <a:pt x="35" y="275"/>
                  </a:lnTo>
                  <a:close/>
                  <a:moveTo>
                    <a:pt x="36" y="275"/>
                  </a:moveTo>
                  <a:lnTo>
                    <a:pt x="36" y="405"/>
                  </a:lnTo>
                  <a:lnTo>
                    <a:pt x="41" y="405"/>
                  </a:lnTo>
                  <a:lnTo>
                    <a:pt x="41" y="275"/>
                  </a:lnTo>
                  <a:lnTo>
                    <a:pt x="36" y="275"/>
                  </a:lnTo>
                  <a:close/>
                  <a:moveTo>
                    <a:pt x="47" y="275"/>
                  </a:moveTo>
                  <a:lnTo>
                    <a:pt x="47" y="149"/>
                  </a:lnTo>
                  <a:lnTo>
                    <a:pt x="43" y="149"/>
                  </a:lnTo>
                  <a:lnTo>
                    <a:pt x="43" y="275"/>
                  </a:lnTo>
                  <a:lnTo>
                    <a:pt x="47" y="275"/>
                  </a:lnTo>
                  <a:close/>
                  <a:moveTo>
                    <a:pt x="54" y="275"/>
                  </a:moveTo>
                  <a:lnTo>
                    <a:pt x="54" y="207"/>
                  </a:lnTo>
                  <a:lnTo>
                    <a:pt x="49" y="207"/>
                  </a:lnTo>
                  <a:lnTo>
                    <a:pt x="49" y="275"/>
                  </a:lnTo>
                  <a:lnTo>
                    <a:pt x="54" y="275"/>
                  </a:lnTo>
                  <a:close/>
                  <a:moveTo>
                    <a:pt x="55" y="275"/>
                  </a:moveTo>
                  <a:lnTo>
                    <a:pt x="55" y="358"/>
                  </a:lnTo>
                  <a:lnTo>
                    <a:pt x="60" y="358"/>
                  </a:lnTo>
                  <a:lnTo>
                    <a:pt x="60" y="275"/>
                  </a:lnTo>
                  <a:lnTo>
                    <a:pt x="55" y="275"/>
                  </a:lnTo>
                  <a:close/>
                  <a:moveTo>
                    <a:pt x="61" y="275"/>
                  </a:moveTo>
                  <a:lnTo>
                    <a:pt x="61" y="579"/>
                  </a:lnTo>
                  <a:lnTo>
                    <a:pt x="66" y="579"/>
                  </a:lnTo>
                  <a:lnTo>
                    <a:pt x="66" y="275"/>
                  </a:lnTo>
                  <a:lnTo>
                    <a:pt x="61" y="275"/>
                  </a:lnTo>
                  <a:close/>
                  <a:moveTo>
                    <a:pt x="72" y="275"/>
                  </a:moveTo>
                  <a:lnTo>
                    <a:pt x="72" y="150"/>
                  </a:lnTo>
                  <a:lnTo>
                    <a:pt x="67" y="150"/>
                  </a:lnTo>
                  <a:lnTo>
                    <a:pt x="67" y="275"/>
                  </a:lnTo>
                  <a:lnTo>
                    <a:pt x="72" y="275"/>
                  </a:lnTo>
                  <a:close/>
                  <a:moveTo>
                    <a:pt x="78" y="275"/>
                  </a:moveTo>
                  <a:lnTo>
                    <a:pt x="78" y="80"/>
                  </a:lnTo>
                  <a:lnTo>
                    <a:pt x="73" y="80"/>
                  </a:lnTo>
                  <a:lnTo>
                    <a:pt x="73" y="275"/>
                  </a:lnTo>
                  <a:lnTo>
                    <a:pt x="78" y="275"/>
                  </a:lnTo>
                  <a:close/>
                  <a:moveTo>
                    <a:pt x="80" y="275"/>
                  </a:moveTo>
                  <a:lnTo>
                    <a:pt x="80" y="350"/>
                  </a:lnTo>
                  <a:lnTo>
                    <a:pt x="85" y="350"/>
                  </a:lnTo>
                  <a:lnTo>
                    <a:pt x="85" y="275"/>
                  </a:lnTo>
                  <a:lnTo>
                    <a:pt x="80" y="275"/>
                  </a:lnTo>
                  <a:close/>
                  <a:moveTo>
                    <a:pt x="86" y="275"/>
                  </a:moveTo>
                  <a:lnTo>
                    <a:pt x="86" y="489"/>
                  </a:lnTo>
                  <a:lnTo>
                    <a:pt x="91" y="489"/>
                  </a:lnTo>
                  <a:lnTo>
                    <a:pt x="91" y="275"/>
                  </a:lnTo>
                  <a:lnTo>
                    <a:pt x="86" y="275"/>
                  </a:lnTo>
                  <a:close/>
                  <a:moveTo>
                    <a:pt x="97" y="275"/>
                  </a:moveTo>
                  <a:lnTo>
                    <a:pt x="97" y="164"/>
                  </a:lnTo>
                  <a:lnTo>
                    <a:pt x="92" y="164"/>
                  </a:lnTo>
                  <a:lnTo>
                    <a:pt x="92" y="275"/>
                  </a:lnTo>
                  <a:lnTo>
                    <a:pt x="97" y="275"/>
                  </a:lnTo>
                  <a:close/>
                  <a:moveTo>
                    <a:pt x="98" y="275"/>
                  </a:moveTo>
                  <a:lnTo>
                    <a:pt x="98" y="285"/>
                  </a:lnTo>
                  <a:lnTo>
                    <a:pt x="103" y="285"/>
                  </a:lnTo>
                  <a:lnTo>
                    <a:pt x="103" y="275"/>
                  </a:lnTo>
                  <a:lnTo>
                    <a:pt x="98" y="275"/>
                  </a:lnTo>
                  <a:close/>
                  <a:moveTo>
                    <a:pt x="109" y="275"/>
                  </a:moveTo>
                  <a:lnTo>
                    <a:pt x="109" y="274"/>
                  </a:lnTo>
                  <a:lnTo>
                    <a:pt x="104" y="274"/>
                  </a:lnTo>
                  <a:lnTo>
                    <a:pt x="104" y="275"/>
                  </a:lnTo>
                  <a:lnTo>
                    <a:pt x="109" y="275"/>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33" name="Freeform 135">
              <a:extLst>
                <a:ext uri="{FF2B5EF4-FFF2-40B4-BE49-F238E27FC236}">
                  <a16:creationId xmlns:a16="http://schemas.microsoft.com/office/drawing/2014/main" id="{B3FAA07D-18C2-478B-A8C7-E80806505090}"/>
                </a:ext>
              </a:extLst>
            </p:cNvPr>
            <p:cNvSpPr>
              <a:spLocks noEditPoints="1"/>
            </p:cNvSpPr>
            <p:nvPr/>
          </p:nvSpPr>
          <p:spPr bwMode="auto">
            <a:xfrm>
              <a:off x="3052764" y="2914650"/>
              <a:ext cx="173038" cy="430213"/>
            </a:xfrm>
            <a:custGeom>
              <a:avLst/>
              <a:gdLst>
                <a:gd name="T0" fmla="*/ 4 w 109"/>
                <a:gd name="T1" fmla="*/ 62 h 271"/>
                <a:gd name="T2" fmla="*/ 0 w 109"/>
                <a:gd name="T3" fmla="*/ 95 h 271"/>
                <a:gd name="T4" fmla="*/ 11 w 109"/>
                <a:gd name="T5" fmla="*/ 95 h 271"/>
                <a:gd name="T6" fmla="*/ 6 w 109"/>
                <a:gd name="T7" fmla="*/ 50 h 271"/>
                <a:gd name="T8" fmla="*/ 11 w 109"/>
                <a:gd name="T9" fmla="*/ 95 h 271"/>
                <a:gd name="T10" fmla="*/ 12 w 109"/>
                <a:gd name="T11" fmla="*/ 102 h 271"/>
                <a:gd name="T12" fmla="*/ 17 w 109"/>
                <a:gd name="T13" fmla="*/ 95 h 271"/>
                <a:gd name="T14" fmla="*/ 23 w 109"/>
                <a:gd name="T15" fmla="*/ 95 h 271"/>
                <a:gd name="T16" fmla="*/ 18 w 109"/>
                <a:gd name="T17" fmla="*/ 57 h 271"/>
                <a:gd name="T18" fmla="*/ 23 w 109"/>
                <a:gd name="T19" fmla="*/ 95 h 271"/>
                <a:gd name="T20" fmla="*/ 29 w 109"/>
                <a:gd name="T21" fmla="*/ 86 h 271"/>
                <a:gd name="T22" fmla="*/ 24 w 109"/>
                <a:gd name="T23" fmla="*/ 95 h 271"/>
                <a:gd name="T24" fmla="*/ 30 w 109"/>
                <a:gd name="T25" fmla="*/ 95 h 271"/>
                <a:gd name="T26" fmla="*/ 35 w 109"/>
                <a:gd name="T27" fmla="*/ 97 h 271"/>
                <a:gd name="T28" fmla="*/ 30 w 109"/>
                <a:gd name="T29" fmla="*/ 95 h 271"/>
                <a:gd name="T30" fmla="*/ 37 w 109"/>
                <a:gd name="T31" fmla="*/ 111 h 271"/>
                <a:gd name="T32" fmla="*/ 41 w 109"/>
                <a:gd name="T33" fmla="*/ 95 h 271"/>
                <a:gd name="T34" fmla="*/ 43 w 109"/>
                <a:gd name="T35" fmla="*/ 95 h 271"/>
                <a:gd name="T36" fmla="*/ 48 w 109"/>
                <a:gd name="T37" fmla="*/ 113 h 271"/>
                <a:gd name="T38" fmla="*/ 43 w 109"/>
                <a:gd name="T39" fmla="*/ 95 h 271"/>
                <a:gd name="T40" fmla="*/ 54 w 109"/>
                <a:gd name="T41" fmla="*/ 79 h 271"/>
                <a:gd name="T42" fmla="*/ 49 w 109"/>
                <a:gd name="T43" fmla="*/ 95 h 271"/>
                <a:gd name="T44" fmla="*/ 55 w 109"/>
                <a:gd name="T45" fmla="*/ 95 h 271"/>
                <a:gd name="T46" fmla="*/ 60 w 109"/>
                <a:gd name="T47" fmla="*/ 99 h 271"/>
                <a:gd name="T48" fmla="*/ 55 w 109"/>
                <a:gd name="T49" fmla="*/ 95 h 271"/>
                <a:gd name="T50" fmla="*/ 66 w 109"/>
                <a:gd name="T51" fmla="*/ 15 h 271"/>
                <a:gd name="T52" fmla="*/ 61 w 109"/>
                <a:gd name="T53" fmla="*/ 95 h 271"/>
                <a:gd name="T54" fmla="*/ 72 w 109"/>
                <a:gd name="T55" fmla="*/ 95 h 271"/>
                <a:gd name="T56" fmla="*/ 67 w 109"/>
                <a:gd name="T57" fmla="*/ 90 h 271"/>
                <a:gd name="T58" fmla="*/ 72 w 109"/>
                <a:gd name="T59" fmla="*/ 95 h 271"/>
                <a:gd name="T60" fmla="*/ 73 w 109"/>
                <a:gd name="T61" fmla="*/ 271 h 271"/>
                <a:gd name="T62" fmla="*/ 78 w 109"/>
                <a:gd name="T63" fmla="*/ 95 h 271"/>
                <a:gd name="T64" fmla="*/ 85 w 109"/>
                <a:gd name="T65" fmla="*/ 95 h 271"/>
                <a:gd name="T66" fmla="*/ 80 w 109"/>
                <a:gd name="T67" fmla="*/ 41 h 271"/>
                <a:gd name="T68" fmla="*/ 85 w 109"/>
                <a:gd name="T69" fmla="*/ 95 h 271"/>
                <a:gd name="T70" fmla="*/ 91 w 109"/>
                <a:gd name="T71" fmla="*/ 10 h 271"/>
                <a:gd name="T72" fmla="*/ 86 w 109"/>
                <a:gd name="T73" fmla="*/ 95 h 271"/>
                <a:gd name="T74" fmla="*/ 97 w 109"/>
                <a:gd name="T75" fmla="*/ 95 h 271"/>
                <a:gd name="T76" fmla="*/ 92 w 109"/>
                <a:gd name="T77" fmla="*/ 67 h 271"/>
                <a:gd name="T78" fmla="*/ 97 w 109"/>
                <a:gd name="T79" fmla="*/ 95 h 271"/>
                <a:gd name="T80" fmla="*/ 98 w 109"/>
                <a:gd name="T81" fmla="*/ 191 h 271"/>
                <a:gd name="T82" fmla="*/ 103 w 109"/>
                <a:gd name="T83" fmla="*/ 95 h 271"/>
                <a:gd name="T84" fmla="*/ 109 w 109"/>
                <a:gd name="T85" fmla="*/ 95 h 271"/>
                <a:gd name="T86" fmla="*/ 104 w 109"/>
                <a:gd name="T87" fmla="*/ 0 h 271"/>
                <a:gd name="T88" fmla="*/ 109 w 109"/>
                <a:gd name="T89" fmla="*/ 9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 h="271">
                  <a:moveTo>
                    <a:pt x="4" y="95"/>
                  </a:moveTo>
                  <a:lnTo>
                    <a:pt x="4" y="62"/>
                  </a:lnTo>
                  <a:lnTo>
                    <a:pt x="0" y="62"/>
                  </a:lnTo>
                  <a:lnTo>
                    <a:pt x="0" y="95"/>
                  </a:lnTo>
                  <a:lnTo>
                    <a:pt x="4" y="95"/>
                  </a:lnTo>
                  <a:close/>
                  <a:moveTo>
                    <a:pt x="11" y="95"/>
                  </a:moveTo>
                  <a:lnTo>
                    <a:pt x="11" y="50"/>
                  </a:lnTo>
                  <a:lnTo>
                    <a:pt x="6" y="50"/>
                  </a:lnTo>
                  <a:lnTo>
                    <a:pt x="6" y="95"/>
                  </a:lnTo>
                  <a:lnTo>
                    <a:pt x="11" y="95"/>
                  </a:lnTo>
                  <a:close/>
                  <a:moveTo>
                    <a:pt x="12" y="95"/>
                  </a:moveTo>
                  <a:lnTo>
                    <a:pt x="12" y="102"/>
                  </a:lnTo>
                  <a:lnTo>
                    <a:pt x="17" y="102"/>
                  </a:lnTo>
                  <a:lnTo>
                    <a:pt x="17" y="95"/>
                  </a:lnTo>
                  <a:lnTo>
                    <a:pt x="12" y="95"/>
                  </a:lnTo>
                  <a:close/>
                  <a:moveTo>
                    <a:pt x="23" y="95"/>
                  </a:moveTo>
                  <a:lnTo>
                    <a:pt x="23" y="57"/>
                  </a:lnTo>
                  <a:lnTo>
                    <a:pt x="18" y="57"/>
                  </a:lnTo>
                  <a:lnTo>
                    <a:pt x="18" y="95"/>
                  </a:lnTo>
                  <a:lnTo>
                    <a:pt x="23" y="95"/>
                  </a:lnTo>
                  <a:close/>
                  <a:moveTo>
                    <a:pt x="29" y="95"/>
                  </a:moveTo>
                  <a:lnTo>
                    <a:pt x="29" y="86"/>
                  </a:lnTo>
                  <a:lnTo>
                    <a:pt x="24" y="86"/>
                  </a:lnTo>
                  <a:lnTo>
                    <a:pt x="24" y="95"/>
                  </a:lnTo>
                  <a:lnTo>
                    <a:pt x="29" y="95"/>
                  </a:lnTo>
                  <a:close/>
                  <a:moveTo>
                    <a:pt x="30" y="95"/>
                  </a:moveTo>
                  <a:lnTo>
                    <a:pt x="30" y="97"/>
                  </a:lnTo>
                  <a:lnTo>
                    <a:pt x="35" y="97"/>
                  </a:lnTo>
                  <a:lnTo>
                    <a:pt x="35" y="95"/>
                  </a:lnTo>
                  <a:lnTo>
                    <a:pt x="30" y="95"/>
                  </a:lnTo>
                  <a:close/>
                  <a:moveTo>
                    <a:pt x="37" y="95"/>
                  </a:moveTo>
                  <a:lnTo>
                    <a:pt x="37" y="111"/>
                  </a:lnTo>
                  <a:lnTo>
                    <a:pt x="41" y="111"/>
                  </a:lnTo>
                  <a:lnTo>
                    <a:pt x="41" y="95"/>
                  </a:lnTo>
                  <a:lnTo>
                    <a:pt x="37" y="95"/>
                  </a:lnTo>
                  <a:close/>
                  <a:moveTo>
                    <a:pt x="43" y="95"/>
                  </a:moveTo>
                  <a:lnTo>
                    <a:pt x="43" y="113"/>
                  </a:lnTo>
                  <a:lnTo>
                    <a:pt x="48" y="113"/>
                  </a:lnTo>
                  <a:lnTo>
                    <a:pt x="48" y="95"/>
                  </a:lnTo>
                  <a:lnTo>
                    <a:pt x="43" y="95"/>
                  </a:lnTo>
                  <a:close/>
                  <a:moveTo>
                    <a:pt x="54" y="95"/>
                  </a:moveTo>
                  <a:lnTo>
                    <a:pt x="54" y="79"/>
                  </a:lnTo>
                  <a:lnTo>
                    <a:pt x="49" y="79"/>
                  </a:lnTo>
                  <a:lnTo>
                    <a:pt x="49" y="95"/>
                  </a:lnTo>
                  <a:lnTo>
                    <a:pt x="54" y="95"/>
                  </a:lnTo>
                  <a:close/>
                  <a:moveTo>
                    <a:pt x="55" y="95"/>
                  </a:moveTo>
                  <a:lnTo>
                    <a:pt x="55" y="99"/>
                  </a:lnTo>
                  <a:lnTo>
                    <a:pt x="60" y="99"/>
                  </a:lnTo>
                  <a:lnTo>
                    <a:pt x="60" y="95"/>
                  </a:lnTo>
                  <a:lnTo>
                    <a:pt x="55" y="95"/>
                  </a:lnTo>
                  <a:close/>
                  <a:moveTo>
                    <a:pt x="66" y="95"/>
                  </a:moveTo>
                  <a:lnTo>
                    <a:pt x="66" y="15"/>
                  </a:lnTo>
                  <a:lnTo>
                    <a:pt x="61" y="15"/>
                  </a:lnTo>
                  <a:lnTo>
                    <a:pt x="61" y="95"/>
                  </a:lnTo>
                  <a:lnTo>
                    <a:pt x="66" y="95"/>
                  </a:lnTo>
                  <a:close/>
                  <a:moveTo>
                    <a:pt x="72" y="95"/>
                  </a:moveTo>
                  <a:lnTo>
                    <a:pt x="72" y="90"/>
                  </a:lnTo>
                  <a:lnTo>
                    <a:pt x="67" y="90"/>
                  </a:lnTo>
                  <a:lnTo>
                    <a:pt x="67" y="95"/>
                  </a:lnTo>
                  <a:lnTo>
                    <a:pt x="72" y="95"/>
                  </a:lnTo>
                  <a:close/>
                  <a:moveTo>
                    <a:pt x="73" y="95"/>
                  </a:moveTo>
                  <a:lnTo>
                    <a:pt x="73" y="271"/>
                  </a:lnTo>
                  <a:lnTo>
                    <a:pt x="78" y="271"/>
                  </a:lnTo>
                  <a:lnTo>
                    <a:pt x="78" y="95"/>
                  </a:lnTo>
                  <a:lnTo>
                    <a:pt x="73" y="95"/>
                  </a:lnTo>
                  <a:close/>
                  <a:moveTo>
                    <a:pt x="85" y="95"/>
                  </a:moveTo>
                  <a:lnTo>
                    <a:pt x="85" y="41"/>
                  </a:lnTo>
                  <a:lnTo>
                    <a:pt x="80" y="41"/>
                  </a:lnTo>
                  <a:lnTo>
                    <a:pt x="80" y="95"/>
                  </a:lnTo>
                  <a:lnTo>
                    <a:pt x="85" y="95"/>
                  </a:lnTo>
                  <a:close/>
                  <a:moveTo>
                    <a:pt x="91" y="95"/>
                  </a:moveTo>
                  <a:lnTo>
                    <a:pt x="91" y="10"/>
                  </a:lnTo>
                  <a:lnTo>
                    <a:pt x="86" y="10"/>
                  </a:lnTo>
                  <a:lnTo>
                    <a:pt x="86" y="95"/>
                  </a:lnTo>
                  <a:lnTo>
                    <a:pt x="91" y="95"/>
                  </a:lnTo>
                  <a:close/>
                  <a:moveTo>
                    <a:pt x="97" y="95"/>
                  </a:moveTo>
                  <a:lnTo>
                    <a:pt x="97" y="67"/>
                  </a:lnTo>
                  <a:lnTo>
                    <a:pt x="92" y="67"/>
                  </a:lnTo>
                  <a:lnTo>
                    <a:pt x="92" y="95"/>
                  </a:lnTo>
                  <a:lnTo>
                    <a:pt x="97" y="95"/>
                  </a:lnTo>
                  <a:close/>
                  <a:moveTo>
                    <a:pt x="98" y="95"/>
                  </a:moveTo>
                  <a:lnTo>
                    <a:pt x="98" y="191"/>
                  </a:lnTo>
                  <a:lnTo>
                    <a:pt x="103" y="191"/>
                  </a:lnTo>
                  <a:lnTo>
                    <a:pt x="103" y="95"/>
                  </a:lnTo>
                  <a:lnTo>
                    <a:pt x="98" y="95"/>
                  </a:lnTo>
                  <a:close/>
                  <a:moveTo>
                    <a:pt x="109" y="95"/>
                  </a:moveTo>
                  <a:lnTo>
                    <a:pt x="109" y="0"/>
                  </a:lnTo>
                  <a:lnTo>
                    <a:pt x="104" y="0"/>
                  </a:lnTo>
                  <a:lnTo>
                    <a:pt x="104" y="95"/>
                  </a:lnTo>
                  <a:lnTo>
                    <a:pt x="109" y="95"/>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34" name="Freeform 136">
              <a:extLst>
                <a:ext uri="{FF2B5EF4-FFF2-40B4-BE49-F238E27FC236}">
                  <a16:creationId xmlns:a16="http://schemas.microsoft.com/office/drawing/2014/main" id="{3F394A23-FEE7-4FAD-B361-9AFCCBB096DC}"/>
                </a:ext>
              </a:extLst>
            </p:cNvPr>
            <p:cNvSpPr>
              <a:spLocks noEditPoints="1"/>
            </p:cNvSpPr>
            <p:nvPr/>
          </p:nvSpPr>
          <p:spPr bwMode="auto">
            <a:xfrm>
              <a:off x="3227389" y="2987675"/>
              <a:ext cx="174625" cy="149225"/>
            </a:xfrm>
            <a:custGeom>
              <a:avLst/>
              <a:gdLst>
                <a:gd name="T0" fmla="*/ 0 w 110"/>
                <a:gd name="T1" fmla="*/ 52 h 94"/>
                <a:gd name="T2" fmla="*/ 6 w 110"/>
                <a:gd name="T3" fmla="*/ 49 h 94"/>
                <a:gd name="T4" fmla="*/ 12 w 110"/>
                <a:gd name="T5" fmla="*/ 49 h 94"/>
                <a:gd name="T6" fmla="*/ 7 w 110"/>
                <a:gd name="T7" fmla="*/ 44 h 94"/>
                <a:gd name="T8" fmla="*/ 12 w 110"/>
                <a:gd name="T9" fmla="*/ 49 h 94"/>
                <a:gd name="T10" fmla="*/ 13 w 110"/>
                <a:gd name="T11" fmla="*/ 94 h 94"/>
                <a:gd name="T12" fmla="*/ 18 w 110"/>
                <a:gd name="T13" fmla="*/ 49 h 94"/>
                <a:gd name="T14" fmla="*/ 19 w 110"/>
                <a:gd name="T15" fmla="*/ 49 h 94"/>
                <a:gd name="T16" fmla="*/ 24 w 110"/>
                <a:gd name="T17" fmla="*/ 61 h 94"/>
                <a:gd name="T18" fmla="*/ 19 w 110"/>
                <a:gd name="T19" fmla="*/ 49 h 94"/>
                <a:gd name="T20" fmla="*/ 25 w 110"/>
                <a:gd name="T21" fmla="*/ 51 h 94"/>
                <a:gd name="T22" fmla="*/ 30 w 110"/>
                <a:gd name="T23" fmla="*/ 49 h 94"/>
                <a:gd name="T24" fmla="*/ 36 w 110"/>
                <a:gd name="T25" fmla="*/ 49 h 94"/>
                <a:gd name="T26" fmla="*/ 31 w 110"/>
                <a:gd name="T27" fmla="*/ 42 h 94"/>
                <a:gd name="T28" fmla="*/ 36 w 110"/>
                <a:gd name="T29" fmla="*/ 49 h 94"/>
                <a:gd name="T30" fmla="*/ 38 w 110"/>
                <a:gd name="T31" fmla="*/ 55 h 94"/>
                <a:gd name="T32" fmla="*/ 42 w 110"/>
                <a:gd name="T33" fmla="*/ 49 h 94"/>
                <a:gd name="T34" fmla="*/ 44 w 110"/>
                <a:gd name="T35" fmla="*/ 49 h 94"/>
                <a:gd name="T36" fmla="*/ 49 w 110"/>
                <a:gd name="T37" fmla="*/ 84 h 94"/>
                <a:gd name="T38" fmla="*/ 44 w 110"/>
                <a:gd name="T39" fmla="*/ 49 h 94"/>
                <a:gd name="T40" fmla="*/ 50 w 110"/>
                <a:gd name="T41" fmla="*/ 53 h 94"/>
                <a:gd name="T42" fmla="*/ 55 w 110"/>
                <a:gd name="T43" fmla="*/ 49 h 94"/>
                <a:gd name="T44" fmla="*/ 56 w 110"/>
                <a:gd name="T45" fmla="*/ 49 h 94"/>
                <a:gd name="T46" fmla="*/ 61 w 110"/>
                <a:gd name="T47" fmla="*/ 77 h 94"/>
                <a:gd name="T48" fmla="*/ 56 w 110"/>
                <a:gd name="T49" fmla="*/ 49 h 94"/>
                <a:gd name="T50" fmla="*/ 62 w 110"/>
                <a:gd name="T51" fmla="*/ 68 h 94"/>
                <a:gd name="T52" fmla="*/ 67 w 110"/>
                <a:gd name="T53" fmla="*/ 49 h 94"/>
                <a:gd name="T54" fmla="*/ 73 w 110"/>
                <a:gd name="T55" fmla="*/ 49 h 94"/>
                <a:gd name="T56" fmla="*/ 68 w 110"/>
                <a:gd name="T57" fmla="*/ 32 h 94"/>
                <a:gd name="T58" fmla="*/ 73 w 110"/>
                <a:gd name="T59" fmla="*/ 49 h 94"/>
                <a:gd name="T60" fmla="*/ 79 w 110"/>
                <a:gd name="T61" fmla="*/ 48 h 94"/>
                <a:gd name="T62" fmla="*/ 75 w 110"/>
                <a:gd name="T63" fmla="*/ 49 h 94"/>
                <a:gd name="T64" fmla="*/ 86 w 110"/>
                <a:gd name="T65" fmla="*/ 49 h 94"/>
                <a:gd name="T66" fmla="*/ 81 w 110"/>
                <a:gd name="T67" fmla="*/ 0 h 94"/>
                <a:gd name="T68" fmla="*/ 86 w 110"/>
                <a:gd name="T69" fmla="*/ 49 h 94"/>
                <a:gd name="T70" fmla="*/ 87 w 110"/>
                <a:gd name="T71" fmla="*/ 66 h 94"/>
                <a:gd name="T72" fmla="*/ 92 w 110"/>
                <a:gd name="T73" fmla="*/ 49 h 94"/>
                <a:gd name="T74" fmla="*/ 98 w 110"/>
                <a:gd name="T75" fmla="*/ 49 h 94"/>
                <a:gd name="T76" fmla="*/ 93 w 110"/>
                <a:gd name="T77" fmla="*/ 20 h 94"/>
                <a:gd name="T78" fmla="*/ 98 w 110"/>
                <a:gd name="T79" fmla="*/ 49 h 94"/>
                <a:gd name="T80" fmla="*/ 99 w 110"/>
                <a:gd name="T81" fmla="*/ 49 h 94"/>
                <a:gd name="T82" fmla="*/ 104 w 110"/>
                <a:gd name="T83" fmla="*/ 49 h 94"/>
                <a:gd name="T84" fmla="*/ 110 w 110"/>
                <a:gd name="T85" fmla="*/ 49 h 94"/>
                <a:gd name="T86" fmla="*/ 105 w 110"/>
                <a:gd name="T87" fmla="*/ 32 h 94"/>
                <a:gd name="T88" fmla="*/ 110 w 110"/>
                <a:gd name="T89" fmla="*/ 4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0" h="94">
                  <a:moveTo>
                    <a:pt x="0" y="49"/>
                  </a:moveTo>
                  <a:lnTo>
                    <a:pt x="0" y="52"/>
                  </a:lnTo>
                  <a:lnTo>
                    <a:pt x="6" y="52"/>
                  </a:lnTo>
                  <a:lnTo>
                    <a:pt x="6" y="49"/>
                  </a:lnTo>
                  <a:lnTo>
                    <a:pt x="0" y="49"/>
                  </a:lnTo>
                  <a:close/>
                  <a:moveTo>
                    <a:pt x="12" y="49"/>
                  </a:moveTo>
                  <a:lnTo>
                    <a:pt x="12" y="44"/>
                  </a:lnTo>
                  <a:lnTo>
                    <a:pt x="7" y="44"/>
                  </a:lnTo>
                  <a:lnTo>
                    <a:pt x="7" y="49"/>
                  </a:lnTo>
                  <a:lnTo>
                    <a:pt x="12" y="49"/>
                  </a:lnTo>
                  <a:close/>
                  <a:moveTo>
                    <a:pt x="13" y="49"/>
                  </a:moveTo>
                  <a:lnTo>
                    <a:pt x="13" y="94"/>
                  </a:lnTo>
                  <a:lnTo>
                    <a:pt x="18" y="94"/>
                  </a:lnTo>
                  <a:lnTo>
                    <a:pt x="18" y="49"/>
                  </a:lnTo>
                  <a:lnTo>
                    <a:pt x="13" y="49"/>
                  </a:lnTo>
                  <a:close/>
                  <a:moveTo>
                    <a:pt x="19" y="49"/>
                  </a:moveTo>
                  <a:lnTo>
                    <a:pt x="19" y="61"/>
                  </a:lnTo>
                  <a:lnTo>
                    <a:pt x="24" y="61"/>
                  </a:lnTo>
                  <a:lnTo>
                    <a:pt x="24" y="49"/>
                  </a:lnTo>
                  <a:lnTo>
                    <a:pt x="19" y="49"/>
                  </a:lnTo>
                  <a:close/>
                  <a:moveTo>
                    <a:pt x="25" y="49"/>
                  </a:moveTo>
                  <a:lnTo>
                    <a:pt x="25" y="51"/>
                  </a:lnTo>
                  <a:lnTo>
                    <a:pt x="30" y="51"/>
                  </a:lnTo>
                  <a:lnTo>
                    <a:pt x="30" y="49"/>
                  </a:lnTo>
                  <a:lnTo>
                    <a:pt x="25" y="49"/>
                  </a:lnTo>
                  <a:close/>
                  <a:moveTo>
                    <a:pt x="36" y="49"/>
                  </a:moveTo>
                  <a:lnTo>
                    <a:pt x="36" y="42"/>
                  </a:lnTo>
                  <a:lnTo>
                    <a:pt x="31" y="42"/>
                  </a:lnTo>
                  <a:lnTo>
                    <a:pt x="31" y="49"/>
                  </a:lnTo>
                  <a:lnTo>
                    <a:pt x="36" y="49"/>
                  </a:lnTo>
                  <a:close/>
                  <a:moveTo>
                    <a:pt x="38" y="49"/>
                  </a:moveTo>
                  <a:lnTo>
                    <a:pt x="38" y="55"/>
                  </a:lnTo>
                  <a:lnTo>
                    <a:pt x="42" y="55"/>
                  </a:lnTo>
                  <a:lnTo>
                    <a:pt x="42" y="49"/>
                  </a:lnTo>
                  <a:lnTo>
                    <a:pt x="38" y="49"/>
                  </a:lnTo>
                  <a:close/>
                  <a:moveTo>
                    <a:pt x="44" y="49"/>
                  </a:moveTo>
                  <a:lnTo>
                    <a:pt x="44" y="84"/>
                  </a:lnTo>
                  <a:lnTo>
                    <a:pt x="49" y="84"/>
                  </a:lnTo>
                  <a:lnTo>
                    <a:pt x="49" y="49"/>
                  </a:lnTo>
                  <a:lnTo>
                    <a:pt x="44" y="49"/>
                  </a:lnTo>
                  <a:close/>
                  <a:moveTo>
                    <a:pt x="50" y="49"/>
                  </a:moveTo>
                  <a:lnTo>
                    <a:pt x="50" y="53"/>
                  </a:lnTo>
                  <a:lnTo>
                    <a:pt x="55" y="53"/>
                  </a:lnTo>
                  <a:lnTo>
                    <a:pt x="55" y="49"/>
                  </a:lnTo>
                  <a:lnTo>
                    <a:pt x="50" y="49"/>
                  </a:lnTo>
                  <a:close/>
                  <a:moveTo>
                    <a:pt x="56" y="49"/>
                  </a:moveTo>
                  <a:lnTo>
                    <a:pt x="56" y="77"/>
                  </a:lnTo>
                  <a:lnTo>
                    <a:pt x="61" y="77"/>
                  </a:lnTo>
                  <a:lnTo>
                    <a:pt x="61" y="49"/>
                  </a:lnTo>
                  <a:lnTo>
                    <a:pt x="56" y="49"/>
                  </a:lnTo>
                  <a:close/>
                  <a:moveTo>
                    <a:pt x="62" y="49"/>
                  </a:moveTo>
                  <a:lnTo>
                    <a:pt x="62" y="68"/>
                  </a:lnTo>
                  <a:lnTo>
                    <a:pt x="67" y="68"/>
                  </a:lnTo>
                  <a:lnTo>
                    <a:pt x="67" y="49"/>
                  </a:lnTo>
                  <a:lnTo>
                    <a:pt x="62" y="49"/>
                  </a:lnTo>
                  <a:close/>
                  <a:moveTo>
                    <a:pt x="73" y="49"/>
                  </a:moveTo>
                  <a:lnTo>
                    <a:pt x="73" y="32"/>
                  </a:lnTo>
                  <a:lnTo>
                    <a:pt x="68" y="32"/>
                  </a:lnTo>
                  <a:lnTo>
                    <a:pt x="68" y="49"/>
                  </a:lnTo>
                  <a:lnTo>
                    <a:pt x="73" y="49"/>
                  </a:lnTo>
                  <a:close/>
                  <a:moveTo>
                    <a:pt x="79" y="49"/>
                  </a:moveTo>
                  <a:lnTo>
                    <a:pt x="79" y="48"/>
                  </a:lnTo>
                  <a:lnTo>
                    <a:pt x="75" y="48"/>
                  </a:lnTo>
                  <a:lnTo>
                    <a:pt x="75" y="49"/>
                  </a:lnTo>
                  <a:lnTo>
                    <a:pt x="79" y="49"/>
                  </a:lnTo>
                  <a:close/>
                  <a:moveTo>
                    <a:pt x="86" y="49"/>
                  </a:moveTo>
                  <a:lnTo>
                    <a:pt x="86" y="0"/>
                  </a:lnTo>
                  <a:lnTo>
                    <a:pt x="81" y="0"/>
                  </a:lnTo>
                  <a:lnTo>
                    <a:pt x="81" y="49"/>
                  </a:lnTo>
                  <a:lnTo>
                    <a:pt x="86" y="49"/>
                  </a:lnTo>
                  <a:close/>
                  <a:moveTo>
                    <a:pt x="87" y="49"/>
                  </a:moveTo>
                  <a:lnTo>
                    <a:pt x="87" y="66"/>
                  </a:lnTo>
                  <a:lnTo>
                    <a:pt x="92" y="66"/>
                  </a:lnTo>
                  <a:lnTo>
                    <a:pt x="92" y="49"/>
                  </a:lnTo>
                  <a:lnTo>
                    <a:pt x="87" y="49"/>
                  </a:lnTo>
                  <a:close/>
                  <a:moveTo>
                    <a:pt x="98" y="49"/>
                  </a:moveTo>
                  <a:lnTo>
                    <a:pt x="98" y="20"/>
                  </a:lnTo>
                  <a:lnTo>
                    <a:pt x="93" y="20"/>
                  </a:lnTo>
                  <a:lnTo>
                    <a:pt x="93" y="49"/>
                  </a:lnTo>
                  <a:lnTo>
                    <a:pt x="98" y="49"/>
                  </a:lnTo>
                  <a:close/>
                  <a:moveTo>
                    <a:pt x="99" y="49"/>
                  </a:moveTo>
                  <a:lnTo>
                    <a:pt x="99" y="49"/>
                  </a:lnTo>
                  <a:lnTo>
                    <a:pt x="104" y="49"/>
                  </a:lnTo>
                  <a:lnTo>
                    <a:pt x="104" y="49"/>
                  </a:lnTo>
                  <a:lnTo>
                    <a:pt x="99" y="49"/>
                  </a:lnTo>
                  <a:close/>
                  <a:moveTo>
                    <a:pt x="110" y="49"/>
                  </a:moveTo>
                  <a:lnTo>
                    <a:pt x="110" y="32"/>
                  </a:lnTo>
                  <a:lnTo>
                    <a:pt x="105" y="32"/>
                  </a:lnTo>
                  <a:lnTo>
                    <a:pt x="105" y="49"/>
                  </a:lnTo>
                  <a:lnTo>
                    <a:pt x="110" y="49"/>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35" name="Freeform 137">
              <a:extLst>
                <a:ext uri="{FF2B5EF4-FFF2-40B4-BE49-F238E27FC236}">
                  <a16:creationId xmlns:a16="http://schemas.microsoft.com/office/drawing/2014/main" id="{5A804435-BED8-40DC-860B-6577ED5D50DD}"/>
                </a:ext>
              </a:extLst>
            </p:cNvPr>
            <p:cNvSpPr>
              <a:spLocks noEditPoints="1"/>
            </p:cNvSpPr>
            <p:nvPr/>
          </p:nvSpPr>
          <p:spPr bwMode="auto">
            <a:xfrm>
              <a:off x="3403601" y="3028950"/>
              <a:ext cx="174625" cy="171450"/>
            </a:xfrm>
            <a:custGeom>
              <a:avLst/>
              <a:gdLst>
                <a:gd name="T0" fmla="*/ 6 w 110"/>
                <a:gd name="T1" fmla="*/ 19 h 108"/>
                <a:gd name="T2" fmla="*/ 0 w 110"/>
                <a:gd name="T3" fmla="*/ 23 h 108"/>
                <a:gd name="T4" fmla="*/ 7 w 110"/>
                <a:gd name="T5" fmla="*/ 23 h 108"/>
                <a:gd name="T6" fmla="*/ 12 w 110"/>
                <a:gd name="T7" fmla="*/ 24 h 108"/>
                <a:gd name="T8" fmla="*/ 7 w 110"/>
                <a:gd name="T9" fmla="*/ 23 h 108"/>
                <a:gd name="T10" fmla="*/ 13 w 110"/>
                <a:gd name="T11" fmla="*/ 24 h 108"/>
                <a:gd name="T12" fmla="*/ 18 w 110"/>
                <a:gd name="T13" fmla="*/ 23 h 108"/>
                <a:gd name="T14" fmla="*/ 19 w 110"/>
                <a:gd name="T15" fmla="*/ 23 h 108"/>
                <a:gd name="T16" fmla="*/ 24 w 110"/>
                <a:gd name="T17" fmla="*/ 26 h 108"/>
                <a:gd name="T18" fmla="*/ 19 w 110"/>
                <a:gd name="T19" fmla="*/ 23 h 108"/>
                <a:gd name="T20" fmla="*/ 30 w 110"/>
                <a:gd name="T21" fmla="*/ 0 h 108"/>
                <a:gd name="T22" fmla="*/ 25 w 110"/>
                <a:gd name="T23" fmla="*/ 23 h 108"/>
                <a:gd name="T24" fmla="*/ 36 w 110"/>
                <a:gd name="T25" fmla="*/ 23 h 108"/>
                <a:gd name="T26" fmla="*/ 31 w 110"/>
                <a:gd name="T27" fmla="*/ 21 h 108"/>
                <a:gd name="T28" fmla="*/ 36 w 110"/>
                <a:gd name="T29" fmla="*/ 23 h 108"/>
                <a:gd name="T30" fmla="*/ 38 w 110"/>
                <a:gd name="T31" fmla="*/ 108 h 108"/>
                <a:gd name="T32" fmla="*/ 43 w 110"/>
                <a:gd name="T33" fmla="*/ 23 h 108"/>
                <a:gd name="T34" fmla="*/ 44 w 110"/>
                <a:gd name="T35" fmla="*/ 23 h 108"/>
                <a:gd name="T36" fmla="*/ 49 w 110"/>
                <a:gd name="T37" fmla="*/ 38 h 108"/>
                <a:gd name="T38" fmla="*/ 44 w 110"/>
                <a:gd name="T39" fmla="*/ 23 h 108"/>
                <a:gd name="T40" fmla="*/ 50 w 110"/>
                <a:gd name="T41" fmla="*/ 64 h 108"/>
                <a:gd name="T42" fmla="*/ 55 w 110"/>
                <a:gd name="T43" fmla="*/ 23 h 108"/>
                <a:gd name="T44" fmla="*/ 61 w 110"/>
                <a:gd name="T45" fmla="*/ 23 h 108"/>
                <a:gd name="T46" fmla="*/ 56 w 110"/>
                <a:gd name="T47" fmla="*/ 13 h 108"/>
                <a:gd name="T48" fmla="*/ 61 w 110"/>
                <a:gd name="T49" fmla="*/ 23 h 108"/>
                <a:gd name="T50" fmla="*/ 67 w 110"/>
                <a:gd name="T51" fmla="*/ 3 h 108"/>
                <a:gd name="T52" fmla="*/ 62 w 110"/>
                <a:gd name="T53" fmla="*/ 23 h 108"/>
                <a:gd name="T54" fmla="*/ 68 w 110"/>
                <a:gd name="T55" fmla="*/ 23 h 108"/>
                <a:gd name="T56" fmla="*/ 73 w 110"/>
                <a:gd name="T57" fmla="*/ 54 h 108"/>
                <a:gd name="T58" fmla="*/ 68 w 110"/>
                <a:gd name="T59" fmla="*/ 23 h 108"/>
                <a:gd name="T60" fmla="*/ 75 w 110"/>
                <a:gd name="T61" fmla="*/ 35 h 108"/>
                <a:gd name="T62" fmla="*/ 79 w 110"/>
                <a:gd name="T63" fmla="*/ 23 h 108"/>
                <a:gd name="T64" fmla="*/ 81 w 110"/>
                <a:gd name="T65" fmla="*/ 23 h 108"/>
                <a:gd name="T66" fmla="*/ 86 w 110"/>
                <a:gd name="T67" fmla="*/ 37 h 108"/>
                <a:gd name="T68" fmla="*/ 81 w 110"/>
                <a:gd name="T69" fmla="*/ 23 h 108"/>
                <a:gd name="T70" fmla="*/ 92 w 110"/>
                <a:gd name="T71" fmla="*/ 16 h 108"/>
                <a:gd name="T72" fmla="*/ 87 w 110"/>
                <a:gd name="T73" fmla="*/ 23 h 108"/>
                <a:gd name="T74" fmla="*/ 93 w 110"/>
                <a:gd name="T75" fmla="*/ 23 h 108"/>
                <a:gd name="T76" fmla="*/ 98 w 110"/>
                <a:gd name="T77" fmla="*/ 33 h 108"/>
                <a:gd name="T78" fmla="*/ 93 w 110"/>
                <a:gd name="T79" fmla="*/ 23 h 108"/>
                <a:gd name="T80" fmla="*/ 99 w 110"/>
                <a:gd name="T81" fmla="*/ 49 h 108"/>
                <a:gd name="T82" fmla="*/ 104 w 110"/>
                <a:gd name="T83" fmla="*/ 23 h 108"/>
                <a:gd name="T84" fmla="*/ 110 w 110"/>
                <a:gd name="T85" fmla="*/ 23 h 108"/>
                <a:gd name="T86" fmla="*/ 105 w 110"/>
                <a:gd name="T87" fmla="*/ 7 h 108"/>
                <a:gd name="T88" fmla="*/ 110 w 110"/>
                <a:gd name="T89" fmla="*/ 2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0" h="108">
                  <a:moveTo>
                    <a:pt x="6" y="23"/>
                  </a:moveTo>
                  <a:lnTo>
                    <a:pt x="6" y="19"/>
                  </a:lnTo>
                  <a:lnTo>
                    <a:pt x="0" y="19"/>
                  </a:lnTo>
                  <a:lnTo>
                    <a:pt x="0" y="23"/>
                  </a:lnTo>
                  <a:lnTo>
                    <a:pt x="6" y="23"/>
                  </a:lnTo>
                  <a:close/>
                  <a:moveTo>
                    <a:pt x="7" y="23"/>
                  </a:moveTo>
                  <a:lnTo>
                    <a:pt x="7" y="24"/>
                  </a:lnTo>
                  <a:lnTo>
                    <a:pt x="12" y="24"/>
                  </a:lnTo>
                  <a:lnTo>
                    <a:pt x="12" y="23"/>
                  </a:lnTo>
                  <a:lnTo>
                    <a:pt x="7" y="23"/>
                  </a:lnTo>
                  <a:close/>
                  <a:moveTo>
                    <a:pt x="13" y="23"/>
                  </a:moveTo>
                  <a:lnTo>
                    <a:pt x="13" y="24"/>
                  </a:lnTo>
                  <a:lnTo>
                    <a:pt x="18" y="24"/>
                  </a:lnTo>
                  <a:lnTo>
                    <a:pt x="18" y="23"/>
                  </a:lnTo>
                  <a:lnTo>
                    <a:pt x="13" y="23"/>
                  </a:lnTo>
                  <a:close/>
                  <a:moveTo>
                    <a:pt x="19" y="23"/>
                  </a:moveTo>
                  <a:lnTo>
                    <a:pt x="19" y="26"/>
                  </a:lnTo>
                  <a:lnTo>
                    <a:pt x="24" y="26"/>
                  </a:lnTo>
                  <a:lnTo>
                    <a:pt x="24" y="23"/>
                  </a:lnTo>
                  <a:lnTo>
                    <a:pt x="19" y="23"/>
                  </a:lnTo>
                  <a:close/>
                  <a:moveTo>
                    <a:pt x="30" y="23"/>
                  </a:moveTo>
                  <a:lnTo>
                    <a:pt x="30" y="0"/>
                  </a:lnTo>
                  <a:lnTo>
                    <a:pt x="25" y="0"/>
                  </a:lnTo>
                  <a:lnTo>
                    <a:pt x="25" y="23"/>
                  </a:lnTo>
                  <a:lnTo>
                    <a:pt x="30" y="23"/>
                  </a:lnTo>
                  <a:close/>
                  <a:moveTo>
                    <a:pt x="36" y="23"/>
                  </a:moveTo>
                  <a:lnTo>
                    <a:pt x="36" y="21"/>
                  </a:lnTo>
                  <a:lnTo>
                    <a:pt x="31" y="21"/>
                  </a:lnTo>
                  <a:lnTo>
                    <a:pt x="31" y="23"/>
                  </a:lnTo>
                  <a:lnTo>
                    <a:pt x="36" y="23"/>
                  </a:lnTo>
                  <a:close/>
                  <a:moveTo>
                    <a:pt x="38" y="23"/>
                  </a:moveTo>
                  <a:lnTo>
                    <a:pt x="38" y="108"/>
                  </a:lnTo>
                  <a:lnTo>
                    <a:pt x="43" y="108"/>
                  </a:lnTo>
                  <a:lnTo>
                    <a:pt x="43" y="23"/>
                  </a:lnTo>
                  <a:lnTo>
                    <a:pt x="38" y="23"/>
                  </a:lnTo>
                  <a:close/>
                  <a:moveTo>
                    <a:pt x="44" y="23"/>
                  </a:moveTo>
                  <a:lnTo>
                    <a:pt x="44" y="38"/>
                  </a:lnTo>
                  <a:lnTo>
                    <a:pt x="49" y="38"/>
                  </a:lnTo>
                  <a:lnTo>
                    <a:pt x="49" y="23"/>
                  </a:lnTo>
                  <a:lnTo>
                    <a:pt x="44" y="23"/>
                  </a:lnTo>
                  <a:close/>
                  <a:moveTo>
                    <a:pt x="50" y="23"/>
                  </a:moveTo>
                  <a:lnTo>
                    <a:pt x="50" y="64"/>
                  </a:lnTo>
                  <a:lnTo>
                    <a:pt x="55" y="64"/>
                  </a:lnTo>
                  <a:lnTo>
                    <a:pt x="55" y="23"/>
                  </a:lnTo>
                  <a:lnTo>
                    <a:pt x="50" y="23"/>
                  </a:lnTo>
                  <a:close/>
                  <a:moveTo>
                    <a:pt x="61" y="23"/>
                  </a:moveTo>
                  <a:lnTo>
                    <a:pt x="61" y="13"/>
                  </a:lnTo>
                  <a:lnTo>
                    <a:pt x="56" y="13"/>
                  </a:lnTo>
                  <a:lnTo>
                    <a:pt x="56" y="23"/>
                  </a:lnTo>
                  <a:lnTo>
                    <a:pt x="61" y="23"/>
                  </a:lnTo>
                  <a:close/>
                  <a:moveTo>
                    <a:pt x="67" y="23"/>
                  </a:moveTo>
                  <a:lnTo>
                    <a:pt x="67" y="3"/>
                  </a:lnTo>
                  <a:lnTo>
                    <a:pt x="62" y="3"/>
                  </a:lnTo>
                  <a:lnTo>
                    <a:pt x="62" y="23"/>
                  </a:lnTo>
                  <a:lnTo>
                    <a:pt x="67" y="23"/>
                  </a:lnTo>
                  <a:close/>
                  <a:moveTo>
                    <a:pt x="68" y="23"/>
                  </a:moveTo>
                  <a:lnTo>
                    <a:pt x="68" y="54"/>
                  </a:lnTo>
                  <a:lnTo>
                    <a:pt x="73" y="54"/>
                  </a:lnTo>
                  <a:lnTo>
                    <a:pt x="73" y="23"/>
                  </a:lnTo>
                  <a:lnTo>
                    <a:pt x="68" y="23"/>
                  </a:lnTo>
                  <a:close/>
                  <a:moveTo>
                    <a:pt x="75" y="23"/>
                  </a:moveTo>
                  <a:lnTo>
                    <a:pt x="75" y="35"/>
                  </a:lnTo>
                  <a:lnTo>
                    <a:pt x="79" y="35"/>
                  </a:lnTo>
                  <a:lnTo>
                    <a:pt x="79" y="23"/>
                  </a:lnTo>
                  <a:lnTo>
                    <a:pt x="75" y="23"/>
                  </a:lnTo>
                  <a:close/>
                  <a:moveTo>
                    <a:pt x="81" y="23"/>
                  </a:moveTo>
                  <a:lnTo>
                    <a:pt x="81" y="37"/>
                  </a:lnTo>
                  <a:lnTo>
                    <a:pt x="86" y="37"/>
                  </a:lnTo>
                  <a:lnTo>
                    <a:pt x="86" y="23"/>
                  </a:lnTo>
                  <a:lnTo>
                    <a:pt x="81" y="23"/>
                  </a:lnTo>
                  <a:close/>
                  <a:moveTo>
                    <a:pt x="92" y="23"/>
                  </a:moveTo>
                  <a:lnTo>
                    <a:pt x="92" y="16"/>
                  </a:lnTo>
                  <a:lnTo>
                    <a:pt x="87" y="16"/>
                  </a:lnTo>
                  <a:lnTo>
                    <a:pt x="87" y="23"/>
                  </a:lnTo>
                  <a:lnTo>
                    <a:pt x="92" y="23"/>
                  </a:lnTo>
                  <a:close/>
                  <a:moveTo>
                    <a:pt x="93" y="23"/>
                  </a:moveTo>
                  <a:lnTo>
                    <a:pt x="93" y="33"/>
                  </a:lnTo>
                  <a:lnTo>
                    <a:pt x="98" y="33"/>
                  </a:lnTo>
                  <a:lnTo>
                    <a:pt x="98" y="23"/>
                  </a:lnTo>
                  <a:lnTo>
                    <a:pt x="93" y="23"/>
                  </a:lnTo>
                  <a:close/>
                  <a:moveTo>
                    <a:pt x="99" y="23"/>
                  </a:moveTo>
                  <a:lnTo>
                    <a:pt x="99" y="49"/>
                  </a:lnTo>
                  <a:lnTo>
                    <a:pt x="104" y="49"/>
                  </a:lnTo>
                  <a:lnTo>
                    <a:pt x="104" y="23"/>
                  </a:lnTo>
                  <a:lnTo>
                    <a:pt x="99" y="23"/>
                  </a:lnTo>
                  <a:close/>
                  <a:moveTo>
                    <a:pt x="110" y="23"/>
                  </a:moveTo>
                  <a:lnTo>
                    <a:pt x="110" y="7"/>
                  </a:lnTo>
                  <a:lnTo>
                    <a:pt x="105" y="7"/>
                  </a:lnTo>
                  <a:lnTo>
                    <a:pt x="105" y="23"/>
                  </a:lnTo>
                  <a:lnTo>
                    <a:pt x="110" y="23"/>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36" name="Freeform 138">
              <a:extLst>
                <a:ext uri="{FF2B5EF4-FFF2-40B4-BE49-F238E27FC236}">
                  <a16:creationId xmlns:a16="http://schemas.microsoft.com/office/drawing/2014/main" id="{F551D553-1409-4C50-83D3-0BFEE96EB631}"/>
                </a:ext>
              </a:extLst>
            </p:cNvPr>
            <p:cNvSpPr>
              <a:spLocks noEditPoints="1"/>
            </p:cNvSpPr>
            <p:nvPr/>
          </p:nvSpPr>
          <p:spPr bwMode="auto">
            <a:xfrm>
              <a:off x="3579814" y="3003550"/>
              <a:ext cx="174625" cy="93663"/>
            </a:xfrm>
            <a:custGeom>
              <a:avLst/>
              <a:gdLst>
                <a:gd name="T0" fmla="*/ 6 w 110"/>
                <a:gd name="T1" fmla="*/ 34 h 59"/>
                <a:gd name="T2" fmla="*/ 0 w 110"/>
                <a:gd name="T3" fmla="*/ 39 h 59"/>
                <a:gd name="T4" fmla="*/ 12 w 110"/>
                <a:gd name="T5" fmla="*/ 39 h 59"/>
                <a:gd name="T6" fmla="*/ 7 w 110"/>
                <a:gd name="T7" fmla="*/ 34 h 59"/>
                <a:gd name="T8" fmla="*/ 12 w 110"/>
                <a:gd name="T9" fmla="*/ 39 h 59"/>
                <a:gd name="T10" fmla="*/ 18 w 110"/>
                <a:gd name="T11" fmla="*/ 37 h 59"/>
                <a:gd name="T12" fmla="*/ 13 w 110"/>
                <a:gd name="T13" fmla="*/ 39 h 59"/>
                <a:gd name="T14" fmla="*/ 24 w 110"/>
                <a:gd name="T15" fmla="*/ 39 h 59"/>
                <a:gd name="T16" fmla="*/ 19 w 110"/>
                <a:gd name="T17" fmla="*/ 0 h 59"/>
                <a:gd name="T18" fmla="*/ 24 w 110"/>
                <a:gd name="T19" fmla="*/ 39 h 59"/>
                <a:gd name="T20" fmla="*/ 25 w 110"/>
                <a:gd name="T21" fmla="*/ 40 h 59"/>
                <a:gd name="T22" fmla="*/ 30 w 110"/>
                <a:gd name="T23" fmla="*/ 39 h 59"/>
                <a:gd name="T24" fmla="*/ 31 w 110"/>
                <a:gd name="T25" fmla="*/ 39 h 59"/>
                <a:gd name="T26" fmla="*/ 36 w 110"/>
                <a:gd name="T27" fmla="*/ 48 h 59"/>
                <a:gd name="T28" fmla="*/ 31 w 110"/>
                <a:gd name="T29" fmla="*/ 39 h 59"/>
                <a:gd name="T30" fmla="*/ 38 w 110"/>
                <a:gd name="T31" fmla="*/ 47 h 59"/>
                <a:gd name="T32" fmla="*/ 43 w 110"/>
                <a:gd name="T33" fmla="*/ 39 h 59"/>
                <a:gd name="T34" fmla="*/ 44 w 110"/>
                <a:gd name="T35" fmla="*/ 39 h 59"/>
                <a:gd name="T36" fmla="*/ 49 w 110"/>
                <a:gd name="T37" fmla="*/ 46 h 59"/>
                <a:gd name="T38" fmla="*/ 44 w 110"/>
                <a:gd name="T39" fmla="*/ 39 h 59"/>
                <a:gd name="T40" fmla="*/ 50 w 110"/>
                <a:gd name="T41" fmla="*/ 42 h 59"/>
                <a:gd name="T42" fmla="*/ 55 w 110"/>
                <a:gd name="T43" fmla="*/ 39 h 59"/>
                <a:gd name="T44" fmla="*/ 56 w 110"/>
                <a:gd name="T45" fmla="*/ 39 h 59"/>
                <a:gd name="T46" fmla="*/ 61 w 110"/>
                <a:gd name="T47" fmla="*/ 50 h 59"/>
                <a:gd name="T48" fmla="*/ 56 w 110"/>
                <a:gd name="T49" fmla="*/ 39 h 59"/>
                <a:gd name="T50" fmla="*/ 62 w 110"/>
                <a:gd name="T51" fmla="*/ 59 h 59"/>
                <a:gd name="T52" fmla="*/ 67 w 110"/>
                <a:gd name="T53" fmla="*/ 39 h 59"/>
                <a:gd name="T54" fmla="*/ 69 w 110"/>
                <a:gd name="T55" fmla="*/ 39 h 59"/>
                <a:gd name="T56" fmla="*/ 73 w 110"/>
                <a:gd name="T57" fmla="*/ 47 h 59"/>
                <a:gd name="T58" fmla="*/ 69 w 110"/>
                <a:gd name="T59" fmla="*/ 39 h 59"/>
                <a:gd name="T60" fmla="*/ 80 w 110"/>
                <a:gd name="T61" fmla="*/ 21 h 59"/>
                <a:gd name="T62" fmla="*/ 75 w 110"/>
                <a:gd name="T63" fmla="*/ 39 h 59"/>
                <a:gd name="T64" fmla="*/ 86 w 110"/>
                <a:gd name="T65" fmla="*/ 39 h 59"/>
                <a:gd name="T66" fmla="*/ 81 w 110"/>
                <a:gd name="T67" fmla="*/ 29 h 59"/>
                <a:gd name="T68" fmla="*/ 86 w 110"/>
                <a:gd name="T69" fmla="*/ 39 h 59"/>
                <a:gd name="T70" fmla="*/ 87 w 110"/>
                <a:gd name="T71" fmla="*/ 51 h 59"/>
                <a:gd name="T72" fmla="*/ 92 w 110"/>
                <a:gd name="T73" fmla="*/ 39 h 59"/>
                <a:gd name="T74" fmla="*/ 93 w 110"/>
                <a:gd name="T75" fmla="*/ 39 h 59"/>
                <a:gd name="T76" fmla="*/ 98 w 110"/>
                <a:gd name="T77" fmla="*/ 52 h 59"/>
                <a:gd name="T78" fmla="*/ 93 w 110"/>
                <a:gd name="T79" fmla="*/ 39 h 59"/>
                <a:gd name="T80" fmla="*/ 104 w 110"/>
                <a:gd name="T81" fmla="*/ 20 h 59"/>
                <a:gd name="T82" fmla="*/ 99 w 110"/>
                <a:gd name="T83" fmla="*/ 39 h 59"/>
                <a:gd name="T84" fmla="*/ 110 w 110"/>
                <a:gd name="T85" fmla="*/ 39 h 59"/>
                <a:gd name="T86" fmla="*/ 105 w 110"/>
                <a:gd name="T87" fmla="*/ 37 h 59"/>
                <a:gd name="T88" fmla="*/ 110 w 110"/>
                <a:gd name="T89"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0" h="59">
                  <a:moveTo>
                    <a:pt x="6" y="39"/>
                  </a:moveTo>
                  <a:lnTo>
                    <a:pt x="6" y="34"/>
                  </a:lnTo>
                  <a:lnTo>
                    <a:pt x="0" y="34"/>
                  </a:lnTo>
                  <a:lnTo>
                    <a:pt x="0" y="39"/>
                  </a:lnTo>
                  <a:lnTo>
                    <a:pt x="6" y="39"/>
                  </a:lnTo>
                  <a:close/>
                  <a:moveTo>
                    <a:pt x="12" y="39"/>
                  </a:moveTo>
                  <a:lnTo>
                    <a:pt x="12" y="34"/>
                  </a:lnTo>
                  <a:lnTo>
                    <a:pt x="7" y="34"/>
                  </a:lnTo>
                  <a:lnTo>
                    <a:pt x="7" y="39"/>
                  </a:lnTo>
                  <a:lnTo>
                    <a:pt x="12" y="39"/>
                  </a:lnTo>
                  <a:close/>
                  <a:moveTo>
                    <a:pt x="18" y="39"/>
                  </a:moveTo>
                  <a:lnTo>
                    <a:pt x="18" y="37"/>
                  </a:lnTo>
                  <a:lnTo>
                    <a:pt x="13" y="37"/>
                  </a:lnTo>
                  <a:lnTo>
                    <a:pt x="13" y="39"/>
                  </a:lnTo>
                  <a:lnTo>
                    <a:pt x="18" y="39"/>
                  </a:lnTo>
                  <a:close/>
                  <a:moveTo>
                    <a:pt x="24" y="39"/>
                  </a:moveTo>
                  <a:lnTo>
                    <a:pt x="24" y="0"/>
                  </a:lnTo>
                  <a:lnTo>
                    <a:pt x="19" y="0"/>
                  </a:lnTo>
                  <a:lnTo>
                    <a:pt x="19" y="39"/>
                  </a:lnTo>
                  <a:lnTo>
                    <a:pt x="24" y="39"/>
                  </a:lnTo>
                  <a:close/>
                  <a:moveTo>
                    <a:pt x="25" y="39"/>
                  </a:moveTo>
                  <a:lnTo>
                    <a:pt x="25" y="40"/>
                  </a:lnTo>
                  <a:lnTo>
                    <a:pt x="30" y="40"/>
                  </a:lnTo>
                  <a:lnTo>
                    <a:pt x="30" y="39"/>
                  </a:lnTo>
                  <a:lnTo>
                    <a:pt x="25" y="39"/>
                  </a:lnTo>
                  <a:close/>
                  <a:moveTo>
                    <a:pt x="31" y="39"/>
                  </a:moveTo>
                  <a:lnTo>
                    <a:pt x="31" y="48"/>
                  </a:lnTo>
                  <a:lnTo>
                    <a:pt x="36" y="48"/>
                  </a:lnTo>
                  <a:lnTo>
                    <a:pt x="36" y="39"/>
                  </a:lnTo>
                  <a:lnTo>
                    <a:pt x="31" y="39"/>
                  </a:lnTo>
                  <a:close/>
                  <a:moveTo>
                    <a:pt x="38" y="39"/>
                  </a:moveTo>
                  <a:lnTo>
                    <a:pt x="38" y="47"/>
                  </a:lnTo>
                  <a:lnTo>
                    <a:pt x="43" y="47"/>
                  </a:lnTo>
                  <a:lnTo>
                    <a:pt x="43" y="39"/>
                  </a:lnTo>
                  <a:lnTo>
                    <a:pt x="38" y="39"/>
                  </a:lnTo>
                  <a:close/>
                  <a:moveTo>
                    <a:pt x="44" y="39"/>
                  </a:moveTo>
                  <a:lnTo>
                    <a:pt x="44" y="46"/>
                  </a:lnTo>
                  <a:lnTo>
                    <a:pt x="49" y="46"/>
                  </a:lnTo>
                  <a:lnTo>
                    <a:pt x="49" y="39"/>
                  </a:lnTo>
                  <a:lnTo>
                    <a:pt x="44" y="39"/>
                  </a:lnTo>
                  <a:close/>
                  <a:moveTo>
                    <a:pt x="50" y="39"/>
                  </a:moveTo>
                  <a:lnTo>
                    <a:pt x="50" y="42"/>
                  </a:lnTo>
                  <a:lnTo>
                    <a:pt x="55" y="42"/>
                  </a:lnTo>
                  <a:lnTo>
                    <a:pt x="55" y="39"/>
                  </a:lnTo>
                  <a:lnTo>
                    <a:pt x="50" y="39"/>
                  </a:lnTo>
                  <a:close/>
                  <a:moveTo>
                    <a:pt x="56" y="39"/>
                  </a:moveTo>
                  <a:lnTo>
                    <a:pt x="56" y="50"/>
                  </a:lnTo>
                  <a:lnTo>
                    <a:pt x="61" y="50"/>
                  </a:lnTo>
                  <a:lnTo>
                    <a:pt x="61" y="39"/>
                  </a:lnTo>
                  <a:lnTo>
                    <a:pt x="56" y="39"/>
                  </a:lnTo>
                  <a:close/>
                  <a:moveTo>
                    <a:pt x="62" y="39"/>
                  </a:moveTo>
                  <a:lnTo>
                    <a:pt x="62" y="59"/>
                  </a:lnTo>
                  <a:lnTo>
                    <a:pt x="67" y="59"/>
                  </a:lnTo>
                  <a:lnTo>
                    <a:pt x="67" y="39"/>
                  </a:lnTo>
                  <a:lnTo>
                    <a:pt x="62" y="39"/>
                  </a:lnTo>
                  <a:close/>
                  <a:moveTo>
                    <a:pt x="69" y="39"/>
                  </a:moveTo>
                  <a:lnTo>
                    <a:pt x="69" y="47"/>
                  </a:lnTo>
                  <a:lnTo>
                    <a:pt x="73" y="47"/>
                  </a:lnTo>
                  <a:lnTo>
                    <a:pt x="73" y="39"/>
                  </a:lnTo>
                  <a:lnTo>
                    <a:pt x="69" y="39"/>
                  </a:lnTo>
                  <a:close/>
                  <a:moveTo>
                    <a:pt x="80" y="39"/>
                  </a:moveTo>
                  <a:lnTo>
                    <a:pt x="80" y="21"/>
                  </a:lnTo>
                  <a:lnTo>
                    <a:pt x="75" y="21"/>
                  </a:lnTo>
                  <a:lnTo>
                    <a:pt x="75" y="39"/>
                  </a:lnTo>
                  <a:lnTo>
                    <a:pt x="80" y="39"/>
                  </a:lnTo>
                  <a:close/>
                  <a:moveTo>
                    <a:pt x="86" y="39"/>
                  </a:moveTo>
                  <a:lnTo>
                    <a:pt x="86" y="29"/>
                  </a:lnTo>
                  <a:lnTo>
                    <a:pt x="81" y="29"/>
                  </a:lnTo>
                  <a:lnTo>
                    <a:pt x="81" y="39"/>
                  </a:lnTo>
                  <a:lnTo>
                    <a:pt x="86" y="39"/>
                  </a:lnTo>
                  <a:close/>
                  <a:moveTo>
                    <a:pt x="87" y="39"/>
                  </a:moveTo>
                  <a:lnTo>
                    <a:pt x="87" y="51"/>
                  </a:lnTo>
                  <a:lnTo>
                    <a:pt x="92" y="51"/>
                  </a:lnTo>
                  <a:lnTo>
                    <a:pt x="92" y="39"/>
                  </a:lnTo>
                  <a:lnTo>
                    <a:pt x="87" y="39"/>
                  </a:lnTo>
                  <a:close/>
                  <a:moveTo>
                    <a:pt x="93" y="39"/>
                  </a:moveTo>
                  <a:lnTo>
                    <a:pt x="93" y="52"/>
                  </a:lnTo>
                  <a:lnTo>
                    <a:pt x="98" y="52"/>
                  </a:lnTo>
                  <a:lnTo>
                    <a:pt x="98" y="39"/>
                  </a:lnTo>
                  <a:lnTo>
                    <a:pt x="93" y="39"/>
                  </a:lnTo>
                  <a:close/>
                  <a:moveTo>
                    <a:pt x="104" y="39"/>
                  </a:moveTo>
                  <a:lnTo>
                    <a:pt x="104" y="20"/>
                  </a:lnTo>
                  <a:lnTo>
                    <a:pt x="99" y="20"/>
                  </a:lnTo>
                  <a:lnTo>
                    <a:pt x="99" y="39"/>
                  </a:lnTo>
                  <a:lnTo>
                    <a:pt x="104" y="39"/>
                  </a:lnTo>
                  <a:close/>
                  <a:moveTo>
                    <a:pt x="110" y="39"/>
                  </a:moveTo>
                  <a:lnTo>
                    <a:pt x="110" y="37"/>
                  </a:lnTo>
                  <a:lnTo>
                    <a:pt x="105" y="37"/>
                  </a:lnTo>
                  <a:lnTo>
                    <a:pt x="105" y="39"/>
                  </a:lnTo>
                  <a:lnTo>
                    <a:pt x="110" y="39"/>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37" name="Freeform 139">
              <a:extLst>
                <a:ext uri="{FF2B5EF4-FFF2-40B4-BE49-F238E27FC236}">
                  <a16:creationId xmlns:a16="http://schemas.microsoft.com/office/drawing/2014/main" id="{AA3B01A8-F147-4FD1-AE6F-F03C16341D6F}"/>
                </a:ext>
              </a:extLst>
            </p:cNvPr>
            <p:cNvSpPr>
              <a:spLocks noEditPoints="1"/>
            </p:cNvSpPr>
            <p:nvPr/>
          </p:nvSpPr>
          <p:spPr bwMode="auto">
            <a:xfrm>
              <a:off x="3757614" y="2995613"/>
              <a:ext cx="173038" cy="247650"/>
            </a:xfrm>
            <a:custGeom>
              <a:avLst/>
              <a:gdLst>
                <a:gd name="T0" fmla="*/ 0 w 109"/>
                <a:gd name="T1" fmla="*/ 113 h 156"/>
                <a:gd name="T2" fmla="*/ 4 w 109"/>
                <a:gd name="T3" fmla="*/ 44 h 156"/>
                <a:gd name="T4" fmla="*/ 6 w 109"/>
                <a:gd name="T5" fmla="*/ 44 h 156"/>
                <a:gd name="T6" fmla="*/ 11 w 109"/>
                <a:gd name="T7" fmla="*/ 67 h 156"/>
                <a:gd name="T8" fmla="*/ 6 w 109"/>
                <a:gd name="T9" fmla="*/ 44 h 156"/>
                <a:gd name="T10" fmla="*/ 12 w 109"/>
                <a:gd name="T11" fmla="*/ 94 h 156"/>
                <a:gd name="T12" fmla="*/ 17 w 109"/>
                <a:gd name="T13" fmla="*/ 44 h 156"/>
                <a:gd name="T14" fmla="*/ 23 w 109"/>
                <a:gd name="T15" fmla="*/ 44 h 156"/>
                <a:gd name="T16" fmla="*/ 18 w 109"/>
                <a:gd name="T17" fmla="*/ 19 h 156"/>
                <a:gd name="T18" fmla="*/ 23 w 109"/>
                <a:gd name="T19" fmla="*/ 44 h 156"/>
                <a:gd name="T20" fmla="*/ 29 w 109"/>
                <a:gd name="T21" fmla="*/ 0 h 156"/>
                <a:gd name="T22" fmla="*/ 24 w 109"/>
                <a:gd name="T23" fmla="*/ 44 h 156"/>
                <a:gd name="T24" fmla="*/ 30 w 109"/>
                <a:gd name="T25" fmla="*/ 44 h 156"/>
                <a:gd name="T26" fmla="*/ 36 w 109"/>
                <a:gd name="T27" fmla="*/ 78 h 156"/>
                <a:gd name="T28" fmla="*/ 30 w 109"/>
                <a:gd name="T29" fmla="*/ 44 h 156"/>
                <a:gd name="T30" fmla="*/ 42 w 109"/>
                <a:gd name="T31" fmla="*/ 33 h 156"/>
                <a:gd name="T32" fmla="*/ 37 w 109"/>
                <a:gd name="T33" fmla="*/ 44 h 156"/>
                <a:gd name="T34" fmla="*/ 43 w 109"/>
                <a:gd name="T35" fmla="*/ 44 h 156"/>
                <a:gd name="T36" fmla="*/ 48 w 109"/>
                <a:gd name="T37" fmla="*/ 45 h 156"/>
                <a:gd name="T38" fmla="*/ 43 w 109"/>
                <a:gd name="T39" fmla="*/ 44 h 156"/>
                <a:gd name="T40" fmla="*/ 54 w 109"/>
                <a:gd name="T41" fmla="*/ 40 h 156"/>
                <a:gd name="T42" fmla="*/ 49 w 109"/>
                <a:gd name="T43" fmla="*/ 44 h 156"/>
                <a:gd name="T44" fmla="*/ 55 w 109"/>
                <a:gd name="T45" fmla="*/ 44 h 156"/>
                <a:gd name="T46" fmla="*/ 60 w 109"/>
                <a:gd name="T47" fmla="*/ 66 h 156"/>
                <a:gd name="T48" fmla="*/ 55 w 109"/>
                <a:gd name="T49" fmla="*/ 44 h 156"/>
                <a:gd name="T50" fmla="*/ 61 w 109"/>
                <a:gd name="T51" fmla="*/ 77 h 156"/>
                <a:gd name="T52" fmla="*/ 66 w 109"/>
                <a:gd name="T53" fmla="*/ 44 h 156"/>
                <a:gd name="T54" fmla="*/ 72 w 109"/>
                <a:gd name="T55" fmla="*/ 44 h 156"/>
                <a:gd name="T56" fmla="*/ 68 w 109"/>
                <a:gd name="T57" fmla="*/ 19 h 156"/>
                <a:gd name="T58" fmla="*/ 72 w 109"/>
                <a:gd name="T59" fmla="*/ 44 h 156"/>
                <a:gd name="T60" fmla="*/ 79 w 109"/>
                <a:gd name="T61" fmla="*/ 36 h 156"/>
                <a:gd name="T62" fmla="*/ 74 w 109"/>
                <a:gd name="T63" fmla="*/ 44 h 156"/>
                <a:gd name="T64" fmla="*/ 85 w 109"/>
                <a:gd name="T65" fmla="*/ 44 h 156"/>
                <a:gd name="T66" fmla="*/ 80 w 109"/>
                <a:gd name="T67" fmla="*/ 10 h 156"/>
                <a:gd name="T68" fmla="*/ 85 w 109"/>
                <a:gd name="T69" fmla="*/ 44 h 156"/>
                <a:gd name="T70" fmla="*/ 91 w 109"/>
                <a:gd name="T71" fmla="*/ 41 h 156"/>
                <a:gd name="T72" fmla="*/ 86 w 109"/>
                <a:gd name="T73" fmla="*/ 44 h 156"/>
                <a:gd name="T74" fmla="*/ 92 w 109"/>
                <a:gd name="T75" fmla="*/ 44 h 156"/>
                <a:gd name="T76" fmla="*/ 97 w 109"/>
                <a:gd name="T77" fmla="*/ 156 h 156"/>
                <a:gd name="T78" fmla="*/ 92 w 109"/>
                <a:gd name="T79" fmla="*/ 44 h 156"/>
                <a:gd name="T80" fmla="*/ 98 w 109"/>
                <a:gd name="T81" fmla="*/ 46 h 156"/>
                <a:gd name="T82" fmla="*/ 103 w 109"/>
                <a:gd name="T83" fmla="*/ 44 h 156"/>
                <a:gd name="T84" fmla="*/ 109 w 109"/>
                <a:gd name="T85" fmla="*/ 44 h 156"/>
                <a:gd name="T86" fmla="*/ 104 w 109"/>
                <a:gd name="T87" fmla="*/ 35 h 156"/>
                <a:gd name="T88" fmla="*/ 109 w 109"/>
                <a:gd name="T89" fmla="*/ 4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 h="156">
                  <a:moveTo>
                    <a:pt x="0" y="44"/>
                  </a:moveTo>
                  <a:lnTo>
                    <a:pt x="0" y="113"/>
                  </a:lnTo>
                  <a:lnTo>
                    <a:pt x="4" y="113"/>
                  </a:lnTo>
                  <a:lnTo>
                    <a:pt x="4" y="44"/>
                  </a:lnTo>
                  <a:lnTo>
                    <a:pt x="0" y="44"/>
                  </a:lnTo>
                  <a:close/>
                  <a:moveTo>
                    <a:pt x="6" y="44"/>
                  </a:moveTo>
                  <a:lnTo>
                    <a:pt x="6" y="67"/>
                  </a:lnTo>
                  <a:lnTo>
                    <a:pt x="11" y="67"/>
                  </a:lnTo>
                  <a:lnTo>
                    <a:pt x="11" y="44"/>
                  </a:lnTo>
                  <a:lnTo>
                    <a:pt x="6" y="44"/>
                  </a:lnTo>
                  <a:close/>
                  <a:moveTo>
                    <a:pt x="12" y="44"/>
                  </a:moveTo>
                  <a:lnTo>
                    <a:pt x="12" y="94"/>
                  </a:lnTo>
                  <a:lnTo>
                    <a:pt x="17" y="94"/>
                  </a:lnTo>
                  <a:lnTo>
                    <a:pt x="17" y="44"/>
                  </a:lnTo>
                  <a:lnTo>
                    <a:pt x="12" y="44"/>
                  </a:lnTo>
                  <a:close/>
                  <a:moveTo>
                    <a:pt x="23" y="44"/>
                  </a:moveTo>
                  <a:lnTo>
                    <a:pt x="23" y="19"/>
                  </a:lnTo>
                  <a:lnTo>
                    <a:pt x="18" y="19"/>
                  </a:lnTo>
                  <a:lnTo>
                    <a:pt x="18" y="44"/>
                  </a:lnTo>
                  <a:lnTo>
                    <a:pt x="23" y="44"/>
                  </a:lnTo>
                  <a:close/>
                  <a:moveTo>
                    <a:pt x="29" y="44"/>
                  </a:moveTo>
                  <a:lnTo>
                    <a:pt x="29" y="0"/>
                  </a:lnTo>
                  <a:lnTo>
                    <a:pt x="24" y="0"/>
                  </a:lnTo>
                  <a:lnTo>
                    <a:pt x="24" y="44"/>
                  </a:lnTo>
                  <a:lnTo>
                    <a:pt x="29" y="44"/>
                  </a:lnTo>
                  <a:close/>
                  <a:moveTo>
                    <a:pt x="30" y="44"/>
                  </a:moveTo>
                  <a:lnTo>
                    <a:pt x="30" y="78"/>
                  </a:lnTo>
                  <a:lnTo>
                    <a:pt x="36" y="78"/>
                  </a:lnTo>
                  <a:lnTo>
                    <a:pt x="36" y="44"/>
                  </a:lnTo>
                  <a:lnTo>
                    <a:pt x="30" y="44"/>
                  </a:lnTo>
                  <a:close/>
                  <a:moveTo>
                    <a:pt x="42" y="44"/>
                  </a:moveTo>
                  <a:lnTo>
                    <a:pt x="42" y="33"/>
                  </a:lnTo>
                  <a:lnTo>
                    <a:pt x="37" y="33"/>
                  </a:lnTo>
                  <a:lnTo>
                    <a:pt x="37" y="44"/>
                  </a:lnTo>
                  <a:lnTo>
                    <a:pt x="42" y="44"/>
                  </a:lnTo>
                  <a:close/>
                  <a:moveTo>
                    <a:pt x="43" y="44"/>
                  </a:moveTo>
                  <a:lnTo>
                    <a:pt x="43" y="45"/>
                  </a:lnTo>
                  <a:lnTo>
                    <a:pt x="48" y="45"/>
                  </a:lnTo>
                  <a:lnTo>
                    <a:pt x="48" y="44"/>
                  </a:lnTo>
                  <a:lnTo>
                    <a:pt x="43" y="44"/>
                  </a:lnTo>
                  <a:close/>
                  <a:moveTo>
                    <a:pt x="54" y="44"/>
                  </a:moveTo>
                  <a:lnTo>
                    <a:pt x="54" y="40"/>
                  </a:lnTo>
                  <a:lnTo>
                    <a:pt x="49" y="40"/>
                  </a:lnTo>
                  <a:lnTo>
                    <a:pt x="49" y="44"/>
                  </a:lnTo>
                  <a:lnTo>
                    <a:pt x="54" y="44"/>
                  </a:lnTo>
                  <a:close/>
                  <a:moveTo>
                    <a:pt x="55" y="44"/>
                  </a:moveTo>
                  <a:lnTo>
                    <a:pt x="55" y="66"/>
                  </a:lnTo>
                  <a:lnTo>
                    <a:pt x="60" y="66"/>
                  </a:lnTo>
                  <a:lnTo>
                    <a:pt x="60" y="44"/>
                  </a:lnTo>
                  <a:lnTo>
                    <a:pt x="55" y="44"/>
                  </a:lnTo>
                  <a:close/>
                  <a:moveTo>
                    <a:pt x="61" y="44"/>
                  </a:moveTo>
                  <a:lnTo>
                    <a:pt x="61" y="77"/>
                  </a:lnTo>
                  <a:lnTo>
                    <a:pt x="66" y="77"/>
                  </a:lnTo>
                  <a:lnTo>
                    <a:pt x="66" y="44"/>
                  </a:lnTo>
                  <a:lnTo>
                    <a:pt x="61" y="44"/>
                  </a:lnTo>
                  <a:close/>
                  <a:moveTo>
                    <a:pt x="72" y="44"/>
                  </a:moveTo>
                  <a:lnTo>
                    <a:pt x="72" y="19"/>
                  </a:lnTo>
                  <a:lnTo>
                    <a:pt x="68" y="19"/>
                  </a:lnTo>
                  <a:lnTo>
                    <a:pt x="68" y="44"/>
                  </a:lnTo>
                  <a:lnTo>
                    <a:pt x="72" y="44"/>
                  </a:lnTo>
                  <a:close/>
                  <a:moveTo>
                    <a:pt x="79" y="44"/>
                  </a:moveTo>
                  <a:lnTo>
                    <a:pt x="79" y="36"/>
                  </a:lnTo>
                  <a:lnTo>
                    <a:pt x="74" y="36"/>
                  </a:lnTo>
                  <a:lnTo>
                    <a:pt x="74" y="44"/>
                  </a:lnTo>
                  <a:lnTo>
                    <a:pt x="79" y="44"/>
                  </a:lnTo>
                  <a:close/>
                  <a:moveTo>
                    <a:pt x="85" y="44"/>
                  </a:moveTo>
                  <a:lnTo>
                    <a:pt x="85" y="10"/>
                  </a:lnTo>
                  <a:lnTo>
                    <a:pt x="80" y="10"/>
                  </a:lnTo>
                  <a:lnTo>
                    <a:pt x="80" y="44"/>
                  </a:lnTo>
                  <a:lnTo>
                    <a:pt x="85" y="44"/>
                  </a:lnTo>
                  <a:close/>
                  <a:moveTo>
                    <a:pt x="91" y="44"/>
                  </a:moveTo>
                  <a:lnTo>
                    <a:pt x="91" y="41"/>
                  </a:lnTo>
                  <a:lnTo>
                    <a:pt x="86" y="41"/>
                  </a:lnTo>
                  <a:lnTo>
                    <a:pt x="86" y="44"/>
                  </a:lnTo>
                  <a:lnTo>
                    <a:pt x="91" y="44"/>
                  </a:lnTo>
                  <a:close/>
                  <a:moveTo>
                    <a:pt x="92" y="44"/>
                  </a:moveTo>
                  <a:lnTo>
                    <a:pt x="92" y="156"/>
                  </a:lnTo>
                  <a:lnTo>
                    <a:pt x="97" y="156"/>
                  </a:lnTo>
                  <a:lnTo>
                    <a:pt x="97" y="44"/>
                  </a:lnTo>
                  <a:lnTo>
                    <a:pt x="92" y="44"/>
                  </a:lnTo>
                  <a:close/>
                  <a:moveTo>
                    <a:pt x="98" y="44"/>
                  </a:moveTo>
                  <a:lnTo>
                    <a:pt x="98" y="46"/>
                  </a:lnTo>
                  <a:lnTo>
                    <a:pt x="103" y="46"/>
                  </a:lnTo>
                  <a:lnTo>
                    <a:pt x="103" y="44"/>
                  </a:lnTo>
                  <a:lnTo>
                    <a:pt x="98" y="44"/>
                  </a:lnTo>
                  <a:close/>
                  <a:moveTo>
                    <a:pt x="109" y="44"/>
                  </a:moveTo>
                  <a:lnTo>
                    <a:pt x="109" y="35"/>
                  </a:lnTo>
                  <a:lnTo>
                    <a:pt x="104" y="35"/>
                  </a:lnTo>
                  <a:lnTo>
                    <a:pt x="104" y="44"/>
                  </a:lnTo>
                  <a:lnTo>
                    <a:pt x="109" y="44"/>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38" name="Freeform 140">
              <a:extLst>
                <a:ext uri="{FF2B5EF4-FFF2-40B4-BE49-F238E27FC236}">
                  <a16:creationId xmlns:a16="http://schemas.microsoft.com/office/drawing/2014/main" id="{B032298E-E7E0-415A-B6DA-49EC6F402174}"/>
                </a:ext>
              </a:extLst>
            </p:cNvPr>
            <p:cNvSpPr>
              <a:spLocks noEditPoints="1"/>
            </p:cNvSpPr>
            <p:nvPr/>
          </p:nvSpPr>
          <p:spPr bwMode="auto">
            <a:xfrm>
              <a:off x="3933826" y="2974975"/>
              <a:ext cx="173038" cy="96838"/>
            </a:xfrm>
            <a:custGeom>
              <a:avLst/>
              <a:gdLst>
                <a:gd name="T0" fmla="*/ 5 w 109"/>
                <a:gd name="T1" fmla="*/ 47 h 61"/>
                <a:gd name="T2" fmla="*/ 0 w 109"/>
                <a:gd name="T3" fmla="*/ 57 h 61"/>
                <a:gd name="T4" fmla="*/ 6 w 109"/>
                <a:gd name="T5" fmla="*/ 57 h 61"/>
                <a:gd name="T6" fmla="*/ 11 w 109"/>
                <a:gd name="T7" fmla="*/ 58 h 61"/>
                <a:gd name="T8" fmla="*/ 6 w 109"/>
                <a:gd name="T9" fmla="*/ 57 h 61"/>
                <a:gd name="T10" fmla="*/ 17 w 109"/>
                <a:gd name="T11" fmla="*/ 55 h 61"/>
                <a:gd name="T12" fmla="*/ 12 w 109"/>
                <a:gd name="T13" fmla="*/ 57 h 61"/>
                <a:gd name="T14" fmla="*/ 18 w 109"/>
                <a:gd name="T15" fmla="*/ 57 h 61"/>
                <a:gd name="T16" fmla="*/ 23 w 109"/>
                <a:gd name="T17" fmla="*/ 57 h 61"/>
                <a:gd name="T18" fmla="*/ 18 w 109"/>
                <a:gd name="T19" fmla="*/ 57 h 61"/>
                <a:gd name="T20" fmla="*/ 29 w 109"/>
                <a:gd name="T21" fmla="*/ 0 h 61"/>
                <a:gd name="T22" fmla="*/ 24 w 109"/>
                <a:gd name="T23" fmla="*/ 57 h 61"/>
                <a:gd name="T24" fmla="*/ 35 w 109"/>
                <a:gd name="T25" fmla="*/ 57 h 61"/>
                <a:gd name="T26" fmla="*/ 30 w 109"/>
                <a:gd name="T27" fmla="*/ 33 h 61"/>
                <a:gd name="T28" fmla="*/ 35 w 109"/>
                <a:gd name="T29" fmla="*/ 57 h 61"/>
                <a:gd name="T30" fmla="*/ 37 w 109"/>
                <a:gd name="T31" fmla="*/ 61 h 61"/>
                <a:gd name="T32" fmla="*/ 42 w 109"/>
                <a:gd name="T33" fmla="*/ 57 h 61"/>
                <a:gd name="T34" fmla="*/ 48 w 109"/>
                <a:gd name="T35" fmla="*/ 57 h 61"/>
                <a:gd name="T36" fmla="*/ 43 w 109"/>
                <a:gd name="T37" fmla="*/ 45 h 61"/>
                <a:gd name="T38" fmla="*/ 48 w 109"/>
                <a:gd name="T39" fmla="*/ 57 h 61"/>
                <a:gd name="T40" fmla="*/ 49 w 109"/>
                <a:gd name="T41" fmla="*/ 60 h 61"/>
                <a:gd name="T42" fmla="*/ 54 w 109"/>
                <a:gd name="T43" fmla="*/ 57 h 61"/>
                <a:gd name="T44" fmla="*/ 55 w 109"/>
                <a:gd name="T45" fmla="*/ 57 h 61"/>
                <a:gd name="T46" fmla="*/ 60 w 109"/>
                <a:gd name="T47" fmla="*/ 59 h 61"/>
                <a:gd name="T48" fmla="*/ 55 w 109"/>
                <a:gd name="T49" fmla="*/ 57 h 61"/>
                <a:gd name="T50" fmla="*/ 61 w 109"/>
                <a:gd name="T51" fmla="*/ 58 h 61"/>
                <a:gd name="T52" fmla="*/ 66 w 109"/>
                <a:gd name="T53" fmla="*/ 57 h 61"/>
                <a:gd name="T54" fmla="*/ 68 w 109"/>
                <a:gd name="T55" fmla="*/ 57 h 61"/>
                <a:gd name="T56" fmla="*/ 73 w 109"/>
                <a:gd name="T57" fmla="*/ 58 h 61"/>
                <a:gd name="T58" fmla="*/ 68 w 109"/>
                <a:gd name="T59" fmla="*/ 57 h 61"/>
                <a:gd name="T60" fmla="*/ 79 w 109"/>
                <a:gd name="T61" fmla="*/ 53 h 61"/>
                <a:gd name="T62" fmla="*/ 74 w 109"/>
                <a:gd name="T63" fmla="*/ 57 h 61"/>
                <a:gd name="T64" fmla="*/ 85 w 109"/>
                <a:gd name="T65" fmla="*/ 57 h 61"/>
                <a:gd name="T66" fmla="*/ 80 w 109"/>
                <a:gd name="T67" fmla="*/ 44 h 61"/>
                <a:gd name="T68" fmla="*/ 85 w 109"/>
                <a:gd name="T69" fmla="*/ 57 h 61"/>
                <a:gd name="T70" fmla="*/ 91 w 109"/>
                <a:gd name="T71" fmla="*/ 10 h 61"/>
                <a:gd name="T72" fmla="*/ 86 w 109"/>
                <a:gd name="T73" fmla="*/ 57 h 61"/>
                <a:gd name="T74" fmla="*/ 97 w 109"/>
                <a:gd name="T75" fmla="*/ 57 h 61"/>
                <a:gd name="T76" fmla="*/ 92 w 109"/>
                <a:gd name="T77" fmla="*/ 49 h 61"/>
                <a:gd name="T78" fmla="*/ 97 w 109"/>
                <a:gd name="T79" fmla="*/ 57 h 61"/>
                <a:gd name="T80" fmla="*/ 103 w 109"/>
                <a:gd name="T81" fmla="*/ 46 h 61"/>
                <a:gd name="T82" fmla="*/ 98 w 109"/>
                <a:gd name="T83" fmla="*/ 57 h 61"/>
                <a:gd name="T84" fmla="*/ 109 w 109"/>
                <a:gd name="T85" fmla="*/ 57 h 61"/>
                <a:gd name="T86" fmla="*/ 105 w 109"/>
                <a:gd name="T87" fmla="*/ 27 h 61"/>
                <a:gd name="T88" fmla="*/ 109 w 109"/>
                <a:gd name="T89" fmla="*/ 5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 h="61">
                  <a:moveTo>
                    <a:pt x="5" y="57"/>
                  </a:moveTo>
                  <a:lnTo>
                    <a:pt x="5" y="47"/>
                  </a:lnTo>
                  <a:lnTo>
                    <a:pt x="0" y="47"/>
                  </a:lnTo>
                  <a:lnTo>
                    <a:pt x="0" y="57"/>
                  </a:lnTo>
                  <a:lnTo>
                    <a:pt x="5" y="57"/>
                  </a:lnTo>
                  <a:close/>
                  <a:moveTo>
                    <a:pt x="6" y="57"/>
                  </a:moveTo>
                  <a:lnTo>
                    <a:pt x="6" y="58"/>
                  </a:lnTo>
                  <a:lnTo>
                    <a:pt x="11" y="58"/>
                  </a:lnTo>
                  <a:lnTo>
                    <a:pt x="11" y="57"/>
                  </a:lnTo>
                  <a:lnTo>
                    <a:pt x="6" y="57"/>
                  </a:lnTo>
                  <a:close/>
                  <a:moveTo>
                    <a:pt x="17" y="57"/>
                  </a:moveTo>
                  <a:lnTo>
                    <a:pt x="17" y="55"/>
                  </a:lnTo>
                  <a:lnTo>
                    <a:pt x="12" y="55"/>
                  </a:lnTo>
                  <a:lnTo>
                    <a:pt x="12" y="57"/>
                  </a:lnTo>
                  <a:lnTo>
                    <a:pt x="17" y="57"/>
                  </a:lnTo>
                  <a:close/>
                  <a:moveTo>
                    <a:pt x="18" y="57"/>
                  </a:moveTo>
                  <a:lnTo>
                    <a:pt x="18" y="57"/>
                  </a:lnTo>
                  <a:lnTo>
                    <a:pt x="23" y="57"/>
                  </a:lnTo>
                  <a:lnTo>
                    <a:pt x="23" y="57"/>
                  </a:lnTo>
                  <a:lnTo>
                    <a:pt x="18" y="57"/>
                  </a:lnTo>
                  <a:close/>
                  <a:moveTo>
                    <a:pt x="29" y="57"/>
                  </a:moveTo>
                  <a:lnTo>
                    <a:pt x="29" y="0"/>
                  </a:lnTo>
                  <a:lnTo>
                    <a:pt x="24" y="0"/>
                  </a:lnTo>
                  <a:lnTo>
                    <a:pt x="24" y="57"/>
                  </a:lnTo>
                  <a:lnTo>
                    <a:pt x="29" y="57"/>
                  </a:lnTo>
                  <a:close/>
                  <a:moveTo>
                    <a:pt x="35" y="57"/>
                  </a:moveTo>
                  <a:lnTo>
                    <a:pt x="35" y="33"/>
                  </a:lnTo>
                  <a:lnTo>
                    <a:pt x="30" y="33"/>
                  </a:lnTo>
                  <a:lnTo>
                    <a:pt x="30" y="57"/>
                  </a:lnTo>
                  <a:lnTo>
                    <a:pt x="35" y="57"/>
                  </a:lnTo>
                  <a:close/>
                  <a:moveTo>
                    <a:pt x="37" y="57"/>
                  </a:moveTo>
                  <a:lnTo>
                    <a:pt x="37" y="61"/>
                  </a:lnTo>
                  <a:lnTo>
                    <a:pt x="42" y="61"/>
                  </a:lnTo>
                  <a:lnTo>
                    <a:pt x="42" y="57"/>
                  </a:lnTo>
                  <a:lnTo>
                    <a:pt x="37" y="57"/>
                  </a:lnTo>
                  <a:close/>
                  <a:moveTo>
                    <a:pt x="48" y="57"/>
                  </a:moveTo>
                  <a:lnTo>
                    <a:pt x="48" y="45"/>
                  </a:lnTo>
                  <a:lnTo>
                    <a:pt x="43" y="45"/>
                  </a:lnTo>
                  <a:lnTo>
                    <a:pt x="43" y="57"/>
                  </a:lnTo>
                  <a:lnTo>
                    <a:pt x="48" y="57"/>
                  </a:lnTo>
                  <a:close/>
                  <a:moveTo>
                    <a:pt x="49" y="57"/>
                  </a:moveTo>
                  <a:lnTo>
                    <a:pt x="49" y="60"/>
                  </a:lnTo>
                  <a:lnTo>
                    <a:pt x="54" y="60"/>
                  </a:lnTo>
                  <a:lnTo>
                    <a:pt x="54" y="57"/>
                  </a:lnTo>
                  <a:lnTo>
                    <a:pt x="49" y="57"/>
                  </a:lnTo>
                  <a:close/>
                  <a:moveTo>
                    <a:pt x="55" y="57"/>
                  </a:moveTo>
                  <a:lnTo>
                    <a:pt x="55" y="59"/>
                  </a:lnTo>
                  <a:lnTo>
                    <a:pt x="60" y="59"/>
                  </a:lnTo>
                  <a:lnTo>
                    <a:pt x="60" y="57"/>
                  </a:lnTo>
                  <a:lnTo>
                    <a:pt x="55" y="57"/>
                  </a:lnTo>
                  <a:close/>
                  <a:moveTo>
                    <a:pt x="61" y="57"/>
                  </a:moveTo>
                  <a:lnTo>
                    <a:pt x="61" y="58"/>
                  </a:lnTo>
                  <a:lnTo>
                    <a:pt x="66" y="58"/>
                  </a:lnTo>
                  <a:lnTo>
                    <a:pt x="66" y="57"/>
                  </a:lnTo>
                  <a:lnTo>
                    <a:pt x="61" y="57"/>
                  </a:lnTo>
                  <a:close/>
                  <a:moveTo>
                    <a:pt x="68" y="57"/>
                  </a:moveTo>
                  <a:lnTo>
                    <a:pt x="68" y="58"/>
                  </a:lnTo>
                  <a:lnTo>
                    <a:pt x="73" y="58"/>
                  </a:lnTo>
                  <a:lnTo>
                    <a:pt x="73" y="57"/>
                  </a:lnTo>
                  <a:lnTo>
                    <a:pt x="68" y="57"/>
                  </a:lnTo>
                  <a:close/>
                  <a:moveTo>
                    <a:pt x="79" y="57"/>
                  </a:moveTo>
                  <a:lnTo>
                    <a:pt x="79" y="53"/>
                  </a:lnTo>
                  <a:lnTo>
                    <a:pt x="74" y="53"/>
                  </a:lnTo>
                  <a:lnTo>
                    <a:pt x="74" y="57"/>
                  </a:lnTo>
                  <a:lnTo>
                    <a:pt x="79" y="57"/>
                  </a:lnTo>
                  <a:close/>
                  <a:moveTo>
                    <a:pt x="85" y="57"/>
                  </a:moveTo>
                  <a:lnTo>
                    <a:pt x="85" y="44"/>
                  </a:lnTo>
                  <a:lnTo>
                    <a:pt x="80" y="44"/>
                  </a:lnTo>
                  <a:lnTo>
                    <a:pt x="80" y="57"/>
                  </a:lnTo>
                  <a:lnTo>
                    <a:pt x="85" y="57"/>
                  </a:lnTo>
                  <a:close/>
                  <a:moveTo>
                    <a:pt x="91" y="57"/>
                  </a:moveTo>
                  <a:lnTo>
                    <a:pt x="91" y="10"/>
                  </a:lnTo>
                  <a:lnTo>
                    <a:pt x="86" y="10"/>
                  </a:lnTo>
                  <a:lnTo>
                    <a:pt x="86" y="57"/>
                  </a:lnTo>
                  <a:lnTo>
                    <a:pt x="91" y="57"/>
                  </a:lnTo>
                  <a:close/>
                  <a:moveTo>
                    <a:pt x="97" y="57"/>
                  </a:moveTo>
                  <a:lnTo>
                    <a:pt x="97" y="49"/>
                  </a:lnTo>
                  <a:lnTo>
                    <a:pt x="92" y="49"/>
                  </a:lnTo>
                  <a:lnTo>
                    <a:pt x="92" y="57"/>
                  </a:lnTo>
                  <a:lnTo>
                    <a:pt x="97" y="57"/>
                  </a:lnTo>
                  <a:close/>
                  <a:moveTo>
                    <a:pt x="103" y="57"/>
                  </a:moveTo>
                  <a:lnTo>
                    <a:pt x="103" y="46"/>
                  </a:lnTo>
                  <a:lnTo>
                    <a:pt x="98" y="46"/>
                  </a:lnTo>
                  <a:lnTo>
                    <a:pt x="98" y="57"/>
                  </a:lnTo>
                  <a:lnTo>
                    <a:pt x="103" y="57"/>
                  </a:lnTo>
                  <a:close/>
                  <a:moveTo>
                    <a:pt x="109" y="57"/>
                  </a:moveTo>
                  <a:lnTo>
                    <a:pt x="109" y="27"/>
                  </a:lnTo>
                  <a:lnTo>
                    <a:pt x="105" y="27"/>
                  </a:lnTo>
                  <a:lnTo>
                    <a:pt x="105" y="57"/>
                  </a:lnTo>
                  <a:lnTo>
                    <a:pt x="109" y="57"/>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39" name="Freeform 141">
              <a:extLst>
                <a:ext uri="{FF2B5EF4-FFF2-40B4-BE49-F238E27FC236}">
                  <a16:creationId xmlns:a16="http://schemas.microsoft.com/office/drawing/2014/main" id="{17B95B60-B5D3-4651-925F-BE4BA1D2AFAD}"/>
                </a:ext>
              </a:extLst>
            </p:cNvPr>
            <p:cNvSpPr>
              <a:spLocks noEditPoints="1"/>
            </p:cNvSpPr>
            <p:nvPr/>
          </p:nvSpPr>
          <p:spPr bwMode="auto">
            <a:xfrm>
              <a:off x="4110039" y="3000375"/>
              <a:ext cx="231775" cy="180975"/>
            </a:xfrm>
            <a:custGeom>
              <a:avLst/>
              <a:gdLst>
                <a:gd name="T0" fmla="*/ 5 w 146"/>
                <a:gd name="T1" fmla="*/ 0 h 114"/>
                <a:gd name="T2" fmla="*/ 0 w 146"/>
                <a:gd name="T3" fmla="*/ 41 h 114"/>
                <a:gd name="T4" fmla="*/ 11 w 146"/>
                <a:gd name="T5" fmla="*/ 41 h 114"/>
                <a:gd name="T6" fmla="*/ 6 w 146"/>
                <a:gd name="T7" fmla="*/ 18 h 114"/>
                <a:gd name="T8" fmla="*/ 11 w 146"/>
                <a:gd name="T9" fmla="*/ 41 h 114"/>
                <a:gd name="T10" fmla="*/ 17 w 146"/>
                <a:gd name="T11" fmla="*/ 22 h 114"/>
                <a:gd name="T12" fmla="*/ 12 w 146"/>
                <a:gd name="T13" fmla="*/ 41 h 114"/>
                <a:gd name="T14" fmla="*/ 18 w 146"/>
                <a:gd name="T15" fmla="*/ 41 h 114"/>
                <a:gd name="T16" fmla="*/ 23 w 146"/>
                <a:gd name="T17" fmla="*/ 46 h 114"/>
                <a:gd name="T18" fmla="*/ 18 w 146"/>
                <a:gd name="T19" fmla="*/ 41 h 114"/>
                <a:gd name="T20" fmla="*/ 29 w 146"/>
                <a:gd name="T21" fmla="*/ 30 h 114"/>
                <a:gd name="T22" fmla="*/ 24 w 146"/>
                <a:gd name="T23" fmla="*/ 41 h 114"/>
                <a:gd name="T24" fmla="*/ 30 w 146"/>
                <a:gd name="T25" fmla="*/ 41 h 114"/>
                <a:gd name="T26" fmla="*/ 35 w 146"/>
                <a:gd name="T27" fmla="*/ 42 h 114"/>
                <a:gd name="T28" fmla="*/ 30 w 146"/>
                <a:gd name="T29" fmla="*/ 41 h 114"/>
                <a:gd name="T30" fmla="*/ 37 w 146"/>
                <a:gd name="T31" fmla="*/ 44 h 114"/>
                <a:gd name="T32" fmla="*/ 42 w 146"/>
                <a:gd name="T33" fmla="*/ 41 h 114"/>
                <a:gd name="T34" fmla="*/ 48 w 146"/>
                <a:gd name="T35" fmla="*/ 41 h 114"/>
                <a:gd name="T36" fmla="*/ 43 w 146"/>
                <a:gd name="T37" fmla="*/ 30 h 114"/>
                <a:gd name="T38" fmla="*/ 48 w 146"/>
                <a:gd name="T39" fmla="*/ 41 h 114"/>
                <a:gd name="T40" fmla="*/ 49 w 146"/>
                <a:gd name="T41" fmla="*/ 41 h 114"/>
                <a:gd name="T42" fmla="*/ 54 w 146"/>
                <a:gd name="T43" fmla="*/ 41 h 114"/>
                <a:gd name="T44" fmla="*/ 55 w 146"/>
                <a:gd name="T45" fmla="*/ 41 h 114"/>
                <a:gd name="T46" fmla="*/ 60 w 146"/>
                <a:gd name="T47" fmla="*/ 114 h 114"/>
                <a:gd name="T48" fmla="*/ 55 w 146"/>
                <a:gd name="T49" fmla="*/ 41 h 114"/>
                <a:gd name="T50" fmla="*/ 66 w 146"/>
                <a:gd name="T51" fmla="*/ 20 h 114"/>
                <a:gd name="T52" fmla="*/ 61 w 146"/>
                <a:gd name="T53" fmla="*/ 41 h 114"/>
                <a:gd name="T54" fmla="*/ 68 w 146"/>
                <a:gd name="T55" fmla="*/ 41 h 114"/>
                <a:gd name="T56" fmla="*/ 73 w 146"/>
                <a:gd name="T57" fmla="*/ 98 h 114"/>
                <a:gd name="T58" fmla="*/ 68 w 146"/>
                <a:gd name="T59" fmla="*/ 41 h 114"/>
                <a:gd name="T60" fmla="*/ 74 w 146"/>
                <a:gd name="T61" fmla="*/ 42 h 114"/>
                <a:gd name="T62" fmla="*/ 79 w 146"/>
                <a:gd name="T63" fmla="*/ 41 h 114"/>
                <a:gd name="T64" fmla="*/ 80 w 146"/>
                <a:gd name="T65" fmla="*/ 41 h 114"/>
                <a:gd name="T66" fmla="*/ 85 w 146"/>
                <a:gd name="T67" fmla="*/ 79 h 114"/>
                <a:gd name="T68" fmla="*/ 80 w 146"/>
                <a:gd name="T69" fmla="*/ 41 h 114"/>
                <a:gd name="T70" fmla="*/ 91 w 146"/>
                <a:gd name="T71" fmla="*/ 26 h 114"/>
                <a:gd name="T72" fmla="*/ 86 w 146"/>
                <a:gd name="T73" fmla="*/ 41 h 114"/>
                <a:gd name="T74" fmla="*/ 92 w 146"/>
                <a:gd name="T75" fmla="*/ 41 h 114"/>
                <a:gd name="T76" fmla="*/ 97 w 146"/>
                <a:gd name="T77" fmla="*/ 65 h 114"/>
                <a:gd name="T78" fmla="*/ 92 w 146"/>
                <a:gd name="T79" fmla="*/ 41 h 114"/>
                <a:gd name="T80" fmla="*/ 103 w 146"/>
                <a:gd name="T81" fmla="*/ 9 h 114"/>
                <a:gd name="T82" fmla="*/ 98 w 146"/>
                <a:gd name="T83" fmla="*/ 41 h 114"/>
                <a:gd name="T84" fmla="*/ 109 w 146"/>
                <a:gd name="T85" fmla="*/ 41 h 114"/>
                <a:gd name="T86" fmla="*/ 105 w 146"/>
                <a:gd name="T87" fmla="*/ 26 h 114"/>
                <a:gd name="T88" fmla="*/ 109 w 146"/>
                <a:gd name="T89" fmla="*/ 41 h 114"/>
                <a:gd name="T90" fmla="*/ 111 w 146"/>
                <a:gd name="T91" fmla="*/ 50 h 114"/>
                <a:gd name="T92" fmla="*/ 116 w 146"/>
                <a:gd name="T93" fmla="*/ 41 h 114"/>
                <a:gd name="T94" fmla="*/ 122 w 146"/>
                <a:gd name="T95" fmla="*/ 41 h 114"/>
                <a:gd name="T96" fmla="*/ 117 w 146"/>
                <a:gd name="T97" fmla="*/ 20 h 114"/>
                <a:gd name="T98" fmla="*/ 122 w 146"/>
                <a:gd name="T99" fmla="*/ 41 h 114"/>
                <a:gd name="T100" fmla="*/ 123 w 146"/>
                <a:gd name="T101" fmla="*/ 45 h 114"/>
                <a:gd name="T102" fmla="*/ 128 w 146"/>
                <a:gd name="T103" fmla="*/ 41 h 114"/>
                <a:gd name="T104" fmla="*/ 134 w 146"/>
                <a:gd name="T105" fmla="*/ 41 h 114"/>
                <a:gd name="T106" fmla="*/ 129 w 146"/>
                <a:gd name="T107" fmla="*/ 33 h 114"/>
                <a:gd name="T108" fmla="*/ 134 w 146"/>
                <a:gd name="T109" fmla="*/ 41 h 114"/>
                <a:gd name="T110" fmla="*/ 135 w 146"/>
                <a:gd name="T111" fmla="*/ 102 h 114"/>
                <a:gd name="T112" fmla="*/ 140 w 146"/>
                <a:gd name="T113" fmla="*/ 41 h 114"/>
                <a:gd name="T114" fmla="*/ 142 w 146"/>
                <a:gd name="T115" fmla="*/ 41 h 114"/>
                <a:gd name="T116" fmla="*/ 146 w 146"/>
                <a:gd name="T117" fmla="*/ 46 h 114"/>
                <a:gd name="T118" fmla="*/ 142 w 146"/>
                <a:gd name="T119" fmla="*/ 4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6" h="114">
                  <a:moveTo>
                    <a:pt x="5" y="41"/>
                  </a:moveTo>
                  <a:lnTo>
                    <a:pt x="5" y="0"/>
                  </a:lnTo>
                  <a:lnTo>
                    <a:pt x="0" y="0"/>
                  </a:lnTo>
                  <a:lnTo>
                    <a:pt x="0" y="41"/>
                  </a:lnTo>
                  <a:lnTo>
                    <a:pt x="5" y="41"/>
                  </a:lnTo>
                  <a:close/>
                  <a:moveTo>
                    <a:pt x="11" y="41"/>
                  </a:moveTo>
                  <a:lnTo>
                    <a:pt x="11" y="18"/>
                  </a:lnTo>
                  <a:lnTo>
                    <a:pt x="6" y="18"/>
                  </a:lnTo>
                  <a:lnTo>
                    <a:pt x="6" y="41"/>
                  </a:lnTo>
                  <a:lnTo>
                    <a:pt x="11" y="41"/>
                  </a:lnTo>
                  <a:close/>
                  <a:moveTo>
                    <a:pt x="17" y="41"/>
                  </a:moveTo>
                  <a:lnTo>
                    <a:pt x="17" y="22"/>
                  </a:lnTo>
                  <a:lnTo>
                    <a:pt x="12" y="22"/>
                  </a:lnTo>
                  <a:lnTo>
                    <a:pt x="12" y="41"/>
                  </a:lnTo>
                  <a:lnTo>
                    <a:pt x="17" y="41"/>
                  </a:lnTo>
                  <a:close/>
                  <a:moveTo>
                    <a:pt x="18" y="41"/>
                  </a:moveTo>
                  <a:lnTo>
                    <a:pt x="18" y="46"/>
                  </a:lnTo>
                  <a:lnTo>
                    <a:pt x="23" y="46"/>
                  </a:lnTo>
                  <a:lnTo>
                    <a:pt x="23" y="41"/>
                  </a:lnTo>
                  <a:lnTo>
                    <a:pt x="18" y="41"/>
                  </a:lnTo>
                  <a:close/>
                  <a:moveTo>
                    <a:pt x="29" y="41"/>
                  </a:moveTo>
                  <a:lnTo>
                    <a:pt x="29" y="30"/>
                  </a:lnTo>
                  <a:lnTo>
                    <a:pt x="24" y="30"/>
                  </a:lnTo>
                  <a:lnTo>
                    <a:pt x="24" y="41"/>
                  </a:lnTo>
                  <a:lnTo>
                    <a:pt x="29" y="41"/>
                  </a:lnTo>
                  <a:close/>
                  <a:moveTo>
                    <a:pt x="30" y="41"/>
                  </a:moveTo>
                  <a:lnTo>
                    <a:pt x="30" y="42"/>
                  </a:lnTo>
                  <a:lnTo>
                    <a:pt x="35" y="42"/>
                  </a:lnTo>
                  <a:lnTo>
                    <a:pt x="35" y="41"/>
                  </a:lnTo>
                  <a:lnTo>
                    <a:pt x="30" y="41"/>
                  </a:lnTo>
                  <a:close/>
                  <a:moveTo>
                    <a:pt x="37" y="41"/>
                  </a:moveTo>
                  <a:lnTo>
                    <a:pt x="37" y="44"/>
                  </a:lnTo>
                  <a:lnTo>
                    <a:pt x="42" y="44"/>
                  </a:lnTo>
                  <a:lnTo>
                    <a:pt x="42" y="41"/>
                  </a:lnTo>
                  <a:lnTo>
                    <a:pt x="37" y="41"/>
                  </a:lnTo>
                  <a:close/>
                  <a:moveTo>
                    <a:pt x="48" y="41"/>
                  </a:moveTo>
                  <a:lnTo>
                    <a:pt x="48" y="30"/>
                  </a:lnTo>
                  <a:lnTo>
                    <a:pt x="43" y="30"/>
                  </a:lnTo>
                  <a:lnTo>
                    <a:pt x="43" y="41"/>
                  </a:lnTo>
                  <a:lnTo>
                    <a:pt x="48" y="41"/>
                  </a:lnTo>
                  <a:close/>
                  <a:moveTo>
                    <a:pt x="49" y="41"/>
                  </a:moveTo>
                  <a:lnTo>
                    <a:pt x="49" y="41"/>
                  </a:lnTo>
                  <a:lnTo>
                    <a:pt x="54" y="41"/>
                  </a:lnTo>
                  <a:lnTo>
                    <a:pt x="54" y="41"/>
                  </a:lnTo>
                  <a:lnTo>
                    <a:pt x="49" y="41"/>
                  </a:lnTo>
                  <a:close/>
                  <a:moveTo>
                    <a:pt x="55" y="41"/>
                  </a:moveTo>
                  <a:lnTo>
                    <a:pt x="55" y="114"/>
                  </a:lnTo>
                  <a:lnTo>
                    <a:pt x="60" y="114"/>
                  </a:lnTo>
                  <a:lnTo>
                    <a:pt x="60" y="41"/>
                  </a:lnTo>
                  <a:lnTo>
                    <a:pt x="55" y="41"/>
                  </a:lnTo>
                  <a:close/>
                  <a:moveTo>
                    <a:pt x="66" y="41"/>
                  </a:moveTo>
                  <a:lnTo>
                    <a:pt x="66" y="20"/>
                  </a:lnTo>
                  <a:lnTo>
                    <a:pt x="61" y="20"/>
                  </a:lnTo>
                  <a:lnTo>
                    <a:pt x="61" y="41"/>
                  </a:lnTo>
                  <a:lnTo>
                    <a:pt x="66" y="41"/>
                  </a:lnTo>
                  <a:close/>
                  <a:moveTo>
                    <a:pt x="68" y="41"/>
                  </a:moveTo>
                  <a:lnTo>
                    <a:pt x="68" y="98"/>
                  </a:lnTo>
                  <a:lnTo>
                    <a:pt x="73" y="98"/>
                  </a:lnTo>
                  <a:lnTo>
                    <a:pt x="73" y="41"/>
                  </a:lnTo>
                  <a:lnTo>
                    <a:pt x="68" y="41"/>
                  </a:lnTo>
                  <a:close/>
                  <a:moveTo>
                    <a:pt x="74" y="41"/>
                  </a:moveTo>
                  <a:lnTo>
                    <a:pt x="74" y="42"/>
                  </a:lnTo>
                  <a:lnTo>
                    <a:pt x="79" y="42"/>
                  </a:lnTo>
                  <a:lnTo>
                    <a:pt x="79" y="41"/>
                  </a:lnTo>
                  <a:lnTo>
                    <a:pt x="74" y="41"/>
                  </a:lnTo>
                  <a:close/>
                  <a:moveTo>
                    <a:pt x="80" y="41"/>
                  </a:moveTo>
                  <a:lnTo>
                    <a:pt x="80" y="79"/>
                  </a:lnTo>
                  <a:lnTo>
                    <a:pt x="85" y="79"/>
                  </a:lnTo>
                  <a:lnTo>
                    <a:pt x="85" y="41"/>
                  </a:lnTo>
                  <a:lnTo>
                    <a:pt x="80" y="41"/>
                  </a:lnTo>
                  <a:close/>
                  <a:moveTo>
                    <a:pt x="91" y="41"/>
                  </a:moveTo>
                  <a:lnTo>
                    <a:pt x="91" y="26"/>
                  </a:lnTo>
                  <a:lnTo>
                    <a:pt x="86" y="26"/>
                  </a:lnTo>
                  <a:lnTo>
                    <a:pt x="86" y="41"/>
                  </a:lnTo>
                  <a:lnTo>
                    <a:pt x="91" y="41"/>
                  </a:lnTo>
                  <a:close/>
                  <a:moveTo>
                    <a:pt x="92" y="41"/>
                  </a:moveTo>
                  <a:lnTo>
                    <a:pt x="92" y="65"/>
                  </a:lnTo>
                  <a:lnTo>
                    <a:pt x="97" y="65"/>
                  </a:lnTo>
                  <a:lnTo>
                    <a:pt x="97" y="41"/>
                  </a:lnTo>
                  <a:lnTo>
                    <a:pt x="92" y="41"/>
                  </a:lnTo>
                  <a:close/>
                  <a:moveTo>
                    <a:pt x="103" y="41"/>
                  </a:moveTo>
                  <a:lnTo>
                    <a:pt x="103" y="9"/>
                  </a:lnTo>
                  <a:lnTo>
                    <a:pt x="98" y="9"/>
                  </a:lnTo>
                  <a:lnTo>
                    <a:pt x="98" y="41"/>
                  </a:lnTo>
                  <a:lnTo>
                    <a:pt x="103" y="41"/>
                  </a:lnTo>
                  <a:close/>
                  <a:moveTo>
                    <a:pt x="109" y="41"/>
                  </a:moveTo>
                  <a:lnTo>
                    <a:pt x="109" y="26"/>
                  </a:lnTo>
                  <a:lnTo>
                    <a:pt x="105" y="26"/>
                  </a:lnTo>
                  <a:lnTo>
                    <a:pt x="105" y="41"/>
                  </a:lnTo>
                  <a:lnTo>
                    <a:pt x="109" y="41"/>
                  </a:lnTo>
                  <a:close/>
                  <a:moveTo>
                    <a:pt x="111" y="41"/>
                  </a:moveTo>
                  <a:lnTo>
                    <a:pt x="111" y="50"/>
                  </a:lnTo>
                  <a:lnTo>
                    <a:pt x="116" y="50"/>
                  </a:lnTo>
                  <a:lnTo>
                    <a:pt x="116" y="41"/>
                  </a:lnTo>
                  <a:lnTo>
                    <a:pt x="111" y="41"/>
                  </a:lnTo>
                  <a:close/>
                  <a:moveTo>
                    <a:pt x="122" y="41"/>
                  </a:moveTo>
                  <a:lnTo>
                    <a:pt x="122" y="20"/>
                  </a:lnTo>
                  <a:lnTo>
                    <a:pt x="117" y="20"/>
                  </a:lnTo>
                  <a:lnTo>
                    <a:pt x="117" y="41"/>
                  </a:lnTo>
                  <a:lnTo>
                    <a:pt x="122" y="41"/>
                  </a:lnTo>
                  <a:close/>
                  <a:moveTo>
                    <a:pt x="123" y="41"/>
                  </a:moveTo>
                  <a:lnTo>
                    <a:pt x="123" y="45"/>
                  </a:lnTo>
                  <a:lnTo>
                    <a:pt x="128" y="45"/>
                  </a:lnTo>
                  <a:lnTo>
                    <a:pt x="128" y="41"/>
                  </a:lnTo>
                  <a:lnTo>
                    <a:pt x="123" y="41"/>
                  </a:lnTo>
                  <a:close/>
                  <a:moveTo>
                    <a:pt x="134" y="41"/>
                  </a:moveTo>
                  <a:lnTo>
                    <a:pt x="134" y="33"/>
                  </a:lnTo>
                  <a:lnTo>
                    <a:pt x="129" y="33"/>
                  </a:lnTo>
                  <a:lnTo>
                    <a:pt x="129" y="41"/>
                  </a:lnTo>
                  <a:lnTo>
                    <a:pt x="134" y="41"/>
                  </a:lnTo>
                  <a:close/>
                  <a:moveTo>
                    <a:pt x="135" y="41"/>
                  </a:moveTo>
                  <a:lnTo>
                    <a:pt x="135" y="102"/>
                  </a:lnTo>
                  <a:lnTo>
                    <a:pt x="140" y="102"/>
                  </a:lnTo>
                  <a:lnTo>
                    <a:pt x="140" y="41"/>
                  </a:lnTo>
                  <a:lnTo>
                    <a:pt x="135" y="41"/>
                  </a:lnTo>
                  <a:close/>
                  <a:moveTo>
                    <a:pt x="142" y="41"/>
                  </a:moveTo>
                  <a:lnTo>
                    <a:pt x="142" y="46"/>
                  </a:lnTo>
                  <a:lnTo>
                    <a:pt x="146" y="46"/>
                  </a:lnTo>
                  <a:lnTo>
                    <a:pt x="146" y="41"/>
                  </a:lnTo>
                  <a:lnTo>
                    <a:pt x="142" y="41"/>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40" name="Rectangle 142">
              <a:extLst>
                <a:ext uri="{FF2B5EF4-FFF2-40B4-BE49-F238E27FC236}">
                  <a16:creationId xmlns:a16="http://schemas.microsoft.com/office/drawing/2014/main" id="{314CF24A-F30D-436C-9282-4BCC384F15CA}"/>
                </a:ext>
              </a:extLst>
            </p:cNvPr>
            <p:cNvSpPr>
              <a:spLocks noChangeArrowheads="1"/>
            </p:cNvSpPr>
            <p:nvPr/>
          </p:nvSpPr>
          <p:spPr bwMode="auto">
            <a:xfrm>
              <a:off x="2876551" y="3035300"/>
              <a:ext cx="6350" cy="301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1" name="Rectangle 143">
              <a:extLst>
                <a:ext uri="{FF2B5EF4-FFF2-40B4-BE49-F238E27FC236}">
                  <a16:creationId xmlns:a16="http://schemas.microsoft.com/office/drawing/2014/main" id="{C50C04A0-48A3-43DF-AA12-C3FE8F7E895D}"/>
                </a:ext>
              </a:extLst>
            </p:cNvPr>
            <p:cNvSpPr>
              <a:spLocks noChangeArrowheads="1"/>
            </p:cNvSpPr>
            <p:nvPr/>
          </p:nvSpPr>
          <p:spPr bwMode="auto">
            <a:xfrm>
              <a:off x="2886076" y="3065463"/>
              <a:ext cx="7938" cy="16192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2" name="Rectangle 144">
              <a:extLst>
                <a:ext uri="{FF2B5EF4-FFF2-40B4-BE49-F238E27FC236}">
                  <a16:creationId xmlns:a16="http://schemas.microsoft.com/office/drawing/2014/main" id="{7C7EE71B-7E5F-47F8-A919-DF65DE71774A}"/>
                </a:ext>
              </a:extLst>
            </p:cNvPr>
            <p:cNvSpPr>
              <a:spLocks noChangeArrowheads="1"/>
            </p:cNvSpPr>
            <p:nvPr/>
          </p:nvSpPr>
          <p:spPr bwMode="auto">
            <a:xfrm>
              <a:off x="2895601" y="3065463"/>
              <a:ext cx="7938" cy="111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3" name="Rectangle 145">
              <a:extLst>
                <a:ext uri="{FF2B5EF4-FFF2-40B4-BE49-F238E27FC236}">
                  <a16:creationId xmlns:a16="http://schemas.microsoft.com/office/drawing/2014/main" id="{B4F4AA83-554D-40B9-882C-343081CBCC5F}"/>
                </a:ext>
              </a:extLst>
            </p:cNvPr>
            <p:cNvSpPr>
              <a:spLocks noChangeArrowheads="1"/>
            </p:cNvSpPr>
            <p:nvPr/>
          </p:nvSpPr>
          <p:spPr bwMode="auto">
            <a:xfrm>
              <a:off x="2905126" y="3065463"/>
              <a:ext cx="7938" cy="8270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4" name="Rectangle 146">
              <a:extLst>
                <a:ext uri="{FF2B5EF4-FFF2-40B4-BE49-F238E27FC236}">
                  <a16:creationId xmlns:a16="http://schemas.microsoft.com/office/drawing/2014/main" id="{E9205C61-FEE0-49A2-9647-AEC9179DDB13}"/>
                </a:ext>
              </a:extLst>
            </p:cNvPr>
            <p:cNvSpPr>
              <a:spLocks noChangeArrowheads="1"/>
            </p:cNvSpPr>
            <p:nvPr/>
          </p:nvSpPr>
          <p:spPr bwMode="auto">
            <a:xfrm>
              <a:off x="2914651" y="2925763"/>
              <a:ext cx="7938" cy="1397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5" name="Rectangle 147">
              <a:extLst>
                <a:ext uri="{FF2B5EF4-FFF2-40B4-BE49-F238E27FC236}">
                  <a16:creationId xmlns:a16="http://schemas.microsoft.com/office/drawing/2014/main" id="{B2A049E1-1951-4581-85A7-3876AEDFBB17}"/>
                </a:ext>
              </a:extLst>
            </p:cNvPr>
            <p:cNvSpPr>
              <a:spLocks noChangeArrowheads="1"/>
            </p:cNvSpPr>
            <p:nvPr/>
          </p:nvSpPr>
          <p:spPr bwMode="auto">
            <a:xfrm>
              <a:off x="2924176" y="2628900"/>
              <a:ext cx="7938" cy="4365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6" name="Rectangle 148">
              <a:extLst>
                <a:ext uri="{FF2B5EF4-FFF2-40B4-BE49-F238E27FC236}">
                  <a16:creationId xmlns:a16="http://schemas.microsoft.com/office/drawing/2014/main" id="{0860EFCD-0EA3-4444-A3E3-87A398666B10}"/>
                </a:ext>
              </a:extLst>
            </p:cNvPr>
            <p:cNvSpPr>
              <a:spLocks noChangeArrowheads="1"/>
            </p:cNvSpPr>
            <p:nvPr/>
          </p:nvSpPr>
          <p:spPr bwMode="auto">
            <a:xfrm>
              <a:off x="2933701" y="3065463"/>
              <a:ext cx="7938" cy="2063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7" name="Rectangle 149">
              <a:extLst>
                <a:ext uri="{FF2B5EF4-FFF2-40B4-BE49-F238E27FC236}">
                  <a16:creationId xmlns:a16="http://schemas.microsoft.com/office/drawing/2014/main" id="{137E03D1-5656-4C31-B16D-B6AF2867CF41}"/>
                </a:ext>
              </a:extLst>
            </p:cNvPr>
            <p:cNvSpPr>
              <a:spLocks noChangeArrowheads="1"/>
            </p:cNvSpPr>
            <p:nvPr/>
          </p:nvSpPr>
          <p:spPr bwMode="auto">
            <a:xfrm>
              <a:off x="2944814" y="2865438"/>
              <a:ext cx="6350" cy="20002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8" name="Rectangle 150">
              <a:extLst>
                <a:ext uri="{FF2B5EF4-FFF2-40B4-BE49-F238E27FC236}">
                  <a16:creationId xmlns:a16="http://schemas.microsoft.com/office/drawing/2014/main" id="{F7779744-04D0-4969-9A34-C792E50B7740}"/>
                </a:ext>
              </a:extLst>
            </p:cNvPr>
            <p:cNvSpPr>
              <a:spLocks noChangeArrowheads="1"/>
            </p:cNvSpPr>
            <p:nvPr/>
          </p:nvSpPr>
          <p:spPr bwMode="auto">
            <a:xfrm>
              <a:off x="2954339" y="2957513"/>
              <a:ext cx="7938" cy="1079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9" name="Rectangle 151">
              <a:extLst>
                <a:ext uri="{FF2B5EF4-FFF2-40B4-BE49-F238E27FC236}">
                  <a16:creationId xmlns:a16="http://schemas.microsoft.com/office/drawing/2014/main" id="{5DB70E84-6884-4D0E-9CEA-9FCD280C7BB0}"/>
                </a:ext>
              </a:extLst>
            </p:cNvPr>
            <p:cNvSpPr>
              <a:spLocks noChangeArrowheads="1"/>
            </p:cNvSpPr>
            <p:nvPr/>
          </p:nvSpPr>
          <p:spPr bwMode="auto">
            <a:xfrm>
              <a:off x="2963864" y="3065463"/>
              <a:ext cx="7938" cy="1317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0" name="Rectangle 152">
              <a:extLst>
                <a:ext uri="{FF2B5EF4-FFF2-40B4-BE49-F238E27FC236}">
                  <a16:creationId xmlns:a16="http://schemas.microsoft.com/office/drawing/2014/main" id="{5D294469-826D-455B-AE1B-89234EBC7406}"/>
                </a:ext>
              </a:extLst>
            </p:cNvPr>
            <p:cNvSpPr>
              <a:spLocks noChangeArrowheads="1"/>
            </p:cNvSpPr>
            <p:nvPr/>
          </p:nvSpPr>
          <p:spPr bwMode="auto">
            <a:xfrm>
              <a:off x="2973389" y="3065463"/>
              <a:ext cx="7938" cy="4826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1" name="Rectangle 153">
              <a:extLst>
                <a:ext uri="{FF2B5EF4-FFF2-40B4-BE49-F238E27FC236}">
                  <a16:creationId xmlns:a16="http://schemas.microsoft.com/office/drawing/2014/main" id="{7CF0EEE5-C9B3-4967-BDF7-196989D8BE5F}"/>
                </a:ext>
              </a:extLst>
            </p:cNvPr>
            <p:cNvSpPr>
              <a:spLocks noChangeArrowheads="1"/>
            </p:cNvSpPr>
            <p:nvPr/>
          </p:nvSpPr>
          <p:spPr bwMode="auto">
            <a:xfrm>
              <a:off x="2982914" y="2867025"/>
              <a:ext cx="7938" cy="1984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2" name="Rectangle 154">
              <a:extLst>
                <a:ext uri="{FF2B5EF4-FFF2-40B4-BE49-F238E27FC236}">
                  <a16:creationId xmlns:a16="http://schemas.microsoft.com/office/drawing/2014/main" id="{C46499A4-9DE2-4445-8CEF-077985050493}"/>
                </a:ext>
              </a:extLst>
            </p:cNvPr>
            <p:cNvSpPr>
              <a:spLocks noChangeArrowheads="1"/>
            </p:cNvSpPr>
            <p:nvPr/>
          </p:nvSpPr>
          <p:spPr bwMode="auto">
            <a:xfrm>
              <a:off x="2992439" y="2755900"/>
              <a:ext cx="7938" cy="3095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3" name="Rectangle 155">
              <a:extLst>
                <a:ext uri="{FF2B5EF4-FFF2-40B4-BE49-F238E27FC236}">
                  <a16:creationId xmlns:a16="http://schemas.microsoft.com/office/drawing/2014/main" id="{77D4B368-2546-4FE1-BC14-9CE3D6E0AD86}"/>
                </a:ext>
              </a:extLst>
            </p:cNvPr>
            <p:cNvSpPr>
              <a:spLocks noChangeArrowheads="1"/>
            </p:cNvSpPr>
            <p:nvPr/>
          </p:nvSpPr>
          <p:spPr bwMode="auto">
            <a:xfrm>
              <a:off x="3003551" y="3065463"/>
              <a:ext cx="7938" cy="1190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4" name="Rectangle 156">
              <a:extLst>
                <a:ext uri="{FF2B5EF4-FFF2-40B4-BE49-F238E27FC236}">
                  <a16:creationId xmlns:a16="http://schemas.microsoft.com/office/drawing/2014/main" id="{943F50FB-21DF-47D0-9AE9-DDA8AE505C92}"/>
                </a:ext>
              </a:extLst>
            </p:cNvPr>
            <p:cNvSpPr>
              <a:spLocks noChangeArrowheads="1"/>
            </p:cNvSpPr>
            <p:nvPr/>
          </p:nvSpPr>
          <p:spPr bwMode="auto">
            <a:xfrm>
              <a:off x="3013076" y="3065463"/>
              <a:ext cx="7938" cy="33972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5" name="Rectangle 157">
              <a:extLst>
                <a:ext uri="{FF2B5EF4-FFF2-40B4-BE49-F238E27FC236}">
                  <a16:creationId xmlns:a16="http://schemas.microsoft.com/office/drawing/2014/main" id="{F2FF9C2D-BB72-4342-B4DB-5529BC5DBDB4}"/>
                </a:ext>
              </a:extLst>
            </p:cNvPr>
            <p:cNvSpPr>
              <a:spLocks noChangeArrowheads="1"/>
            </p:cNvSpPr>
            <p:nvPr/>
          </p:nvSpPr>
          <p:spPr bwMode="auto">
            <a:xfrm>
              <a:off x="3022601" y="2889250"/>
              <a:ext cx="7938" cy="1762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6" name="Rectangle 158">
              <a:extLst>
                <a:ext uri="{FF2B5EF4-FFF2-40B4-BE49-F238E27FC236}">
                  <a16:creationId xmlns:a16="http://schemas.microsoft.com/office/drawing/2014/main" id="{E6820C1F-FFFC-4DC0-A41F-DE9FF8F16CA1}"/>
                </a:ext>
              </a:extLst>
            </p:cNvPr>
            <p:cNvSpPr>
              <a:spLocks noChangeArrowheads="1"/>
            </p:cNvSpPr>
            <p:nvPr/>
          </p:nvSpPr>
          <p:spPr bwMode="auto">
            <a:xfrm>
              <a:off x="3032126" y="3065463"/>
              <a:ext cx="7938" cy="158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7" name="Rectangle 159">
              <a:extLst>
                <a:ext uri="{FF2B5EF4-FFF2-40B4-BE49-F238E27FC236}">
                  <a16:creationId xmlns:a16="http://schemas.microsoft.com/office/drawing/2014/main" id="{8B80D08D-AF00-4EF1-80FE-8EF49A9385FC}"/>
                </a:ext>
              </a:extLst>
            </p:cNvPr>
            <p:cNvSpPr>
              <a:spLocks noChangeArrowheads="1"/>
            </p:cNvSpPr>
            <p:nvPr/>
          </p:nvSpPr>
          <p:spPr bwMode="auto">
            <a:xfrm>
              <a:off x="3041651" y="3063875"/>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8" name="Rectangle 160">
              <a:extLst>
                <a:ext uri="{FF2B5EF4-FFF2-40B4-BE49-F238E27FC236}">
                  <a16:creationId xmlns:a16="http://schemas.microsoft.com/office/drawing/2014/main" id="{C9112E11-A2DA-469C-8D1A-82F9668E716A}"/>
                </a:ext>
              </a:extLst>
            </p:cNvPr>
            <p:cNvSpPr>
              <a:spLocks noChangeArrowheads="1"/>
            </p:cNvSpPr>
            <p:nvPr/>
          </p:nvSpPr>
          <p:spPr bwMode="auto">
            <a:xfrm>
              <a:off x="3052764" y="3013075"/>
              <a:ext cx="6350" cy="523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9" name="Rectangle 161">
              <a:extLst>
                <a:ext uri="{FF2B5EF4-FFF2-40B4-BE49-F238E27FC236}">
                  <a16:creationId xmlns:a16="http://schemas.microsoft.com/office/drawing/2014/main" id="{10A19010-1C6A-4DF8-88EC-C575FA22A9D1}"/>
                </a:ext>
              </a:extLst>
            </p:cNvPr>
            <p:cNvSpPr>
              <a:spLocks noChangeArrowheads="1"/>
            </p:cNvSpPr>
            <p:nvPr/>
          </p:nvSpPr>
          <p:spPr bwMode="auto">
            <a:xfrm>
              <a:off x="3062289" y="2994025"/>
              <a:ext cx="7938" cy="714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0" name="Rectangle 162">
              <a:extLst>
                <a:ext uri="{FF2B5EF4-FFF2-40B4-BE49-F238E27FC236}">
                  <a16:creationId xmlns:a16="http://schemas.microsoft.com/office/drawing/2014/main" id="{B8B5EAA6-2B06-452E-8A2F-6E656312CC82}"/>
                </a:ext>
              </a:extLst>
            </p:cNvPr>
            <p:cNvSpPr>
              <a:spLocks noChangeArrowheads="1"/>
            </p:cNvSpPr>
            <p:nvPr/>
          </p:nvSpPr>
          <p:spPr bwMode="auto">
            <a:xfrm>
              <a:off x="3071814" y="3065463"/>
              <a:ext cx="7938" cy="111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1" name="Rectangle 163">
              <a:extLst>
                <a:ext uri="{FF2B5EF4-FFF2-40B4-BE49-F238E27FC236}">
                  <a16:creationId xmlns:a16="http://schemas.microsoft.com/office/drawing/2014/main" id="{8ADB59C1-BA19-48CE-BB2F-508488909A58}"/>
                </a:ext>
              </a:extLst>
            </p:cNvPr>
            <p:cNvSpPr>
              <a:spLocks noChangeArrowheads="1"/>
            </p:cNvSpPr>
            <p:nvPr/>
          </p:nvSpPr>
          <p:spPr bwMode="auto">
            <a:xfrm>
              <a:off x="3081339" y="3005138"/>
              <a:ext cx="7938" cy="6032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2" name="Rectangle 164">
              <a:extLst>
                <a:ext uri="{FF2B5EF4-FFF2-40B4-BE49-F238E27FC236}">
                  <a16:creationId xmlns:a16="http://schemas.microsoft.com/office/drawing/2014/main" id="{FA80C4A3-66EE-450F-90DA-63A652698572}"/>
                </a:ext>
              </a:extLst>
            </p:cNvPr>
            <p:cNvSpPr>
              <a:spLocks noChangeArrowheads="1"/>
            </p:cNvSpPr>
            <p:nvPr/>
          </p:nvSpPr>
          <p:spPr bwMode="auto">
            <a:xfrm>
              <a:off x="3090864" y="3051175"/>
              <a:ext cx="7938" cy="142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3" name="Rectangle 165">
              <a:extLst>
                <a:ext uri="{FF2B5EF4-FFF2-40B4-BE49-F238E27FC236}">
                  <a16:creationId xmlns:a16="http://schemas.microsoft.com/office/drawing/2014/main" id="{501F3565-FDC7-4320-B16B-4CF98452DEDA}"/>
                </a:ext>
              </a:extLst>
            </p:cNvPr>
            <p:cNvSpPr>
              <a:spLocks noChangeArrowheads="1"/>
            </p:cNvSpPr>
            <p:nvPr/>
          </p:nvSpPr>
          <p:spPr bwMode="auto">
            <a:xfrm>
              <a:off x="3100389" y="3065463"/>
              <a:ext cx="7938" cy="31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4" name="Rectangle 166">
              <a:extLst>
                <a:ext uri="{FF2B5EF4-FFF2-40B4-BE49-F238E27FC236}">
                  <a16:creationId xmlns:a16="http://schemas.microsoft.com/office/drawing/2014/main" id="{5956AED1-5A7C-4FB0-9B3C-68812760465E}"/>
                </a:ext>
              </a:extLst>
            </p:cNvPr>
            <p:cNvSpPr>
              <a:spLocks noChangeArrowheads="1"/>
            </p:cNvSpPr>
            <p:nvPr/>
          </p:nvSpPr>
          <p:spPr bwMode="auto">
            <a:xfrm>
              <a:off x="3111501" y="3065463"/>
              <a:ext cx="6350" cy="254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5" name="Rectangle 167">
              <a:extLst>
                <a:ext uri="{FF2B5EF4-FFF2-40B4-BE49-F238E27FC236}">
                  <a16:creationId xmlns:a16="http://schemas.microsoft.com/office/drawing/2014/main" id="{62C3A1EC-B259-446E-9284-70F11FD3AB85}"/>
                </a:ext>
              </a:extLst>
            </p:cNvPr>
            <p:cNvSpPr>
              <a:spLocks noChangeArrowheads="1"/>
            </p:cNvSpPr>
            <p:nvPr/>
          </p:nvSpPr>
          <p:spPr bwMode="auto">
            <a:xfrm>
              <a:off x="3121026" y="3065463"/>
              <a:ext cx="7938" cy="285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6" name="Rectangle 168">
              <a:extLst>
                <a:ext uri="{FF2B5EF4-FFF2-40B4-BE49-F238E27FC236}">
                  <a16:creationId xmlns:a16="http://schemas.microsoft.com/office/drawing/2014/main" id="{3336E269-F72A-4EF6-A60A-D47D1B308DF5}"/>
                </a:ext>
              </a:extLst>
            </p:cNvPr>
            <p:cNvSpPr>
              <a:spLocks noChangeArrowheads="1"/>
            </p:cNvSpPr>
            <p:nvPr/>
          </p:nvSpPr>
          <p:spPr bwMode="auto">
            <a:xfrm>
              <a:off x="3130551" y="3040063"/>
              <a:ext cx="7938" cy="254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7" name="Rectangle 169">
              <a:extLst>
                <a:ext uri="{FF2B5EF4-FFF2-40B4-BE49-F238E27FC236}">
                  <a16:creationId xmlns:a16="http://schemas.microsoft.com/office/drawing/2014/main" id="{88E63ED6-CBE1-43E4-9312-22C9D8F1147A}"/>
                </a:ext>
              </a:extLst>
            </p:cNvPr>
            <p:cNvSpPr>
              <a:spLocks noChangeArrowheads="1"/>
            </p:cNvSpPr>
            <p:nvPr/>
          </p:nvSpPr>
          <p:spPr bwMode="auto">
            <a:xfrm>
              <a:off x="3140076" y="3065463"/>
              <a:ext cx="7938" cy="63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8" name="Rectangle 170">
              <a:extLst>
                <a:ext uri="{FF2B5EF4-FFF2-40B4-BE49-F238E27FC236}">
                  <a16:creationId xmlns:a16="http://schemas.microsoft.com/office/drawing/2014/main" id="{9A847BEB-FB7D-417E-81CE-5857B2F1FD93}"/>
                </a:ext>
              </a:extLst>
            </p:cNvPr>
            <p:cNvSpPr>
              <a:spLocks noChangeArrowheads="1"/>
            </p:cNvSpPr>
            <p:nvPr/>
          </p:nvSpPr>
          <p:spPr bwMode="auto">
            <a:xfrm>
              <a:off x="3149601" y="2938463"/>
              <a:ext cx="7938" cy="1270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9" name="Rectangle 171">
              <a:extLst>
                <a:ext uri="{FF2B5EF4-FFF2-40B4-BE49-F238E27FC236}">
                  <a16:creationId xmlns:a16="http://schemas.microsoft.com/office/drawing/2014/main" id="{BC202767-45A9-42AA-B96A-84CBD6F52C7F}"/>
                </a:ext>
              </a:extLst>
            </p:cNvPr>
            <p:cNvSpPr>
              <a:spLocks noChangeArrowheads="1"/>
            </p:cNvSpPr>
            <p:nvPr/>
          </p:nvSpPr>
          <p:spPr bwMode="auto">
            <a:xfrm>
              <a:off x="3159126" y="3057525"/>
              <a:ext cx="7938" cy="79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0" name="Rectangle 172">
              <a:extLst>
                <a:ext uri="{FF2B5EF4-FFF2-40B4-BE49-F238E27FC236}">
                  <a16:creationId xmlns:a16="http://schemas.microsoft.com/office/drawing/2014/main" id="{CD1C61FC-47AD-4BB4-9C0A-A647CD8D1627}"/>
                </a:ext>
              </a:extLst>
            </p:cNvPr>
            <p:cNvSpPr>
              <a:spLocks noChangeArrowheads="1"/>
            </p:cNvSpPr>
            <p:nvPr/>
          </p:nvSpPr>
          <p:spPr bwMode="auto">
            <a:xfrm>
              <a:off x="3168651" y="3065463"/>
              <a:ext cx="7938" cy="2794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1" name="Rectangle 173">
              <a:extLst>
                <a:ext uri="{FF2B5EF4-FFF2-40B4-BE49-F238E27FC236}">
                  <a16:creationId xmlns:a16="http://schemas.microsoft.com/office/drawing/2014/main" id="{BC52BD96-534F-4EC6-8BF7-85C69E407E6A}"/>
                </a:ext>
              </a:extLst>
            </p:cNvPr>
            <p:cNvSpPr>
              <a:spLocks noChangeArrowheads="1"/>
            </p:cNvSpPr>
            <p:nvPr/>
          </p:nvSpPr>
          <p:spPr bwMode="auto">
            <a:xfrm>
              <a:off x="3179764" y="2979738"/>
              <a:ext cx="7938" cy="8572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2" name="Rectangle 174">
              <a:extLst>
                <a:ext uri="{FF2B5EF4-FFF2-40B4-BE49-F238E27FC236}">
                  <a16:creationId xmlns:a16="http://schemas.microsoft.com/office/drawing/2014/main" id="{3EDF8BCA-71E3-4BB8-89BA-08FF0404F408}"/>
                </a:ext>
              </a:extLst>
            </p:cNvPr>
            <p:cNvSpPr>
              <a:spLocks noChangeArrowheads="1"/>
            </p:cNvSpPr>
            <p:nvPr/>
          </p:nvSpPr>
          <p:spPr bwMode="auto">
            <a:xfrm>
              <a:off x="3189289" y="2930525"/>
              <a:ext cx="7938" cy="1349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3" name="Rectangle 175">
              <a:extLst>
                <a:ext uri="{FF2B5EF4-FFF2-40B4-BE49-F238E27FC236}">
                  <a16:creationId xmlns:a16="http://schemas.microsoft.com/office/drawing/2014/main" id="{70C96DD8-84DE-48A8-AF84-96CBD28593AF}"/>
                </a:ext>
              </a:extLst>
            </p:cNvPr>
            <p:cNvSpPr>
              <a:spLocks noChangeArrowheads="1"/>
            </p:cNvSpPr>
            <p:nvPr/>
          </p:nvSpPr>
          <p:spPr bwMode="auto">
            <a:xfrm>
              <a:off x="3198814" y="3021013"/>
              <a:ext cx="7938" cy="444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4" name="Rectangle 176">
              <a:extLst>
                <a:ext uri="{FF2B5EF4-FFF2-40B4-BE49-F238E27FC236}">
                  <a16:creationId xmlns:a16="http://schemas.microsoft.com/office/drawing/2014/main" id="{0E14E374-043F-41A2-88C6-7162941C07DC}"/>
                </a:ext>
              </a:extLst>
            </p:cNvPr>
            <p:cNvSpPr>
              <a:spLocks noChangeArrowheads="1"/>
            </p:cNvSpPr>
            <p:nvPr/>
          </p:nvSpPr>
          <p:spPr bwMode="auto">
            <a:xfrm>
              <a:off x="3208339" y="3065463"/>
              <a:ext cx="7938" cy="1524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5" name="Rectangle 177">
              <a:extLst>
                <a:ext uri="{FF2B5EF4-FFF2-40B4-BE49-F238E27FC236}">
                  <a16:creationId xmlns:a16="http://schemas.microsoft.com/office/drawing/2014/main" id="{E0E147F0-3B29-49FB-BF82-E1C44D725B15}"/>
                </a:ext>
              </a:extLst>
            </p:cNvPr>
            <p:cNvSpPr>
              <a:spLocks noChangeArrowheads="1"/>
            </p:cNvSpPr>
            <p:nvPr/>
          </p:nvSpPr>
          <p:spPr bwMode="auto">
            <a:xfrm>
              <a:off x="3217864" y="2914650"/>
              <a:ext cx="7938" cy="1508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6" name="Rectangle 178">
              <a:extLst>
                <a:ext uri="{FF2B5EF4-FFF2-40B4-BE49-F238E27FC236}">
                  <a16:creationId xmlns:a16="http://schemas.microsoft.com/office/drawing/2014/main" id="{ECDDAA0A-1742-41D7-B9E5-305FB02AFF1E}"/>
                </a:ext>
              </a:extLst>
            </p:cNvPr>
            <p:cNvSpPr>
              <a:spLocks noChangeArrowheads="1"/>
            </p:cNvSpPr>
            <p:nvPr/>
          </p:nvSpPr>
          <p:spPr bwMode="auto">
            <a:xfrm>
              <a:off x="3227389" y="3065463"/>
              <a:ext cx="9525" cy="47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7" name="Rectangle 179">
              <a:extLst>
                <a:ext uri="{FF2B5EF4-FFF2-40B4-BE49-F238E27FC236}">
                  <a16:creationId xmlns:a16="http://schemas.microsoft.com/office/drawing/2014/main" id="{01B49B02-5B69-4664-A349-7D0115E15AAE}"/>
                </a:ext>
              </a:extLst>
            </p:cNvPr>
            <p:cNvSpPr>
              <a:spLocks noChangeArrowheads="1"/>
            </p:cNvSpPr>
            <p:nvPr/>
          </p:nvSpPr>
          <p:spPr bwMode="auto">
            <a:xfrm>
              <a:off x="3238501" y="3057525"/>
              <a:ext cx="7938" cy="79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8" name="Rectangle 180">
              <a:extLst>
                <a:ext uri="{FF2B5EF4-FFF2-40B4-BE49-F238E27FC236}">
                  <a16:creationId xmlns:a16="http://schemas.microsoft.com/office/drawing/2014/main" id="{025E9AEE-AF4A-4E6D-9AA7-25E131DF3634}"/>
                </a:ext>
              </a:extLst>
            </p:cNvPr>
            <p:cNvSpPr>
              <a:spLocks noChangeArrowheads="1"/>
            </p:cNvSpPr>
            <p:nvPr/>
          </p:nvSpPr>
          <p:spPr bwMode="auto">
            <a:xfrm>
              <a:off x="3248026" y="3065463"/>
              <a:ext cx="7938" cy="714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9" name="Rectangle 181">
              <a:extLst>
                <a:ext uri="{FF2B5EF4-FFF2-40B4-BE49-F238E27FC236}">
                  <a16:creationId xmlns:a16="http://schemas.microsoft.com/office/drawing/2014/main" id="{F1AE3205-105D-4699-8261-7422BBA2B8A9}"/>
                </a:ext>
              </a:extLst>
            </p:cNvPr>
            <p:cNvSpPr>
              <a:spLocks noChangeArrowheads="1"/>
            </p:cNvSpPr>
            <p:nvPr/>
          </p:nvSpPr>
          <p:spPr bwMode="auto">
            <a:xfrm>
              <a:off x="3257551" y="3065463"/>
              <a:ext cx="7938" cy="190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0" name="Rectangle 182">
              <a:extLst>
                <a:ext uri="{FF2B5EF4-FFF2-40B4-BE49-F238E27FC236}">
                  <a16:creationId xmlns:a16="http://schemas.microsoft.com/office/drawing/2014/main" id="{0BFC3705-F716-4ED9-8D9C-628D70660397}"/>
                </a:ext>
              </a:extLst>
            </p:cNvPr>
            <p:cNvSpPr>
              <a:spLocks noChangeArrowheads="1"/>
            </p:cNvSpPr>
            <p:nvPr/>
          </p:nvSpPr>
          <p:spPr bwMode="auto">
            <a:xfrm>
              <a:off x="3267076" y="3065463"/>
              <a:ext cx="7938" cy="31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1" name="Rectangle 183">
              <a:extLst>
                <a:ext uri="{FF2B5EF4-FFF2-40B4-BE49-F238E27FC236}">
                  <a16:creationId xmlns:a16="http://schemas.microsoft.com/office/drawing/2014/main" id="{12AEE64C-ECF9-4BFC-A81D-C5BDBEBC566F}"/>
                </a:ext>
              </a:extLst>
            </p:cNvPr>
            <p:cNvSpPr>
              <a:spLocks noChangeArrowheads="1"/>
            </p:cNvSpPr>
            <p:nvPr/>
          </p:nvSpPr>
          <p:spPr bwMode="auto">
            <a:xfrm>
              <a:off x="3276601" y="3054350"/>
              <a:ext cx="7938" cy="111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2" name="Rectangle 184">
              <a:extLst>
                <a:ext uri="{FF2B5EF4-FFF2-40B4-BE49-F238E27FC236}">
                  <a16:creationId xmlns:a16="http://schemas.microsoft.com/office/drawing/2014/main" id="{32F81D40-6DF4-4BD1-BC46-E35FBAA16B56}"/>
                </a:ext>
              </a:extLst>
            </p:cNvPr>
            <p:cNvSpPr>
              <a:spLocks noChangeArrowheads="1"/>
            </p:cNvSpPr>
            <p:nvPr/>
          </p:nvSpPr>
          <p:spPr bwMode="auto">
            <a:xfrm>
              <a:off x="3287714" y="3065463"/>
              <a:ext cx="6350" cy="952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3" name="Rectangle 185">
              <a:extLst>
                <a:ext uri="{FF2B5EF4-FFF2-40B4-BE49-F238E27FC236}">
                  <a16:creationId xmlns:a16="http://schemas.microsoft.com/office/drawing/2014/main" id="{F1D5988D-FB82-4BDB-9487-EB4AE0F7897A}"/>
                </a:ext>
              </a:extLst>
            </p:cNvPr>
            <p:cNvSpPr>
              <a:spLocks noChangeArrowheads="1"/>
            </p:cNvSpPr>
            <p:nvPr/>
          </p:nvSpPr>
          <p:spPr bwMode="auto">
            <a:xfrm>
              <a:off x="3297239" y="3065463"/>
              <a:ext cx="7938" cy="555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4" name="Rectangle 186">
              <a:extLst>
                <a:ext uri="{FF2B5EF4-FFF2-40B4-BE49-F238E27FC236}">
                  <a16:creationId xmlns:a16="http://schemas.microsoft.com/office/drawing/2014/main" id="{93BA0792-D1D5-43C8-9965-5D1FCBFF800F}"/>
                </a:ext>
              </a:extLst>
            </p:cNvPr>
            <p:cNvSpPr>
              <a:spLocks noChangeArrowheads="1"/>
            </p:cNvSpPr>
            <p:nvPr/>
          </p:nvSpPr>
          <p:spPr bwMode="auto">
            <a:xfrm>
              <a:off x="3306764" y="3065463"/>
              <a:ext cx="7938" cy="63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5" name="Rectangle 187">
              <a:extLst>
                <a:ext uri="{FF2B5EF4-FFF2-40B4-BE49-F238E27FC236}">
                  <a16:creationId xmlns:a16="http://schemas.microsoft.com/office/drawing/2014/main" id="{D0D2B93E-7D3A-4A06-8436-1BF250D110E2}"/>
                </a:ext>
              </a:extLst>
            </p:cNvPr>
            <p:cNvSpPr>
              <a:spLocks noChangeArrowheads="1"/>
            </p:cNvSpPr>
            <p:nvPr/>
          </p:nvSpPr>
          <p:spPr bwMode="auto">
            <a:xfrm>
              <a:off x="3316289" y="3065463"/>
              <a:ext cx="7938" cy="444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6" name="Rectangle 188">
              <a:extLst>
                <a:ext uri="{FF2B5EF4-FFF2-40B4-BE49-F238E27FC236}">
                  <a16:creationId xmlns:a16="http://schemas.microsoft.com/office/drawing/2014/main" id="{0DC290BA-49A3-4A15-8B0F-8CAF3A091066}"/>
                </a:ext>
              </a:extLst>
            </p:cNvPr>
            <p:cNvSpPr>
              <a:spLocks noChangeArrowheads="1"/>
            </p:cNvSpPr>
            <p:nvPr/>
          </p:nvSpPr>
          <p:spPr bwMode="auto">
            <a:xfrm>
              <a:off x="3325814" y="3065463"/>
              <a:ext cx="7938" cy="301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7" name="Rectangle 189">
              <a:extLst>
                <a:ext uri="{FF2B5EF4-FFF2-40B4-BE49-F238E27FC236}">
                  <a16:creationId xmlns:a16="http://schemas.microsoft.com/office/drawing/2014/main" id="{6A5190E8-10F4-47F2-BD77-B43D5F3C75FE}"/>
                </a:ext>
              </a:extLst>
            </p:cNvPr>
            <p:cNvSpPr>
              <a:spLocks noChangeArrowheads="1"/>
            </p:cNvSpPr>
            <p:nvPr/>
          </p:nvSpPr>
          <p:spPr bwMode="auto">
            <a:xfrm>
              <a:off x="3335339" y="3038475"/>
              <a:ext cx="7938" cy="269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8" name="Rectangle 190">
              <a:extLst>
                <a:ext uri="{FF2B5EF4-FFF2-40B4-BE49-F238E27FC236}">
                  <a16:creationId xmlns:a16="http://schemas.microsoft.com/office/drawing/2014/main" id="{B0555315-6AA9-49A7-BA2D-B86C509A1061}"/>
                </a:ext>
              </a:extLst>
            </p:cNvPr>
            <p:cNvSpPr>
              <a:spLocks noChangeArrowheads="1"/>
            </p:cNvSpPr>
            <p:nvPr/>
          </p:nvSpPr>
          <p:spPr bwMode="auto">
            <a:xfrm>
              <a:off x="3346451" y="3063875"/>
              <a:ext cx="6350"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9" name="Rectangle 191">
              <a:extLst>
                <a:ext uri="{FF2B5EF4-FFF2-40B4-BE49-F238E27FC236}">
                  <a16:creationId xmlns:a16="http://schemas.microsoft.com/office/drawing/2014/main" id="{ECE7AE2F-12F8-42D1-8771-60B4A1967885}"/>
                </a:ext>
              </a:extLst>
            </p:cNvPr>
            <p:cNvSpPr>
              <a:spLocks noChangeArrowheads="1"/>
            </p:cNvSpPr>
            <p:nvPr/>
          </p:nvSpPr>
          <p:spPr bwMode="auto">
            <a:xfrm>
              <a:off x="3355976" y="2987675"/>
              <a:ext cx="7938" cy="777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0" name="Rectangle 192">
              <a:extLst>
                <a:ext uri="{FF2B5EF4-FFF2-40B4-BE49-F238E27FC236}">
                  <a16:creationId xmlns:a16="http://schemas.microsoft.com/office/drawing/2014/main" id="{18F30C24-D37E-411D-AABF-A030F443E282}"/>
                </a:ext>
              </a:extLst>
            </p:cNvPr>
            <p:cNvSpPr>
              <a:spLocks noChangeArrowheads="1"/>
            </p:cNvSpPr>
            <p:nvPr/>
          </p:nvSpPr>
          <p:spPr bwMode="auto">
            <a:xfrm>
              <a:off x="3365501" y="3065463"/>
              <a:ext cx="7938" cy="269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1" name="Rectangle 193">
              <a:extLst>
                <a:ext uri="{FF2B5EF4-FFF2-40B4-BE49-F238E27FC236}">
                  <a16:creationId xmlns:a16="http://schemas.microsoft.com/office/drawing/2014/main" id="{03EB396B-D2F6-4DA7-A9E6-06ED762159CC}"/>
                </a:ext>
              </a:extLst>
            </p:cNvPr>
            <p:cNvSpPr>
              <a:spLocks noChangeArrowheads="1"/>
            </p:cNvSpPr>
            <p:nvPr/>
          </p:nvSpPr>
          <p:spPr bwMode="auto">
            <a:xfrm>
              <a:off x="3375026" y="3019425"/>
              <a:ext cx="7938" cy="460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2" name="Rectangle 194">
              <a:extLst>
                <a:ext uri="{FF2B5EF4-FFF2-40B4-BE49-F238E27FC236}">
                  <a16:creationId xmlns:a16="http://schemas.microsoft.com/office/drawing/2014/main" id="{F2348D82-0020-4F8A-B0E5-6BB3EDB2B422}"/>
                </a:ext>
              </a:extLst>
            </p:cNvPr>
            <p:cNvSpPr>
              <a:spLocks noChangeArrowheads="1"/>
            </p:cNvSpPr>
            <p:nvPr/>
          </p:nvSpPr>
          <p:spPr bwMode="auto">
            <a:xfrm>
              <a:off x="338455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3" name="Rectangle 195">
              <a:extLst>
                <a:ext uri="{FF2B5EF4-FFF2-40B4-BE49-F238E27FC236}">
                  <a16:creationId xmlns:a16="http://schemas.microsoft.com/office/drawing/2014/main" id="{DFD4CB53-715C-41B6-ABE1-68A4306CCDCB}"/>
                </a:ext>
              </a:extLst>
            </p:cNvPr>
            <p:cNvSpPr>
              <a:spLocks noChangeArrowheads="1"/>
            </p:cNvSpPr>
            <p:nvPr/>
          </p:nvSpPr>
          <p:spPr bwMode="auto">
            <a:xfrm>
              <a:off x="3394076" y="3038475"/>
              <a:ext cx="7938" cy="269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4" name="Rectangle 196">
              <a:extLst>
                <a:ext uri="{FF2B5EF4-FFF2-40B4-BE49-F238E27FC236}">
                  <a16:creationId xmlns:a16="http://schemas.microsoft.com/office/drawing/2014/main" id="{4F08D148-8E65-4A54-A82D-17EA992D990E}"/>
                </a:ext>
              </a:extLst>
            </p:cNvPr>
            <p:cNvSpPr>
              <a:spLocks noChangeArrowheads="1"/>
            </p:cNvSpPr>
            <p:nvPr/>
          </p:nvSpPr>
          <p:spPr bwMode="auto">
            <a:xfrm>
              <a:off x="3403601" y="3059113"/>
              <a:ext cx="9525" cy="63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5" name="Rectangle 197">
              <a:extLst>
                <a:ext uri="{FF2B5EF4-FFF2-40B4-BE49-F238E27FC236}">
                  <a16:creationId xmlns:a16="http://schemas.microsoft.com/office/drawing/2014/main" id="{7CEEB615-BCD2-4695-917E-456E24A449E6}"/>
                </a:ext>
              </a:extLst>
            </p:cNvPr>
            <p:cNvSpPr>
              <a:spLocks noChangeArrowheads="1"/>
            </p:cNvSpPr>
            <p:nvPr/>
          </p:nvSpPr>
          <p:spPr bwMode="auto">
            <a:xfrm>
              <a:off x="3414714"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6" name="Rectangle 198">
              <a:extLst>
                <a:ext uri="{FF2B5EF4-FFF2-40B4-BE49-F238E27FC236}">
                  <a16:creationId xmlns:a16="http://schemas.microsoft.com/office/drawing/2014/main" id="{C3C44558-8414-470D-9A7A-DC50597A6D02}"/>
                </a:ext>
              </a:extLst>
            </p:cNvPr>
            <p:cNvSpPr>
              <a:spLocks noChangeArrowheads="1"/>
            </p:cNvSpPr>
            <p:nvPr/>
          </p:nvSpPr>
          <p:spPr bwMode="auto">
            <a:xfrm>
              <a:off x="3424239"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7" name="Rectangle 199">
              <a:extLst>
                <a:ext uri="{FF2B5EF4-FFF2-40B4-BE49-F238E27FC236}">
                  <a16:creationId xmlns:a16="http://schemas.microsoft.com/office/drawing/2014/main" id="{C3018359-671A-4505-B936-7B238B6B0E0D}"/>
                </a:ext>
              </a:extLst>
            </p:cNvPr>
            <p:cNvSpPr>
              <a:spLocks noChangeArrowheads="1"/>
            </p:cNvSpPr>
            <p:nvPr/>
          </p:nvSpPr>
          <p:spPr bwMode="auto">
            <a:xfrm>
              <a:off x="3433764" y="3065463"/>
              <a:ext cx="7938" cy="47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8" name="Rectangle 200">
              <a:extLst>
                <a:ext uri="{FF2B5EF4-FFF2-40B4-BE49-F238E27FC236}">
                  <a16:creationId xmlns:a16="http://schemas.microsoft.com/office/drawing/2014/main" id="{96DA02DA-D5BD-4B13-8B20-7B9305D2A770}"/>
                </a:ext>
              </a:extLst>
            </p:cNvPr>
            <p:cNvSpPr>
              <a:spLocks noChangeArrowheads="1"/>
            </p:cNvSpPr>
            <p:nvPr/>
          </p:nvSpPr>
          <p:spPr bwMode="auto">
            <a:xfrm>
              <a:off x="3443289" y="3028950"/>
              <a:ext cx="7938" cy="365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9" name="Rectangle 201">
              <a:extLst>
                <a:ext uri="{FF2B5EF4-FFF2-40B4-BE49-F238E27FC236}">
                  <a16:creationId xmlns:a16="http://schemas.microsoft.com/office/drawing/2014/main" id="{9B30BCE9-7301-4205-B74D-4719CA0A4278}"/>
                </a:ext>
              </a:extLst>
            </p:cNvPr>
            <p:cNvSpPr>
              <a:spLocks noChangeArrowheads="1"/>
            </p:cNvSpPr>
            <p:nvPr/>
          </p:nvSpPr>
          <p:spPr bwMode="auto">
            <a:xfrm>
              <a:off x="3452814" y="3062288"/>
              <a:ext cx="7938" cy="31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00" name="Rectangle 202">
              <a:extLst>
                <a:ext uri="{FF2B5EF4-FFF2-40B4-BE49-F238E27FC236}">
                  <a16:creationId xmlns:a16="http://schemas.microsoft.com/office/drawing/2014/main" id="{70F463C7-D520-48C4-886F-122D2353B14E}"/>
                </a:ext>
              </a:extLst>
            </p:cNvPr>
            <p:cNvSpPr>
              <a:spLocks noChangeArrowheads="1"/>
            </p:cNvSpPr>
            <p:nvPr/>
          </p:nvSpPr>
          <p:spPr bwMode="auto">
            <a:xfrm>
              <a:off x="3463926" y="3065463"/>
              <a:ext cx="7938" cy="1349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01" name="Rectangle 203">
              <a:extLst>
                <a:ext uri="{FF2B5EF4-FFF2-40B4-BE49-F238E27FC236}">
                  <a16:creationId xmlns:a16="http://schemas.microsoft.com/office/drawing/2014/main" id="{486CDC53-ABFA-4304-BC01-092B6692F801}"/>
                </a:ext>
              </a:extLst>
            </p:cNvPr>
            <p:cNvSpPr>
              <a:spLocks noChangeArrowheads="1"/>
            </p:cNvSpPr>
            <p:nvPr/>
          </p:nvSpPr>
          <p:spPr bwMode="auto">
            <a:xfrm>
              <a:off x="3473451" y="3065463"/>
              <a:ext cx="7938" cy="238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02" name="Rectangle 204">
              <a:extLst>
                <a:ext uri="{FF2B5EF4-FFF2-40B4-BE49-F238E27FC236}">
                  <a16:creationId xmlns:a16="http://schemas.microsoft.com/office/drawing/2014/main" id="{7DDACC62-DC57-4FD9-928C-BF0559821A34}"/>
                </a:ext>
              </a:extLst>
            </p:cNvPr>
            <p:cNvSpPr>
              <a:spLocks noChangeArrowheads="1"/>
            </p:cNvSpPr>
            <p:nvPr/>
          </p:nvSpPr>
          <p:spPr bwMode="auto">
            <a:xfrm>
              <a:off x="3482976" y="3065463"/>
              <a:ext cx="7938" cy="650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03" name="Rectangle 206">
              <a:extLst>
                <a:ext uri="{FF2B5EF4-FFF2-40B4-BE49-F238E27FC236}">
                  <a16:creationId xmlns:a16="http://schemas.microsoft.com/office/drawing/2014/main" id="{2FAADDD1-2DDF-45D1-91D3-98C68C8204BB}"/>
                </a:ext>
              </a:extLst>
            </p:cNvPr>
            <p:cNvSpPr>
              <a:spLocks noChangeArrowheads="1"/>
            </p:cNvSpPr>
            <p:nvPr/>
          </p:nvSpPr>
          <p:spPr bwMode="auto">
            <a:xfrm>
              <a:off x="3492501" y="3049588"/>
              <a:ext cx="7938" cy="158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04" name="Rectangle 207">
              <a:extLst>
                <a:ext uri="{FF2B5EF4-FFF2-40B4-BE49-F238E27FC236}">
                  <a16:creationId xmlns:a16="http://schemas.microsoft.com/office/drawing/2014/main" id="{672CBBCA-CCF3-4D43-A8A2-646FC80E5F86}"/>
                </a:ext>
              </a:extLst>
            </p:cNvPr>
            <p:cNvSpPr>
              <a:spLocks noChangeArrowheads="1"/>
            </p:cNvSpPr>
            <p:nvPr/>
          </p:nvSpPr>
          <p:spPr bwMode="auto">
            <a:xfrm>
              <a:off x="3502026" y="3033713"/>
              <a:ext cx="7938" cy="317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05" name="Rectangle 208">
              <a:extLst>
                <a:ext uri="{FF2B5EF4-FFF2-40B4-BE49-F238E27FC236}">
                  <a16:creationId xmlns:a16="http://schemas.microsoft.com/office/drawing/2014/main" id="{CF0E19A0-CCD6-4D6B-8500-E0EA76A346A6}"/>
                </a:ext>
              </a:extLst>
            </p:cNvPr>
            <p:cNvSpPr>
              <a:spLocks noChangeArrowheads="1"/>
            </p:cNvSpPr>
            <p:nvPr/>
          </p:nvSpPr>
          <p:spPr bwMode="auto">
            <a:xfrm>
              <a:off x="3511551" y="3065463"/>
              <a:ext cx="7938" cy="492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06" name="Rectangle 209">
              <a:extLst>
                <a:ext uri="{FF2B5EF4-FFF2-40B4-BE49-F238E27FC236}">
                  <a16:creationId xmlns:a16="http://schemas.microsoft.com/office/drawing/2014/main" id="{DC6937B4-29F6-4110-87DE-070540E74E88}"/>
                </a:ext>
              </a:extLst>
            </p:cNvPr>
            <p:cNvSpPr>
              <a:spLocks noChangeArrowheads="1"/>
            </p:cNvSpPr>
            <p:nvPr/>
          </p:nvSpPr>
          <p:spPr bwMode="auto">
            <a:xfrm>
              <a:off x="3522664" y="3065463"/>
              <a:ext cx="6350" cy="190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07" name="Rectangle 210">
              <a:extLst>
                <a:ext uri="{FF2B5EF4-FFF2-40B4-BE49-F238E27FC236}">
                  <a16:creationId xmlns:a16="http://schemas.microsoft.com/office/drawing/2014/main" id="{3AEBD5B3-42B4-4257-BFC3-266C0F61081F}"/>
                </a:ext>
              </a:extLst>
            </p:cNvPr>
            <p:cNvSpPr>
              <a:spLocks noChangeArrowheads="1"/>
            </p:cNvSpPr>
            <p:nvPr/>
          </p:nvSpPr>
          <p:spPr bwMode="auto">
            <a:xfrm>
              <a:off x="3532189" y="3065463"/>
              <a:ext cx="7938" cy="2222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08" name="Rectangle 211">
              <a:extLst>
                <a:ext uri="{FF2B5EF4-FFF2-40B4-BE49-F238E27FC236}">
                  <a16:creationId xmlns:a16="http://schemas.microsoft.com/office/drawing/2014/main" id="{3EDF0326-698A-45A3-9577-5AA5E15FB59D}"/>
                </a:ext>
              </a:extLst>
            </p:cNvPr>
            <p:cNvSpPr>
              <a:spLocks noChangeArrowheads="1"/>
            </p:cNvSpPr>
            <p:nvPr/>
          </p:nvSpPr>
          <p:spPr bwMode="auto">
            <a:xfrm>
              <a:off x="3541714" y="3054350"/>
              <a:ext cx="7938" cy="111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09" name="Rectangle 212">
              <a:extLst>
                <a:ext uri="{FF2B5EF4-FFF2-40B4-BE49-F238E27FC236}">
                  <a16:creationId xmlns:a16="http://schemas.microsoft.com/office/drawing/2014/main" id="{96DBD710-C0B4-4788-9E45-A78C95FF8B51}"/>
                </a:ext>
              </a:extLst>
            </p:cNvPr>
            <p:cNvSpPr>
              <a:spLocks noChangeArrowheads="1"/>
            </p:cNvSpPr>
            <p:nvPr/>
          </p:nvSpPr>
          <p:spPr bwMode="auto">
            <a:xfrm>
              <a:off x="3551239" y="3065463"/>
              <a:ext cx="7938" cy="158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10" name="Rectangle 213">
              <a:extLst>
                <a:ext uri="{FF2B5EF4-FFF2-40B4-BE49-F238E27FC236}">
                  <a16:creationId xmlns:a16="http://schemas.microsoft.com/office/drawing/2014/main" id="{BED4E18F-239C-488E-9425-6AD765B6C982}"/>
                </a:ext>
              </a:extLst>
            </p:cNvPr>
            <p:cNvSpPr>
              <a:spLocks noChangeArrowheads="1"/>
            </p:cNvSpPr>
            <p:nvPr/>
          </p:nvSpPr>
          <p:spPr bwMode="auto">
            <a:xfrm>
              <a:off x="3560764" y="3065463"/>
              <a:ext cx="7938" cy="412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11" name="Rectangle 214">
              <a:extLst>
                <a:ext uri="{FF2B5EF4-FFF2-40B4-BE49-F238E27FC236}">
                  <a16:creationId xmlns:a16="http://schemas.microsoft.com/office/drawing/2014/main" id="{55E6E9FE-4437-420F-AFEA-6D29ABA140E4}"/>
                </a:ext>
              </a:extLst>
            </p:cNvPr>
            <p:cNvSpPr>
              <a:spLocks noChangeArrowheads="1"/>
            </p:cNvSpPr>
            <p:nvPr/>
          </p:nvSpPr>
          <p:spPr bwMode="auto">
            <a:xfrm>
              <a:off x="3570289" y="3040063"/>
              <a:ext cx="7938" cy="254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12" name="Rectangle 215">
              <a:extLst>
                <a:ext uri="{FF2B5EF4-FFF2-40B4-BE49-F238E27FC236}">
                  <a16:creationId xmlns:a16="http://schemas.microsoft.com/office/drawing/2014/main" id="{AAE6F846-61E3-4287-9AB9-DAFE8D0FAE30}"/>
                </a:ext>
              </a:extLst>
            </p:cNvPr>
            <p:cNvSpPr>
              <a:spLocks noChangeArrowheads="1"/>
            </p:cNvSpPr>
            <p:nvPr/>
          </p:nvSpPr>
          <p:spPr bwMode="auto">
            <a:xfrm>
              <a:off x="3579814" y="3057525"/>
              <a:ext cx="9525" cy="79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13" name="Rectangle 216">
              <a:extLst>
                <a:ext uri="{FF2B5EF4-FFF2-40B4-BE49-F238E27FC236}">
                  <a16:creationId xmlns:a16="http://schemas.microsoft.com/office/drawing/2014/main" id="{04D7F453-0E8F-415D-BD2A-BA7B45A543BC}"/>
                </a:ext>
              </a:extLst>
            </p:cNvPr>
            <p:cNvSpPr>
              <a:spLocks noChangeArrowheads="1"/>
            </p:cNvSpPr>
            <p:nvPr/>
          </p:nvSpPr>
          <p:spPr bwMode="auto">
            <a:xfrm>
              <a:off x="3590926" y="3057525"/>
              <a:ext cx="7938" cy="79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14" name="Rectangle 217">
              <a:extLst>
                <a:ext uri="{FF2B5EF4-FFF2-40B4-BE49-F238E27FC236}">
                  <a16:creationId xmlns:a16="http://schemas.microsoft.com/office/drawing/2014/main" id="{76A63B2C-78F6-43B9-8F5A-7BBC878046A5}"/>
                </a:ext>
              </a:extLst>
            </p:cNvPr>
            <p:cNvSpPr>
              <a:spLocks noChangeArrowheads="1"/>
            </p:cNvSpPr>
            <p:nvPr/>
          </p:nvSpPr>
          <p:spPr bwMode="auto">
            <a:xfrm>
              <a:off x="3600451" y="3062288"/>
              <a:ext cx="7938" cy="31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15" name="Rectangle 218">
              <a:extLst>
                <a:ext uri="{FF2B5EF4-FFF2-40B4-BE49-F238E27FC236}">
                  <a16:creationId xmlns:a16="http://schemas.microsoft.com/office/drawing/2014/main" id="{584FCC7D-B4E4-4E22-A993-D5DB7230CFF7}"/>
                </a:ext>
              </a:extLst>
            </p:cNvPr>
            <p:cNvSpPr>
              <a:spLocks noChangeArrowheads="1"/>
            </p:cNvSpPr>
            <p:nvPr/>
          </p:nvSpPr>
          <p:spPr bwMode="auto">
            <a:xfrm>
              <a:off x="3609976" y="3003550"/>
              <a:ext cx="7938" cy="619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16" name="Rectangle 219">
              <a:extLst>
                <a:ext uri="{FF2B5EF4-FFF2-40B4-BE49-F238E27FC236}">
                  <a16:creationId xmlns:a16="http://schemas.microsoft.com/office/drawing/2014/main" id="{747F0255-78C0-48EA-88E6-2A2C23C5982A}"/>
                </a:ext>
              </a:extLst>
            </p:cNvPr>
            <p:cNvSpPr>
              <a:spLocks noChangeArrowheads="1"/>
            </p:cNvSpPr>
            <p:nvPr/>
          </p:nvSpPr>
          <p:spPr bwMode="auto">
            <a:xfrm>
              <a:off x="361950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17" name="Rectangle 220">
              <a:extLst>
                <a:ext uri="{FF2B5EF4-FFF2-40B4-BE49-F238E27FC236}">
                  <a16:creationId xmlns:a16="http://schemas.microsoft.com/office/drawing/2014/main" id="{869396E6-DB59-4D6C-80DB-2A390E5978DF}"/>
                </a:ext>
              </a:extLst>
            </p:cNvPr>
            <p:cNvSpPr>
              <a:spLocks noChangeArrowheads="1"/>
            </p:cNvSpPr>
            <p:nvPr/>
          </p:nvSpPr>
          <p:spPr bwMode="auto">
            <a:xfrm>
              <a:off x="3629026" y="3065463"/>
              <a:ext cx="7938" cy="142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18" name="Rectangle 221">
              <a:extLst>
                <a:ext uri="{FF2B5EF4-FFF2-40B4-BE49-F238E27FC236}">
                  <a16:creationId xmlns:a16="http://schemas.microsoft.com/office/drawing/2014/main" id="{9E98EE90-E0BC-47A5-9694-0E7BA55DF446}"/>
                </a:ext>
              </a:extLst>
            </p:cNvPr>
            <p:cNvSpPr>
              <a:spLocks noChangeArrowheads="1"/>
            </p:cNvSpPr>
            <p:nvPr/>
          </p:nvSpPr>
          <p:spPr bwMode="auto">
            <a:xfrm>
              <a:off x="3640139" y="3065463"/>
              <a:ext cx="7938" cy="127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19" name="Rectangle 222">
              <a:extLst>
                <a:ext uri="{FF2B5EF4-FFF2-40B4-BE49-F238E27FC236}">
                  <a16:creationId xmlns:a16="http://schemas.microsoft.com/office/drawing/2014/main" id="{26513CE5-3F4A-446D-AC58-08EB07268ABD}"/>
                </a:ext>
              </a:extLst>
            </p:cNvPr>
            <p:cNvSpPr>
              <a:spLocks noChangeArrowheads="1"/>
            </p:cNvSpPr>
            <p:nvPr/>
          </p:nvSpPr>
          <p:spPr bwMode="auto">
            <a:xfrm>
              <a:off x="3649664" y="3065463"/>
              <a:ext cx="7938" cy="111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20" name="Rectangle 223">
              <a:extLst>
                <a:ext uri="{FF2B5EF4-FFF2-40B4-BE49-F238E27FC236}">
                  <a16:creationId xmlns:a16="http://schemas.microsoft.com/office/drawing/2014/main" id="{85D0B639-767E-4C72-8CAC-A9E3C02BAA30}"/>
                </a:ext>
              </a:extLst>
            </p:cNvPr>
            <p:cNvSpPr>
              <a:spLocks noChangeArrowheads="1"/>
            </p:cNvSpPr>
            <p:nvPr/>
          </p:nvSpPr>
          <p:spPr bwMode="auto">
            <a:xfrm>
              <a:off x="3659189" y="3065463"/>
              <a:ext cx="7938" cy="47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21" name="Rectangle 224">
              <a:extLst>
                <a:ext uri="{FF2B5EF4-FFF2-40B4-BE49-F238E27FC236}">
                  <a16:creationId xmlns:a16="http://schemas.microsoft.com/office/drawing/2014/main" id="{AFB6B4D8-BE50-4AC7-A503-C78BB0E15973}"/>
                </a:ext>
              </a:extLst>
            </p:cNvPr>
            <p:cNvSpPr>
              <a:spLocks noChangeArrowheads="1"/>
            </p:cNvSpPr>
            <p:nvPr/>
          </p:nvSpPr>
          <p:spPr bwMode="auto">
            <a:xfrm>
              <a:off x="3668714" y="3065463"/>
              <a:ext cx="7938" cy="174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22" name="Rectangle 225">
              <a:extLst>
                <a:ext uri="{FF2B5EF4-FFF2-40B4-BE49-F238E27FC236}">
                  <a16:creationId xmlns:a16="http://schemas.microsoft.com/office/drawing/2014/main" id="{B8D8433C-1FF8-4C57-8D08-F1B977408A1F}"/>
                </a:ext>
              </a:extLst>
            </p:cNvPr>
            <p:cNvSpPr>
              <a:spLocks noChangeArrowheads="1"/>
            </p:cNvSpPr>
            <p:nvPr/>
          </p:nvSpPr>
          <p:spPr bwMode="auto">
            <a:xfrm>
              <a:off x="3678239" y="3065463"/>
              <a:ext cx="7938" cy="317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23" name="Rectangle 226">
              <a:extLst>
                <a:ext uri="{FF2B5EF4-FFF2-40B4-BE49-F238E27FC236}">
                  <a16:creationId xmlns:a16="http://schemas.microsoft.com/office/drawing/2014/main" id="{C2000DFB-D8DF-47CA-8161-66EE52B0DDBD}"/>
                </a:ext>
              </a:extLst>
            </p:cNvPr>
            <p:cNvSpPr>
              <a:spLocks noChangeArrowheads="1"/>
            </p:cNvSpPr>
            <p:nvPr/>
          </p:nvSpPr>
          <p:spPr bwMode="auto">
            <a:xfrm>
              <a:off x="3689351" y="3065463"/>
              <a:ext cx="6350" cy="127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24" name="Rectangle 227">
              <a:extLst>
                <a:ext uri="{FF2B5EF4-FFF2-40B4-BE49-F238E27FC236}">
                  <a16:creationId xmlns:a16="http://schemas.microsoft.com/office/drawing/2014/main" id="{39E36707-4672-4D0D-B266-12315100354C}"/>
                </a:ext>
              </a:extLst>
            </p:cNvPr>
            <p:cNvSpPr>
              <a:spLocks noChangeArrowheads="1"/>
            </p:cNvSpPr>
            <p:nvPr/>
          </p:nvSpPr>
          <p:spPr bwMode="auto">
            <a:xfrm>
              <a:off x="3698876" y="3036888"/>
              <a:ext cx="7938" cy="285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25" name="Rectangle 228">
              <a:extLst>
                <a:ext uri="{FF2B5EF4-FFF2-40B4-BE49-F238E27FC236}">
                  <a16:creationId xmlns:a16="http://schemas.microsoft.com/office/drawing/2014/main" id="{6447E1F2-E46E-4045-BC8A-50E8BA2A17E0}"/>
                </a:ext>
              </a:extLst>
            </p:cNvPr>
            <p:cNvSpPr>
              <a:spLocks noChangeArrowheads="1"/>
            </p:cNvSpPr>
            <p:nvPr/>
          </p:nvSpPr>
          <p:spPr bwMode="auto">
            <a:xfrm>
              <a:off x="3708401" y="3049588"/>
              <a:ext cx="7938" cy="158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26" name="Rectangle 229">
              <a:extLst>
                <a:ext uri="{FF2B5EF4-FFF2-40B4-BE49-F238E27FC236}">
                  <a16:creationId xmlns:a16="http://schemas.microsoft.com/office/drawing/2014/main" id="{57D84632-0E45-49A9-A33A-01B35E4FDFCD}"/>
                </a:ext>
              </a:extLst>
            </p:cNvPr>
            <p:cNvSpPr>
              <a:spLocks noChangeArrowheads="1"/>
            </p:cNvSpPr>
            <p:nvPr/>
          </p:nvSpPr>
          <p:spPr bwMode="auto">
            <a:xfrm>
              <a:off x="3717926" y="3065463"/>
              <a:ext cx="7938" cy="190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27" name="Rectangle 230">
              <a:extLst>
                <a:ext uri="{FF2B5EF4-FFF2-40B4-BE49-F238E27FC236}">
                  <a16:creationId xmlns:a16="http://schemas.microsoft.com/office/drawing/2014/main" id="{735D51AE-8F98-4AA8-A073-55E16CCDB5BC}"/>
                </a:ext>
              </a:extLst>
            </p:cNvPr>
            <p:cNvSpPr>
              <a:spLocks noChangeArrowheads="1"/>
            </p:cNvSpPr>
            <p:nvPr/>
          </p:nvSpPr>
          <p:spPr bwMode="auto">
            <a:xfrm>
              <a:off x="3727451" y="3065463"/>
              <a:ext cx="7938" cy="206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28" name="Rectangle 231">
              <a:extLst>
                <a:ext uri="{FF2B5EF4-FFF2-40B4-BE49-F238E27FC236}">
                  <a16:creationId xmlns:a16="http://schemas.microsoft.com/office/drawing/2014/main" id="{86E37564-2A17-4F17-95FF-A5D74E454BE1}"/>
                </a:ext>
              </a:extLst>
            </p:cNvPr>
            <p:cNvSpPr>
              <a:spLocks noChangeArrowheads="1"/>
            </p:cNvSpPr>
            <p:nvPr/>
          </p:nvSpPr>
          <p:spPr bwMode="auto">
            <a:xfrm>
              <a:off x="3736976" y="3035300"/>
              <a:ext cx="7938" cy="301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29" name="Rectangle 232">
              <a:extLst>
                <a:ext uri="{FF2B5EF4-FFF2-40B4-BE49-F238E27FC236}">
                  <a16:creationId xmlns:a16="http://schemas.microsoft.com/office/drawing/2014/main" id="{4927CEF9-7047-4928-A528-131F11992E26}"/>
                </a:ext>
              </a:extLst>
            </p:cNvPr>
            <p:cNvSpPr>
              <a:spLocks noChangeArrowheads="1"/>
            </p:cNvSpPr>
            <p:nvPr/>
          </p:nvSpPr>
          <p:spPr bwMode="auto">
            <a:xfrm>
              <a:off x="3746501" y="3062288"/>
              <a:ext cx="7938" cy="31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30" name="Rectangle 233">
              <a:extLst>
                <a:ext uri="{FF2B5EF4-FFF2-40B4-BE49-F238E27FC236}">
                  <a16:creationId xmlns:a16="http://schemas.microsoft.com/office/drawing/2014/main" id="{71A71710-DC1B-430B-95E7-2E2B910F9E95}"/>
                </a:ext>
              </a:extLst>
            </p:cNvPr>
            <p:cNvSpPr>
              <a:spLocks noChangeArrowheads="1"/>
            </p:cNvSpPr>
            <p:nvPr/>
          </p:nvSpPr>
          <p:spPr bwMode="auto">
            <a:xfrm>
              <a:off x="3757614" y="3065463"/>
              <a:ext cx="6350" cy="1095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31" name="Rectangle 234">
              <a:extLst>
                <a:ext uri="{FF2B5EF4-FFF2-40B4-BE49-F238E27FC236}">
                  <a16:creationId xmlns:a16="http://schemas.microsoft.com/office/drawing/2014/main" id="{AAD9C861-7DB4-43FB-A89D-2898DDF0647D}"/>
                </a:ext>
              </a:extLst>
            </p:cNvPr>
            <p:cNvSpPr>
              <a:spLocks noChangeArrowheads="1"/>
            </p:cNvSpPr>
            <p:nvPr/>
          </p:nvSpPr>
          <p:spPr bwMode="auto">
            <a:xfrm>
              <a:off x="3767139" y="3065463"/>
              <a:ext cx="7938" cy="365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32" name="Rectangle 235">
              <a:extLst>
                <a:ext uri="{FF2B5EF4-FFF2-40B4-BE49-F238E27FC236}">
                  <a16:creationId xmlns:a16="http://schemas.microsoft.com/office/drawing/2014/main" id="{C87C29EC-26C4-4817-9936-21FFB6329176}"/>
                </a:ext>
              </a:extLst>
            </p:cNvPr>
            <p:cNvSpPr>
              <a:spLocks noChangeArrowheads="1"/>
            </p:cNvSpPr>
            <p:nvPr/>
          </p:nvSpPr>
          <p:spPr bwMode="auto">
            <a:xfrm>
              <a:off x="3776664" y="3065463"/>
              <a:ext cx="7938" cy="793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33" name="Rectangle 236">
              <a:extLst>
                <a:ext uri="{FF2B5EF4-FFF2-40B4-BE49-F238E27FC236}">
                  <a16:creationId xmlns:a16="http://schemas.microsoft.com/office/drawing/2014/main" id="{CF55F5BB-35B8-4422-B7D8-E8144F068A26}"/>
                </a:ext>
              </a:extLst>
            </p:cNvPr>
            <p:cNvSpPr>
              <a:spLocks noChangeArrowheads="1"/>
            </p:cNvSpPr>
            <p:nvPr/>
          </p:nvSpPr>
          <p:spPr bwMode="auto">
            <a:xfrm>
              <a:off x="3786189" y="3025775"/>
              <a:ext cx="7938" cy="396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34" name="Rectangle 237">
              <a:extLst>
                <a:ext uri="{FF2B5EF4-FFF2-40B4-BE49-F238E27FC236}">
                  <a16:creationId xmlns:a16="http://schemas.microsoft.com/office/drawing/2014/main" id="{1389786A-181D-40D1-BADE-8D5B6701B666}"/>
                </a:ext>
              </a:extLst>
            </p:cNvPr>
            <p:cNvSpPr>
              <a:spLocks noChangeArrowheads="1"/>
            </p:cNvSpPr>
            <p:nvPr/>
          </p:nvSpPr>
          <p:spPr bwMode="auto">
            <a:xfrm>
              <a:off x="3795714" y="2995613"/>
              <a:ext cx="7938" cy="698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35" name="Rectangle 238">
              <a:extLst>
                <a:ext uri="{FF2B5EF4-FFF2-40B4-BE49-F238E27FC236}">
                  <a16:creationId xmlns:a16="http://schemas.microsoft.com/office/drawing/2014/main" id="{C9DF8B9F-1643-4B5C-B744-C093751B27A1}"/>
                </a:ext>
              </a:extLst>
            </p:cNvPr>
            <p:cNvSpPr>
              <a:spLocks noChangeArrowheads="1"/>
            </p:cNvSpPr>
            <p:nvPr/>
          </p:nvSpPr>
          <p:spPr bwMode="auto">
            <a:xfrm>
              <a:off x="3805239" y="3065463"/>
              <a:ext cx="9525" cy="539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36" name="Rectangle 239">
              <a:extLst>
                <a:ext uri="{FF2B5EF4-FFF2-40B4-BE49-F238E27FC236}">
                  <a16:creationId xmlns:a16="http://schemas.microsoft.com/office/drawing/2014/main" id="{769E06F3-B6AF-4204-9596-D2C89D322933}"/>
                </a:ext>
              </a:extLst>
            </p:cNvPr>
            <p:cNvSpPr>
              <a:spLocks noChangeArrowheads="1"/>
            </p:cNvSpPr>
            <p:nvPr/>
          </p:nvSpPr>
          <p:spPr bwMode="auto">
            <a:xfrm>
              <a:off x="3816351" y="3048000"/>
              <a:ext cx="7938" cy="174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37" name="Rectangle 240">
              <a:extLst>
                <a:ext uri="{FF2B5EF4-FFF2-40B4-BE49-F238E27FC236}">
                  <a16:creationId xmlns:a16="http://schemas.microsoft.com/office/drawing/2014/main" id="{971D364D-85DA-46CF-BBE7-91A94DC20F67}"/>
                </a:ext>
              </a:extLst>
            </p:cNvPr>
            <p:cNvSpPr>
              <a:spLocks noChangeArrowheads="1"/>
            </p:cNvSpPr>
            <p:nvPr/>
          </p:nvSpPr>
          <p:spPr bwMode="auto">
            <a:xfrm>
              <a:off x="382587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38" name="Rectangle 241">
              <a:extLst>
                <a:ext uri="{FF2B5EF4-FFF2-40B4-BE49-F238E27FC236}">
                  <a16:creationId xmlns:a16="http://schemas.microsoft.com/office/drawing/2014/main" id="{9140F416-F224-475E-960C-482A540F401D}"/>
                </a:ext>
              </a:extLst>
            </p:cNvPr>
            <p:cNvSpPr>
              <a:spLocks noChangeArrowheads="1"/>
            </p:cNvSpPr>
            <p:nvPr/>
          </p:nvSpPr>
          <p:spPr bwMode="auto">
            <a:xfrm>
              <a:off x="3835401" y="3059113"/>
              <a:ext cx="7938" cy="63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39" name="Rectangle 242">
              <a:extLst>
                <a:ext uri="{FF2B5EF4-FFF2-40B4-BE49-F238E27FC236}">
                  <a16:creationId xmlns:a16="http://schemas.microsoft.com/office/drawing/2014/main" id="{646EA782-641B-46EB-96A3-DA65A75389BE}"/>
                </a:ext>
              </a:extLst>
            </p:cNvPr>
            <p:cNvSpPr>
              <a:spLocks noChangeArrowheads="1"/>
            </p:cNvSpPr>
            <p:nvPr/>
          </p:nvSpPr>
          <p:spPr bwMode="auto">
            <a:xfrm>
              <a:off x="3844926" y="3065463"/>
              <a:ext cx="7938" cy="3492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40" name="Rectangle 243">
              <a:extLst>
                <a:ext uri="{FF2B5EF4-FFF2-40B4-BE49-F238E27FC236}">
                  <a16:creationId xmlns:a16="http://schemas.microsoft.com/office/drawing/2014/main" id="{1CC88F56-4F9C-4083-AD96-3492E5EFB92C}"/>
                </a:ext>
              </a:extLst>
            </p:cNvPr>
            <p:cNvSpPr>
              <a:spLocks noChangeArrowheads="1"/>
            </p:cNvSpPr>
            <p:nvPr/>
          </p:nvSpPr>
          <p:spPr bwMode="auto">
            <a:xfrm>
              <a:off x="3854451" y="3065463"/>
              <a:ext cx="7938" cy="523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41" name="Rectangle 244">
              <a:extLst>
                <a:ext uri="{FF2B5EF4-FFF2-40B4-BE49-F238E27FC236}">
                  <a16:creationId xmlns:a16="http://schemas.microsoft.com/office/drawing/2014/main" id="{C7758021-FE79-4731-925E-130DAA9F7177}"/>
                </a:ext>
              </a:extLst>
            </p:cNvPr>
            <p:cNvSpPr>
              <a:spLocks noChangeArrowheads="1"/>
            </p:cNvSpPr>
            <p:nvPr/>
          </p:nvSpPr>
          <p:spPr bwMode="auto">
            <a:xfrm>
              <a:off x="3865564" y="3025775"/>
              <a:ext cx="6350" cy="396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42" name="Rectangle 245">
              <a:extLst>
                <a:ext uri="{FF2B5EF4-FFF2-40B4-BE49-F238E27FC236}">
                  <a16:creationId xmlns:a16="http://schemas.microsoft.com/office/drawing/2014/main" id="{C6606F42-BF5E-451D-BE94-22743F82218A}"/>
                </a:ext>
              </a:extLst>
            </p:cNvPr>
            <p:cNvSpPr>
              <a:spLocks noChangeArrowheads="1"/>
            </p:cNvSpPr>
            <p:nvPr/>
          </p:nvSpPr>
          <p:spPr bwMode="auto">
            <a:xfrm>
              <a:off x="3875089" y="3052763"/>
              <a:ext cx="7938" cy="127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43" name="Rectangle 246">
              <a:extLst>
                <a:ext uri="{FF2B5EF4-FFF2-40B4-BE49-F238E27FC236}">
                  <a16:creationId xmlns:a16="http://schemas.microsoft.com/office/drawing/2014/main" id="{B80920AA-C675-431D-B5BB-7E49E2764DF6}"/>
                </a:ext>
              </a:extLst>
            </p:cNvPr>
            <p:cNvSpPr>
              <a:spLocks noChangeArrowheads="1"/>
            </p:cNvSpPr>
            <p:nvPr/>
          </p:nvSpPr>
          <p:spPr bwMode="auto">
            <a:xfrm>
              <a:off x="3884614" y="3011488"/>
              <a:ext cx="7938" cy="539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44" name="Rectangle 247">
              <a:extLst>
                <a:ext uri="{FF2B5EF4-FFF2-40B4-BE49-F238E27FC236}">
                  <a16:creationId xmlns:a16="http://schemas.microsoft.com/office/drawing/2014/main" id="{8C9334AC-E1C0-46FE-99E4-23C762EC70F4}"/>
                </a:ext>
              </a:extLst>
            </p:cNvPr>
            <p:cNvSpPr>
              <a:spLocks noChangeArrowheads="1"/>
            </p:cNvSpPr>
            <p:nvPr/>
          </p:nvSpPr>
          <p:spPr bwMode="auto">
            <a:xfrm>
              <a:off x="3894139" y="3060700"/>
              <a:ext cx="7938" cy="47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45" name="Rectangle 248">
              <a:extLst>
                <a:ext uri="{FF2B5EF4-FFF2-40B4-BE49-F238E27FC236}">
                  <a16:creationId xmlns:a16="http://schemas.microsoft.com/office/drawing/2014/main" id="{E1C415F2-3C87-4426-8A3B-67F71EC21BBE}"/>
                </a:ext>
              </a:extLst>
            </p:cNvPr>
            <p:cNvSpPr>
              <a:spLocks noChangeArrowheads="1"/>
            </p:cNvSpPr>
            <p:nvPr/>
          </p:nvSpPr>
          <p:spPr bwMode="auto">
            <a:xfrm>
              <a:off x="3903664" y="3065463"/>
              <a:ext cx="7938" cy="1778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46" name="Rectangle 249">
              <a:extLst>
                <a:ext uri="{FF2B5EF4-FFF2-40B4-BE49-F238E27FC236}">
                  <a16:creationId xmlns:a16="http://schemas.microsoft.com/office/drawing/2014/main" id="{0B43EB67-AC3D-49E3-9F27-04C286071479}"/>
                </a:ext>
              </a:extLst>
            </p:cNvPr>
            <p:cNvSpPr>
              <a:spLocks noChangeArrowheads="1"/>
            </p:cNvSpPr>
            <p:nvPr/>
          </p:nvSpPr>
          <p:spPr bwMode="auto">
            <a:xfrm>
              <a:off x="3913189" y="3065463"/>
              <a:ext cx="7938" cy="31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47" name="Rectangle 250">
              <a:extLst>
                <a:ext uri="{FF2B5EF4-FFF2-40B4-BE49-F238E27FC236}">
                  <a16:creationId xmlns:a16="http://schemas.microsoft.com/office/drawing/2014/main" id="{9587311D-0A3F-4E17-BBB5-C6EEE3B6928E}"/>
                </a:ext>
              </a:extLst>
            </p:cNvPr>
            <p:cNvSpPr>
              <a:spLocks noChangeArrowheads="1"/>
            </p:cNvSpPr>
            <p:nvPr/>
          </p:nvSpPr>
          <p:spPr bwMode="auto">
            <a:xfrm>
              <a:off x="3922714" y="3051175"/>
              <a:ext cx="7938" cy="142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48" name="Rectangle 251">
              <a:extLst>
                <a:ext uri="{FF2B5EF4-FFF2-40B4-BE49-F238E27FC236}">
                  <a16:creationId xmlns:a16="http://schemas.microsoft.com/office/drawing/2014/main" id="{18FE67DC-248E-4553-BC08-A4B0301502D7}"/>
                </a:ext>
              </a:extLst>
            </p:cNvPr>
            <p:cNvSpPr>
              <a:spLocks noChangeArrowheads="1"/>
            </p:cNvSpPr>
            <p:nvPr/>
          </p:nvSpPr>
          <p:spPr bwMode="auto">
            <a:xfrm>
              <a:off x="3933826" y="3049588"/>
              <a:ext cx="7938" cy="158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49" name="Rectangle 252">
              <a:extLst>
                <a:ext uri="{FF2B5EF4-FFF2-40B4-BE49-F238E27FC236}">
                  <a16:creationId xmlns:a16="http://schemas.microsoft.com/office/drawing/2014/main" id="{78F4F72B-856D-48F7-8997-1C9927DF14AA}"/>
                </a:ext>
              </a:extLst>
            </p:cNvPr>
            <p:cNvSpPr>
              <a:spLocks noChangeArrowheads="1"/>
            </p:cNvSpPr>
            <p:nvPr/>
          </p:nvSpPr>
          <p:spPr bwMode="auto">
            <a:xfrm>
              <a:off x="394335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50" name="Rectangle 253">
              <a:extLst>
                <a:ext uri="{FF2B5EF4-FFF2-40B4-BE49-F238E27FC236}">
                  <a16:creationId xmlns:a16="http://schemas.microsoft.com/office/drawing/2014/main" id="{310A64D2-A0C9-4574-ABB3-804E745BEBEA}"/>
                </a:ext>
              </a:extLst>
            </p:cNvPr>
            <p:cNvSpPr>
              <a:spLocks noChangeArrowheads="1"/>
            </p:cNvSpPr>
            <p:nvPr/>
          </p:nvSpPr>
          <p:spPr bwMode="auto">
            <a:xfrm>
              <a:off x="3952876" y="3062288"/>
              <a:ext cx="7938" cy="31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51" name="Rectangle 254">
              <a:extLst>
                <a:ext uri="{FF2B5EF4-FFF2-40B4-BE49-F238E27FC236}">
                  <a16:creationId xmlns:a16="http://schemas.microsoft.com/office/drawing/2014/main" id="{F7FAE4C6-BB29-444C-B909-DD35D4298725}"/>
                </a:ext>
              </a:extLst>
            </p:cNvPr>
            <p:cNvSpPr>
              <a:spLocks noChangeArrowheads="1"/>
            </p:cNvSpPr>
            <p:nvPr/>
          </p:nvSpPr>
          <p:spPr bwMode="auto">
            <a:xfrm>
              <a:off x="396240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52" name="Rectangle 255">
              <a:extLst>
                <a:ext uri="{FF2B5EF4-FFF2-40B4-BE49-F238E27FC236}">
                  <a16:creationId xmlns:a16="http://schemas.microsoft.com/office/drawing/2014/main" id="{57DCFDB4-0513-4BEE-9FC5-F27DBE375D67}"/>
                </a:ext>
              </a:extLst>
            </p:cNvPr>
            <p:cNvSpPr>
              <a:spLocks noChangeArrowheads="1"/>
            </p:cNvSpPr>
            <p:nvPr/>
          </p:nvSpPr>
          <p:spPr bwMode="auto">
            <a:xfrm>
              <a:off x="3971926" y="2974975"/>
              <a:ext cx="7938" cy="904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53" name="Rectangle 256">
              <a:extLst>
                <a:ext uri="{FF2B5EF4-FFF2-40B4-BE49-F238E27FC236}">
                  <a16:creationId xmlns:a16="http://schemas.microsoft.com/office/drawing/2014/main" id="{4B413F6F-73B4-430B-810B-350F99F6418F}"/>
                </a:ext>
              </a:extLst>
            </p:cNvPr>
            <p:cNvSpPr>
              <a:spLocks noChangeArrowheads="1"/>
            </p:cNvSpPr>
            <p:nvPr/>
          </p:nvSpPr>
          <p:spPr bwMode="auto">
            <a:xfrm>
              <a:off x="3981451" y="3027363"/>
              <a:ext cx="7938" cy="381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54" name="Rectangle 257">
              <a:extLst>
                <a:ext uri="{FF2B5EF4-FFF2-40B4-BE49-F238E27FC236}">
                  <a16:creationId xmlns:a16="http://schemas.microsoft.com/office/drawing/2014/main" id="{B84F662B-F999-4145-840D-4EC6FA73E5FF}"/>
                </a:ext>
              </a:extLst>
            </p:cNvPr>
            <p:cNvSpPr>
              <a:spLocks noChangeArrowheads="1"/>
            </p:cNvSpPr>
            <p:nvPr/>
          </p:nvSpPr>
          <p:spPr bwMode="auto">
            <a:xfrm>
              <a:off x="3992564" y="3065463"/>
              <a:ext cx="7938" cy="63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55" name="Rectangle 258">
              <a:extLst>
                <a:ext uri="{FF2B5EF4-FFF2-40B4-BE49-F238E27FC236}">
                  <a16:creationId xmlns:a16="http://schemas.microsoft.com/office/drawing/2014/main" id="{1BD9A986-04E3-406F-ACB1-5ECD5DE41392}"/>
                </a:ext>
              </a:extLst>
            </p:cNvPr>
            <p:cNvSpPr>
              <a:spLocks noChangeArrowheads="1"/>
            </p:cNvSpPr>
            <p:nvPr/>
          </p:nvSpPr>
          <p:spPr bwMode="auto">
            <a:xfrm>
              <a:off x="4002089" y="3046413"/>
              <a:ext cx="7938" cy="190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56" name="Rectangle 259">
              <a:extLst>
                <a:ext uri="{FF2B5EF4-FFF2-40B4-BE49-F238E27FC236}">
                  <a16:creationId xmlns:a16="http://schemas.microsoft.com/office/drawing/2014/main" id="{B69F1D29-36D0-4C77-9134-6AC25481DF76}"/>
                </a:ext>
              </a:extLst>
            </p:cNvPr>
            <p:cNvSpPr>
              <a:spLocks noChangeArrowheads="1"/>
            </p:cNvSpPr>
            <p:nvPr/>
          </p:nvSpPr>
          <p:spPr bwMode="auto">
            <a:xfrm>
              <a:off x="4011614" y="3065463"/>
              <a:ext cx="7938" cy="47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57" name="Rectangle 260">
              <a:extLst>
                <a:ext uri="{FF2B5EF4-FFF2-40B4-BE49-F238E27FC236}">
                  <a16:creationId xmlns:a16="http://schemas.microsoft.com/office/drawing/2014/main" id="{008E59FE-652E-4A7A-B3CB-D3C8C55CCDA4}"/>
                </a:ext>
              </a:extLst>
            </p:cNvPr>
            <p:cNvSpPr>
              <a:spLocks noChangeArrowheads="1"/>
            </p:cNvSpPr>
            <p:nvPr/>
          </p:nvSpPr>
          <p:spPr bwMode="auto">
            <a:xfrm>
              <a:off x="4021139" y="3065463"/>
              <a:ext cx="7938" cy="31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58" name="Rectangle 261">
              <a:extLst>
                <a:ext uri="{FF2B5EF4-FFF2-40B4-BE49-F238E27FC236}">
                  <a16:creationId xmlns:a16="http://schemas.microsoft.com/office/drawing/2014/main" id="{873FDFC1-3AC8-47EB-9D39-95BC8C9E7D51}"/>
                </a:ext>
              </a:extLst>
            </p:cNvPr>
            <p:cNvSpPr>
              <a:spLocks noChangeArrowheads="1"/>
            </p:cNvSpPr>
            <p:nvPr/>
          </p:nvSpPr>
          <p:spPr bwMode="auto">
            <a:xfrm>
              <a:off x="4030664"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59" name="Rectangle 262">
              <a:extLst>
                <a:ext uri="{FF2B5EF4-FFF2-40B4-BE49-F238E27FC236}">
                  <a16:creationId xmlns:a16="http://schemas.microsoft.com/office/drawing/2014/main" id="{56D6AD48-7CC4-4A45-A4C2-C47679EC91B3}"/>
                </a:ext>
              </a:extLst>
            </p:cNvPr>
            <p:cNvSpPr>
              <a:spLocks noChangeArrowheads="1"/>
            </p:cNvSpPr>
            <p:nvPr/>
          </p:nvSpPr>
          <p:spPr bwMode="auto">
            <a:xfrm>
              <a:off x="404177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60" name="Rectangle 263">
              <a:extLst>
                <a:ext uri="{FF2B5EF4-FFF2-40B4-BE49-F238E27FC236}">
                  <a16:creationId xmlns:a16="http://schemas.microsoft.com/office/drawing/2014/main" id="{73A8D3E6-A8C0-4EA0-8274-3BCBBF674B34}"/>
                </a:ext>
              </a:extLst>
            </p:cNvPr>
            <p:cNvSpPr>
              <a:spLocks noChangeArrowheads="1"/>
            </p:cNvSpPr>
            <p:nvPr/>
          </p:nvSpPr>
          <p:spPr bwMode="auto">
            <a:xfrm>
              <a:off x="4051301" y="3059113"/>
              <a:ext cx="7938" cy="63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61" name="Rectangle 264">
              <a:extLst>
                <a:ext uri="{FF2B5EF4-FFF2-40B4-BE49-F238E27FC236}">
                  <a16:creationId xmlns:a16="http://schemas.microsoft.com/office/drawing/2014/main" id="{1475DBF3-EF7D-4C5C-9154-D65A7904E638}"/>
                </a:ext>
              </a:extLst>
            </p:cNvPr>
            <p:cNvSpPr>
              <a:spLocks noChangeArrowheads="1"/>
            </p:cNvSpPr>
            <p:nvPr/>
          </p:nvSpPr>
          <p:spPr bwMode="auto">
            <a:xfrm>
              <a:off x="4060826" y="3044825"/>
              <a:ext cx="7938" cy="206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62" name="Rectangle 265">
              <a:extLst>
                <a:ext uri="{FF2B5EF4-FFF2-40B4-BE49-F238E27FC236}">
                  <a16:creationId xmlns:a16="http://schemas.microsoft.com/office/drawing/2014/main" id="{6CEE481D-E60F-4236-AD5D-42243A298145}"/>
                </a:ext>
              </a:extLst>
            </p:cNvPr>
            <p:cNvSpPr>
              <a:spLocks noChangeArrowheads="1"/>
            </p:cNvSpPr>
            <p:nvPr/>
          </p:nvSpPr>
          <p:spPr bwMode="auto">
            <a:xfrm>
              <a:off x="4070351" y="2990850"/>
              <a:ext cx="7938" cy="746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63" name="Rectangle 266">
              <a:extLst>
                <a:ext uri="{FF2B5EF4-FFF2-40B4-BE49-F238E27FC236}">
                  <a16:creationId xmlns:a16="http://schemas.microsoft.com/office/drawing/2014/main" id="{7ABF3FB3-5BE9-494B-96AA-25407DBC51F3}"/>
                </a:ext>
              </a:extLst>
            </p:cNvPr>
            <p:cNvSpPr>
              <a:spLocks noChangeArrowheads="1"/>
            </p:cNvSpPr>
            <p:nvPr/>
          </p:nvSpPr>
          <p:spPr bwMode="auto">
            <a:xfrm>
              <a:off x="4079876" y="3052763"/>
              <a:ext cx="7938" cy="127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64" name="Rectangle 267">
              <a:extLst>
                <a:ext uri="{FF2B5EF4-FFF2-40B4-BE49-F238E27FC236}">
                  <a16:creationId xmlns:a16="http://schemas.microsoft.com/office/drawing/2014/main" id="{4FFE012A-4833-4B47-A0C8-1C00EA5ED2AA}"/>
                </a:ext>
              </a:extLst>
            </p:cNvPr>
            <p:cNvSpPr>
              <a:spLocks noChangeArrowheads="1"/>
            </p:cNvSpPr>
            <p:nvPr/>
          </p:nvSpPr>
          <p:spPr bwMode="auto">
            <a:xfrm>
              <a:off x="4089401" y="3048000"/>
              <a:ext cx="7938" cy="174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65" name="Rectangle 268">
              <a:extLst>
                <a:ext uri="{FF2B5EF4-FFF2-40B4-BE49-F238E27FC236}">
                  <a16:creationId xmlns:a16="http://schemas.microsoft.com/office/drawing/2014/main" id="{ABED1344-02EF-4194-8863-08D67CD857C0}"/>
                </a:ext>
              </a:extLst>
            </p:cNvPr>
            <p:cNvSpPr>
              <a:spLocks noChangeArrowheads="1"/>
            </p:cNvSpPr>
            <p:nvPr/>
          </p:nvSpPr>
          <p:spPr bwMode="auto">
            <a:xfrm>
              <a:off x="4100514" y="3017838"/>
              <a:ext cx="6350" cy="4762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66" name="Rectangle 269">
              <a:extLst>
                <a:ext uri="{FF2B5EF4-FFF2-40B4-BE49-F238E27FC236}">
                  <a16:creationId xmlns:a16="http://schemas.microsoft.com/office/drawing/2014/main" id="{3A3C2967-2083-4B98-9C78-3A00C493B333}"/>
                </a:ext>
              </a:extLst>
            </p:cNvPr>
            <p:cNvSpPr>
              <a:spLocks noChangeArrowheads="1"/>
            </p:cNvSpPr>
            <p:nvPr/>
          </p:nvSpPr>
          <p:spPr bwMode="auto">
            <a:xfrm>
              <a:off x="4110039" y="3000375"/>
              <a:ext cx="7938" cy="650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67" name="Rectangle 270">
              <a:extLst>
                <a:ext uri="{FF2B5EF4-FFF2-40B4-BE49-F238E27FC236}">
                  <a16:creationId xmlns:a16="http://schemas.microsoft.com/office/drawing/2014/main" id="{7BFAC97B-2896-4A8B-A4EF-5866EF82233C}"/>
                </a:ext>
              </a:extLst>
            </p:cNvPr>
            <p:cNvSpPr>
              <a:spLocks noChangeArrowheads="1"/>
            </p:cNvSpPr>
            <p:nvPr/>
          </p:nvSpPr>
          <p:spPr bwMode="auto">
            <a:xfrm>
              <a:off x="4119564" y="3028950"/>
              <a:ext cx="7938" cy="365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68" name="Rectangle 271">
              <a:extLst>
                <a:ext uri="{FF2B5EF4-FFF2-40B4-BE49-F238E27FC236}">
                  <a16:creationId xmlns:a16="http://schemas.microsoft.com/office/drawing/2014/main" id="{F5090B8E-95ED-4D00-ABF1-87A6871A8420}"/>
                </a:ext>
              </a:extLst>
            </p:cNvPr>
            <p:cNvSpPr>
              <a:spLocks noChangeArrowheads="1"/>
            </p:cNvSpPr>
            <p:nvPr/>
          </p:nvSpPr>
          <p:spPr bwMode="auto">
            <a:xfrm>
              <a:off x="4129089" y="3035300"/>
              <a:ext cx="7938" cy="301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69" name="Rectangle 272">
              <a:extLst>
                <a:ext uri="{FF2B5EF4-FFF2-40B4-BE49-F238E27FC236}">
                  <a16:creationId xmlns:a16="http://schemas.microsoft.com/office/drawing/2014/main" id="{40BD608F-6213-4F01-B255-A792BA6FB1C1}"/>
                </a:ext>
              </a:extLst>
            </p:cNvPr>
            <p:cNvSpPr>
              <a:spLocks noChangeArrowheads="1"/>
            </p:cNvSpPr>
            <p:nvPr/>
          </p:nvSpPr>
          <p:spPr bwMode="auto">
            <a:xfrm>
              <a:off x="4138614" y="3065463"/>
              <a:ext cx="7938" cy="79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70" name="Rectangle 273">
              <a:extLst>
                <a:ext uri="{FF2B5EF4-FFF2-40B4-BE49-F238E27FC236}">
                  <a16:creationId xmlns:a16="http://schemas.microsoft.com/office/drawing/2014/main" id="{000FC14B-8C73-4F39-BEC4-64F344CD7896}"/>
                </a:ext>
              </a:extLst>
            </p:cNvPr>
            <p:cNvSpPr>
              <a:spLocks noChangeArrowheads="1"/>
            </p:cNvSpPr>
            <p:nvPr/>
          </p:nvSpPr>
          <p:spPr bwMode="auto">
            <a:xfrm>
              <a:off x="4148139" y="3048000"/>
              <a:ext cx="7938" cy="174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71" name="Rectangle 274">
              <a:extLst>
                <a:ext uri="{FF2B5EF4-FFF2-40B4-BE49-F238E27FC236}">
                  <a16:creationId xmlns:a16="http://schemas.microsoft.com/office/drawing/2014/main" id="{D2CFD97A-F42B-4422-AC54-4C44F14EDCDB}"/>
                </a:ext>
              </a:extLst>
            </p:cNvPr>
            <p:cNvSpPr>
              <a:spLocks noChangeArrowheads="1"/>
            </p:cNvSpPr>
            <p:nvPr/>
          </p:nvSpPr>
          <p:spPr bwMode="auto">
            <a:xfrm>
              <a:off x="4157664"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72" name="Rectangle 275">
              <a:extLst>
                <a:ext uri="{FF2B5EF4-FFF2-40B4-BE49-F238E27FC236}">
                  <a16:creationId xmlns:a16="http://schemas.microsoft.com/office/drawing/2014/main" id="{E6DB7EF1-0FCF-4FFF-AFCF-8CD5CD2BB14F}"/>
                </a:ext>
              </a:extLst>
            </p:cNvPr>
            <p:cNvSpPr>
              <a:spLocks noChangeArrowheads="1"/>
            </p:cNvSpPr>
            <p:nvPr/>
          </p:nvSpPr>
          <p:spPr bwMode="auto">
            <a:xfrm>
              <a:off x="4168776" y="3065463"/>
              <a:ext cx="7938" cy="47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73" name="Rectangle 276">
              <a:extLst>
                <a:ext uri="{FF2B5EF4-FFF2-40B4-BE49-F238E27FC236}">
                  <a16:creationId xmlns:a16="http://schemas.microsoft.com/office/drawing/2014/main" id="{17DECEA2-CEDF-41E6-BC95-DAA8C6973F98}"/>
                </a:ext>
              </a:extLst>
            </p:cNvPr>
            <p:cNvSpPr>
              <a:spLocks noChangeArrowheads="1"/>
            </p:cNvSpPr>
            <p:nvPr/>
          </p:nvSpPr>
          <p:spPr bwMode="auto">
            <a:xfrm>
              <a:off x="4178301" y="3048000"/>
              <a:ext cx="7938" cy="174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74" name="Rectangle 277">
              <a:extLst>
                <a:ext uri="{FF2B5EF4-FFF2-40B4-BE49-F238E27FC236}">
                  <a16:creationId xmlns:a16="http://schemas.microsoft.com/office/drawing/2014/main" id="{43819379-580C-4BBD-A689-4870670EFAF1}"/>
                </a:ext>
              </a:extLst>
            </p:cNvPr>
            <p:cNvSpPr>
              <a:spLocks noChangeArrowheads="1"/>
            </p:cNvSpPr>
            <p:nvPr/>
          </p:nvSpPr>
          <p:spPr bwMode="auto">
            <a:xfrm>
              <a:off x="418782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75" name="Rectangle 278">
              <a:extLst>
                <a:ext uri="{FF2B5EF4-FFF2-40B4-BE49-F238E27FC236}">
                  <a16:creationId xmlns:a16="http://schemas.microsoft.com/office/drawing/2014/main" id="{8826DC42-4281-4445-9E79-7A47F11FE2B5}"/>
                </a:ext>
              </a:extLst>
            </p:cNvPr>
            <p:cNvSpPr>
              <a:spLocks noChangeArrowheads="1"/>
            </p:cNvSpPr>
            <p:nvPr/>
          </p:nvSpPr>
          <p:spPr bwMode="auto">
            <a:xfrm>
              <a:off x="4197351" y="3065463"/>
              <a:ext cx="7938" cy="1158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76" name="Rectangle 279">
              <a:extLst>
                <a:ext uri="{FF2B5EF4-FFF2-40B4-BE49-F238E27FC236}">
                  <a16:creationId xmlns:a16="http://schemas.microsoft.com/office/drawing/2014/main" id="{EAE2F627-459F-4FAB-AAD4-68327B6A0B50}"/>
                </a:ext>
              </a:extLst>
            </p:cNvPr>
            <p:cNvSpPr>
              <a:spLocks noChangeArrowheads="1"/>
            </p:cNvSpPr>
            <p:nvPr/>
          </p:nvSpPr>
          <p:spPr bwMode="auto">
            <a:xfrm>
              <a:off x="4206876" y="3032125"/>
              <a:ext cx="7938" cy="333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77" name="Rectangle 280">
              <a:extLst>
                <a:ext uri="{FF2B5EF4-FFF2-40B4-BE49-F238E27FC236}">
                  <a16:creationId xmlns:a16="http://schemas.microsoft.com/office/drawing/2014/main" id="{01595999-D31D-442F-92AA-BCDBD2D558A9}"/>
                </a:ext>
              </a:extLst>
            </p:cNvPr>
            <p:cNvSpPr>
              <a:spLocks noChangeArrowheads="1"/>
            </p:cNvSpPr>
            <p:nvPr/>
          </p:nvSpPr>
          <p:spPr bwMode="auto">
            <a:xfrm>
              <a:off x="4217989" y="3065463"/>
              <a:ext cx="7938" cy="904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78" name="Rectangle 281">
              <a:extLst>
                <a:ext uri="{FF2B5EF4-FFF2-40B4-BE49-F238E27FC236}">
                  <a16:creationId xmlns:a16="http://schemas.microsoft.com/office/drawing/2014/main" id="{E1042F7A-9D20-421C-AE63-203D7DDAE307}"/>
                </a:ext>
              </a:extLst>
            </p:cNvPr>
            <p:cNvSpPr>
              <a:spLocks noChangeArrowheads="1"/>
            </p:cNvSpPr>
            <p:nvPr/>
          </p:nvSpPr>
          <p:spPr bwMode="auto">
            <a:xfrm>
              <a:off x="4227514"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79" name="Rectangle 282">
              <a:extLst>
                <a:ext uri="{FF2B5EF4-FFF2-40B4-BE49-F238E27FC236}">
                  <a16:creationId xmlns:a16="http://schemas.microsoft.com/office/drawing/2014/main" id="{A6AD2D1E-127C-45F3-87EC-356F39079369}"/>
                </a:ext>
              </a:extLst>
            </p:cNvPr>
            <p:cNvSpPr>
              <a:spLocks noChangeArrowheads="1"/>
            </p:cNvSpPr>
            <p:nvPr/>
          </p:nvSpPr>
          <p:spPr bwMode="auto">
            <a:xfrm>
              <a:off x="4237039" y="3065463"/>
              <a:ext cx="7938" cy="6032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0" name="Rectangle 283">
              <a:extLst>
                <a:ext uri="{FF2B5EF4-FFF2-40B4-BE49-F238E27FC236}">
                  <a16:creationId xmlns:a16="http://schemas.microsoft.com/office/drawing/2014/main" id="{9A18A4C5-3E45-4608-900F-FBBC9F8354B7}"/>
                </a:ext>
              </a:extLst>
            </p:cNvPr>
            <p:cNvSpPr>
              <a:spLocks noChangeArrowheads="1"/>
            </p:cNvSpPr>
            <p:nvPr/>
          </p:nvSpPr>
          <p:spPr bwMode="auto">
            <a:xfrm>
              <a:off x="4246564" y="3041650"/>
              <a:ext cx="7938" cy="238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1" name="Rectangle 284">
              <a:extLst>
                <a:ext uri="{FF2B5EF4-FFF2-40B4-BE49-F238E27FC236}">
                  <a16:creationId xmlns:a16="http://schemas.microsoft.com/office/drawing/2014/main" id="{746FDA33-CFB7-4CAB-A74F-40A04BBA78CF}"/>
                </a:ext>
              </a:extLst>
            </p:cNvPr>
            <p:cNvSpPr>
              <a:spLocks noChangeArrowheads="1"/>
            </p:cNvSpPr>
            <p:nvPr/>
          </p:nvSpPr>
          <p:spPr bwMode="auto">
            <a:xfrm>
              <a:off x="4256089" y="3065463"/>
              <a:ext cx="7938" cy="381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2" name="Rectangle 285">
              <a:extLst>
                <a:ext uri="{FF2B5EF4-FFF2-40B4-BE49-F238E27FC236}">
                  <a16:creationId xmlns:a16="http://schemas.microsoft.com/office/drawing/2014/main" id="{758FCDAA-53B6-4BA7-BD8B-65D3FAA1F55E}"/>
                </a:ext>
              </a:extLst>
            </p:cNvPr>
            <p:cNvSpPr>
              <a:spLocks noChangeArrowheads="1"/>
            </p:cNvSpPr>
            <p:nvPr/>
          </p:nvSpPr>
          <p:spPr bwMode="auto">
            <a:xfrm>
              <a:off x="4265614" y="3014663"/>
              <a:ext cx="7938" cy="508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3" name="Rectangle 286">
              <a:extLst>
                <a:ext uri="{FF2B5EF4-FFF2-40B4-BE49-F238E27FC236}">
                  <a16:creationId xmlns:a16="http://schemas.microsoft.com/office/drawing/2014/main" id="{95637F4F-2300-44C2-9AFF-8447EAFA9E59}"/>
                </a:ext>
              </a:extLst>
            </p:cNvPr>
            <p:cNvSpPr>
              <a:spLocks noChangeArrowheads="1"/>
            </p:cNvSpPr>
            <p:nvPr/>
          </p:nvSpPr>
          <p:spPr bwMode="auto">
            <a:xfrm>
              <a:off x="4276726" y="3041650"/>
              <a:ext cx="6350" cy="238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4" name="Rectangle 287">
              <a:extLst>
                <a:ext uri="{FF2B5EF4-FFF2-40B4-BE49-F238E27FC236}">
                  <a16:creationId xmlns:a16="http://schemas.microsoft.com/office/drawing/2014/main" id="{EE61B606-80EF-4A29-B1B3-AA91725D0CE1}"/>
                </a:ext>
              </a:extLst>
            </p:cNvPr>
            <p:cNvSpPr>
              <a:spLocks noChangeArrowheads="1"/>
            </p:cNvSpPr>
            <p:nvPr/>
          </p:nvSpPr>
          <p:spPr bwMode="auto">
            <a:xfrm>
              <a:off x="4286251" y="3065463"/>
              <a:ext cx="7938" cy="142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5" name="Rectangle 288">
              <a:extLst>
                <a:ext uri="{FF2B5EF4-FFF2-40B4-BE49-F238E27FC236}">
                  <a16:creationId xmlns:a16="http://schemas.microsoft.com/office/drawing/2014/main" id="{6D974A30-DDEB-4D26-BCCB-BE952F968CB0}"/>
                </a:ext>
              </a:extLst>
            </p:cNvPr>
            <p:cNvSpPr>
              <a:spLocks noChangeArrowheads="1"/>
            </p:cNvSpPr>
            <p:nvPr/>
          </p:nvSpPr>
          <p:spPr bwMode="auto">
            <a:xfrm>
              <a:off x="4295776" y="3032125"/>
              <a:ext cx="7938" cy="333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6" name="Rectangle 289">
              <a:extLst>
                <a:ext uri="{FF2B5EF4-FFF2-40B4-BE49-F238E27FC236}">
                  <a16:creationId xmlns:a16="http://schemas.microsoft.com/office/drawing/2014/main" id="{AE707882-918C-4761-8B87-A589620B568B}"/>
                </a:ext>
              </a:extLst>
            </p:cNvPr>
            <p:cNvSpPr>
              <a:spLocks noChangeArrowheads="1"/>
            </p:cNvSpPr>
            <p:nvPr/>
          </p:nvSpPr>
          <p:spPr bwMode="auto">
            <a:xfrm>
              <a:off x="4305301" y="3065463"/>
              <a:ext cx="7938" cy="63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7" name="Rectangle 290">
              <a:extLst>
                <a:ext uri="{FF2B5EF4-FFF2-40B4-BE49-F238E27FC236}">
                  <a16:creationId xmlns:a16="http://schemas.microsoft.com/office/drawing/2014/main" id="{C4C40FA3-8679-4CB9-A020-D148C75F1615}"/>
                </a:ext>
              </a:extLst>
            </p:cNvPr>
            <p:cNvSpPr>
              <a:spLocks noChangeArrowheads="1"/>
            </p:cNvSpPr>
            <p:nvPr/>
          </p:nvSpPr>
          <p:spPr bwMode="auto">
            <a:xfrm>
              <a:off x="4314826" y="3052763"/>
              <a:ext cx="7938" cy="127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8" name="Rectangle 291">
              <a:extLst>
                <a:ext uri="{FF2B5EF4-FFF2-40B4-BE49-F238E27FC236}">
                  <a16:creationId xmlns:a16="http://schemas.microsoft.com/office/drawing/2014/main" id="{B5A7E15A-F3D1-44E3-8977-82B6B4343A85}"/>
                </a:ext>
              </a:extLst>
            </p:cNvPr>
            <p:cNvSpPr>
              <a:spLocks noChangeArrowheads="1"/>
            </p:cNvSpPr>
            <p:nvPr/>
          </p:nvSpPr>
          <p:spPr bwMode="auto">
            <a:xfrm>
              <a:off x="4324351" y="3065463"/>
              <a:ext cx="7938" cy="968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9" name="Rectangle 292">
              <a:extLst>
                <a:ext uri="{FF2B5EF4-FFF2-40B4-BE49-F238E27FC236}">
                  <a16:creationId xmlns:a16="http://schemas.microsoft.com/office/drawing/2014/main" id="{572D2B6D-E0DE-4C16-9F52-4CCB8B8CA8C1}"/>
                </a:ext>
              </a:extLst>
            </p:cNvPr>
            <p:cNvSpPr>
              <a:spLocks noChangeArrowheads="1"/>
            </p:cNvSpPr>
            <p:nvPr/>
          </p:nvSpPr>
          <p:spPr bwMode="auto">
            <a:xfrm>
              <a:off x="4335464" y="3065463"/>
              <a:ext cx="6350" cy="79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0" name="Line 293">
              <a:extLst>
                <a:ext uri="{FF2B5EF4-FFF2-40B4-BE49-F238E27FC236}">
                  <a16:creationId xmlns:a16="http://schemas.microsoft.com/office/drawing/2014/main" id="{7082228B-3AC4-4EE5-B7DA-39243CB8A7A1}"/>
                </a:ext>
              </a:extLst>
            </p:cNvPr>
            <p:cNvSpPr>
              <a:spLocks noChangeShapeType="1"/>
            </p:cNvSpPr>
            <p:nvPr/>
          </p:nvSpPr>
          <p:spPr bwMode="auto">
            <a:xfrm flipV="1">
              <a:off x="2879726" y="3006725"/>
              <a:ext cx="0" cy="571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1" name="Line 294">
              <a:extLst>
                <a:ext uri="{FF2B5EF4-FFF2-40B4-BE49-F238E27FC236}">
                  <a16:creationId xmlns:a16="http://schemas.microsoft.com/office/drawing/2014/main" id="{F52EAD81-CA39-4BE2-BAC7-8FB80754B1FC}"/>
                </a:ext>
              </a:extLst>
            </p:cNvPr>
            <p:cNvSpPr>
              <a:spLocks noChangeShapeType="1"/>
            </p:cNvSpPr>
            <p:nvPr/>
          </p:nvSpPr>
          <p:spPr bwMode="auto">
            <a:xfrm flipV="1">
              <a:off x="2889251" y="3214688"/>
              <a:ext cx="0" cy="238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2" name="Line 295">
              <a:extLst>
                <a:ext uri="{FF2B5EF4-FFF2-40B4-BE49-F238E27FC236}">
                  <a16:creationId xmlns:a16="http://schemas.microsoft.com/office/drawing/2014/main" id="{491E75BB-74F8-46EC-B4AB-491433A7C1DE}"/>
                </a:ext>
              </a:extLst>
            </p:cNvPr>
            <p:cNvSpPr>
              <a:spLocks noChangeShapeType="1"/>
            </p:cNvSpPr>
            <p:nvPr/>
          </p:nvSpPr>
          <p:spPr bwMode="auto">
            <a:xfrm flipV="1">
              <a:off x="2898776" y="3063875"/>
              <a:ext cx="0" cy="254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3" name="Line 296">
              <a:extLst>
                <a:ext uri="{FF2B5EF4-FFF2-40B4-BE49-F238E27FC236}">
                  <a16:creationId xmlns:a16="http://schemas.microsoft.com/office/drawing/2014/main" id="{09C9F1D4-6394-4AF4-BF77-04FFA6FFF2B5}"/>
                </a:ext>
              </a:extLst>
            </p:cNvPr>
            <p:cNvSpPr>
              <a:spLocks noChangeShapeType="1"/>
            </p:cNvSpPr>
            <p:nvPr/>
          </p:nvSpPr>
          <p:spPr bwMode="auto">
            <a:xfrm flipV="1">
              <a:off x="2908301" y="3879850"/>
              <a:ext cx="0" cy="254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4" name="Line 297">
              <a:extLst>
                <a:ext uri="{FF2B5EF4-FFF2-40B4-BE49-F238E27FC236}">
                  <a16:creationId xmlns:a16="http://schemas.microsoft.com/office/drawing/2014/main" id="{55159AF4-8009-4D09-A78F-838FEEEB04B6}"/>
                </a:ext>
              </a:extLst>
            </p:cNvPr>
            <p:cNvSpPr>
              <a:spLocks noChangeShapeType="1"/>
            </p:cNvSpPr>
            <p:nvPr/>
          </p:nvSpPr>
          <p:spPr bwMode="auto">
            <a:xfrm flipV="1">
              <a:off x="2919414" y="2913063"/>
              <a:ext cx="0" cy="238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5" name="Line 298">
              <a:extLst>
                <a:ext uri="{FF2B5EF4-FFF2-40B4-BE49-F238E27FC236}">
                  <a16:creationId xmlns:a16="http://schemas.microsoft.com/office/drawing/2014/main" id="{6DF32EDE-BAF0-46D0-A51D-B973DBD9C4AB}"/>
                </a:ext>
              </a:extLst>
            </p:cNvPr>
            <p:cNvSpPr>
              <a:spLocks noChangeShapeType="1"/>
            </p:cNvSpPr>
            <p:nvPr/>
          </p:nvSpPr>
          <p:spPr bwMode="auto">
            <a:xfrm flipV="1">
              <a:off x="2928939" y="2616200"/>
              <a:ext cx="0" cy="254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6" name="Line 299">
              <a:extLst>
                <a:ext uri="{FF2B5EF4-FFF2-40B4-BE49-F238E27FC236}">
                  <a16:creationId xmlns:a16="http://schemas.microsoft.com/office/drawing/2014/main" id="{FEE736A4-90D1-4DA6-968A-3C83D2C7415B}"/>
                </a:ext>
              </a:extLst>
            </p:cNvPr>
            <p:cNvSpPr>
              <a:spLocks noChangeShapeType="1"/>
            </p:cNvSpPr>
            <p:nvPr/>
          </p:nvSpPr>
          <p:spPr bwMode="auto">
            <a:xfrm flipV="1">
              <a:off x="2938464" y="3260725"/>
              <a:ext cx="0" cy="222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7" name="Line 300">
              <a:extLst>
                <a:ext uri="{FF2B5EF4-FFF2-40B4-BE49-F238E27FC236}">
                  <a16:creationId xmlns:a16="http://schemas.microsoft.com/office/drawing/2014/main" id="{461B21E4-800A-47C8-B601-180C131EA6A4}"/>
                </a:ext>
              </a:extLst>
            </p:cNvPr>
            <p:cNvSpPr>
              <a:spLocks noChangeShapeType="1"/>
            </p:cNvSpPr>
            <p:nvPr/>
          </p:nvSpPr>
          <p:spPr bwMode="auto">
            <a:xfrm flipV="1">
              <a:off x="2947989" y="2854325"/>
              <a:ext cx="0" cy="238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8" name="Line 301">
              <a:extLst>
                <a:ext uri="{FF2B5EF4-FFF2-40B4-BE49-F238E27FC236}">
                  <a16:creationId xmlns:a16="http://schemas.microsoft.com/office/drawing/2014/main" id="{B9607C5F-C6FD-46E3-80C7-28BE2C0D8678}"/>
                </a:ext>
              </a:extLst>
            </p:cNvPr>
            <p:cNvSpPr>
              <a:spLocks noChangeShapeType="1"/>
            </p:cNvSpPr>
            <p:nvPr/>
          </p:nvSpPr>
          <p:spPr bwMode="auto">
            <a:xfrm flipV="1">
              <a:off x="2957514" y="2944813"/>
              <a:ext cx="0" cy="254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9" name="Line 302">
              <a:extLst>
                <a:ext uri="{FF2B5EF4-FFF2-40B4-BE49-F238E27FC236}">
                  <a16:creationId xmlns:a16="http://schemas.microsoft.com/office/drawing/2014/main" id="{C4189B3A-B2C0-430D-B07E-F63F8508FFC6}"/>
                </a:ext>
              </a:extLst>
            </p:cNvPr>
            <p:cNvSpPr>
              <a:spLocks noChangeShapeType="1"/>
            </p:cNvSpPr>
            <p:nvPr/>
          </p:nvSpPr>
          <p:spPr bwMode="auto">
            <a:xfrm flipV="1">
              <a:off x="2967039" y="3184525"/>
              <a:ext cx="0" cy="254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0" name="Line 303">
              <a:extLst>
                <a:ext uri="{FF2B5EF4-FFF2-40B4-BE49-F238E27FC236}">
                  <a16:creationId xmlns:a16="http://schemas.microsoft.com/office/drawing/2014/main" id="{427DFA41-C434-4A28-B5A9-3856CFA82523}"/>
                </a:ext>
              </a:extLst>
            </p:cNvPr>
            <p:cNvSpPr>
              <a:spLocks noChangeShapeType="1"/>
            </p:cNvSpPr>
            <p:nvPr/>
          </p:nvSpPr>
          <p:spPr bwMode="auto">
            <a:xfrm flipV="1">
              <a:off x="2978151" y="3535363"/>
              <a:ext cx="0" cy="254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1" name="Line 304">
              <a:extLst>
                <a:ext uri="{FF2B5EF4-FFF2-40B4-BE49-F238E27FC236}">
                  <a16:creationId xmlns:a16="http://schemas.microsoft.com/office/drawing/2014/main" id="{EF341A2E-ECE9-40FB-9A14-93B4ABC848B7}"/>
                </a:ext>
              </a:extLst>
            </p:cNvPr>
            <p:cNvSpPr>
              <a:spLocks noChangeShapeType="1"/>
            </p:cNvSpPr>
            <p:nvPr/>
          </p:nvSpPr>
          <p:spPr bwMode="auto">
            <a:xfrm flipV="1">
              <a:off x="2987676" y="2854325"/>
              <a:ext cx="0" cy="254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2" name="Line 305">
              <a:extLst>
                <a:ext uri="{FF2B5EF4-FFF2-40B4-BE49-F238E27FC236}">
                  <a16:creationId xmlns:a16="http://schemas.microsoft.com/office/drawing/2014/main" id="{1F34D105-5CED-4520-B84F-FBECC28C3518}"/>
                </a:ext>
              </a:extLst>
            </p:cNvPr>
            <p:cNvSpPr>
              <a:spLocks noChangeShapeType="1"/>
            </p:cNvSpPr>
            <p:nvPr/>
          </p:nvSpPr>
          <p:spPr bwMode="auto">
            <a:xfrm flipV="1">
              <a:off x="2997201" y="2743200"/>
              <a:ext cx="0" cy="254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3" name="Line 306">
              <a:extLst>
                <a:ext uri="{FF2B5EF4-FFF2-40B4-BE49-F238E27FC236}">
                  <a16:creationId xmlns:a16="http://schemas.microsoft.com/office/drawing/2014/main" id="{B85488A6-3F84-4D86-9AEE-9E994072DFC2}"/>
                </a:ext>
              </a:extLst>
            </p:cNvPr>
            <p:cNvSpPr>
              <a:spLocks noChangeShapeType="1"/>
            </p:cNvSpPr>
            <p:nvPr/>
          </p:nvSpPr>
          <p:spPr bwMode="auto">
            <a:xfrm flipV="1">
              <a:off x="3006726" y="3171825"/>
              <a:ext cx="0" cy="238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4" name="Line 307">
              <a:extLst>
                <a:ext uri="{FF2B5EF4-FFF2-40B4-BE49-F238E27FC236}">
                  <a16:creationId xmlns:a16="http://schemas.microsoft.com/office/drawing/2014/main" id="{EDDCD83F-7C7C-455C-99C6-6F388E70EFA1}"/>
                </a:ext>
              </a:extLst>
            </p:cNvPr>
            <p:cNvSpPr>
              <a:spLocks noChangeShapeType="1"/>
            </p:cNvSpPr>
            <p:nvPr/>
          </p:nvSpPr>
          <p:spPr bwMode="auto">
            <a:xfrm flipV="1">
              <a:off x="3016251" y="3390900"/>
              <a:ext cx="0" cy="269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5" name="Line 308">
              <a:extLst>
                <a:ext uri="{FF2B5EF4-FFF2-40B4-BE49-F238E27FC236}">
                  <a16:creationId xmlns:a16="http://schemas.microsoft.com/office/drawing/2014/main" id="{36298093-DC49-4183-9F77-51A59C56C34F}"/>
                </a:ext>
              </a:extLst>
            </p:cNvPr>
            <p:cNvSpPr>
              <a:spLocks noChangeShapeType="1"/>
            </p:cNvSpPr>
            <p:nvPr/>
          </p:nvSpPr>
          <p:spPr bwMode="auto">
            <a:xfrm flipV="1">
              <a:off x="3025776" y="2762250"/>
              <a:ext cx="0" cy="2540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6" name="Line 309">
              <a:extLst>
                <a:ext uri="{FF2B5EF4-FFF2-40B4-BE49-F238E27FC236}">
                  <a16:creationId xmlns:a16="http://schemas.microsoft.com/office/drawing/2014/main" id="{E722F865-4263-4486-ACF5-AA6DE6C78C03}"/>
                </a:ext>
              </a:extLst>
            </p:cNvPr>
            <p:cNvSpPr>
              <a:spLocks noChangeShapeType="1"/>
            </p:cNvSpPr>
            <p:nvPr/>
          </p:nvSpPr>
          <p:spPr bwMode="auto">
            <a:xfrm flipV="1">
              <a:off x="3036889" y="3025775"/>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7" name="Line 310">
              <a:extLst>
                <a:ext uri="{FF2B5EF4-FFF2-40B4-BE49-F238E27FC236}">
                  <a16:creationId xmlns:a16="http://schemas.microsoft.com/office/drawing/2014/main" id="{5709A87A-7387-4CB7-AE2C-D870D2A6FADF}"/>
                </a:ext>
              </a:extLst>
            </p:cNvPr>
            <p:cNvSpPr>
              <a:spLocks noChangeShapeType="1"/>
            </p:cNvSpPr>
            <p:nvPr/>
          </p:nvSpPr>
          <p:spPr bwMode="auto">
            <a:xfrm flipV="1">
              <a:off x="3046414" y="3008313"/>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8" name="Line 311">
              <a:extLst>
                <a:ext uri="{FF2B5EF4-FFF2-40B4-BE49-F238E27FC236}">
                  <a16:creationId xmlns:a16="http://schemas.microsoft.com/office/drawing/2014/main" id="{FB5EB9F7-2335-4C46-8599-9D69CC84559A}"/>
                </a:ext>
              </a:extLst>
            </p:cNvPr>
            <p:cNvSpPr>
              <a:spLocks noChangeShapeType="1"/>
            </p:cNvSpPr>
            <p:nvPr/>
          </p:nvSpPr>
          <p:spPr bwMode="auto">
            <a:xfrm flipV="1">
              <a:off x="3055939" y="2954338"/>
              <a:ext cx="0" cy="1158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9" name="Line 312">
              <a:extLst>
                <a:ext uri="{FF2B5EF4-FFF2-40B4-BE49-F238E27FC236}">
                  <a16:creationId xmlns:a16="http://schemas.microsoft.com/office/drawing/2014/main" id="{72EF2B9A-F1AD-4A7C-A80C-7961E7F5B6AF}"/>
                </a:ext>
              </a:extLst>
            </p:cNvPr>
            <p:cNvSpPr>
              <a:spLocks noChangeShapeType="1"/>
            </p:cNvSpPr>
            <p:nvPr/>
          </p:nvSpPr>
          <p:spPr bwMode="auto">
            <a:xfrm flipV="1">
              <a:off x="3065464" y="2938463"/>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0" name="Line 313">
              <a:extLst>
                <a:ext uri="{FF2B5EF4-FFF2-40B4-BE49-F238E27FC236}">
                  <a16:creationId xmlns:a16="http://schemas.microsoft.com/office/drawing/2014/main" id="{AF8E3AF9-E06E-414B-B487-59E2507263B3}"/>
                </a:ext>
              </a:extLst>
            </p:cNvPr>
            <p:cNvSpPr>
              <a:spLocks noChangeShapeType="1"/>
            </p:cNvSpPr>
            <p:nvPr/>
          </p:nvSpPr>
          <p:spPr bwMode="auto">
            <a:xfrm flipV="1">
              <a:off x="3074989" y="3022600"/>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1" name="Line 314">
              <a:extLst>
                <a:ext uri="{FF2B5EF4-FFF2-40B4-BE49-F238E27FC236}">
                  <a16:creationId xmlns:a16="http://schemas.microsoft.com/office/drawing/2014/main" id="{CBE28E97-F26E-4895-9018-5587E5277B22}"/>
                </a:ext>
              </a:extLst>
            </p:cNvPr>
            <p:cNvSpPr>
              <a:spLocks noChangeShapeType="1"/>
            </p:cNvSpPr>
            <p:nvPr/>
          </p:nvSpPr>
          <p:spPr bwMode="auto">
            <a:xfrm flipV="1">
              <a:off x="3084514" y="2952750"/>
              <a:ext cx="0" cy="1047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2" name="Line 315">
              <a:extLst>
                <a:ext uri="{FF2B5EF4-FFF2-40B4-BE49-F238E27FC236}">
                  <a16:creationId xmlns:a16="http://schemas.microsoft.com/office/drawing/2014/main" id="{EA86E438-18DC-4BC2-B568-1B85A951FE92}"/>
                </a:ext>
              </a:extLst>
            </p:cNvPr>
            <p:cNvSpPr>
              <a:spLocks noChangeShapeType="1"/>
            </p:cNvSpPr>
            <p:nvPr/>
          </p:nvSpPr>
          <p:spPr bwMode="auto">
            <a:xfrm flipV="1">
              <a:off x="3094039" y="2998788"/>
              <a:ext cx="0" cy="1063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3" name="Line 316">
              <a:extLst>
                <a:ext uri="{FF2B5EF4-FFF2-40B4-BE49-F238E27FC236}">
                  <a16:creationId xmlns:a16="http://schemas.microsoft.com/office/drawing/2014/main" id="{3D2BCAB4-A2B8-4736-93B4-E17D1922D47C}"/>
                </a:ext>
              </a:extLst>
            </p:cNvPr>
            <p:cNvSpPr>
              <a:spLocks noChangeShapeType="1"/>
            </p:cNvSpPr>
            <p:nvPr/>
          </p:nvSpPr>
          <p:spPr bwMode="auto">
            <a:xfrm flipV="1">
              <a:off x="3105151" y="3013075"/>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4" name="Line 317">
              <a:extLst>
                <a:ext uri="{FF2B5EF4-FFF2-40B4-BE49-F238E27FC236}">
                  <a16:creationId xmlns:a16="http://schemas.microsoft.com/office/drawing/2014/main" id="{60860BCB-69A9-4CC8-A51D-FA1A5AFD39BE}"/>
                </a:ext>
              </a:extLst>
            </p:cNvPr>
            <p:cNvSpPr>
              <a:spLocks noChangeShapeType="1"/>
            </p:cNvSpPr>
            <p:nvPr/>
          </p:nvSpPr>
          <p:spPr bwMode="auto">
            <a:xfrm flipV="1">
              <a:off x="3114676" y="3033713"/>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5" name="Line 318">
              <a:extLst>
                <a:ext uri="{FF2B5EF4-FFF2-40B4-BE49-F238E27FC236}">
                  <a16:creationId xmlns:a16="http://schemas.microsoft.com/office/drawing/2014/main" id="{9192D22E-7280-462D-A404-7C9734E6FDBF}"/>
                </a:ext>
              </a:extLst>
            </p:cNvPr>
            <p:cNvSpPr>
              <a:spLocks noChangeShapeType="1"/>
            </p:cNvSpPr>
            <p:nvPr/>
          </p:nvSpPr>
          <p:spPr bwMode="auto">
            <a:xfrm flipV="1">
              <a:off x="3124201" y="3040063"/>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6" name="Line 319">
              <a:extLst>
                <a:ext uri="{FF2B5EF4-FFF2-40B4-BE49-F238E27FC236}">
                  <a16:creationId xmlns:a16="http://schemas.microsoft.com/office/drawing/2014/main" id="{7D86F6A2-0E31-4F4F-A939-42669F8B628B}"/>
                </a:ext>
              </a:extLst>
            </p:cNvPr>
            <p:cNvSpPr>
              <a:spLocks noChangeShapeType="1"/>
            </p:cNvSpPr>
            <p:nvPr/>
          </p:nvSpPr>
          <p:spPr bwMode="auto">
            <a:xfrm flipV="1">
              <a:off x="3133726" y="2982913"/>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7" name="Line 320">
              <a:extLst>
                <a:ext uri="{FF2B5EF4-FFF2-40B4-BE49-F238E27FC236}">
                  <a16:creationId xmlns:a16="http://schemas.microsoft.com/office/drawing/2014/main" id="{E21E65A0-CF24-4FCF-AF53-DCB62E3E18BB}"/>
                </a:ext>
              </a:extLst>
            </p:cNvPr>
            <p:cNvSpPr>
              <a:spLocks noChangeShapeType="1"/>
            </p:cNvSpPr>
            <p:nvPr/>
          </p:nvSpPr>
          <p:spPr bwMode="auto">
            <a:xfrm flipV="1">
              <a:off x="3144839" y="3014663"/>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8" name="Line 321">
              <a:extLst>
                <a:ext uri="{FF2B5EF4-FFF2-40B4-BE49-F238E27FC236}">
                  <a16:creationId xmlns:a16="http://schemas.microsoft.com/office/drawing/2014/main" id="{5469EB18-08B3-4DC0-BC9C-E845725B8893}"/>
                </a:ext>
              </a:extLst>
            </p:cNvPr>
            <p:cNvSpPr>
              <a:spLocks noChangeShapeType="1"/>
            </p:cNvSpPr>
            <p:nvPr/>
          </p:nvSpPr>
          <p:spPr bwMode="auto">
            <a:xfrm flipV="1">
              <a:off x="3154364" y="2884488"/>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9" name="Line 322">
              <a:extLst>
                <a:ext uri="{FF2B5EF4-FFF2-40B4-BE49-F238E27FC236}">
                  <a16:creationId xmlns:a16="http://schemas.microsoft.com/office/drawing/2014/main" id="{23E3BB0D-5FD3-43B6-ACA3-2EF512CF0C43}"/>
                </a:ext>
              </a:extLst>
            </p:cNvPr>
            <p:cNvSpPr>
              <a:spLocks noChangeShapeType="1"/>
            </p:cNvSpPr>
            <p:nvPr/>
          </p:nvSpPr>
          <p:spPr bwMode="auto">
            <a:xfrm flipV="1">
              <a:off x="3163889" y="2998788"/>
              <a:ext cx="0" cy="1174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0" name="Line 323">
              <a:extLst>
                <a:ext uri="{FF2B5EF4-FFF2-40B4-BE49-F238E27FC236}">
                  <a16:creationId xmlns:a16="http://schemas.microsoft.com/office/drawing/2014/main" id="{CDD901F9-9C15-4605-8963-89F5EB690701}"/>
                </a:ext>
              </a:extLst>
            </p:cNvPr>
            <p:cNvSpPr>
              <a:spLocks noChangeShapeType="1"/>
            </p:cNvSpPr>
            <p:nvPr/>
          </p:nvSpPr>
          <p:spPr bwMode="auto">
            <a:xfrm flipV="1">
              <a:off x="3173414" y="3221038"/>
              <a:ext cx="0" cy="2476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1" name="Line 324">
              <a:extLst>
                <a:ext uri="{FF2B5EF4-FFF2-40B4-BE49-F238E27FC236}">
                  <a16:creationId xmlns:a16="http://schemas.microsoft.com/office/drawing/2014/main" id="{470457C3-2D66-4389-B63E-97D77A16DDDF}"/>
                </a:ext>
              </a:extLst>
            </p:cNvPr>
            <p:cNvSpPr>
              <a:spLocks noChangeShapeType="1"/>
            </p:cNvSpPr>
            <p:nvPr/>
          </p:nvSpPr>
          <p:spPr bwMode="auto">
            <a:xfrm flipV="1">
              <a:off x="3182939" y="2924175"/>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2" name="Line 325">
              <a:extLst>
                <a:ext uri="{FF2B5EF4-FFF2-40B4-BE49-F238E27FC236}">
                  <a16:creationId xmlns:a16="http://schemas.microsoft.com/office/drawing/2014/main" id="{27CF31A8-9805-402E-B7CD-175054AD0B38}"/>
                </a:ext>
              </a:extLst>
            </p:cNvPr>
            <p:cNvSpPr>
              <a:spLocks noChangeShapeType="1"/>
            </p:cNvSpPr>
            <p:nvPr/>
          </p:nvSpPr>
          <p:spPr bwMode="auto">
            <a:xfrm flipV="1">
              <a:off x="3192464" y="2876550"/>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3" name="Line 326">
              <a:extLst>
                <a:ext uri="{FF2B5EF4-FFF2-40B4-BE49-F238E27FC236}">
                  <a16:creationId xmlns:a16="http://schemas.microsoft.com/office/drawing/2014/main" id="{9470302E-1983-4937-8FEF-CE3D222FD356}"/>
                </a:ext>
              </a:extLst>
            </p:cNvPr>
            <p:cNvSpPr>
              <a:spLocks noChangeShapeType="1"/>
            </p:cNvSpPr>
            <p:nvPr/>
          </p:nvSpPr>
          <p:spPr bwMode="auto">
            <a:xfrm flipV="1">
              <a:off x="3201989" y="2963863"/>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4" name="Line 327">
              <a:extLst>
                <a:ext uri="{FF2B5EF4-FFF2-40B4-BE49-F238E27FC236}">
                  <a16:creationId xmlns:a16="http://schemas.microsoft.com/office/drawing/2014/main" id="{118DCB7D-D684-4186-B837-92011963C273}"/>
                </a:ext>
              </a:extLst>
            </p:cNvPr>
            <p:cNvSpPr>
              <a:spLocks noChangeShapeType="1"/>
            </p:cNvSpPr>
            <p:nvPr/>
          </p:nvSpPr>
          <p:spPr bwMode="auto">
            <a:xfrm flipV="1">
              <a:off x="3213101" y="3162300"/>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5" name="Line 328">
              <a:extLst>
                <a:ext uri="{FF2B5EF4-FFF2-40B4-BE49-F238E27FC236}">
                  <a16:creationId xmlns:a16="http://schemas.microsoft.com/office/drawing/2014/main" id="{FBA8F477-5144-4BC2-8591-4A2C6432D819}"/>
                </a:ext>
              </a:extLst>
            </p:cNvPr>
            <p:cNvSpPr>
              <a:spLocks noChangeShapeType="1"/>
            </p:cNvSpPr>
            <p:nvPr/>
          </p:nvSpPr>
          <p:spPr bwMode="auto">
            <a:xfrm flipV="1">
              <a:off x="3222626" y="2860675"/>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6" name="Line 329">
              <a:extLst>
                <a:ext uri="{FF2B5EF4-FFF2-40B4-BE49-F238E27FC236}">
                  <a16:creationId xmlns:a16="http://schemas.microsoft.com/office/drawing/2014/main" id="{5DC820F0-7DE4-4E0D-A67B-CD2E104A27E2}"/>
                </a:ext>
              </a:extLst>
            </p:cNvPr>
            <p:cNvSpPr>
              <a:spLocks noChangeShapeType="1"/>
            </p:cNvSpPr>
            <p:nvPr/>
          </p:nvSpPr>
          <p:spPr bwMode="auto">
            <a:xfrm flipV="1">
              <a:off x="3232151" y="3017838"/>
              <a:ext cx="0" cy="1031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7" name="Line 330">
              <a:extLst>
                <a:ext uri="{FF2B5EF4-FFF2-40B4-BE49-F238E27FC236}">
                  <a16:creationId xmlns:a16="http://schemas.microsoft.com/office/drawing/2014/main" id="{F9F3E37B-1A55-41E4-9AF2-AC7E36413BA0}"/>
                </a:ext>
              </a:extLst>
            </p:cNvPr>
            <p:cNvSpPr>
              <a:spLocks noChangeShapeType="1"/>
            </p:cNvSpPr>
            <p:nvPr/>
          </p:nvSpPr>
          <p:spPr bwMode="auto">
            <a:xfrm flipV="1">
              <a:off x="3241676" y="3001963"/>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8" name="Line 331">
              <a:extLst>
                <a:ext uri="{FF2B5EF4-FFF2-40B4-BE49-F238E27FC236}">
                  <a16:creationId xmlns:a16="http://schemas.microsoft.com/office/drawing/2014/main" id="{2F35D1A7-B761-4712-927A-108C8EFB62DA}"/>
                </a:ext>
              </a:extLst>
            </p:cNvPr>
            <p:cNvSpPr>
              <a:spLocks noChangeShapeType="1"/>
            </p:cNvSpPr>
            <p:nvPr/>
          </p:nvSpPr>
          <p:spPr bwMode="auto">
            <a:xfrm flipV="1">
              <a:off x="3251201" y="3081338"/>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9" name="Line 332">
              <a:extLst>
                <a:ext uri="{FF2B5EF4-FFF2-40B4-BE49-F238E27FC236}">
                  <a16:creationId xmlns:a16="http://schemas.microsoft.com/office/drawing/2014/main" id="{F40E2047-DC6F-4FEC-9A6C-2AEDC3A51558}"/>
                </a:ext>
              </a:extLst>
            </p:cNvPr>
            <p:cNvSpPr>
              <a:spLocks noChangeShapeType="1"/>
            </p:cNvSpPr>
            <p:nvPr/>
          </p:nvSpPr>
          <p:spPr bwMode="auto">
            <a:xfrm flipV="1">
              <a:off x="3260726" y="3027363"/>
              <a:ext cx="0" cy="1158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0" name="Line 333">
              <a:extLst>
                <a:ext uri="{FF2B5EF4-FFF2-40B4-BE49-F238E27FC236}">
                  <a16:creationId xmlns:a16="http://schemas.microsoft.com/office/drawing/2014/main" id="{1D4CBA07-BCB1-47CD-808D-E7048ED2A667}"/>
                </a:ext>
              </a:extLst>
            </p:cNvPr>
            <p:cNvSpPr>
              <a:spLocks noChangeShapeType="1"/>
            </p:cNvSpPr>
            <p:nvPr/>
          </p:nvSpPr>
          <p:spPr bwMode="auto">
            <a:xfrm flipV="1">
              <a:off x="3271839" y="3014663"/>
              <a:ext cx="0" cy="1063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1" name="Line 334">
              <a:extLst>
                <a:ext uri="{FF2B5EF4-FFF2-40B4-BE49-F238E27FC236}">
                  <a16:creationId xmlns:a16="http://schemas.microsoft.com/office/drawing/2014/main" id="{B0199CE8-B621-4CBD-A575-58EA5AF824A5}"/>
                </a:ext>
              </a:extLst>
            </p:cNvPr>
            <p:cNvSpPr>
              <a:spLocks noChangeShapeType="1"/>
            </p:cNvSpPr>
            <p:nvPr/>
          </p:nvSpPr>
          <p:spPr bwMode="auto">
            <a:xfrm flipV="1">
              <a:off x="3281364" y="2998788"/>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2" name="Line 335">
              <a:extLst>
                <a:ext uri="{FF2B5EF4-FFF2-40B4-BE49-F238E27FC236}">
                  <a16:creationId xmlns:a16="http://schemas.microsoft.com/office/drawing/2014/main" id="{1F0E26EE-6791-4C66-BF40-CC62E303743A}"/>
                </a:ext>
              </a:extLst>
            </p:cNvPr>
            <p:cNvSpPr>
              <a:spLocks noChangeShapeType="1"/>
            </p:cNvSpPr>
            <p:nvPr/>
          </p:nvSpPr>
          <p:spPr bwMode="auto">
            <a:xfrm flipV="1">
              <a:off x="3290889" y="3019425"/>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3" name="Line 336">
              <a:extLst>
                <a:ext uri="{FF2B5EF4-FFF2-40B4-BE49-F238E27FC236}">
                  <a16:creationId xmlns:a16="http://schemas.microsoft.com/office/drawing/2014/main" id="{0578FDF2-D15C-417A-A4FB-5EFDB216412A}"/>
                </a:ext>
              </a:extLst>
            </p:cNvPr>
            <p:cNvSpPr>
              <a:spLocks noChangeShapeType="1"/>
            </p:cNvSpPr>
            <p:nvPr/>
          </p:nvSpPr>
          <p:spPr bwMode="auto">
            <a:xfrm flipV="1">
              <a:off x="3300414" y="3068638"/>
              <a:ext cx="0" cy="1047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4" name="Line 337">
              <a:extLst>
                <a:ext uri="{FF2B5EF4-FFF2-40B4-BE49-F238E27FC236}">
                  <a16:creationId xmlns:a16="http://schemas.microsoft.com/office/drawing/2014/main" id="{E26002CC-1301-435D-90F7-2A55BE61BB18}"/>
                </a:ext>
              </a:extLst>
            </p:cNvPr>
            <p:cNvSpPr>
              <a:spLocks noChangeShapeType="1"/>
            </p:cNvSpPr>
            <p:nvPr/>
          </p:nvSpPr>
          <p:spPr bwMode="auto">
            <a:xfrm flipV="1">
              <a:off x="3309939" y="3013075"/>
              <a:ext cx="0" cy="1174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5" name="Line 338">
              <a:extLst>
                <a:ext uri="{FF2B5EF4-FFF2-40B4-BE49-F238E27FC236}">
                  <a16:creationId xmlns:a16="http://schemas.microsoft.com/office/drawing/2014/main" id="{0845716E-3C68-48B1-8B46-F7D240F4DB31}"/>
                </a:ext>
              </a:extLst>
            </p:cNvPr>
            <p:cNvSpPr>
              <a:spLocks noChangeShapeType="1"/>
            </p:cNvSpPr>
            <p:nvPr/>
          </p:nvSpPr>
          <p:spPr bwMode="auto">
            <a:xfrm flipV="1">
              <a:off x="3321051" y="2984500"/>
              <a:ext cx="0" cy="2492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6" name="Line 339">
              <a:extLst>
                <a:ext uri="{FF2B5EF4-FFF2-40B4-BE49-F238E27FC236}">
                  <a16:creationId xmlns:a16="http://schemas.microsoft.com/office/drawing/2014/main" id="{2E4C661E-5E07-40B2-858C-FD6B62907864}"/>
                </a:ext>
              </a:extLst>
            </p:cNvPr>
            <p:cNvSpPr>
              <a:spLocks noChangeShapeType="1"/>
            </p:cNvSpPr>
            <p:nvPr/>
          </p:nvSpPr>
          <p:spPr bwMode="auto">
            <a:xfrm flipV="1">
              <a:off x="3330576" y="3038475"/>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7" name="Line 340">
              <a:extLst>
                <a:ext uri="{FF2B5EF4-FFF2-40B4-BE49-F238E27FC236}">
                  <a16:creationId xmlns:a16="http://schemas.microsoft.com/office/drawing/2014/main" id="{881A21F9-0F31-4608-97CE-48109380CD70}"/>
                </a:ext>
              </a:extLst>
            </p:cNvPr>
            <p:cNvSpPr>
              <a:spLocks noChangeShapeType="1"/>
            </p:cNvSpPr>
            <p:nvPr/>
          </p:nvSpPr>
          <p:spPr bwMode="auto">
            <a:xfrm flipV="1">
              <a:off x="3340101" y="2982913"/>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8" name="Line 341">
              <a:extLst>
                <a:ext uri="{FF2B5EF4-FFF2-40B4-BE49-F238E27FC236}">
                  <a16:creationId xmlns:a16="http://schemas.microsoft.com/office/drawing/2014/main" id="{FBB1E9BD-03B2-4F1A-AAC0-BB81A738CAE9}"/>
                </a:ext>
              </a:extLst>
            </p:cNvPr>
            <p:cNvSpPr>
              <a:spLocks noChangeShapeType="1"/>
            </p:cNvSpPr>
            <p:nvPr/>
          </p:nvSpPr>
          <p:spPr bwMode="auto">
            <a:xfrm flipV="1">
              <a:off x="3349626" y="3005138"/>
              <a:ext cx="0" cy="1158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9" name="Line 342">
              <a:extLst>
                <a:ext uri="{FF2B5EF4-FFF2-40B4-BE49-F238E27FC236}">
                  <a16:creationId xmlns:a16="http://schemas.microsoft.com/office/drawing/2014/main" id="{E6FD7291-7271-4975-B53C-95368F0AD221}"/>
                </a:ext>
              </a:extLst>
            </p:cNvPr>
            <p:cNvSpPr>
              <a:spLocks noChangeShapeType="1"/>
            </p:cNvSpPr>
            <p:nvPr/>
          </p:nvSpPr>
          <p:spPr bwMode="auto">
            <a:xfrm flipV="1">
              <a:off x="3359151" y="2932113"/>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0" name="Line 343">
              <a:extLst>
                <a:ext uri="{FF2B5EF4-FFF2-40B4-BE49-F238E27FC236}">
                  <a16:creationId xmlns:a16="http://schemas.microsoft.com/office/drawing/2014/main" id="{925620CA-FEDB-4C94-8B66-4585FEA7D1C8}"/>
                </a:ext>
              </a:extLst>
            </p:cNvPr>
            <p:cNvSpPr>
              <a:spLocks noChangeShapeType="1"/>
            </p:cNvSpPr>
            <p:nvPr/>
          </p:nvSpPr>
          <p:spPr bwMode="auto">
            <a:xfrm flipV="1">
              <a:off x="3368676" y="3036888"/>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1" name="Line 344">
              <a:extLst>
                <a:ext uri="{FF2B5EF4-FFF2-40B4-BE49-F238E27FC236}">
                  <a16:creationId xmlns:a16="http://schemas.microsoft.com/office/drawing/2014/main" id="{DEF2B76A-C45F-44A6-8DDC-6F39E9A695BF}"/>
                </a:ext>
              </a:extLst>
            </p:cNvPr>
            <p:cNvSpPr>
              <a:spLocks noChangeShapeType="1"/>
            </p:cNvSpPr>
            <p:nvPr/>
          </p:nvSpPr>
          <p:spPr bwMode="auto">
            <a:xfrm flipV="1">
              <a:off x="3379789" y="2967038"/>
              <a:ext cx="0" cy="1047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2" name="Line 345">
              <a:extLst>
                <a:ext uri="{FF2B5EF4-FFF2-40B4-BE49-F238E27FC236}">
                  <a16:creationId xmlns:a16="http://schemas.microsoft.com/office/drawing/2014/main" id="{41822564-424D-42D1-B9E8-022DBFF332DB}"/>
                </a:ext>
              </a:extLst>
            </p:cNvPr>
            <p:cNvSpPr>
              <a:spLocks noChangeShapeType="1"/>
            </p:cNvSpPr>
            <p:nvPr/>
          </p:nvSpPr>
          <p:spPr bwMode="auto">
            <a:xfrm flipV="1">
              <a:off x="3389314" y="3011488"/>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3" name="Line 346">
              <a:extLst>
                <a:ext uri="{FF2B5EF4-FFF2-40B4-BE49-F238E27FC236}">
                  <a16:creationId xmlns:a16="http://schemas.microsoft.com/office/drawing/2014/main" id="{FF786D42-0F47-4267-AD62-32851EAA07FA}"/>
                </a:ext>
              </a:extLst>
            </p:cNvPr>
            <p:cNvSpPr>
              <a:spLocks noChangeShapeType="1"/>
            </p:cNvSpPr>
            <p:nvPr/>
          </p:nvSpPr>
          <p:spPr bwMode="auto">
            <a:xfrm flipV="1">
              <a:off x="3398839" y="2981325"/>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4" name="Line 347">
              <a:extLst>
                <a:ext uri="{FF2B5EF4-FFF2-40B4-BE49-F238E27FC236}">
                  <a16:creationId xmlns:a16="http://schemas.microsoft.com/office/drawing/2014/main" id="{2BF53AF0-4376-4AB2-80B3-2C5353E5EED2}"/>
                </a:ext>
              </a:extLst>
            </p:cNvPr>
            <p:cNvSpPr>
              <a:spLocks noChangeShapeType="1"/>
            </p:cNvSpPr>
            <p:nvPr/>
          </p:nvSpPr>
          <p:spPr bwMode="auto">
            <a:xfrm flipV="1">
              <a:off x="3408364" y="3001963"/>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5" name="Line 348">
              <a:extLst>
                <a:ext uri="{FF2B5EF4-FFF2-40B4-BE49-F238E27FC236}">
                  <a16:creationId xmlns:a16="http://schemas.microsoft.com/office/drawing/2014/main" id="{A5BC7783-E3A4-4ACD-8E20-18042AA10734}"/>
                </a:ext>
              </a:extLst>
            </p:cNvPr>
            <p:cNvSpPr>
              <a:spLocks noChangeShapeType="1"/>
            </p:cNvSpPr>
            <p:nvPr/>
          </p:nvSpPr>
          <p:spPr bwMode="auto">
            <a:xfrm flipV="1">
              <a:off x="3417889" y="3013075"/>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6" name="Line 349">
              <a:extLst>
                <a:ext uri="{FF2B5EF4-FFF2-40B4-BE49-F238E27FC236}">
                  <a16:creationId xmlns:a16="http://schemas.microsoft.com/office/drawing/2014/main" id="{5509808B-73DA-42EE-ADE0-3E505D325669}"/>
                </a:ext>
              </a:extLst>
            </p:cNvPr>
            <p:cNvSpPr>
              <a:spLocks noChangeShapeType="1"/>
            </p:cNvSpPr>
            <p:nvPr/>
          </p:nvSpPr>
          <p:spPr bwMode="auto">
            <a:xfrm flipV="1">
              <a:off x="3427414" y="3009900"/>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7" name="Line 350">
              <a:extLst>
                <a:ext uri="{FF2B5EF4-FFF2-40B4-BE49-F238E27FC236}">
                  <a16:creationId xmlns:a16="http://schemas.microsoft.com/office/drawing/2014/main" id="{7900AC9C-4C46-486F-B6FD-DAC5D551C3EA}"/>
                </a:ext>
              </a:extLst>
            </p:cNvPr>
            <p:cNvSpPr>
              <a:spLocks noChangeShapeType="1"/>
            </p:cNvSpPr>
            <p:nvPr/>
          </p:nvSpPr>
          <p:spPr bwMode="auto">
            <a:xfrm flipV="1">
              <a:off x="3436939" y="3014663"/>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8" name="Line 351">
              <a:extLst>
                <a:ext uri="{FF2B5EF4-FFF2-40B4-BE49-F238E27FC236}">
                  <a16:creationId xmlns:a16="http://schemas.microsoft.com/office/drawing/2014/main" id="{B6B056BB-C3A4-460A-A809-37A520C2A189}"/>
                </a:ext>
              </a:extLst>
            </p:cNvPr>
            <p:cNvSpPr>
              <a:spLocks noChangeShapeType="1"/>
            </p:cNvSpPr>
            <p:nvPr/>
          </p:nvSpPr>
          <p:spPr bwMode="auto">
            <a:xfrm flipV="1">
              <a:off x="3448051" y="2974975"/>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9" name="Line 352">
              <a:extLst>
                <a:ext uri="{FF2B5EF4-FFF2-40B4-BE49-F238E27FC236}">
                  <a16:creationId xmlns:a16="http://schemas.microsoft.com/office/drawing/2014/main" id="{8297D153-AFED-415A-A563-A5B8CAA8D738}"/>
                </a:ext>
              </a:extLst>
            </p:cNvPr>
            <p:cNvSpPr>
              <a:spLocks noChangeShapeType="1"/>
            </p:cNvSpPr>
            <p:nvPr/>
          </p:nvSpPr>
          <p:spPr bwMode="auto">
            <a:xfrm flipV="1">
              <a:off x="3457576" y="3003550"/>
              <a:ext cx="0" cy="1174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0" name="Line 353">
              <a:extLst>
                <a:ext uri="{FF2B5EF4-FFF2-40B4-BE49-F238E27FC236}">
                  <a16:creationId xmlns:a16="http://schemas.microsoft.com/office/drawing/2014/main" id="{81E469F6-637F-482A-8114-E0E22264DC34}"/>
                </a:ext>
              </a:extLst>
            </p:cNvPr>
            <p:cNvSpPr>
              <a:spLocks noChangeShapeType="1"/>
            </p:cNvSpPr>
            <p:nvPr/>
          </p:nvSpPr>
          <p:spPr bwMode="auto">
            <a:xfrm flipV="1">
              <a:off x="3467101" y="3073400"/>
              <a:ext cx="0" cy="2540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1" name="Line 354">
              <a:extLst>
                <a:ext uri="{FF2B5EF4-FFF2-40B4-BE49-F238E27FC236}">
                  <a16:creationId xmlns:a16="http://schemas.microsoft.com/office/drawing/2014/main" id="{C6B418DF-BCFF-4B4F-9BC4-45FE312DC203}"/>
                </a:ext>
              </a:extLst>
            </p:cNvPr>
            <p:cNvSpPr>
              <a:spLocks noChangeShapeType="1"/>
            </p:cNvSpPr>
            <p:nvPr/>
          </p:nvSpPr>
          <p:spPr bwMode="auto">
            <a:xfrm flipV="1">
              <a:off x="3476626" y="3032125"/>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2" name="Line 355">
              <a:extLst>
                <a:ext uri="{FF2B5EF4-FFF2-40B4-BE49-F238E27FC236}">
                  <a16:creationId xmlns:a16="http://schemas.microsoft.com/office/drawing/2014/main" id="{7637FA57-18DD-4C52-A59B-350C455A3C04}"/>
                </a:ext>
              </a:extLst>
            </p:cNvPr>
            <p:cNvSpPr>
              <a:spLocks noChangeShapeType="1"/>
            </p:cNvSpPr>
            <p:nvPr/>
          </p:nvSpPr>
          <p:spPr bwMode="auto">
            <a:xfrm flipV="1">
              <a:off x="3486151" y="3074988"/>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3" name="Line 356">
              <a:extLst>
                <a:ext uri="{FF2B5EF4-FFF2-40B4-BE49-F238E27FC236}">
                  <a16:creationId xmlns:a16="http://schemas.microsoft.com/office/drawing/2014/main" id="{00D857C6-3606-41F2-A38E-89B9A0F915A5}"/>
                </a:ext>
              </a:extLst>
            </p:cNvPr>
            <p:cNvSpPr>
              <a:spLocks noChangeShapeType="1"/>
            </p:cNvSpPr>
            <p:nvPr/>
          </p:nvSpPr>
          <p:spPr bwMode="auto">
            <a:xfrm flipV="1">
              <a:off x="3495676" y="2992438"/>
              <a:ext cx="0" cy="1158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4" name="Line 357">
              <a:extLst>
                <a:ext uri="{FF2B5EF4-FFF2-40B4-BE49-F238E27FC236}">
                  <a16:creationId xmlns:a16="http://schemas.microsoft.com/office/drawing/2014/main" id="{926E33F4-7B28-4D0D-B959-DDE99C26F8D2}"/>
                </a:ext>
              </a:extLst>
            </p:cNvPr>
            <p:cNvSpPr>
              <a:spLocks noChangeShapeType="1"/>
            </p:cNvSpPr>
            <p:nvPr/>
          </p:nvSpPr>
          <p:spPr bwMode="auto">
            <a:xfrm flipV="1">
              <a:off x="3506789" y="2978150"/>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5" name="Line 358">
              <a:extLst>
                <a:ext uri="{FF2B5EF4-FFF2-40B4-BE49-F238E27FC236}">
                  <a16:creationId xmlns:a16="http://schemas.microsoft.com/office/drawing/2014/main" id="{07FA4918-B1FC-4DD7-96C8-9225580EA5A0}"/>
                </a:ext>
              </a:extLst>
            </p:cNvPr>
            <p:cNvSpPr>
              <a:spLocks noChangeShapeType="1"/>
            </p:cNvSpPr>
            <p:nvPr/>
          </p:nvSpPr>
          <p:spPr bwMode="auto">
            <a:xfrm flipV="1">
              <a:off x="3516314" y="3060700"/>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6" name="Line 359">
              <a:extLst>
                <a:ext uri="{FF2B5EF4-FFF2-40B4-BE49-F238E27FC236}">
                  <a16:creationId xmlns:a16="http://schemas.microsoft.com/office/drawing/2014/main" id="{BD2794BC-6EE1-4FAE-A8A3-5ED461575821}"/>
                </a:ext>
              </a:extLst>
            </p:cNvPr>
            <p:cNvSpPr>
              <a:spLocks noChangeShapeType="1"/>
            </p:cNvSpPr>
            <p:nvPr/>
          </p:nvSpPr>
          <p:spPr bwMode="auto">
            <a:xfrm flipV="1">
              <a:off x="3525839" y="3032125"/>
              <a:ext cx="0" cy="1047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7" name="Line 360">
              <a:extLst>
                <a:ext uri="{FF2B5EF4-FFF2-40B4-BE49-F238E27FC236}">
                  <a16:creationId xmlns:a16="http://schemas.microsoft.com/office/drawing/2014/main" id="{BDD673B0-82E9-4F82-AF41-AE7A936DDD02}"/>
                </a:ext>
              </a:extLst>
            </p:cNvPr>
            <p:cNvSpPr>
              <a:spLocks noChangeShapeType="1"/>
            </p:cNvSpPr>
            <p:nvPr/>
          </p:nvSpPr>
          <p:spPr bwMode="auto">
            <a:xfrm flipV="1">
              <a:off x="3535364" y="3032125"/>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8" name="Line 361">
              <a:extLst>
                <a:ext uri="{FF2B5EF4-FFF2-40B4-BE49-F238E27FC236}">
                  <a16:creationId xmlns:a16="http://schemas.microsoft.com/office/drawing/2014/main" id="{A0CA0E44-CB34-428B-95B0-190B5A9F94C5}"/>
                </a:ext>
              </a:extLst>
            </p:cNvPr>
            <p:cNvSpPr>
              <a:spLocks noChangeShapeType="1"/>
            </p:cNvSpPr>
            <p:nvPr/>
          </p:nvSpPr>
          <p:spPr bwMode="auto">
            <a:xfrm flipV="1">
              <a:off x="3544889" y="2997200"/>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9" name="Line 362">
              <a:extLst>
                <a:ext uri="{FF2B5EF4-FFF2-40B4-BE49-F238E27FC236}">
                  <a16:creationId xmlns:a16="http://schemas.microsoft.com/office/drawing/2014/main" id="{77896A71-CEA2-44BD-951C-68E0D9981EB5}"/>
                </a:ext>
              </a:extLst>
            </p:cNvPr>
            <p:cNvSpPr>
              <a:spLocks noChangeShapeType="1"/>
            </p:cNvSpPr>
            <p:nvPr/>
          </p:nvSpPr>
          <p:spPr bwMode="auto">
            <a:xfrm flipV="1">
              <a:off x="3556001" y="3024188"/>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0" name="Line 363">
              <a:extLst>
                <a:ext uri="{FF2B5EF4-FFF2-40B4-BE49-F238E27FC236}">
                  <a16:creationId xmlns:a16="http://schemas.microsoft.com/office/drawing/2014/main" id="{D5B91CA3-2409-4D65-9B41-F416C60AC1B7}"/>
                </a:ext>
              </a:extLst>
            </p:cNvPr>
            <p:cNvSpPr>
              <a:spLocks noChangeShapeType="1"/>
            </p:cNvSpPr>
            <p:nvPr/>
          </p:nvSpPr>
          <p:spPr bwMode="auto">
            <a:xfrm flipV="1">
              <a:off x="3565526" y="3052763"/>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1" name="Line 364">
              <a:extLst>
                <a:ext uri="{FF2B5EF4-FFF2-40B4-BE49-F238E27FC236}">
                  <a16:creationId xmlns:a16="http://schemas.microsoft.com/office/drawing/2014/main" id="{EBFCCC2D-8132-4FFB-B91C-506842C58C70}"/>
                </a:ext>
              </a:extLst>
            </p:cNvPr>
            <p:cNvSpPr>
              <a:spLocks noChangeShapeType="1"/>
            </p:cNvSpPr>
            <p:nvPr/>
          </p:nvSpPr>
          <p:spPr bwMode="auto">
            <a:xfrm flipV="1">
              <a:off x="3575051" y="2982913"/>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2" name="Line 365">
              <a:extLst>
                <a:ext uri="{FF2B5EF4-FFF2-40B4-BE49-F238E27FC236}">
                  <a16:creationId xmlns:a16="http://schemas.microsoft.com/office/drawing/2014/main" id="{57764974-DACC-4D82-BA32-51EC6920CFFD}"/>
                </a:ext>
              </a:extLst>
            </p:cNvPr>
            <p:cNvSpPr>
              <a:spLocks noChangeShapeType="1"/>
            </p:cNvSpPr>
            <p:nvPr/>
          </p:nvSpPr>
          <p:spPr bwMode="auto">
            <a:xfrm flipV="1">
              <a:off x="3584576" y="3000375"/>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3" name="Line 366">
              <a:extLst>
                <a:ext uri="{FF2B5EF4-FFF2-40B4-BE49-F238E27FC236}">
                  <a16:creationId xmlns:a16="http://schemas.microsoft.com/office/drawing/2014/main" id="{C7E0A2DF-A4AD-42DC-8B94-E12623702C5E}"/>
                </a:ext>
              </a:extLst>
            </p:cNvPr>
            <p:cNvSpPr>
              <a:spLocks noChangeShapeType="1"/>
            </p:cNvSpPr>
            <p:nvPr/>
          </p:nvSpPr>
          <p:spPr bwMode="auto">
            <a:xfrm flipV="1">
              <a:off x="3594101" y="3003550"/>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4" name="Line 367">
              <a:extLst>
                <a:ext uri="{FF2B5EF4-FFF2-40B4-BE49-F238E27FC236}">
                  <a16:creationId xmlns:a16="http://schemas.microsoft.com/office/drawing/2014/main" id="{F2D8166C-40EB-4255-A726-3C31A2BD6CE6}"/>
                </a:ext>
              </a:extLst>
            </p:cNvPr>
            <p:cNvSpPr>
              <a:spLocks noChangeShapeType="1"/>
            </p:cNvSpPr>
            <p:nvPr/>
          </p:nvSpPr>
          <p:spPr bwMode="auto">
            <a:xfrm flipV="1">
              <a:off x="3603626" y="3003550"/>
              <a:ext cx="0" cy="1174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5" name="Line 368">
              <a:extLst>
                <a:ext uri="{FF2B5EF4-FFF2-40B4-BE49-F238E27FC236}">
                  <a16:creationId xmlns:a16="http://schemas.microsoft.com/office/drawing/2014/main" id="{BF7F0B0B-9694-4435-83E0-A45A82B1C8A3}"/>
                </a:ext>
              </a:extLst>
            </p:cNvPr>
            <p:cNvSpPr>
              <a:spLocks noChangeShapeType="1"/>
            </p:cNvSpPr>
            <p:nvPr/>
          </p:nvSpPr>
          <p:spPr bwMode="auto">
            <a:xfrm flipV="1">
              <a:off x="3614739" y="2874963"/>
              <a:ext cx="0" cy="2587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6" name="Line 369">
              <a:extLst>
                <a:ext uri="{FF2B5EF4-FFF2-40B4-BE49-F238E27FC236}">
                  <a16:creationId xmlns:a16="http://schemas.microsoft.com/office/drawing/2014/main" id="{0DE94A0D-1ECB-4243-B806-6D65DFE995BE}"/>
                </a:ext>
              </a:extLst>
            </p:cNvPr>
            <p:cNvSpPr>
              <a:spLocks noChangeShapeType="1"/>
            </p:cNvSpPr>
            <p:nvPr/>
          </p:nvSpPr>
          <p:spPr bwMode="auto">
            <a:xfrm flipV="1">
              <a:off x="3624264" y="3009900"/>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7" name="Line 370">
              <a:extLst>
                <a:ext uri="{FF2B5EF4-FFF2-40B4-BE49-F238E27FC236}">
                  <a16:creationId xmlns:a16="http://schemas.microsoft.com/office/drawing/2014/main" id="{3C2B474C-D535-4E4F-BC52-1CE835F2BC59}"/>
                </a:ext>
              </a:extLst>
            </p:cNvPr>
            <p:cNvSpPr>
              <a:spLocks noChangeShapeType="1"/>
            </p:cNvSpPr>
            <p:nvPr/>
          </p:nvSpPr>
          <p:spPr bwMode="auto">
            <a:xfrm flipV="1">
              <a:off x="3633789" y="3022600"/>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8" name="Line 371">
              <a:extLst>
                <a:ext uri="{FF2B5EF4-FFF2-40B4-BE49-F238E27FC236}">
                  <a16:creationId xmlns:a16="http://schemas.microsoft.com/office/drawing/2014/main" id="{FF7021AE-C434-4E15-AD1E-63C3BDE16298}"/>
                </a:ext>
              </a:extLst>
            </p:cNvPr>
            <p:cNvSpPr>
              <a:spLocks noChangeShapeType="1"/>
            </p:cNvSpPr>
            <p:nvPr/>
          </p:nvSpPr>
          <p:spPr bwMode="auto">
            <a:xfrm flipV="1">
              <a:off x="3643314" y="3019425"/>
              <a:ext cx="0" cy="1158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9" name="Line 372">
              <a:extLst>
                <a:ext uri="{FF2B5EF4-FFF2-40B4-BE49-F238E27FC236}">
                  <a16:creationId xmlns:a16="http://schemas.microsoft.com/office/drawing/2014/main" id="{228C3F2E-95A4-400E-B794-93D83C47A202}"/>
                </a:ext>
              </a:extLst>
            </p:cNvPr>
            <p:cNvSpPr>
              <a:spLocks noChangeShapeType="1"/>
            </p:cNvSpPr>
            <p:nvPr/>
          </p:nvSpPr>
          <p:spPr bwMode="auto">
            <a:xfrm flipV="1">
              <a:off x="3652839" y="3019425"/>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0" name="Line 373">
              <a:extLst>
                <a:ext uri="{FF2B5EF4-FFF2-40B4-BE49-F238E27FC236}">
                  <a16:creationId xmlns:a16="http://schemas.microsoft.com/office/drawing/2014/main" id="{10E844C7-808A-4B58-B489-054E90980307}"/>
                </a:ext>
              </a:extLst>
            </p:cNvPr>
            <p:cNvSpPr>
              <a:spLocks noChangeShapeType="1"/>
            </p:cNvSpPr>
            <p:nvPr/>
          </p:nvSpPr>
          <p:spPr bwMode="auto">
            <a:xfrm flipV="1">
              <a:off x="3662364" y="3016250"/>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1" name="Line 374">
              <a:extLst>
                <a:ext uri="{FF2B5EF4-FFF2-40B4-BE49-F238E27FC236}">
                  <a16:creationId xmlns:a16="http://schemas.microsoft.com/office/drawing/2014/main" id="{428D2DB9-5357-4FF1-BD4D-D52464CD2DEE}"/>
                </a:ext>
              </a:extLst>
            </p:cNvPr>
            <p:cNvSpPr>
              <a:spLocks noChangeShapeType="1"/>
            </p:cNvSpPr>
            <p:nvPr/>
          </p:nvSpPr>
          <p:spPr bwMode="auto">
            <a:xfrm flipV="1">
              <a:off x="3671889" y="3032125"/>
              <a:ext cx="0" cy="1031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2" name="Line 375">
              <a:extLst>
                <a:ext uri="{FF2B5EF4-FFF2-40B4-BE49-F238E27FC236}">
                  <a16:creationId xmlns:a16="http://schemas.microsoft.com/office/drawing/2014/main" id="{E557661C-7FA4-4562-AEF6-85EE3C384A74}"/>
                </a:ext>
              </a:extLst>
            </p:cNvPr>
            <p:cNvSpPr>
              <a:spLocks noChangeShapeType="1"/>
            </p:cNvSpPr>
            <p:nvPr/>
          </p:nvSpPr>
          <p:spPr bwMode="auto">
            <a:xfrm flipV="1">
              <a:off x="3683001" y="3041650"/>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3" name="Line 376">
              <a:extLst>
                <a:ext uri="{FF2B5EF4-FFF2-40B4-BE49-F238E27FC236}">
                  <a16:creationId xmlns:a16="http://schemas.microsoft.com/office/drawing/2014/main" id="{D9D1D82A-D872-4129-AE17-ACB35C168F86}"/>
                </a:ext>
              </a:extLst>
            </p:cNvPr>
            <p:cNvSpPr>
              <a:spLocks noChangeShapeType="1"/>
            </p:cNvSpPr>
            <p:nvPr/>
          </p:nvSpPr>
          <p:spPr bwMode="auto">
            <a:xfrm flipV="1">
              <a:off x="3692526" y="3022600"/>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4" name="Line 377">
              <a:extLst>
                <a:ext uri="{FF2B5EF4-FFF2-40B4-BE49-F238E27FC236}">
                  <a16:creationId xmlns:a16="http://schemas.microsoft.com/office/drawing/2014/main" id="{9DC7DF53-ED6D-43B7-816E-D329CE085B72}"/>
                </a:ext>
              </a:extLst>
            </p:cNvPr>
            <p:cNvSpPr>
              <a:spLocks noChangeShapeType="1"/>
            </p:cNvSpPr>
            <p:nvPr/>
          </p:nvSpPr>
          <p:spPr bwMode="auto">
            <a:xfrm flipV="1">
              <a:off x="3702051" y="2979738"/>
              <a:ext cx="0" cy="1158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5" name="Line 378">
              <a:extLst>
                <a:ext uri="{FF2B5EF4-FFF2-40B4-BE49-F238E27FC236}">
                  <a16:creationId xmlns:a16="http://schemas.microsoft.com/office/drawing/2014/main" id="{702BE3D9-CC81-4A16-91E8-4B41F4E5002D}"/>
                </a:ext>
              </a:extLst>
            </p:cNvPr>
            <p:cNvSpPr>
              <a:spLocks noChangeShapeType="1"/>
            </p:cNvSpPr>
            <p:nvPr/>
          </p:nvSpPr>
          <p:spPr bwMode="auto">
            <a:xfrm flipV="1">
              <a:off x="3711576" y="2994025"/>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6" name="Line 379">
              <a:extLst>
                <a:ext uri="{FF2B5EF4-FFF2-40B4-BE49-F238E27FC236}">
                  <a16:creationId xmlns:a16="http://schemas.microsoft.com/office/drawing/2014/main" id="{42CDD205-76BC-4CCE-8887-EE41DF71A0ED}"/>
                </a:ext>
              </a:extLst>
            </p:cNvPr>
            <p:cNvSpPr>
              <a:spLocks noChangeShapeType="1"/>
            </p:cNvSpPr>
            <p:nvPr/>
          </p:nvSpPr>
          <p:spPr bwMode="auto">
            <a:xfrm flipV="1">
              <a:off x="3721101" y="3027363"/>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7" name="Line 380">
              <a:extLst>
                <a:ext uri="{FF2B5EF4-FFF2-40B4-BE49-F238E27FC236}">
                  <a16:creationId xmlns:a16="http://schemas.microsoft.com/office/drawing/2014/main" id="{712B9AF0-53A1-4379-9E32-435DFD81E8A5}"/>
                </a:ext>
              </a:extLst>
            </p:cNvPr>
            <p:cNvSpPr>
              <a:spLocks noChangeShapeType="1"/>
            </p:cNvSpPr>
            <p:nvPr/>
          </p:nvSpPr>
          <p:spPr bwMode="auto">
            <a:xfrm flipV="1">
              <a:off x="3732214" y="3030538"/>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8" name="Line 381">
              <a:extLst>
                <a:ext uri="{FF2B5EF4-FFF2-40B4-BE49-F238E27FC236}">
                  <a16:creationId xmlns:a16="http://schemas.microsoft.com/office/drawing/2014/main" id="{6DA439DA-51A0-4B0F-A501-3B19164E9CDA}"/>
                </a:ext>
              </a:extLst>
            </p:cNvPr>
            <p:cNvSpPr>
              <a:spLocks noChangeShapeType="1"/>
            </p:cNvSpPr>
            <p:nvPr/>
          </p:nvSpPr>
          <p:spPr bwMode="auto">
            <a:xfrm flipV="1">
              <a:off x="3741739" y="2979738"/>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9" name="Line 382">
              <a:extLst>
                <a:ext uri="{FF2B5EF4-FFF2-40B4-BE49-F238E27FC236}">
                  <a16:creationId xmlns:a16="http://schemas.microsoft.com/office/drawing/2014/main" id="{18B5BFD6-A57F-4C89-BA38-59164E00A98C}"/>
                </a:ext>
              </a:extLst>
            </p:cNvPr>
            <p:cNvSpPr>
              <a:spLocks noChangeShapeType="1"/>
            </p:cNvSpPr>
            <p:nvPr/>
          </p:nvSpPr>
          <p:spPr bwMode="auto">
            <a:xfrm flipV="1">
              <a:off x="3751264" y="3003550"/>
              <a:ext cx="0" cy="1190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0" name="Line 383">
              <a:extLst>
                <a:ext uri="{FF2B5EF4-FFF2-40B4-BE49-F238E27FC236}">
                  <a16:creationId xmlns:a16="http://schemas.microsoft.com/office/drawing/2014/main" id="{5B725CB2-0EE9-4FDA-9918-B3885B22E04C}"/>
                </a:ext>
              </a:extLst>
            </p:cNvPr>
            <p:cNvSpPr>
              <a:spLocks noChangeShapeType="1"/>
            </p:cNvSpPr>
            <p:nvPr/>
          </p:nvSpPr>
          <p:spPr bwMode="auto">
            <a:xfrm flipV="1">
              <a:off x="3760789" y="3049588"/>
              <a:ext cx="0" cy="2492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1" name="Line 384">
              <a:extLst>
                <a:ext uri="{FF2B5EF4-FFF2-40B4-BE49-F238E27FC236}">
                  <a16:creationId xmlns:a16="http://schemas.microsoft.com/office/drawing/2014/main" id="{68146738-B7B9-47C0-A512-51E6C51AA829}"/>
                </a:ext>
              </a:extLst>
            </p:cNvPr>
            <p:cNvSpPr>
              <a:spLocks noChangeShapeType="1"/>
            </p:cNvSpPr>
            <p:nvPr/>
          </p:nvSpPr>
          <p:spPr bwMode="auto">
            <a:xfrm flipV="1">
              <a:off x="3770314" y="3044825"/>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2" name="Line 385">
              <a:extLst>
                <a:ext uri="{FF2B5EF4-FFF2-40B4-BE49-F238E27FC236}">
                  <a16:creationId xmlns:a16="http://schemas.microsoft.com/office/drawing/2014/main" id="{BDD1C1B2-AD75-4E51-BA89-2F8ED684D885}"/>
                </a:ext>
              </a:extLst>
            </p:cNvPr>
            <p:cNvSpPr>
              <a:spLocks noChangeShapeType="1"/>
            </p:cNvSpPr>
            <p:nvPr/>
          </p:nvSpPr>
          <p:spPr bwMode="auto">
            <a:xfrm flipV="1">
              <a:off x="3779839" y="3089275"/>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3" name="Line 386">
              <a:extLst>
                <a:ext uri="{FF2B5EF4-FFF2-40B4-BE49-F238E27FC236}">
                  <a16:creationId xmlns:a16="http://schemas.microsoft.com/office/drawing/2014/main" id="{B2C9F061-8FF6-440E-9C20-7D9E4BD4F13F}"/>
                </a:ext>
              </a:extLst>
            </p:cNvPr>
            <p:cNvSpPr>
              <a:spLocks noChangeShapeType="1"/>
            </p:cNvSpPr>
            <p:nvPr/>
          </p:nvSpPr>
          <p:spPr bwMode="auto">
            <a:xfrm flipV="1">
              <a:off x="3790951" y="2968625"/>
              <a:ext cx="0" cy="1158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4" name="Line 387">
              <a:extLst>
                <a:ext uri="{FF2B5EF4-FFF2-40B4-BE49-F238E27FC236}">
                  <a16:creationId xmlns:a16="http://schemas.microsoft.com/office/drawing/2014/main" id="{A0452C94-C636-4555-A65F-260E3ECAC168}"/>
                </a:ext>
              </a:extLst>
            </p:cNvPr>
            <p:cNvSpPr>
              <a:spLocks noChangeShapeType="1"/>
            </p:cNvSpPr>
            <p:nvPr/>
          </p:nvSpPr>
          <p:spPr bwMode="auto">
            <a:xfrm flipV="1">
              <a:off x="3800476" y="2940050"/>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5" name="Line 388">
              <a:extLst>
                <a:ext uri="{FF2B5EF4-FFF2-40B4-BE49-F238E27FC236}">
                  <a16:creationId xmlns:a16="http://schemas.microsoft.com/office/drawing/2014/main" id="{0324D154-E4BE-46A6-BE0E-C47D4BCB491D}"/>
                </a:ext>
              </a:extLst>
            </p:cNvPr>
            <p:cNvSpPr>
              <a:spLocks noChangeShapeType="1"/>
            </p:cNvSpPr>
            <p:nvPr/>
          </p:nvSpPr>
          <p:spPr bwMode="auto">
            <a:xfrm flipV="1">
              <a:off x="3810001" y="3065463"/>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6" name="Line 389">
              <a:extLst>
                <a:ext uri="{FF2B5EF4-FFF2-40B4-BE49-F238E27FC236}">
                  <a16:creationId xmlns:a16="http://schemas.microsoft.com/office/drawing/2014/main" id="{A77BE56F-E90B-4834-9908-E2E7BC926523}"/>
                </a:ext>
              </a:extLst>
            </p:cNvPr>
            <p:cNvSpPr>
              <a:spLocks noChangeShapeType="1"/>
            </p:cNvSpPr>
            <p:nvPr/>
          </p:nvSpPr>
          <p:spPr bwMode="auto">
            <a:xfrm flipV="1">
              <a:off x="3819526" y="2997200"/>
              <a:ext cx="0" cy="1031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7" name="Line 390">
              <a:extLst>
                <a:ext uri="{FF2B5EF4-FFF2-40B4-BE49-F238E27FC236}">
                  <a16:creationId xmlns:a16="http://schemas.microsoft.com/office/drawing/2014/main" id="{3AF65B6F-A055-47EB-9011-4B67AFD85BD2}"/>
                </a:ext>
              </a:extLst>
            </p:cNvPr>
            <p:cNvSpPr>
              <a:spLocks noChangeShapeType="1"/>
            </p:cNvSpPr>
            <p:nvPr/>
          </p:nvSpPr>
          <p:spPr bwMode="auto">
            <a:xfrm flipV="1">
              <a:off x="3829051" y="3013075"/>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8" name="Line 391">
              <a:extLst>
                <a:ext uri="{FF2B5EF4-FFF2-40B4-BE49-F238E27FC236}">
                  <a16:creationId xmlns:a16="http://schemas.microsoft.com/office/drawing/2014/main" id="{87935114-63FD-425E-B052-B03D2C8B75D4}"/>
                </a:ext>
              </a:extLst>
            </p:cNvPr>
            <p:cNvSpPr>
              <a:spLocks noChangeShapeType="1"/>
            </p:cNvSpPr>
            <p:nvPr/>
          </p:nvSpPr>
          <p:spPr bwMode="auto">
            <a:xfrm flipV="1">
              <a:off x="3838576" y="3001963"/>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9" name="Line 392">
              <a:extLst>
                <a:ext uri="{FF2B5EF4-FFF2-40B4-BE49-F238E27FC236}">
                  <a16:creationId xmlns:a16="http://schemas.microsoft.com/office/drawing/2014/main" id="{3D83406A-C03C-4230-9C83-9D4074CF5BE4}"/>
                </a:ext>
              </a:extLst>
            </p:cNvPr>
            <p:cNvSpPr>
              <a:spLocks noChangeShapeType="1"/>
            </p:cNvSpPr>
            <p:nvPr/>
          </p:nvSpPr>
          <p:spPr bwMode="auto">
            <a:xfrm flipV="1">
              <a:off x="3849689" y="3043238"/>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0" name="Line 393">
              <a:extLst>
                <a:ext uri="{FF2B5EF4-FFF2-40B4-BE49-F238E27FC236}">
                  <a16:creationId xmlns:a16="http://schemas.microsoft.com/office/drawing/2014/main" id="{350E7EB1-6539-4915-AC6B-D308C00CC385}"/>
                </a:ext>
              </a:extLst>
            </p:cNvPr>
            <p:cNvSpPr>
              <a:spLocks noChangeShapeType="1"/>
            </p:cNvSpPr>
            <p:nvPr/>
          </p:nvSpPr>
          <p:spPr bwMode="auto">
            <a:xfrm flipV="1">
              <a:off x="3859214" y="3063875"/>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1" name="Line 394">
              <a:extLst>
                <a:ext uri="{FF2B5EF4-FFF2-40B4-BE49-F238E27FC236}">
                  <a16:creationId xmlns:a16="http://schemas.microsoft.com/office/drawing/2014/main" id="{E31D3BA0-4CD9-49E3-9F0C-4D90BD9C8564}"/>
                </a:ext>
              </a:extLst>
            </p:cNvPr>
            <p:cNvSpPr>
              <a:spLocks noChangeShapeType="1"/>
            </p:cNvSpPr>
            <p:nvPr/>
          </p:nvSpPr>
          <p:spPr bwMode="auto">
            <a:xfrm flipV="1">
              <a:off x="3868739" y="2968625"/>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2" name="Line 395">
              <a:extLst>
                <a:ext uri="{FF2B5EF4-FFF2-40B4-BE49-F238E27FC236}">
                  <a16:creationId xmlns:a16="http://schemas.microsoft.com/office/drawing/2014/main" id="{A0DB6093-B697-4CE2-9F4A-420E93E8A7F5}"/>
                </a:ext>
              </a:extLst>
            </p:cNvPr>
            <p:cNvSpPr>
              <a:spLocks noChangeShapeType="1"/>
            </p:cNvSpPr>
            <p:nvPr/>
          </p:nvSpPr>
          <p:spPr bwMode="auto">
            <a:xfrm flipV="1">
              <a:off x="3878264" y="2995613"/>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3" name="Line 396">
              <a:extLst>
                <a:ext uri="{FF2B5EF4-FFF2-40B4-BE49-F238E27FC236}">
                  <a16:creationId xmlns:a16="http://schemas.microsoft.com/office/drawing/2014/main" id="{DD132B65-408C-4203-B5F3-B9A46148B6EF}"/>
                </a:ext>
              </a:extLst>
            </p:cNvPr>
            <p:cNvSpPr>
              <a:spLocks noChangeShapeType="1"/>
            </p:cNvSpPr>
            <p:nvPr/>
          </p:nvSpPr>
          <p:spPr bwMode="auto">
            <a:xfrm flipV="1">
              <a:off x="3887789" y="2957513"/>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4" name="Line 397">
              <a:extLst>
                <a:ext uri="{FF2B5EF4-FFF2-40B4-BE49-F238E27FC236}">
                  <a16:creationId xmlns:a16="http://schemas.microsoft.com/office/drawing/2014/main" id="{115C1D45-97E4-480B-92B7-49C21333E202}"/>
                </a:ext>
              </a:extLst>
            </p:cNvPr>
            <p:cNvSpPr>
              <a:spLocks noChangeShapeType="1"/>
            </p:cNvSpPr>
            <p:nvPr/>
          </p:nvSpPr>
          <p:spPr bwMode="auto">
            <a:xfrm flipV="1">
              <a:off x="3897314" y="3001963"/>
              <a:ext cx="0" cy="1174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5" name="Line 398">
              <a:extLst>
                <a:ext uri="{FF2B5EF4-FFF2-40B4-BE49-F238E27FC236}">
                  <a16:creationId xmlns:a16="http://schemas.microsoft.com/office/drawing/2014/main" id="{23693EF9-883C-460B-832C-F117B1485AA5}"/>
                </a:ext>
              </a:extLst>
            </p:cNvPr>
            <p:cNvSpPr>
              <a:spLocks noChangeShapeType="1"/>
            </p:cNvSpPr>
            <p:nvPr/>
          </p:nvSpPr>
          <p:spPr bwMode="auto">
            <a:xfrm flipV="1">
              <a:off x="3908426" y="3121025"/>
              <a:ext cx="0" cy="2460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6" name="Line 399">
              <a:extLst>
                <a:ext uri="{FF2B5EF4-FFF2-40B4-BE49-F238E27FC236}">
                  <a16:creationId xmlns:a16="http://schemas.microsoft.com/office/drawing/2014/main" id="{71A2D085-6A88-431B-A83A-BCDEB06B61C4}"/>
                </a:ext>
              </a:extLst>
            </p:cNvPr>
            <p:cNvSpPr>
              <a:spLocks noChangeShapeType="1"/>
            </p:cNvSpPr>
            <p:nvPr/>
          </p:nvSpPr>
          <p:spPr bwMode="auto">
            <a:xfrm flipV="1">
              <a:off x="3917951" y="3013075"/>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7" name="Line 400">
              <a:extLst>
                <a:ext uri="{FF2B5EF4-FFF2-40B4-BE49-F238E27FC236}">
                  <a16:creationId xmlns:a16="http://schemas.microsoft.com/office/drawing/2014/main" id="{014BABDB-9013-4A7C-B0C5-8A8F1CDC19BC}"/>
                </a:ext>
              </a:extLst>
            </p:cNvPr>
            <p:cNvSpPr>
              <a:spLocks noChangeShapeType="1"/>
            </p:cNvSpPr>
            <p:nvPr/>
          </p:nvSpPr>
          <p:spPr bwMode="auto">
            <a:xfrm flipV="1">
              <a:off x="3927476" y="2997200"/>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8" name="Line 401">
              <a:extLst>
                <a:ext uri="{FF2B5EF4-FFF2-40B4-BE49-F238E27FC236}">
                  <a16:creationId xmlns:a16="http://schemas.microsoft.com/office/drawing/2014/main" id="{F801373A-3DAA-443E-9E20-0C9FC69A4502}"/>
                </a:ext>
              </a:extLst>
            </p:cNvPr>
            <p:cNvSpPr>
              <a:spLocks noChangeShapeType="1"/>
            </p:cNvSpPr>
            <p:nvPr/>
          </p:nvSpPr>
          <p:spPr bwMode="auto">
            <a:xfrm flipV="1">
              <a:off x="3937001" y="2992438"/>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9" name="Line 402">
              <a:extLst>
                <a:ext uri="{FF2B5EF4-FFF2-40B4-BE49-F238E27FC236}">
                  <a16:creationId xmlns:a16="http://schemas.microsoft.com/office/drawing/2014/main" id="{169EF877-57AB-401C-936D-D398FFC9E9A5}"/>
                </a:ext>
              </a:extLst>
            </p:cNvPr>
            <p:cNvSpPr>
              <a:spLocks noChangeShapeType="1"/>
            </p:cNvSpPr>
            <p:nvPr/>
          </p:nvSpPr>
          <p:spPr bwMode="auto">
            <a:xfrm flipV="1">
              <a:off x="3946526" y="3011488"/>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0" name="Line 403">
              <a:extLst>
                <a:ext uri="{FF2B5EF4-FFF2-40B4-BE49-F238E27FC236}">
                  <a16:creationId xmlns:a16="http://schemas.microsoft.com/office/drawing/2014/main" id="{46E044DE-768C-4406-B4DA-9A0D91CEF44F}"/>
                </a:ext>
              </a:extLst>
            </p:cNvPr>
            <p:cNvSpPr>
              <a:spLocks noChangeShapeType="1"/>
            </p:cNvSpPr>
            <p:nvPr/>
          </p:nvSpPr>
          <p:spPr bwMode="auto">
            <a:xfrm flipV="1">
              <a:off x="3957639" y="3008313"/>
              <a:ext cx="0" cy="1063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1" name="Line 404">
              <a:extLst>
                <a:ext uri="{FF2B5EF4-FFF2-40B4-BE49-F238E27FC236}">
                  <a16:creationId xmlns:a16="http://schemas.microsoft.com/office/drawing/2014/main" id="{0DFF953B-E0EF-419F-B2FD-FC2A9D8788E4}"/>
                </a:ext>
              </a:extLst>
            </p:cNvPr>
            <p:cNvSpPr>
              <a:spLocks noChangeShapeType="1"/>
            </p:cNvSpPr>
            <p:nvPr/>
          </p:nvSpPr>
          <p:spPr bwMode="auto">
            <a:xfrm flipV="1">
              <a:off x="3967164" y="3013075"/>
              <a:ext cx="0" cy="1047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2" name="Line 405">
              <a:extLst>
                <a:ext uri="{FF2B5EF4-FFF2-40B4-BE49-F238E27FC236}">
                  <a16:creationId xmlns:a16="http://schemas.microsoft.com/office/drawing/2014/main" id="{66D51E43-EED9-499C-B695-76AF83EF6EFE}"/>
                </a:ext>
              </a:extLst>
            </p:cNvPr>
            <p:cNvSpPr>
              <a:spLocks noChangeShapeType="1"/>
            </p:cNvSpPr>
            <p:nvPr/>
          </p:nvSpPr>
          <p:spPr bwMode="auto">
            <a:xfrm flipV="1">
              <a:off x="3976689" y="2922588"/>
              <a:ext cx="0" cy="1063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8" name="Line 407">
              <a:extLst>
                <a:ext uri="{FF2B5EF4-FFF2-40B4-BE49-F238E27FC236}">
                  <a16:creationId xmlns:a16="http://schemas.microsoft.com/office/drawing/2014/main" id="{EEE4332F-DC80-4509-A5B4-328B9BB6C2C7}"/>
                </a:ext>
              </a:extLst>
            </p:cNvPr>
            <p:cNvSpPr>
              <a:spLocks noChangeShapeType="1"/>
            </p:cNvSpPr>
            <p:nvPr/>
          </p:nvSpPr>
          <p:spPr bwMode="auto">
            <a:xfrm flipV="1">
              <a:off x="3986213" y="2971801"/>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9" name="Line 408">
              <a:extLst>
                <a:ext uri="{FF2B5EF4-FFF2-40B4-BE49-F238E27FC236}">
                  <a16:creationId xmlns:a16="http://schemas.microsoft.com/office/drawing/2014/main" id="{971BA8DB-8768-4AF3-90B2-451EBEA7A1DD}"/>
                </a:ext>
              </a:extLst>
            </p:cNvPr>
            <p:cNvSpPr>
              <a:spLocks noChangeShapeType="1"/>
            </p:cNvSpPr>
            <p:nvPr/>
          </p:nvSpPr>
          <p:spPr bwMode="auto">
            <a:xfrm flipV="1">
              <a:off x="3995738" y="3014663"/>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0" name="Line 409">
              <a:extLst>
                <a:ext uri="{FF2B5EF4-FFF2-40B4-BE49-F238E27FC236}">
                  <a16:creationId xmlns:a16="http://schemas.microsoft.com/office/drawing/2014/main" id="{F1D8A0E9-E032-4275-A61D-32D5564EE36C}"/>
                </a:ext>
              </a:extLst>
            </p:cNvPr>
            <p:cNvSpPr>
              <a:spLocks noChangeShapeType="1"/>
            </p:cNvSpPr>
            <p:nvPr/>
          </p:nvSpPr>
          <p:spPr bwMode="auto">
            <a:xfrm flipV="1">
              <a:off x="4005263" y="2992438"/>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1" name="Line 410">
              <a:extLst>
                <a:ext uri="{FF2B5EF4-FFF2-40B4-BE49-F238E27FC236}">
                  <a16:creationId xmlns:a16="http://schemas.microsoft.com/office/drawing/2014/main" id="{E9636385-438E-4F8C-B06F-51643ED455F8}"/>
                </a:ext>
              </a:extLst>
            </p:cNvPr>
            <p:cNvSpPr>
              <a:spLocks noChangeShapeType="1"/>
            </p:cNvSpPr>
            <p:nvPr/>
          </p:nvSpPr>
          <p:spPr bwMode="auto">
            <a:xfrm flipV="1">
              <a:off x="4014788" y="3013076"/>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2" name="Line 411">
              <a:extLst>
                <a:ext uri="{FF2B5EF4-FFF2-40B4-BE49-F238E27FC236}">
                  <a16:creationId xmlns:a16="http://schemas.microsoft.com/office/drawing/2014/main" id="{F78898BA-D233-47B2-B867-1B7B6DD639E8}"/>
                </a:ext>
              </a:extLst>
            </p:cNvPr>
            <p:cNvSpPr>
              <a:spLocks noChangeShapeType="1"/>
            </p:cNvSpPr>
            <p:nvPr/>
          </p:nvSpPr>
          <p:spPr bwMode="auto">
            <a:xfrm flipV="1">
              <a:off x="4025901" y="3013076"/>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3" name="Line 412">
              <a:extLst>
                <a:ext uri="{FF2B5EF4-FFF2-40B4-BE49-F238E27FC236}">
                  <a16:creationId xmlns:a16="http://schemas.microsoft.com/office/drawing/2014/main" id="{E5247AA5-7922-4294-A89E-115971F46256}"/>
                </a:ext>
              </a:extLst>
            </p:cNvPr>
            <p:cNvSpPr>
              <a:spLocks noChangeShapeType="1"/>
            </p:cNvSpPr>
            <p:nvPr/>
          </p:nvSpPr>
          <p:spPr bwMode="auto">
            <a:xfrm flipV="1">
              <a:off x="4035426" y="3014663"/>
              <a:ext cx="0" cy="1047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4" name="Line 413">
              <a:extLst>
                <a:ext uri="{FF2B5EF4-FFF2-40B4-BE49-F238E27FC236}">
                  <a16:creationId xmlns:a16="http://schemas.microsoft.com/office/drawing/2014/main" id="{224DB064-4117-453E-B508-097990EC2494}"/>
                </a:ext>
              </a:extLst>
            </p:cNvPr>
            <p:cNvSpPr>
              <a:spLocks noChangeShapeType="1"/>
            </p:cNvSpPr>
            <p:nvPr/>
          </p:nvSpPr>
          <p:spPr bwMode="auto">
            <a:xfrm flipV="1">
              <a:off x="4044951" y="3008313"/>
              <a:ext cx="0" cy="1174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5" name="Line 414">
              <a:extLst>
                <a:ext uri="{FF2B5EF4-FFF2-40B4-BE49-F238E27FC236}">
                  <a16:creationId xmlns:a16="http://schemas.microsoft.com/office/drawing/2014/main" id="{92E36B10-138C-45EE-A510-8B0C726D7B28}"/>
                </a:ext>
              </a:extLst>
            </p:cNvPr>
            <p:cNvSpPr>
              <a:spLocks noChangeShapeType="1"/>
            </p:cNvSpPr>
            <p:nvPr/>
          </p:nvSpPr>
          <p:spPr bwMode="auto">
            <a:xfrm flipV="1">
              <a:off x="4054476" y="2935288"/>
              <a:ext cx="0" cy="2476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6" name="Line 415">
              <a:extLst>
                <a:ext uri="{FF2B5EF4-FFF2-40B4-BE49-F238E27FC236}">
                  <a16:creationId xmlns:a16="http://schemas.microsoft.com/office/drawing/2014/main" id="{9D321830-ADEF-4D18-A84D-C3E307798CA7}"/>
                </a:ext>
              </a:extLst>
            </p:cNvPr>
            <p:cNvSpPr>
              <a:spLocks noChangeShapeType="1"/>
            </p:cNvSpPr>
            <p:nvPr/>
          </p:nvSpPr>
          <p:spPr bwMode="auto">
            <a:xfrm flipV="1">
              <a:off x="4064001" y="2987676"/>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7" name="Line 416">
              <a:extLst>
                <a:ext uri="{FF2B5EF4-FFF2-40B4-BE49-F238E27FC236}">
                  <a16:creationId xmlns:a16="http://schemas.microsoft.com/office/drawing/2014/main" id="{CC26D81E-CDAE-460D-97D5-8D3026A295AD}"/>
                </a:ext>
              </a:extLst>
            </p:cNvPr>
            <p:cNvSpPr>
              <a:spLocks noChangeShapeType="1"/>
            </p:cNvSpPr>
            <p:nvPr/>
          </p:nvSpPr>
          <p:spPr bwMode="auto">
            <a:xfrm flipV="1">
              <a:off x="4073526" y="2936876"/>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8" name="Line 417">
              <a:extLst>
                <a:ext uri="{FF2B5EF4-FFF2-40B4-BE49-F238E27FC236}">
                  <a16:creationId xmlns:a16="http://schemas.microsoft.com/office/drawing/2014/main" id="{7D1B6B06-DD02-4F19-A365-A351950ED2E2}"/>
                </a:ext>
              </a:extLst>
            </p:cNvPr>
            <p:cNvSpPr>
              <a:spLocks noChangeShapeType="1"/>
            </p:cNvSpPr>
            <p:nvPr/>
          </p:nvSpPr>
          <p:spPr bwMode="auto">
            <a:xfrm flipV="1">
              <a:off x="4084638" y="2995613"/>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9" name="Line 418">
              <a:extLst>
                <a:ext uri="{FF2B5EF4-FFF2-40B4-BE49-F238E27FC236}">
                  <a16:creationId xmlns:a16="http://schemas.microsoft.com/office/drawing/2014/main" id="{B2B112D3-F4D7-46EC-B05F-15F54EA8C9EB}"/>
                </a:ext>
              </a:extLst>
            </p:cNvPr>
            <p:cNvSpPr>
              <a:spLocks noChangeShapeType="1"/>
            </p:cNvSpPr>
            <p:nvPr/>
          </p:nvSpPr>
          <p:spPr bwMode="auto">
            <a:xfrm flipV="1">
              <a:off x="4094163" y="2992438"/>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70" name="Line 419">
              <a:extLst>
                <a:ext uri="{FF2B5EF4-FFF2-40B4-BE49-F238E27FC236}">
                  <a16:creationId xmlns:a16="http://schemas.microsoft.com/office/drawing/2014/main" id="{27F8F7F4-E36E-43AC-83CF-C2FCA78D07A8}"/>
                </a:ext>
              </a:extLst>
            </p:cNvPr>
            <p:cNvSpPr>
              <a:spLocks noChangeShapeType="1"/>
            </p:cNvSpPr>
            <p:nvPr/>
          </p:nvSpPr>
          <p:spPr bwMode="auto">
            <a:xfrm flipV="1">
              <a:off x="4103688" y="2963863"/>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71" name="Line 420">
              <a:extLst>
                <a:ext uri="{FF2B5EF4-FFF2-40B4-BE49-F238E27FC236}">
                  <a16:creationId xmlns:a16="http://schemas.microsoft.com/office/drawing/2014/main" id="{F1858ADF-6D50-432E-8CA4-88727CDDB325}"/>
                </a:ext>
              </a:extLst>
            </p:cNvPr>
            <p:cNvSpPr>
              <a:spLocks noChangeShapeType="1"/>
            </p:cNvSpPr>
            <p:nvPr/>
          </p:nvSpPr>
          <p:spPr bwMode="auto">
            <a:xfrm flipV="1">
              <a:off x="4113213" y="2949576"/>
              <a:ext cx="0" cy="1031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72" name="Line 421">
              <a:extLst>
                <a:ext uri="{FF2B5EF4-FFF2-40B4-BE49-F238E27FC236}">
                  <a16:creationId xmlns:a16="http://schemas.microsoft.com/office/drawing/2014/main" id="{AA1CC7B2-8248-48F1-A6D1-9B4CD0F50694}"/>
                </a:ext>
              </a:extLst>
            </p:cNvPr>
            <p:cNvSpPr>
              <a:spLocks noChangeShapeType="1"/>
            </p:cNvSpPr>
            <p:nvPr/>
          </p:nvSpPr>
          <p:spPr bwMode="auto">
            <a:xfrm flipV="1">
              <a:off x="4122738" y="2976563"/>
              <a:ext cx="0" cy="1063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73" name="Line 422">
              <a:extLst>
                <a:ext uri="{FF2B5EF4-FFF2-40B4-BE49-F238E27FC236}">
                  <a16:creationId xmlns:a16="http://schemas.microsoft.com/office/drawing/2014/main" id="{ACB5673B-7DDA-4371-BCEA-83B0DC5E40C0}"/>
                </a:ext>
              </a:extLst>
            </p:cNvPr>
            <p:cNvSpPr>
              <a:spLocks noChangeShapeType="1"/>
            </p:cNvSpPr>
            <p:nvPr/>
          </p:nvSpPr>
          <p:spPr bwMode="auto">
            <a:xfrm flipV="1">
              <a:off x="4133851" y="2979738"/>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74" name="Line 423">
              <a:extLst>
                <a:ext uri="{FF2B5EF4-FFF2-40B4-BE49-F238E27FC236}">
                  <a16:creationId xmlns:a16="http://schemas.microsoft.com/office/drawing/2014/main" id="{381E87BB-1CEE-466E-A9B8-282DAA8522DB}"/>
                </a:ext>
              </a:extLst>
            </p:cNvPr>
            <p:cNvSpPr>
              <a:spLocks noChangeShapeType="1"/>
            </p:cNvSpPr>
            <p:nvPr/>
          </p:nvSpPr>
          <p:spPr bwMode="auto">
            <a:xfrm flipV="1">
              <a:off x="4143376" y="3016251"/>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75" name="Line 424">
              <a:extLst>
                <a:ext uri="{FF2B5EF4-FFF2-40B4-BE49-F238E27FC236}">
                  <a16:creationId xmlns:a16="http://schemas.microsoft.com/office/drawing/2014/main" id="{048653D6-3A6B-49C0-BD14-8A6A78904629}"/>
                </a:ext>
              </a:extLst>
            </p:cNvPr>
            <p:cNvSpPr>
              <a:spLocks noChangeShapeType="1"/>
            </p:cNvSpPr>
            <p:nvPr/>
          </p:nvSpPr>
          <p:spPr bwMode="auto">
            <a:xfrm flipV="1">
              <a:off x="4152901" y="2994026"/>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76" name="Line 425">
              <a:extLst>
                <a:ext uri="{FF2B5EF4-FFF2-40B4-BE49-F238E27FC236}">
                  <a16:creationId xmlns:a16="http://schemas.microsoft.com/office/drawing/2014/main" id="{FE86CF5E-C1AD-4CF3-B489-B2AE66D7303A}"/>
                </a:ext>
              </a:extLst>
            </p:cNvPr>
            <p:cNvSpPr>
              <a:spLocks noChangeShapeType="1"/>
            </p:cNvSpPr>
            <p:nvPr/>
          </p:nvSpPr>
          <p:spPr bwMode="auto">
            <a:xfrm flipV="1">
              <a:off x="4162426" y="3009901"/>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77" name="Line 426">
              <a:extLst>
                <a:ext uri="{FF2B5EF4-FFF2-40B4-BE49-F238E27FC236}">
                  <a16:creationId xmlns:a16="http://schemas.microsoft.com/office/drawing/2014/main" id="{14D9D452-77FB-46BB-AC32-3AB136CCDCE4}"/>
                </a:ext>
              </a:extLst>
            </p:cNvPr>
            <p:cNvSpPr>
              <a:spLocks noChangeShapeType="1"/>
            </p:cNvSpPr>
            <p:nvPr/>
          </p:nvSpPr>
          <p:spPr bwMode="auto">
            <a:xfrm flipV="1">
              <a:off x="4171951" y="3014663"/>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78" name="Line 427">
              <a:extLst>
                <a:ext uri="{FF2B5EF4-FFF2-40B4-BE49-F238E27FC236}">
                  <a16:creationId xmlns:a16="http://schemas.microsoft.com/office/drawing/2014/main" id="{A257E623-726F-46DF-8413-BF9CBA2BBAC8}"/>
                </a:ext>
              </a:extLst>
            </p:cNvPr>
            <p:cNvSpPr>
              <a:spLocks noChangeShapeType="1"/>
            </p:cNvSpPr>
            <p:nvPr/>
          </p:nvSpPr>
          <p:spPr bwMode="auto">
            <a:xfrm flipV="1">
              <a:off x="4181476" y="2995613"/>
              <a:ext cx="0" cy="1047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79" name="Line 428">
              <a:extLst>
                <a:ext uri="{FF2B5EF4-FFF2-40B4-BE49-F238E27FC236}">
                  <a16:creationId xmlns:a16="http://schemas.microsoft.com/office/drawing/2014/main" id="{CDF87D5E-61F7-4ACB-BEE8-C2E0722D952F}"/>
                </a:ext>
              </a:extLst>
            </p:cNvPr>
            <p:cNvSpPr>
              <a:spLocks noChangeShapeType="1"/>
            </p:cNvSpPr>
            <p:nvPr/>
          </p:nvSpPr>
          <p:spPr bwMode="auto">
            <a:xfrm flipV="1">
              <a:off x="4192588" y="3006726"/>
              <a:ext cx="0" cy="1174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24" name="Line 429">
              <a:extLst>
                <a:ext uri="{FF2B5EF4-FFF2-40B4-BE49-F238E27FC236}">
                  <a16:creationId xmlns:a16="http://schemas.microsoft.com/office/drawing/2014/main" id="{D08E92FD-1DE3-455B-8E31-7B7ECB6F1D5C}"/>
                </a:ext>
              </a:extLst>
            </p:cNvPr>
            <p:cNvSpPr>
              <a:spLocks noChangeShapeType="1"/>
            </p:cNvSpPr>
            <p:nvPr/>
          </p:nvSpPr>
          <p:spPr bwMode="auto">
            <a:xfrm flipV="1">
              <a:off x="4202113" y="3057526"/>
              <a:ext cx="0" cy="2476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25" name="Line 430">
              <a:extLst>
                <a:ext uri="{FF2B5EF4-FFF2-40B4-BE49-F238E27FC236}">
                  <a16:creationId xmlns:a16="http://schemas.microsoft.com/office/drawing/2014/main" id="{04619016-A092-4B9D-A5BF-D4C32BC8E46C}"/>
                </a:ext>
              </a:extLst>
            </p:cNvPr>
            <p:cNvSpPr>
              <a:spLocks noChangeShapeType="1"/>
            </p:cNvSpPr>
            <p:nvPr/>
          </p:nvSpPr>
          <p:spPr bwMode="auto">
            <a:xfrm flipV="1">
              <a:off x="4211638" y="2974976"/>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26" name="Line 431">
              <a:extLst>
                <a:ext uri="{FF2B5EF4-FFF2-40B4-BE49-F238E27FC236}">
                  <a16:creationId xmlns:a16="http://schemas.microsoft.com/office/drawing/2014/main" id="{0A393A68-6C00-4E00-8765-FCFE2732AC9B}"/>
                </a:ext>
              </a:extLst>
            </p:cNvPr>
            <p:cNvSpPr>
              <a:spLocks noChangeShapeType="1"/>
            </p:cNvSpPr>
            <p:nvPr/>
          </p:nvSpPr>
          <p:spPr bwMode="auto">
            <a:xfrm flipV="1">
              <a:off x="4221163" y="3101976"/>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27" name="Line 432">
              <a:extLst>
                <a:ext uri="{FF2B5EF4-FFF2-40B4-BE49-F238E27FC236}">
                  <a16:creationId xmlns:a16="http://schemas.microsoft.com/office/drawing/2014/main" id="{6F289D7A-D3BC-44DE-B21C-C9F9EF237514}"/>
                </a:ext>
              </a:extLst>
            </p:cNvPr>
            <p:cNvSpPr>
              <a:spLocks noChangeShapeType="1"/>
            </p:cNvSpPr>
            <p:nvPr/>
          </p:nvSpPr>
          <p:spPr bwMode="auto">
            <a:xfrm flipV="1">
              <a:off x="4230688" y="3009901"/>
              <a:ext cx="0" cy="1158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28" name="Line 433">
              <a:extLst>
                <a:ext uri="{FF2B5EF4-FFF2-40B4-BE49-F238E27FC236}">
                  <a16:creationId xmlns:a16="http://schemas.microsoft.com/office/drawing/2014/main" id="{4DE19C2B-54ED-4B05-B0F8-BA0E8EE3B6F8}"/>
                </a:ext>
              </a:extLst>
            </p:cNvPr>
            <p:cNvSpPr>
              <a:spLocks noChangeShapeType="1"/>
            </p:cNvSpPr>
            <p:nvPr/>
          </p:nvSpPr>
          <p:spPr bwMode="auto">
            <a:xfrm flipV="1">
              <a:off x="4240213" y="3070226"/>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29" name="Line 434">
              <a:extLst>
                <a:ext uri="{FF2B5EF4-FFF2-40B4-BE49-F238E27FC236}">
                  <a16:creationId xmlns:a16="http://schemas.microsoft.com/office/drawing/2014/main" id="{D5E340A7-D41A-42A1-B5BB-10A80CC5587B}"/>
                </a:ext>
              </a:extLst>
            </p:cNvPr>
            <p:cNvSpPr>
              <a:spLocks noChangeShapeType="1"/>
            </p:cNvSpPr>
            <p:nvPr/>
          </p:nvSpPr>
          <p:spPr bwMode="auto">
            <a:xfrm flipV="1">
              <a:off x="4249738" y="2987676"/>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31" name="Line 435">
              <a:extLst>
                <a:ext uri="{FF2B5EF4-FFF2-40B4-BE49-F238E27FC236}">
                  <a16:creationId xmlns:a16="http://schemas.microsoft.com/office/drawing/2014/main" id="{0AB0356D-3473-4147-B9B7-9B1B2E33EB4A}"/>
                </a:ext>
              </a:extLst>
            </p:cNvPr>
            <p:cNvSpPr>
              <a:spLocks noChangeShapeType="1"/>
            </p:cNvSpPr>
            <p:nvPr/>
          </p:nvSpPr>
          <p:spPr bwMode="auto">
            <a:xfrm flipV="1">
              <a:off x="4260851" y="3052763"/>
              <a:ext cx="0" cy="1031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32" name="Line 436">
              <a:extLst>
                <a:ext uri="{FF2B5EF4-FFF2-40B4-BE49-F238E27FC236}">
                  <a16:creationId xmlns:a16="http://schemas.microsoft.com/office/drawing/2014/main" id="{2AABE19B-5CFD-4740-B565-DA65770731F7}"/>
                </a:ext>
              </a:extLst>
            </p:cNvPr>
            <p:cNvSpPr>
              <a:spLocks noChangeShapeType="1"/>
            </p:cNvSpPr>
            <p:nvPr/>
          </p:nvSpPr>
          <p:spPr bwMode="auto">
            <a:xfrm flipV="1">
              <a:off x="4270376" y="2960688"/>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33" name="Line 437">
              <a:extLst>
                <a:ext uri="{FF2B5EF4-FFF2-40B4-BE49-F238E27FC236}">
                  <a16:creationId xmlns:a16="http://schemas.microsoft.com/office/drawing/2014/main" id="{C564A422-CC13-4E70-B8BA-8B27BCD28F4D}"/>
                </a:ext>
              </a:extLst>
            </p:cNvPr>
            <p:cNvSpPr>
              <a:spLocks noChangeShapeType="1"/>
            </p:cNvSpPr>
            <p:nvPr/>
          </p:nvSpPr>
          <p:spPr bwMode="auto">
            <a:xfrm flipV="1">
              <a:off x="4279901" y="2986088"/>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34" name="Line 438">
              <a:extLst>
                <a:ext uri="{FF2B5EF4-FFF2-40B4-BE49-F238E27FC236}">
                  <a16:creationId xmlns:a16="http://schemas.microsoft.com/office/drawing/2014/main" id="{B45510DA-BF47-4703-B712-DA92E63C8E5B}"/>
                </a:ext>
              </a:extLst>
            </p:cNvPr>
            <p:cNvSpPr>
              <a:spLocks noChangeShapeType="1"/>
            </p:cNvSpPr>
            <p:nvPr/>
          </p:nvSpPr>
          <p:spPr bwMode="auto">
            <a:xfrm flipV="1">
              <a:off x="4289426" y="3022601"/>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35" name="Line 439">
              <a:extLst>
                <a:ext uri="{FF2B5EF4-FFF2-40B4-BE49-F238E27FC236}">
                  <a16:creationId xmlns:a16="http://schemas.microsoft.com/office/drawing/2014/main" id="{7A69CFF9-A305-448E-8BA5-6F2901E57C58}"/>
                </a:ext>
              </a:extLst>
            </p:cNvPr>
            <p:cNvSpPr>
              <a:spLocks noChangeShapeType="1"/>
            </p:cNvSpPr>
            <p:nvPr/>
          </p:nvSpPr>
          <p:spPr bwMode="auto">
            <a:xfrm flipV="1">
              <a:off x="4298951" y="2978151"/>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36" name="Line 440">
              <a:extLst>
                <a:ext uri="{FF2B5EF4-FFF2-40B4-BE49-F238E27FC236}">
                  <a16:creationId xmlns:a16="http://schemas.microsoft.com/office/drawing/2014/main" id="{232BF83F-5ED6-4A85-9BC7-032674015AF8}"/>
                </a:ext>
              </a:extLst>
            </p:cNvPr>
            <p:cNvSpPr>
              <a:spLocks noChangeShapeType="1"/>
            </p:cNvSpPr>
            <p:nvPr/>
          </p:nvSpPr>
          <p:spPr bwMode="auto">
            <a:xfrm flipV="1">
              <a:off x="4310063" y="3014663"/>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37" name="Line 441">
              <a:extLst>
                <a:ext uri="{FF2B5EF4-FFF2-40B4-BE49-F238E27FC236}">
                  <a16:creationId xmlns:a16="http://schemas.microsoft.com/office/drawing/2014/main" id="{BC4577AF-9FFD-4F08-B737-E3E59C90F093}"/>
                </a:ext>
              </a:extLst>
            </p:cNvPr>
            <p:cNvSpPr>
              <a:spLocks noChangeShapeType="1"/>
            </p:cNvSpPr>
            <p:nvPr/>
          </p:nvSpPr>
          <p:spPr bwMode="auto">
            <a:xfrm flipV="1">
              <a:off x="4319588" y="2995613"/>
              <a:ext cx="0" cy="112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38" name="Line 442">
              <a:extLst>
                <a:ext uri="{FF2B5EF4-FFF2-40B4-BE49-F238E27FC236}">
                  <a16:creationId xmlns:a16="http://schemas.microsoft.com/office/drawing/2014/main" id="{93EDAAFD-867E-406E-A577-BFE080C43519}"/>
                </a:ext>
              </a:extLst>
            </p:cNvPr>
            <p:cNvSpPr>
              <a:spLocks noChangeShapeType="1"/>
            </p:cNvSpPr>
            <p:nvPr/>
          </p:nvSpPr>
          <p:spPr bwMode="auto">
            <a:xfrm flipV="1">
              <a:off x="4329113" y="3109913"/>
              <a:ext cx="0" cy="1047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39" name="Line 443">
              <a:extLst>
                <a:ext uri="{FF2B5EF4-FFF2-40B4-BE49-F238E27FC236}">
                  <a16:creationId xmlns:a16="http://schemas.microsoft.com/office/drawing/2014/main" id="{9118F87E-C6A1-4352-8F1B-8426914AE59B}"/>
                </a:ext>
              </a:extLst>
            </p:cNvPr>
            <p:cNvSpPr>
              <a:spLocks noChangeShapeType="1"/>
            </p:cNvSpPr>
            <p:nvPr/>
          </p:nvSpPr>
          <p:spPr bwMode="auto">
            <a:xfrm flipV="1">
              <a:off x="4338638" y="3014663"/>
              <a:ext cx="0" cy="1174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40" name="Line 444">
              <a:extLst>
                <a:ext uri="{FF2B5EF4-FFF2-40B4-BE49-F238E27FC236}">
                  <a16:creationId xmlns:a16="http://schemas.microsoft.com/office/drawing/2014/main" id="{092CA717-03E2-4B3D-9C0D-5C1EAFE31AAD}"/>
                </a:ext>
              </a:extLst>
            </p:cNvPr>
            <p:cNvSpPr>
              <a:spLocks noChangeShapeType="1"/>
            </p:cNvSpPr>
            <p:nvPr/>
          </p:nvSpPr>
          <p:spPr bwMode="auto">
            <a:xfrm>
              <a:off x="2870201" y="4049713"/>
              <a:ext cx="1477963"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41" name="Line 445">
              <a:extLst>
                <a:ext uri="{FF2B5EF4-FFF2-40B4-BE49-F238E27FC236}">
                  <a16:creationId xmlns:a16="http://schemas.microsoft.com/office/drawing/2014/main" id="{8BA169F5-07E2-4B2D-9C05-BE53E8AE741E}"/>
                </a:ext>
              </a:extLst>
            </p:cNvPr>
            <p:cNvSpPr>
              <a:spLocks noChangeShapeType="1"/>
            </p:cNvSpPr>
            <p:nvPr/>
          </p:nvSpPr>
          <p:spPr bwMode="auto">
            <a:xfrm flipV="1">
              <a:off x="2870201" y="4035426"/>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42" name="Line 446">
              <a:extLst>
                <a:ext uri="{FF2B5EF4-FFF2-40B4-BE49-F238E27FC236}">
                  <a16:creationId xmlns:a16="http://schemas.microsoft.com/office/drawing/2014/main" id="{FE0F5610-B715-4BD1-9BA1-8D600B5A69E4}"/>
                </a:ext>
              </a:extLst>
            </p:cNvPr>
            <p:cNvSpPr>
              <a:spLocks noChangeShapeType="1"/>
            </p:cNvSpPr>
            <p:nvPr/>
          </p:nvSpPr>
          <p:spPr bwMode="auto">
            <a:xfrm flipV="1">
              <a:off x="3359151" y="4035426"/>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43" name="Line 447">
              <a:extLst>
                <a:ext uri="{FF2B5EF4-FFF2-40B4-BE49-F238E27FC236}">
                  <a16:creationId xmlns:a16="http://schemas.microsoft.com/office/drawing/2014/main" id="{570C9D2D-CDA2-48A1-91D0-6A5A4DE78A1C}"/>
                </a:ext>
              </a:extLst>
            </p:cNvPr>
            <p:cNvSpPr>
              <a:spLocks noChangeShapeType="1"/>
            </p:cNvSpPr>
            <p:nvPr/>
          </p:nvSpPr>
          <p:spPr bwMode="auto">
            <a:xfrm flipV="1">
              <a:off x="3849688" y="4035426"/>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44" name="Line 448">
              <a:extLst>
                <a:ext uri="{FF2B5EF4-FFF2-40B4-BE49-F238E27FC236}">
                  <a16:creationId xmlns:a16="http://schemas.microsoft.com/office/drawing/2014/main" id="{D7B410AC-7861-4ABE-BC61-EF617C4A52BA}"/>
                </a:ext>
              </a:extLst>
            </p:cNvPr>
            <p:cNvSpPr>
              <a:spLocks noChangeShapeType="1"/>
            </p:cNvSpPr>
            <p:nvPr/>
          </p:nvSpPr>
          <p:spPr bwMode="auto">
            <a:xfrm flipV="1">
              <a:off x="4338638" y="4035426"/>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45" name="Rectangle 449">
              <a:extLst>
                <a:ext uri="{FF2B5EF4-FFF2-40B4-BE49-F238E27FC236}">
                  <a16:creationId xmlns:a16="http://schemas.microsoft.com/office/drawing/2014/main" id="{0FA901FD-5C1B-48C6-BBC2-06D6FED79563}"/>
                </a:ext>
              </a:extLst>
            </p:cNvPr>
            <p:cNvSpPr>
              <a:spLocks noChangeArrowheads="1"/>
            </p:cNvSpPr>
            <p:nvPr/>
          </p:nvSpPr>
          <p:spPr bwMode="auto">
            <a:xfrm>
              <a:off x="2851151" y="4087813"/>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46" name="Rectangle 450">
              <a:extLst>
                <a:ext uri="{FF2B5EF4-FFF2-40B4-BE49-F238E27FC236}">
                  <a16:creationId xmlns:a16="http://schemas.microsoft.com/office/drawing/2014/main" id="{1D13BCE1-58FF-4E3E-B687-6A144A097CED}"/>
                </a:ext>
              </a:extLst>
            </p:cNvPr>
            <p:cNvSpPr>
              <a:spLocks noChangeArrowheads="1"/>
            </p:cNvSpPr>
            <p:nvPr/>
          </p:nvSpPr>
          <p:spPr bwMode="auto">
            <a:xfrm>
              <a:off x="3322638" y="4087813"/>
              <a:ext cx="1111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47" name="Rectangle 451">
              <a:extLst>
                <a:ext uri="{FF2B5EF4-FFF2-40B4-BE49-F238E27FC236}">
                  <a16:creationId xmlns:a16="http://schemas.microsoft.com/office/drawing/2014/main" id="{FD8D3114-4613-4883-9828-63FFAED282C6}"/>
                </a:ext>
              </a:extLst>
            </p:cNvPr>
            <p:cNvSpPr>
              <a:spLocks noChangeArrowheads="1"/>
            </p:cNvSpPr>
            <p:nvPr/>
          </p:nvSpPr>
          <p:spPr bwMode="auto">
            <a:xfrm>
              <a:off x="3795713" y="4087813"/>
              <a:ext cx="1492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48" name="Rectangle 452">
              <a:extLst>
                <a:ext uri="{FF2B5EF4-FFF2-40B4-BE49-F238E27FC236}">
                  <a16:creationId xmlns:a16="http://schemas.microsoft.com/office/drawing/2014/main" id="{53A678B1-82F3-4974-8041-EBD0703E0C7D}"/>
                </a:ext>
              </a:extLst>
            </p:cNvPr>
            <p:cNvSpPr>
              <a:spLocks noChangeArrowheads="1"/>
            </p:cNvSpPr>
            <p:nvPr/>
          </p:nvSpPr>
          <p:spPr bwMode="auto">
            <a:xfrm>
              <a:off x="4279901" y="4087813"/>
              <a:ext cx="1492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49" name="Line 453">
              <a:extLst>
                <a:ext uri="{FF2B5EF4-FFF2-40B4-BE49-F238E27FC236}">
                  <a16:creationId xmlns:a16="http://schemas.microsoft.com/office/drawing/2014/main" id="{EEA95BFB-3A16-464F-AE33-4FAD13589BB7}"/>
                </a:ext>
              </a:extLst>
            </p:cNvPr>
            <p:cNvSpPr>
              <a:spLocks noChangeShapeType="1"/>
            </p:cNvSpPr>
            <p:nvPr/>
          </p:nvSpPr>
          <p:spPr bwMode="auto">
            <a:xfrm flipV="1">
              <a:off x="2870201" y="2571751"/>
              <a:ext cx="0" cy="1477963"/>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50" name="Line 454">
              <a:extLst>
                <a:ext uri="{FF2B5EF4-FFF2-40B4-BE49-F238E27FC236}">
                  <a16:creationId xmlns:a16="http://schemas.microsoft.com/office/drawing/2014/main" id="{E6965AF4-7080-45BA-A1B0-022C44139527}"/>
                </a:ext>
              </a:extLst>
            </p:cNvPr>
            <p:cNvSpPr>
              <a:spLocks noChangeShapeType="1"/>
            </p:cNvSpPr>
            <p:nvPr/>
          </p:nvSpPr>
          <p:spPr bwMode="auto">
            <a:xfrm>
              <a:off x="2870201" y="4049713"/>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51" name="Line 455">
              <a:extLst>
                <a:ext uri="{FF2B5EF4-FFF2-40B4-BE49-F238E27FC236}">
                  <a16:creationId xmlns:a16="http://schemas.microsoft.com/office/drawing/2014/main" id="{C09AD317-CBA8-401D-A493-460619421CD6}"/>
                </a:ext>
              </a:extLst>
            </p:cNvPr>
            <p:cNvSpPr>
              <a:spLocks noChangeShapeType="1"/>
            </p:cNvSpPr>
            <p:nvPr/>
          </p:nvSpPr>
          <p:spPr bwMode="auto">
            <a:xfrm>
              <a:off x="2870201" y="3803651"/>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52" name="Line 456">
              <a:extLst>
                <a:ext uri="{FF2B5EF4-FFF2-40B4-BE49-F238E27FC236}">
                  <a16:creationId xmlns:a16="http://schemas.microsoft.com/office/drawing/2014/main" id="{6A921A21-10B7-4E9F-BD1B-EB9D8DF17683}"/>
                </a:ext>
              </a:extLst>
            </p:cNvPr>
            <p:cNvSpPr>
              <a:spLocks noChangeShapeType="1"/>
            </p:cNvSpPr>
            <p:nvPr/>
          </p:nvSpPr>
          <p:spPr bwMode="auto">
            <a:xfrm>
              <a:off x="2870201" y="3557588"/>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53" name="Line 457">
              <a:extLst>
                <a:ext uri="{FF2B5EF4-FFF2-40B4-BE49-F238E27FC236}">
                  <a16:creationId xmlns:a16="http://schemas.microsoft.com/office/drawing/2014/main" id="{20748B8D-096A-4120-AF76-186FD09298A9}"/>
                </a:ext>
              </a:extLst>
            </p:cNvPr>
            <p:cNvSpPr>
              <a:spLocks noChangeShapeType="1"/>
            </p:cNvSpPr>
            <p:nvPr/>
          </p:nvSpPr>
          <p:spPr bwMode="auto">
            <a:xfrm>
              <a:off x="2870201" y="3311526"/>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54" name="Line 458">
              <a:extLst>
                <a:ext uri="{FF2B5EF4-FFF2-40B4-BE49-F238E27FC236}">
                  <a16:creationId xmlns:a16="http://schemas.microsoft.com/office/drawing/2014/main" id="{8544FA30-B8AF-44EA-B5CC-460C8192C956}"/>
                </a:ext>
              </a:extLst>
            </p:cNvPr>
            <p:cNvSpPr>
              <a:spLocks noChangeShapeType="1"/>
            </p:cNvSpPr>
            <p:nvPr/>
          </p:nvSpPr>
          <p:spPr bwMode="auto">
            <a:xfrm>
              <a:off x="2870201" y="3065463"/>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55" name="Line 459">
              <a:extLst>
                <a:ext uri="{FF2B5EF4-FFF2-40B4-BE49-F238E27FC236}">
                  <a16:creationId xmlns:a16="http://schemas.microsoft.com/office/drawing/2014/main" id="{F0923F00-D1E3-46FE-824F-78E2416189D2}"/>
                </a:ext>
              </a:extLst>
            </p:cNvPr>
            <p:cNvSpPr>
              <a:spLocks noChangeShapeType="1"/>
            </p:cNvSpPr>
            <p:nvPr/>
          </p:nvSpPr>
          <p:spPr bwMode="auto">
            <a:xfrm>
              <a:off x="2870201" y="2817813"/>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56" name="Line 460">
              <a:extLst>
                <a:ext uri="{FF2B5EF4-FFF2-40B4-BE49-F238E27FC236}">
                  <a16:creationId xmlns:a16="http://schemas.microsoft.com/office/drawing/2014/main" id="{47346531-3487-4643-B9B5-9A939E3E3F19}"/>
                </a:ext>
              </a:extLst>
            </p:cNvPr>
            <p:cNvSpPr>
              <a:spLocks noChangeShapeType="1"/>
            </p:cNvSpPr>
            <p:nvPr/>
          </p:nvSpPr>
          <p:spPr bwMode="auto">
            <a:xfrm>
              <a:off x="2870201" y="2571751"/>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57" name="Rectangle 461">
              <a:extLst>
                <a:ext uri="{FF2B5EF4-FFF2-40B4-BE49-F238E27FC236}">
                  <a16:creationId xmlns:a16="http://schemas.microsoft.com/office/drawing/2014/main" id="{A1A94C01-5631-4D0A-B497-2EFAFF507BC0}"/>
                </a:ext>
              </a:extLst>
            </p:cNvPr>
            <p:cNvSpPr>
              <a:spLocks noChangeArrowheads="1"/>
            </p:cNvSpPr>
            <p:nvPr/>
          </p:nvSpPr>
          <p:spPr bwMode="auto">
            <a:xfrm>
              <a:off x="2776538" y="4006851"/>
              <a:ext cx="936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58" name="Rectangle 462">
              <a:extLst>
                <a:ext uri="{FF2B5EF4-FFF2-40B4-BE49-F238E27FC236}">
                  <a16:creationId xmlns:a16="http://schemas.microsoft.com/office/drawing/2014/main" id="{465C9596-613D-41A6-B111-DEB6D8FCDA10}"/>
                </a:ext>
              </a:extLst>
            </p:cNvPr>
            <p:cNvSpPr>
              <a:spLocks noChangeArrowheads="1"/>
            </p:cNvSpPr>
            <p:nvPr/>
          </p:nvSpPr>
          <p:spPr bwMode="auto">
            <a:xfrm>
              <a:off x="2776538" y="3757613"/>
              <a:ext cx="936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59" name="Rectangle 463">
              <a:extLst>
                <a:ext uri="{FF2B5EF4-FFF2-40B4-BE49-F238E27FC236}">
                  <a16:creationId xmlns:a16="http://schemas.microsoft.com/office/drawing/2014/main" id="{DDC1F854-A391-4CBC-843A-8A85448D1EB6}"/>
                </a:ext>
              </a:extLst>
            </p:cNvPr>
            <p:cNvSpPr>
              <a:spLocks noChangeArrowheads="1"/>
            </p:cNvSpPr>
            <p:nvPr/>
          </p:nvSpPr>
          <p:spPr bwMode="auto">
            <a:xfrm>
              <a:off x="2776538" y="3516313"/>
              <a:ext cx="936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60" name="Rectangle 464">
              <a:extLst>
                <a:ext uri="{FF2B5EF4-FFF2-40B4-BE49-F238E27FC236}">
                  <a16:creationId xmlns:a16="http://schemas.microsoft.com/office/drawing/2014/main" id="{045BA61D-5D31-4E90-9CE4-596672BE1BBC}"/>
                </a:ext>
              </a:extLst>
            </p:cNvPr>
            <p:cNvSpPr>
              <a:spLocks noChangeArrowheads="1"/>
            </p:cNvSpPr>
            <p:nvPr/>
          </p:nvSpPr>
          <p:spPr bwMode="auto">
            <a:xfrm>
              <a:off x="2776538" y="3267076"/>
              <a:ext cx="936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61" name="Rectangle 465">
              <a:extLst>
                <a:ext uri="{FF2B5EF4-FFF2-40B4-BE49-F238E27FC236}">
                  <a16:creationId xmlns:a16="http://schemas.microsoft.com/office/drawing/2014/main" id="{5353FAA0-C116-400A-B720-037060085691}"/>
                </a:ext>
              </a:extLst>
            </p:cNvPr>
            <p:cNvSpPr>
              <a:spLocks noChangeArrowheads="1"/>
            </p:cNvSpPr>
            <p:nvPr/>
          </p:nvSpPr>
          <p:spPr bwMode="auto">
            <a:xfrm>
              <a:off x="2795588" y="3019426"/>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62" name="Rectangle 466">
              <a:extLst>
                <a:ext uri="{FF2B5EF4-FFF2-40B4-BE49-F238E27FC236}">
                  <a16:creationId xmlns:a16="http://schemas.microsoft.com/office/drawing/2014/main" id="{CF7A41AA-E377-4B8E-8F60-F53D3C456C0E}"/>
                </a:ext>
              </a:extLst>
            </p:cNvPr>
            <p:cNvSpPr>
              <a:spLocks noChangeArrowheads="1"/>
            </p:cNvSpPr>
            <p:nvPr/>
          </p:nvSpPr>
          <p:spPr bwMode="auto">
            <a:xfrm>
              <a:off x="2795588" y="277653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63" name="Rectangle 467">
              <a:extLst>
                <a:ext uri="{FF2B5EF4-FFF2-40B4-BE49-F238E27FC236}">
                  <a16:creationId xmlns:a16="http://schemas.microsoft.com/office/drawing/2014/main" id="{60460E22-3E4D-4625-88B8-10819781AA44}"/>
                </a:ext>
              </a:extLst>
            </p:cNvPr>
            <p:cNvSpPr>
              <a:spLocks noChangeArrowheads="1"/>
            </p:cNvSpPr>
            <p:nvPr/>
          </p:nvSpPr>
          <p:spPr bwMode="auto">
            <a:xfrm>
              <a:off x="2795588" y="252888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64" name="Rectangle 468">
              <a:extLst>
                <a:ext uri="{FF2B5EF4-FFF2-40B4-BE49-F238E27FC236}">
                  <a16:creationId xmlns:a16="http://schemas.microsoft.com/office/drawing/2014/main" id="{82F35BFF-B0C3-4BB1-AE3C-DD302A75AC70}"/>
                </a:ext>
              </a:extLst>
            </p:cNvPr>
            <p:cNvSpPr>
              <a:spLocks noChangeArrowheads="1"/>
            </p:cNvSpPr>
            <p:nvPr/>
          </p:nvSpPr>
          <p:spPr bwMode="auto">
            <a:xfrm>
              <a:off x="4967288" y="2571751"/>
              <a:ext cx="1477963" cy="1477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65" name="Rectangle 469">
              <a:extLst>
                <a:ext uri="{FF2B5EF4-FFF2-40B4-BE49-F238E27FC236}">
                  <a16:creationId xmlns:a16="http://schemas.microsoft.com/office/drawing/2014/main" id="{1385EB41-7A30-4DB1-A232-4CDA284C4D18}"/>
                </a:ext>
              </a:extLst>
            </p:cNvPr>
            <p:cNvSpPr>
              <a:spLocks noChangeArrowheads="1"/>
            </p:cNvSpPr>
            <p:nvPr/>
          </p:nvSpPr>
          <p:spPr bwMode="auto">
            <a:xfrm>
              <a:off x="5324476" y="2392363"/>
              <a:ext cx="84455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Narrow" panose="020B0606020202030204" pitchFamily="34" charset="0"/>
                </a:rPr>
                <a:t>MAP (reduced)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66" name="Line 470">
              <a:extLst>
                <a:ext uri="{FF2B5EF4-FFF2-40B4-BE49-F238E27FC236}">
                  <a16:creationId xmlns:a16="http://schemas.microsoft.com/office/drawing/2014/main" id="{D505548F-4B11-4AC2-9B71-4225A63228F7}"/>
                </a:ext>
              </a:extLst>
            </p:cNvPr>
            <p:cNvSpPr>
              <a:spLocks noChangeShapeType="1"/>
            </p:cNvSpPr>
            <p:nvPr/>
          </p:nvSpPr>
          <p:spPr bwMode="auto">
            <a:xfrm>
              <a:off x="4967288" y="3065463"/>
              <a:ext cx="1477963"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67" name="Freeform 471">
              <a:extLst>
                <a:ext uri="{FF2B5EF4-FFF2-40B4-BE49-F238E27FC236}">
                  <a16:creationId xmlns:a16="http://schemas.microsoft.com/office/drawing/2014/main" id="{84D0A303-7E6F-4A14-8ABA-F7E4BACB4BC9}"/>
                </a:ext>
              </a:extLst>
            </p:cNvPr>
            <p:cNvSpPr>
              <a:spLocks noEditPoints="1"/>
            </p:cNvSpPr>
            <p:nvPr/>
          </p:nvSpPr>
          <p:spPr bwMode="auto">
            <a:xfrm>
              <a:off x="4972051" y="2628901"/>
              <a:ext cx="155575" cy="1263650"/>
            </a:xfrm>
            <a:custGeom>
              <a:avLst/>
              <a:gdLst>
                <a:gd name="T0" fmla="*/ 5 w 98"/>
                <a:gd name="T1" fmla="*/ 257 h 796"/>
                <a:gd name="T2" fmla="*/ 0 w 98"/>
                <a:gd name="T3" fmla="*/ 275 h 796"/>
                <a:gd name="T4" fmla="*/ 7 w 98"/>
                <a:gd name="T5" fmla="*/ 275 h 796"/>
                <a:gd name="T6" fmla="*/ 11 w 98"/>
                <a:gd name="T7" fmla="*/ 377 h 796"/>
                <a:gd name="T8" fmla="*/ 7 w 98"/>
                <a:gd name="T9" fmla="*/ 275 h 796"/>
                <a:gd name="T10" fmla="*/ 13 w 98"/>
                <a:gd name="T11" fmla="*/ 282 h 796"/>
                <a:gd name="T12" fmla="*/ 18 w 98"/>
                <a:gd name="T13" fmla="*/ 275 h 796"/>
                <a:gd name="T14" fmla="*/ 19 w 98"/>
                <a:gd name="T15" fmla="*/ 275 h 796"/>
                <a:gd name="T16" fmla="*/ 24 w 98"/>
                <a:gd name="T17" fmla="*/ 796 h 796"/>
                <a:gd name="T18" fmla="*/ 19 w 98"/>
                <a:gd name="T19" fmla="*/ 275 h 796"/>
                <a:gd name="T20" fmla="*/ 30 w 98"/>
                <a:gd name="T21" fmla="*/ 186 h 796"/>
                <a:gd name="T22" fmla="*/ 25 w 98"/>
                <a:gd name="T23" fmla="*/ 275 h 796"/>
                <a:gd name="T24" fmla="*/ 36 w 98"/>
                <a:gd name="T25" fmla="*/ 275 h 796"/>
                <a:gd name="T26" fmla="*/ 31 w 98"/>
                <a:gd name="T27" fmla="*/ 0 h 796"/>
                <a:gd name="T28" fmla="*/ 36 w 98"/>
                <a:gd name="T29" fmla="*/ 275 h 796"/>
                <a:gd name="T30" fmla="*/ 37 w 98"/>
                <a:gd name="T31" fmla="*/ 404 h 796"/>
                <a:gd name="T32" fmla="*/ 42 w 98"/>
                <a:gd name="T33" fmla="*/ 275 h 796"/>
                <a:gd name="T34" fmla="*/ 48 w 98"/>
                <a:gd name="T35" fmla="*/ 275 h 796"/>
                <a:gd name="T36" fmla="*/ 43 w 98"/>
                <a:gd name="T37" fmla="*/ 149 h 796"/>
                <a:gd name="T38" fmla="*/ 48 w 98"/>
                <a:gd name="T39" fmla="*/ 275 h 796"/>
                <a:gd name="T40" fmla="*/ 55 w 98"/>
                <a:gd name="T41" fmla="*/ 207 h 796"/>
                <a:gd name="T42" fmla="*/ 50 w 98"/>
                <a:gd name="T43" fmla="*/ 275 h 796"/>
                <a:gd name="T44" fmla="*/ 56 w 98"/>
                <a:gd name="T45" fmla="*/ 275 h 796"/>
                <a:gd name="T46" fmla="*/ 61 w 98"/>
                <a:gd name="T47" fmla="*/ 358 h 796"/>
                <a:gd name="T48" fmla="*/ 56 w 98"/>
                <a:gd name="T49" fmla="*/ 275 h 796"/>
                <a:gd name="T50" fmla="*/ 62 w 98"/>
                <a:gd name="T51" fmla="*/ 579 h 796"/>
                <a:gd name="T52" fmla="*/ 67 w 98"/>
                <a:gd name="T53" fmla="*/ 275 h 796"/>
                <a:gd name="T54" fmla="*/ 73 w 98"/>
                <a:gd name="T55" fmla="*/ 275 h 796"/>
                <a:gd name="T56" fmla="*/ 68 w 98"/>
                <a:gd name="T57" fmla="*/ 150 h 796"/>
                <a:gd name="T58" fmla="*/ 73 w 98"/>
                <a:gd name="T59" fmla="*/ 275 h 796"/>
                <a:gd name="T60" fmla="*/ 79 w 98"/>
                <a:gd name="T61" fmla="*/ 79 h 796"/>
                <a:gd name="T62" fmla="*/ 74 w 98"/>
                <a:gd name="T63" fmla="*/ 275 h 796"/>
                <a:gd name="T64" fmla="*/ 80 w 98"/>
                <a:gd name="T65" fmla="*/ 275 h 796"/>
                <a:gd name="T66" fmla="*/ 86 w 98"/>
                <a:gd name="T67" fmla="*/ 350 h 796"/>
                <a:gd name="T68" fmla="*/ 80 w 98"/>
                <a:gd name="T69" fmla="*/ 275 h 796"/>
                <a:gd name="T70" fmla="*/ 87 w 98"/>
                <a:gd name="T71" fmla="*/ 489 h 796"/>
                <a:gd name="T72" fmla="*/ 92 w 98"/>
                <a:gd name="T73" fmla="*/ 275 h 796"/>
                <a:gd name="T74" fmla="*/ 98 w 98"/>
                <a:gd name="T75" fmla="*/ 275 h 796"/>
                <a:gd name="T76" fmla="*/ 93 w 98"/>
                <a:gd name="T77" fmla="*/ 162 h 796"/>
                <a:gd name="T78" fmla="*/ 98 w 98"/>
                <a:gd name="T79" fmla="*/ 275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8" h="796">
                  <a:moveTo>
                    <a:pt x="5" y="275"/>
                  </a:moveTo>
                  <a:lnTo>
                    <a:pt x="5" y="257"/>
                  </a:lnTo>
                  <a:lnTo>
                    <a:pt x="0" y="257"/>
                  </a:lnTo>
                  <a:lnTo>
                    <a:pt x="0" y="275"/>
                  </a:lnTo>
                  <a:lnTo>
                    <a:pt x="5" y="275"/>
                  </a:lnTo>
                  <a:close/>
                  <a:moveTo>
                    <a:pt x="7" y="275"/>
                  </a:moveTo>
                  <a:lnTo>
                    <a:pt x="7" y="377"/>
                  </a:lnTo>
                  <a:lnTo>
                    <a:pt x="11" y="377"/>
                  </a:lnTo>
                  <a:lnTo>
                    <a:pt x="11" y="275"/>
                  </a:lnTo>
                  <a:lnTo>
                    <a:pt x="7" y="275"/>
                  </a:lnTo>
                  <a:close/>
                  <a:moveTo>
                    <a:pt x="13" y="275"/>
                  </a:moveTo>
                  <a:lnTo>
                    <a:pt x="13" y="282"/>
                  </a:lnTo>
                  <a:lnTo>
                    <a:pt x="18" y="282"/>
                  </a:lnTo>
                  <a:lnTo>
                    <a:pt x="18" y="275"/>
                  </a:lnTo>
                  <a:lnTo>
                    <a:pt x="13" y="275"/>
                  </a:lnTo>
                  <a:close/>
                  <a:moveTo>
                    <a:pt x="19" y="275"/>
                  </a:moveTo>
                  <a:lnTo>
                    <a:pt x="19" y="796"/>
                  </a:lnTo>
                  <a:lnTo>
                    <a:pt x="24" y="796"/>
                  </a:lnTo>
                  <a:lnTo>
                    <a:pt x="24" y="275"/>
                  </a:lnTo>
                  <a:lnTo>
                    <a:pt x="19" y="275"/>
                  </a:lnTo>
                  <a:close/>
                  <a:moveTo>
                    <a:pt x="30" y="275"/>
                  </a:moveTo>
                  <a:lnTo>
                    <a:pt x="30" y="186"/>
                  </a:lnTo>
                  <a:lnTo>
                    <a:pt x="25" y="186"/>
                  </a:lnTo>
                  <a:lnTo>
                    <a:pt x="25" y="275"/>
                  </a:lnTo>
                  <a:lnTo>
                    <a:pt x="30" y="275"/>
                  </a:lnTo>
                  <a:close/>
                  <a:moveTo>
                    <a:pt x="36" y="275"/>
                  </a:moveTo>
                  <a:lnTo>
                    <a:pt x="36" y="0"/>
                  </a:lnTo>
                  <a:lnTo>
                    <a:pt x="31" y="0"/>
                  </a:lnTo>
                  <a:lnTo>
                    <a:pt x="31" y="275"/>
                  </a:lnTo>
                  <a:lnTo>
                    <a:pt x="36" y="275"/>
                  </a:lnTo>
                  <a:close/>
                  <a:moveTo>
                    <a:pt x="37" y="275"/>
                  </a:moveTo>
                  <a:lnTo>
                    <a:pt x="37" y="404"/>
                  </a:lnTo>
                  <a:lnTo>
                    <a:pt x="42" y="404"/>
                  </a:lnTo>
                  <a:lnTo>
                    <a:pt x="42" y="275"/>
                  </a:lnTo>
                  <a:lnTo>
                    <a:pt x="37" y="275"/>
                  </a:lnTo>
                  <a:close/>
                  <a:moveTo>
                    <a:pt x="48" y="275"/>
                  </a:moveTo>
                  <a:lnTo>
                    <a:pt x="48" y="149"/>
                  </a:lnTo>
                  <a:lnTo>
                    <a:pt x="43" y="149"/>
                  </a:lnTo>
                  <a:lnTo>
                    <a:pt x="43" y="275"/>
                  </a:lnTo>
                  <a:lnTo>
                    <a:pt x="48" y="275"/>
                  </a:lnTo>
                  <a:close/>
                  <a:moveTo>
                    <a:pt x="55" y="275"/>
                  </a:moveTo>
                  <a:lnTo>
                    <a:pt x="55" y="207"/>
                  </a:lnTo>
                  <a:lnTo>
                    <a:pt x="50" y="207"/>
                  </a:lnTo>
                  <a:lnTo>
                    <a:pt x="50" y="275"/>
                  </a:lnTo>
                  <a:lnTo>
                    <a:pt x="55" y="275"/>
                  </a:lnTo>
                  <a:close/>
                  <a:moveTo>
                    <a:pt x="56" y="275"/>
                  </a:moveTo>
                  <a:lnTo>
                    <a:pt x="56" y="358"/>
                  </a:lnTo>
                  <a:lnTo>
                    <a:pt x="61" y="358"/>
                  </a:lnTo>
                  <a:lnTo>
                    <a:pt x="61" y="275"/>
                  </a:lnTo>
                  <a:lnTo>
                    <a:pt x="56" y="275"/>
                  </a:lnTo>
                  <a:close/>
                  <a:moveTo>
                    <a:pt x="62" y="275"/>
                  </a:moveTo>
                  <a:lnTo>
                    <a:pt x="62" y="579"/>
                  </a:lnTo>
                  <a:lnTo>
                    <a:pt x="67" y="579"/>
                  </a:lnTo>
                  <a:lnTo>
                    <a:pt x="67" y="275"/>
                  </a:lnTo>
                  <a:lnTo>
                    <a:pt x="62" y="275"/>
                  </a:lnTo>
                  <a:close/>
                  <a:moveTo>
                    <a:pt x="73" y="275"/>
                  </a:moveTo>
                  <a:lnTo>
                    <a:pt x="73" y="150"/>
                  </a:lnTo>
                  <a:lnTo>
                    <a:pt x="68" y="150"/>
                  </a:lnTo>
                  <a:lnTo>
                    <a:pt x="68" y="275"/>
                  </a:lnTo>
                  <a:lnTo>
                    <a:pt x="73" y="275"/>
                  </a:lnTo>
                  <a:close/>
                  <a:moveTo>
                    <a:pt x="79" y="275"/>
                  </a:moveTo>
                  <a:lnTo>
                    <a:pt x="79" y="79"/>
                  </a:lnTo>
                  <a:lnTo>
                    <a:pt x="74" y="79"/>
                  </a:lnTo>
                  <a:lnTo>
                    <a:pt x="74" y="275"/>
                  </a:lnTo>
                  <a:lnTo>
                    <a:pt x="79" y="275"/>
                  </a:lnTo>
                  <a:close/>
                  <a:moveTo>
                    <a:pt x="80" y="275"/>
                  </a:moveTo>
                  <a:lnTo>
                    <a:pt x="80" y="350"/>
                  </a:lnTo>
                  <a:lnTo>
                    <a:pt x="86" y="350"/>
                  </a:lnTo>
                  <a:lnTo>
                    <a:pt x="86" y="275"/>
                  </a:lnTo>
                  <a:lnTo>
                    <a:pt x="80" y="275"/>
                  </a:lnTo>
                  <a:close/>
                  <a:moveTo>
                    <a:pt x="87" y="275"/>
                  </a:moveTo>
                  <a:lnTo>
                    <a:pt x="87" y="489"/>
                  </a:lnTo>
                  <a:lnTo>
                    <a:pt x="92" y="489"/>
                  </a:lnTo>
                  <a:lnTo>
                    <a:pt x="92" y="275"/>
                  </a:lnTo>
                  <a:lnTo>
                    <a:pt x="87" y="275"/>
                  </a:lnTo>
                  <a:close/>
                  <a:moveTo>
                    <a:pt x="98" y="275"/>
                  </a:moveTo>
                  <a:lnTo>
                    <a:pt x="98" y="162"/>
                  </a:lnTo>
                  <a:lnTo>
                    <a:pt x="93" y="162"/>
                  </a:lnTo>
                  <a:lnTo>
                    <a:pt x="93" y="275"/>
                  </a:lnTo>
                  <a:lnTo>
                    <a:pt x="98" y="275"/>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68" name="Freeform 472">
              <a:extLst>
                <a:ext uri="{FF2B5EF4-FFF2-40B4-BE49-F238E27FC236}">
                  <a16:creationId xmlns:a16="http://schemas.microsoft.com/office/drawing/2014/main" id="{15472FEC-3A5F-4F64-AC3D-86453C29A22A}"/>
                </a:ext>
              </a:extLst>
            </p:cNvPr>
            <p:cNvSpPr>
              <a:spLocks noEditPoints="1"/>
            </p:cNvSpPr>
            <p:nvPr/>
          </p:nvSpPr>
          <p:spPr bwMode="auto">
            <a:xfrm>
              <a:off x="5129213" y="2928938"/>
              <a:ext cx="184150" cy="414338"/>
            </a:xfrm>
            <a:custGeom>
              <a:avLst/>
              <a:gdLst>
                <a:gd name="T0" fmla="*/ 0 w 116"/>
                <a:gd name="T1" fmla="*/ 86 h 261"/>
                <a:gd name="T2" fmla="*/ 5 w 116"/>
                <a:gd name="T3" fmla="*/ 86 h 261"/>
                <a:gd name="T4" fmla="*/ 17 w 116"/>
                <a:gd name="T5" fmla="*/ 86 h 261"/>
                <a:gd name="T6" fmla="*/ 13 w 116"/>
                <a:gd name="T7" fmla="*/ 52 h 261"/>
                <a:gd name="T8" fmla="*/ 17 w 116"/>
                <a:gd name="T9" fmla="*/ 86 h 261"/>
                <a:gd name="T10" fmla="*/ 24 w 116"/>
                <a:gd name="T11" fmla="*/ 40 h 261"/>
                <a:gd name="T12" fmla="*/ 19 w 116"/>
                <a:gd name="T13" fmla="*/ 86 h 261"/>
                <a:gd name="T14" fmla="*/ 36 w 116"/>
                <a:gd name="T15" fmla="*/ 86 h 261"/>
                <a:gd name="T16" fmla="*/ 31 w 116"/>
                <a:gd name="T17" fmla="*/ 51 h 261"/>
                <a:gd name="T18" fmla="*/ 36 w 116"/>
                <a:gd name="T19" fmla="*/ 86 h 261"/>
                <a:gd name="T20" fmla="*/ 37 w 116"/>
                <a:gd name="T21" fmla="*/ 86 h 261"/>
                <a:gd name="T22" fmla="*/ 42 w 116"/>
                <a:gd name="T23" fmla="*/ 86 h 261"/>
                <a:gd name="T24" fmla="*/ 48 w 116"/>
                <a:gd name="T25" fmla="*/ 86 h 261"/>
                <a:gd name="T26" fmla="*/ 43 w 116"/>
                <a:gd name="T27" fmla="*/ 86 h 261"/>
                <a:gd name="T28" fmla="*/ 48 w 116"/>
                <a:gd name="T29" fmla="*/ 86 h 261"/>
                <a:gd name="T30" fmla="*/ 54 w 116"/>
                <a:gd name="T31" fmla="*/ 86 h 261"/>
                <a:gd name="T32" fmla="*/ 49 w 116"/>
                <a:gd name="T33" fmla="*/ 86 h 261"/>
                <a:gd name="T34" fmla="*/ 56 w 116"/>
                <a:gd name="T35" fmla="*/ 86 h 261"/>
                <a:gd name="T36" fmla="*/ 60 w 116"/>
                <a:gd name="T37" fmla="*/ 97 h 261"/>
                <a:gd name="T38" fmla="*/ 56 w 116"/>
                <a:gd name="T39" fmla="*/ 86 h 261"/>
                <a:gd name="T40" fmla="*/ 67 w 116"/>
                <a:gd name="T41" fmla="*/ 86 h 261"/>
                <a:gd name="T42" fmla="*/ 62 w 116"/>
                <a:gd name="T43" fmla="*/ 86 h 261"/>
                <a:gd name="T44" fmla="*/ 79 w 116"/>
                <a:gd name="T45" fmla="*/ 86 h 261"/>
                <a:gd name="T46" fmla="*/ 74 w 116"/>
                <a:gd name="T47" fmla="*/ 10 h 261"/>
                <a:gd name="T48" fmla="*/ 79 w 116"/>
                <a:gd name="T49" fmla="*/ 86 h 261"/>
                <a:gd name="T50" fmla="*/ 85 w 116"/>
                <a:gd name="T51" fmla="*/ 86 h 261"/>
                <a:gd name="T52" fmla="*/ 80 w 116"/>
                <a:gd name="T53" fmla="*/ 86 h 261"/>
                <a:gd name="T54" fmla="*/ 86 w 116"/>
                <a:gd name="T55" fmla="*/ 86 h 261"/>
                <a:gd name="T56" fmla="*/ 91 w 116"/>
                <a:gd name="T57" fmla="*/ 261 h 261"/>
                <a:gd name="T58" fmla="*/ 86 w 116"/>
                <a:gd name="T59" fmla="*/ 86 h 261"/>
                <a:gd name="T60" fmla="*/ 98 w 116"/>
                <a:gd name="T61" fmla="*/ 34 h 261"/>
                <a:gd name="T62" fmla="*/ 92 w 116"/>
                <a:gd name="T63" fmla="*/ 86 h 261"/>
                <a:gd name="T64" fmla="*/ 104 w 116"/>
                <a:gd name="T65" fmla="*/ 86 h 261"/>
                <a:gd name="T66" fmla="*/ 99 w 116"/>
                <a:gd name="T67" fmla="*/ 0 h 261"/>
                <a:gd name="T68" fmla="*/ 104 w 116"/>
                <a:gd name="T69" fmla="*/ 86 h 261"/>
                <a:gd name="T70" fmla="*/ 110 w 116"/>
                <a:gd name="T71" fmla="*/ 58 h 261"/>
                <a:gd name="T72" fmla="*/ 105 w 116"/>
                <a:gd name="T73" fmla="*/ 86 h 261"/>
                <a:gd name="T74" fmla="*/ 111 w 116"/>
                <a:gd name="T75" fmla="*/ 86 h 261"/>
                <a:gd name="T76" fmla="*/ 116 w 116"/>
                <a:gd name="T77" fmla="*/ 183 h 261"/>
                <a:gd name="T78" fmla="*/ 111 w 116"/>
                <a:gd name="T79" fmla="*/ 8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 h="261">
                  <a:moveTo>
                    <a:pt x="0" y="86"/>
                  </a:moveTo>
                  <a:lnTo>
                    <a:pt x="0" y="86"/>
                  </a:lnTo>
                  <a:lnTo>
                    <a:pt x="5" y="86"/>
                  </a:lnTo>
                  <a:lnTo>
                    <a:pt x="5" y="86"/>
                  </a:lnTo>
                  <a:lnTo>
                    <a:pt x="0" y="86"/>
                  </a:lnTo>
                  <a:close/>
                  <a:moveTo>
                    <a:pt x="17" y="86"/>
                  </a:moveTo>
                  <a:lnTo>
                    <a:pt x="17" y="52"/>
                  </a:lnTo>
                  <a:lnTo>
                    <a:pt x="13" y="52"/>
                  </a:lnTo>
                  <a:lnTo>
                    <a:pt x="13" y="86"/>
                  </a:lnTo>
                  <a:lnTo>
                    <a:pt x="17" y="86"/>
                  </a:lnTo>
                  <a:close/>
                  <a:moveTo>
                    <a:pt x="24" y="86"/>
                  </a:moveTo>
                  <a:lnTo>
                    <a:pt x="24" y="40"/>
                  </a:lnTo>
                  <a:lnTo>
                    <a:pt x="19" y="40"/>
                  </a:lnTo>
                  <a:lnTo>
                    <a:pt x="19" y="86"/>
                  </a:lnTo>
                  <a:lnTo>
                    <a:pt x="24" y="86"/>
                  </a:lnTo>
                  <a:close/>
                  <a:moveTo>
                    <a:pt x="36" y="86"/>
                  </a:moveTo>
                  <a:lnTo>
                    <a:pt x="36" y="51"/>
                  </a:lnTo>
                  <a:lnTo>
                    <a:pt x="31" y="51"/>
                  </a:lnTo>
                  <a:lnTo>
                    <a:pt x="31" y="86"/>
                  </a:lnTo>
                  <a:lnTo>
                    <a:pt x="36" y="86"/>
                  </a:lnTo>
                  <a:close/>
                  <a:moveTo>
                    <a:pt x="37" y="86"/>
                  </a:moveTo>
                  <a:lnTo>
                    <a:pt x="37" y="86"/>
                  </a:lnTo>
                  <a:lnTo>
                    <a:pt x="42" y="86"/>
                  </a:lnTo>
                  <a:lnTo>
                    <a:pt x="42" y="86"/>
                  </a:lnTo>
                  <a:lnTo>
                    <a:pt x="37" y="86"/>
                  </a:lnTo>
                  <a:close/>
                  <a:moveTo>
                    <a:pt x="48" y="86"/>
                  </a:moveTo>
                  <a:lnTo>
                    <a:pt x="48" y="86"/>
                  </a:lnTo>
                  <a:lnTo>
                    <a:pt x="43" y="86"/>
                  </a:lnTo>
                  <a:lnTo>
                    <a:pt x="43" y="86"/>
                  </a:lnTo>
                  <a:lnTo>
                    <a:pt x="48" y="86"/>
                  </a:lnTo>
                  <a:close/>
                  <a:moveTo>
                    <a:pt x="54" y="86"/>
                  </a:moveTo>
                  <a:lnTo>
                    <a:pt x="54" y="86"/>
                  </a:lnTo>
                  <a:lnTo>
                    <a:pt x="49" y="86"/>
                  </a:lnTo>
                  <a:lnTo>
                    <a:pt x="49" y="86"/>
                  </a:lnTo>
                  <a:lnTo>
                    <a:pt x="54" y="86"/>
                  </a:lnTo>
                  <a:close/>
                  <a:moveTo>
                    <a:pt x="56" y="86"/>
                  </a:moveTo>
                  <a:lnTo>
                    <a:pt x="56" y="97"/>
                  </a:lnTo>
                  <a:lnTo>
                    <a:pt x="60" y="97"/>
                  </a:lnTo>
                  <a:lnTo>
                    <a:pt x="60" y="86"/>
                  </a:lnTo>
                  <a:lnTo>
                    <a:pt x="56" y="86"/>
                  </a:lnTo>
                  <a:close/>
                  <a:moveTo>
                    <a:pt x="67" y="86"/>
                  </a:moveTo>
                  <a:lnTo>
                    <a:pt x="67" y="86"/>
                  </a:lnTo>
                  <a:lnTo>
                    <a:pt x="62" y="86"/>
                  </a:lnTo>
                  <a:lnTo>
                    <a:pt x="62" y="86"/>
                  </a:lnTo>
                  <a:lnTo>
                    <a:pt x="67" y="86"/>
                  </a:lnTo>
                  <a:close/>
                  <a:moveTo>
                    <a:pt x="79" y="86"/>
                  </a:moveTo>
                  <a:lnTo>
                    <a:pt x="79" y="10"/>
                  </a:lnTo>
                  <a:lnTo>
                    <a:pt x="74" y="10"/>
                  </a:lnTo>
                  <a:lnTo>
                    <a:pt x="74" y="86"/>
                  </a:lnTo>
                  <a:lnTo>
                    <a:pt x="79" y="86"/>
                  </a:lnTo>
                  <a:close/>
                  <a:moveTo>
                    <a:pt x="85" y="86"/>
                  </a:moveTo>
                  <a:lnTo>
                    <a:pt x="85" y="86"/>
                  </a:lnTo>
                  <a:lnTo>
                    <a:pt x="80" y="86"/>
                  </a:lnTo>
                  <a:lnTo>
                    <a:pt x="80" y="86"/>
                  </a:lnTo>
                  <a:lnTo>
                    <a:pt x="85" y="86"/>
                  </a:lnTo>
                  <a:close/>
                  <a:moveTo>
                    <a:pt x="86" y="86"/>
                  </a:moveTo>
                  <a:lnTo>
                    <a:pt x="86" y="261"/>
                  </a:lnTo>
                  <a:lnTo>
                    <a:pt x="91" y="261"/>
                  </a:lnTo>
                  <a:lnTo>
                    <a:pt x="91" y="86"/>
                  </a:lnTo>
                  <a:lnTo>
                    <a:pt x="86" y="86"/>
                  </a:lnTo>
                  <a:close/>
                  <a:moveTo>
                    <a:pt x="98" y="86"/>
                  </a:moveTo>
                  <a:lnTo>
                    <a:pt x="98" y="34"/>
                  </a:lnTo>
                  <a:lnTo>
                    <a:pt x="92" y="34"/>
                  </a:lnTo>
                  <a:lnTo>
                    <a:pt x="92" y="86"/>
                  </a:lnTo>
                  <a:lnTo>
                    <a:pt x="98" y="86"/>
                  </a:lnTo>
                  <a:close/>
                  <a:moveTo>
                    <a:pt x="104" y="86"/>
                  </a:moveTo>
                  <a:lnTo>
                    <a:pt x="104" y="0"/>
                  </a:lnTo>
                  <a:lnTo>
                    <a:pt x="99" y="0"/>
                  </a:lnTo>
                  <a:lnTo>
                    <a:pt x="99" y="86"/>
                  </a:lnTo>
                  <a:lnTo>
                    <a:pt x="104" y="86"/>
                  </a:lnTo>
                  <a:close/>
                  <a:moveTo>
                    <a:pt x="110" y="86"/>
                  </a:moveTo>
                  <a:lnTo>
                    <a:pt x="110" y="58"/>
                  </a:lnTo>
                  <a:lnTo>
                    <a:pt x="105" y="58"/>
                  </a:lnTo>
                  <a:lnTo>
                    <a:pt x="105" y="86"/>
                  </a:lnTo>
                  <a:lnTo>
                    <a:pt x="110" y="86"/>
                  </a:lnTo>
                  <a:close/>
                  <a:moveTo>
                    <a:pt x="111" y="86"/>
                  </a:moveTo>
                  <a:lnTo>
                    <a:pt x="111" y="183"/>
                  </a:lnTo>
                  <a:lnTo>
                    <a:pt x="116" y="183"/>
                  </a:lnTo>
                  <a:lnTo>
                    <a:pt x="116" y="86"/>
                  </a:lnTo>
                  <a:lnTo>
                    <a:pt x="111" y="86"/>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69" name="Freeform 473">
              <a:extLst>
                <a:ext uri="{FF2B5EF4-FFF2-40B4-BE49-F238E27FC236}">
                  <a16:creationId xmlns:a16="http://schemas.microsoft.com/office/drawing/2014/main" id="{FF4B52B2-FA23-45F9-AF67-B354493FF7F0}"/>
                </a:ext>
              </a:extLst>
            </p:cNvPr>
            <p:cNvSpPr>
              <a:spLocks noEditPoints="1"/>
            </p:cNvSpPr>
            <p:nvPr/>
          </p:nvSpPr>
          <p:spPr bwMode="auto">
            <a:xfrm>
              <a:off x="5314951" y="2917826"/>
              <a:ext cx="195263" cy="217488"/>
            </a:xfrm>
            <a:custGeom>
              <a:avLst/>
              <a:gdLst>
                <a:gd name="T0" fmla="*/ 5 w 123"/>
                <a:gd name="T1" fmla="*/ 0 h 137"/>
                <a:gd name="T2" fmla="*/ 0 w 123"/>
                <a:gd name="T3" fmla="*/ 93 h 137"/>
                <a:gd name="T4" fmla="*/ 11 w 123"/>
                <a:gd name="T5" fmla="*/ 93 h 137"/>
                <a:gd name="T6" fmla="*/ 6 w 123"/>
                <a:gd name="T7" fmla="*/ 93 h 137"/>
                <a:gd name="T8" fmla="*/ 11 w 123"/>
                <a:gd name="T9" fmla="*/ 93 h 137"/>
                <a:gd name="T10" fmla="*/ 13 w 123"/>
                <a:gd name="T11" fmla="*/ 93 h 137"/>
                <a:gd name="T12" fmla="*/ 18 w 123"/>
                <a:gd name="T13" fmla="*/ 93 h 137"/>
                <a:gd name="T14" fmla="*/ 19 w 123"/>
                <a:gd name="T15" fmla="*/ 93 h 137"/>
                <a:gd name="T16" fmla="*/ 24 w 123"/>
                <a:gd name="T17" fmla="*/ 137 h 137"/>
                <a:gd name="T18" fmla="*/ 19 w 123"/>
                <a:gd name="T19" fmla="*/ 93 h 137"/>
                <a:gd name="T20" fmla="*/ 31 w 123"/>
                <a:gd name="T21" fmla="*/ 93 h 137"/>
                <a:gd name="T22" fmla="*/ 36 w 123"/>
                <a:gd name="T23" fmla="*/ 93 h 137"/>
                <a:gd name="T24" fmla="*/ 42 w 123"/>
                <a:gd name="T25" fmla="*/ 93 h 137"/>
                <a:gd name="T26" fmla="*/ 37 w 123"/>
                <a:gd name="T27" fmla="*/ 93 h 137"/>
                <a:gd name="T28" fmla="*/ 42 w 123"/>
                <a:gd name="T29" fmla="*/ 93 h 137"/>
                <a:gd name="T30" fmla="*/ 50 w 123"/>
                <a:gd name="T31" fmla="*/ 129 h 137"/>
                <a:gd name="T32" fmla="*/ 55 w 123"/>
                <a:gd name="T33" fmla="*/ 93 h 137"/>
                <a:gd name="T34" fmla="*/ 67 w 123"/>
                <a:gd name="T35" fmla="*/ 93 h 137"/>
                <a:gd name="T36" fmla="*/ 62 w 123"/>
                <a:gd name="T37" fmla="*/ 93 h 137"/>
                <a:gd name="T38" fmla="*/ 67 w 123"/>
                <a:gd name="T39" fmla="*/ 93 h 137"/>
                <a:gd name="T40" fmla="*/ 68 w 123"/>
                <a:gd name="T41" fmla="*/ 104 h 137"/>
                <a:gd name="T42" fmla="*/ 73 w 123"/>
                <a:gd name="T43" fmla="*/ 93 h 137"/>
                <a:gd name="T44" fmla="*/ 74 w 123"/>
                <a:gd name="T45" fmla="*/ 93 h 137"/>
                <a:gd name="T46" fmla="*/ 79 w 123"/>
                <a:gd name="T47" fmla="*/ 93 h 137"/>
                <a:gd name="T48" fmla="*/ 74 w 123"/>
                <a:gd name="T49" fmla="*/ 93 h 137"/>
                <a:gd name="T50" fmla="*/ 91 w 123"/>
                <a:gd name="T51" fmla="*/ 43 h 137"/>
                <a:gd name="T52" fmla="*/ 87 w 123"/>
                <a:gd name="T53" fmla="*/ 93 h 137"/>
                <a:gd name="T54" fmla="*/ 93 w 123"/>
                <a:gd name="T55" fmla="*/ 93 h 137"/>
                <a:gd name="T56" fmla="*/ 98 w 123"/>
                <a:gd name="T57" fmla="*/ 93 h 137"/>
                <a:gd name="T58" fmla="*/ 93 w 123"/>
                <a:gd name="T59" fmla="*/ 93 h 137"/>
                <a:gd name="T60" fmla="*/ 104 w 123"/>
                <a:gd name="T61" fmla="*/ 67 h 137"/>
                <a:gd name="T62" fmla="*/ 99 w 123"/>
                <a:gd name="T63" fmla="*/ 93 h 137"/>
                <a:gd name="T64" fmla="*/ 110 w 123"/>
                <a:gd name="T65" fmla="*/ 93 h 137"/>
                <a:gd name="T66" fmla="*/ 105 w 123"/>
                <a:gd name="T67" fmla="*/ 93 h 137"/>
                <a:gd name="T68" fmla="*/ 110 w 123"/>
                <a:gd name="T69" fmla="*/ 93 h 137"/>
                <a:gd name="T70" fmla="*/ 116 w 123"/>
                <a:gd name="T71" fmla="*/ 93 h 137"/>
                <a:gd name="T72" fmla="*/ 111 w 123"/>
                <a:gd name="T73" fmla="*/ 93 h 137"/>
                <a:gd name="T74" fmla="*/ 123 w 123"/>
                <a:gd name="T75" fmla="*/ 93 h 137"/>
                <a:gd name="T76" fmla="*/ 117 w 123"/>
                <a:gd name="T77" fmla="*/ 93 h 137"/>
                <a:gd name="T78" fmla="*/ 123 w 123"/>
                <a:gd name="T79" fmla="*/ 9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37">
                  <a:moveTo>
                    <a:pt x="5" y="93"/>
                  </a:moveTo>
                  <a:lnTo>
                    <a:pt x="5" y="0"/>
                  </a:lnTo>
                  <a:lnTo>
                    <a:pt x="0" y="0"/>
                  </a:lnTo>
                  <a:lnTo>
                    <a:pt x="0" y="93"/>
                  </a:lnTo>
                  <a:lnTo>
                    <a:pt x="5" y="93"/>
                  </a:lnTo>
                  <a:close/>
                  <a:moveTo>
                    <a:pt x="11" y="93"/>
                  </a:moveTo>
                  <a:lnTo>
                    <a:pt x="11" y="93"/>
                  </a:lnTo>
                  <a:lnTo>
                    <a:pt x="6" y="93"/>
                  </a:lnTo>
                  <a:lnTo>
                    <a:pt x="6" y="93"/>
                  </a:lnTo>
                  <a:lnTo>
                    <a:pt x="11" y="93"/>
                  </a:lnTo>
                  <a:close/>
                  <a:moveTo>
                    <a:pt x="13" y="93"/>
                  </a:moveTo>
                  <a:lnTo>
                    <a:pt x="13" y="93"/>
                  </a:lnTo>
                  <a:lnTo>
                    <a:pt x="18" y="93"/>
                  </a:lnTo>
                  <a:lnTo>
                    <a:pt x="18" y="93"/>
                  </a:lnTo>
                  <a:lnTo>
                    <a:pt x="13" y="93"/>
                  </a:lnTo>
                  <a:close/>
                  <a:moveTo>
                    <a:pt x="19" y="93"/>
                  </a:moveTo>
                  <a:lnTo>
                    <a:pt x="19" y="137"/>
                  </a:lnTo>
                  <a:lnTo>
                    <a:pt x="24" y="137"/>
                  </a:lnTo>
                  <a:lnTo>
                    <a:pt x="24" y="93"/>
                  </a:lnTo>
                  <a:lnTo>
                    <a:pt x="19" y="93"/>
                  </a:lnTo>
                  <a:close/>
                  <a:moveTo>
                    <a:pt x="31" y="93"/>
                  </a:moveTo>
                  <a:lnTo>
                    <a:pt x="31" y="93"/>
                  </a:lnTo>
                  <a:lnTo>
                    <a:pt x="36" y="93"/>
                  </a:lnTo>
                  <a:lnTo>
                    <a:pt x="36" y="93"/>
                  </a:lnTo>
                  <a:lnTo>
                    <a:pt x="31" y="93"/>
                  </a:lnTo>
                  <a:close/>
                  <a:moveTo>
                    <a:pt x="42" y="93"/>
                  </a:moveTo>
                  <a:lnTo>
                    <a:pt x="42" y="93"/>
                  </a:lnTo>
                  <a:lnTo>
                    <a:pt x="37" y="93"/>
                  </a:lnTo>
                  <a:lnTo>
                    <a:pt x="37" y="93"/>
                  </a:lnTo>
                  <a:lnTo>
                    <a:pt x="42" y="93"/>
                  </a:lnTo>
                  <a:close/>
                  <a:moveTo>
                    <a:pt x="50" y="93"/>
                  </a:moveTo>
                  <a:lnTo>
                    <a:pt x="50" y="129"/>
                  </a:lnTo>
                  <a:lnTo>
                    <a:pt x="55" y="129"/>
                  </a:lnTo>
                  <a:lnTo>
                    <a:pt x="55" y="93"/>
                  </a:lnTo>
                  <a:lnTo>
                    <a:pt x="50" y="93"/>
                  </a:lnTo>
                  <a:close/>
                  <a:moveTo>
                    <a:pt x="67" y="93"/>
                  </a:moveTo>
                  <a:lnTo>
                    <a:pt x="67" y="93"/>
                  </a:lnTo>
                  <a:lnTo>
                    <a:pt x="62" y="93"/>
                  </a:lnTo>
                  <a:lnTo>
                    <a:pt x="62" y="93"/>
                  </a:lnTo>
                  <a:lnTo>
                    <a:pt x="67" y="93"/>
                  </a:lnTo>
                  <a:close/>
                  <a:moveTo>
                    <a:pt x="68" y="93"/>
                  </a:moveTo>
                  <a:lnTo>
                    <a:pt x="68" y="104"/>
                  </a:lnTo>
                  <a:lnTo>
                    <a:pt x="73" y="104"/>
                  </a:lnTo>
                  <a:lnTo>
                    <a:pt x="73" y="93"/>
                  </a:lnTo>
                  <a:lnTo>
                    <a:pt x="68" y="93"/>
                  </a:lnTo>
                  <a:close/>
                  <a:moveTo>
                    <a:pt x="74" y="93"/>
                  </a:moveTo>
                  <a:lnTo>
                    <a:pt x="74" y="93"/>
                  </a:lnTo>
                  <a:lnTo>
                    <a:pt x="79" y="93"/>
                  </a:lnTo>
                  <a:lnTo>
                    <a:pt x="79" y="93"/>
                  </a:lnTo>
                  <a:lnTo>
                    <a:pt x="74" y="93"/>
                  </a:lnTo>
                  <a:close/>
                  <a:moveTo>
                    <a:pt x="91" y="93"/>
                  </a:moveTo>
                  <a:lnTo>
                    <a:pt x="91" y="43"/>
                  </a:lnTo>
                  <a:lnTo>
                    <a:pt x="87" y="43"/>
                  </a:lnTo>
                  <a:lnTo>
                    <a:pt x="87" y="93"/>
                  </a:lnTo>
                  <a:lnTo>
                    <a:pt x="91" y="93"/>
                  </a:lnTo>
                  <a:close/>
                  <a:moveTo>
                    <a:pt x="93" y="93"/>
                  </a:moveTo>
                  <a:lnTo>
                    <a:pt x="93" y="93"/>
                  </a:lnTo>
                  <a:lnTo>
                    <a:pt x="98" y="93"/>
                  </a:lnTo>
                  <a:lnTo>
                    <a:pt x="98" y="93"/>
                  </a:lnTo>
                  <a:lnTo>
                    <a:pt x="93" y="93"/>
                  </a:lnTo>
                  <a:close/>
                  <a:moveTo>
                    <a:pt x="104" y="93"/>
                  </a:moveTo>
                  <a:lnTo>
                    <a:pt x="104" y="67"/>
                  </a:lnTo>
                  <a:lnTo>
                    <a:pt x="99" y="67"/>
                  </a:lnTo>
                  <a:lnTo>
                    <a:pt x="99" y="93"/>
                  </a:lnTo>
                  <a:lnTo>
                    <a:pt x="104" y="93"/>
                  </a:lnTo>
                  <a:close/>
                  <a:moveTo>
                    <a:pt x="110" y="93"/>
                  </a:moveTo>
                  <a:lnTo>
                    <a:pt x="110" y="93"/>
                  </a:lnTo>
                  <a:lnTo>
                    <a:pt x="105" y="93"/>
                  </a:lnTo>
                  <a:lnTo>
                    <a:pt x="105" y="93"/>
                  </a:lnTo>
                  <a:lnTo>
                    <a:pt x="110" y="93"/>
                  </a:lnTo>
                  <a:close/>
                  <a:moveTo>
                    <a:pt x="116" y="93"/>
                  </a:moveTo>
                  <a:lnTo>
                    <a:pt x="116" y="93"/>
                  </a:lnTo>
                  <a:lnTo>
                    <a:pt x="111" y="93"/>
                  </a:lnTo>
                  <a:lnTo>
                    <a:pt x="111" y="93"/>
                  </a:lnTo>
                  <a:lnTo>
                    <a:pt x="116" y="93"/>
                  </a:lnTo>
                  <a:close/>
                  <a:moveTo>
                    <a:pt x="123" y="93"/>
                  </a:moveTo>
                  <a:lnTo>
                    <a:pt x="123" y="93"/>
                  </a:lnTo>
                  <a:lnTo>
                    <a:pt x="117" y="93"/>
                  </a:lnTo>
                  <a:lnTo>
                    <a:pt x="117" y="93"/>
                  </a:lnTo>
                  <a:lnTo>
                    <a:pt x="123" y="93"/>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70" name="Freeform 474">
              <a:extLst>
                <a:ext uri="{FF2B5EF4-FFF2-40B4-BE49-F238E27FC236}">
                  <a16:creationId xmlns:a16="http://schemas.microsoft.com/office/drawing/2014/main" id="{FF8B087C-C7BD-484E-B8FC-6E1030DA5397}"/>
                </a:ext>
              </a:extLst>
            </p:cNvPr>
            <p:cNvSpPr>
              <a:spLocks noEditPoints="1"/>
            </p:cNvSpPr>
            <p:nvPr/>
          </p:nvSpPr>
          <p:spPr bwMode="auto">
            <a:xfrm>
              <a:off x="5540376" y="3028951"/>
              <a:ext cx="193675" cy="165100"/>
            </a:xfrm>
            <a:custGeom>
              <a:avLst/>
              <a:gdLst>
                <a:gd name="T0" fmla="*/ 5 w 122"/>
                <a:gd name="T1" fmla="*/ 0 h 104"/>
                <a:gd name="T2" fmla="*/ 0 w 122"/>
                <a:gd name="T3" fmla="*/ 23 h 104"/>
                <a:gd name="T4" fmla="*/ 13 w 122"/>
                <a:gd name="T5" fmla="*/ 23 h 104"/>
                <a:gd name="T6" fmla="*/ 17 w 122"/>
                <a:gd name="T7" fmla="*/ 104 h 104"/>
                <a:gd name="T8" fmla="*/ 13 w 122"/>
                <a:gd name="T9" fmla="*/ 23 h 104"/>
                <a:gd name="T10" fmla="*/ 25 w 122"/>
                <a:gd name="T11" fmla="*/ 63 h 104"/>
                <a:gd name="T12" fmla="*/ 30 w 122"/>
                <a:gd name="T13" fmla="*/ 23 h 104"/>
                <a:gd name="T14" fmla="*/ 42 w 122"/>
                <a:gd name="T15" fmla="*/ 23 h 104"/>
                <a:gd name="T16" fmla="*/ 37 w 122"/>
                <a:gd name="T17" fmla="*/ 23 h 104"/>
                <a:gd name="T18" fmla="*/ 42 w 122"/>
                <a:gd name="T19" fmla="*/ 23 h 104"/>
                <a:gd name="T20" fmla="*/ 43 w 122"/>
                <a:gd name="T21" fmla="*/ 55 h 104"/>
                <a:gd name="T22" fmla="*/ 48 w 122"/>
                <a:gd name="T23" fmla="*/ 23 h 104"/>
                <a:gd name="T24" fmla="*/ 54 w 122"/>
                <a:gd name="T25" fmla="*/ 23 h 104"/>
                <a:gd name="T26" fmla="*/ 49 w 122"/>
                <a:gd name="T27" fmla="*/ 23 h 104"/>
                <a:gd name="T28" fmla="*/ 54 w 122"/>
                <a:gd name="T29" fmla="*/ 23 h 104"/>
                <a:gd name="T30" fmla="*/ 56 w 122"/>
                <a:gd name="T31" fmla="*/ 23 h 104"/>
                <a:gd name="T32" fmla="*/ 60 w 122"/>
                <a:gd name="T33" fmla="*/ 23 h 104"/>
                <a:gd name="T34" fmla="*/ 62 w 122"/>
                <a:gd name="T35" fmla="*/ 23 h 104"/>
                <a:gd name="T36" fmla="*/ 67 w 122"/>
                <a:gd name="T37" fmla="*/ 23 h 104"/>
                <a:gd name="T38" fmla="*/ 62 w 122"/>
                <a:gd name="T39" fmla="*/ 23 h 104"/>
                <a:gd name="T40" fmla="*/ 73 w 122"/>
                <a:gd name="T41" fmla="*/ 23 h 104"/>
                <a:gd name="T42" fmla="*/ 68 w 122"/>
                <a:gd name="T43" fmla="*/ 23 h 104"/>
                <a:gd name="T44" fmla="*/ 74 w 122"/>
                <a:gd name="T45" fmla="*/ 23 h 104"/>
                <a:gd name="T46" fmla="*/ 79 w 122"/>
                <a:gd name="T47" fmla="*/ 54 h 104"/>
                <a:gd name="T48" fmla="*/ 74 w 122"/>
                <a:gd name="T49" fmla="*/ 23 h 104"/>
                <a:gd name="T50" fmla="*/ 80 w 122"/>
                <a:gd name="T51" fmla="*/ 23 h 104"/>
                <a:gd name="T52" fmla="*/ 85 w 122"/>
                <a:gd name="T53" fmla="*/ 23 h 104"/>
                <a:gd name="T54" fmla="*/ 86 w 122"/>
                <a:gd name="T55" fmla="*/ 23 h 104"/>
                <a:gd name="T56" fmla="*/ 92 w 122"/>
                <a:gd name="T57" fmla="*/ 23 h 104"/>
                <a:gd name="T58" fmla="*/ 86 w 122"/>
                <a:gd name="T59" fmla="*/ 23 h 104"/>
                <a:gd name="T60" fmla="*/ 98 w 122"/>
                <a:gd name="T61" fmla="*/ 23 h 104"/>
                <a:gd name="T62" fmla="*/ 93 w 122"/>
                <a:gd name="T63" fmla="*/ 23 h 104"/>
                <a:gd name="T64" fmla="*/ 104 w 122"/>
                <a:gd name="T65" fmla="*/ 23 h 104"/>
                <a:gd name="T66" fmla="*/ 99 w 122"/>
                <a:gd name="T67" fmla="*/ 23 h 104"/>
                <a:gd name="T68" fmla="*/ 104 w 122"/>
                <a:gd name="T69" fmla="*/ 23 h 104"/>
                <a:gd name="T70" fmla="*/ 116 w 122"/>
                <a:gd name="T71" fmla="*/ 23 h 104"/>
                <a:gd name="T72" fmla="*/ 111 w 122"/>
                <a:gd name="T73" fmla="*/ 23 h 104"/>
                <a:gd name="T74" fmla="*/ 122 w 122"/>
                <a:gd name="T75" fmla="*/ 23 h 104"/>
                <a:gd name="T76" fmla="*/ 117 w 122"/>
                <a:gd name="T77" fmla="*/ 23 h 104"/>
                <a:gd name="T78" fmla="*/ 122 w 122"/>
                <a:gd name="T79"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2" h="104">
                  <a:moveTo>
                    <a:pt x="5" y="23"/>
                  </a:moveTo>
                  <a:lnTo>
                    <a:pt x="5" y="0"/>
                  </a:lnTo>
                  <a:lnTo>
                    <a:pt x="0" y="0"/>
                  </a:lnTo>
                  <a:lnTo>
                    <a:pt x="0" y="23"/>
                  </a:lnTo>
                  <a:lnTo>
                    <a:pt x="5" y="23"/>
                  </a:lnTo>
                  <a:close/>
                  <a:moveTo>
                    <a:pt x="13" y="23"/>
                  </a:moveTo>
                  <a:lnTo>
                    <a:pt x="13" y="104"/>
                  </a:lnTo>
                  <a:lnTo>
                    <a:pt x="17" y="104"/>
                  </a:lnTo>
                  <a:lnTo>
                    <a:pt x="17" y="23"/>
                  </a:lnTo>
                  <a:lnTo>
                    <a:pt x="13" y="23"/>
                  </a:lnTo>
                  <a:close/>
                  <a:moveTo>
                    <a:pt x="25" y="23"/>
                  </a:moveTo>
                  <a:lnTo>
                    <a:pt x="25" y="63"/>
                  </a:lnTo>
                  <a:lnTo>
                    <a:pt x="30" y="63"/>
                  </a:lnTo>
                  <a:lnTo>
                    <a:pt x="30" y="23"/>
                  </a:lnTo>
                  <a:lnTo>
                    <a:pt x="25" y="23"/>
                  </a:lnTo>
                  <a:close/>
                  <a:moveTo>
                    <a:pt x="42" y="23"/>
                  </a:moveTo>
                  <a:lnTo>
                    <a:pt x="42" y="23"/>
                  </a:lnTo>
                  <a:lnTo>
                    <a:pt x="37" y="23"/>
                  </a:lnTo>
                  <a:lnTo>
                    <a:pt x="37" y="23"/>
                  </a:lnTo>
                  <a:lnTo>
                    <a:pt x="42" y="23"/>
                  </a:lnTo>
                  <a:close/>
                  <a:moveTo>
                    <a:pt x="43" y="23"/>
                  </a:moveTo>
                  <a:lnTo>
                    <a:pt x="43" y="55"/>
                  </a:lnTo>
                  <a:lnTo>
                    <a:pt x="48" y="55"/>
                  </a:lnTo>
                  <a:lnTo>
                    <a:pt x="48" y="23"/>
                  </a:lnTo>
                  <a:lnTo>
                    <a:pt x="43" y="23"/>
                  </a:lnTo>
                  <a:close/>
                  <a:moveTo>
                    <a:pt x="54" y="23"/>
                  </a:moveTo>
                  <a:lnTo>
                    <a:pt x="54" y="23"/>
                  </a:lnTo>
                  <a:lnTo>
                    <a:pt x="49" y="23"/>
                  </a:lnTo>
                  <a:lnTo>
                    <a:pt x="49" y="23"/>
                  </a:lnTo>
                  <a:lnTo>
                    <a:pt x="54" y="23"/>
                  </a:lnTo>
                  <a:close/>
                  <a:moveTo>
                    <a:pt x="56" y="23"/>
                  </a:moveTo>
                  <a:lnTo>
                    <a:pt x="56" y="23"/>
                  </a:lnTo>
                  <a:lnTo>
                    <a:pt x="60" y="23"/>
                  </a:lnTo>
                  <a:lnTo>
                    <a:pt x="60" y="23"/>
                  </a:lnTo>
                  <a:lnTo>
                    <a:pt x="56" y="23"/>
                  </a:lnTo>
                  <a:close/>
                  <a:moveTo>
                    <a:pt x="62" y="23"/>
                  </a:moveTo>
                  <a:lnTo>
                    <a:pt x="62" y="23"/>
                  </a:lnTo>
                  <a:lnTo>
                    <a:pt x="67" y="23"/>
                  </a:lnTo>
                  <a:lnTo>
                    <a:pt x="67" y="23"/>
                  </a:lnTo>
                  <a:lnTo>
                    <a:pt x="62" y="23"/>
                  </a:lnTo>
                  <a:close/>
                  <a:moveTo>
                    <a:pt x="73" y="23"/>
                  </a:moveTo>
                  <a:lnTo>
                    <a:pt x="73" y="23"/>
                  </a:lnTo>
                  <a:lnTo>
                    <a:pt x="68" y="23"/>
                  </a:lnTo>
                  <a:lnTo>
                    <a:pt x="68" y="23"/>
                  </a:lnTo>
                  <a:lnTo>
                    <a:pt x="73" y="23"/>
                  </a:lnTo>
                  <a:close/>
                  <a:moveTo>
                    <a:pt x="74" y="23"/>
                  </a:moveTo>
                  <a:lnTo>
                    <a:pt x="74" y="54"/>
                  </a:lnTo>
                  <a:lnTo>
                    <a:pt x="79" y="54"/>
                  </a:lnTo>
                  <a:lnTo>
                    <a:pt x="79" y="23"/>
                  </a:lnTo>
                  <a:lnTo>
                    <a:pt x="74" y="23"/>
                  </a:lnTo>
                  <a:close/>
                  <a:moveTo>
                    <a:pt x="80" y="23"/>
                  </a:moveTo>
                  <a:lnTo>
                    <a:pt x="80" y="23"/>
                  </a:lnTo>
                  <a:lnTo>
                    <a:pt x="85" y="23"/>
                  </a:lnTo>
                  <a:lnTo>
                    <a:pt x="85" y="23"/>
                  </a:lnTo>
                  <a:lnTo>
                    <a:pt x="80" y="23"/>
                  </a:lnTo>
                  <a:close/>
                  <a:moveTo>
                    <a:pt x="86" y="23"/>
                  </a:moveTo>
                  <a:lnTo>
                    <a:pt x="86" y="23"/>
                  </a:lnTo>
                  <a:lnTo>
                    <a:pt x="92" y="23"/>
                  </a:lnTo>
                  <a:lnTo>
                    <a:pt x="92" y="23"/>
                  </a:lnTo>
                  <a:lnTo>
                    <a:pt x="86" y="23"/>
                  </a:lnTo>
                  <a:close/>
                  <a:moveTo>
                    <a:pt x="98" y="23"/>
                  </a:moveTo>
                  <a:lnTo>
                    <a:pt x="98" y="23"/>
                  </a:lnTo>
                  <a:lnTo>
                    <a:pt x="93" y="23"/>
                  </a:lnTo>
                  <a:lnTo>
                    <a:pt x="93" y="23"/>
                  </a:lnTo>
                  <a:lnTo>
                    <a:pt x="98" y="23"/>
                  </a:lnTo>
                  <a:close/>
                  <a:moveTo>
                    <a:pt x="104" y="23"/>
                  </a:moveTo>
                  <a:lnTo>
                    <a:pt x="104" y="23"/>
                  </a:lnTo>
                  <a:lnTo>
                    <a:pt x="99" y="23"/>
                  </a:lnTo>
                  <a:lnTo>
                    <a:pt x="99" y="23"/>
                  </a:lnTo>
                  <a:lnTo>
                    <a:pt x="104" y="23"/>
                  </a:lnTo>
                  <a:close/>
                  <a:moveTo>
                    <a:pt x="116" y="23"/>
                  </a:moveTo>
                  <a:lnTo>
                    <a:pt x="116" y="23"/>
                  </a:lnTo>
                  <a:lnTo>
                    <a:pt x="111" y="23"/>
                  </a:lnTo>
                  <a:lnTo>
                    <a:pt x="111" y="23"/>
                  </a:lnTo>
                  <a:lnTo>
                    <a:pt x="116" y="23"/>
                  </a:lnTo>
                  <a:close/>
                  <a:moveTo>
                    <a:pt x="122" y="23"/>
                  </a:moveTo>
                  <a:lnTo>
                    <a:pt x="122" y="23"/>
                  </a:lnTo>
                  <a:lnTo>
                    <a:pt x="117" y="23"/>
                  </a:lnTo>
                  <a:lnTo>
                    <a:pt x="117" y="23"/>
                  </a:lnTo>
                  <a:lnTo>
                    <a:pt x="122" y="23"/>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71" name="Freeform 475">
              <a:extLst>
                <a:ext uri="{FF2B5EF4-FFF2-40B4-BE49-F238E27FC236}">
                  <a16:creationId xmlns:a16="http://schemas.microsoft.com/office/drawing/2014/main" id="{6798B33B-86DE-4818-94B7-35BE6EF8BDE3}"/>
                </a:ext>
              </a:extLst>
            </p:cNvPr>
            <p:cNvSpPr>
              <a:spLocks noEditPoints="1"/>
            </p:cNvSpPr>
            <p:nvPr/>
          </p:nvSpPr>
          <p:spPr bwMode="auto">
            <a:xfrm>
              <a:off x="5737226" y="2990851"/>
              <a:ext cx="163513" cy="177800"/>
            </a:xfrm>
            <a:custGeom>
              <a:avLst/>
              <a:gdLst>
                <a:gd name="T0" fmla="*/ 4 w 103"/>
                <a:gd name="T1" fmla="*/ 47 h 112"/>
                <a:gd name="T2" fmla="*/ 0 w 103"/>
                <a:gd name="T3" fmla="*/ 47 h 112"/>
                <a:gd name="T4" fmla="*/ 17 w 103"/>
                <a:gd name="T5" fmla="*/ 47 h 112"/>
                <a:gd name="T6" fmla="*/ 12 w 103"/>
                <a:gd name="T7" fmla="*/ 47 h 112"/>
                <a:gd name="T8" fmla="*/ 17 w 103"/>
                <a:gd name="T9" fmla="*/ 47 h 112"/>
                <a:gd name="T10" fmla="*/ 23 w 103"/>
                <a:gd name="T11" fmla="*/ 47 h 112"/>
                <a:gd name="T12" fmla="*/ 18 w 103"/>
                <a:gd name="T13" fmla="*/ 47 h 112"/>
                <a:gd name="T14" fmla="*/ 29 w 103"/>
                <a:gd name="T15" fmla="*/ 47 h 112"/>
                <a:gd name="T16" fmla="*/ 24 w 103"/>
                <a:gd name="T17" fmla="*/ 47 h 112"/>
                <a:gd name="T18" fmla="*/ 29 w 103"/>
                <a:gd name="T19" fmla="*/ 47 h 112"/>
                <a:gd name="T20" fmla="*/ 35 w 103"/>
                <a:gd name="T21" fmla="*/ 47 h 112"/>
                <a:gd name="T22" fmla="*/ 30 w 103"/>
                <a:gd name="T23" fmla="*/ 47 h 112"/>
                <a:gd name="T24" fmla="*/ 41 w 103"/>
                <a:gd name="T25" fmla="*/ 47 h 112"/>
                <a:gd name="T26" fmla="*/ 37 w 103"/>
                <a:gd name="T27" fmla="*/ 36 h 112"/>
                <a:gd name="T28" fmla="*/ 41 w 103"/>
                <a:gd name="T29" fmla="*/ 47 h 112"/>
                <a:gd name="T30" fmla="*/ 43 w 103"/>
                <a:gd name="T31" fmla="*/ 47 h 112"/>
                <a:gd name="T32" fmla="*/ 48 w 103"/>
                <a:gd name="T33" fmla="*/ 47 h 112"/>
                <a:gd name="T34" fmla="*/ 54 w 103"/>
                <a:gd name="T35" fmla="*/ 47 h 112"/>
                <a:gd name="T36" fmla="*/ 49 w 103"/>
                <a:gd name="T37" fmla="*/ 47 h 112"/>
                <a:gd name="T38" fmla="*/ 54 w 103"/>
                <a:gd name="T39" fmla="*/ 47 h 112"/>
                <a:gd name="T40" fmla="*/ 60 w 103"/>
                <a:gd name="T41" fmla="*/ 47 h 112"/>
                <a:gd name="T42" fmla="*/ 55 w 103"/>
                <a:gd name="T43" fmla="*/ 47 h 112"/>
                <a:gd name="T44" fmla="*/ 66 w 103"/>
                <a:gd name="T45" fmla="*/ 47 h 112"/>
                <a:gd name="T46" fmla="*/ 61 w 103"/>
                <a:gd name="T47" fmla="*/ 34 h 112"/>
                <a:gd name="T48" fmla="*/ 66 w 103"/>
                <a:gd name="T49" fmla="*/ 47 h 112"/>
                <a:gd name="T50" fmla="*/ 67 w 103"/>
                <a:gd name="T51" fmla="*/ 47 h 112"/>
                <a:gd name="T52" fmla="*/ 72 w 103"/>
                <a:gd name="T53" fmla="*/ 47 h 112"/>
                <a:gd name="T54" fmla="*/ 73 w 103"/>
                <a:gd name="T55" fmla="*/ 47 h 112"/>
                <a:gd name="T56" fmla="*/ 78 w 103"/>
                <a:gd name="T57" fmla="*/ 112 h 112"/>
                <a:gd name="T58" fmla="*/ 73 w 103"/>
                <a:gd name="T59" fmla="*/ 47 h 112"/>
                <a:gd name="T60" fmla="*/ 80 w 103"/>
                <a:gd name="T61" fmla="*/ 59 h 112"/>
                <a:gd name="T62" fmla="*/ 85 w 103"/>
                <a:gd name="T63" fmla="*/ 47 h 112"/>
                <a:gd name="T64" fmla="*/ 86 w 103"/>
                <a:gd name="T65" fmla="*/ 47 h 112"/>
                <a:gd name="T66" fmla="*/ 91 w 103"/>
                <a:gd name="T67" fmla="*/ 97 h 112"/>
                <a:gd name="T68" fmla="*/ 86 w 103"/>
                <a:gd name="T69" fmla="*/ 47 h 112"/>
                <a:gd name="T70" fmla="*/ 97 w 103"/>
                <a:gd name="T71" fmla="*/ 23 h 112"/>
                <a:gd name="T72" fmla="*/ 92 w 103"/>
                <a:gd name="T73" fmla="*/ 47 h 112"/>
                <a:gd name="T74" fmla="*/ 103 w 103"/>
                <a:gd name="T75" fmla="*/ 47 h 112"/>
                <a:gd name="T76" fmla="*/ 98 w 103"/>
                <a:gd name="T77" fmla="*/ 0 h 112"/>
                <a:gd name="T78" fmla="*/ 103 w 103"/>
                <a:gd name="T79" fmla="*/ 4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 h="112">
                  <a:moveTo>
                    <a:pt x="4" y="47"/>
                  </a:moveTo>
                  <a:lnTo>
                    <a:pt x="4" y="47"/>
                  </a:lnTo>
                  <a:lnTo>
                    <a:pt x="0" y="47"/>
                  </a:lnTo>
                  <a:lnTo>
                    <a:pt x="0" y="47"/>
                  </a:lnTo>
                  <a:lnTo>
                    <a:pt x="4" y="47"/>
                  </a:lnTo>
                  <a:close/>
                  <a:moveTo>
                    <a:pt x="17" y="47"/>
                  </a:moveTo>
                  <a:lnTo>
                    <a:pt x="17" y="47"/>
                  </a:lnTo>
                  <a:lnTo>
                    <a:pt x="12" y="47"/>
                  </a:lnTo>
                  <a:lnTo>
                    <a:pt x="12" y="47"/>
                  </a:lnTo>
                  <a:lnTo>
                    <a:pt x="17" y="47"/>
                  </a:lnTo>
                  <a:close/>
                  <a:moveTo>
                    <a:pt x="23" y="47"/>
                  </a:moveTo>
                  <a:lnTo>
                    <a:pt x="23" y="47"/>
                  </a:lnTo>
                  <a:lnTo>
                    <a:pt x="18" y="47"/>
                  </a:lnTo>
                  <a:lnTo>
                    <a:pt x="18" y="47"/>
                  </a:lnTo>
                  <a:lnTo>
                    <a:pt x="23" y="47"/>
                  </a:lnTo>
                  <a:close/>
                  <a:moveTo>
                    <a:pt x="29" y="47"/>
                  </a:moveTo>
                  <a:lnTo>
                    <a:pt x="29" y="47"/>
                  </a:lnTo>
                  <a:lnTo>
                    <a:pt x="24" y="47"/>
                  </a:lnTo>
                  <a:lnTo>
                    <a:pt x="24" y="47"/>
                  </a:lnTo>
                  <a:lnTo>
                    <a:pt x="29" y="47"/>
                  </a:lnTo>
                  <a:close/>
                  <a:moveTo>
                    <a:pt x="35" y="47"/>
                  </a:moveTo>
                  <a:lnTo>
                    <a:pt x="35" y="47"/>
                  </a:lnTo>
                  <a:lnTo>
                    <a:pt x="30" y="47"/>
                  </a:lnTo>
                  <a:lnTo>
                    <a:pt x="30" y="47"/>
                  </a:lnTo>
                  <a:lnTo>
                    <a:pt x="35" y="47"/>
                  </a:lnTo>
                  <a:close/>
                  <a:moveTo>
                    <a:pt x="41" y="47"/>
                  </a:moveTo>
                  <a:lnTo>
                    <a:pt x="41" y="36"/>
                  </a:lnTo>
                  <a:lnTo>
                    <a:pt x="37" y="36"/>
                  </a:lnTo>
                  <a:lnTo>
                    <a:pt x="37" y="47"/>
                  </a:lnTo>
                  <a:lnTo>
                    <a:pt x="41" y="47"/>
                  </a:lnTo>
                  <a:close/>
                  <a:moveTo>
                    <a:pt x="43" y="47"/>
                  </a:moveTo>
                  <a:lnTo>
                    <a:pt x="43" y="47"/>
                  </a:lnTo>
                  <a:lnTo>
                    <a:pt x="48" y="47"/>
                  </a:lnTo>
                  <a:lnTo>
                    <a:pt x="48" y="47"/>
                  </a:lnTo>
                  <a:lnTo>
                    <a:pt x="43" y="47"/>
                  </a:lnTo>
                  <a:close/>
                  <a:moveTo>
                    <a:pt x="54" y="47"/>
                  </a:moveTo>
                  <a:lnTo>
                    <a:pt x="54" y="47"/>
                  </a:lnTo>
                  <a:lnTo>
                    <a:pt x="49" y="47"/>
                  </a:lnTo>
                  <a:lnTo>
                    <a:pt x="49" y="47"/>
                  </a:lnTo>
                  <a:lnTo>
                    <a:pt x="54" y="47"/>
                  </a:lnTo>
                  <a:close/>
                  <a:moveTo>
                    <a:pt x="60" y="47"/>
                  </a:moveTo>
                  <a:lnTo>
                    <a:pt x="60" y="47"/>
                  </a:lnTo>
                  <a:lnTo>
                    <a:pt x="55" y="47"/>
                  </a:lnTo>
                  <a:lnTo>
                    <a:pt x="55" y="47"/>
                  </a:lnTo>
                  <a:lnTo>
                    <a:pt x="60" y="47"/>
                  </a:lnTo>
                  <a:close/>
                  <a:moveTo>
                    <a:pt x="66" y="47"/>
                  </a:moveTo>
                  <a:lnTo>
                    <a:pt x="66" y="34"/>
                  </a:lnTo>
                  <a:lnTo>
                    <a:pt x="61" y="34"/>
                  </a:lnTo>
                  <a:lnTo>
                    <a:pt x="61" y="47"/>
                  </a:lnTo>
                  <a:lnTo>
                    <a:pt x="66" y="47"/>
                  </a:lnTo>
                  <a:close/>
                  <a:moveTo>
                    <a:pt x="67" y="47"/>
                  </a:moveTo>
                  <a:lnTo>
                    <a:pt x="67" y="47"/>
                  </a:lnTo>
                  <a:lnTo>
                    <a:pt x="72" y="47"/>
                  </a:lnTo>
                  <a:lnTo>
                    <a:pt x="72" y="47"/>
                  </a:lnTo>
                  <a:lnTo>
                    <a:pt x="67" y="47"/>
                  </a:lnTo>
                  <a:close/>
                  <a:moveTo>
                    <a:pt x="73" y="47"/>
                  </a:moveTo>
                  <a:lnTo>
                    <a:pt x="73" y="112"/>
                  </a:lnTo>
                  <a:lnTo>
                    <a:pt x="78" y="112"/>
                  </a:lnTo>
                  <a:lnTo>
                    <a:pt x="78" y="47"/>
                  </a:lnTo>
                  <a:lnTo>
                    <a:pt x="73" y="47"/>
                  </a:lnTo>
                  <a:close/>
                  <a:moveTo>
                    <a:pt x="80" y="47"/>
                  </a:moveTo>
                  <a:lnTo>
                    <a:pt x="80" y="59"/>
                  </a:lnTo>
                  <a:lnTo>
                    <a:pt x="85" y="59"/>
                  </a:lnTo>
                  <a:lnTo>
                    <a:pt x="85" y="47"/>
                  </a:lnTo>
                  <a:lnTo>
                    <a:pt x="80" y="47"/>
                  </a:lnTo>
                  <a:close/>
                  <a:moveTo>
                    <a:pt x="86" y="47"/>
                  </a:moveTo>
                  <a:lnTo>
                    <a:pt x="86" y="97"/>
                  </a:lnTo>
                  <a:lnTo>
                    <a:pt x="91" y="97"/>
                  </a:lnTo>
                  <a:lnTo>
                    <a:pt x="91" y="47"/>
                  </a:lnTo>
                  <a:lnTo>
                    <a:pt x="86" y="47"/>
                  </a:lnTo>
                  <a:close/>
                  <a:moveTo>
                    <a:pt x="97" y="47"/>
                  </a:moveTo>
                  <a:lnTo>
                    <a:pt x="97" y="23"/>
                  </a:lnTo>
                  <a:lnTo>
                    <a:pt x="92" y="23"/>
                  </a:lnTo>
                  <a:lnTo>
                    <a:pt x="92" y="47"/>
                  </a:lnTo>
                  <a:lnTo>
                    <a:pt x="97" y="47"/>
                  </a:lnTo>
                  <a:close/>
                  <a:moveTo>
                    <a:pt x="103" y="47"/>
                  </a:moveTo>
                  <a:lnTo>
                    <a:pt x="103" y="0"/>
                  </a:lnTo>
                  <a:lnTo>
                    <a:pt x="98" y="0"/>
                  </a:lnTo>
                  <a:lnTo>
                    <a:pt x="98" y="47"/>
                  </a:lnTo>
                  <a:lnTo>
                    <a:pt x="103" y="47"/>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72" name="Freeform 476">
              <a:extLst>
                <a:ext uri="{FF2B5EF4-FFF2-40B4-BE49-F238E27FC236}">
                  <a16:creationId xmlns:a16="http://schemas.microsoft.com/office/drawing/2014/main" id="{8DB0651A-495C-4AB9-96F5-CD312DAFD383}"/>
                </a:ext>
              </a:extLst>
            </p:cNvPr>
            <p:cNvSpPr>
              <a:spLocks noEditPoints="1"/>
            </p:cNvSpPr>
            <p:nvPr/>
          </p:nvSpPr>
          <p:spPr bwMode="auto">
            <a:xfrm>
              <a:off x="5902326" y="3014663"/>
              <a:ext cx="165100" cy="234950"/>
            </a:xfrm>
            <a:custGeom>
              <a:avLst/>
              <a:gdLst>
                <a:gd name="T0" fmla="*/ 0 w 104"/>
                <a:gd name="T1" fmla="*/ 66 h 148"/>
                <a:gd name="T2" fmla="*/ 5 w 104"/>
                <a:gd name="T3" fmla="*/ 32 h 148"/>
                <a:gd name="T4" fmla="*/ 18 w 104"/>
                <a:gd name="T5" fmla="*/ 32 h 148"/>
                <a:gd name="T6" fmla="*/ 13 w 104"/>
                <a:gd name="T7" fmla="*/ 32 h 148"/>
                <a:gd name="T8" fmla="*/ 18 w 104"/>
                <a:gd name="T9" fmla="*/ 32 h 148"/>
                <a:gd name="T10" fmla="*/ 24 w 104"/>
                <a:gd name="T11" fmla="*/ 32 h 148"/>
                <a:gd name="T12" fmla="*/ 19 w 104"/>
                <a:gd name="T13" fmla="*/ 32 h 148"/>
                <a:gd name="T14" fmla="*/ 25 w 104"/>
                <a:gd name="T15" fmla="*/ 32 h 148"/>
                <a:gd name="T16" fmla="*/ 30 w 104"/>
                <a:gd name="T17" fmla="*/ 55 h 148"/>
                <a:gd name="T18" fmla="*/ 25 w 104"/>
                <a:gd name="T19" fmla="*/ 32 h 148"/>
                <a:gd name="T20" fmla="*/ 31 w 104"/>
                <a:gd name="T21" fmla="*/ 65 h 148"/>
                <a:gd name="T22" fmla="*/ 36 w 104"/>
                <a:gd name="T23" fmla="*/ 32 h 148"/>
                <a:gd name="T24" fmla="*/ 42 w 104"/>
                <a:gd name="T25" fmla="*/ 32 h 148"/>
                <a:gd name="T26" fmla="*/ 37 w 104"/>
                <a:gd name="T27" fmla="*/ 6 h 148"/>
                <a:gd name="T28" fmla="*/ 42 w 104"/>
                <a:gd name="T29" fmla="*/ 32 h 148"/>
                <a:gd name="T30" fmla="*/ 48 w 104"/>
                <a:gd name="T31" fmla="*/ 32 h 148"/>
                <a:gd name="T32" fmla="*/ 44 w 104"/>
                <a:gd name="T33" fmla="*/ 32 h 148"/>
                <a:gd name="T34" fmla="*/ 55 w 104"/>
                <a:gd name="T35" fmla="*/ 32 h 148"/>
                <a:gd name="T36" fmla="*/ 50 w 104"/>
                <a:gd name="T37" fmla="*/ 0 h 148"/>
                <a:gd name="T38" fmla="*/ 55 w 104"/>
                <a:gd name="T39" fmla="*/ 32 h 148"/>
                <a:gd name="T40" fmla="*/ 61 w 104"/>
                <a:gd name="T41" fmla="*/ 32 h 148"/>
                <a:gd name="T42" fmla="*/ 56 w 104"/>
                <a:gd name="T43" fmla="*/ 32 h 148"/>
                <a:gd name="T44" fmla="*/ 62 w 104"/>
                <a:gd name="T45" fmla="*/ 32 h 148"/>
                <a:gd name="T46" fmla="*/ 67 w 104"/>
                <a:gd name="T47" fmla="*/ 148 h 148"/>
                <a:gd name="T48" fmla="*/ 62 w 104"/>
                <a:gd name="T49" fmla="*/ 32 h 148"/>
                <a:gd name="T50" fmla="*/ 73 w 104"/>
                <a:gd name="T51" fmla="*/ 32 h 148"/>
                <a:gd name="T52" fmla="*/ 68 w 104"/>
                <a:gd name="T53" fmla="*/ 32 h 148"/>
                <a:gd name="T54" fmla="*/ 79 w 104"/>
                <a:gd name="T55" fmla="*/ 32 h 148"/>
                <a:gd name="T56" fmla="*/ 74 w 104"/>
                <a:gd name="T57" fmla="*/ 32 h 148"/>
                <a:gd name="T58" fmla="*/ 79 w 104"/>
                <a:gd name="T59" fmla="*/ 32 h 148"/>
                <a:gd name="T60" fmla="*/ 81 w 104"/>
                <a:gd name="T61" fmla="*/ 32 h 148"/>
                <a:gd name="T62" fmla="*/ 85 w 104"/>
                <a:gd name="T63" fmla="*/ 32 h 148"/>
                <a:gd name="T64" fmla="*/ 87 w 104"/>
                <a:gd name="T65" fmla="*/ 32 h 148"/>
                <a:gd name="T66" fmla="*/ 92 w 104"/>
                <a:gd name="T67" fmla="*/ 32 h 148"/>
                <a:gd name="T68" fmla="*/ 87 w 104"/>
                <a:gd name="T69" fmla="*/ 32 h 148"/>
                <a:gd name="T70" fmla="*/ 98 w 104"/>
                <a:gd name="T71" fmla="*/ 32 h 148"/>
                <a:gd name="T72" fmla="*/ 93 w 104"/>
                <a:gd name="T73" fmla="*/ 32 h 148"/>
                <a:gd name="T74" fmla="*/ 99 w 104"/>
                <a:gd name="T75" fmla="*/ 32 h 148"/>
                <a:gd name="T76" fmla="*/ 104 w 104"/>
                <a:gd name="T77" fmla="*/ 32 h 148"/>
                <a:gd name="T78" fmla="*/ 99 w 104"/>
                <a:gd name="T79" fmla="*/ 3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48">
                  <a:moveTo>
                    <a:pt x="0" y="32"/>
                  </a:moveTo>
                  <a:lnTo>
                    <a:pt x="0" y="66"/>
                  </a:lnTo>
                  <a:lnTo>
                    <a:pt x="5" y="66"/>
                  </a:lnTo>
                  <a:lnTo>
                    <a:pt x="5" y="32"/>
                  </a:lnTo>
                  <a:lnTo>
                    <a:pt x="0" y="32"/>
                  </a:lnTo>
                  <a:close/>
                  <a:moveTo>
                    <a:pt x="18" y="32"/>
                  </a:moveTo>
                  <a:lnTo>
                    <a:pt x="18" y="32"/>
                  </a:lnTo>
                  <a:lnTo>
                    <a:pt x="13" y="32"/>
                  </a:lnTo>
                  <a:lnTo>
                    <a:pt x="13" y="32"/>
                  </a:lnTo>
                  <a:lnTo>
                    <a:pt x="18" y="32"/>
                  </a:lnTo>
                  <a:close/>
                  <a:moveTo>
                    <a:pt x="24" y="32"/>
                  </a:moveTo>
                  <a:lnTo>
                    <a:pt x="24" y="32"/>
                  </a:lnTo>
                  <a:lnTo>
                    <a:pt x="19" y="32"/>
                  </a:lnTo>
                  <a:lnTo>
                    <a:pt x="19" y="32"/>
                  </a:lnTo>
                  <a:lnTo>
                    <a:pt x="24" y="32"/>
                  </a:lnTo>
                  <a:close/>
                  <a:moveTo>
                    <a:pt x="25" y="32"/>
                  </a:moveTo>
                  <a:lnTo>
                    <a:pt x="25" y="55"/>
                  </a:lnTo>
                  <a:lnTo>
                    <a:pt x="30" y="55"/>
                  </a:lnTo>
                  <a:lnTo>
                    <a:pt x="30" y="32"/>
                  </a:lnTo>
                  <a:lnTo>
                    <a:pt x="25" y="32"/>
                  </a:lnTo>
                  <a:close/>
                  <a:moveTo>
                    <a:pt x="31" y="32"/>
                  </a:moveTo>
                  <a:lnTo>
                    <a:pt x="31" y="65"/>
                  </a:lnTo>
                  <a:lnTo>
                    <a:pt x="36" y="65"/>
                  </a:lnTo>
                  <a:lnTo>
                    <a:pt x="36" y="32"/>
                  </a:lnTo>
                  <a:lnTo>
                    <a:pt x="31" y="32"/>
                  </a:lnTo>
                  <a:close/>
                  <a:moveTo>
                    <a:pt x="42" y="32"/>
                  </a:moveTo>
                  <a:lnTo>
                    <a:pt x="42" y="6"/>
                  </a:lnTo>
                  <a:lnTo>
                    <a:pt x="37" y="6"/>
                  </a:lnTo>
                  <a:lnTo>
                    <a:pt x="37" y="32"/>
                  </a:lnTo>
                  <a:lnTo>
                    <a:pt x="42" y="32"/>
                  </a:lnTo>
                  <a:close/>
                  <a:moveTo>
                    <a:pt x="48" y="32"/>
                  </a:moveTo>
                  <a:lnTo>
                    <a:pt x="48" y="32"/>
                  </a:lnTo>
                  <a:lnTo>
                    <a:pt x="44" y="32"/>
                  </a:lnTo>
                  <a:lnTo>
                    <a:pt x="44" y="32"/>
                  </a:lnTo>
                  <a:lnTo>
                    <a:pt x="48" y="32"/>
                  </a:lnTo>
                  <a:close/>
                  <a:moveTo>
                    <a:pt x="55" y="32"/>
                  </a:moveTo>
                  <a:lnTo>
                    <a:pt x="55" y="0"/>
                  </a:lnTo>
                  <a:lnTo>
                    <a:pt x="50" y="0"/>
                  </a:lnTo>
                  <a:lnTo>
                    <a:pt x="50" y="32"/>
                  </a:lnTo>
                  <a:lnTo>
                    <a:pt x="55" y="32"/>
                  </a:lnTo>
                  <a:close/>
                  <a:moveTo>
                    <a:pt x="61" y="32"/>
                  </a:moveTo>
                  <a:lnTo>
                    <a:pt x="61" y="32"/>
                  </a:lnTo>
                  <a:lnTo>
                    <a:pt x="56" y="32"/>
                  </a:lnTo>
                  <a:lnTo>
                    <a:pt x="56" y="32"/>
                  </a:lnTo>
                  <a:lnTo>
                    <a:pt x="61" y="32"/>
                  </a:lnTo>
                  <a:close/>
                  <a:moveTo>
                    <a:pt x="62" y="32"/>
                  </a:moveTo>
                  <a:lnTo>
                    <a:pt x="62" y="148"/>
                  </a:lnTo>
                  <a:lnTo>
                    <a:pt x="67" y="148"/>
                  </a:lnTo>
                  <a:lnTo>
                    <a:pt x="67" y="32"/>
                  </a:lnTo>
                  <a:lnTo>
                    <a:pt x="62" y="32"/>
                  </a:lnTo>
                  <a:close/>
                  <a:moveTo>
                    <a:pt x="73" y="32"/>
                  </a:moveTo>
                  <a:lnTo>
                    <a:pt x="73" y="32"/>
                  </a:lnTo>
                  <a:lnTo>
                    <a:pt x="68" y="32"/>
                  </a:lnTo>
                  <a:lnTo>
                    <a:pt x="68" y="32"/>
                  </a:lnTo>
                  <a:lnTo>
                    <a:pt x="73" y="32"/>
                  </a:lnTo>
                  <a:close/>
                  <a:moveTo>
                    <a:pt x="79" y="32"/>
                  </a:moveTo>
                  <a:lnTo>
                    <a:pt x="79" y="32"/>
                  </a:lnTo>
                  <a:lnTo>
                    <a:pt x="74" y="32"/>
                  </a:lnTo>
                  <a:lnTo>
                    <a:pt x="74" y="32"/>
                  </a:lnTo>
                  <a:lnTo>
                    <a:pt x="79" y="32"/>
                  </a:lnTo>
                  <a:close/>
                  <a:moveTo>
                    <a:pt x="81" y="32"/>
                  </a:moveTo>
                  <a:lnTo>
                    <a:pt x="81" y="32"/>
                  </a:lnTo>
                  <a:lnTo>
                    <a:pt x="85" y="32"/>
                  </a:lnTo>
                  <a:lnTo>
                    <a:pt x="85" y="32"/>
                  </a:lnTo>
                  <a:lnTo>
                    <a:pt x="81" y="32"/>
                  </a:lnTo>
                  <a:close/>
                  <a:moveTo>
                    <a:pt x="87" y="32"/>
                  </a:moveTo>
                  <a:lnTo>
                    <a:pt x="87" y="32"/>
                  </a:lnTo>
                  <a:lnTo>
                    <a:pt x="92" y="32"/>
                  </a:lnTo>
                  <a:lnTo>
                    <a:pt x="92" y="32"/>
                  </a:lnTo>
                  <a:lnTo>
                    <a:pt x="87" y="32"/>
                  </a:lnTo>
                  <a:close/>
                  <a:moveTo>
                    <a:pt x="98" y="32"/>
                  </a:moveTo>
                  <a:lnTo>
                    <a:pt x="98" y="32"/>
                  </a:lnTo>
                  <a:lnTo>
                    <a:pt x="93" y="32"/>
                  </a:lnTo>
                  <a:lnTo>
                    <a:pt x="93" y="32"/>
                  </a:lnTo>
                  <a:lnTo>
                    <a:pt x="98" y="32"/>
                  </a:lnTo>
                  <a:close/>
                  <a:moveTo>
                    <a:pt x="99" y="32"/>
                  </a:moveTo>
                  <a:lnTo>
                    <a:pt x="99" y="32"/>
                  </a:lnTo>
                  <a:lnTo>
                    <a:pt x="104" y="32"/>
                  </a:lnTo>
                  <a:lnTo>
                    <a:pt x="104" y="32"/>
                  </a:lnTo>
                  <a:lnTo>
                    <a:pt x="99" y="32"/>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73" name="Freeform 477">
              <a:extLst>
                <a:ext uri="{FF2B5EF4-FFF2-40B4-BE49-F238E27FC236}">
                  <a16:creationId xmlns:a16="http://schemas.microsoft.com/office/drawing/2014/main" id="{706A1601-1906-40B1-9C31-DB874AC3F28C}"/>
                </a:ext>
              </a:extLst>
            </p:cNvPr>
            <p:cNvSpPr>
              <a:spLocks noEditPoints="1"/>
            </p:cNvSpPr>
            <p:nvPr/>
          </p:nvSpPr>
          <p:spPr bwMode="auto">
            <a:xfrm>
              <a:off x="6069013" y="2974976"/>
              <a:ext cx="165100" cy="90488"/>
            </a:xfrm>
            <a:custGeom>
              <a:avLst/>
              <a:gdLst>
                <a:gd name="T0" fmla="*/ 5 w 104"/>
                <a:gd name="T1" fmla="*/ 0 h 57"/>
                <a:gd name="T2" fmla="*/ 0 w 104"/>
                <a:gd name="T3" fmla="*/ 57 h 57"/>
                <a:gd name="T4" fmla="*/ 11 w 104"/>
                <a:gd name="T5" fmla="*/ 57 h 57"/>
                <a:gd name="T6" fmla="*/ 6 w 104"/>
                <a:gd name="T7" fmla="*/ 34 h 57"/>
                <a:gd name="T8" fmla="*/ 11 w 104"/>
                <a:gd name="T9" fmla="*/ 57 h 57"/>
                <a:gd name="T10" fmla="*/ 19 w 104"/>
                <a:gd name="T11" fmla="*/ 57 h 57"/>
                <a:gd name="T12" fmla="*/ 24 w 104"/>
                <a:gd name="T13" fmla="*/ 57 h 57"/>
                <a:gd name="T14" fmla="*/ 30 w 104"/>
                <a:gd name="T15" fmla="*/ 57 h 57"/>
                <a:gd name="T16" fmla="*/ 25 w 104"/>
                <a:gd name="T17" fmla="*/ 57 h 57"/>
                <a:gd name="T18" fmla="*/ 30 w 104"/>
                <a:gd name="T19" fmla="*/ 57 h 57"/>
                <a:gd name="T20" fmla="*/ 36 w 104"/>
                <a:gd name="T21" fmla="*/ 57 h 57"/>
                <a:gd name="T22" fmla="*/ 31 w 104"/>
                <a:gd name="T23" fmla="*/ 57 h 57"/>
                <a:gd name="T24" fmla="*/ 37 w 104"/>
                <a:gd name="T25" fmla="*/ 57 h 57"/>
                <a:gd name="T26" fmla="*/ 42 w 104"/>
                <a:gd name="T27" fmla="*/ 57 h 57"/>
                <a:gd name="T28" fmla="*/ 37 w 104"/>
                <a:gd name="T29" fmla="*/ 57 h 57"/>
                <a:gd name="T30" fmla="*/ 48 w 104"/>
                <a:gd name="T31" fmla="*/ 57 h 57"/>
                <a:gd name="T32" fmla="*/ 44 w 104"/>
                <a:gd name="T33" fmla="*/ 57 h 57"/>
                <a:gd name="T34" fmla="*/ 55 w 104"/>
                <a:gd name="T35" fmla="*/ 57 h 57"/>
                <a:gd name="T36" fmla="*/ 50 w 104"/>
                <a:gd name="T37" fmla="*/ 57 h 57"/>
                <a:gd name="T38" fmla="*/ 55 w 104"/>
                <a:gd name="T39" fmla="*/ 57 h 57"/>
                <a:gd name="T40" fmla="*/ 61 w 104"/>
                <a:gd name="T41" fmla="*/ 57 h 57"/>
                <a:gd name="T42" fmla="*/ 56 w 104"/>
                <a:gd name="T43" fmla="*/ 57 h 57"/>
                <a:gd name="T44" fmla="*/ 67 w 104"/>
                <a:gd name="T45" fmla="*/ 57 h 57"/>
                <a:gd name="T46" fmla="*/ 62 w 104"/>
                <a:gd name="T47" fmla="*/ 10 h 57"/>
                <a:gd name="T48" fmla="*/ 67 w 104"/>
                <a:gd name="T49" fmla="*/ 57 h 57"/>
                <a:gd name="T50" fmla="*/ 68 w 104"/>
                <a:gd name="T51" fmla="*/ 57 h 57"/>
                <a:gd name="T52" fmla="*/ 73 w 104"/>
                <a:gd name="T53" fmla="*/ 57 h 57"/>
                <a:gd name="T54" fmla="*/ 79 w 104"/>
                <a:gd name="T55" fmla="*/ 57 h 57"/>
                <a:gd name="T56" fmla="*/ 74 w 104"/>
                <a:gd name="T57" fmla="*/ 57 h 57"/>
                <a:gd name="T58" fmla="*/ 79 w 104"/>
                <a:gd name="T59" fmla="*/ 57 h 57"/>
                <a:gd name="T60" fmla="*/ 85 w 104"/>
                <a:gd name="T61" fmla="*/ 27 h 57"/>
                <a:gd name="T62" fmla="*/ 80 w 104"/>
                <a:gd name="T63" fmla="*/ 57 h 57"/>
                <a:gd name="T64" fmla="*/ 91 w 104"/>
                <a:gd name="T65" fmla="*/ 57 h 57"/>
                <a:gd name="T66" fmla="*/ 87 w 104"/>
                <a:gd name="T67" fmla="*/ 13 h 57"/>
                <a:gd name="T68" fmla="*/ 91 w 104"/>
                <a:gd name="T69" fmla="*/ 57 h 57"/>
                <a:gd name="T70" fmla="*/ 98 w 104"/>
                <a:gd name="T71" fmla="*/ 33 h 57"/>
                <a:gd name="T72" fmla="*/ 93 w 104"/>
                <a:gd name="T73" fmla="*/ 57 h 57"/>
                <a:gd name="T74" fmla="*/ 104 w 104"/>
                <a:gd name="T75" fmla="*/ 57 h 57"/>
                <a:gd name="T76" fmla="*/ 99 w 104"/>
                <a:gd name="T77" fmla="*/ 45 h 57"/>
                <a:gd name="T78" fmla="*/ 104 w 104"/>
                <a:gd name="T7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57">
                  <a:moveTo>
                    <a:pt x="5" y="57"/>
                  </a:moveTo>
                  <a:lnTo>
                    <a:pt x="5" y="0"/>
                  </a:lnTo>
                  <a:lnTo>
                    <a:pt x="0" y="0"/>
                  </a:lnTo>
                  <a:lnTo>
                    <a:pt x="0" y="57"/>
                  </a:lnTo>
                  <a:lnTo>
                    <a:pt x="5" y="57"/>
                  </a:lnTo>
                  <a:close/>
                  <a:moveTo>
                    <a:pt x="11" y="57"/>
                  </a:moveTo>
                  <a:lnTo>
                    <a:pt x="11" y="34"/>
                  </a:lnTo>
                  <a:lnTo>
                    <a:pt x="6" y="34"/>
                  </a:lnTo>
                  <a:lnTo>
                    <a:pt x="6" y="57"/>
                  </a:lnTo>
                  <a:lnTo>
                    <a:pt x="11" y="57"/>
                  </a:lnTo>
                  <a:close/>
                  <a:moveTo>
                    <a:pt x="19" y="57"/>
                  </a:moveTo>
                  <a:lnTo>
                    <a:pt x="19" y="57"/>
                  </a:lnTo>
                  <a:lnTo>
                    <a:pt x="24" y="57"/>
                  </a:lnTo>
                  <a:lnTo>
                    <a:pt x="24" y="57"/>
                  </a:lnTo>
                  <a:lnTo>
                    <a:pt x="19" y="57"/>
                  </a:lnTo>
                  <a:close/>
                  <a:moveTo>
                    <a:pt x="30" y="57"/>
                  </a:moveTo>
                  <a:lnTo>
                    <a:pt x="30" y="57"/>
                  </a:lnTo>
                  <a:lnTo>
                    <a:pt x="25" y="57"/>
                  </a:lnTo>
                  <a:lnTo>
                    <a:pt x="25" y="57"/>
                  </a:lnTo>
                  <a:lnTo>
                    <a:pt x="30" y="57"/>
                  </a:lnTo>
                  <a:close/>
                  <a:moveTo>
                    <a:pt x="36" y="57"/>
                  </a:moveTo>
                  <a:lnTo>
                    <a:pt x="36" y="57"/>
                  </a:lnTo>
                  <a:lnTo>
                    <a:pt x="31" y="57"/>
                  </a:lnTo>
                  <a:lnTo>
                    <a:pt x="31" y="57"/>
                  </a:lnTo>
                  <a:lnTo>
                    <a:pt x="36" y="57"/>
                  </a:lnTo>
                  <a:close/>
                  <a:moveTo>
                    <a:pt x="37" y="57"/>
                  </a:moveTo>
                  <a:lnTo>
                    <a:pt x="37" y="57"/>
                  </a:lnTo>
                  <a:lnTo>
                    <a:pt x="42" y="57"/>
                  </a:lnTo>
                  <a:lnTo>
                    <a:pt x="42" y="57"/>
                  </a:lnTo>
                  <a:lnTo>
                    <a:pt x="37" y="57"/>
                  </a:lnTo>
                  <a:close/>
                  <a:moveTo>
                    <a:pt x="48" y="57"/>
                  </a:moveTo>
                  <a:lnTo>
                    <a:pt x="48" y="57"/>
                  </a:lnTo>
                  <a:lnTo>
                    <a:pt x="44" y="57"/>
                  </a:lnTo>
                  <a:lnTo>
                    <a:pt x="44" y="57"/>
                  </a:lnTo>
                  <a:lnTo>
                    <a:pt x="48" y="57"/>
                  </a:lnTo>
                  <a:close/>
                  <a:moveTo>
                    <a:pt x="55" y="57"/>
                  </a:moveTo>
                  <a:lnTo>
                    <a:pt x="55" y="57"/>
                  </a:lnTo>
                  <a:lnTo>
                    <a:pt x="50" y="57"/>
                  </a:lnTo>
                  <a:lnTo>
                    <a:pt x="50" y="57"/>
                  </a:lnTo>
                  <a:lnTo>
                    <a:pt x="55" y="57"/>
                  </a:lnTo>
                  <a:close/>
                  <a:moveTo>
                    <a:pt x="61" y="57"/>
                  </a:moveTo>
                  <a:lnTo>
                    <a:pt x="61" y="57"/>
                  </a:lnTo>
                  <a:lnTo>
                    <a:pt x="56" y="57"/>
                  </a:lnTo>
                  <a:lnTo>
                    <a:pt x="56" y="57"/>
                  </a:lnTo>
                  <a:lnTo>
                    <a:pt x="61" y="57"/>
                  </a:lnTo>
                  <a:close/>
                  <a:moveTo>
                    <a:pt x="67" y="57"/>
                  </a:moveTo>
                  <a:lnTo>
                    <a:pt x="67" y="10"/>
                  </a:lnTo>
                  <a:lnTo>
                    <a:pt x="62" y="10"/>
                  </a:lnTo>
                  <a:lnTo>
                    <a:pt x="62" y="57"/>
                  </a:lnTo>
                  <a:lnTo>
                    <a:pt x="67" y="57"/>
                  </a:lnTo>
                  <a:close/>
                  <a:moveTo>
                    <a:pt x="68" y="57"/>
                  </a:moveTo>
                  <a:lnTo>
                    <a:pt x="68" y="57"/>
                  </a:lnTo>
                  <a:lnTo>
                    <a:pt x="73" y="57"/>
                  </a:lnTo>
                  <a:lnTo>
                    <a:pt x="73" y="57"/>
                  </a:lnTo>
                  <a:lnTo>
                    <a:pt x="68" y="57"/>
                  </a:lnTo>
                  <a:close/>
                  <a:moveTo>
                    <a:pt x="79" y="57"/>
                  </a:moveTo>
                  <a:lnTo>
                    <a:pt x="79" y="57"/>
                  </a:lnTo>
                  <a:lnTo>
                    <a:pt x="74" y="57"/>
                  </a:lnTo>
                  <a:lnTo>
                    <a:pt x="74" y="57"/>
                  </a:lnTo>
                  <a:lnTo>
                    <a:pt x="79" y="57"/>
                  </a:lnTo>
                  <a:close/>
                  <a:moveTo>
                    <a:pt x="85" y="57"/>
                  </a:moveTo>
                  <a:lnTo>
                    <a:pt x="85" y="27"/>
                  </a:lnTo>
                  <a:lnTo>
                    <a:pt x="80" y="27"/>
                  </a:lnTo>
                  <a:lnTo>
                    <a:pt x="80" y="57"/>
                  </a:lnTo>
                  <a:lnTo>
                    <a:pt x="85" y="57"/>
                  </a:lnTo>
                  <a:close/>
                  <a:moveTo>
                    <a:pt x="91" y="57"/>
                  </a:moveTo>
                  <a:lnTo>
                    <a:pt x="91" y="13"/>
                  </a:lnTo>
                  <a:lnTo>
                    <a:pt x="87" y="13"/>
                  </a:lnTo>
                  <a:lnTo>
                    <a:pt x="87" y="57"/>
                  </a:lnTo>
                  <a:lnTo>
                    <a:pt x="91" y="57"/>
                  </a:lnTo>
                  <a:close/>
                  <a:moveTo>
                    <a:pt x="98" y="57"/>
                  </a:moveTo>
                  <a:lnTo>
                    <a:pt x="98" y="33"/>
                  </a:lnTo>
                  <a:lnTo>
                    <a:pt x="93" y="33"/>
                  </a:lnTo>
                  <a:lnTo>
                    <a:pt x="93" y="57"/>
                  </a:lnTo>
                  <a:lnTo>
                    <a:pt x="98" y="57"/>
                  </a:lnTo>
                  <a:close/>
                  <a:moveTo>
                    <a:pt x="104" y="57"/>
                  </a:moveTo>
                  <a:lnTo>
                    <a:pt x="104" y="45"/>
                  </a:lnTo>
                  <a:lnTo>
                    <a:pt x="99" y="45"/>
                  </a:lnTo>
                  <a:lnTo>
                    <a:pt x="99" y="57"/>
                  </a:lnTo>
                  <a:lnTo>
                    <a:pt x="104" y="57"/>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74" name="Freeform 478">
              <a:extLst>
                <a:ext uri="{FF2B5EF4-FFF2-40B4-BE49-F238E27FC236}">
                  <a16:creationId xmlns:a16="http://schemas.microsoft.com/office/drawing/2014/main" id="{20350469-59E0-4215-B341-971E4E086A40}"/>
                </a:ext>
              </a:extLst>
            </p:cNvPr>
            <p:cNvSpPr>
              <a:spLocks noEditPoints="1"/>
            </p:cNvSpPr>
            <p:nvPr/>
          </p:nvSpPr>
          <p:spPr bwMode="auto">
            <a:xfrm>
              <a:off x="6235701" y="3011488"/>
              <a:ext cx="203200" cy="169863"/>
            </a:xfrm>
            <a:custGeom>
              <a:avLst/>
              <a:gdLst>
                <a:gd name="T0" fmla="*/ 5 w 128"/>
                <a:gd name="T1" fmla="*/ 34 h 107"/>
                <a:gd name="T2" fmla="*/ 0 w 128"/>
                <a:gd name="T3" fmla="*/ 34 h 107"/>
                <a:gd name="T4" fmla="*/ 6 w 128"/>
                <a:gd name="T5" fmla="*/ 34 h 107"/>
                <a:gd name="T6" fmla="*/ 11 w 128"/>
                <a:gd name="T7" fmla="*/ 34 h 107"/>
                <a:gd name="T8" fmla="*/ 6 w 128"/>
                <a:gd name="T9" fmla="*/ 34 h 107"/>
                <a:gd name="T10" fmla="*/ 17 w 128"/>
                <a:gd name="T11" fmla="*/ 34 h 107"/>
                <a:gd name="T12" fmla="*/ 12 w 128"/>
                <a:gd name="T13" fmla="*/ 34 h 107"/>
                <a:gd name="T14" fmla="*/ 24 w 128"/>
                <a:gd name="T15" fmla="*/ 34 h 107"/>
                <a:gd name="T16" fmla="*/ 19 w 128"/>
                <a:gd name="T17" fmla="*/ 34 h 107"/>
                <a:gd name="T18" fmla="*/ 24 w 128"/>
                <a:gd name="T19" fmla="*/ 34 h 107"/>
                <a:gd name="T20" fmla="*/ 30 w 128"/>
                <a:gd name="T21" fmla="*/ 34 h 107"/>
                <a:gd name="T22" fmla="*/ 25 w 128"/>
                <a:gd name="T23" fmla="*/ 34 h 107"/>
                <a:gd name="T24" fmla="*/ 36 w 128"/>
                <a:gd name="T25" fmla="*/ 34 h 107"/>
                <a:gd name="T26" fmla="*/ 31 w 128"/>
                <a:gd name="T27" fmla="*/ 34 h 107"/>
                <a:gd name="T28" fmla="*/ 36 w 128"/>
                <a:gd name="T29" fmla="*/ 34 h 107"/>
                <a:gd name="T30" fmla="*/ 37 w 128"/>
                <a:gd name="T31" fmla="*/ 107 h 107"/>
                <a:gd name="T32" fmla="*/ 42 w 128"/>
                <a:gd name="T33" fmla="*/ 34 h 107"/>
                <a:gd name="T34" fmla="*/ 48 w 128"/>
                <a:gd name="T35" fmla="*/ 34 h 107"/>
                <a:gd name="T36" fmla="*/ 43 w 128"/>
                <a:gd name="T37" fmla="*/ 11 h 107"/>
                <a:gd name="T38" fmla="*/ 48 w 128"/>
                <a:gd name="T39" fmla="*/ 34 h 107"/>
                <a:gd name="T40" fmla="*/ 50 w 128"/>
                <a:gd name="T41" fmla="*/ 91 h 107"/>
                <a:gd name="T42" fmla="*/ 54 w 128"/>
                <a:gd name="T43" fmla="*/ 34 h 107"/>
                <a:gd name="T44" fmla="*/ 56 w 128"/>
                <a:gd name="T45" fmla="*/ 34 h 107"/>
                <a:gd name="T46" fmla="*/ 61 w 128"/>
                <a:gd name="T47" fmla="*/ 34 h 107"/>
                <a:gd name="T48" fmla="*/ 56 w 128"/>
                <a:gd name="T49" fmla="*/ 34 h 107"/>
                <a:gd name="T50" fmla="*/ 62 w 128"/>
                <a:gd name="T51" fmla="*/ 71 h 107"/>
                <a:gd name="T52" fmla="*/ 67 w 128"/>
                <a:gd name="T53" fmla="*/ 34 h 107"/>
                <a:gd name="T54" fmla="*/ 74 w 128"/>
                <a:gd name="T55" fmla="*/ 34 h 107"/>
                <a:gd name="T56" fmla="*/ 79 w 128"/>
                <a:gd name="T57" fmla="*/ 44 h 107"/>
                <a:gd name="T58" fmla="*/ 74 w 128"/>
                <a:gd name="T59" fmla="*/ 34 h 107"/>
                <a:gd name="T60" fmla="*/ 85 w 128"/>
                <a:gd name="T61" fmla="*/ 0 h 107"/>
                <a:gd name="T62" fmla="*/ 80 w 128"/>
                <a:gd name="T63" fmla="*/ 34 h 107"/>
                <a:gd name="T64" fmla="*/ 91 w 128"/>
                <a:gd name="T65" fmla="*/ 34 h 107"/>
                <a:gd name="T66" fmla="*/ 87 w 128"/>
                <a:gd name="T67" fmla="*/ 34 h 107"/>
                <a:gd name="T68" fmla="*/ 91 w 128"/>
                <a:gd name="T69" fmla="*/ 34 h 107"/>
                <a:gd name="T70" fmla="*/ 104 w 128"/>
                <a:gd name="T71" fmla="*/ 23 h 107"/>
                <a:gd name="T72" fmla="*/ 99 w 128"/>
                <a:gd name="T73" fmla="*/ 34 h 107"/>
                <a:gd name="T74" fmla="*/ 105 w 128"/>
                <a:gd name="T75" fmla="*/ 34 h 107"/>
                <a:gd name="T76" fmla="*/ 110 w 128"/>
                <a:gd name="T77" fmla="*/ 34 h 107"/>
                <a:gd name="T78" fmla="*/ 105 w 128"/>
                <a:gd name="T79" fmla="*/ 34 h 107"/>
                <a:gd name="T80" fmla="*/ 117 w 128"/>
                <a:gd name="T81" fmla="*/ 95 h 107"/>
                <a:gd name="T82" fmla="*/ 122 w 128"/>
                <a:gd name="T83" fmla="*/ 34 h 107"/>
                <a:gd name="T84" fmla="*/ 123 w 128"/>
                <a:gd name="T85" fmla="*/ 34 h 107"/>
                <a:gd name="T86" fmla="*/ 128 w 128"/>
                <a:gd name="T87" fmla="*/ 34 h 107"/>
                <a:gd name="T88" fmla="*/ 123 w 128"/>
                <a:gd name="T89" fmla="*/ 3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7">
                  <a:moveTo>
                    <a:pt x="5" y="34"/>
                  </a:moveTo>
                  <a:lnTo>
                    <a:pt x="5" y="34"/>
                  </a:lnTo>
                  <a:lnTo>
                    <a:pt x="0" y="34"/>
                  </a:lnTo>
                  <a:lnTo>
                    <a:pt x="0" y="34"/>
                  </a:lnTo>
                  <a:lnTo>
                    <a:pt x="5" y="34"/>
                  </a:lnTo>
                  <a:close/>
                  <a:moveTo>
                    <a:pt x="6" y="34"/>
                  </a:moveTo>
                  <a:lnTo>
                    <a:pt x="6" y="34"/>
                  </a:lnTo>
                  <a:lnTo>
                    <a:pt x="11" y="34"/>
                  </a:lnTo>
                  <a:lnTo>
                    <a:pt x="11" y="34"/>
                  </a:lnTo>
                  <a:lnTo>
                    <a:pt x="6" y="34"/>
                  </a:lnTo>
                  <a:close/>
                  <a:moveTo>
                    <a:pt x="17" y="34"/>
                  </a:moveTo>
                  <a:lnTo>
                    <a:pt x="17" y="34"/>
                  </a:lnTo>
                  <a:lnTo>
                    <a:pt x="12" y="34"/>
                  </a:lnTo>
                  <a:lnTo>
                    <a:pt x="12" y="34"/>
                  </a:lnTo>
                  <a:lnTo>
                    <a:pt x="17" y="34"/>
                  </a:lnTo>
                  <a:close/>
                  <a:moveTo>
                    <a:pt x="24" y="34"/>
                  </a:moveTo>
                  <a:lnTo>
                    <a:pt x="24" y="34"/>
                  </a:lnTo>
                  <a:lnTo>
                    <a:pt x="19" y="34"/>
                  </a:lnTo>
                  <a:lnTo>
                    <a:pt x="19" y="34"/>
                  </a:lnTo>
                  <a:lnTo>
                    <a:pt x="24" y="34"/>
                  </a:lnTo>
                  <a:close/>
                  <a:moveTo>
                    <a:pt x="30" y="34"/>
                  </a:moveTo>
                  <a:lnTo>
                    <a:pt x="30" y="34"/>
                  </a:lnTo>
                  <a:lnTo>
                    <a:pt x="25" y="34"/>
                  </a:lnTo>
                  <a:lnTo>
                    <a:pt x="25" y="34"/>
                  </a:lnTo>
                  <a:lnTo>
                    <a:pt x="30" y="34"/>
                  </a:lnTo>
                  <a:close/>
                  <a:moveTo>
                    <a:pt x="36" y="34"/>
                  </a:moveTo>
                  <a:lnTo>
                    <a:pt x="36" y="34"/>
                  </a:lnTo>
                  <a:lnTo>
                    <a:pt x="31" y="34"/>
                  </a:lnTo>
                  <a:lnTo>
                    <a:pt x="31" y="34"/>
                  </a:lnTo>
                  <a:lnTo>
                    <a:pt x="36" y="34"/>
                  </a:lnTo>
                  <a:close/>
                  <a:moveTo>
                    <a:pt x="37" y="34"/>
                  </a:moveTo>
                  <a:lnTo>
                    <a:pt x="37" y="107"/>
                  </a:lnTo>
                  <a:lnTo>
                    <a:pt x="42" y="107"/>
                  </a:lnTo>
                  <a:lnTo>
                    <a:pt x="42" y="34"/>
                  </a:lnTo>
                  <a:lnTo>
                    <a:pt x="37" y="34"/>
                  </a:lnTo>
                  <a:close/>
                  <a:moveTo>
                    <a:pt x="48" y="34"/>
                  </a:moveTo>
                  <a:lnTo>
                    <a:pt x="48" y="11"/>
                  </a:lnTo>
                  <a:lnTo>
                    <a:pt x="43" y="11"/>
                  </a:lnTo>
                  <a:lnTo>
                    <a:pt x="43" y="34"/>
                  </a:lnTo>
                  <a:lnTo>
                    <a:pt x="48" y="34"/>
                  </a:lnTo>
                  <a:close/>
                  <a:moveTo>
                    <a:pt x="50" y="34"/>
                  </a:moveTo>
                  <a:lnTo>
                    <a:pt x="50" y="91"/>
                  </a:lnTo>
                  <a:lnTo>
                    <a:pt x="54" y="91"/>
                  </a:lnTo>
                  <a:lnTo>
                    <a:pt x="54" y="34"/>
                  </a:lnTo>
                  <a:lnTo>
                    <a:pt x="50" y="34"/>
                  </a:lnTo>
                  <a:close/>
                  <a:moveTo>
                    <a:pt x="56" y="34"/>
                  </a:moveTo>
                  <a:lnTo>
                    <a:pt x="56" y="34"/>
                  </a:lnTo>
                  <a:lnTo>
                    <a:pt x="61" y="34"/>
                  </a:lnTo>
                  <a:lnTo>
                    <a:pt x="61" y="34"/>
                  </a:lnTo>
                  <a:lnTo>
                    <a:pt x="56" y="34"/>
                  </a:lnTo>
                  <a:close/>
                  <a:moveTo>
                    <a:pt x="62" y="34"/>
                  </a:moveTo>
                  <a:lnTo>
                    <a:pt x="62" y="71"/>
                  </a:lnTo>
                  <a:lnTo>
                    <a:pt x="67" y="71"/>
                  </a:lnTo>
                  <a:lnTo>
                    <a:pt x="67" y="34"/>
                  </a:lnTo>
                  <a:lnTo>
                    <a:pt x="62" y="34"/>
                  </a:lnTo>
                  <a:close/>
                  <a:moveTo>
                    <a:pt x="74" y="34"/>
                  </a:moveTo>
                  <a:lnTo>
                    <a:pt x="74" y="44"/>
                  </a:lnTo>
                  <a:lnTo>
                    <a:pt x="79" y="44"/>
                  </a:lnTo>
                  <a:lnTo>
                    <a:pt x="79" y="34"/>
                  </a:lnTo>
                  <a:lnTo>
                    <a:pt x="74" y="34"/>
                  </a:lnTo>
                  <a:close/>
                  <a:moveTo>
                    <a:pt x="85" y="34"/>
                  </a:moveTo>
                  <a:lnTo>
                    <a:pt x="85" y="0"/>
                  </a:lnTo>
                  <a:lnTo>
                    <a:pt x="80" y="0"/>
                  </a:lnTo>
                  <a:lnTo>
                    <a:pt x="80" y="34"/>
                  </a:lnTo>
                  <a:lnTo>
                    <a:pt x="85" y="34"/>
                  </a:lnTo>
                  <a:close/>
                  <a:moveTo>
                    <a:pt x="91" y="34"/>
                  </a:moveTo>
                  <a:lnTo>
                    <a:pt x="91" y="34"/>
                  </a:lnTo>
                  <a:lnTo>
                    <a:pt x="87" y="34"/>
                  </a:lnTo>
                  <a:lnTo>
                    <a:pt x="87" y="34"/>
                  </a:lnTo>
                  <a:lnTo>
                    <a:pt x="91" y="34"/>
                  </a:lnTo>
                  <a:close/>
                  <a:moveTo>
                    <a:pt x="104" y="34"/>
                  </a:moveTo>
                  <a:lnTo>
                    <a:pt x="104" y="23"/>
                  </a:lnTo>
                  <a:lnTo>
                    <a:pt x="99" y="23"/>
                  </a:lnTo>
                  <a:lnTo>
                    <a:pt x="99" y="34"/>
                  </a:lnTo>
                  <a:lnTo>
                    <a:pt x="104" y="34"/>
                  </a:lnTo>
                  <a:close/>
                  <a:moveTo>
                    <a:pt x="105" y="34"/>
                  </a:moveTo>
                  <a:lnTo>
                    <a:pt x="105" y="34"/>
                  </a:lnTo>
                  <a:lnTo>
                    <a:pt x="110" y="34"/>
                  </a:lnTo>
                  <a:lnTo>
                    <a:pt x="110" y="34"/>
                  </a:lnTo>
                  <a:lnTo>
                    <a:pt x="105" y="34"/>
                  </a:lnTo>
                  <a:close/>
                  <a:moveTo>
                    <a:pt x="117" y="34"/>
                  </a:moveTo>
                  <a:lnTo>
                    <a:pt x="117" y="95"/>
                  </a:lnTo>
                  <a:lnTo>
                    <a:pt x="122" y="95"/>
                  </a:lnTo>
                  <a:lnTo>
                    <a:pt x="122" y="34"/>
                  </a:lnTo>
                  <a:lnTo>
                    <a:pt x="117" y="34"/>
                  </a:lnTo>
                  <a:close/>
                  <a:moveTo>
                    <a:pt x="123" y="34"/>
                  </a:moveTo>
                  <a:lnTo>
                    <a:pt x="123" y="34"/>
                  </a:lnTo>
                  <a:lnTo>
                    <a:pt x="128" y="34"/>
                  </a:lnTo>
                  <a:lnTo>
                    <a:pt x="128" y="34"/>
                  </a:lnTo>
                  <a:lnTo>
                    <a:pt x="123" y="34"/>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75" name="Rectangle 479">
              <a:extLst>
                <a:ext uri="{FF2B5EF4-FFF2-40B4-BE49-F238E27FC236}">
                  <a16:creationId xmlns:a16="http://schemas.microsoft.com/office/drawing/2014/main" id="{8D3FB180-A2C5-4568-B921-61FFE30C7BA5}"/>
                </a:ext>
              </a:extLst>
            </p:cNvPr>
            <p:cNvSpPr>
              <a:spLocks noChangeArrowheads="1"/>
            </p:cNvSpPr>
            <p:nvPr/>
          </p:nvSpPr>
          <p:spPr bwMode="auto">
            <a:xfrm>
              <a:off x="4972051" y="3036888"/>
              <a:ext cx="7938" cy="285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76" name="Rectangle 480">
              <a:extLst>
                <a:ext uri="{FF2B5EF4-FFF2-40B4-BE49-F238E27FC236}">
                  <a16:creationId xmlns:a16="http://schemas.microsoft.com/office/drawing/2014/main" id="{2760D401-158F-4FE0-ACD9-3C5F88766EB3}"/>
                </a:ext>
              </a:extLst>
            </p:cNvPr>
            <p:cNvSpPr>
              <a:spLocks noChangeArrowheads="1"/>
            </p:cNvSpPr>
            <p:nvPr/>
          </p:nvSpPr>
          <p:spPr bwMode="auto">
            <a:xfrm>
              <a:off x="4983163" y="3065463"/>
              <a:ext cx="6350" cy="16192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77" name="Rectangle 481">
              <a:extLst>
                <a:ext uri="{FF2B5EF4-FFF2-40B4-BE49-F238E27FC236}">
                  <a16:creationId xmlns:a16="http://schemas.microsoft.com/office/drawing/2014/main" id="{D151BDD7-9F82-4E67-A511-3B8D8D2FA0BF}"/>
                </a:ext>
              </a:extLst>
            </p:cNvPr>
            <p:cNvSpPr>
              <a:spLocks noChangeArrowheads="1"/>
            </p:cNvSpPr>
            <p:nvPr/>
          </p:nvSpPr>
          <p:spPr bwMode="auto">
            <a:xfrm>
              <a:off x="4992688" y="3065463"/>
              <a:ext cx="7938" cy="111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78" name="Rectangle 482">
              <a:extLst>
                <a:ext uri="{FF2B5EF4-FFF2-40B4-BE49-F238E27FC236}">
                  <a16:creationId xmlns:a16="http://schemas.microsoft.com/office/drawing/2014/main" id="{AA8880DF-AA11-4FC0-8CFB-08E2FBF2442E}"/>
                </a:ext>
              </a:extLst>
            </p:cNvPr>
            <p:cNvSpPr>
              <a:spLocks noChangeArrowheads="1"/>
            </p:cNvSpPr>
            <p:nvPr/>
          </p:nvSpPr>
          <p:spPr bwMode="auto">
            <a:xfrm>
              <a:off x="5002213" y="3065463"/>
              <a:ext cx="7938" cy="8270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79" name="Rectangle 483">
              <a:extLst>
                <a:ext uri="{FF2B5EF4-FFF2-40B4-BE49-F238E27FC236}">
                  <a16:creationId xmlns:a16="http://schemas.microsoft.com/office/drawing/2014/main" id="{87EB8905-3035-415D-842D-29B9686ADB97}"/>
                </a:ext>
              </a:extLst>
            </p:cNvPr>
            <p:cNvSpPr>
              <a:spLocks noChangeArrowheads="1"/>
            </p:cNvSpPr>
            <p:nvPr/>
          </p:nvSpPr>
          <p:spPr bwMode="auto">
            <a:xfrm>
              <a:off x="5011738" y="2924176"/>
              <a:ext cx="7938" cy="1412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80" name="Rectangle 484">
              <a:extLst>
                <a:ext uri="{FF2B5EF4-FFF2-40B4-BE49-F238E27FC236}">
                  <a16:creationId xmlns:a16="http://schemas.microsoft.com/office/drawing/2014/main" id="{9D97FA5C-17D2-48A9-8C0E-ED1EBB1E3289}"/>
                </a:ext>
              </a:extLst>
            </p:cNvPr>
            <p:cNvSpPr>
              <a:spLocks noChangeArrowheads="1"/>
            </p:cNvSpPr>
            <p:nvPr/>
          </p:nvSpPr>
          <p:spPr bwMode="auto">
            <a:xfrm>
              <a:off x="5021263" y="2628901"/>
              <a:ext cx="7938" cy="4365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81" name="Rectangle 485">
              <a:extLst>
                <a:ext uri="{FF2B5EF4-FFF2-40B4-BE49-F238E27FC236}">
                  <a16:creationId xmlns:a16="http://schemas.microsoft.com/office/drawing/2014/main" id="{D775BDED-8A81-4B96-B583-31D18DEEB385}"/>
                </a:ext>
              </a:extLst>
            </p:cNvPr>
            <p:cNvSpPr>
              <a:spLocks noChangeArrowheads="1"/>
            </p:cNvSpPr>
            <p:nvPr/>
          </p:nvSpPr>
          <p:spPr bwMode="auto">
            <a:xfrm>
              <a:off x="5030788" y="3065463"/>
              <a:ext cx="7938" cy="2047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82" name="Rectangle 486">
              <a:extLst>
                <a:ext uri="{FF2B5EF4-FFF2-40B4-BE49-F238E27FC236}">
                  <a16:creationId xmlns:a16="http://schemas.microsoft.com/office/drawing/2014/main" id="{B30D40C2-E7F0-4DD6-B04E-190F1DDB7DB2}"/>
                </a:ext>
              </a:extLst>
            </p:cNvPr>
            <p:cNvSpPr>
              <a:spLocks noChangeArrowheads="1"/>
            </p:cNvSpPr>
            <p:nvPr/>
          </p:nvSpPr>
          <p:spPr bwMode="auto">
            <a:xfrm>
              <a:off x="5040313" y="2865438"/>
              <a:ext cx="7938" cy="20002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83" name="Rectangle 487">
              <a:extLst>
                <a:ext uri="{FF2B5EF4-FFF2-40B4-BE49-F238E27FC236}">
                  <a16:creationId xmlns:a16="http://schemas.microsoft.com/office/drawing/2014/main" id="{2B4CACA3-E33E-46F6-AFF8-2CD4F40BB4BD}"/>
                </a:ext>
              </a:extLst>
            </p:cNvPr>
            <p:cNvSpPr>
              <a:spLocks noChangeArrowheads="1"/>
            </p:cNvSpPr>
            <p:nvPr/>
          </p:nvSpPr>
          <p:spPr bwMode="auto">
            <a:xfrm>
              <a:off x="5051426" y="2957513"/>
              <a:ext cx="7938" cy="1079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84" name="Rectangle 488">
              <a:extLst>
                <a:ext uri="{FF2B5EF4-FFF2-40B4-BE49-F238E27FC236}">
                  <a16:creationId xmlns:a16="http://schemas.microsoft.com/office/drawing/2014/main" id="{7B9C08AF-52D8-4D07-8B50-D0A27B30C1C6}"/>
                </a:ext>
              </a:extLst>
            </p:cNvPr>
            <p:cNvSpPr>
              <a:spLocks noChangeArrowheads="1"/>
            </p:cNvSpPr>
            <p:nvPr/>
          </p:nvSpPr>
          <p:spPr bwMode="auto">
            <a:xfrm>
              <a:off x="5060951" y="3065463"/>
              <a:ext cx="7938" cy="1317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85" name="Rectangle 489">
              <a:extLst>
                <a:ext uri="{FF2B5EF4-FFF2-40B4-BE49-F238E27FC236}">
                  <a16:creationId xmlns:a16="http://schemas.microsoft.com/office/drawing/2014/main" id="{D2F310FB-75E8-45EB-A4F8-B5B16FEDE796}"/>
                </a:ext>
              </a:extLst>
            </p:cNvPr>
            <p:cNvSpPr>
              <a:spLocks noChangeArrowheads="1"/>
            </p:cNvSpPr>
            <p:nvPr/>
          </p:nvSpPr>
          <p:spPr bwMode="auto">
            <a:xfrm>
              <a:off x="5070476" y="3065463"/>
              <a:ext cx="7938" cy="4826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86" name="Rectangle 490">
              <a:extLst>
                <a:ext uri="{FF2B5EF4-FFF2-40B4-BE49-F238E27FC236}">
                  <a16:creationId xmlns:a16="http://schemas.microsoft.com/office/drawing/2014/main" id="{451E036C-147D-43ED-98BB-7F064168F2CE}"/>
                </a:ext>
              </a:extLst>
            </p:cNvPr>
            <p:cNvSpPr>
              <a:spLocks noChangeArrowheads="1"/>
            </p:cNvSpPr>
            <p:nvPr/>
          </p:nvSpPr>
          <p:spPr bwMode="auto">
            <a:xfrm>
              <a:off x="5080001" y="2867026"/>
              <a:ext cx="7938" cy="1984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87" name="Rectangle 491">
              <a:extLst>
                <a:ext uri="{FF2B5EF4-FFF2-40B4-BE49-F238E27FC236}">
                  <a16:creationId xmlns:a16="http://schemas.microsoft.com/office/drawing/2014/main" id="{188EAAB3-A70A-4F63-816C-0D031602B28D}"/>
                </a:ext>
              </a:extLst>
            </p:cNvPr>
            <p:cNvSpPr>
              <a:spLocks noChangeArrowheads="1"/>
            </p:cNvSpPr>
            <p:nvPr/>
          </p:nvSpPr>
          <p:spPr bwMode="auto">
            <a:xfrm>
              <a:off x="5089526" y="2754313"/>
              <a:ext cx="7938" cy="3111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88" name="Rectangle 492">
              <a:extLst>
                <a:ext uri="{FF2B5EF4-FFF2-40B4-BE49-F238E27FC236}">
                  <a16:creationId xmlns:a16="http://schemas.microsoft.com/office/drawing/2014/main" id="{029C5CFC-CFF9-4AC8-9D05-2DE2CF2650A4}"/>
                </a:ext>
              </a:extLst>
            </p:cNvPr>
            <p:cNvSpPr>
              <a:spLocks noChangeArrowheads="1"/>
            </p:cNvSpPr>
            <p:nvPr/>
          </p:nvSpPr>
          <p:spPr bwMode="auto">
            <a:xfrm>
              <a:off x="5099051" y="3065463"/>
              <a:ext cx="9525" cy="1190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89" name="Rectangle 493">
              <a:extLst>
                <a:ext uri="{FF2B5EF4-FFF2-40B4-BE49-F238E27FC236}">
                  <a16:creationId xmlns:a16="http://schemas.microsoft.com/office/drawing/2014/main" id="{EABF7A28-2A2C-4B13-84C8-8DEF0032CE58}"/>
                </a:ext>
              </a:extLst>
            </p:cNvPr>
            <p:cNvSpPr>
              <a:spLocks noChangeArrowheads="1"/>
            </p:cNvSpPr>
            <p:nvPr/>
          </p:nvSpPr>
          <p:spPr bwMode="auto">
            <a:xfrm>
              <a:off x="5110163" y="3065463"/>
              <a:ext cx="7938" cy="33972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90" name="Rectangle 494">
              <a:extLst>
                <a:ext uri="{FF2B5EF4-FFF2-40B4-BE49-F238E27FC236}">
                  <a16:creationId xmlns:a16="http://schemas.microsoft.com/office/drawing/2014/main" id="{51FC7FD3-4806-4C4E-9BC9-45E3B886DF61}"/>
                </a:ext>
              </a:extLst>
            </p:cNvPr>
            <p:cNvSpPr>
              <a:spLocks noChangeArrowheads="1"/>
            </p:cNvSpPr>
            <p:nvPr/>
          </p:nvSpPr>
          <p:spPr bwMode="auto">
            <a:xfrm>
              <a:off x="5119688" y="2886076"/>
              <a:ext cx="7938" cy="1793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91" name="Rectangle 495">
              <a:extLst>
                <a:ext uri="{FF2B5EF4-FFF2-40B4-BE49-F238E27FC236}">
                  <a16:creationId xmlns:a16="http://schemas.microsoft.com/office/drawing/2014/main" id="{0FD5C7FA-AE38-4CA6-B279-AE231AB6DB7E}"/>
                </a:ext>
              </a:extLst>
            </p:cNvPr>
            <p:cNvSpPr>
              <a:spLocks noChangeArrowheads="1"/>
            </p:cNvSpPr>
            <p:nvPr/>
          </p:nvSpPr>
          <p:spPr bwMode="auto">
            <a:xfrm>
              <a:off x="5129213"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92" name="Rectangle 496">
              <a:extLst>
                <a:ext uri="{FF2B5EF4-FFF2-40B4-BE49-F238E27FC236}">
                  <a16:creationId xmlns:a16="http://schemas.microsoft.com/office/drawing/2014/main" id="{A2D370B1-A78B-4F74-B4C8-0CF619EDA6DF}"/>
                </a:ext>
              </a:extLst>
            </p:cNvPr>
            <p:cNvSpPr>
              <a:spLocks noChangeArrowheads="1"/>
            </p:cNvSpPr>
            <p:nvPr/>
          </p:nvSpPr>
          <p:spPr bwMode="auto">
            <a:xfrm>
              <a:off x="513873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93" name="Rectangle 497">
              <a:extLst>
                <a:ext uri="{FF2B5EF4-FFF2-40B4-BE49-F238E27FC236}">
                  <a16:creationId xmlns:a16="http://schemas.microsoft.com/office/drawing/2014/main" id="{4889A4BB-345B-42F7-886A-119092939470}"/>
                </a:ext>
              </a:extLst>
            </p:cNvPr>
            <p:cNvSpPr>
              <a:spLocks noChangeArrowheads="1"/>
            </p:cNvSpPr>
            <p:nvPr/>
          </p:nvSpPr>
          <p:spPr bwMode="auto">
            <a:xfrm>
              <a:off x="5149851" y="3011488"/>
              <a:ext cx="6350" cy="539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94" name="Rectangle 498">
              <a:extLst>
                <a:ext uri="{FF2B5EF4-FFF2-40B4-BE49-F238E27FC236}">
                  <a16:creationId xmlns:a16="http://schemas.microsoft.com/office/drawing/2014/main" id="{458A0D60-C50D-4B33-9530-9A57085BF37C}"/>
                </a:ext>
              </a:extLst>
            </p:cNvPr>
            <p:cNvSpPr>
              <a:spLocks noChangeArrowheads="1"/>
            </p:cNvSpPr>
            <p:nvPr/>
          </p:nvSpPr>
          <p:spPr bwMode="auto">
            <a:xfrm>
              <a:off x="5159376" y="2992438"/>
              <a:ext cx="7938" cy="7302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95" name="Rectangle 499">
              <a:extLst>
                <a:ext uri="{FF2B5EF4-FFF2-40B4-BE49-F238E27FC236}">
                  <a16:creationId xmlns:a16="http://schemas.microsoft.com/office/drawing/2014/main" id="{5AA7E7E1-6AB4-41BF-854F-E427A8F6D723}"/>
                </a:ext>
              </a:extLst>
            </p:cNvPr>
            <p:cNvSpPr>
              <a:spLocks noChangeArrowheads="1"/>
            </p:cNvSpPr>
            <p:nvPr/>
          </p:nvSpPr>
          <p:spPr bwMode="auto">
            <a:xfrm>
              <a:off x="516890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96" name="Rectangle 500">
              <a:extLst>
                <a:ext uri="{FF2B5EF4-FFF2-40B4-BE49-F238E27FC236}">
                  <a16:creationId xmlns:a16="http://schemas.microsoft.com/office/drawing/2014/main" id="{27AE745B-436B-4829-89A7-9002DAFAD281}"/>
                </a:ext>
              </a:extLst>
            </p:cNvPr>
            <p:cNvSpPr>
              <a:spLocks noChangeArrowheads="1"/>
            </p:cNvSpPr>
            <p:nvPr/>
          </p:nvSpPr>
          <p:spPr bwMode="auto">
            <a:xfrm>
              <a:off x="5178426" y="3009901"/>
              <a:ext cx="7938" cy="555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97" name="Rectangle 501">
              <a:extLst>
                <a:ext uri="{FF2B5EF4-FFF2-40B4-BE49-F238E27FC236}">
                  <a16:creationId xmlns:a16="http://schemas.microsoft.com/office/drawing/2014/main" id="{92825341-4CDE-479F-95BE-B9DD045B9CA0}"/>
                </a:ext>
              </a:extLst>
            </p:cNvPr>
            <p:cNvSpPr>
              <a:spLocks noChangeArrowheads="1"/>
            </p:cNvSpPr>
            <p:nvPr/>
          </p:nvSpPr>
          <p:spPr bwMode="auto">
            <a:xfrm>
              <a:off x="518795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98" name="Rectangle 502">
              <a:extLst>
                <a:ext uri="{FF2B5EF4-FFF2-40B4-BE49-F238E27FC236}">
                  <a16:creationId xmlns:a16="http://schemas.microsoft.com/office/drawing/2014/main" id="{1B9D150D-796F-4510-968D-3EEC6365A6D9}"/>
                </a:ext>
              </a:extLst>
            </p:cNvPr>
            <p:cNvSpPr>
              <a:spLocks noChangeArrowheads="1"/>
            </p:cNvSpPr>
            <p:nvPr/>
          </p:nvSpPr>
          <p:spPr bwMode="auto">
            <a:xfrm>
              <a:off x="519747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99" name="Rectangle 503">
              <a:extLst>
                <a:ext uri="{FF2B5EF4-FFF2-40B4-BE49-F238E27FC236}">
                  <a16:creationId xmlns:a16="http://schemas.microsoft.com/office/drawing/2014/main" id="{8AAFD36C-C0F6-4A2E-9C52-BB3DC9CAB290}"/>
                </a:ext>
              </a:extLst>
            </p:cNvPr>
            <p:cNvSpPr>
              <a:spLocks noChangeArrowheads="1"/>
            </p:cNvSpPr>
            <p:nvPr/>
          </p:nvSpPr>
          <p:spPr bwMode="auto">
            <a:xfrm>
              <a:off x="520700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00" name="Rectangle 504">
              <a:extLst>
                <a:ext uri="{FF2B5EF4-FFF2-40B4-BE49-F238E27FC236}">
                  <a16:creationId xmlns:a16="http://schemas.microsoft.com/office/drawing/2014/main" id="{274A45F8-32A9-4978-9D2B-5AD659095475}"/>
                </a:ext>
              </a:extLst>
            </p:cNvPr>
            <p:cNvSpPr>
              <a:spLocks noChangeArrowheads="1"/>
            </p:cNvSpPr>
            <p:nvPr/>
          </p:nvSpPr>
          <p:spPr bwMode="auto">
            <a:xfrm>
              <a:off x="5218113" y="3065463"/>
              <a:ext cx="6350" cy="174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01" name="Rectangle 505">
              <a:extLst>
                <a:ext uri="{FF2B5EF4-FFF2-40B4-BE49-F238E27FC236}">
                  <a16:creationId xmlns:a16="http://schemas.microsoft.com/office/drawing/2014/main" id="{2EBCED1E-6F7D-47DD-8752-F5AB9863D567}"/>
                </a:ext>
              </a:extLst>
            </p:cNvPr>
            <p:cNvSpPr>
              <a:spLocks noChangeArrowheads="1"/>
            </p:cNvSpPr>
            <p:nvPr/>
          </p:nvSpPr>
          <p:spPr bwMode="auto">
            <a:xfrm>
              <a:off x="522763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02" name="Rectangle 506">
              <a:extLst>
                <a:ext uri="{FF2B5EF4-FFF2-40B4-BE49-F238E27FC236}">
                  <a16:creationId xmlns:a16="http://schemas.microsoft.com/office/drawing/2014/main" id="{2B6BC0B1-F605-4CD6-9881-AE4F7F3C230B}"/>
                </a:ext>
              </a:extLst>
            </p:cNvPr>
            <p:cNvSpPr>
              <a:spLocks noChangeArrowheads="1"/>
            </p:cNvSpPr>
            <p:nvPr/>
          </p:nvSpPr>
          <p:spPr bwMode="auto">
            <a:xfrm>
              <a:off x="5237163"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03" name="Rectangle 507">
              <a:extLst>
                <a:ext uri="{FF2B5EF4-FFF2-40B4-BE49-F238E27FC236}">
                  <a16:creationId xmlns:a16="http://schemas.microsoft.com/office/drawing/2014/main" id="{4B853B14-5DD6-4C86-8052-6F1DB0415665}"/>
                </a:ext>
              </a:extLst>
            </p:cNvPr>
            <p:cNvSpPr>
              <a:spLocks noChangeArrowheads="1"/>
            </p:cNvSpPr>
            <p:nvPr/>
          </p:nvSpPr>
          <p:spPr bwMode="auto">
            <a:xfrm>
              <a:off x="5246688" y="2944813"/>
              <a:ext cx="7938" cy="1206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04" name="Rectangle 508">
              <a:extLst>
                <a:ext uri="{FF2B5EF4-FFF2-40B4-BE49-F238E27FC236}">
                  <a16:creationId xmlns:a16="http://schemas.microsoft.com/office/drawing/2014/main" id="{7EA0479D-4EE0-47B6-9723-5B12DCE36E99}"/>
                </a:ext>
              </a:extLst>
            </p:cNvPr>
            <p:cNvSpPr>
              <a:spLocks noChangeArrowheads="1"/>
            </p:cNvSpPr>
            <p:nvPr/>
          </p:nvSpPr>
          <p:spPr bwMode="auto">
            <a:xfrm>
              <a:off x="5256213"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05" name="Rectangle 509">
              <a:extLst>
                <a:ext uri="{FF2B5EF4-FFF2-40B4-BE49-F238E27FC236}">
                  <a16:creationId xmlns:a16="http://schemas.microsoft.com/office/drawing/2014/main" id="{00616782-0FF8-4EB4-A0FC-D035B16D2B7B}"/>
                </a:ext>
              </a:extLst>
            </p:cNvPr>
            <p:cNvSpPr>
              <a:spLocks noChangeArrowheads="1"/>
            </p:cNvSpPr>
            <p:nvPr/>
          </p:nvSpPr>
          <p:spPr bwMode="auto">
            <a:xfrm>
              <a:off x="5265738" y="3065463"/>
              <a:ext cx="7938" cy="2778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06" name="Rectangle 510">
              <a:extLst>
                <a:ext uri="{FF2B5EF4-FFF2-40B4-BE49-F238E27FC236}">
                  <a16:creationId xmlns:a16="http://schemas.microsoft.com/office/drawing/2014/main" id="{941D35C2-6973-4A16-B6EC-64527EA81836}"/>
                </a:ext>
              </a:extLst>
            </p:cNvPr>
            <p:cNvSpPr>
              <a:spLocks noChangeArrowheads="1"/>
            </p:cNvSpPr>
            <p:nvPr/>
          </p:nvSpPr>
          <p:spPr bwMode="auto">
            <a:xfrm>
              <a:off x="5275263" y="2982913"/>
              <a:ext cx="9525" cy="825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07" name="Rectangle 511">
              <a:extLst>
                <a:ext uri="{FF2B5EF4-FFF2-40B4-BE49-F238E27FC236}">
                  <a16:creationId xmlns:a16="http://schemas.microsoft.com/office/drawing/2014/main" id="{72DF789B-CE9A-4568-9989-4E6EFC408F64}"/>
                </a:ext>
              </a:extLst>
            </p:cNvPr>
            <p:cNvSpPr>
              <a:spLocks noChangeArrowheads="1"/>
            </p:cNvSpPr>
            <p:nvPr/>
          </p:nvSpPr>
          <p:spPr bwMode="auto">
            <a:xfrm>
              <a:off x="5286376" y="2928938"/>
              <a:ext cx="7938" cy="13652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08" name="Rectangle 512">
              <a:extLst>
                <a:ext uri="{FF2B5EF4-FFF2-40B4-BE49-F238E27FC236}">
                  <a16:creationId xmlns:a16="http://schemas.microsoft.com/office/drawing/2014/main" id="{877C775E-3EC7-409E-BAAA-FC23CD9F305D}"/>
                </a:ext>
              </a:extLst>
            </p:cNvPr>
            <p:cNvSpPr>
              <a:spLocks noChangeArrowheads="1"/>
            </p:cNvSpPr>
            <p:nvPr/>
          </p:nvSpPr>
          <p:spPr bwMode="auto">
            <a:xfrm>
              <a:off x="5295901" y="3021013"/>
              <a:ext cx="7938" cy="444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09" name="Rectangle 513">
              <a:extLst>
                <a:ext uri="{FF2B5EF4-FFF2-40B4-BE49-F238E27FC236}">
                  <a16:creationId xmlns:a16="http://schemas.microsoft.com/office/drawing/2014/main" id="{502A19C1-F0A0-4317-99E3-7A232B9D76D2}"/>
                </a:ext>
              </a:extLst>
            </p:cNvPr>
            <p:cNvSpPr>
              <a:spLocks noChangeArrowheads="1"/>
            </p:cNvSpPr>
            <p:nvPr/>
          </p:nvSpPr>
          <p:spPr bwMode="auto">
            <a:xfrm>
              <a:off x="5305426" y="3065463"/>
              <a:ext cx="7938" cy="1539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10" name="Rectangle 514">
              <a:extLst>
                <a:ext uri="{FF2B5EF4-FFF2-40B4-BE49-F238E27FC236}">
                  <a16:creationId xmlns:a16="http://schemas.microsoft.com/office/drawing/2014/main" id="{4ADDAC9B-A68D-4257-ABD4-8215FA4F325C}"/>
                </a:ext>
              </a:extLst>
            </p:cNvPr>
            <p:cNvSpPr>
              <a:spLocks noChangeArrowheads="1"/>
            </p:cNvSpPr>
            <p:nvPr/>
          </p:nvSpPr>
          <p:spPr bwMode="auto">
            <a:xfrm>
              <a:off x="5314951" y="2917826"/>
              <a:ext cx="7938" cy="1476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11" name="Rectangle 515">
              <a:extLst>
                <a:ext uri="{FF2B5EF4-FFF2-40B4-BE49-F238E27FC236}">
                  <a16:creationId xmlns:a16="http://schemas.microsoft.com/office/drawing/2014/main" id="{1C11DA32-3249-4CE1-9D37-63186ED1549A}"/>
                </a:ext>
              </a:extLst>
            </p:cNvPr>
            <p:cNvSpPr>
              <a:spLocks noChangeArrowheads="1"/>
            </p:cNvSpPr>
            <p:nvPr/>
          </p:nvSpPr>
          <p:spPr bwMode="auto">
            <a:xfrm>
              <a:off x="532447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12" name="Rectangle 516">
              <a:extLst>
                <a:ext uri="{FF2B5EF4-FFF2-40B4-BE49-F238E27FC236}">
                  <a16:creationId xmlns:a16="http://schemas.microsoft.com/office/drawing/2014/main" id="{7F51C795-07F3-4D4E-95D7-5F37D9F57211}"/>
                </a:ext>
              </a:extLst>
            </p:cNvPr>
            <p:cNvSpPr>
              <a:spLocks noChangeArrowheads="1"/>
            </p:cNvSpPr>
            <p:nvPr/>
          </p:nvSpPr>
          <p:spPr bwMode="auto">
            <a:xfrm>
              <a:off x="533558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13" name="Rectangle 517">
              <a:extLst>
                <a:ext uri="{FF2B5EF4-FFF2-40B4-BE49-F238E27FC236}">
                  <a16:creationId xmlns:a16="http://schemas.microsoft.com/office/drawing/2014/main" id="{74F993DD-530F-4140-9517-11A5B93A8B1E}"/>
                </a:ext>
              </a:extLst>
            </p:cNvPr>
            <p:cNvSpPr>
              <a:spLocks noChangeArrowheads="1"/>
            </p:cNvSpPr>
            <p:nvPr/>
          </p:nvSpPr>
          <p:spPr bwMode="auto">
            <a:xfrm>
              <a:off x="5345113" y="3065463"/>
              <a:ext cx="7938" cy="698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14" name="Rectangle 518">
              <a:extLst>
                <a:ext uri="{FF2B5EF4-FFF2-40B4-BE49-F238E27FC236}">
                  <a16:creationId xmlns:a16="http://schemas.microsoft.com/office/drawing/2014/main" id="{E24808D7-EBC5-43FD-AF26-96163366D757}"/>
                </a:ext>
              </a:extLst>
            </p:cNvPr>
            <p:cNvSpPr>
              <a:spLocks noChangeArrowheads="1"/>
            </p:cNvSpPr>
            <p:nvPr/>
          </p:nvSpPr>
          <p:spPr bwMode="auto">
            <a:xfrm>
              <a:off x="535463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15" name="Rectangle 519">
              <a:extLst>
                <a:ext uri="{FF2B5EF4-FFF2-40B4-BE49-F238E27FC236}">
                  <a16:creationId xmlns:a16="http://schemas.microsoft.com/office/drawing/2014/main" id="{88F8EC6E-11E9-489C-860F-A037B69F4E0B}"/>
                </a:ext>
              </a:extLst>
            </p:cNvPr>
            <p:cNvSpPr>
              <a:spLocks noChangeArrowheads="1"/>
            </p:cNvSpPr>
            <p:nvPr/>
          </p:nvSpPr>
          <p:spPr bwMode="auto">
            <a:xfrm>
              <a:off x="5364163"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16" name="Rectangle 520">
              <a:extLst>
                <a:ext uri="{FF2B5EF4-FFF2-40B4-BE49-F238E27FC236}">
                  <a16:creationId xmlns:a16="http://schemas.microsoft.com/office/drawing/2014/main" id="{4061F044-D16A-46A0-9431-4D8656A23CAD}"/>
                </a:ext>
              </a:extLst>
            </p:cNvPr>
            <p:cNvSpPr>
              <a:spLocks noChangeArrowheads="1"/>
            </p:cNvSpPr>
            <p:nvPr/>
          </p:nvSpPr>
          <p:spPr bwMode="auto">
            <a:xfrm>
              <a:off x="537368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17" name="Rectangle 521">
              <a:extLst>
                <a:ext uri="{FF2B5EF4-FFF2-40B4-BE49-F238E27FC236}">
                  <a16:creationId xmlns:a16="http://schemas.microsoft.com/office/drawing/2014/main" id="{7655C621-94A6-4DDD-A191-9A933B6B82F6}"/>
                </a:ext>
              </a:extLst>
            </p:cNvPr>
            <p:cNvSpPr>
              <a:spLocks noChangeArrowheads="1"/>
            </p:cNvSpPr>
            <p:nvPr/>
          </p:nvSpPr>
          <p:spPr bwMode="auto">
            <a:xfrm>
              <a:off x="5383213"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18" name="Rectangle 522">
              <a:extLst>
                <a:ext uri="{FF2B5EF4-FFF2-40B4-BE49-F238E27FC236}">
                  <a16:creationId xmlns:a16="http://schemas.microsoft.com/office/drawing/2014/main" id="{0768A4FC-29E7-4BA2-80FC-0979AB6DABD6}"/>
                </a:ext>
              </a:extLst>
            </p:cNvPr>
            <p:cNvSpPr>
              <a:spLocks noChangeArrowheads="1"/>
            </p:cNvSpPr>
            <p:nvPr/>
          </p:nvSpPr>
          <p:spPr bwMode="auto">
            <a:xfrm>
              <a:off x="5394326" y="3065463"/>
              <a:ext cx="7938" cy="571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19" name="Rectangle 523">
              <a:extLst>
                <a:ext uri="{FF2B5EF4-FFF2-40B4-BE49-F238E27FC236}">
                  <a16:creationId xmlns:a16="http://schemas.microsoft.com/office/drawing/2014/main" id="{BD6B3A96-DA1A-4D08-BC83-3413A386FA3A}"/>
                </a:ext>
              </a:extLst>
            </p:cNvPr>
            <p:cNvSpPr>
              <a:spLocks noChangeArrowheads="1"/>
            </p:cNvSpPr>
            <p:nvPr/>
          </p:nvSpPr>
          <p:spPr bwMode="auto">
            <a:xfrm>
              <a:off x="540385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20" name="Rectangle 524">
              <a:extLst>
                <a:ext uri="{FF2B5EF4-FFF2-40B4-BE49-F238E27FC236}">
                  <a16:creationId xmlns:a16="http://schemas.microsoft.com/office/drawing/2014/main" id="{A2144E1D-3813-4288-B3EA-54503B8063F8}"/>
                </a:ext>
              </a:extLst>
            </p:cNvPr>
            <p:cNvSpPr>
              <a:spLocks noChangeArrowheads="1"/>
            </p:cNvSpPr>
            <p:nvPr/>
          </p:nvSpPr>
          <p:spPr bwMode="auto">
            <a:xfrm>
              <a:off x="541337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21" name="Rectangle 525">
              <a:extLst>
                <a:ext uri="{FF2B5EF4-FFF2-40B4-BE49-F238E27FC236}">
                  <a16:creationId xmlns:a16="http://schemas.microsoft.com/office/drawing/2014/main" id="{C591D043-AB89-43BC-A9C6-4C6548B30BDA}"/>
                </a:ext>
              </a:extLst>
            </p:cNvPr>
            <p:cNvSpPr>
              <a:spLocks noChangeArrowheads="1"/>
            </p:cNvSpPr>
            <p:nvPr/>
          </p:nvSpPr>
          <p:spPr bwMode="auto">
            <a:xfrm>
              <a:off x="5422901" y="3065463"/>
              <a:ext cx="7938" cy="174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22" name="Rectangle 526">
              <a:extLst>
                <a:ext uri="{FF2B5EF4-FFF2-40B4-BE49-F238E27FC236}">
                  <a16:creationId xmlns:a16="http://schemas.microsoft.com/office/drawing/2014/main" id="{C41BE1BF-7627-462D-BE7D-C140FED9C520}"/>
                </a:ext>
              </a:extLst>
            </p:cNvPr>
            <p:cNvSpPr>
              <a:spLocks noChangeArrowheads="1"/>
            </p:cNvSpPr>
            <p:nvPr/>
          </p:nvSpPr>
          <p:spPr bwMode="auto">
            <a:xfrm>
              <a:off x="543242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23" name="Rectangle 527">
              <a:extLst>
                <a:ext uri="{FF2B5EF4-FFF2-40B4-BE49-F238E27FC236}">
                  <a16:creationId xmlns:a16="http://schemas.microsoft.com/office/drawing/2014/main" id="{6F4CFE20-C5B0-4971-B0A0-1EA501C5E330}"/>
                </a:ext>
              </a:extLst>
            </p:cNvPr>
            <p:cNvSpPr>
              <a:spLocks noChangeArrowheads="1"/>
            </p:cNvSpPr>
            <p:nvPr/>
          </p:nvSpPr>
          <p:spPr bwMode="auto">
            <a:xfrm>
              <a:off x="544195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24" name="Rectangle 528">
              <a:extLst>
                <a:ext uri="{FF2B5EF4-FFF2-40B4-BE49-F238E27FC236}">
                  <a16:creationId xmlns:a16="http://schemas.microsoft.com/office/drawing/2014/main" id="{FD0002F9-55B4-4378-8117-60569995D05E}"/>
                </a:ext>
              </a:extLst>
            </p:cNvPr>
            <p:cNvSpPr>
              <a:spLocks noChangeArrowheads="1"/>
            </p:cNvSpPr>
            <p:nvPr/>
          </p:nvSpPr>
          <p:spPr bwMode="auto">
            <a:xfrm>
              <a:off x="5453063" y="2986088"/>
              <a:ext cx="6350" cy="793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25" name="Rectangle 529">
              <a:extLst>
                <a:ext uri="{FF2B5EF4-FFF2-40B4-BE49-F238E27FC236}">
                  <a16:creationId xmlns:a16="http://schemas.microsoft.com/office/drawing/2014/main" id="{D35A8F09-C054-4C36-9894-5C4C63EB71E0}"/>
                </a:ext>
              </a:extLst>
            </p:cNvPr>
            <p:cNvSpPr>
              <a:spLocks noChangeArrowheads="1"/>
            </p:cNvSpPr>
            <p:nvPr/>
          </p:nvSpPr>
          <p:spPr bwMode="auto">
            <a:xfrm>
              <a:off x="546258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26" name="Rectangle 530">
              <a:extLst>
                <a:ext uri="{FF2B5EF4-FFF2-40B4-BE49-F238E27FC236}">
                  <a16:creationId xmlns:a16="http://schemas.microsoft.com/office/drawing/2014/main" id="{7FF2F6EE-AB0E-405C-A938-8FB6796FA6EF}"/>
                </a:ext>
              </a:extLst>
            </p:cNvPr>
            <p:cNvSpPr>
              <a:spLocks noChangeArrowheads="1"/>
            </p:cNvSpPr>
            <p:nvPr/>
          </p:nvSpPr>
          <p:spPr bwMode="auto">
            <a:xfrm>
              <a:off x="5472113" y="3024188"/>
              <a:ext cx="7938" cy="412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27" name="Rectangle 531">
              <a:extLst>
                <a:ext uri="{FF2B5EF4-FFF2-40B4-BE49-F238E27FC236}">
                  <a16:creationId xmlns:a16="http://schemas.microsoft.com/office/drawing/2014/main" id="{5EC33541-8763-43EB-A88C-D334823BFFE4}"/>
                </a:ext>
              </a:extLst>
            </p:cNvPr>
            <p:cNvSpPr>
              <a:spLocks noChangeArrowheads="1"/>
            </p:cNvSpPr>
            <p:nvPr/>
          </p:nvSpPr>
          <p:spPr bwMode="auto">
            <a:xfrm>
              <a:off x="548163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28" name="Rectangle 532">
              <a:extLst>
                <a:ext uri="{FF2B5EF4-FFF2-40B4-BE49-F238E27FC236}">
                  <a16:creationId xmlns:a16="http://schemas.microsoft.com/office/drawing/2014/main" id="{4E0723D1-C1F5-4944-9A00-9E4BF982669C}"/>
                </a:ext>
              </a:extLst>
            </p:cNvPr>
            <p:cNvSpPr>
              <a:spLocks noChangeArrowheads="1"/>
            </p:cNvSpPr>
            <p:nvPr/>
          </p:nvSpPr>
          <p:spPr bwMode="auto">
            <a:xfrm>
              <a:off x="5491163"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29" name="Rectangle 533">
              <a:extLst>
                <a:ext uri="{FF2B5EF4-FFF2-40B4-BE49-F238E27FC236}">
                  <a16:creationId xmlns:a16="http://schemas.microsoft.com/office/drawing/2014/main" id="{3528720C-D326-42B9-A835-0509B9B8ACE4}"/>
                </a:ext>
              </a:extLst>
            </p:cNvPr>
            <p:cNvSpPr>
              <a:spLocks noChangeArrowheads="1"/>
            </p:cNvSpPr>
            <p:nvPr/>
          </p:nvSpPr>
          <p:spPr bwMode="auto">
            <a:xfrm>
              <a:off x="5500688" y="3065463"/>
              <a:ext cx="9525"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30" name="Rectangle 534">
              <a:extLst>
                <a:ext uri="{FF2B5EF4-FFF2-40B4-BE49-F238E27FC236}">
                  <a16:creationId xmlns:a16="http://schemas.microsoft.com/office/drawing/2014/main" id="{3B36117F-3042-457C-AC3D-576CEFE5BDF5}"/>
                </a:ext>
              </a:extLst>
            </p:cNvPr>
            <p:cNvSpPr>
              <a:spLocks noChangeArrowheads="1"/>
            </p:cNvSpPr>
            <p:nvPr/>
          </p:nvSpPr>
          <p:spPr bwMode="auto">
            <a:xfrm>
              <a:off x="551180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31" name="Rectangle 535">
              <a:extLst>
                <a:ext uri="{FF2B5EF4-FFF2-40B4-BE49-F238E27FC236}">
                  <a16:creationId xmlns:a16="http://schemas.microsoft.com/office/drawing/2014/main" id="{4BF83AF0-73FA-409F-8E42-B39169F8D417}"/>
                </a:ext>
              </a:extLst>
            </p:cNvPr>
            <p:cNvSpPr>
              <a:spLocks noChangeArrowheads="1"/>
            </p:cNvSpPr>
            <p:nvPr/>
          </p:nvSpPr>
          <p:spPr bwMode="auto">
            <a:xfrm>
              <a:off x="552132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32" name="Rectangle 536">
              <a:extLst>
                <a:ext uri="{FF2B5EF4-FFF2-40B4-BE49-F238E27FC236}">
                  <a16:creationId xmlns:a16="http://schemas.microsoft.com/office/drawing/2014/main" id="{B36D3AD9-6A80-4573-87F0-A556B79D969A}"/>
                </a:ext>
              </a:extLst>
            </p:cNvPr>
            <p:cNvSpPr>
              <a:spLocks noChangeArrowheads="1"/>
            </p:cNvSpPr>
            <p:nvPr/>
          </p:nvSpPr>
          <p:spPr bwMode="auto">
            <a:xfrm>
              <a:off x="553085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33" name="Rectangle 537">
              <a:extLst>
                <a:ext uri="{FF2B5EF4-FFF2-40B4-BE49-F238E27FC236}">
                  <a16:creationId xmlns:a16="http://schemas.microsoft.com/office/drawing/2014/main" id="{EF95B5E2-E9A2-4303-83E2-7AD2665CB880}"/>
                </a:ext>
              </a:extLst>
            </p:cNvPr>
            <p:cNvSpPr>
              <a:spLocks noChangeArrowheads="1"/>
            </p:cNvSpPr>
            <p:nvPr/>
          </p:nvSpPr>
          <p:spPr bwMode="auto">
            <a:xfrm>
              <a:off x="5540376" y="3028951"/>
              <a:ext cx="7938" cy="365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34" name="Rectangle 538">
              <a:extLst>
                <a:ext uri="{FF2B5EF4-FFF2-40B4-BE49-F238E27FC236}">
                  <a16:creationId xmlns:a16="http://schemas.microsoft.com/office/drawing/2014/main" id="{7E64DEB5-7792-400F-933B-FB3ED77D362D}"/>
                </a:ext>
              </a:extLst>
            </p:cNvPr>
            <p:cNvSpPr>
              <a:spLocks noChangeArrowheads="1"/>
            </p:cNvSpPr>
            <p:nvPr/>
          </p:nvSpPr>
          <p:spPr bwMode="auto">
            <a:xfrm>
              <a:off x="554990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35" name="Rectangle 539">
              <a:extLst>
                <a:ext uri="{FF2B5EF4-FFF2-40B4-BE49-F238E27FC236}">
                  <a16:creationId xmlns:a16="http://schemas.microsoft.com/office/drawing/2014/main" id="{7C7D6710-2E7F-482B-A5F5-7EA62E85FF50}"/>
                </a:ext>
              </a:extLst>
            </p:cNvPr>
            <p:cNvSpPr>
              <a:spLocks noChangeArrowheads="1"/>
            </p:cNvSpPr>
            <p:nvPr/>
          </p:nvSpPr>
          <p:spPr bwMode="auto">
            <a:xfrm>
              <a:off x="5561013" y="3065463"/>
              <a:ext cx="6350" cy="128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36" name="Rectangle 540">
              <a:extLst>
                <a:ext uri="{FF2B5EF4-FFF2-40B4-BE49-F238E27FC236}">
                  <a16:creationId xmlns:a16="http://schemas.microsoft.com/office/drawing/2014/main" id="{54390BF8-36BC-499B-9C0E-5C57EBCFAB0B}"/>
                </a:ext>
              </a:extLst>
            </p:cNvPr>
            <p:cNvSpPr>
              <a:spLocks noChangeArrowheads="1"/>
            </p:cNvSpPr>
            <p:nvPr/>
          </p:nvSpPr>
          <p:spPr bwMode="auto">
            <a:xfrm>
              <a:off x="557053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37" name="Rectangle 541">
              <a:extLst>
                <a:ext uri="{FF2B5EF4-FFF2-40B4-BE49-F238E27FC236}">
                  <a16:creationId xmlns:a16="http://schemas.microsoft.com/office/drawing/2014/main" id="{ABE153AF-ACCE-4820-8FD1-5330AC6F2B80}"/>
                </a:ext>
              </a:extLst>
            </p:cNvPr>
            <p:cNvSpPr>
              <a:spLocks noChangeArrowheads="1"/>
            </p:cNvSpPr>
            <p:nvPr/>
          </p:nvSpPr>
          <p:spPr bwMode="auto">
            <a:xfrm>
              <a:off x="5580063" y="3065463"/>
              <a:ext cx="7938" cy="635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38" name="Rectangle 542">
              <a:extLst>
                <a:ext uri="{FF2B5EF4-FFF2-40B4-BE49-F238E27FC236}">
                  <a16:creationId xmlns:a16="http://schemas.microsoft.com/office/drawing/2014/main" id="{EB1C7CE3-6F79-431D-AD06-D69B28A08586}"/>
                </a:ext>
              </a:extLst>
            </p:cNvPr>
            <p:cNvSpPr>
              <a:spLocks noChangeArrowheads="1"/>
            </p:cNvSpPr>
            <p:nvPr/>
          </p:nvSpPr>
          <p:spPr bwMode="auto">
            <a:xfrm>
              <a:off x="558958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39" name="Rectangle 543">
              <a:extLst>
                <a:ext uri="{FF2B5EF4-FFF2-40B4-BE49-F238E27FC236}">
                  <a16:creationId xmlns:a16="http://schemas.microsoft.com/office/drawing/2014/main" id="{19240CE7-8BE7-4493-BCC9-27CE972C82A8}"/>
                </a:ext>
              </a:extLst>
            </p:cNvPr>
            <p:cNvSpPr>
              <a:spLocks noChangeArrowheads="1"/>
            </p:cNvSpPr>
            <p:nvPr/>
          </p:nvSpPr>
          <p:spPr bwMode="auto">
            <a:xfrm>
              <a:off x="5599113"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40" name="Rectangle 544">
              <a:extLst>
                <a:ext uri="{FF2B5EF4-FFF2-40B4-BE49-F238E27FC236}">
                  <a16:creationId xmlns:a16="http://schemas.microsoft.com/office/drawing/2014/main" id="{1F6FF7EA-899D-4002-9360-A58A48390234}"/>
                </a:ext>
              </a:extLst>
            </p:cNvPr>
            <p:cNvSpPr>
              <a:spLocks noChangeArrowheads="1"/>
            </p:cNvSpPr>
            <p:nvPr/>
          </p:nvSpPr>
          <p:spPr bwMode="auto">
            <a:xfrm>
              <a:off x="5608638" y="3065463"/>
              <a:ext cx="7938" cy="508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41" name="Rectangle 545">
              <a:extLst>
                <a:ext uri="{FF2B5EF4-FFF2-40B4-BE49-F238E27FC236}">
                  <a16:creationId xmlns:a16="http://schemas.microsoft.com/office/drawing/2014/main" id="{CE704FE0-433A-48C1-9DA3-137186B57486}"/>
                </a:ext>
              </a:extLst>
            </p:cNvPr>
            <p:cNvSpPr>
              <a:spLocks noChangeArrowheads="1"/>
            </p:cNvSpPr>
            <p:nvPr/>
          </p:nvSpPr>
          <p:spPr bwMode="auto">
            <a:xfrm>
              <a:off x="5618163"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42" name="Rectangle 546">
              <a:extLst>
                <a:ext uri="{FF2B5EF4-FFF2-40B4-BE49-F238E27FC236}">
                  <a16:creationId xmlns:a16="http://schemas.microsoft.com/office/drawing/2014/main" id="{9AA8B08A-DFB7-4AF3-B5C4-B751BCA0929A}"/>
                </a:ext>
              </a:extLst>
            </p:cNvPr>
            <p:cNvSpPr>
              <a:spLocks noChangeArrowheads="1"/>
            </p:cNvSpPr>
            <p:nvPr/>
          </p:nvSpPr>
          <p:spPr bwMode="auto">
            <a:xfrm>
              <a:off x="5629276" y="3065463"/>
              <a:ext cx="6350"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43" name="Rectangle 547">
              <a:extLst>
                <a:ext uri="{FF2B5EF4-FFF2-40B4-BE49-F238E27FC236}">
                  <a16:creationId xmlns:a16="http://schemas.microsoft.com/office/drawing/2014/main" id="{84792013-E09E-4F85-B2A4-BEE18A6B7211}"/>
                </a:ext>
              </a:extLst>
            </p:cNvPr>
            <p:cNvSpPr>
              <a:spLocks noChangeArrowheads="1"/>
            </p:cNvSpPr>
            <p:nvPr/>
          </p:nvSpPr>
          <p:spPr bwMode="auto">
            <a:xfrm>
              <a:off x="563880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44" name="Rectangle 548">
              <a:extLst>
                <a:ext uri="{FF2B5EF4-FFF2-40B4-BE49-F238E27FC236}">
                  <a16:creationId xmlns:a16="http://schemas.microsoft.com/office/drawing/2014/main" id="{442AAC1F-4320-4E57-AFC5-B9650BFD54EE}"/>
                </a:ext>
              </a:extLst>
            </p:cNvPr>
            <p:cNvSpPr>
              <a:spLocks noChangeArrowheads="1"/>
            </p:cNvSpPr>
            <p:nvPr/>
          </p:nvSpPr>
          <p:spPr bwMode="auto">
            <a:xfrm>
              <a:off x="564832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45" name="Rectangle 549">
              <a:extLst>
                <a:ext uri="{FF2B5EF4-FFF2-40B4-BE49-F238E27FC236}">
                  <a16:creationId xmlns:a16="http://schemas.microsoft.com/office/drawing/2014/main" id="{C953120C-AE65-4FD6-8AF6-56672AED1817}"/>
                </a:ext>
              </a:extLst>
            </p:cNvPr>
            <p:cNvSpPr>
              <a:spLocks noChangeArrowheads="1"/>
            </p:cNvSpPr>
            <p:nvPr/>
          </p:nvSpPr>
          <p:spPr bwMode="auto">
            <a:xfrm>
              <a:off x="5657851" y="3065463"/>
              <a:ext cx="7938" cy="492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46" name="Rectangle 550">
              <a:extLst>
                <a:ext uri="{FF2B5EF4-FFF2-40B4-BE49-F238E27FC236}">
                  <a16:creationId xmlns:a16="http://schemas.microsoft.com/office/drawing/2014/main" id="{A233D9C7-152B-45B9-A522-0F8C9C9918AF}"/>
                </a:ext>
              </a:extLst>
            </p:cNvPr>
            <p:cNvSpPr>
              <a:spLocks noChangeArrowheads="1"/>
            </p:cNvSpPr>
            <p:nvPr/>
          </p:nvSpPr>
          <p:spPr bwMode="auto">
            <a:xfrm>
              <a:off x="566737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47" name="Rectangle 551">
              <a:extLst>
                <a:ext uri="{FF2B5EF4-FFF2-40B4-BE49-F238E27FC236}">
                  <a16:creationId xmlns:a16="http://schemas.microsoft.com/office/drawing/2014/main" id="{33F771E9-7B6F-4981-B047-983994EF44DA}"/>
                </a:ext>
              </a:extLst>
            </p:cNvPr>
            <p:cNvSpPr>
              <a:spLocks noChangeArrowheads="1"/>
            </p:cNvSpPr>
            <p:nvPr/>
          </p:nvSpPr>
          <p:spPr bwMode="auto">
            <a:xfrm>
              <a:off x="5676901" y="3065463"/>
              <a:ext cx="9525"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48" name="Rectangle 552">
              <a:extLst>
                <a:ext uri="{FF2B5EF4-FFF2-40B4-BE49-F238E27FC236}">
                  <a16:creationId xmlns:a16="http://schemas.microsoft.com/office/drawing/2014/main" id="{3E790BA7-D123-4FCD-B2F4-FD6F85A4B92A}"/>
                </a:ext>
              </a:extLst>
            </p:cNvPr>
            <p:cNvSpPr>
              <a:spLocks noChangeArrowheads="1"/>
            </p:cNvSpPr>
            <p:nvPr/>
          </p:nvSpPr>
          <p:spPr bwMode="auto">
            <a:xfrm>
              <a:off x="5688013"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49" name="Rectangle 553">
              <a:extLst>
                <a:ext uri="{FF2B5EF4-FFF2-40B4-BE49-F238E27FC236}">
                  <a16:creationId xmlns:a16="http://schemas.microsoft.com/office/drawing/2014/main" id="{823C5E27-0E84-429A-842F-553C9D097BD9}"/>
                </a:ext>
              </a:extLst>
            </p:cNvPr>
            <p:cNvSpPr>
              <a:spLocks noChangeArrowheads="1"/>
            </p:cNvSpPr>
            <p:nvPr/>
          </p:nvSpPr>
          <p:spPr bwMode="auto">
            <a:xfrm>
              <a:off x="569753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50" name="Rectangle 554">
              <a:extLst>
                <a:ext uri="{FF2B5EF4-FFF2-40B4-BE49-F238E27FC236}">
                  <a16:creationId xmlns:a16="http://schemas.microsoft.com/office/drawing/2014/main" id="{EA281A5E-DF56-4D2C-B8F7-079DDC25CF5F}"/>
                </a:ext>
              </a:extLst>
            </p:cNvPr>
            <p:cNvSpPr>
              <a:spLocks noChangeArrowheads="1"/>
            </p:cNvSpPr>
            <p:nvPr/>
          </p:nvSpPr>
          <p:spPr bwMode="auto">
            <a:xfrm>
              <a:off x="5707063"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51" name="Rectangle 555">
              <a:extLst>
                <a:ext uri="{FF2B5EF4-FFF2-40B4-BE49-F238E27FC236}">
                  <a16:creationId xmlns:a16="http://schemas.microsoft.com/office/drawing/2014/main" id="{BAFCDCEA-6C44-4BCB-9421-97F33BF4598C}"/>
                </a:ext>
              </a:extLst>
            </p:cNvPr>
            <p:cNvSpPr>
              <a:spLocks noChangeArrowheads="1"/>
            </p:cNvSpPr>
            <p:nvPr/>
          </p:nvSpPr>
          <p:spPr bwMode="auto">
            <a:xfrm>
              <a:off x="571658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52" name="Rectangle 556">
              <a:extLst>
                <a:ext uri="{FF2B5EF4-FFF2-40B4-BE49-F238E27FC236}">
                  <a16:creationId xmlns:a16="http://schemas.microsoft.com/office/drawing/2014/main" id="{F315AF30-BB77-46A6-A233-D11733853ACC}"/>
                </a:ext>
              </a:extLst>
            </p:cNvPr>
            <p:cNvSpPr>
              <a:spLocks noChangeArrowheads="1"/>
            </p:cNvSpPr>
            <p:nvPr/>
          </p:nvSpPr>
          <p:spPr bwMode="auto">
            <a:xfrm>
              <a:off x="5726113"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53" name="Rectangle 557">
              <a:extLst>
                <a:ext uri="{FF2B5EF4-FFF2-40B4-BE49-F238E27FC236}">
                  <a16:creationId xmlns:a16="http://schemas.microsoft.com/office/drawing/2014/main" id="{C35D8289-AA78-416A-B156-16B1BAAFD886}"/>
                </a:ext>
              </a:extLst>
            </p:cNvPr>
            <p:cNvSpPr>
              <a:spLocks noChangeArrowheads="1"/>
            </p:cNvSpPr>
            <p:nvPr/>
          </p:nvSpPr>
          <p:spPr bwMode="auto">
            <a:xfrm>
              <a:off x="5737226" y="3065463"/>
              <a:ext cx="6350"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54" name="Rectangle 558">
              <a:extLst>
                <a:ext uri="{FF2B5EF4-FFF2-40B4-BE49-F238E27FC236}">
                  <a16:creationId xmlns:a16="http://schemas.microsoft.com/office/drawing/2014/main" id="{2EA3E3DE-6043-45B3-BE9D-A6DB671512A4}"/>
                </a:ext>
              </a:extLst>
            </p:cNvPr>
            <p:cNvSpPr>
              <a:spLocks noChangeArrowheads="1"/>
            </p:cNvSpPr>
            <p:nvPr/>
          </p:nvSpPr>
          <p:spPr bwMode="auto">
            <a:xfrm>
              <a:off x="574675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55" name="Rectangle 559">
              <a:extLst>
                <a:ext uri="{FF2B5EF4-FFF2-40B4-BE49-F238E27FC236}">
                  <a16:creationId xmlns:a16="http://schemas.microsoft.com/office/drawing/2014/main" id="{738BC682-AAED-4FD3-8ADF-72F5E80957CF}"/>
                </a:ext>
              </a:extLst>
            </p:cNvPr>
            <p:cNvSpPr>
              <a:spLocks noChangeArrowheads="1"/>
            </p:cNvSpPr>
            <p:nvPr/>
          </p:nvSpPr>
          <p:spPr bwMode="auto">
            <a:xfrm>
              <a:off x="575627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56" name="Rectangle 560">
              <a:extLst>
                <a:ext uri="{FF2B5EF4-FFF2-40B4-BE49-F238E27FC236}">
                  <a16:creationId xmlns:a16="http://schemas.microsoft.com/office/drawing/2014/main" id="{F09E15AC-CB78-452F-93E0-87EEE78ADC97}"/>
                </a:ext>
              </a:extLst>
            </p:cNvPr>
            <p:cNvSpPr>
              <a:spLocks noChangeArrowheads="1"/>
            </p:cNvSpPr>
            <p:nvPr/>
          </p:nvSpPr>
          <p:spPr bwMode="auto">
            <a:xfrm>
              <a:off x="576580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57" name="Rectangle 561">
              <a:extLst>
                <a:ext uri="{FF2B5EF4-FFF2-40B4-BE49-F238E27FC236}">
                  <a16:creationId xmlns:a16="http://schemas.microsoft.com/office/drawing/2014/main" id="{027674D8-8690-4E06-B9DF-8E985481F9E8}"/>
                </a:ext>
              </a:extLst>
            </p:cNvPr>
            <p:cNvSpPr>
              <a:spLocks noChangeArrowheads="1"/>
            </p:cNvSpPr>
            <p:nvPr/>
          </p:nvSpPr>
          <p:spPr bwMode="auto">
            <a:xfrm>
              <a:off x="577532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58" name="Rectangle 562">
              <a:extLst>
                <a:ext uri="{FF2B5EF4-FFF2-40B4-BE49-F238E27FC236}">
                  <a16:creationId xmlns:a16="http://schemas.microsoft.com/office/drawing/2014/main" id="{C1A54267-7701-45EE-A824-431336275F42}"/>
                </a:ext>
              </a:extLst>
            </p:cNvPr>
            <p:cNvSpPr>
              <a:spLocks noChangeArrowheads="1"/>
            </p:cNvSpPr>
            <p:nvPr/>
          </p:nvSpPr>
          <p:spPr bwMode="auto">
            <a:xfrm>
              <a:off x="578485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59" name="Rectangle 563">
              <a:extLst>
                <a:ext uri="{FF2B5EF4-FFF2-40B4-BE49-F238E27FC236}">
                  <a16:creationId xmlns:a16="http://schemas.microsoft.com/office/drawing/2014/main" id="{CBA23B50-1E03-4A32-A6FA-74C87F39E98E}"/>
                </a:ext>
              </a:extLst>
            </p:cNvPr>
            <p:cNvSpPr>
              <a:spLocks noChangeArrowheads="1"/>
            </p:cNvSpPr>
            <p:nvPr/>
          </p:nvSpPr>
          <p:spPr bwMode="auto">
            <a:xfrm>
              <a:off x="5795963" y="3048001"/>
              <a:ext cx="6350" cy="174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60" name="Rectangle 564">
              <a:extLst>
                <a:ext uri="{FF2B5EF4-FFF2-40B4-BE49-F238E27FC236}">
                  <a16:creationId xmlns:a16="http://schemas.microsoft.com/office/drawing/2014/main" id="{0B158422-598C-47A5-B420-8C1E48B79781}"/>
                </a:ext>
              </a:extLst>
            </p:cNvPr>
            <p:cNvSpPr>
              <a:spLocks noChangeArrowheads="1"/>
            </p:cNvSpPr>
            <p:nvPr/>
          </p:nvSpPr>
          <p:spPr bwMode="auto">
            <a:xfrm>
              <a:off x="580548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61" name="Rectangle 565">
              <a:extLst>
                <a:ext uri="{FF2B5EF4-FFF2-40B4-BE49-F238E27FC236}">
                  <a16:creationId xmlns:a16="http://schemas.microsoft.com/office/drawing/2014/main" id="{4F79A540-E9E7-471F-9690-2691EC2AF2BD}"/>
                </a:ext>
              </a:extLst>
            </p:cNvPr>
            <p:cNvSpPr>
              <a:spLocks noChangeArrowheads="1"/>
            </p:cNvSpPr>
            <p:nvPr/>
          </p:nvSpPr>
          <p:spPr bwMode="auto">
            <a:xfrm>
              <a:off x="5815013"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62" name="Rectangle 566">
              <a:extLst>
                <a:ext uri="{FF2B5EF4-FFF2-40B4-BE49-F238E27FC236}">
                  <a16:creationId xmlns:a16="http://schemas.microsoft.com/office/drawing/2014/main" id="{74E2E85E-094A-4466-A935-94B5ABFABA67}"/>
                </a:ext>
              </a:extLst>
            </p:cNvPr>
            <p:cNvSpPr>
              <a:spLocks noChangeArrowheads="1"/>
            </p:cNvSpPr>
            <p:nvPr/>
          </p:nvSpPr>
          <p:spPr bwMode="auto">
            <a:xfrm>
              <a:off x="582453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63" name="Rectangle 567">
              <a:extLst>
                <a:ext uri="{FF2B5EF4-FFF2-40B4-BE49-F238E27FC236}">
                  <a16:creationId xmlns:a16="http://schemas.microsoft.com/office/drawing/2014/main" id="{DA5B7335-94A5-455E-9A47-C0B514AE687F}"/>
                </a:ext>
              </a:extLst>
            </p:cNvPr>
            <p:cNvSpPr>
              <a:spLocks noChangeArrowheads="1"/>
            </p:cNvSpPr>
            <p:nvPr/>
          </p:nvSpPr>
          <p:spPr bwMode="auto">
            <a:xfrm>
              <a:off x="5834063" y="3044826"/>
              <a:ext cx="7938" cy="206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64" name="Rectangle 568">
              <a:extLst>
                <a:ext uri="{FF2B5EF4-FFF2-40B4-BE49-F238E27FC236}">
                  <a16:creationId xmlns:a16="http://schemas.microsoft.com/office/drawing/2014/main" id="{A1029ACA-DA82-4871-A935-3BF9DB766273}"/>
                </a:ext>
              </a:extLst>
            </p:cNvPr>
            <p:cNvSpPr>
              <a:spLocks noChangeArrowheads="1"/>
            </p:cNvSpPr>
            <p:nvPr/>
          </p:nvSpPr>
          <p:spPr bwMode="auto">
            <a:xfrm>
              <a:off x="584358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65" name="Rectangle 569">
              <a:extLst>
                <a:ext uri="{FF2B5EF4-FFF2-40B4-BE49-F238E27FC236}">
                  <a16:creationId xmlns:a16="http://schemas.microsoft.com/office/drawing/2014/main" id="{3695D714-FB19-4128-B781-0D6B46B2048F}"/>
                </a:ext>
              </a:extLst>
            </p:cNvPr>
            <p:cNvSpPr>
              <a:spLocks noChangeArrowheads="1"/>
            </p:cNvSpPr>
            <p:nvPr/>
          </p:nvSpPr>
          <p:spPr bwMode="auto">
            <a:xfrm>
              <a:off x="5853113" y="3065463"/>
              <a:ext cx="7938" cy="1031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66" name="Rectangle 570">
              <a:extLst>
                <a:ext uri="{FF2B5EF4-FFF2-40B4-BE49-F238E27FC236}">
                  <a16:creationId xmlns:a16="http://schemas.microsoft.com/office/drawing/2014/main" id="{E0326310-88F3-423F-90ED-F4C694A87C01}"/>
                </a:ext>
              </a:extLst>
            </p:cNvPr>
            <p:cNvSpPr>
              <a:spLocks noChangeArrowheads="1"/>
            </p:cNvSpPr>
            <p:nvPr/>
          </p:nvSpPr>
          <p:spPr bwMode="auto">
            <a:xfrm>
              <a:off x="5864226" y="3065463"/>
              <a:ext cx="7938" cy="190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67" name="Rectangle 571">
              <a:extLst>
                <a:ext uri="{FF2B5EF4-FFF2-40B4-BE49-F238E27FC236}">
                  <a16:creationId xmlns:a16="http://schemas.microsoft.com/office/drawing/2014/main" id="{9D30F430-678A-4EF7-BB93-3D7C56B4D54E}"/>
                </a:ext>
              </a:extLst>
            </p:cNvPr>
            <p:cNvSpPr>
              <a:spLocks noChangeArrowheads="1"/>
            </p:cNvSpPr>
            <p:nvPr/>
          </p:nvSpPr>
          <p:spPr bwMode="auto">
            <a:xfrm>
              <a:off x="5873751" y="3065463"/>
              <a:ext cx="7938" cy="793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68" name="Rectangle 572">
              <a:extLst>
                <a:ext uri="{FF2B5EF4-FFF2-40B4-BE49-F238E27FC236}">
                  <a16:creationId xmlns:a16="http://schemas.microsoft.com/office/drawing/2014/main" id="{CA98F2C9-C6F6-41CB-8890-9F2E21DB020D}"/>
                </a:ext>
              </a:extLst>
            </p:cNvPr>
            <p:cNvSpPr>
              <a:spLocks noChangeArrowheads="1"/>
            </p:cNvSpPr>
            <p:nvPr/>
          </p:nvSpPr>
          <p:spPr bwMode="auto">
            <a:xfrm>
              <a:off x="5883276" y="3027363"/>
              <a:ext cx="7938" cy="381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69" name="Rectangle 573">
              <a:extLst>
                <a:ext uri="{FF2B5EF4-FFF2-40B4-BE49-F238E27FC236}">
                  <a16:creationId xmlns:a16="http://schemas.microsoft.com/office/drawing/2014/main" id="{15031D27-18AF-4BA6-8839-3102998A08B9}"/>
                </a:ext>
              </a:extLst>
            </p:cNvPr>
            <p:cNvSpPr>
              <a:spLocks noChangeArrowheads="1"/>
            </p:cNvSpPr>
            <p:nvPr/>
          </p:nvSpPr>
          <p:spPr bwMode="auto">
            <a:xfrm>
              <a:off x="5892801" y="2990851"/>
              <a:ext cx="7938" cy="746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70" name="Rectangle 574">
              <a:extLst>
                <a:ext uri="{FF2B5EF4-FFF2-40B4-BE49-F238E27FC236}">
                  <a16:creationId xmlns:a16="http://schemas.microsoft.com/office/drawing/2014/main" id="{33E3EC7E-43D7-4208-BCB8-690C9589CE7A}"/>
                </a:ext>
              </a:extLst>
            </p:cNvPr>
            <p:cNvSpPr>
              <a:spLocks noChangeArrowheads="1"/>
            </p:cNvSpPr>
            <p:nvPr/>
          </p:nvSpPr>
          <p:spPr bwMode="auto">
            <a:xfrm>
              <a:off x="5902326" y="3065463"/>
              <a:ext cx="7938" cy="539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71" name="Rectangle 575">
              <a:extLst>
                <a:ext uri="{FF2B5EF4-FFF2-40B4-BE49-F238E27FC236}">
                  <a16:creationId xmlns:a16="http://schemas.microsoft.com/office/drawing/2014/main" id="{A589AC4E-39EE-4D64-A704-CA09DE3EEE4E}"/>
                </a:ext>
              </a:extLst>
            </p:cNvPr>
            <p:cNvSpPr>
              <a:spLocks noChangeArrowheads="1"/>
            </p:cNvSpPr>
            <p:nvPr/>
          </p:nvSpPr>
          <p:spPr bwMode="auto">
            <a:xfrm>
              <a:off x="591343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72" name="Rectangle 576">
              <a:extLst>
                <a:ext uri="{FF2B5EF4-FFF2-40B4-BE49-F238E27FC236}">
                  <a16:creationId xmlns:a16="http://schemas.microsoft.com/office/drawing/2014/main" id="{C0D7E523-19A0-405E-A4E0-2AEBAD1AAD78}"/>
                </a:ext>
              </a:extLst>
            </p:cNvPr>
            <p:cNvSpPr>
              <a:spLocks noChangeArrowheads="1"/>
            </p:cNvSpPr>
            <p:nvPr/>
          </p:nvSpPr>
          <p:spPr bwMode="auto">
            <a:xfrm>
              <a:off x="5922963"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73" name="Rectangle 577">
              <a:extLst>
                <a:ext uri="{FF2B5EF4-FFF2-40B4-BE49-F238E27FC236}">
                  <a16:creationId xmlns:a16="http://schemas.microsoft.com/office/drawing/2014/main" id="{17B9F10F-00D8-4D57-AED9-CFE2CCB90DEA}"/>
                </a:ext>
              </a:extLst>
            </p:cNvPr>
            <p:cNvSpPr>
              <a:spLocks noChangeArrowheads="1"/>
            </p:cNvSpPr>
            <p:nvPr/>
          </p:nvSpPr>
          <p:spPr bwMode="auto">
            <a:xfrm>
              <a:off x="593248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74" name="Rectangle 578">
              <a:extLst>
                <a:ext uri="{FF2B5EF4-FFF2-40B4-BE49-F238E27FC236}">
                  <a16:creationId xmlns:a16="http://schemas.microsoft.com/office/drawing/2014/main" id="{87B495AB-990F-4D18-9952-395844CFBBC3}"/>
                </a:ext>
              </a:extLst>
            </p:cNvPr>
            <p:cNvSpPr>
              <a:spLocks noChangeArrowheads="1"/>
            </p:cNvSpPr>
            <p:nvPr/>
          </p:nvSpPr>
          <p:spPr bwMode="auto">
            <a:xfrm>
              <a:off x="5942013" y="3065463"/>
              <a:ext cx="7938" cy="365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75" name="Rectangle 579">
              <a:extLst>
                <a:ext uri="{FF2B5EF4-FFF2-40B4-BE49-F238E27FC236}">
                  <a16:creationId xmlns:a16="http://schemas.microsoft.com/office/drawing/2014/main" id="{056326A8-4ACC-4686-A665-467194469B05}"/>
                </a:ext>
              </a:extLst>
            </p:cNvPr>
            <p:cNvSpPr>
              <a:spLocks noChangeArrowheads="1"/>
            </p:cNvSpPr>
            <p:nvPr/>
          </p:nvSpPr>
          <p:spPr bwMode="auto">
            <a:xfrm>
              <a:off x="5951538" y="3065463"/>
              <a:ext cx="7938" cy="523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76" name="Rectangle 580">
              <a:extLst>
                <a:ext uri="{FF2B5EF4-FFF2-40B4-BE49-F238E27FC236}">
                  <a16:creationId xmlns:a16="http://schemas.microsoft.com/office/drawing/2014/main" id="{9DCC2379-2BFA-4B5D-A339-A4EBC9486AE9}"/>
                </a:ext>
              </a:extLst>
            </p:cNvPr>
            <p:cNvSpPr>
              <a:spLocks noChangeArrowheads="1"/>
            </p:cNvSpPr>
            <p:nvPr/>
          </p:nvSpPr>
          <p:spPr bwMode="auto">
            <a:xfrm>
              <a:off x="5961063" y="3024188"/>
              <a:ext cx="7938" cy="412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77" name="Rectangle 581">
              <a:extLst>
                <a:ext uri="{FF2B5EF4-FFF2-40B4-BE49-F238E27FC236}">
                  <a16:creationId xmlns:a16="http://schemas.microsoft.com/office/drawing/2014/main" id="{3A07243F-3162-4205-9A8D-560CE3CD29CE}"/>
                </a:ext>
              </a:extLst>
            </p:cNvPr>
            <p:cNvSpPr>
              <a:spLocks noChangeArrowheads="1"/>
            </p:cNvSpPr>
            <p:nvPr/>
          </p:nvSpPr>
          <p:spPr bwMode="auto">
            <a:xfrm>
              <a:off x="5972176" y="3065463"/>
              <a:ext cx="6350"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78" name="Rectangle 582">
              <a:extLst>
                <a:ext uri="{FF2B5EF4-FFF2-40B4-BE49-F238E27FC236}">
                  <a16:creationId xmlns:a16="http://schemas.microsoft.com/office/drawing/2014/main" id="{FA97A7FC-4A90-4F72-B2D7-DC2F465EF0F2}"/>
                </a:ext>
              </a:extLst>
            </p:cNvPr>
            <p:cNvSpPr>
              <a:spLocks noChangeArrowheads="1"/>
            </p:cNvSpPr>
            <p:nvPr/>
          </p:nvSpPr>
          <p:spPr bwMode="auto">
            <a:xfrm>
              <a:off x="5981701" y="3014663"/>
              <a:ext cx="7938" cy="508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79" name="Rectangle 583">
              <a:extLst>
                <a:ext uri="{FF2B5EF4-FFF2-40B4-BE49-F238E27FC236}">
                  <a16:creationId xmlns:a16="http://schemas.microsoft.com/office/drawing/2014/main" id="{F3179981-D19F-4998-A295-9CE1CA8AFE8C}"/>
                </a:ext>
              </a:extLst>
            </p:cNvPr>
            <p:cNvSpPr>
              <a:spLocks noChangeArrowheads="1"/>
            </p:cNvSpPr>
            <p:nvPr/>
          </p:nvSpPr>
          <p:spPr bwMode="auto">
            <a:xfrm>
              <a:off x="599122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80" name="Rectangle 584">
              <a:extLst>
                <a:ext uri="{FF2B5EF4-FFF2-40B4-BE49-F238E27FC236}">
                  <a16:creationId xmlns:a16="http://schemas.microsoft.com/office/drawing/2014/main" id="{0CFE53DC-F276-420C-BA87-5CAE6BDF7755}"/>
                </a:ext>
              </a:extLst>
            </p:cNvPr>
            <p:cNvSpPr>
              <a:spLocks noChangeArrowheads="1"/>
            </p:cNvSpPr>
            <p:nvPr/>
          </p:nvSpPr>
          <p:spPr bwMode="auto">
            <a:xfrm>
              <a:off x="6000751" y="3065463"/>
              <a:ext cx="7938" cy="1841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81" name="Rectangle 585">
              <a:extLst>
                <a:ext uri="{FF2B5EF4-FFF2-40B4-BE49-F238E27FC236}">
                  <a16:creationId xmlns:a16="http://schemas.microsoft.com/office/drawing/2014/main" id="{6EA96AD5-C0EC-4267-8B8F-D636321104CF}"/>
                </a:ext>
              </a:extLst>
            </p:cNvPr>
            <p:cNvSpPr>
              <a:spLocks noChangeArrowheads="1"/>
            </p:cNvSpPr>
            <p:nvPr/>
          </p:nvSpPr>
          <p:spPr bwMode="auto">
            <a:xfrm>
              <a:off x="601027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82" name="Rectangle 586">
              <a:extLst>
                <a:ext uri="{FF2B5EF4-FFF2-40B4-BE49-F238E27FC236}">
                  <a16:creationId xmlns:a16="http://schemas.microsoft.com/office/drawing/2014/main" id="{840E9A01-CC40-463C-9067-ED504D93431D}"/>
                </a:ext>
              </a:extLst>
            </p:cNvPr>
            <p:cNvSpPr>
              <a:spLocks noChangeArrowheads="1"/>
            </p:cNvSpPr>
            <p:nvPr/>
          </p:nvSpPr>
          <p:spPr bwMode="auto">
            <a:xfrm>
              <a:off x="601980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83" name="Rectangle 587">
              <a:extLst>
                <a:ext uri="{FF2B5EF4-FFF2-40B4-BE49-F238E27FC236}">
                  <a16:creationId xmlns:a16="http://schemas.microsoft.com/office/drawing/2014/main" id="{028E7268-4984-46A4-A76C-A135D079E4F9}"/>
                </a:ext>
              </a:extLst>
            </p:cNvPr>
            <p:cNvSpPr>
              <a:spLocks noChangeArrowheads="1"/>
            </p:cNvSpPr>
            <p:nvPr/>
          </p:nvSpPr>
          <p:spPr bwMode="auto">
            <a:xfrm>
              <a:off x="6030913" y="3065463"/>
              <a:ext cx="6350"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84" name="Rectangle 588">
              <a:extLst>
                <a:ext uri="{FF2B5EF4-FFF2-40B4-BE49-F238E27FC236}">
                  <a16:creationId xmlns:a16="http://schemas.microsoft.com/office/drawing/2014/main" id="{72E92DE2-9D9A-491F-B979-EDBD4F9C10CD}"/>
                </a:ext>
              </a:extLst>
            </p:cNvPr>
            <p:cNvSpPr>
              <a:spLocks noChangeArrowheads="1"/>
            </p:cNvSpPr>
            <p:nvPr/>
          </p:nvSpPr>
          <p:spPr bwMode="auto">
            <a:xfrm>
              <a:off x="604043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85" name="Rectangle 589">
              <a:extLst>
                <a:ext uri="{FF2B5EF4-FFF2-40B4-BE49-F238E27FC236}">
                  <a16:creationId xmlns:a16="http://schemas.microsoft.com/office/drawing/2014/main" id="{BA9C82C5-6DD1-4208-8C75-9543385A58C6}"/>
                </a:ext>
              </a:extLst>
            </p:cNvPr>
            <p:cNvSpPr>
              <a:spLocks noChangeArrowheads="1"/>
            </p:cNvSpPr>
            <p:nvPr/>
          </p:nvSpPr>
          <p:spPr bwMode="auto">
            <a:xfrm>
              <a:off x="6049963"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86" name="Rectangle 590">
              <a:extLst>
                <a:ext uri="{FF2B5EF4-FFF2-40B4-BE49-F238E27FC236}">
                  <a16:creationId xmlns:a16="http://schemas.microsoft.com/office/drawing/2014/main" id="{051EB2C7-8F0C-4B3F-96C4-99E094CA43D4}"/>
                </a:ext>
              </a:extLst>
            </p:cNvPr>
            <p:cNvSpPr>
              <a:spLocks noChangeArrowheads="1"/>
            </p:cNvSpPr>
            <p:nvPr/>
          </p:nvSpPr>
          <p:spPr bwMode="auto">
            <a:xfrm>
              <a:off x="605948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87" name="Rectangle 591">
              <a:extLst>
                <a:ext uri="{FF2B5EF4-FFF2-40B4-BE49-F238E27FC236}">
                  <a16:creationId xmlns:a16="http://schemas.microsoft.com/office/drawing/2014/main" id="{9823536E-92D2-481B-BD5B-68D9CE5A5830}"/>
                </a:ext>
              </a:extLst>
            </p:cNvPr>
            <p:cNvSpPr>
              <a:spLocks noChangeArrowheads="1"/>
            </p:cNvSpPr>
            <p:nvPr/>
          </p:nvSpPr>
          <p:spPr bwMode="auto">
            <a:xfrm>
              <a:off x="6069013" y="2974976"/>
              <a:ext cx="7938" cy="904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88" name="Rectangle 592">
              <a:extLst>
                <a:ext uri="{FF2B5EF4-FFF2-40B4-BE49-F238E27FC236}">
                  <a16:creationId xmlns:a16="http://schemas.microsoft.com/office/drawing/2014/main" id="{8C7343BC-AFC9-410D-B1C1-54EB46CFAFDB}"/>
                </a:ext>
              </a:extLst>
            </p:cNvPr>
            <p:cNvSpPr>
              <a:spLocks noChangeArrowheads="1"/>
            </p:cNvSpPr>
            <p:nvPr/>
          </p:nvSpPr>
          <p:spPr bwMode="auto">
            <a:xfrm>
              <a:off x="6078538" y="3028951"/>
              <a:ext cx="7938" cy="365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89" name="Rectangle 593">
              <a:extLst>
                <a:ext uri="{FF2B5EF4-FFF2-40B4-BE49-F238E27FC236}">
                  <a16:creationId xmlns:a16="http://schemas.microsoft.com/office/drawing/2014/main" id="{B3ADF0C9-A598-43D0-91A2-95A84BB24F71}"/>
                </a:ext>
              </a:extLst>
            </p:cNvPr>
            <p:cNvSpPr>
              <a:spLocks noChangeArrowheads="1"/>
            </p:cNvSpPr>
            <p:nvPr/>
          </p:nvSpPr>
          <p:spPr bwMode="auto">
            <a:xfrm>
              <a:off x="608965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90" name="Rectangle 594">
              <a:extLst>
                <a:ext uri="{FF2B5EF4-FFF2-40B4-BE49-F238E27FC236}">
                  <a16:creationId xmlns:a16="http://schemas.microsoft.com/office/drawing/2014/main" id="{9161E046-4EAC-484F-BC07-4E25D838F3D6}"/>
                </a:ext>
              </a:extLst>
            </p:cNvPr>
            <p:cNvSpPr>
              <a:spLocks noChangeArrowheads="1"/>
            </p:cNvSpPr>
            <p:nvPr/>
          </p:nvSpPr>
          <p:spPr bwMode="auto">
            <a:xfrm>
              <a:off x="609917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91" name="Rectangle 595">
              <a:extLst>
                <a:ext uri="{FF2B5EF4-FFF2-40B4-BE49-F238E27FC236}">
                  <a16:creationId xmlns:a16="http://schemas.microsoft.com/office/drawing/2014/main" id="{47D734AD-DE56-48ED-9B83-9B5312F3CC53}"/>
                </a:ext>
              </a:extLst>
            </p:cNvPr>
            <p:cNvSpPr>
              <a:spLocks noChangeArrowheads="1"/>
            </p:cNvSpPr>
            <p:nvPr/>
          </p:nvSpPr>
          <p:spPr bwMode="auto">
            <a:xfrm>
              <a:off x="610870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92" name="Rectangle 596">
              <a:extLst>
                <a:ext uri="{FF2B5EF4-FFF2-40B4-BE49-F238E27FC236}">
                  <a16:creationId xmlns:a16="http://schemas.microsoft.com/office/drawing/2014/main" id="{EB23A9D3-97FA-40AF-97C5-76F10BD04E7B}"/>
                </a:ext>
              </a:extLst>
            </p:cNvPr>
            <p:cNvSpPr>
              <a:spLocks noChangeArrowheads="1"/>
            </p:cNvSpPr>
            <p:nvPr/>
          </p:nvSpPr>
          <p:spPr bwMode="auto">
            <a:xfrm>
              <a:off x="611822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93" name="Rectangle 597">
              <a:extLst>
                <a:ext uri="{FF2B5EF4-FFF2-40B4-BE49-F238E27FC236}">
                  <a16:creationId xmlns:a16="http://schemas.microsoft.com/office/drawing/2014/main" id="{778E29B5-8CC2-4662-842F-25286267B5B3}"/>
                </a:ext>
              </a:extLst>
            </p:cNvPr>
            <p:cNvSpPr>
              <a:spLocks noChangeArrowheads="1"/>
            </p:cNvSpPr>
            <p:nvPr/>
          </p:nvSpPr>
          <p:spPr bwMode="auto">
            <a:xfrm>
              <a:off x="612775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94" name="Rectangle 598">
              <a:extLst>
                <a:ext uri="{FF2B5EF4-FFF2-40B4-BE49-F238E27FC236}">
                  <a16:creationId xmlns:a16="http://schemas.microsoft.com/office/drawing/2014/main" id="{1C0F8C94-3160-4292-81B7-B9B509A761F0}"/>
                </a:ext>
              </a:extLst>
            </p:cNvPr>
            <p:cNvSpPr>
              <a:spLocks noChangeArrowheads="1"/>
            </p:cNvSpPr>
            <p:nvPr/>
          </p:nvSpPr>
          <p:spPr bwMode="auto">
            <a:xfrm>
              <a:off x="6138863" y="3065463"/>
              <a:ext cx="6350"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95" name="Rectangle 599">
              <a:extLst>
                <a:ext uri="{FF2B5EF4-FFF2-40B4-BE49-F238E27FC236}">
                  <a16:creationId xmlns:a16="http://schemas.microsoft.com/office/drawing/2014/main" id="{106C4A9B-4A5D-406C-BC63-AF7F38BEAC19}"/>
                </a:ext>
              </a:extLst>
            </p:cNvPr>
            <p:cNvSpPr>
              <a:spLocks noChangeArrowheads="1"/>
            </p:cNvSpPr>
            <p:nvPr/>
          </p:nvSpPr>
          <p:spPr bwMode="auto">
            <a:xfrm>
              <a:off x="614838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96" name="Rectangle 600">
              <a:extLst>
                <a:ext uri="{FF2B5EF4-FFF2-40B4-BE49-F238E27FC236}">
                  <a16:creationId xmlns:a16="http://schemas.microsoft.com/office/drawing/2014/main" id="{CFA14C19-BEBC-4643-B724-3A5051C32164}"/>
                </a:ext>
              </a:extLst>
            </p:cNvPr>
            <p:cNvSpPr>
              <a:spLocks noChangeArrowheads="1"/>
            </p:cNvSpPr>
            <p:nvPr/>
          </p:nvSpPr>
          <p:spPr bwMode="auto">
            <a:xfrm>
              <a:off x="6157913"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97" name="Rectangle 601">
              <a:extLst>
                <a:ext uri="{FF2B5EF4-FFF2-40B4-BE49-F238E27FC236}">
                  <a16:creationId xmlns:a16="http://schemas.microsoft.com/office/drawing/2014/main" id="{30D9ACC7-EEC1-4DAA-A8A2-DB120AB17675}"/>
                </a:ext>
              </a:extLst>
            </p:cNvPr>
            <p:cNvSpPr>
              <a:spLocks noChangeArrowheads="1"/>
            </p:cNvSpPr>
            <p:nvPr/>
          </p:nvSpPr>
          <p:spPr bwMode="auto">
            <a:xfrm>
              <a:off x="6167438" y="2990851"/>
              <a:ext cx="7938" cy="746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98" name="Rectangle 602">
              <a:extLst>
                <a:ext uri="{FF2B5EF4-FFF2-40B4-BE49-F238E27FC236}">
                  <a16:creationId xmlns:a16="http://schemas.microsoft.com/office/drawing/2014/main" id="{4BC2CCD3-A74B-4258-88BB-C80966C5852E}"/>
                </a:ext>
              </a:extLst>
            </p:cNvPr>
            <p:cNvSpPr>
              <a:spLocks noChangeArrowheads="1"/>
            </p:cNvSpPr>
            <p:nvPr/>
          </p:nvSpPr>
          <p:spPr bwMode="auto">
            <a:xfrm>
              <a:off x="6176963"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99" name="Rectangle 603">
              <a:extLst>
                <a:ext uri="{FF2B5EF4-FFF2-40B4-BE49-F238E27FC236}">
                  <a16:creationId xmlns:a16="http://schemas.microsoft.com/office/drawing/2014/main" id="{FF0BCE65-5097-4141-ACA5-E99470A5F896}"/>
                </a:ext>
              </a:extLst>
            </p:cNvPr>
            <p:cNvSpPr>
              <a:spLocks noChangeArrowheads="1"/>
            </p:cNvSpPr>
            <p:nvPr/>
          </p:nvSpPr>
          <p:spPr bwMode="auto">
            <a:xfrm>
              <a:off x="6186488"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00" name="Rectangle 604">
              <a:extLst>
                <a:ext uri="{FF2B5EF4-FFF2-40B4-BE49-F238E27FC236}">
                  <a16:creationId xmlns:a16="http://schemas.microsoft.com/office/drawing/2014/main" id="{FC52BA43-314D-442B-9591-28A53562843B}"/>
                </a:ext>
              </a:extLst>
            </p:cNvPr>
            <p:cNvSpPr>
              <a:spLocks noChangeArrowheads="1"/>
            </p:cNvSpPr>
            <p:nvPr/>
          </p:nvSpPr>
          <p:spPr bwMode="auto">
            <a:xfrm>
              <a:off x="6196013" y="3017838"/>
              <a:ext cx="7938" cy="4762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01" name="Rectangle 605">
              <a:extLst>
                <a:ext uri="{FF2B5EF4-FFF2-40B4-BE49-F238E27FC236}">
                  <a16:creationId xmlns:a16="http://schemas.microsoft.com/office/drawing/2014/main" id="{E8921083-96DF-44F3-B4E7-C2224C5ABF94}"/>
                </a:ext>
              </a:extLst>
            </p:cNvPr>
            <p:cNvSpPr>
              <a:spLocks noChangeArrowheads="1"/>
            </p:cNvSpPr>
            <p:nvPr/>
          </p:nvSpPr>
          <p:spPr bwMode="auto">
            <a:xfrm>
              <a:off x="6207126" y="2995613"/>
              <a:ext cx="6350" cy="698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02" name="Rectangle 606">
              <a:extLst>
                <a:ext uri="{FF2B5EF4-FFF2-40B4-BE49-F238E27FC236}">
                  <a16:creationId xmlns:a16="http://schemas.microsoft.com/office/drawing/2014/main" id="{D5615B27-AE52-4A0C-AC01-9EB49CDBDB31}"/>
                </a:ext>
              </a:extLst>
            </p:cNvPr>
            <p:cNvSpPr>
              <a:spLocks noChangeArrowheads="1"/>
            </p:cNvSpPr>
            <p:nvPr/>
          </p:nvSpPr>
          <p:spPr bwMode="auto">
            <a:xfrm>
              <a:off x="6216651" y="3027363"/>
              <a:ext cx="7938" cy="3810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9" name="Rectangle 608">
              <a:extLst>
                <a:ext uri="{FF2B5EF4-FFF2-40B4-BE49-F238E27FC236}">
                  <a16:creationId xmlns:a16="http://schemas.microsoft.com/office/drawing/2014/main" id="{D1CB7D94-D0A9-4AF4-820A-636D900797DE}"/>
                </a:ext>
              </a:extLst>
            </p:cNvPr>
            <p:cNvSpPr>
              <a:spLocks noChangeArrowheads="1"/>
            </p:cNvSpPr>
            <p:nvPr/>
          </p:nvSpPr>
          <p:spPr bwMode="auto">
            <a:xfrm>
              <a:off x="6226176" y="3046413"/>
              <a:ext cx="7938" cy="19050"/>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0" name="Rectangle 609">
              <a:extLst>
                <a:ext uri="{FF2B5EF4-FFF2-40B4-BE49-F238E27FC236}">
                  <a16:creationId xmlns:a16="http://schemas.microsoft.com/office/drawing/2014/main" id="{91728121-D705-4242-8A98-9677CC469CDA}"/>
                </a:ext>
              </a:extLst>
            </p:cNvPr>
            <p:cNvSpPr>
              <a:spLocks noChangeArrowheads="1"/>
            </p:cNvSpPr>
            <p:nvPr/>
          </p:nvSpPr>
          <p:spPr bwMode="auto">
            <a:xfrm>
              <a:off x="623570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1" name="Rectangle 610">
              <a:extLst>
                <a:ext uri="{FF2B5EF4-FFF2-40B4-BE49-F238E27FC236}">
                  <a16:creationId xmlns:a16="http://schemas.microsoft.com/office/drawing/2014/main" id="{EDFE3C74-8696-4328-8C7A-D82158C8A08C}"/>
                </a:ext>
              </a:extLst>
            </p:cNvPr>
            <p:cNvSpPr>
              <a:spLocks noChangeArrowheads="1"/>
            </p:cNvSpPr>
            <p:nvPr/>
          </p:nvSpPr>
          <p:spPr bwMode="auto">
            <a:xfrm>
              <a:off x="6245226"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2" name="Rectangle 611">
              <a:extLst>
                <a:ext uri="{FF2B5EF4-FFF2-40B4-BE49-F238E27FC236}">
                  <a16:creationId xmlns:a16="http://schemas.microsoft.com/office/drawing/2014/main" id="{7F98B3DB-EE07-40F5-89DA-DB134BB68298}"/>
                </a:ext>
              </a:extLst>
            </p:cNvPr>
            <p:cNvSpPr>
              <a:spLocks noChangeArrowheads="1"/>
            </p:cNvSpPr>
            <p:nvPr/>
          </p:nvSpPr>
          <p:spPr bwMode="auto">
            <a:xfrm>
              <a:off x="625475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3" name="Rectangle 612">
              <a:extLst>
                <a:ext uri="{FF2B5EF4-FFF2-40B4-BE49-F238E27FC236}">
                  <a16:creationId xmlns:a16="http://schemas.microsoft.com/office/drawing/2014/main" id="{A32FFCD7-0213-433B-BB7E-85BB4211D045}"/>
                </a:ext>
              </a:extLst>
            </p:cNvPr>
            <p:cNvSpPr>
              <a:spLocks noChangeArrowheads="1"/>
            </p:cNvSpPr>
            <p:nvPr/>
          </p:nvSpPr>
          <p:spPr bwMode="auto">
            <a:xfrm>
              <a:off x="6265864"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4" name="Rectangle 613">
              <a:extLst>
                <a:ext uri="{FF2B5EF4-FFF2-40B4-BE49-F238E27FC236}">
                  <a16:creationId xmlns:a16="http://schemas.microsoft.com/office/drawing/2014/main" id="{0A222476-7086-4E8B-A1C4-FE5DC2B61BE7}"/>
                </a:ext>
              </a:extLst>
            </p:cNvPr>
            <p:cNvSpPr>
              <a:spLocks noChangeArrowheads="1"/>
            </p:cNvSpPr>
            <p:nvPr/>
          </p:nvSpPr>
          <p:spPr bwMode="auto">
            <a:xfrm>
              <a:off x="6275389"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5" name="Rectangle 614">
              <a:extLst>
                <a:ext uri="{FF2B5EF4-FFF2-40B4-BE49-F238E27FC236}">
                  <a16:creationId xmlns:a16="http://schemas.microsoft.com/office/drawing/2014/main" id="{7BA9B8DB-AFEA-4438-9836-DABF6F45715D}"/>
                </a:ext>
              </a:extLst>
            </p:cNvPr>
            <p:cNvSpPr>
              <a:spLocks noChangeArrowheads="1"/>
            </p:cNvSpPr>
            <p:nvPr/>
          </p:nvSpPr>
          <p:spPr bwMode="auto">
            <a:xfrm>
              <a:off x="6284914"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6" name="Rectangle 615">
              <a:extLst>
                <a:ext uri="{FF2B5EF4-FFF2-40B4-BE49-F238E27FC236}">
                  <a16:creationId xmlns:a16="http://schemas.microsoft.com/office/drawing/2014/main" id="{BB946F69-33EF-4DD7-866A-A2FAC6C698A4}"/>
                </a:ext>
              </a:extLst>
            </p:cNvPr>
            <p:cNvSpPr>
              <a:spLocks noChangeArrowheads="1"/>
            </p:cNvSpPr>
            <p:nvPr/>
          </p:nvSpPr>
          <p:spPr bwMode="auto">
            <a:xfrm>
              <a:off x="6294439" y="3065463"/>
              <a:ext cx="7938" cy="1158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7" name="Rectangle 616">
              <a:extLst>
                <a:ext uri="{FF2B5EF4-FFF2-40B4-BE49-F238E27FC236}">
                  <a16:creationId xmlns:a16="http://schemas.microsoft.com/office/drawing/2014/main" id="{3ADE6277-61BC-4E5E-BB1F-3FBCEEE6E3CE}"/>
                </a:ext>
              </a:extLst>
            </p:cNvPr>
            <p:cNvSpPr>
              <a:spLocks noChangeArrowheads="1"/>
            </p:cNvSpPr>
            <p:nvPr/>
          </p:nvSpPr>
          <p:spPr bwMode="auto">
            <a:xfrm>
              <a:off x="6303964" y="3028951"/>
              <a:ext cx="7938" cy="3651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8" name="Rectangle 617">
              <a:extLst>
                <a:ext uri="{FF2B5EF4-FFF2-40B4-BE49-F238E27FC236}">
                  <a16:creationId xmlns:a16="http://schemas.microsoft.com/office/drawing/2014/main" id="{1BC3C1E5-633F-4917-A702-DEFFBD9569FA}"/>
                </a:ext>
              </a:extLst>
            </p:cNvPr>
            <p:cNvSpPr>
              <a:spLocks noChangeArrowheads="1"/>
            </p:cNvSpPr>
            <p:nvPr/>
          </p:nvSpPr>
          <p:spPr bwMode="auto">
            <a:xfrm>
              <a:off x="6315076" y="3065463"/>
              <a:ext cx="6350" cy="904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9" name="Rectangle 618">
              <a:extLst>
                <a:ext uri="{FF2B5EF4-FFF2-40B4-BE49-F238E27FC236}">
                  <a16:creationId xmlns:a16="http://schemas.microsoft.com/office/drawing/2014/main" id="{5DA7F60A-2B00-441C-856B-A62212312B6D}"/>
                </a:ext>
              </a:extLst>
            </p:cNvPr>
            <p:cNvSpPr>
              <a:spLocks noChangeArrowheads="1"/>
            </p:cNvSpPr>
            <p:nvPr/>
          </p:nvSpPr>
          <p:spPr bwMode="auto">
            <a:xfrm>
              <a:off x="632460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0" name="Rectangle 619">
              <a:extLst>
                <a:ext uri="{FF2B5EF4-FFF2-40B4-BE49-F238E27FC236}">
                  <a16:creationId xmlns:a16="http://schemas.microsoft.com/office/drawing/2014/main" id="{C0D32FF4-1677-4C0E-8EBD-5FADD73A69A5}"/>
                </a:ext>
              </a:extLst>
            </p:cNvPr>
            <p:cNvSpPr>
              <a:spLocks noChangeArrowheads="1"/>
            </p:cNvSpPr>
            <p:nvPr/>
          </p:nvSpPr>
          <p:spPr bwMode="auto">
            <a:xfrm>
              <a:off x="6334126" y="3065463"/>
              <a:ext cx="7938" cy="587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1" name="Rectangle 620">
              <a:extLst>
                <a:ext uri="{FF2B5EF4-FFF2-40B4-BE49-F238E27FC236}">
                  <a16:creationId xmlns:a16="http://schemas.microsoft.com/office/drawing/2014/main" id="{1ECF3F9D-E08F-45CA-8186-C305052A26DC}"/>
                </a:ext>
              </a:extLst>
            </p:cNvPr>
            <p:cNvSpPr>
              <a:spLocks noChangeArrowheads="1"/>
            </p:cNvSpPr>
            <p:nvPr/>
          </p:nvSpPr>
          <p:spPr bwMode="auto">
            <a:xfrm>
              <a:off x="6343651"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2" name="Rectangle 621">
              <a:extLst>
                <a:ext uri="{FF2B5EF4-FFF2-40B4-BE49-F238E27FC236}">
                  <a16:creationId xmlns:a16="http://schemas.microsoft.com/office/drawing/2014/main" id="{B6ACCDB8-5392-4A4B-91CD-23CF6345029E}"/>
                </a:ext>
              </a:extLst>
            </p:cNvPr>
            <p:cNvSpPr>
              <a:spLocks noChangeArrowheads="1"/>
            </p:cNvSpPr>
            <p:nvPr/>
          </p:nvSpPr>
          <p:spPr bwMode="auto">
            <a:xfrm>
              <a:off x="6353176" y="3065463"/>
              <a:ext cx="7938" cy="158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3" name="Rectangle 622">
              <a:extLst>
                <a:ext uri="{FF2B5EF4-FFF2-40B4-BE49-F238E27FC236}">
                  <a16:creationId xmlns:a16="http://schemas.microsoft.com/office/drawing/2014/main" id="{38BB61C5-6BBE-422D-97B1-F764778B4A7A}"/>
                </a:ext>
              </a:extLst>
            </p:cNvPr>
            <p:cNvSpPr>
              <a:spLocks noChangeArrowheads="1"/>
            </p:cNvSpPr>
            <p:nvPr/>
          </p:nvSpPr>
          <p:spPr bwMode="auto">
            <a:xfrm>
              <a:off x="6362701" y="3011488"/>
              <a:ext cx="7938" cy="53975"/>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4" name="Rectangle 623">
              <a:extLst>
                <a:ext uri="{FF2B5EF4-FFF2-40B4-BE49-F238E27FC236}">
                  <a16:creationId xmlns:a16="http://schemas.microsoft.com/office/drawing/2014/main" id="{F04F5EB6-8716-464B-AF3F-D68EA215050C}"/>
                </a:ext>
              </a:extLst>
            </p:cNvPr>
            <p:cNvSpPr>
              <a:spLocks noChangeArrowheads="1"/>
            </p:cNvSpPr>
            <p:nvPr/>
          </p:nvSpPr>
          <p:spPr bwMode="auto">
            <a:xfrm>
              <a:off x="6373814" y="3065463"/>
              <a:ext cx="6350"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5" name="Rectangle 624">
              <a:extLst>
                <a:ext uri="{FF2B5EF4-FFF2-40B4-BE49-F238E27FC236}">
                  <a16:creationId xmlns:a16="http://schemas.microsoft.com/office/drawing/2014/main" id="{F00ED679-73FF-4F10-B736-843E22B4D21B}"/>
                </a:ext>
              </a:extLst>
            </p:cNvPr>
            <p:cNvSpPr>
              <a:spLocks noChangeArrowheads="1"/>
            </p:cNvSpPr>
            <p:nvPr/>
          </p:nvSpPr>
          <p:spPr bwMode="auto">
            <a:xfrm>
              <a:off x="6383339"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6" name="Rectangle 625">
              <a:extLst>
                <a:ext uri="{FF2B5EF4-FFF2-40B4-BE49-F238E27FC236}">
                  <a16:creationId xmlns:a16="http://schemas.microsoft.com/office/drawing/2014/main" id="{BEEB849A-0DD7-4DB4-A7E6-116D42E40D00}"/>
                </a:ext>
              </a:extLst>
            </p:cNvPr>
            <p:cNvSpPr>
              <a:spLocks noChangeArrowheads="1"/>
            </p:cNvSpPr>
            <p:nvPr/>
          </p:nvSpPr>
          <p:spPr bwMode="auto">
            <a:xfrm>
              <a:off x="6392864" y="3048001"/>
              <a:ext cx="7938" cy="1746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7" name="Rectangle 626">
              <a:extLst>
                <a:ext uri="{FF2B5EF4-FFF2-40B4-BE49-F238E27FC236}">
                  <a16:creationId xmlns:a16="http://schemas.microsoft.com/office/drawing/2014/main" id="{8C44C301-76C5-4FAB-8862-ED48AE041585}"/>
                </a:ext>
              </a:extLst>
            </p:cNvPr>
            <p:cNvSpPr>
              <a:spLocks noChangeArrowheads="1"/>
            </p:cNvSpPr>
            <p:nvPr/>
          </p:nvSpPr>
          <p:spPr bwMode="auto">
            <a:xfrm>
              <a:off x="6402389"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8" name="Rectangle 627">
              <a:extLst>
                <a:ext uri="{FF2B5EF4-FFF2-40B4-BE49-F238E27FC236}">
                  <a16:creationId xmlns:a16="http://schemas.microsoft.com/office/drawing/2014/main" id="{95D22201-7436-40C1-ADD5-ACE4B5E2A900}"/>
                </a:ext>
              </a:extLst>
            </p:cNvPr>
            <p:cNvSpPr>
              <a:spLocks noChangeArrowheads="1"/>
            </p:cNvSpPr>
            <p:nvPr/>
          </p:nvSpPr>
          <p:spPr bwMode="auto">
            <a:xfrm>
              <a:off x="6411914"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9" name="Rectangle 628">
              <a:extLst>
                <a:ext uri="{FF2B5EF4-FFF2-40B4-BE49-F238E27FC236}">
                  <a16:creationId xmlns:a16="http://schemas.microsoft.com/office/drawing/2014/main" id="{7A418FAA-60C8-4903-A3C5-F7C261E048E6}"/>
                </a:ext>
              </a:extLst>
            </p:cNvPr>
            <p:cNvSpPr>
              <a:spLocks noChangeArrowheads="1"/>
            </p:cNvSpPr>
            <p:nvPr/>
          </p:nvSpPr>
          <p:spPr bwMode="auto">
            <a:xfrm>
              <a:off x="6421439" y="3065463"/>
              <a:ext cx="7938" cy="9683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0" name="Rectangle 629">
              <a:extLst>
                <a:ext uri="{FF2B5EF4-FFF2-40B4-BE49-F238E27FC236}">
                  <a16:creationId xmlns:a16="http://schemas.microsoft.com/office/drawing/2014/main" id="{63BAB613-E0D1-41B8-A0F9-B80C2FD6F0B5}"/>
                </a:ext>
              </a:extLst>
            </p:cNvPr>
            <p:cNvSpPr>
              <a:spLocks noChangeArrowheads="1"/>
            </p:cNvSpPr>
            <p:nvPr/>
          </p:nvSpPr>
          <p:spPr bwMode="auto">
            <a:xfrm>
              <a:off x="6430964" y="3065463"/>
              <a:ext cx="7938" cy="1588"/>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1" name="Line 630">
              <a:extLst>
                <a:ext uri="{FF2B5EF4-FFF2-40B4-BE49-F238E27FC236}">
                  <a16:creationId xmlns:a16="http://schemas.microsoft.com/office/drawing/2014/main" id="{F1884E8A-633B-4F58-97FE-104F17C7AEB2}"/>
                </a:ext>
              </a:extLst>
            </p:cNvPr>
            <p:cNvSpPr>
              <a:spLocks noChangeShapeType="1"/>
            </p:cNvSpPr>
            <p:nvPr/>
          </p:nvSpPr>
          <p:spPr bwMode="auto">
            <a:xfrm flipV="1">
              <a:off x="4976814" y="3008313"/>
              <a:ext cx="0" cy="571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2" name="Line 631">
              <a:extLst>
                <a:ext uri="{FF2B5EF4-FFF2-40B4-BE49-F238E27FC236}">
                  <a16:creationId xmlns:a16="http://schemas.microsoft.com/office/drawing/2014/main" id="{3FB722C3-4A38-4B9B-81CF-9EDD14403740}"/>
                </a:ext>
              </a:extLst>
            </p:cNvPr>
            <p:cNvSpPr>
              <a:spLocks noChangeShapeType="1"/>
            </p:cNvSpPr>
            <p:nvPr/>
          </p:nvSpPr>
          <p:spPr bwMode="auto">
            <a:xfrm flipV="1">
              <a:off x="4986339" y="3214688"/>
              <a:ext cx="0" cy="254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3" name="Line 632">
              <a:extLst>
                <a:ext uri="{FF2B5EF4-FFF2-40B4-BE49-F238E27FC236}">
                  <a16:creationId xmlns:a16="http://schemas.microsoft.com/office/drawing/2014/main" id="{9134DF11-3666-4F6B-A486-20F7735C4C62}"/>
                </a:ext>
              </a:extLst>
            </p:cNvPr>
            <p:cNvSpPr>
              <a:spLocks noChangeShapeType="1"/>
            </p:cNvSpPr>
            <p:nvPr/>
          </p:nvSpPr>
          <p:spPr bwMode="auto">
            <a:xfrm flipV="1">
              <a:off x="4995864" y="3063876"/>
              <a:ext cx="0" cy="254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4" name="Line 633">
              <a:extLst>
                <a:ext uri="{FF2B5EF4-FFF2-40B4-BE49-F238E27FC236}">
                  <a16:creationId xmlns:a16="http://schemas.microsoft.com/office/drawing/2014/main" id="{8C56B757-F9E0-4CEE-B117-E6EBD398B5AA}"/>
                </a:ext>
              </a:extLst>
            </p:cNvPr>
            <p:cNvSpPr>
              <a:spLocks noChangeShapeType="1"/>
            </p:cNvSpPr>
            <p:nvPr/>
          </p:nvSpPr>
          <p:spPr bwMode="auto">
            <a:xfrm flipV="1">
              <a:off x="5005389" y="3879851"/>
              <a:ext cx="0" cy="254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5" name="Line 634">
              <a:extLst>
                <a:ext uri="{FF2B5EF4-FFF2-40B4-BE49-F238E27FC236}">
                  <a16:creationId xmlns:a16="http://schemas.microsoft.com/office/drawing/2014/main" id="{82052FC0-69D9-4354-B632-A501E7DDE550}"/>
                </a:ext>
              </a:extLst>
            </p:cNvPr>
            <p:cNvSpPr>
              <a:spLocks noChangeShapeType="1"/>
            </p:cNvSpPr>
            <p:nvPr/>
          </p:nvSpPr>
          <p:spPr bwMode="auto">
            <a:xfrm flipV="1">
              <a:off x="5016501" y="2911476"/>
              <a:ext cx="0" cy="254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6" name="Line 635">
              <a:extLst>
                <a:ext uri="{FF2B5EF4-FFF2-40B4-BE49-F238E27FC236}">
                  <a16:creationId xmlns:a16="http://schemas.microsoft.com/office/drawing/2014/main" id="{AC3A5846-3B75-4373-BEB2-71FCC45729DD}"/>
                </a:ext>
              </a:extLst>
            </p:cNvPr>
            <p:cNvSpPr>
              <a:spLocks noChangeShapeType="1"/>
            </p:cNvSpPr>
            <p:nvPr/>
          </p:nvSpPr>
          <p:spPr bwMode="auto">
            <a:xfrm flipV="1">
              <a:off x="5026026" y="2616201"/>
              <a:ext cx="0" cy="254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7" name="Line 636">
              <a:extLst>
                <a:ext uri="{FF2B5EF4-FFF2-40B4-BE49-F238E27FC236}">
                  <a16:creationId xmlns:a16="http://schemas.microsoft.com/office/drawing/2014/main" id="{A53051A7-C430-4EB6-81D4-D1080D1934E6}"/>
                </a:ext>
              </a:extLst>
            </p:cNvPr>
            <p:cNvSpPr>
              <a:spLocks noChangeShapeType="1"/>
            </p:cNvSpPr>
            <p:nvPr/>
          </p:nvSpPr>
          <p:spPr bwMode="auto">
            <a:xfrm flipV="1">
              <a:off x="5035551" y="3259138"/>
              <a:ext cx="0" cy="238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8" name="Line 637">
              <a:extLst>
                <a:ext uri="{FF2B5EF4-FFF2-40B4-BE49-F238E27FC236}">
                  <a16:creationId xmlns:a16="http://schemas.microsoft.com/office/drawing/2014/main" id="{4A75B3CF-C5FE-4E97-9E3D-49A5A461E233}"/>
                </a:ext>
              </a:extLst>
            </p:cNvPr>
            <p:cNvSpPr>
              <a:spLocks noChangeShapeType="1"/>
            </p:cNvSpPr>
            <p:nvPr/>
          </p:nvSpPr>
          <p:spPr bwMode="auto">
            <a:xfrm flipV="1">
              <a:off x="5045076" y="2854326"/>
              <a:ext cx="0" cy="222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9" name="Line 638">
              <a:extLst>
                <a:ext uri="{FF2B5EF4-FFF2-40B4-BE49-F238E27FC236}">
                  <a16:creationId xmlns:a16="http://schemas.microsoft.com/office/drawing/2014/main" id="{7044A736-2D17-4A37-8AB6-7DA255764522}"/>
                </a:ext>
              </a:extLst>
            </p:cNvPr>
            <p:cNvSpPr>
              <a:spLocks noChangeShapeType="1"/>
            </p:cNvSpPr>
            <p:nvPr/>
          </p:nvSpPr>
          <p:spPr bwMode="auto">
            <a:xfrm flipV="1">
              <a:off x="5054601" y="2946401"/>
              <a:ext cx="0" cy="222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0" name="Line 639">
              <a:extLst>
                <a:ext uri="{FF2B5EF4-FFF2-40B4-BE49-F238E27FC236}">
                  <a16:creationId xmlns:a16="http://schemas.microsoft.com/office/drawing/2014/main" id="{FD2E7EFA-1A83-48FF-BD06-A5AEF51C5AAC}"/>
                </a:ext>
              </a:extLst>
            </p:cNvPr>
            <p:cNvSpPr>
              <a:spLocks noChangeShapeType="1"/>
            </p:cNvSpPr>
            <p:nvPr/>
          </p:nvSpPr>
          <p:spPr bwMode="auto">
            <a:xfrm flipV="1">
              <a:off x="5064126" y="3184526"/>
              <a:ext cx="0" cy="254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1" name="Line 640">
              <a:extLst>
                <a:ext uri="{FF2B5EF4-FFF2-40B4-BE49-F238E27FC236}">
                  <a16:creationId xmlns:a16="http://schemas.microsoft.com/office/drawing/2014/main" id="{3066C9EB-E29D-47AA-959C-58B2E08047B9}"/>
                </a:ext>
              </a:extLst>
            </p:cNvPr>
            <p:cNvSpPr>
              <a:spLocks noChangeShapeType="1"/>
            </p:cNvSpPr>
            <p:nvPr/>
          </p:nvSpPr>
          <p:spPr bwMode="auto">
            <a:xfrm flipV="1">
              <a:off x="5075239" y="3536951"/>
              <a:ext cx="0" cy="238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2" name="Line 641">
              <a:extLst>
                <a:ext uri="{FF2B5EF4-FFF2-40B4-BE49-F238E27FC236}">
                  <a16:creationId xmlns:a16="http://schemas.microsoft.com/office/drawing/2014/main" id="{F03512F4-9CFA-4E91-A820-4F48ECD7FAA4}"/>
                </a:ext>
              </a:extLst>
            </p:cNvPr>
            <p:cNvSpPr>
              <a:spLocks noChangeShapeType="1"/>
            </p:cNvSpPr>
            <p:nvPr/>
          </p:nvSpPr>
          <p:spPr bwMode="auto">
            <a:xfrm flipV="1">
              <a:off x="5084764" y="2854326"/>
              <a:ext cx="0" cy="238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3" name="Line 642">
              <a:extLst>
                <a:ext uri="{FF2B5EF4-FFF2-40B4-BE49-F238E27FC236}">
                  <a16:creationId xmlns:a16="http://schemas.microsoft.com/office/drawing/2014/main" id="{3A279996-FD3A-4872-B25E-C87FFA7CC39B}"/>
                </a:ext>
              </a:extLst>
            </p:cNvPr>
            <p:cNvSpPr>
              <a:spLocks noChangeShapeType="1"/>
            </p:cNvSpPr>
            <p:nvPr/>
          </p:nvSpPr>
          <p:spPr bwMode="auto">
            <a:xfrm flipV="1">
              <a:off x="5094289" y="2743201"/>
              <a:ext cx="0" cy="238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4" name="Line 643">
              <a:extLst>
                <a:ext uri="{FF2B5EF4-FFF2-40B4-BE49-F238E27FC236}">
                  <a16:creationId xmlns:a16="http://schemas.microsoft.com/office/drawing/2014/main" id="{0C16640F-C5E8-4331-873B-4E0DF58C80A0}"/>
                </a:ext>
              </a:extLst>
            </p:cNvPr>
            <p:cNvSpPr>
              <a:spLocks noChangeShapeType="1"/>
            </p:cNvSpPr>
            <p:nvPr/>
          </p:nvSpPr>
          <p:spPr bwMode="auto">
            <a:xfrm flipV="1">
              <a:off x="5103814" y="3173413"/>
              <a:ext cx="0" cy="222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5" name="Line 644">
              <a:extLst>
                <a:ext uri="{FF2B5EF4-FFF2-40B4-BE49-F238E27FC236}">
                  <a16:creationId xmlns:a16="http://schemas.microsoft.com/office/drawing/2014/main" id="{F9D3C73C-9D1A-4013-9A48-AD1EC81A4EDB}"/>
                </a:ext>
              </a:extLst>
            </p:cNvPr>
            <p:cNvSpPr>
              <a:spLocks noChangeShapeType="1"/>
            </p:cNvSpPr>
            <p:nvPr/>
          </p:nvSpPr>
          <p:spPr bwMode="auto">
            <a:xfrm flipV="1">
              <a:off x="5113339" y="3392488"/>
              <a:ext cx="0" cy="254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6" name="Line 645">
              <a:extLst>
                <a:ext uri="{FF2B5EF4-FFF2-40B4-BE49-F238E27FC236}">
                  <a16:creationId xmlns:a16="http://schemas.microsoft.com/office/drawing/2014/main" id="{5935A40A-3993-45B7-B6CD-B66A9113D545}"/>
                </a:ext>
              </a:extLst>
            </p:cNvPr>
            <p:cNvSpPr>
              <a:spLocks noChangeShapeType="1"/>
            </p:cNvSpPr>
            <p:nvPr/>
          </p:nvSpPr>
          <p:spPr bwMode="auto">
            <a:xfrm flipV="1">
              <a:off x="5122864" y="2762251"/>
              <a:ext cx="0" cy="2476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7" name="Line 646">
              <a:extLst>
                <a:ext uri="{FF2B5EF4-FFF2-40B4-BE49-F238E27FC236}">
                  <a16:creationId xmlns:a16="http://schemas.microsoft.com/office/drawing/2014/main" id="{4AF2A319-4505-4F48-8580-B81F8153005E}"/>
                </a:ext>
              </a:extLst>
            </p:cNvPr>
            <p:cNvSpPr>
              <a:spLocks noChangeShapeType="1"/>
            </p:cNvSpPr>
            <p:nvPr/>
          </p:nvSpPr>
          <p:spPr bwMode="auto">
            <a:xfrm>
              <a:off x="513238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8" name="Line 647">
              <a:extLst>
                <a:ext uri="{FF2B5EF4-FFF2-40B4-BE49-F238E27FC236}">
                  <a16:creationId xmlns:a16="http://schemas.microsoft.com/office/drawing/2014/main" id="{C4130FD9-BA64-4211-9F56-CDD15A8EAC63}"/>
                </a:ext>
              </a:extLst>
            </p:cNvPr>
            <p:cNvSpPr>
              <a:spLocks noChangeShapeType="1"/>
            </p:cNvSpPr>
            <p:nvPr/>
          </p:nvSpPr>
          <p:spPr bwMode="auto">
            <a:xfrm>
              <a:off x="514350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9" name="Line 648">
              <a:extLst>
                <a:ext uri="{FF2B5EF4-FFF2-40B4-BE49-F238E27FC236}">
                  <a16:creationId xmlns:a16="http://schemas.microsoft.com/office/drawing/2014/main" id="{0CA379B4-37B4-43F6-BF18-72788AC370F3}"/>
                </a:ext>
              </a:extLst>
            </p:cNvPr>
            <p:cNvSpPr>
              <a:spLocks noChangeShapeType="1"/>
            </p:cNvSpPr>
            <p:nvPr/>
          </p:nvSpPr>
          <p:spPr bwMode="auto">
            <a:xfrm flipV="1">
              <a:off x="5153026" y="2951163"/>
              <a:ext cx="0" cy="1190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0" name="Line 649">
              <a:extLst>
                <a:ext uri="{FF2B5EF4-FFF2-40B4-BE49-F238E27FC236}">
                  <a16:creationId xmlns:a16="http://schemas.microsoft.com/office/drawing/2014/main" id="{CCA751D3-8C7E-4005-9CB6-3CF56D4C4883}"/>
                </a:ext>
              </a:extLst>
            </p:cNvPr>
            <p:cNvSpPr>
              <a:spLocks noChangeShapeType="1"/>
            </p:cNvSpPr>
            <p:nvPr/>
          </p:nvSpPr>
          <p:spPr bwMode="auto">
            <a:xfrm flipV="1">
              <a:off x="5162551" y="2936876"/>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1" name="Line 650">
              <a:extLst>
                <a:ext uri="{FF2B5EF4-FFF2-40B4-BE49-F238E27FC236}">
                  <a16:creationId xmlns:a16="http://schemas.microsoft.com/office/drawing/2014/main" id="{110D8E32-0625-420D-B453-1C94E9D91700}"/>
                </a:ext>
              </a:extLst>
            </p:cNvPr>
            <p:cNvSpPr>
              <a:spLocks noChangeShapeType="1"/>
            </p:cNvSpPr>
            <p:nvPr/>
          </p:nvSpPr>
          <p:spPr bwMode="auto">
            <a:xfrm>
              <a:off x="517207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2" name="Line 651">
              <a:extLst>
                <a:ext uri="{FF2B5EF4-FFF2-40B4-BE49-F238E27FC236}">
                  <a16:creationId xmlns:a16="http://schemas.microsoft.com/office/drawing/2014/main" id="{E07C6FEA-A26B-49C8-9967-88EAFE8F4B63}"/>
                </a:ext>
              </a:extLst>
            </p:cNvPr>
            <p:cNvSpPr>
              <a:spLocks noChangeShapeType="1"/>
            </p:cNvSpPr>
            <p:nvPr/>
          </p:nvSpPr>
          <p:spPr bwMode="auto">
            <a:xfrm flipV="1">
              <a:off x="5181601" y="2962276"/>
              <a:ext cx="0" cy="968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3" name="Line 652">
              <a:extLst>
                <a:ext uri="{FF2B5EF4-FFF2-40B4-BE49-F238E27FC236}">
                  <a16:creationId xmlns:a16="http://schemas.microsoft.com/office/drawing/2014/main" id="{A9B8FD4B-95A4-44ED-B300-A4E7EBF0A042}"/>
                </a:ext>
              </a:extLst>
            </p:cNvPr>
            <p:cNvSpPr>
              <a:spLocks noChangeShapeType="1"/>
            </p:cNvSpPr>
            <p:nvPr/>
          </p:nvSpPr>
          <p:spPr bwMode="auto">
            <a:xfrm>
              <a:off x="519112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4" name="Line 653">
              <a:extLst>
                <a:ext uri="{FF2B5EF4-FFF2-40B4-BE49-F238E27FC236}">
                  <a16:creationId xmlns:a16="http://schemas.microsoft.com/office/drawing/2014/main" id="{D7DF8237-80F4-40EF-9D5E-D26393E7B792}"/>
                </a:ext>
              </a:extLst>
            </p:cNvPr>
            <p:cNvSpPr>
              <a:spLocks noChangeShapeType="1"/>
            </p:cNvSpPr>
            <p:nvPr/>
          </p:nvSpPr>
          <p:spPr bwMode="auto">
            <a:xfrm>
              <a:off x="520223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5" name="Line 654">
              <a:extLst>
                <a:ext uri="{FF2B5EF4-FFF2-40B4-BE49-F238E27FC236}">
                  <a16:creationId xmlns:a16="http://schemas.microsoft.com/office/drawing/2014/main" id="{DA32C0C1-B252-4BFD-9DBD-79ABA1D5C585}"/>
                </a:ext>
              </a:extLst>
            </p:cNvPr>
            <p:cNvSpPr>
              <a:spLocks noChangeShapeType="1"/>
            </p:cNvSpPr>
            <p:nvPr/>
          </p:nvSpPr>
          <p:spPr bwMode="auto">
            <a:xfrm>
              <a:off x="521176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6" name="Line 655">
              <a:extLst>
                <a:ext uri="{FF2B5EF4-FFF2-40B4-BE49-F238E27FC236}">
                  <a16:creationId xmlns:a16="http://schemas.microsoft.com/office/drawing/2014/main" id="{B9EB8033-C70B-4A40-809F-9648DA9EF92C}"/>
                </a:ext>
              </a:extLst>
            </p:cNvPr>
            <p:cNvSpPr>
              <a:spLocks noChangeShapeType="1"/>
            </p:cNvSpPr>
            <p:nvPr/>
          </p:nvSpPr>
          <p:spPr bwMode="auto">
            <a:xfrm flipV="1">
              <a:off x="5221289" y="3035301"/>
              <a:ext cx="0" cy="968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7" name="Line 656">
              <a:extLst>
                <a:ext uri="{FF2B5EF4-FFF2-40B4-BE49-F238E27FC236}">
                  <a16:creationId xmlns:a16="http://schemas.microsoft.com/office/drawing/2014/main" id="{30351E3F-AE7D-45F3-9EF6-E838785539FD}"/>
                </a:ext>
              </a:extLst>
            </p:cNvPr>
            <p:cNvSpPr>
              <a:spLocks noChangeShapeType="1"/>
            </p:cNvSpPr>
            <p:nvPr/>
          </p:nvSpPr>
          <p:spPr bwMode="auto">
            <a:xfrm>
              <a:off x="523081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 name="Line 657">
              <a:extLst>
                <a:ext uri="{FF2B5EF4-FFF2-40B4-BE49-F238E27FC236}">
                  <a16:creationId xmlns:a16="http://schemas.microsoft.com/office/drawing/2014/main" id="{13EB1522-CABE-42A6-AC4B-385913EF43AC}"/>
                </a:ext>
              </a:extLst>
            </p:cNvPr>
            <p:cNvSpPr>
              <a:spLocks noChangeShapeType="1"/>
            </p:cNvSpPr>
            <p:nvPr/>
          </p:nvSpPr>
          <p:spPr bwMode="auto">
            <a:xfrm>
              <a:off x="524033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9" name="Line 658">
              <a:extLst>
                <a:ext uri="{FF2B5EF4-FFF2-40B4-BE49-F238E27FC236}">
                  <a16:creationId xmlns:a16="http://schemas.microsoft.com/office/drawing/2014/main" id="{8D5D8FEE-4C2E-4F51-84DE-6B06DE385A70}"/>
                </a:ext>
              </a:extLst>
            </p:cNvPr>
            <p:cNvSpPr>
              <a:spLocks noChangeShapeType="1"/>
            </p:cNvSpPr>
            <p:nvPr/>
          </p:nvSpPr>
          <p:spPr bwMode="auto">
            <a:xfrm flipV="1">
              <a:off x="5251451" y="2890838"/>
              <a:ext cx="0" cy="1063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0" name="Line 659">
              <a:extLst>
                <a:ext uri="{FF2B5EF4-FFF2-40B4-BE49-F238E27FC236}">
                  <a16:creationId xmlns:a16="http://schemas.microsoft.com/office/drawing/2014/main" id="{FC700E33-0FEE-4F7A-BC91-F4C5730051C1}"/>
                </a:ext>
              </a:extLst>
            </p:cNvPr>
            <p:cNvSpPr>
              <a:spLocks noChangeShapeType="1"/>
            </p:cNvSpPr>
            <p:nvPr/>
          </p:nvSpPr>
          <p:spPr bwMode="auto">
            <a:xfrm>
              <a:off x="526097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1" name="Line 660">
              <a:extLst>
                <a:ext uri="{FF2B5EF4-FFF2-40B4-BE49-F238E27FC236}">
                  <a16:creationId xmlns:a16="http://schemas.microsoft.com/office/drawing/2014/main" id="{3768A32E-CFD6-4AB1-B0F7-996CAA8A9B23}"/>
                </a:ext>
              </a:extLst>
            </p:cNvPr>
            <p:cNvSpPr>
              <a:spLocks noChangeShapeType="1"/>
            </p:cNvSpPr>
            <p:nvPr/>
          </p:nvSpPr>
          <p:spPr bwMode="auto">
            <a:xfrm flipV="1">
              <a:off x="5270501" y="3222626"/>
              <a:ext cx="0" cy="2428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2" name="Line 661">
              <a:extLst>
                <a:ext uri="{FF2B5EF4-FFF2-40B4-BE49-F238E27FC236}">
                  <a16:creationId xmlns:a16="http://schemas.microsoft.com/office/drawing/2014/main" id="{126FCDF6-6E9D-4EEE-B4D8-DAB17860D39A}"/>
                </a:ext>
              </a:extLst>
            </p:cNvPr>
            <p:cNvSpPr>
              <a:spLocks noChangeShapeType="1"/>
            </p:cNvSpPr>
            <p:nvPr/>
          </p:nvSpPr>
          <p:spPr bwMode="auto">
            <a:xfrm flipV="1">
              <a:off x="5280026" y="2928938"/>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3" name="Line 662">
              <a:extLst>
                <a:ext uri="{FF2B5EF4-FFF2-40B4-BE49-F238E27FC236}">
                  <a16:creationId xmlns:a16="http://schemas.microsoft.com/office/drawing/2014/main" id="{208B48A7-2D5A-4E1E-B2F9-EF3AE305C4B1}"/>
                </a:ext>
              </a:extLst>
            </p:cNvPr>
            <p:cNvSpPr>
              <a:spLocks noChangeShapeType="1"/>
            </p:cNvSpPr>
            <p:nvPr/>
          </p:nvSpPr>
          <p:spPr bwMode="auto">
            <a:xfrm flipV="1">
              <a:off x="5289551" y="2874963"/>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4" name="Line 663">
              <a:extLst>
                <a:ext uri="{FF2B5EF4-FFF2-40B4-BE49-F238E27FC236}">
                  <a16:creationId xmlns:a16="http://schemas.microsoft.com/office/drawing/2014/main" id="{39BB2543-5780-45C7-BAC5-E29C2F79B6EA}"/>
                </a:ext>
              </a:extLst>
            </p:cNvPr>
            <p:cNvSpPr>
              <a:spLocks noChangeShapeType="1"/>
            </p:cNvSpPr>
            <p:nvPr/>
          </p:nvSpPr>
          <p:spPr bwMode="auto">
            <a:xfrm flipV="1">
              <a:off x="5299076" y="2965451"/>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5" name="Line 664">
              <a:extLst>
                <a:ext uri="{FF2B5EF4-FFF2-40B4-BE49-F238E27FC236}">
                  <a16:creationId xmlns:a16="http://schemas.microsoft.com/office/drawing/2014/main" id="{D33A70F8-B8D8-45EB-8399-5682AE9F0B2B}"/>
                </a:ext>
              </a:extLst>
            </p:cNvPr>
            <p:cNvSpPr>
              <a:spLocks noChangeShapeType="1"/>
            </p:cNvSpPr>
            <p:nvPr/>
          </p:nvSpPr>
          <p:spPr bwMode="auto">
            <a:xfrm flipV="1">
              <a:off x="5310189" y="3163888"/>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6" name="Line 665">
              <a:extLst>
                <a:ext uri="{FF2B5EF4-FFF2-40B4-BE49-F238E27FC236}">
                  <a16:creationId xmlns:a16="http://schemas.microsoft.com/office/drawing/2014/main" id="{B5B5153A-EF53-43DD-9C60-CAFF6D539318}"/>
                </a:ext>
              </a:extLst>
            </p:cNvPr>
            <p:cNvSpPr>
              <a:spLocks noChangeShapeType="1"/>
            </p:cNvSpPr>
            <p:nvPr/>
          </p:nvSpPr>
          <p:spPr bwMode="auto">
            <a:xfrm flipV="1">
              <a:off x="5319714" y="2865438"/>
              <a:ext cx="0" cy="1063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7" name="Line 666">
              <a:extLst>
                <a:ext uri="{FF2B5EF4-FFF2-40B4-BE49-F238E27FC236}">
                  <a16:creationId xmlns:a16="http://schemas.microsoft.com/office/drawing/2014/main" id="{E2E5EABC-DCFA-4AEC-ACEE-331E35A1926D}"/>
                </a:ext>
              </a:extLst>
            </p:cNvPr>
            <p:cNvSpPr>
              <a:spLocks noChangeShapeType="1"/>
            </p:cNvSpPr>
            <p:nvPr/>
          </p:nvSpPr>
          <p:spPr bwMode="auto">
            <a:xfrm>
              <a:off x="532923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8" name="Line 667">
              <a:extLst>
                <a:ext uri="{FF2B5EF4-FFF2-40B4-BE49-F238E27FC236}">
                  <a16:creationId xmlns:a16="http://schemas.microsoft.com/office/drawing/2014/main" id="{8CF30614-EB24-4112-8D73-4DA95061E02A}"/>
                </a:ext>
              </a:extLst>
            </p:cNvPr>
            <p:cNvSpPr>
              <a:spLocks noChangeShapeType="1"/>
            </p:cNvSpPr>
            <p:nvPr/>
          </p:nvSpPr>
          <p:spPr bwMode="auto">
            <a:xfrm>
              <a:off x="533876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9" name="Line 668">
              <a:extLst>
                <a:ext uri="{FF2B5EF4-FFF2-40B4-BE49-F238E27FC236}">
                  <a16:creationId xmlns:a16="http://schemas.microsoft.com/office/drawing/2014/main" id="{CD3EB11D-D935-439C-B625-B9901EBD72B1}"/>
                </a:ext>
              </a:extLst>
            </p:cNvPr>
            <p:cNvSpPr>
              <a:spLocks noChangeShapeType="1"/>
            </p:cNvSpPr>
            <p:nvPr/>
          </p:nvSpPr>
          <p:spPr bwMode="auto">
            <a:xfrm flipV="1">
              <a:off x="5348289" y="3082926"/>
              <a:ext cx="0" cy="1063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0" name="Line 669">
              <a:extLst>
                <a:ext uri="{FF2B5EF4-FFF2-40B4-BE49-F238E27FC236}">
                  <a16:creationId xmlns:a16="http://schemas.microsoft.com/office/drawing/2014/main" id="{98A21DC6-0A7F-45B3-BCA7-4E0C80936653}"/>
                </a:ext>
              </a:extLst>
            </p:cNvPr>
            <p:cNvSpPr>
              <a:spLocks noChangeShapeType="1"/>
            </p:cNvSpPr>
            <p:nvPr/>
          </p:nvSpPr>
          <p:spPr bwMode="auto">
            <a:xfrm>
              <a:off x="535781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1" name="Line 670">
              <a:extLst>
                <a:ext uri="{FF2B5EF4-FFF2-40B4-BE49-F238E27FC236}">
                  <a16:creationId xmlns:a16="http://schemas.microsoft.com/office/drawing/2014/main" id="{E8284BE7-D679-465B-900C-6AAF991F5DB4}"/>
                </a:ext>
              </a:extLst>
            </p:cNvPr>
            <p:cNvSpPr>
              <a:spLocks noChangeShapeType="1"/>
            </p:cNvSpPr>
            <p:nvPr/>
          </p:nvSpPr>
          <p:spPr bwMode="auto">
            <a:xfrm>
              <a:off x="536733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2" name="Line 671">
              <a:extLst>
                <a:ext uri="{FF2B5EF4-FFF2-40B4-BE49-F238E27FC236}">
                  <a16:creationId xmlns:a16="http://schemas.microsoft.com/office/drawing/2014/main" id="{274B499E-0C2B-466B-8947-DE2BE747655E}"/>
                </a:ext>
              </a:extLst>
            </p:cNvPr>
            <p:cNvSpPr>
              <a:spLocks noChangeShapeType="1"/>
            </p:cNvSpPr>
            <p:nvPr/>
          </p:nvSpPr>
          <p:spPr bwMode="auto">
            <a:xfrm>
              <a:off x="537845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3" name="Line 672">
              <a:extLst>
                <a:ext uri="{FF2B5EF4-FFF2-40B4-BE49-F238E27FC236}">
                  <a16:creationId xmlns:a16="http://schemas.microsoft.com/office/drawing/2014/main" id="{437C65CE-3009-40CA-BB56-CB720BE67814}"/>
                </a:ext>
              </a:extLst>
            </p:cNvPr>
            <p:cNvSpPr>
              <a:spLocks noChangeShapeType="1"/>
            </p:cNvSpPr>
            <p:nvPr/>
          </p:nvSpPr>
          <p:spPr bwMode="auto">
            <a:xfrm>
              <a:off x="538797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4" name="Line 673">
              <a:extLst>
                <a:ext uri="{FF2B5EF4-FFF2-40B4-BE49-F238E27FC236}">
                  <a16:creationId xmlns:a16="http://schemas.microsoft.com/office/drawing/2014/main" id="{D6439127-2E37-48DF-B63B-BD783B6CF4B3}"/>
                </a:ext>
              </a:extLst>
            </p:cNvPr>
            <p:cNvSpPr>
              <a:spLocks noChangeShapeType="1"/>
            </p:cNvSpPr>
            <p:nvPr/>
          </p:nvSpPr>
          <p:spPr bwMode="auto">
            <a:xfrm flipV="1">
              <a:off x="5397501" y="3071813"/>
              <a:ext cx="0" cy="1016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5" name="Line 674">
              <a:extLst>
                <a:ext uri="{FF2B5EF4-FFF2-40B4-BE49-F238E27FC236}">
                  <a16:creationId xmlns:a16="http://schemas.microsoft.com/office/drawing/2014/main" id="{7BB3A1EA-6A69-40E6-8374-03E045E69318}"/>
                </a:ext>
              </a:extLst>
            </p:cNvPr>
            <p:cNvSpPr>
              <a:spLocks noChangeShapeType="1"/>
            </p:cNvSpPr>
            <p:nvPr/>
          </p:nvSpPr>
          <p:spPr bwMode="auto">
            <a:xfrm>
              <a:off x="540702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6" name="Line 675">
              <a:extLst>
                <a:ext uri="{FF2B5EF4-FFF2-40B4-BE49-F238E27FC236}">
                  <a16:creationId xmlns:a16="http://schemas.microsoft.com/office/drawing/2014/main" id="{B75BAB98-9156-43FA-A15E-6C6F90E0844B}"/>
                </a:ext>
              </a:extLst>
            </p:cNvPr>
            <p:cNvSpPr>
              <a:spLocks noChangeShapeType="1"/>
            </p:cNvSpPr>
            <p:nvPr/>
          </p:nvSpPr>
          <p:spPr bwMode="auto">
            <a:xfrm>
              <a:off x="541813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7" name="Line 676">
              <a:extLst>
                <a:ext uri="{FF2B5EF4-FFF2-40B4-BE49-F238E27FC236}">
                  <a16:creationId xmlns:a16="http://schemas.microsoft.com/office/drawing/2014/main" id="{3C2126AB-C0C2-4DCC-A15C-B7609B14F945}"/>
                </a:ext>
              </a:extLst>
            </p:cNvPr>
            <p:cNvSpPr>
              <a:spLocks noChangeShapeType="1"/>
            </p:cNvSpPr>
            <p:nvPr/>
          </p:nvSpPr>
          <p:spPr bwMode="auto">
            <a:xfrm flipV="1">
              <a:off x="5427664" y="3033713"/>
              <a:ext cx="0" cy="984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8" name="Line 677">
              <a:extLst>
                <a:ext uri="{FF2B5EF4-FFF2-40B4-BE49-F238E27FC236}">
                  <a16:creationId xmlns:a16="http://schemas.microsoft.com/office/drawing/2014/main" id="{E93CC161-4329-48B4-83B2-A2A9AE45B629}"/>
                </a:ext>
              </a:extLst>
            </p:cNvPr>
            <p:cNvSpPr>
              <a:spLocks noChangeShapeType="1"/>
            </p:cNvSpPr>
            <p:nvPr/>
          </p:nvSpPr>
          <p:spPr bwMode="auto">
            <a:xfrm>
              <a:off x="543718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9" name="Line 678">
              <a:extLst>
                <a:ext uri="{FF2B5EF4-FFF2-40B4-BE49-F238E27FC236}">
                  <a16:creationId xmlns:a16="http://schemas.microsoft.com/office/drawing/2014/main" id="{9A96A42F-53E4-4A45-80F2-050C264ED9F1}"/>
                </a:ext>
              </a:extLst>
            </p:cNvPr>
            <p:cNvSpPr>
              <a:spLocks noChangeShapeType="1"/>
            </p:cNvSpPr>
            <p:nvPr/>
          </p:nvSpPr>
          <p:spPr bwMode="auto">
            <a:xfrm>
              <a:off x="544671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0" name="Line 679">
              <a:extLst>
                <a:ext uri="{FF2B5EF4-FFF2-40B4-BE49-F238E27FC236}">
                  <a16:creationId xmlns:a16="http://schemas.microsoft.com/office/drawing/2014/main" id="{6D015A9E-F00B-4E32-BAE3-2AC0FFE7DF77}"/>
                </a:ext>
              </a:extLst>
            </p:cNvPr>
            <p:cNvSpPr>
              <a:spLocks noChangeShapeType="1"/>
            </p:cNvSpPr>
            <p:nvPr/>
          </p:nvSpPr>
          <p:spPr bwMode="auto">
            <a:xfrm flipV="1">
              <a:off x="5456239" y="2933701"/>
              <a:ext cx="0" cy="1047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1" name="Line 680">
              <a:extLst>
                <a:ext uri="{FF2B5EF4-FFF2-40B4-BE49-F238E27FC236}">
                  <a16:creationId xmlns:a16="http://schemas.microsoft.com/office/drawing/2014/main" id="{229B80EA-CD2A-40F9-9637-898F6354418C}"/>
                </a:ext>
              </a:extLst>
            </p:cNvPr>
            <p:cNvSpPr>
              <a:spLocks noChangeShapeType="1"/>
            </p:cNvSpPr>
            <p:nvPr/>
          </p:nvSpPr>
          <p:spPr bwMode="auto">
            <a:xfrm>
              <a:off x="546576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2" name="Line 681">
              <a:extLst>
                <a:ext uri="{FF2B5EF4-FFF2-40B4-BE49-F238E27FC236}">
                  <a16:creationId xmlns:a16="http://schemas.microsoft.com/office/drawing/2014/main" id="{7F9F0FFE-4387-489F-9268-2F41734687C0}"/>
                </a:ext>
              </a:extLst>
            </p:cNvPr>
            <p:cNvSpPr>
              <a:spLocks noChangeShapeType="1"/>
            </p:cNvSpPr>
            <p:nvPr/>
          </p:nvSpPr>
          <p:spPr bwMode="auto">
            <a:xfrm flipV="1">
              <a:off x="5475289" y="2971801"/>
              <a:ext cx="0" cy="1047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3" name="Line 682">
              <a:extLst>
                <a:ext uri="{FF2B5EF4-FFF2-40B4-BE49-F238E27FC236}">
                  <a16:creationId xmlns:a16="http://schemas.microsoft.com/office/drawing/2014/main" id="{4A8F7276-5963-4B77-B264-F8E0B51AFBCA}"/>
                </a:ext>
              </a:extLst>
            </p:cNvPr>
            <p:cNvSpPr>
              <a:spLocks noChangeShapeType="1"/>
            </p:cNvSpPr>
            <p:nvPr/>
          </p:nvSpPr>
          <p:spPr bwMode="auto">
            <a:xfrm>
              <a:off x="548640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4" name="Line 683">
              <a:extLst>
                <a:ext uri="{FF2B5EF4-FFF2-40B4-BE49-F238E27FC236}">
                  <a16:creationId xmlns:a16="http://schemas.microsoft.com/office/drawing/2014/main" id="{C595078E-C97D-4561-95FC-74FD8706185C}"/>
                </a:ext>
              </a:extLst>
            </p:cNvPr>
            <p:cNvSpPr>
              <a:spLocks noChangeShapeType="1"/>
            </p:cNvSpPr>
            <p:nvPr/>
          </p:nvSpPr>
          <p:spPr bwMode="auto">
            <a:xfrm>
              <a:off x="549592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5" name="Line 684">
              <a:extLst>
                <a:ext uri="{FF2B5EF4-FFF2-40B4-BE49-F238E27FC236}">
                  <a16:creationId xmlns:a16="http://schemas.microsoft.com/office/drawing/2014/main" id="{726DD2CD-4414-4E4F-94FE-954B146EB3F2}"/>
                </a:ext>
              </a:extLst>
            </p:cNvPr>
            <p:cNvSpPr>
              <a:spLocks noChangeShapeType="1"/>
            </p:cNvSpPr>
            <p:nvPr/>
          </p:nvSpPr>
          <p:spPr bwMode="auto">
            <a:xfrm>
              <a:off x="550545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6" name="Line 685">
              <a:extLst>
                <a:ext uri="{FF2B5EF4-FFF2-40B4-BE49-F238E27FC236}">
                  <a16:creationId xmlns:a16="http://schemas.microsoft.com/office/drawing/2014/main" id="{7BB128EF-0130-4E94-BC0B-653E078A421E}"/>
                </a:ext>
              </a:extLst>
            </p:cNvPr>
            <p:cNvSpPr>
              <a:spLocks noChangeShapeType="1"/>
            </p:cNvSpPr>
            <p:nvPr/>
          </p:nvSpPr>
          <p:spPr bwMode="auto">
            <a:xfrm>
              <a:off x="551497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7" name="Line 686">
              <a:extLst>
                <a:ext uri="{FF2B5EF4-FFF2-40B4-BE49-F238E27FC236}">
                  <a16:creationId xmlns:a16="http://schemas.microsoft.com/office/drawing/2014/main" id="{5A2D83C9-110F-4337-BEC6-4DB9248311D4}"/>
                </a:ext>
              </a:extLst>
            </p:cNvPr>
            <p:cNvSpPr>
              <a:spLocks noChangeShapeType="1"/>
            </p:cNvSpPr>
            <p:nvPr/>
          </p:nvSpPr>
          <p:spPr bwMode="auto">
            <a:xfrm>
              <a:off x="552450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8" name="Line 687">
              <a:extLst>
                <a:ext uri="{FF2B5EF4-FFF2-40B4-BE49-F238E27FC236}">
                  <a16:creationId xmlns:a16="http://schemas.microsoft.com/office/drawing/2014/main" id="{FDFC42ED-AA70-4B6D-B033-D2FC144F889F}"/>
                </a:ext>
              </a:extLst>
            </p:cNvPr>
            <p:cNvSpPr>
              <a:spLocks noChangeShapeType="1"/>
            </p:cNvSpPr>
            <p:nvPr/>
          </p:nvSpPr>
          <p:spPr bwMode="auto">
            <a:xfrm>
              <a:off x="553402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9" name="Line 688">
              <a:extLst>
                <a:ext uri="{FF2B5EF4-FFF2-40B4-BE49-F238E27FC236}">
                  <a16:creationId xmlns:a16="http://schemas.microsoft.com/office/drawing/2014/main" id="{4CBD1695-9122-4DC6-8BAD-2806E6A7C04E}"/>
                </a:ext>
              </a:extLst>
            </p:cNvPr>
            <p:cNvSpPr>
              <a:spLocks noChangeShapeType="1"/>
            </p:cNvSpPr>
            <p:nvPr/>
          </p:nvSpPr>
          <p:spPr bwMode="auto">
            <a:xfrm flipV="1">
              <a:off x="5545139" y="2974976"/>
              <a:ext cx="0" cy="1063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0" name="Line 689">
              <a:extLst>
                <a:ext uri="{FF2B5EF4-FFF2-40B4-BE49-F238E27FC236}">
                  <a16:creationId xmlns:a16="http://schemas.microsoft.com/office/drawing/2014/main" id="{D7F985BC-D27F-4D73-81C3-F65337C89FE1}"/>
                </a:ext>
              </a:extLst>
            </p:cNvPr>
            <p:cNvSpPr>
              <a:spLocks noChangeShapeType="1"/>
            </p:cNvSpPr>
            <p:nvPr/>
          </p:nvSpPr>
          <p:spPr bwMode="auto">
            <a:xfrm>
              <a:off x="555466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1" name="Line 690">
              <a:extLst>
                <a:ext uri="{FF2B5EF4-FFF2-40B4-BE49-F238E27FC236}">
                  <a16:creationId xmlns:a16="http://schemas.microsoft.com/office/drawing/2014/main" id="{E65D5DAC-9F22-4295-BD94-4DBF6B92C3F3}"/>
                </a:ext>
              </a:extLst>
            </p:cNvPr>
            <p:cNvSpPr>
              <a:spLocks noChangeShapeType="1"/>
            </p:cNvSpPr>
            <p:nvPr/>
          </p:nvSpPr>
          <p:spPr bwMode="auto">
            <a:xfrm flipV="1">
              <a:off x="5564189" y="3070226"/>
              <a:ext cx="0" cy="2460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2" name="Line 691">
              <a:extLst>
                <a:ext uri="{FF2B5EF4-FFF2-40B4-BE49-F238E27FC236}">
                  <a16:creationId xmlns:a16="http://schemas.microsoft.com/office/drawing/2014/main" id="{E06C0C4B-51A4-458B-BB11-51AF567B3774}"/>
                </a:ext>
              </a:extLst>
            </p:cNvPr>
            <p:cNvSpPr>
              <a:spLocks noChangeShapeType="1"/>
            </p:cNvSpPr>
            <p:nvPr/>
          </p:nvSpPr>
          <p:spPr bwMode="auto">
            <a:xfrm>
              <a:off x="557371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3" name="Line 692">
              <a:extLst>
                <a:ext uri="{FF2B5EF4-FFF2-40B4-BE49-F238E27FC236}">
                  <a16:creationId xmlns:a16="http://schemas.microsoft.com/office/drawing/2014/main" id="{1292B0CB-F625-44F6-B91A-89B73F38DBA3}"/>
                </a:ext>
              </a:extLst>
            </p:cNvPr>
            <p:cNvSpPr>
              <a:spLocks noChangeShapeType="1"/>
            </p:cNvSpPr>
            <p:nvPr/>
          </p:nvSpPr>
          <p:spPr bwMode="auto">
            <a:xfrm flipV="1">
              <a:off x="5583239" y="3074988"/>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4" name="Line 693">
              <a:extLst>
                <a:ext uri="{FF2B5EF4-FFF2-40B4-BE49-F238E27FC236}">
                  <a16:creationId xmlns:a16="http://schemas.microsoft.com/office/drawing/2014/main" id="{2C65265C-23F4-4FA2-B130-C7E35A415576}"/>
                </a:ext>
              </a:extLst>
            </p:cNvPr>
            <p:cNvSpPr>
              <a:spLocks noChangeShapeType="1"/>
            </p:cNvSpPr>
            <p:nvPr/>
          </p:nvSpPr>
          <p:spPr bwMode="auto">
            <a:xfrm>
              <a:off x="559276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5" name="Line 694">
              <a:extLst>
                <a:ext uri="{FF2B5EF4-FFF2-40B4-BE49-F238E27FC236}">
                  <a16:creationId xmlns:a16="http://schemas.microsoft.com/office/drawing/2014/main" id="{DF5E126F-E8B1-4C09-AE0C-C5C9868223D6}"/>
                </a:ext>
              </a:extLst>
            </p:cNvPr>
            <p:cNvSpPr>
              <a:spLocks noChangeShapeType="1"/>
            </p:cNvSpPr>
            <p:nvPr/>
          </p:nvSpPr>
          <p:spPr bwMode="auto">
            <a:xfrm>
              <a:off x="560387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6" name="Line 695">
              <a:extLst>
                <a:ext uri="{FF2B5EF4-FFF2-40B4-BE49-F238E27FC236}">
                  <a16:creationId xmlns:a16="http://schemas.microsoft.com/office/drawing/2014/main" id="{36326A75-5D42-48F6-9947-A33431BAC1FA}"/>
                </a:ext>
              </a:extLst>
            </p:cNvPr>
            <p:cNvSpPr>
              <a:spLocks noChangeShapeType="1"/>
            </p:cNvSpPr>
            <p:nvPr/>
          </p:nvSpPr>
          <p:spPr bwMode="auto">
            <a:xfrm flipV="1">
              <a:off x="5613401" y="3063876"/>
              <a:ext cx="0" cy="1047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7" name="Line 696">
              <a:extLst>
                <a:ext uri="{FF2B5EF4-FFF2-40B4-BE49-F238E27FC236}">
                  <a16:creationId xmlns:a16="http://schemas.microsoft.com/office/drawing/2014/main" id="{1BF76187-28BD-4EEB-8D47-2BC3F7E35797}"/>
                </a:ext>
              </a:extLst>
            </p:cNvPr>
            <p:cNvSpPr>
              <a:spLocks noChangeShapeType="1"/>
            </p:cNvSpPr>
            <p:nvPr/>
          </p:nvSpPr>
          <p:spPr bwMode="auto">
            <a:xfrm>
              <a:off x="562292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8" name="Line 697">
              <a:extLst>
                <a:ext uri="{FF2B5EF4-FFF2-40B4-BE49-F238E27FC236}">
                  <a16:creationId xmlns:a16="http://schemas.microsoft.com/office/drawing/2014/main" id="{EBEB46A1-7CA7-497D-88D4-B80967B66E69}"/>
                </a:ext>
              </a:extLst>
            </p:cNvPr>
            <p:cNvSpPr>
              <a:spLocks noChangeShapeType="1"/>
            </p:cNvSpPr>
            <p:nvPr/>
          </p:nvSpPr>
          <p:spPr bwMode="auto">
            <a:xfrm>
              <a:off x="563245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9" name="Line 698">
              <a:extLst>
                <a:ext uri="{FF2B5EF4-FFF2-40B4-BE49-F238E27FC236}">
                  <a16:creationId xmlns:a16="http://schemas.microsoft.com/office/drawing/2014/main" id="{F4FE5467-E1AE-4385-A1F7-84B9B1B3758D}"/>
                </a:ext>
              </a:extLst>
            </p:cNvPr>
            <p:cNvSpPr>
              <a:spLocks noChangeShapeType="1"/>
            </p:cNvSpPr>
            <p:nvPr/>
          </p:nvSpPr>
          <p:spPr bwMode="auto">
            <a:xfrm>
              <a:off x="564197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0" name="Line 699">
              <a:extLst>
                <a:ext uri="{FF2B5EF4-FFF2-40B4-BE49-F238E27FC236}">
                  <a16:creationId xmlns:a16="http://schemas.microsoft.com/office/drawing/2014/main" id="{19F85DCE-29A9-4895-BB97-E89E67A16A65}"/>
                </a:ext>
              </a:extLst>
            </p:cNvPr>
            <p:cNvSpPr>
              <a:spLocks noChangeShapeType="1"/>
            </p:cNvSpPr>
            <p:nvPr/>
          </p:nvSpPr>
          <p:spPr bwMode="auto">
            <a:xfrm>
              <a:off x="565308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1" name="Line 700">
              <a:extLst>
                <a:ext uri="{FF2B5EF4-FFF2-40B4-BE49-F238E27FC236}">
                  <a16:creationId xmlns:a16="http://schemas.microsoft.com/office/drawing/2014/main" id="{AEBED307-82A8-42A9-B342-C1ED81DFC209}"/>
                </a:ext>
              </a:extLst>
            </p:cNvPr>
            <p:cNvSpPr>
              <a:spLocks noChangeShapeType="1"/>
            </p:cNvSpPr>
            <p:nvPr/>
          </p:nvSpPr>
          <p:spPr bwMode="auto">
            <a:xfrm flipV="1">
              <a:off x="5662614" y="3062288"/>
              <a:ext cx="0" cy="1063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2" name="Line 701">
              <a:extLst>
                <a:ext uri="{FF2B5EF4-FFF2-40B4-BE49-F238E27FC236}">
                  <a16:creationId xmlns:a16="http://schemas.microsoft.com/office/drawing/2014/main" id="{AF8D9437-27D0-441D-8DA0-D53A469AA3AF}"/>
                </a:ext>
              </a:extLst>
            </p:cNvPr>
            <p:cNvSpPr>
              <a:spLocks noChangeShapeType="1"/>
            </p:cNvSpPr>
            <p:nvPr/>
          </p:nvSpPr>
          <p:spPr bwMode="auto">
            <a:xfrm>
              <a:off x="567213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3" name="Line 702">
              <a:extLst>
                <a:ext uri="{FF2B5EF4-FFF2-40B4-BE49-F238E27FC236}">
                  <a16:creationId xmlns:a16="http://schemas.microsoft.com/office/drawing/2014/main" id="{9C92DFDB-2968-4098-89F6-435CCB07AE12}"/>
                </a:ext>
              </a:extLst>
            </p:cNvPr>
            <p:cNvSpPr>
              <a:spLocks noChangeShapeType="1"/>
            </p:cNvSpPr>
            <p:nvPr/>
          </p:nvSpPr>
          <p:spPr bwMode="auto">
            <a:xfrm>
              <a:off x="568166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4" name="Line 703">
              <a:extLst>
                <a:ext uri="{FF2B5EF4-FFF2-40B4-BE49-F238E27FC236}">
                  <a16:creationId xmlns:a16="http://schemas.microsoft.com/office/drawing/2014/main" id="{CC901BDF-8ED6-4FD7-AC60-07F008CAF2E8}"/>
                </a:ext>
              </a:extLst>
            </p:cNvPr>
            <p:cNvSpPr>
              <a:spLocks noChangeShapeType="1"/>
            </p:cNvSpPr>
            <p:nvPr/>
          </p:nvSpPr>
          <p:spPr bwMode="auto">
            <a:xfrm>
              <a:off x="569118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5" name="Line 704">
              <a:extLst>
                <a:ext uri="{FF2B5EF4-FFF2-40B4-BE49-F238E27FC236}">
                  <a16:creationId xmlns:a16="http://schemas.microsoft.com/office/drawing/2014/main" id="{F4E1F5B0-ABAD-4F61-9404-7101BE051DFB}"/>
                </a:ext>
              </a:extLst>
            </p:cNvPr>
            <p:cNvSpPr>
              <a:spLocks noChangeShapeType="1"/>
            </p:cNvSpPr>
            <p:nvPr/>
          </p:nvSpPr>
          <p:spPr bwMode="auto">
            <a:xfrm>
              <a:off x="570071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6" name="Line 705">
              <a:extLst>
                <a:ext uri="{FF2B5EF4-FFF2-40B4-BE49-F238E27FC236}">
                  <a16:creationId xmlns:a16="http://schemas.microsoft.com/office/drawing/2014/main" id="{BAAAADA9-60F6-4553-B353-B796CEB59E57}"/>
                </a:ext>
              </a:extLst>
            </p:cNvPr>
            <p:cNvSpPr>
              <a:spLocks noChangeShapeType="1"/>
            </p:cNvSpPr>
            <p:nvPr/>
          </p:nvSpPr>
          <p:spPr bwMode="auto">
            <a:xfrm>
              <a:off x="571023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7" name="Line 706">
              <a:extLst>
                <a:ext uri="{FF2B5EF4-FFF2-40B4-BE49-F238E27FC236}">
                  <a16:creationId xmlns:a16="http://schemas.microsoft.com/office/drawing/2014/main" id="{0AA7C8D6-DB97-4BED-98C4-BF5379A9CB73}"/>
                </a:ext>
              </a:extLst>
            </p:cNvPr>
            <p:cNvSpPr>
              <a:spLocks noChangeShapeType="1"/>
            </p:cNvSpPr>
            <p:nvPr/>
          </p:nvSpPr>
          <p:spPr bwMode="auto">
            <a:xfrm>
              <a:off x="572135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8" name="Line 707">
              <a:extLst>
                <a:ext uri="{FF2B5EF4-FFF2-40B4-BE49-F238E27FC236}">
                  <a16:creationId xmlns:a16="http://schemas.microsoft.com/office/drawing/2014/main" id="{025F324F-65C2-4ACD-98FF-0D14D9A36245}"/>
                </a:ext>
              </a:extLst>
            </p:cNvPr>
            <p:cNvSpPr>
              <a:spLocks noChangeShapeType="1"/>
            </p:cNvSpPr>
            <p:nvPr/>
          </p:nvSpPr>
          <p:spPr bwMode="auto">
            <a:xfrm>
              <a:off x="573087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9" name="Line 708">
              <a:extLst>
                <a:ext uri="{FF2B5EF4-FFF2-40B4-BE49-F238E27FC236}">
                  <a16:creationId xmlns:a16="http://schemas.microsoft.com/office/drawing/2014/main" id="{19600FA1-A41C-46F6-9EBA-EDBFF90FFE72}"/>
                </a:ext>
              </a:extLst>
            </p:cNvPr>
            <p:cNvSpPr>
              <a:spLocks noChangeShapeType="1"/>
            </p:cNvSpPr>
            <p:nvPr/>
          </p:nvSpPr>
          <p:spPr bwMode="auto">
            <a:xfrm>
              <a:off x="574040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0" name="Line 709">
              <a:extLst>
                <a:ext uri="{FF2B5EF4-FFF2-40B4-BE49-F238E27FC236}">
                  <a16:creationId xmlns:a16="http://schemas.microsoft.com/office/drawing/2014/main" id="{A4BE6AD7-B8C9-4B79-8C29-B7E101EF67ED}"/>
                </a:ext>
              </a:extLst>
            </p:cNvPr>
            <p:cNvSpPr>
              <a:spLocks noChangeShapeType="1"/>
            </p:cNvSpPr>
            <p:nvPr/>
          </p:nvSpPr>
          <p:spPr bwMode="auto">
            <a:xfrm>
              <a:off x="574992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1" name="Line 710">
              <a:extLst>
                <a:ext uri="{FF2B5EF4-FFF2-40B4-BE49-F238E27FC236}">
                  <a16:creationId xmlns:a16="http://schemas.microsoft.com/office/drawing/2014/main" id="{504B6C15-E1E7-4F2C-9173-22F65A31105A}"/>
                </a:ext>
              </a:extLst>
            </p:cNvPr>
            <p:cNvSpPr>
              <a:spLocks noChangeShapeType="1"/>
            </p:cNvSpPr>
            <p:nvPr/>
          </p:nvSpPr>
          <p:spPr bwMode="auto">
            <a:xfrm>
              <a:off x="575945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2" name="Line 711">
              <a:extLst>
                <a:ext uri="{FF2B5EF4-FFF2-40B4-BE49-F238E27FC236}">
                  <a16:creationId xmlns:a16="http://schemas.microsoft.com/office/drawing/2014/main" id="{C626A052-35AD-472E-AA34-FB497B49AE8E}"/>
                </a:ext>
              </a:extLst>
            </p:cNvPr>
            <p:cNvSpPr>
              <a:spLocks noChangeShapeType="1"/>
            </p:cNvSpPr>
            <p:nvPr/>
          </p:nvSpPr>
          <p:spPr bwMode="auto">
            <a:xfrm>
              <a:off x="576897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3" name="Line 712">
              <a:extLst>
                <a:ext uri="{FF2B5EF4-FFF2-40B4-BE49-F238E27FC236}">
                  <a16:creationId xmlns:a16="http://schemas.microsoft.com/office/drawing/2014/main" id="{D5FEC859-30AD-4FBE-9AA0-FBBB872C85B5}"/>
                </a:ext>
              </a:extLst>
            </p:cNvPr>
            <p:cNvSpPr>
              <a:spLocks noChangeShapeType="1"/>
            </p:cNvSpPr>
            <p:nvPr/>
          </p:nvSpPr>
          <p:spPr bwMode="auto">
            <a:xfrm>
              <a:off x="578008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4" name="Line 713">
              <a:extLst>
                <a:ext uri="{FF2B5EF4-FFF2-40B4-BE49-F238E27FC236}">
                  <a16:creationId xmlns:a16="http://schemas.microsoft.com/office/drawing/2014/main" id="{F46E4D3F-4284-4CF8-981F-2EF7E98B8ECE}"/>
                </a:ext>
              </a:extLst>
            </p:cNvPr>
            <p:cNvSpPr>
              <a:spLocks noChangeShapeType="1"/>
            </p:cNvSpPr>
            <p:nvPr/>
          </p:nvSpPr>
          <p:spPr bwMode="auto">
            <a:xfrm>
              <a:off x="578961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5" name="Line 714">
              <a:extLst>
                <a:ext uri="{FF2B5EF4-FFF2-40B4-BE49-F238E27FC236}">
                  <a16:creationId xmlns:a16="http://schemas.microsoft.com/office/drawing/2014/main" id="{155AA2DC-582A-4A6C-90BF-D4A218F5B5C9}"/>
                </a:ext>
              </a:extLst>
            </p:cNvPr>
            <p:cNvSpPr>
              <a:spLocks noChangeShapeType="1"/>
            </p:cNvSpPr>
            <p:nvPr/>
          </p:nvSpPr>
          <p:spPr bwMode="auto">
            <a:xfrm flipV="1">
              <a:off x="5799139" y="3000376"/>
              <a:ext cx="0" cy="968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6" name="Line 715">
              <a:extLst>
                <a:ext uri="{FF2B5EF4-FFF2-40B4-BE49-F238E27FC236}">
                  <a16:creationId xmlns:a16="http://schemas.microsoft.com/office/drawing/2014/main" id="{674F99D2-EFFA-420C-9A66-55C4A3BE12A1}"/>
                </a:ext>
              </a:extLst>
            </p:cNvPr>
            <p:cNvSpPr>
              <a:spLocks noChangeShapeType="1"/>
            </p:cNvSpPr>
            <p:nvPr/>
          </p:nvSpPr>
          <p:spPr bwMode="auto">
            <a:xfrm>
              <a:off x="580866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7" name="Line 716">
              <a:extLst>
                <a:ext uri="{FF2B5EF4-FFF2-40B4-BE49-F238E27FC236}">
                  <a16:creationId xmlns:a16="http://schemas.microsoft.com/office/drawing/2014/main" id="{3EA6E95E-111D-4F71-80FE-54BDF293BC0A}"/>
                </a:ext>
              </a:extLst>
            </p:cNvPr>
            <p:cNvSpPr>
              <a:spLocks noChangeShapeType="1"/>
            </p:cNvSpPr>
            <p:nvPr/>
          </p:nvSpPr>
          <p:spPr bwMode="auto">
            <a:xfrm>
              <a:off x="581818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8" name="Line 717">
              <a:extLst>
                <a:ext uri="{FF2B5EF4-FFF2-40B4-BE49-F238E27FC236}">
                  <a16:creationId xmlns:a16="http://schemas.microsoft.com/office/drawing/2014/main" id="{B5293DF2-6B05-4D45-8716-98F7D4A5A94C}"/>
                </a:ext>
              </a:extLst>
            </p:cNvPr>
            <p:cNvSpPr>
              <a:spLocks noChangeShapeType="1"/>
            </p:cNvSpPr>
            <p:nvPr/>
          </p:nvSpPr>
          <p:spPr bwMode="auto">
            <a:xfrm>
              <a:off x="582930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9" name="Line 718">
              <a:extLst>
                <a:ext uri="{FF2B5EF4-FFF2-40B4-BE49-F238E27FC236}">
                  <a16:creationId xmlns:a16="http://schemas.microsoft.com/office/drawing/2014/main" id="{9D7B09C6-3D8B-4D3D-9D69-9E47337B7013}"/>
                </a:ext>
              </a:extLst>
            </p:cNvPr>
            <p:cNvSpPr>
              <a:spLocks noChangeShapeType="1"/>
            </p:cNvSpPr>
            <p:nvPr/>
          </p:nvSpPr>
          <p:spPr bwMode="auto">
            <a:xfrm flipV="1">
              <a:off x="5838826" y="2994026"/>
              <a:ext cx="0" cy="1016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0" name="Line 719">
              <a:extLst>
                <a:ext uri="{FF2B5EF4-FFF2-40B4-BE49-F238E27FC236}">
                  <a16:creationId xmlns:a16="http://schemas.microsoft.com/office/drawing/2014/main" id="{428E06B8-501F-4939-ADE5-1FF54CA2BF4E}"/>
                </a:ext>
              </a:extLst>
            </p:cNvPr>
            <p:cNvSpPr>
              <a:spLocks noChangeShapeType="1"/>
            </p:cNvSpPr>
            <p:nvPr/>
          </p:nvSpPr>
          <p:spPr bwMode="auto">
            <a:xfrm>
              <a:off x="584835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1" name="Line 720">
              <a:extLst>
                <a:ext uri="{FF2B5EF4-FFF2-40B4-BE49-F238E27FC236}">
                  <a16:creationId xmlns:a16="http://schemas.microsoft.com/office/drawing/2014/main" id="{DBF0797F-5D2B-4F9B-93FF-81E51394388B}"/>
                </a:ext>
              </a:extLst>
            </p:cNvPr>
            <p:cNvSpPr>
              <a:spLocks noChangeShapeType="1"/>
            </p:cNvSpPr>
            <p:nvPr/>
          </p:nvSpPr>
          <p:spPr bwMode="auto">
            <a:xfrm flipV="1">
              <a:off x="5857876" y="3044826"/>
              <a:ext cx="0" cy="2476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2" name="Line 721">
              <a:extLst>
                <a:ext uri="{FF2B5EF4-FFF2-40B4-BE49-F238E27FC236}">
                  <a16:creationId xmlns:a16="http://schemas.microsoft.com/office/drawing/2014/main" id="{13CD364D-5141-49BC-8F6B-F8C796FC4045}"/>
                </a:ext>
              </a:extLst>
            </p:cNvPr>
            <p:cNvSpPr>
              <a:spLocks noChangeShapeType="1"/>
            </p:cNvSpPr>
            <p:nvPr/>
          </p:nvSpPr>
          <p:spPr bwMode="auto">
            <a:xfrm flipV="1">
              <a:off x="5867401" y="3035301"/>
              <a:ext cx="0" cy="984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3" name="Line 722">
              <a:extLst>
                <a:ext uri="{FF2B5EF4-FFF2-40B4-BE49-F238E27FC236}">
                  <a16:creationId xmlns:a16="http://schemas.microsoft.com/office/drawing/2014/main" id="{AE3CB89A-2321-4F55-ACE2-B6899B0CAD5D}"/>
                </a:ext>
              </a:extLst>
            </p:cNvPr>
            <p:cNvSpPr>
              <a:spLocks noChangeShapeType="1"/>
            </p:cNvSpPr>
            <p:nvPr/>
          </p:nvSpPr>
          <p:spPr bwMode="auto">
            <a:xfrm flipV="1">
              <a:off x="5876926" y="3089276"/>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4" name="Line 723">
              <a:extLst>
                <a:ext uri="{FF2B5EF4-FFF2-40B4-BE49-F238E27FC236}">
                  <a16:creationId xmlns:a16="http://schemas.microsoft.com/office/drawing/2014/main" id="{FF53BB84-544A-4BEE-B0E8-CDE9B57B6C9B}"/>
                </a:ext>
              </a:extLst>
            </p:cNvPr>
            <p:cNvSpPr>
              <a:spLocks noChangeShapeType="1"/>
            </p:cNvSpPr>
            <p:nvPr/>
          </p:nvSpPr>
          <p:spPr bwMode="auto">
            <a:xfrm flipV="1">
              <a:off x="5888039" y="2970213"/>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5" name="Line 724">
              <a:extLst>
                <a:ext uri="{FF2B5EF4-FFF2-40B4-BE49-F238E27FC236}">
                  <a16:creationId xmlns:a16="http://schemas.microsoft.com/office/drawing/2014/main" id="{859B5D09-CAD5-400D-B5C3-955ACBAD9C51}"/>
                </a:ext>
              </a:extLst>
            </p:cNvPr>
            <p:cNvSpPr>
              <a:spLocks noChangeShapeType="1"/>
            </p:cNvSpPr>
            <p:nvPr/>
          </p:nvSpPr>
          <p:spPr bwMode="auto">
            <a:xfrm flipV="1">
              <a:off x="5897564" y="2935288"/>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6" name="Line 725">
              <a:extLst>
                <a:ext uri="{FF2B5EF4-FFF2-40B4-BE49-F238E27FC236}">
                  <a16:creationId xmlns:a16="http://schemas.microsoft.com/office/drawing/2014/main" id="{E40AFDD1-5477-4112-8E01-5F998C3ECDBE}"/>
                </a:ext>
              </a:extLst>
            </p:cNvPr>
            <p:cNvSpPr>
              <a:spLocks noChangeShapeType="1"/>
            </p:cNvSpPr>
            <p:nvPr/>
          </p:nvSpPr>
          <p:spPr bwMode="auto">
            <a:xfrm flipV="1">
              <a:off x="5907089" y="3065463"/>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7" name="Line 726">
              <a:extLst>
                <a:ext uri="{FF2B5EF4-FFF2-40B4-BE49-F238E27FC236}">
                  <a16:creationId xmlns:a16="http://schemas.microsoft.com/office/drawing/2014/main" id="{F8B4757D-1562-43EF-81C9-CF5144EDAC5B}"/>
                </a:ext>
              </a:extLst>
            </p:cNvPr>
            <p:cNvSpPr>
              <a:spLocks noChangeShapeType="1"/>
            </p:cNvSpPr>
            <p:nvPr/>
          </p:nvSpPr>
          <p:spPr bwMode="auto">
            <a:xfrm>
              <a:off x="591661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8" name="Line 727">
              <a:extLst>
                <a:ext uri="{FF2B5EF4-FFF2-40B4-BE49-F238E27FC236}">
                  <a16:creationId xmlns:a16="http://schemas.microsoft.com/office/drawing/2014/main" id="{3AE44A93-47FC-48B4-9EEE-11C60A4008F1}"/>
                </a:ext>
              </a:extLst>
            </p:cNvPr>
            <p:cNvSpPr>
              <a:spLocks noChangeShapeType="1"/>
            </p:cNvSpPr>
            <p:nvPr/>
          </p:nvSpPr>
          <p:spPr bwMode="auto">
            <a:xfrm>
              <a:off x="592613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9" name="Line 728">
              <a:extLst>
                <a:ext uri="{FF2B5EF4-FFF2-40B4-BE49-F238E27FC236}">
                  <a16:creationId xmlns:a16="http://schemas.microsoft.com/office/drawing/2014/main" id="{9F0DB71D-CFFE-45FE-86B5-FF0470EA6DBF}"/>
                </a:ext>
              </a:extLst>
            </p:cNvPr>
            <p:cNvSpPr>
              <a:spLocks noChangeShapeType="1"/>
            </p:cNvSpPr>
            <p:nvPr/>
          </p:nvSpPr>
          <p:spPr bwMode="auto">
            <a:xfrm>
              <a:off x="593566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0" name="Line 729">
              <a:extLst>
                <a:ext uri="{FF2B5EF4-FFF2-40B4-BE49-F238E27FC236}">
                  <a16:creationId xmlns:a16="http://schemas.microsoft.com/office/drawing/2014/main" id="{44609694-93BC-4932-B75B-6A023F2AA151}"/>
                </a:ext>
              </a:extLst>
            </p:cNvPr>
            <p:cNvSpPr>
              <a:spLocks noChangeShapeType="1"/>
            </p:cNvSpPr>
            <p:nvPr/>
          </p:nvSpPr>
          <p:spPr bwMode="auto">
            <a:xfrm flipV="1">
              <a:off x="5945189" y="3044826"/>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1" name="Line 730">
              <a:extLst>
                <a:ext uri="{FF2B5EF4-FFF2-40B4-BE49-F238E27FC236}">
                  <a16:creationId xmlns:a16="http://schemas.microsoft.com/office/drawing/2014/main" id="{74E062F7-DC7C-46F8-9777-1F6BBAA8CCEC}"/>
                </a:ext>
              </a:extLst>
            </p:cNvPr>
            <p:cNvSpPr>
              <a:spLocks noChangeShapeType="1"/>
            </p:cNvSpPr>
            <p:nvPr/>
          </p:nvSpPr>
          <p:spPr bwMode="auto">
            <a:xfrm flipV="1">
              <a:off x="5956301" y="3062288"/>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2" name="Line 731">
              <a:extLst>
                <a:ext uri="{FF2B5EF4-FFF2-40B4-BE49-F238E27FC236}">
                  <a16:creationId xmlns:a16="http://schemas.microsoft.com/office/drawing/2014/main" id="{BBD69843-3E26-456F-8048-0A98350E1B3B}"/>
                </a:ext>
              </a:extLst>
            </p:cNvPr>
            <p:cNvSpPr>
              <a:spLocks noChangeShapeType="1"/>
            </p:cNvSpPr>
            <p:nvPr/>
          </p:nvSpPr>
          <p:spPr bwMode="auto">
            <a:xfrm flipV="1">
              <a:off x="5965826" y="2967038"/>
              <a:ext cx="0" cy="1158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3" name="Line 732">
              <a:extLst>
                <a:ext uri="{FF2B5EF4-FFF2-40B4-BE49-F238E27FC236}">
                  <a16:creationId xmlns:a16="http://schemas.microsoft.com/office/drawing/2014/main" id="{6A155C34-9B1B-417D-8FF2-41352AE37338}"/>
                </a:ext>
              </a:extLst>
            </p:cNvPr>
            <p:cNvSpPr>
              <a:spLocks noChangeShapeType="1"/>
            </p:cNvSpPr>
            <p:nvPr/>
          </p:nvSpPr>
          <p:spPr bwMode="auto">
            <a:xfrm>
              <a:off x="597535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4" name="Line 733">
              <a:extLst>
                <a:ext uri="{FF2B5EF4-FFF2-40B4-BE49-F238E27FC236}">
                  <a16:creationId xmlns:a16="http://schemas.microsoft.com/office/drawing/2014/main" id="{C161DBE2-9CF4-4209-B426-3466EB3D670C}"/>
                </a:ext>
              </a:extLst>
            </p:cNvPr>
            <p:cNvSpPr>
              <a:spLocks noChangeShapeType="1"/>
            </p:cNvSpPr>
            <p:nvPr/>
          </p:nvSpPr>
          <p:spPr bwMode="auto">
            <a:xfrm flipV="1">
              <a:off x="5984876" y="2959101"/>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5" name="Line 734">
              <a:extLst>
                <a:ext uri="{FF2B5EF4-FFF2-40B4-BE49-F238E27FC236}">
                  <a16:creationId xmlns:a16="http://schemas.microsoft.com/office/drawing/2014/main" id="{C5129E6C-772F-4414-95BE-9E51C90D03F5}"/>
                </a:ext>
              </a:extLst>
            </p:cNvPr>
            <p:cNvSpPr>
              <a:spLocks noChangeShapeType="1"/>
            </p:cNvSpPr>
            <p:nvPr/>
          </p:nvSpPr>
          <p:spPr bwMode="auto">
            <a:xfrm>
              <a:off x="599440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6" name="Line 735">
              <a:extLst>
                <a:ext uri="{FF2B5EF4-FFF2-40B4-BE49-F238E27FC236}">
                  <a16:creationId xmlns:a16="http://schemas.microsoft.com/office/drawing/2014/main" id="{6CC4DCE9-6566-44AC-A40A-BBCD9025B4BD}"/>
                </a:ext>
              </a:extLst>
            </p:cNvPr>
            <p:cNvSpPr>
              <a:spLocks noChangeShapeType="1"/>
            </p:cNvSpPr>
            <p:nvPr/>
          </p:nvSpPr>
          <p:spPr bwMode="auto">
            <a:xfrm flipV="1">
              <a:off x="6005514" y="3128963"/>
              <a:ext cx="0" cy="23971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7" name="Line 736">
              <a:extLst>
                <a:ext uri="{FF2B5EF4-FFF2-40B4-BE49-F238E27FC236}">
                  <a16:creationId xmlns:a16="http://schemas.microsoft.com/office/drawing/2014/main" id="{88245BD9-39BC-4C6F-A32B-2B4ED8552C73}"/>
                </a:ext>
              </a:extLst>
            </p:cNvPr>
            <p:cNvSpPr>
              <a:spLocks noChangeShapeType="1"/>
            </p:cNvSpPr>
            <p:nvPr/>
          </p:nvSpPr>
          <p:spPr bwMode="auto">
            <a:xfrm>
              <a:off x="601503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8" name="Line 737">
              <a:extLst>
                <a:ext uri="{FF2B5EF4-FFF2-40B4-BE49-F238E27FC236}">
                  <a16:creationId xmlns:a16="http://schemas.microsoft.com/office/drawing/2014/main" id="{F1B29AB3-6377-40F3-A9A6-7FF0B12FD602}"/>
                </a:ext>
              </a:extLst>
            </p:cNvPr>
            <p:cNvSpPr>
              <a:spLocks noChangeShapeType="1"/>
            </p:cNvSpPr>
            <p:nvPr/>
          </p:nvSpPr>
          <p:spPr bwMode="auto">
            <a:xfrm>
              <a:off x="602456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9" name="Line 738">
              <a:extLst>
                <a:ext uri="{FF2B5EF4-FFF2-40B4-BE49-F238E27FC236}">
                  <a16:creationId xmlns:a16="http://schemas.microsoft.com/office/drawing/2014/main" id="{C425125A-CDE6-497A-833C-BAFC40F4340E}"/>
                </a:ext>
              </a:extLst>
            </p:cNvPr>
            <p:cNvSpPr>
              <a:spLocks noChangeShapeType="1"/>
            </p:cNvSpPr>
            <p:nvPr/>
          </p:nvSpPr>
          <p:spPr bwMode="auto">
            <a:xfrm>
              <a:off x="603408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0" name="Line 739">
              <a:extLst>
                <a:ext uri="{FF2B5EF4-FFF2-40B4-BE49-F238E27FC236}">
                  <a16:creationId xmlns:a16="http://schemas.microsoft.com/office/drawing/2014/main" id="{6A216052-350E-46D9-9E6A-9EE822297049}"/>
                </a:ext>
              </a:extLst>
            </p:cNvPr>
            <p:cNvSpPr>
              <a:spLocks noChangeShapeType="1"/>
            </p:cNvSpPr>
            <p:nvPr/>
          </p:nvSpPr>
          <p:spPr bwMode="auto">
            <a:xfrm>
              <a:off x="604361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1" name="Line 740">
              <a:extLst>
                <a:ext uri="{FF2B5EF4-FFF2-40B4-BE49-F238E27FC236}">
                  <a16:creationId xmlns:a16="http://schemas.microsoft.com/office/drawing/2014/main" id="{468CD340-FBB6-42C4-B732-824157F099DA}"/>
                </a:ext>
              </a:extLst>
            </p:cNvPr>
            <p:cNvSpPr>
              <a:spLocks noChangeShapeType="1"/>
            </p:cNvSpPr>
            <p:nvPr/>
          </p:nvSpPr>
          <p:spPr bwMode="auto">
            <a:xfrm>
              <a:off x="605313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2" name="Line 741">
              <a:extLst>
                <a:ext uri="{FF2B5EF4-FFF2-40B4-BE49-F238E27FC236}">
                  <a16:creationId xmlns:a16="http://schemas.microsoft.com/office/drawing/2014/main" id="{3CF865F5-8E6E-41C9-93A0-5294BD976210}"/>
                </a:ext>
              </a:extLst>
            </p:cNvPr>
            <p:cNvSpPr>
              <a:spLocks noChangeShapeType="1"/>
            </p:cNvSpPr>
            <p:nvPr/>
          </p:nvSpPr>
          <p:spPr bwMode="auto">
            <a:xfrm>
              <a:off x="606425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3" name="Line 742">
              <a:extLst>
                <a:ext uri="{FF2B5EF4-FFF2-40B4-BE49-F238E27FC236}">
                  <a16:creationId xmlns:a16="http://schemas.microsoft.com/office/drawing/2014/main" id="{C87A8786-772B-46AA-A72F-85E83FBE89DE}"/>
                </a:ext>
              </a:extLst>
            </p:cNvPr>
            <p:cNvSpPr>
              <a:spLocks noChangeShapeType="1"/>
            </p:cNvSpPr>
            <p:nvPr/>
          </p:nvSpPr>
          <p:spPr bwMode="auto">
            <a:xfrm flipV="1">
              <a:off x="6073776" y="2922588"/>
              <a:ext cx="0" cy="1047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4" name="Line 743">
              <a:extLst>
                <a:ext uri="{FF2B5EF4-FFF2-40B4-BE49-F238E27FC236}">
                  <a16:creationId xmlns:a16="http://schemas.microsoft.com/office/drawing/2014/main" id="{D6704369-1499-4135-869B-74C2659121A5}"/>
                </a:ext>
              </a:extLst>
            </p:cNvPr>
            <p:cNvSpPr>
              <a:spLocks noChangeShapeType="1"/>
            </p:cNvSpPr>
            <p:nvPr/>
          </p:nvSpPr>
          <p:spPr bwMode="auto">
            <a:xfrm flipV="1">
              <a:off x="6083301" y="2974976"/>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5" name="Line 744">
              <a:extLst>
                <a:ext uri="{FF2B5EF4-FFF2-40B4-BE49-F238E27FC236}">
                  <a16:creationId xmlns:a16="http://schemas.microsoft.com/office/drawing/2014/main" id="{822F90C6-C9E6-425D-8FD0-6172823BE913}"/>
                </a:ext>
              </a:extLst>
            </p:cNvPr>
            <p:cNvSpPr>
              <a:spLocks noChangeShapeType="1"/>
            </p:cNvSpPr>
            <p:nvPr/>
          </p:nvSpPr>
          <p:spPr bwMode="auto">
            <a:xfrm>
              <a:off x="609282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6" name="Line 745">
              <a:extLst>
                <a:ext uri="{FF2B5EF4-FFF2-40B4-BE49-F238E27FC236}">
                  <a16:creationId xmlns:a16="http://schemas.microsoft.com/office/drawing/2014/main" id="{D8E9586B-B507-4F56-B2AB-F6E7D7634C0E}"/>
                </a:ext>
              </a:extLst>
            </p:cNvPr>
            <p:cNvSpPr>
              <a:spLocks noChangeShapeType="1"/>
            </p:cNvSpPr>
            <p:nvPr/>
          </p:nvSpPr>
          <p:spPr bwMode="auto">
            <a:xfrm>
              <a:off x="610235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7" name="Line 746">
              <a:extLst>
                <a:ext uri="{FF2B5EF4-FFF2-40B4-BE49-F238E27FC236}">
                  <a16:creationId xmlns:a16="http://schemas.microsoft.com/office/drawing/2014/main" id="{59E14D82-89D6-4E0F-BE84-E739EA1AA92F}"/>
                </a:ext>
              </a:extLst>
            </p:cNvPr>
            <p:cNvSpPr>
              <a:spLocks noChangeShapeType="1"/>
            </p:cNvSpPr>
            <p:nvPr/>
          </p:nvSpPr>
          <p:spPr bwMode="auto">
            <a:xfrm>
              <a:off x="611187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8" name="Line 747">
              <a:extLst>
                <a:ext uri="{FF2B5EF4-FFF2-40B4-BE49-F238E27FC236}">
                  <a16:creationId xmlns:a16="http://schemas.microsoft.com/office/drawing/2014/main" id="{72BAC65A-95C3-49AB-8730-9CE070D3B603}"/>
                </a:ext>
              </a:extLst>
            </p:cNvPr>
            <p:cNvSpPr>
              <a:spLocks noChangeShapeType="1"/>
            </p:cNvSpPr>
            <p:nvPr/>
          </p:nvSpPr>
          <p:spPr bwMode="auto">
            <a:xfrm>
              <a:off x="612298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9" name="Line 748">
              <a:extLst>
                <a:ext uri="{FF2B5EF4-FFF2-40B4-BE49-F238E27FC236}">
                  <a16:creationId xmlns:a16="http://schemas.microsoft.com/office/drawing/2014/main" id="{5895B157-4DF6-4608-B4B2-09BBD7A9EECF}"/>
                </a:ext>
              </a:extLst>
            </p:cNvPr>
            <p:cNvSpPr>
              <a:spLocks noChangeShapeType="1"/>
            </p:cNvSpPr>
            <p:nvPr/>
          </p:nvSpPr>
          <p:spPr bwMode="auto">
            <a:xfrm>
              <a:off x="613251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0" name="Line 749">
              <a:extLst>
                <a:ext uri="{FF2B5EF4-FFF2-40B4-BE49-F238E27FC236}">
                  <a16:creationId xmlns:a16="http://schemas.microsoft.com/office/drawing/2014/main" id="{4AA23ABF-CE76-4EC6-AB7A-B73DF735FD4C}"/>
                </a:ext>
              </a:extLst>
            </p:cNvPr>
            <p:cNvSpPr>
              <a:spLocks noChangeShapeType="1"/>
            </p:cNvSpPr>
            <p:nvPr/>
          </p:nvSpPr>
          <p:spPr bwMode="auto">
            <a:xfrm>
              <a:off x="614203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1" name="Line 750">
              <a:extLst>
                <a:ext uri="{FF2B5EF4-FFF2-40B4-BE49-F238E27FC236}">
                  <a16:creationId xmlns:a16="http://schemas.microsoft.com/office/drawing/2014/main" id="{E0EE1BFB-1E23-4B9C-B55B-0D866CD91AEC}"/>
                </a:ext>
              </a:extLst>
            </p:cNvPr>
            <p:cNvSpPr>
              <a:spLocks noChangeShapeType="1"/>
            </p:cNvSpPr>
            <p:nvPr/>
          </p:nvSpPr>
          <p:spPr bwMode="auto">
            <a:xfrm>
              <a:off x="615156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2" name="Line 751">
              <a:extLst>
                <a:ext uri="{FF2B5EF4-FFF2-40B4-BE49-F238E27FC236}">
                  <a16:creationId xmlns:a16="http://schemas.microsoft.com/office/drawing/2014/main" id="{95F82979-455C-4CA7-9625-94FEC5535571}"/>
                </a:ext>
              </a:extLst>
            </p:cNvPr>
            <p:cNvSpPr>
              <a:spLocks noChangeShapeType="1"/>
            </p:cNvSpPr>
            <p:nvPr/>
          </p:nvSpPr>
          <p:spPr bwMode="auto">
            <a:xfrm>
              <a:off x="616108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3" name="Line 752">
              <a:extLst>
                <a:ext uri="{FF2B5EF4-FFF2-40B4-BE49-F238E27FC236}">
                  <a16:creationId xmlns:a16="http://schemas.microsoft.com/office/drawing/2014/main" id="{08A96F3E-CEDF-46A1-8BF2-3E86487BE089}"/>
                </a:ext>
              </a:extLst>
            </p:cNvPr>
            <p:cNvSpPr>
              <a:spLocks noChangeShapeType="1"/>
            </p:cNvSpPr>
            <p:nvPr/>
          </p:nvSpPr>
          <p:spPr bwMode="auto">
            <a:xfrm flipV="1">
              <a:off x="6170614" y="2938463"/>
              <a:ext cx="0" cy="1047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4" name="Line 753">
              <a:extLst>
                <a:ext uri="{FF2B5EF4-FFF2-40B4-BE49-F238E27FC236}">
                  <a16:creationId xmlns:a16="http://schemas.microsoft.com/office/drawing/2014/main" id="{2EA30E69-64A8-40F7-82FA-5BCFFD932927}"/>
                </a:ext>
              </a:extLst>
            </p:cNvPr>
            <p:cNvSpPr>
              <a:spLocks noChangeShapeType="1"/>
            </p:cNvSpPr>
            <p:nvPr/>
          </p:nvSpPr>
          <p:spPr bwMode="auto">
            <a:xfrm>
              <a:off x="618172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5" name="Line 754">
              <a:extLst>
                <a:ext uri="{FF2B5EF4-FFF2-40B4-BE49-F238E27FC236}">
                  <a16:creationId xmlns:a16="http://schemas.microsoft.com/office/drawing/2014/main" id="{2F11F50E-A038-4A21-B68D-ECAC42F93B87}"/>
                </a:ext>
              </a:extLst>
            </p:cNvPr>
            <p:cNvSpPr>
              <a:spLocks noChangeShapeType="1"/>
            </p:cNvSpPr>
            <p:nvPr/>
          </p:nvSpPr>
          <p:spPr bwMode="auto">
            <a:xfrm>
              <a:off x="619125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6" name="Line 755">
              <a:extLst>
                <a:ext uri="{FF2B5EF4-FFF2-40B4-BE49-F238E27FC236}">
                  <a16:creationId xmlns:a16="http://schemas.microsoft.com/office/drawing/2014/main" id="{A9EB9E01-AB43-4D15-A814-0281F4966F6E}"/>
                </a:ext>
              </a:extLst>
            </p:cNvPr>
            <p:cNvSpPr>
              <a:spLocks noChangeShapeType="1"/>
            </p:cNvSpPr>
            <p:nvPr/>
          </p:nvSpPr>
          <p:spPr bwMode="auto">
            <a:xfrm flipV="1">
              <a:off x="6200776" y="2963863"/>
              <a:ext cx="0" cy="10795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7" name="Line 756">
              <a:extLst>
                <a:ext uri="{FF2B5EF4-FFF2-40B4-BE49-F238E27FC236}">
                  <a16:creationId xmlns:a16="http://schemas.microsoft.com/office/drawing/2014/main" id="{4C22B46A-42E3-491E-ACDD-5A5480FC151F}"/>
                </a:ext>
              </a:extLst>
            </p:cNvPr>
            <p:cNvSpPr>
              <a:spLocks noChangeShapeType="1"/>
            </p:cNvSpPr>
            <p:nvPr/>
          </p:nvSpPr>
          <p:spPr bwMode="auto">
            <a:xfrm flipV="1">
              <a:off x="6210301" y="2944813"/>
              <a:ext cx="0" cy="1016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8" name="Line 757">
              <a:extLst>
                <a:ext uri="{FF2B5EF4-FFF2-40B4-BE49-F238E27FC236}">
                  <a16:creationId xmlns:a16="http://schemas.microsoft.com/office/drawing/2014/main" id="{F0BA3EE3-F8CC-47BA-ADF4-49CD02F3950D}"/>
                </a:ext>
              </a:extLst>
            </p:cNvPr>
            <p:cNvSpPr>
              <a:spLocks noChangeShapeType="1"/>
            </p:cNvSpPr>
            <p:nvPr/>
          </p:nvSpPr>
          <p:spPr bwMode="auto">
            <a:xfrm flipV="1">
              <a:off x="6219826" y="2974976"/>
              <a:ext cx="0" cy="1063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9" name="Line 758">
              <a:extLst>
                <a:ext uri="{FF2B5EF4-FFF2-40B4-BE49-F238E27FC236}">
                  <a16:creationId xmlns:a16="http://schemas.microsoft.com/office/drawing/2014/main" id="{2FA10BBC-A0C8-4B33-A4F7-C3EB51AA7E13}"/>
                </a:ext>
              </a:extLst>
            </p:cNvPr>
            <p:cNvSpPr>
              <a:spLocks noChangeShapeType="1"/>
            </p:cNvSpPr>
            <p:nvPr/>
          </p:nvSpPr>
          <p:spPr bwMode="auto">
            <a:xfrm flipV="1">
              <a:off x="6230939" y="2997201"/>
              <a:ext cx="0" cy="984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0" name="Line 759">
              <a:extLst>
                <a:ext uri="{FF2B5EF4-FFF2-40B4-BE49-F238E27FC236}">
                  <a16:creationId xmlns:a16="http://schemas.microsoft.com/office/drawing/2014/main" id="{F51A8977-A35C-4916-BBFC-1A0E058BEFD7}"/>
                </a:ext>
              </a:extLst>
            </p:cNvPr>
            <p:cNvSpPr>
              <a:spLocks noChangeShapeType="1"/>
            </p:cNvSpPr>
            <p:nvPr/>
          </p:nvSpPr>
          <p:spPr bwMode="auto">
            <a:xfrm>
              <a:off x="624046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1" name="Line 760">
              <a:extLst>
                <a:ext uri="{FF2B5EF4-FFF2-40B4-BE49-F238E27FC236}">
                  <a16:creationId xmlns:a16="http://schemas.microsoft.com/office/drawing/2014/main" id="{4148B4E3-CF79-4A40-8AA3-95F11E53FAE4}"/>
                </a:ext>
              </a:extLst>
            </p:cNvPr>
            <p:cNvSpPr>
              <a:spLocks noChangeShapeType="1"/>
            </p:cNvSpPr>
            <p:nvPr/>
          </p:nvSpPr>
          <p:spPr bwMode="auto">
            <a:xfrm>
              <a:off x="624998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2" name="Line 761">
              <a:extLst>
                <a:ext uri="{FF2B5EF4-FFF2-40B4-BE49-F238E27FC236}">
                  <a16:creationId xmlns:a16="http://schemas.microsoft.com/office/drawing/2014/main" id="{F2018F59-212B-4C7B-888B-90CFDDA58A97}"/>
                </a:ext>
              </a:extLst>
            </p:cNvPr>
            <p:cNvSpPr>
              <a:spLocks noChangeShapeType="1"/>
            </p:cNvSpPr>
            <p:nvPr/>
          </p:nvSpPr>
          <p:spPr bwMode="auto">
            <a:xfrm>
              <a:off x="625951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3" name="Line 762">
              <a:extLst>
                <a:ext uri="{FF2B5EF4-FFF2-40B4-BE49-F238E27FC236}">
                  <a16:creationId xmlns:a16="http://schemas.microsoft.com/office/drawing/2014/main" id="{22167B19-71AC-4A75-BAE6-8EE4D4D03857}"/>
                </a:ext>
              </a:extLst>
            </p:cNvPr>
            <p:cNvSpPr>
              <a:spLocks noChangeShapeType="1"/>
            </p:cNvSpPr>
            <p:nvPr/>
          </p:nvSpPr>
          <p:spPr bwMode="auto">
            <a:xfrm>
              <a:off x="626903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4" name="Line 763">
              <a:extLst>
                <a:ext uri="{FF2B5EF4-FFF2-40B4-BE49-F238E27FC236}">
                  <a16:creationId xmlns:a16="http://schemas.microsoft.com/office/drawing/2014/main" id="{C95D5550-E771-4147-84DB-EDA1902F3498}"/>
                </a:ext>
              </a:extLst>
            </p:cNvPr>
            <p:cNvSpPr>
              <a:spLocks noChangeShapeType="1"/>
            </p:cNvSpPr>
            <p:nvPr/>
          </p:nvSpPr>
          <p:spPr bwMode="auto">
            <a:xfrm>
              <a:off x="627856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5" name="Line 764">
              <a:extLst>
                <a:ext uri="{FF2B5EF4-FFF2-40B4-BE49-F238E27FC236}">
                  <a16:creationId xmlns:a16="http://schemas.microsoft.com/office/drawing/2014/main" id="{BE4F3A30-5A8D-4152-9ACA-9CDDD03F3A47}"/>
                </a:ext>
              </a:extLst>
            </p:cNvPr>
            <p:cNvSpPr>
              <a:spLocks noChangeShapeType="1"/>
            </p:cNvSpPr>
            <p:nvPr/>
          </p:nvSpPr>
          <p:spPr bwMode="auto">
            <a:xfrm>
              <a:off x="628808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6" name="Line 765">
              <a:extLst>
                <a:ext uri="{FF2B5EF4-FFF2-40B4-BE49-F238E27FC236}">
                  <a16:creationId xmlns:a16="http://schemas.microsoft.com/office/drawing/2014/main" id="{7667B2A6-CFB4-4472-8D12-0C757DCE69CD}"/>
                </a:ext>
              </a:extLst>
            </p:cNvPr>
            <p:cNvSpPr>
              <a:spLocks noChangeShapeType="1"/>
            </p:cNvSpPr>
            <p:nvPr/>
          </p:nvSpPr>
          <p:spPr bwMode="auto">
            <a:xfrm flipV="1">
              <a:off x="6299201" y="3059113"/>
              <a:ext cx="0" cy="246063"/>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7" name="Line 766">
              <a:extLst>
                <a:ext uri="{FF2B5EF4-FFF2-40B4-BE49-F238E27FC236}">
                  <a16:creationId xmlns:a16="http://schemas.microsoft.com/office/drawing/2014/main" id="{8C00C2AB-9B19-498C-A4F8-752075DA1C4F}"/>
                </a:ext>
              </a:extLst>
            </p:cNvPr>
            <p:cNvSpPr>
              <a:spLocks noChangeShapeType="1"/>
            </p:cNvSpPr>
            <p:nvPr/>
          </p:nvSpPr>
          <p:spPr bwMode="auto">
            <a:xfrm flipV="1">
              <a:off x="6308726" y="2971801"/>
              <a:ext cx="0" cy="11430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8" name="Line 767">
              <a:extLst>
                <a:ext uri="{FF2B5EF4-FFF2-40B4-BE49-F238E27FC236}">
                  <a16:creationId xmlns:a16="http://schemas.microsoft.com/office/drawing/2014/main" id="{6B404D89-D94F-4914-9388-99F879EE41A7}"/>
                </a:ext>
              </a:extLst>
            </p:cNvPr>
            <p:cNvSpPr>
              <a:spLocks noChangeShapeType="1"/>
            </p:cNvSpPr>
            <p:nvPr/>
          </p:nvSpPr>
          <p:spPr bwMode="auto">
            <a:xfrm flipV="1">
              <a:off x="6318251" y="3100388"/>
              <a:ext cx="0" cy="11112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9" name="Line 768">
              <a:extLst>
                <a:ext uri="{FF2B5EF4-FFF2-40B4-BE49-F238E27FC236}">
                  <a16:creationId xmlns:a16="http://schemas.microsoft.com/office/drawing/2014/main" id="{D5A98B12-1CDF-4631-9BAB-B5F7D4064625}"/>
                </a:ext>
              </a:extLst>
            </p:cNvPr>
            <p:cNvSpPr>
              <a:spLocks noChangeShapeType="1"/>
            </p:cNvSpPr>
            <p:nvPr/>
          </p:nvSpPr>
          <p:spPr bwMode="auto">
            <a:xfrm>
              <a:off x="632777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0" name="Line 769">
              <a:extLst>
                <a:ext uri="{FF2B5EF4-FFF2-40B4-BE49-F238E27FC236}">
                  <a16:creationId xmlns:a16="http://schemas.microsoft.com/office/drawing/2014/main" id="{75CD8BA0-A5A0-4550-9329-1118D8EBD033}"/>
                </a:ext>
              </a:extLst>
            </p:cNvPr>
            <p:cNvSpPr>
              <a:spLocks noChangeShapeType="1"/>
            </p:cNvSpPr>
            <p:nvPr/>
          </p:nvSpPr>
          <p:spPr bwMode="auto">
            <a:xfrm flipV="1">
              <a:off x="6337301" y="3067051"/>
              <a:ext cx="0" cy="1158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1" name="Line 770">
              <a:extLst>
                <a:ext uri="{FF2B5EF4-FFF2-40B4-BE49-F238E27FC236}">
                  <a16:creationId xmlns:a16="http://schemas.microsoft.com/office/drawing/2014/main" id="{28D87F75-9492-43A2-B552-5267351CAF0D}"/>
                </a:ext>
              </a:extLst>
            </p:cNvPr>
            <p:cNvSpPr>
              <a:spLocks noChangeShapeType="1"/>
            </p:cNvSpPr>
            <p:nvPr/>
          </p:nvSpPr>
          <p:spPr bwMode="auto">
            <a:xfrm>
              <a:off x="634682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2" name="Line 771">
              <a:extLst>
                <a:ext uri="{FF2B5EF4-FFF2-40B4-BE49-F238E27FC236}">
                  <a16:creationId xmlns:a16="http://schemas.microsoft.com/office/drawing/2014/main" id="{5E0AB530-C699-4D2D-A5EC-BAA1F1B1C0CA}"/>
                </a:ext>
              </a:extLst>
            </p:cNvPr>
            <p:cNvSpPr>
              <a:spLocks noChangeShapeType="1"/>
            </p:cNvSpPr>
            <p:nvPr/>
          </p:nvSpPr>
          <p:spPr bwMode="auto">
            <a:xfrm flipV="1">
              <a:off x="6357939" y="3035301"/>
              <a:ext cx="0" cy="904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3" name="Line 772">
              <a:extLst>
                <a:ext uri="{FF2B5EF4-FFF2-40B4-BE49-F238E27FC236}">
                  <a16:creationId xmlns:a16="http://schemas.microsoft.com/office/drawing/2014/main" id="{F1B88150-267F-4DE3-8E26-02D83770F614}"/>
                </a:ext>
              </a:extLst>
            </p:cNvPr>
            <p:cNvSpPr>
              <a:spLocks noChangeShapeType="1"/>
            </p:cNvSpPr>
            <p:nvPr/>
          </p:nvSpPr>
          <p:spPr bwMode="auto">
            <a:xfrm flipV="1">
              <a:off x="6367464" y="2957513"/>
              <a:ext cx="0" cy="10953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4" name="Line 773">
              <a:extLst>
                <a:ext uri="{FF2B5EF4-FFF2-40B4-BE49-F238E27FC236}">
                  <a16:creationId xmlns:a16="http://schemas.microsoft.com/office/drawing/2014/main" id="{D63AF78E-51D0-4AE7-B52C-922E4C6212FE}"/>
                </a:ext>
              </a:extLst>
            </p:cNvPr>
            <p:cNvSpPr>
              <a:spLocks noChangeShapeType="1"/>
            </p:cNvSpPr>
            <p:nvPr/>
          </p:nvSpPr>
          <p:spPr bwMode="auto">
            <a:xfrm>
              <a:off x="6376989"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5" name="Line 774">
              <a:extLst>
                <a:ext uri="{FF2B5EF4-FFF2-40B4-BE49-F238E27FC236}">
                  <a16:creationId xmlns:a16="http://schemas.microsoft.com/office/drawing/2014/main" id="{F6D44555-D1C5-49FC-B168-CFC71C546D27}"/>
                </a:ext>
              </a:extLst>
            </p:cNvPr>
            <p:cNvSpPr>
              <a:spLocks noChangeShapeType="1"/>
            </p:cNvSpPr>
            <p:nvPr/>
          </p:nvSpPr>
          <p:spPr bwMode="auto">
            <a:xfrm>
              <a:off x="6386514"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6" name="Line 775">
              <a:extLst>
                <a:ext uri="{FF2B5EF4-FFF2-40B4-BE49-F238E27FC236}">
                  <a16:creationId xmlns:a16="http://schemas.microsoft.com/office/drawing/2014/main" id="{C6194115-BA28-4982-AB6B-765F544DF222}"/>
                </a:ext>
              </a:extLst>
            </p:cNvPr>
            <p:cNvSpPr>
              <a:spLocks noChangeShapeType="1"/>
            </p:cNvSpPr>
            <p:nvPr/>
          </p:nvSpPr>
          <p:spPr bwMode="auto">
            <a:xfrm flipV="1">
              <a:off x="6396039" y="3001963"/>
              <a:ext cx="0" cy="90488"/>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7" name="Line 776">
              <a:extLst>
                <a:ext uri="{FF2B5EF4-FFF2-40B4-BE49-F238E27FC236}">
                  <a16:creationId xmlns:a16="http://schemas.microsoft.com/office/drawing/2014/main" id="{8D4C360F-F096-4A6F-9D2A-E74037432CEE}"/>
                </a:ext>
              </a:extLst>
            </p:cNvPr>
            <p:cNvSpPr>
              <a:spLocks noChangeShapeType="1"/>
            </p:cNvSpPr>
            <p:nvPr/>
          </p:nvSpPr>
          <p:spPr bwMode="auto">
            <a:xfrm>
              <a:off x="6407151"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8" name="Line 777">
              <a:extLst>
                <a:ext uri="{FF2B5EF4-FFF2-40B4-BE49-F238E27FC236}">
                  <a16:creationId xmlns:a16="http://schemas.microsoft.com/office/drawing/2014/main" id="{5350F611-C041-4760-9FF1-DF7A25DDFA19}"/>
                </a:ext>
              </a:extLst>
            </p:cNvPr>
            <p:cNvSpPr>
              <a:spLocks noChangeShapeType="1"/>
            </p:cNvSpPr>
            <p:nvPr/>
          </p:nvSpPr>
          <p:spPr bwMode="auto">
            <a:xfrm>
              <a:off x="641667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9" name="Line 778">
              <a:extLst>
                <a:ext uri="{FF2B5EF4-FFF2-40B4-BE49-F238E27FC236}">
                  <a16:creationId xmlns:a16="http://schemas.microsoft.com/office/drawing/2014/main" id="{52C413A8-4C33-4660-9724-176650722E53}"/>
                </a:ext>
              </a:extLst>
            </p:cNvPr>
            <p:cNvSpPr>
              <a:spLocks noChangeShapeType="1"/>
            </p:cNvSpPr>
            <p:nvPr/>
          </p:nvSpPr>
          <p:spPr bwMode="auto">
            <a:xfrm flipV="1">
              <a:off x="6426201" y="3109913"/>
              <a:ext cx="0" cy="104775"/>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0" name="Line 779">
              <a:extLst>
                <a:ext uri="{FF2B5EF4-FFF2-40B4-BE49-F238E27FC236}">
                  <a16:creationId xmlns:a16="http://schemas.microsoft.com/office/drawing/2014/main" id="{D3F6F0B4-44C2-42D3-9647-461F864CF262}"/>
                </a:ext>
              </a:extLst>
            </p:cNvPr>
            <p:cNvSpPr>
              <a:spLocks noChangeShapeType="1"/>
            </p:cNvSpPr>
            <p:nvPr/>
          </p:nvSpPr>
          <p:spPr bwMode="auto">
            <a:xfrm>
              <a:off x="6435726" y="306546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1" name="Line 780">
              <a:extLst>
                <a:ext uri="{FF2B5EF4-FFF2-40B4-BE49-F238E27FC236}">
                  <a16:creationId xmlns:a16="http://schemas.microsoft.com/office/drawing/2014/main" id="{61E029E9-1F58-44ED-B9AF-B26FC3E722EC}"/>
                </a:ext>
              </a:extLst>
            </p:cNvPr>
            <p:cNvSpPr>
              <a:spLocks noChangeShapeType="1"/>
            </p:cNvSpPr>
            <p:nvPr/>
          </p:nvSpPr>
          <p:spPr bwMode="auto">
            <a:xfrm>
              <a:off x="4967289" y="4049713"/>
              <a:ext cx="1477963"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2" name="Line 781">
              <a:extLst>
                <a:ext uri="{FF2B5EF4-FFF2-40B4-BE49-F238E27FC236}">
                  <a16:creationId xmlns:a16="http://schemas.microsoft.com/office/drawing/2014/main" id="{A83FEFD6-0E01-4AF4-B40F-BD3A2BE5BBA6}"/>
                </a:ext>
              </a:extLst>
            </p:cNvPr>
            <p:cNvSpPr>
              <a:spLocks noChangeShapeType="1"/>
            </p:cNvSpPr>
            <p:nvPr/>
          </p:nvSpPr>
          <p:spPr bwMode="auto">
            <a:xfrm flipV="1">
              <a:off x="4967289" y="4035426"/>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3" name="Line 782">
              <a:extLst>
                <a:ext uri="{FF2B5EF4-FFF2-40B4-BE49-F238E27FC236}">
                  <a16:creationId xmlns:a16="http://schemas.microsoft.com/office/drawing/2014/main" id="{869AA5DF-54BC-4756-8375-BCB8B8E817FE}"/>
                </a:ext>
              </a:extLst>
            </p:cNvPr>
            <p:cNvSpPr>
              <a:spLocks noChangeShapeType="1"/>
            </p:cNvSpPr>
            <p:nvPr/>
          </p:nvSpPr>
          <p:spPr bwMode="auto">
            <a:xfrm flipV="1">
              <a:off x="5456239" y="4035426"/>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4" name="Line 783">
              <a:extLst>
                <a:ext uri="{FF2B5EF4-FFF2-40B4-BE49-F238E27FC236}">
                  <a16:creationId xmlns:a16="http://schemas.microsoft.com/office/drawing/2014/main" id="{0F476411-784D-4D53-B4F1-C099A61270EF}"/>
                </a:ext>
              </a:extLst>
            </p:cNvPr>
            <p:cNvSpPr>
              <a:spLocks noChangeShapeType="1"/>
            </p:cNvSpPr>
            <p:nvPr/>
          </p:nvSpPr>
          <p:spPr bwMode="auto">
            <a:xfrm flipV="1">
              <a:off x="5945189" y="4035426"/>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5" name="Line 784">
              <a:extLst>
                <a:ext uri="{FF2B5EF4-FFF2-40B4-BE49-F238E27FC236}">
                  <a16:creationId xmlns:a16="http://schemas.microsoft.com/office/drawing/2014/main" id="{F6F8E363-E738-4A0B-B9C1-3EB04A6EE7D3}"/>
                </a:ext>
              </a:extLst>
            </p:cNvPr>
            <p:cNvSpPr>
              <a:spLocks noChangeShapeType="1"/>
            </p:cNvSpPr>
            <p:nvPr/>
          </p:nvSpPr>
          <p:spPr bwMode="auto">
            <a:xfrm flipV="1">
              <a:off x="6435726" y="4035426"/>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6" name="Rectangle 785">
              <a:extLst>
                <a:ext uri="{FF2B5EF4-FFF2-40B4-BE49-F238E27FC236}">
                  <a16:creationId xmlns:a16="http://schemas.microsoft.com/office/drawing/2014/main" id="{90BA9A9A-BABB-46EB-8AC5-4986D8D497F6}"/>
                </a:ext>
              </a:extLst>
            </p:cNvPr>
            <p:cNvSpPr>
              <a:spLocks noChangeArrowheads="1"/>
            </p:cNvSpPr>
            <p:nvPr/>
          </p:nvSpPr>
          <p:spPr bwMode="auto">
            <a:xfrm>
              <a:off x="4951414" y="4087813"/>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7" name="Rectangle 786">
              <a:extLst>
                <a:ext uri="{FF2B5EF4-FFF2-40B4-BE49-F238E27FC236}">
                  <a16:creationId xmlns:a16="http://schemas.microsoft.com/office/drawing/2014/main" id="{6393D9A4-84E9-4DDE-B5B2-D2BF8F334B90}"/>
                </a:ext>
              </a:extLst>
            </p:cNvPr>
            <p:cNvSpPr>
              <a:spLocks noChangeArrowheads="1"/>
            </p:cNvSpPr>
            <p:nvPr/>
          </p:nvSpPr>
          <p:spPr bwMode="auto">
            <a:xfrm>
              <a:off x="5416551" y="4087813"/>
              <a:ext cx="1111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8" name="Rectangle 787">
              <a:extLst>
                <a:ext uri="{FF2B5EF4-FFF2-40B4-BE49-F238E27FC236}">
                  <a16:creationId xmlns:a16="http://schemas.microsoft.com/office/drawing/2014/main" id="{8642BD80-1E07-46AF-9484-E157C446FE16}"/>
                </a:ext>
              </a:extLst>
            </p:cNvPr>
            <p:cNvSpPr>
              <a:spLocks noChangeArrowheads="1"/>
            </p:cNvSpPr>
            <p:nvPr/>
          </p:nvSpPr>
          <p:spPr bwMode="auto">
            <a:xfrm>
              <a:off x="5889626" y="4087813"/>
              <a:ext cx="1492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9" name="Rectangle 788">
              <a:extLst>
                <a:ext uri="{FF2B5EF4-FFF2-40B4-BE49-F238E27FC236}">
                  <a16:creationId xmlns:a16="http://schemas.microsoft.com/office/drawing/2014/main" id="{0654620F-62E3-4D28-8AED-5D7FDA536334}"/>
                </a:ext>
              </a:extLst>
            </p:cNvPr>
            <p:cNvSpPr>
              <a:spLocks noChangeArrowheads="1"/>
            </p:cNvSpPr>
            <p:nvPr/>
          </p:nvSpPr>
          <p:spPr bwMode="auto">
            <a:xfrm>
              <a:off x="6380164" y="4087813"/>
              <a:ext cx="1492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0" name="Line 789">
              <a:extLst>
                <a:ext uri="{FF2B5EF4-FFF2-40B4-BE49-F238E27FC236}">
                  <a16:creationId xmlns:a16="http://schemas.microsoft.com/office/drawing/2014/main" id="{946300B3-740D-4263-952F-C0A6FF506F87}"/>
                </a:ext>
              </a:extLst>
            </p:cNvPr>
            <p:cNvSpPr>
              <a:spLocks noChangeShapeType="1"/>
            </p:cNvSpPr>
            <p:nvPr/>
          </p:nvSpPr>
          <p:spPr bwMode="auto">
            <a:xfrm flipV="1">
              <a:off x="4967289" y="2571751"/>
              <a:ext cx="0" cy="1477963"/>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1" name="Line 790">
              <a:extLst>
                <a:ext uri="{FF2B5EF4-FFF2-40B4-BE49-F238E27FC236}">
                  <a16:creationId xmlns:a16="http://schemas.microsoft.com/office/drawing/2014/main" id="{EBC803E7-DDBD-41D9-A891-D6CBBB1DBE28}"/>
                </a:ext>
              </a:extLst>
            </p:cNvPr>
            <p:cNvSpPr>
              <a:spLocks noChangeShapeType="1"/>
            </p:cNvSpPr>
            <p:nvPr/>
          </p:nvSpPr>
          <p:spPr bwMode="auto">
            <a:xfrm>
              <a:off x="4967289" y="4049713"/>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2" name="Line 791">
              <a:extLst>
                <a:ext uri="{FF2B5EF4-FFF2-40B4-BE49-F238E27FC236}">
                  <a16:creationId xmlns:a16="http://schemas.microsoft.com/office/drawing/2014/main" id="{D6EF99D9-6E8A-4B56-97A8-9DEB4E027115}"/>
                </a:ext>
              </a:extLst>
            </p:cNvPr>
            <p:cNvSpPr>
              <a:spLocks noChangeShapeType="1"/>
            </p:cNvSpPr>
            <p:nvPr/>
          </p:nvSpPr>
          <p:spPr bwMode="auto">
            <a:xfrm>
              <a:off x="4967289" y="3803651"/>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3" name="Line 792">
              <a:extLst>
                <a:ext uri="{FF2B5EF4-FFF2-40B4-BE49-F238E27FC236}">
                  <a16:creationId xmlns:a16="http://schemas.microsoft.com/office/drawing/2014/main" id="{5E0A23B2-7FE4-4897-AE99-B410EC0EDB4F}"/>
                </a:ext>
              </a:extLst>
            </p:cNvPr>
            <p:cNvSpPr>
              <a:spLocks noChangeShapeType="1"/>
            </p:cNvSpPr>
            <p:nvPr/>
          </p:nvSpPr>
          <p:spPr bwMode="auto">
            <a:xfrm>
              <a:off x="4967289" y="3557588"/>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4" name="Line 793">
              <a:extLst>
                <a:ext uri="{FF2B5EF4-FFF2-40B4-BE49-F238E27FC236}">
                  <a16:creationId xmlns:a16="http://schemas.microsoft.com/office/drawing/2014/main" id="{9D4D155D-AC54-44EF-80B9-4978730A759F}"/>
                </a:ext>
              </a:extLst>
            </p:cNvPr>
            <p:cNvSpPr>
              <a:spLocks noChangeShapeType="1"/>
            </p:cNvSpPr>
            <p:nvPr/>
          </p:nvSpPr>
          <p:spPr bwMode="auto">
            <a:xfrm>
              <a:off x="4967289" y="3311526"/>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5" name="Line 794">
              <a:extLst>
                <a:ext uri="{FF2B5EF4-FFF2-40B4-BE49-F238E27FC236}">
                  <a16:creationId xmlns:a16="http://schemas.microsoft.com/office/drawing/2014/main" id="{42438C5C-7979-4D68-84B3-FA9D84909D50}"/>
                </a:ext>
              </a:extLst>
            </p:cNvPr>
            <p:cNvSpPr>
              <a:spLocks noChangeShapeType="1"/>
            </p:cNvSpPr>
            <p:nvPr/>
          </p:nvSpPr>
          <p:spPr bwMode="auto">
            <a:xfrm>
              <a:off x="4967289" y="3065463"/>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6" name="Line 795">
              <a:extLst>
                <a:ext uri="{FF2B5EF4-FFF2-40B4-BE49-F238E27FC236}">
                  <a16:creationId xmlns:a16="http://schemas.microsoft.com/office/drawing/2014/main" id="{F16F0FC5-B09D-4901-ACB0-543A52834F0D}"/>
                </a:ext>
              </a:extLst>
            </p:cNvPr>
            <p:cNvSpPr>
              <a:spLocks noChangeShapeType="1"/>
            </p:cNvSpPr>
            <p:nvPr/>
          </p:nvSpPr>
          <p:spPr bwMode="auto">
            <a:xfrm>
              <a:off x="4967289" y="2817813"/>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7" name="Line 796">
              <a:extLst>
                <a:ext uri="{FF2B5EF4-FFF2-40B4-BE49-F238E27FC236}">
                  <a16:creationId xmlns:a16="http://schemas.microsoft.com/office/drawing/2014/main" id="{7729374F-39BF-4BBA-9032-109BB439338B}"/>
                </a:ext>
              </a:extLst>
            </p:cNvPr>
            <p:cNvSpPr>
              <a:spLocks noChangeShapeType="1"/>
            </p:cNvSpPr>
            <p:nvPr/>
          </p:nvSpPr>
          <p:spPr bwMode="auto">
            <a:xfrm>
              <a:off x="4967289" y="2571751"/>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8" name="Rectangle 797">
              <a:extLst>
                <a:ext uri="{FF2B5EF4-FFF2-40B4-BE49-F238E27FC236}">
                  <a16:creationId xmlns:a16="http://schemas.microsoft.com/office/drawing/2014/main" id="{B9740F3D-8E6A-4B4F-9BE8-4502254DF4EE}"/>
                </a:ext>
              </a:extLst>
            </p:cNvPr>
            <p:cNvSpPr>
              <a:spLocks noChangeArrowheads="1"/>
            </p:cNvSpPr>
            <p:nvPr/>
          </p:nvSpPr>
          <p:spPr bwMode="auto">
            <a:xfrm>
              <a:off x="4870451" y="4006851"/>
              <a:ext cx="936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9" name="Rectangle 798">
              <a:extLst>
                <a:ext uri="{FF2B5EF4-FFF2-40B4-BE49-F238E27FC236}">
                  <a16:creationId xmlns:a16="http://schemas.microsoft.com/office/drawing/2014/main" id="{C146DB0B-FA69-4B79-A71E-5E86C7F52A35}"/>
                </a:ext>
              </a:extLst>
            </p:cNvPr>
            <p:cNvSpPr>
              <a:spLocks noChangeArrowheads="1"/>
            </p:cNvSpPr>
            <p:nvPr/>
          </p:nvSpPr>
          <p:spPr bwMode="auto">
            <a:xfrm>
              <a:off x="4870451" y="3757613"/>
              <a:ext cx="936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0" name="Rectangle 799">
              <a:extLst>
                <a:ext uri="{FF2B5EF4-FFF2-40B4-BE49-F238E27FC236}">
                  <a16:creationId xmlns:a16="http://schemas.microsoft.com/office/drawing/2014/main" id="{2978EAB6-A4DA-4626-8FDB-0245A8A43782}"/>
                </a:ext>
              </a:extLst>
            </p:cNvPr>
            <p:cNvSpPr>
              <a:spLocks noChangeArrowheads="1"/>
            </p:cNvSpPr>
            <p:nvPr/>
          </p:nvSpPr>
          <p:spPr bwMode="auto">
            <a:xfrm>
              <a:off x="4870451" y="3516313"/>
              <a:ext cx="936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1" name="Rectangle 800">
              <a:extLst>
                <a:ext uri="{FF2B5EF4-FFF2-40B4-BE49-F238E27FC236}">
                  <a16:creationId xmlns:a16="http://schemas.microsoft.com/office/drawing/2014/main" id="{8AD23CA8-6205-4A86-806D-D445028C7F56}"/>
                </a:ext>
              </a:extLst>
            </p:cNvPr>
            <p:cNvSpPr>
              <a:spLocks noChangeArrowheads="1"/>
            </p:cNvSpPr>
            <p:nvPr/>
          </p:nvSpPr>
          <p:spPr bwMode="auto">
            <a:xfrm>
              <a:off x="4870451" y="3267076"/>
              <a:ext cx="936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2" name="Rectangle 801">
              <a:extLst>
                <a:ext uri="{FF2B5EF4-FFF2-40B4-BE49-F238E27FC236}">
                  <a16:creationId xmlns:a16="http://schemas.microsoft.com/office/drawing/2014/main" id="{C2C8EADB-5E3A-4B39-A58E-A367DCA80E1E}"/>
                </a:ext>
              </a:extLst>
            </p:cNvPr>
            <p:cNvSpPr>
              <a:spLocks noChangeArrowheads="1"/>
            </p:cNvSpPr>
            <p:nvPr/>
          </p:nvSpPr>
          <p:spPr bwMode="auto">
            <a:xfrm>
              <a:off x="4889501" y="3019426"/>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3" name="Rectangle 802">
              <a:extLst>
                <a:ext uri="{FF2B5EF4-FFF2-40B4-BE49-F238E27FC236}">
                  <a16:creationId xmlns:a16="http://schemas.microsoft.com/office/drawing/2014/main" id="{0FFDCA80-47AD-4973-B5A3-2D36FC316B8C}"/>
                </a:ext>
              </a:extLst>
            </p:cNvPr>
            <p:cNvSpPr>
              <a:spLocks noChangeArrowheads="1"/>
            </p:cNvSpPr>
            <p:nvPr/>
          </p:nvSpPr>
          <p:spPr bwMode="auto">
            <a:xfrm>
              <a:off x="4889501" y="277653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4" name="Rectangle 803">
              <a:extLst>
                <a:ext uri="{FF2B5EF4-FFF2-40B4-BE49-F238E27FC236}">
                  <a16:creationId xmlns:a16="http://schemas.microsoft.com/office/drawing/2014/main" id="{60C56766-5FCC-419A-A948-94440947551A}"/>
                </a:ext>
              </a:extLst>
            </p:cNvPr>
            <p:cNvSpPr>
              <a:spLocks noChangeArrowheads="1"/>
            </p:cNvSpPr>
            <p:nvPr/>
          </p:nvSpPr>
          <p:spPr bwMode="auto">
            <a:xfrm>
              <a:off x="4889501" y="252888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aphicFrame>
        <p:nvGraphicFramePr>
          <p:cNvPr id="3" name="Object 2">
            <a:extLst>
              <a:ext uri="{FF2B5EF4-FFF2-40B4-BE49-F238E27FC236}">
                <a16:creationId xmlns:a16="http://schemas.microsoft.com/office/drawing/2014/main" id="{EA03A32F-A520-4698-8FB4-625DAFE3C567}"/>
              </a:ext>
            </a:extLst>
          </p:cNvPr>
          <p:cNvGraphicFramePr>
            <a:graphicFrameLocks noChangeAspect="1"/>
          </p:cNvGraphicFramePr>
          <p:nvPr>
            <p:extLst>
              <p:ext uri="{D42A27DB-BD31-4B8C-83A1-F6EECF244321}">
                <p14:modId xmlns:p14="http://schemas.microsoft.com/office/powerpoint/2010/main" val="2233361257"/>
              </p:ext>
            </p:extLst>
          </p:nvPr>
        </p:nvGraphicFramePr>
        <p:xfrm>
          <a:off x="4235060" y="363884"/>
          <a:ext cx="4801380" cy="577148"/>
        </p:xfrm>
        <a:graphic>
          <a:graphicData uri="http://schemas.openxmlformats.org/presentationml/2006/ole">
            <mc:AlternateContent xmlns:mc="http://schemas.openxmlformats.org/markup-compatibility/2006">
              <mc:Choice xmlns:v="urn:schemas-microsoft-com:vml" Requires="v">
                <p:oleObj spid="_x0000_s15530" name="Equation" r:id="rId3" imgW="3721100" imgH="444500" progId="Equation.DSMT4">
                  <p:embed/>
                </p:oleObj>
              </mc:Choice>
              <mc:Fallback>
                <p:oleObj name="Equation" r:id="rId3" imgW="3721100" imgH="444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5060" y="363884"/>
                        <a:ext cx="4801380" cy="577148"/>
                      </a:xfrm>
                      <a:prstGeom prst="rect">
                        <a:avLst/>
                      </a:prstGeom>
                      <a:noFill/>
                    </p:spPr>
                  </p:pic>
                </p:oleObj>
              </mc:Fallback>
            </mc:AlternateContent>
          </a:graphicData>
        </a:graphic>
      </p:graphicFrame>
      <p:sp>
        <p:nvSpPr>
          <p:cNvPr id="801" name="Rectangle 800">
            <a:extLst>
              <a:ext uri="{FF2B5EF4-FFF2-40B4-BE49-F238E27FC236}">
                <a16:creationId xmlns:a16="http://schemas.microsoft.com/office/drawing/2014/main" id="{72A367D3-A051-4FD5-9D20-1E92D9577295}"/>
              </a:ext>
            </a:extLst>
          </p:cNvPr>
          <p:cNvSpPr/>
          <p:nvPr/>
        </p:nvSpPr>
        <p:spPr>
          <a:xfrm>
            <a:off x="65784" y="134819"/>
            <a:ext cx="4004176" cy="830997"/>
          </a:xfrm>
          <a:prstGeom prst="rect">
            <a:avLst/>
          </a:prstGeom>
        </p:spPr>
        <p:txBody>
          <a:bodyPr wrap="square">
            <a:spAutoFit/>
          </a:bodyPr>
          <a:lstStyle/>
          <a:p>
            <a:pPr algn="ctr"/>
            <a:r>
              <a:rPr lang="en-GB" sz="2400" dirty="0">
                <a:solidFill>
                  <a:schemeClr val="accent1">
                    <a:lumMod val="75000"/>
                  </a:schemeClr>
                </a:solidFill>
                <a:latin typeface="Arial Narrow" panose="020B0606020202030204" pitchFamily="34" charset="0"/>
              </a:rPr>
              <a:t>Bayesian model reduction to eliminate redundant parameters</a:t>
            </a:r>
            <a:endParaRPr lang="en-GB" sz="2000" dirty="0">
              <a:solidFill>
                <a:schemeClr val="accent1">
                  <a:lumMod val="75000"/>
                </a:schemeClr>
              </a:solidFill>
              <a:latin typeface="Arial Narrow" panose="020B0606020202030204" pitchFamily="34" charset="0"/>
            </a:endParaRPr>
          </a:p>
        </p:txBody>
      </p:sp>
      <p:sp>
        <p:nvSpPr>
          <p:cNvPr id="2" name="TextBox 1"/>
          <p:cNvSpPr txBox="1"/>
          <p:nvPr/>
        </p:nvSpPr>
        <p:spPr>
          <a:xfrm>
            <a:off x="6007100" y="4203700"/>
            <a:ext cx="3080140" cy="923330"/>
          </a:xfrm>
          <a:prstGeom prst="rect">
            <a:avLst/>
          </a:prstGeom>
          <a:noFill/>
        </p:spPr>
        <p:txBody>
          <a:bodyPr wrap="square" rtlCol="0">
            <a:spAutoFit/>
          </a:bodyPr>
          <a:lstStyle/>
          <a:p>
            <a:r>
              <a:rPr lang="en-GB" dirty="0" smtClean="0">
                <a:solidFill>
                  <a:srgbClr val="7030A0"/>
                </a:solidFill>
              </a:rPr>
              <a:t>MAP: maximum a posterior probability – maximum likelihood estimate with priors</a:t>
            </a:r>
            <a:endParaRPr lang="en-GB" dirty="0">
              <a:solidFill>
                <a:srgbClr val="7030A0"/>
              </a:solidFill>
            </a:endParaRPr>
          </a:p>
        </p:txBody>
      </p:sp>
      <p:sp>
        <p:nvSpPr>
          <p:cNvPr id="4" name="TextBox 3"/>
          <p:cNvSpPr txBox="1"/>
          <p:nvPr/>
        </p:nvSpPr>
        <p:spPr>
          <a:xfrm>
            <a:off x="6057900" y="1795464"/>
            <a:ext cx="3086100" cy="1200329"/>
          </a:xfrm>
          <a:prstGeom prst="rect">
            <a:avLst/>
          </a:prstGeom>
          <a:noFill/>
        </p:spPr>
        <p:txBody>
          <a:bodyPr wrap="square" rtlCol="0">
            <a:spAutoFit/>
          </a:bodyPr>
          <a:lstStyle/>
          <a:p>
            <a:r>
              <a:rPr lang="en-GB" dirty="0" smtClean="0">
                <a:solidFill>
                  <a:srgbClr val="7030A0"/>
                </a:solidFill>
              </a:rPr>
              <a:t>Fit full (over-parameterised) model then assess evidence for 256 variants, with different parameters deleted.</a:t>
            </a:r>
            <a:endParaRPr lang="en-GB" dirty="0">
              <a:solidFill>
                <a:srgbClr val="7030A0"/>
              </a:solidFill>
            </a:endParaRPr>
          </a:p>
        </p:txBody>
      </p:sp>
      <p:sp>
        <p:nvSpPr>
          <p:cNvPr id="803" name="TextBox 802"/>
          <p:cNvSpPr txBox="1"/>
          <p:nvPr/>
        </p:nvSpPr>
        <p:spPr>
          <a:xfrm>
            <a:off x="5956300" y="5214757"/>
            <a:ext cx="3080140"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solidFill>
                  <a:srgbClr val="7030A0"/>
                </a:solidFill>
              </a:rPr>
              <a:t>MAP estimates in blue;</a:t>
            </a:r>
          </a:p>
          <a:p>
            <a:pPr marL="285750" indent="-285750">
              <a:buFont typeface="Arial" panose="020B0604020202020204" pitchFamily="34" charset="0"/>
              <a:buChar char="•"/>
            </a:pPr>
            <a:r>
              <a:rPr lang="en-GB" dirty="0" smtClean="0">
                <a:solidFill>
                  <a:srgbClr val="7030A0"/>
                </a:solidFill>
              </a:rPr>
              <a:t>credibility intervals in pink.</a:t>
            </a:r>
            <a:endParaRPr lang="en-GB" dirty="0">
              <a:solidFill>
                <a:srgbClr val="7030A0"/>
              </a:solidFill>
            </a:endParaRPr>
          </a:p>
        </p:txBody>
      </p:sp>
      <p:sp>
        <p:nvSpPr>
          <p:cNvPr id="804" name="TextBox 803"/>
          <p:cNvSpPr txBox="1"/>
          <p:nvPr/>
        </p:nvSpPr>
        <p:spPr>
          <a:xfrm>
            <a:off x="5956300" y="6073795"/>
            <a:ext cx="3003550" cy="369332"/>
          </a:xfrm>
          <a:prstGeom prst="rect">
            <a:avLst/>
          </a:prstGeom>
          <a:noFill/>
        </p:spPr>
        <p:txBody>
          <a:bodyPr wrap="square" rtlCol="0">
            <a:spAutoFit/>
          </a:bodyPr>
          <a:lstStyle/>
          <a:p>
            <a:r>
              <a:rPr lang="en-GB" dirty="0" smtClean="0">
                <a:solidFill>
                  <a:srgbClr val="7030A0"/>
                </a:solidFill>
              </a:rPr>
              <a:t>Can prune many parameters</a:t>
            </a:r>
            <a:endParaRPr lang="en-GB" dirty="0">
              <a:solidFill>
                <a:srgbClr val="7030A0"/>
              </a:solidFill>
            </a:endParaRPr>
          </a:p>
        </p:txBody>
      </p:sp>
    </p:spTree>
    <p:extLst>
      <p:ext uri="{BB962C8B-B14F-4D97-AF65-F5344CB8AC3E}">
        <p14:creationId xmlns:p14="http://schemas.microsoft.com/office/powerpoint/2010/main" val="2423663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Rectangle 239">
            <a:extLst>
              <a:ext uri="{FF2B5EF4-FFF2-40B4-BE49-F238E27FC236}">
                <a16:creationId xmlns:a16="http://schemas.microsoft.com/office/drawing/2014/main" id="{4DFE0B0E-5E3E-42B9-9447-5871BA35DF6C}"/>
              </a:ext>
            </a:extLst>
          </p:cNvPr>
          <p:cNvSpPr/>
          <p:nvPr/>
        </p:nvSpPr>
        <p:spPr>
          <a:xfrm>
            <a:off x="382439" y="352336"/>
            <a:ext cx="1717775" cy="1200329"/>
          </a:xfrm>
          <a:prstGeom prst="rect">
            <a:avLst/>
          </a:prstGeom>
        </p:spPr>
        <p:txBody>
          <a:bodyPr wrap="square">
            <a:spAutoFit/>
          </a:bodyPr>
          <a:lstStyle/>
          <a:p>
            <a:r>
              <a:rPr lang="en-GB" sz="2400" dirty="0">
                <a:solidFill>
                  <a:schemeClr val="accent1">
                    <a:lumMod val="75000"/>
                  </a:schemeClr>
                </a:solidFill>
                <a:latin typeface="Arial Narrow" panose="020B0606020202030204" pitchFamily="34" charset="0"/>
              </a:rPr>
              <a:t>Bayesian parameter averages</a:t>
            </a:r>
            <a:endParaRPr lang="en-GB" sz="2000" dirty="0">
              <a:solidFill>
                <a:schemeClr val="accent1">
                  <a:lumMod val="75000"/>
                </a:schemeClr>
              </a:solidFill>
              <a:latin typeface="Arial Narrow" panose="020B0606020202030204" pitchFamily="34" charset="0"/>
            </a:endParaRPr>
          </a:p>
        </p:txBody>
      </p:sp>
      <p:graphicFrame>
        <p:nvGraphicFramePr>
          <p:cNvPr id="241" name="Object 240">
            <a:extLst>
              <a:ext uri="{FF2B5EF4-FFF2-40B4-BE49-F238E27FC236}">
                <a16:creationId xmlns:a16="http://schemas.microsoft.com/office/drawing/2014/main" id="{D50068CE-93CD-4634-9717-60A803F81BD6}"/>
              </a:ext>
            </a:extLst>
          </p:cNvPr>
          <p:cNvGraphicFramePr>
            <a:graphicFrameLocks noChangeAspect="1"/>
          </p:cNvGraphicFramePr>
          <p:nvPr>
            <p:extLst>
              <p:ext uri="{D42A27DB-BD31-4B8C-83A1-F6EECF244321}">
                <p14:modId xmlns:p14="http://schemas.microsoft.com/office/powerpoint/2010/main" val="1941549082"/>
              </p:ext>
            </p:extLst>
          </p:nvPr>
        </p:nvGraphicFramePr>
        <p:xfrm>
          <a:off x="6536661" y="1639889"/>
          <a:ext cx="1485449" cy="537290"/>
        </p:xfrm>
        <a:graphic>
          <a:graphicData uri="http://schemas.openxmlformats.org/presentationml/2006/ole">
            <mc:AlternateContent xmlns:mc="http://schemas.openxmlformats.org/markup-compatibility/2006">
              <mc:Choice xmlns:v="urn:schemas-microsoft-com:vml" Requires="v">
                <p:oleObj spid="_x0000_s20018" name="Equation" r:id="rId3" imgW="444114" imgH="164957" progId="Equation.DSMT4">
                  <p:embed/>
                </p:oleObj>
              </mc:Choice>
              <mc:Fallback>
                <p:oleObj name="Equation" r:id="rId3" imgW="444114" imgH="164957" progId="Equation.DSMT4">
                  <p:embed/>
                  <p:pic>
                    <p:nvPicPr>
                      <p:cNvPr id="76" name="Object 75">
                        <a:extLst>
                          <a:ext uri="{FF2B5EF4-FFF2-40B4-BE49-F238E27FC236}">
                            <a16:creationId xmlns:a16="http://schemas.microsoft.com/office/drawing/2014/main" id="{AEC3FB85-9F0D-4CE3-89C1-5083115DDE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6661" y="1639889"/>
                        <a:ext cx="1485449" cy="537290"/>
                      </a:xfrm>
                      <a:prstGeom prst="rect">
                        <a:avLst/>
                      </a:prstGeom>
                      <a:noFill/>
                    </p:spPr>
                  </p:pic>
                </p:oleObj>
              </mc:Fallback>
            </mc:AlternateContent>
          </a:graphicData>
        </a:graphic>
      </p:graphicFrame>
      <p:graphicFrame>
        <p:nvGraphicFramePr>
          <p:cNvPr id="242" name="Object 241">
            <a:extLst>
              <a:ext uri="{FF2B5EF4-FFF2-40B4-BE49-F238E27FC236}">
                <a16:creationId xmlns:a16="http://schemas.microsoft.com/office/drawing/2014/main" id="{C4D6078E-5D03-41DF-9270-927A4EFA64C2}"/>
              </a:ext>
            </a:extLst>
          </p:cNvPr>
          <p:cNvGraphicFramePr>
            <a:graphicFrameLocks noChangeAspect="1"/>
          </p:cNvGraphicFramePr>
          <p:nvPr>
            <p:extLst>
              <p:ext uri="{D42A27DB-BD31-4B8C-83A1-F6EECF244321}">
                <p14:modId xmlns:p14="http://schemas.microsoft.com/office/powerpoint/2010/main" val="1017570891"/>
              </p:ext>
            </p:extLst>
          </p:nvPr>
        </p:nvGraphicFramePr>
        <p:xfrm>
          <a:off x="6325729" y="4963026"/>
          <a:ext cx="1995487" cy="619125"/>
        </p:xfrm>
        <a:graphic>
          <a:graphicData uri="http://schemas.openxmlformats.org/presentationml/2006/ole">
            <mc:AlternateContent xmlns:mc="http://schemas.openxmlformats.org/markup-compatibility/2006">
              <mc:Choice xmlns:v="urn:schemas-microsoft-com:vml" Requires="v">
                <p:oleObj spid="_x0000_s20019" name="Equation" r:id="rId5" imgW="596880" imgH="190440" progId="Equation.DSMT4">
                  <p:embed/>
                </p:oleObj>
              </mc:Choice>
              <mc:Fallback>
                <p:oleObj name="Equation" r:id="rId5" imgW="596880" imgH="190440" progId="Equation.DSMT4">
                  <p:embed/>
                  <p:pic>
                    <p:nvPicPr>
                      <p:cNvPr id="241" name="Object 240">
                        <a:extLst>
                          <a:ext uri="{FF2B5EF4-FFF2-40B4-BE49-F238E27FC236}">
                            <a16:creationId xmlns:a16="http://schemas.microsoft.com/office/drawing/2014/main" id="{D50068CE-93CD-4634-9717-60A803F81BD6}"/>
                          </a:ext>
                        </a:extLst>
                      </p:cNvPr>
                      <p:cNvPicPr>
                        <a:picLocks noChangeAspect="1" noChangeArrowheads="1"/>
                      </p:cNvPicPr>
                      <p:nvPr/>
                    </p:nvPicPr>
                    <p:blipFill>
                      <a:blip r:embed="rId6"/>
                      <a:srcRect/>
                      <a:stretch>
                        <a:fillRect/>
                      </a:stretch>
                    </p:blipFill>
                    <p:spPr bwMode="auto">
                      <a:xfrm>
                        <a:off x="6325729" y="4963026"/>
                        <a:ext cx="1995487" cy="619125"/>
                      </a:xfrm>
                      <a:prstGeom prst="rect">
                        <a:avLst/>
                      </a:prstGeom>
                      <a:noFill/>
                    </p:spPr>
                  </p:pic>
                </p:oleObj>
              </mc:Fallback>
            </mc:AlternateContent>
          </a:graphicData>
        </a:graphic>
      </p:graphicFrame>
      <p:sp>
        <p:nvSpPr>
          <p:cNvPr id="243" name="Rectangle 242">
            <a:extLst>
              <a:ext uri="{FF2B5EF4-FFF2-40B4-BE49-F238E27FC236}">
                <a16:creationId xmlns:a16="http://schemas.microsoft.com/office/drawing/2014/main" id="{A4DD8CDB-932C-48C9-A26E-685B5DCFB588}"/>
              </a:ext>
            </a:extLst>
          </p:cNvPr>
          <p:cNvSpPr/>
          <p:nvPr/>
        </p:nvSpPr>
        <p:spPr>
          <a:xfrm>
            <a:off x="6308183" y="1073734"/>
            <a:ext cx="1942405" cy="369332"/>
          </a:xfrm>
          <a:prstGeom prst="rect">
            <a:avLst/>
          </a:prstGeom>
        </p:spPr>
        <p:txBody>
          <a:bodyPr wrap="square">
            <a:spAutoFit/>
          </a:bodyPr>
          <a:lstStyle/>
          <a:p>
            <a:pPr algn="ctr"/>
            <a:r>
              <a:rPr lang="en-GB" dirty="0">
                <a:solidFill>
                  <a:schemeClr val="accent1">
                    <a:lumMod val="75000"/>
                  </a:schemeClr>
                </a:solidFill>
                <a:latin typeface="Arial Narrow" panose="020B0606020202030204" pitchFamily="34" charset="0"/>
              </a:rPr>
              <a:t>Log parameters</a:t>
            </a:r>
            <a:endParaRPr lang="en-GB" sz="1600" dirty="0">
              <a:solidFill>
                <a:schemeClr val="accent1">
                  <a:lumMod val="75000"/>
                </a:schemeClr>
              </a:solidFill>
              <a:latin typeface="Arial Narrow" panose="020B0606020202030204" pitchFamily="34" charset="0"/>
            </a:endParaRPr>
          </a:p>
        </p:txBody>
      </p:sp>
      <p:sp>
        <p:nvSpPr>
          <p:cNvPr id="244" name="Rectangle 243">
            <a:extLst>
              <a:ext uri="{FF2B5EF4-FFF2-40B4-BE49-F238E27FC236}">
                <a16:creationId xmlns:a16="http://schemas.microsoft.com/office/drawing/2014/main" id="{7672230F-11AC-44D2-B905-B862F21EF8FE}"/>
              </a:ext>
            </a:extLst>
          </p:cNvPr>
          <p:cNvSpPr/>
          <p:nvPr/>
        </p:nvSpPr>
        <p:spPr>
          <a:xfrm>
            <a:off x="6378811" y="4285876"/>
            <a:ext cx="1942405" cy="369332"/>
          </a:xfrm>
          <a:prstGeom prst="rect">
            <a:avLst/>
          </a:prstGeom>
        </p:spPr>
        <p:txBody>
          <a:bodyPr wrap="square">
            <a:spAutoFit/>
          </a:bodyPr>
          <a:lstStyle/>
          <a:p>
            <a:pPr algn="ctr"/>
            <a:r>
              <a:rPr lang="en-GB" dirty="0">
                <a:solidFill>
                  <a:schemeClr val="accent1">
                    <a:lumMod val="75000"/>
                  </a:schemeClr>
                </a:solidFill>
                <a:latin typeface="Arial Narrow" panose="020B0606020202030204" pitchFamily="34" charset="0"/>
              </a:rPr>
              <a:t>Scale parameters</a:t>
            </a:r>
            <a:endParaRPr lang="en-GB" sz="1600" dirty="0">
              <a:solidFill>
                <a:schemeClr val="accent1">
                  <a:lumMod val="75000"/>
                </a:schemeClr>
              </a:solidFill>
              <a:latin typeface="Arial Narrow" panose="020B0606020202030204" pitchFamily="34" charset="0"/>
            </a:endParaRPr>
          </a:p>
        </p:txBody>
      </p:sp>
      <p:sp>
        <p:nvSpPr>
          <p:cNvPr id="2" name="TextBox 1"/>
          <p:cNvSpPr txBox="1"/>
          <p:nvPr/>
        </p:nvSpPr>
        <p:spPr>
          <a:xfrm>
            <a:off x="248249" y="3490249"/>
            <a:ext cx="1504041" cy="1200329"/>
          </a:xfrm>
          <a:prstGeom prst="rect">
            <a:avLst/>
          </a:prstGeom>
          <a:noFill/>
        </p:spPr>
        <p:txBody>
          <a:bodyPr wrap="square" rtlCol="0">
            <a:spAutoFit/>
          </a:bodyPr>
          <a:lstStyle/>
          <a:p>
            <a:r>
              <a:rPr lang="en-GB" sz="2400" dirty="0" smtClean="0">
                <a:solidFill>
                  <a:srgbClr val="7030A0"/>
                </a:solidFill>
              </a:rPr>
              <a:t>social distancing very small</a:t>
            </a:r>
            <a:endParaRPr lang="en-GB" sz="2400" dirty="0">
              <a:solidFill>
                <a:srgbClr val="7030A0"/>
              </a:solidFill>
            </a:endParaRPr>
          </a:p>
        </p:txBody>
      </p:sp>
      <p:pic>
        <p:nvPicPr>
          <p:cNvPr id="4" name="Picture 3"/>
          <p:cNvPicPr>
            <a:picLocks noChangeAspect="1"/>
          </p:cNvPicPr>
          <p:nvPr/>
        </p:nvPicPr>
        <p:blipFill rotWithShape="1">
          <a:blip r:embed="rId7"/>
          <a:srcRect t="54940"/>
          <a:stretch/>
        </p:blipFill>
        <p:spPr>
          <a:xfrm>
            <a:off x="2122261" y="3498389"/>
            <a:ext cx="3833497" cy="3210848"/>
          </a:xfrm>
          <a:prstGeom prst="rect">
            <a:avLst/>
          </a:prstGeom>
        </p:spPr>
      </p:pic>
      <p:pic>
        <p:nvPicPr>
          <p:cNvPr id="245" name="Picture 244"/>
          <p:cNvPicPr>
            <a:picLocks noChangeAspect="1"/>
          </p:cNvPicPr>
          <p:nvPr/>
        </p:nvPicPr>
        <p:blipFill rotWithShape="1">
          <a:blip r:embed="rId7"/>
          <a:srcRect b="52173"/>
          <a:stretch/>
        </p:blipFill>
        <p:spPr>
          <a:xfrm>
            <a:off x="2190654" y="90432"/>
            <a:ext cx="3833497" cy="3407957"/>
          </a:xfrm>
          <a:prstGeom prst="rect">
            <a:avLst/>
          </a:prstGeom>
        </p:spPr>
      </p:pic>
      <p:sp>
        <p:nvSpPr>
          <p:cNvPr id="246" name="TextBox 245"/>
          <p:cNvSpPr txBox="1"/>
          <p:nvPr/>
        </p:nvSpPr>
        <p:spPr>
          <a:xfrm>
            <a:off x="6597992" y="2484997"/>
            <a:ext cx="2269783" cy="1200329"/>
          </a:xfrm>
          <a:prstGeom prst="rect">
            <a:avLst/>
          </a:prstGeom>
          <a:noFill/>
        </p:spPr>
        <p:txBody>
          <a:bodyPr wrap="square" rtlCol="0">
            <a:spAutoFit/>
          </a:bodyPr>
          <a:lstStyle/>
          <a:p>
            <a:r>
              <a:rPr lang="en-GB" sz="2400" dirty="0" smtClean="0">
                <a:solidFill>
                  <a:srgbClr val="7030A0"/>
                </a:solidFill>
              </a:rPr>
              <a:t>red bars are the prior settings of the parameters</a:t>
            </a:r>
            <a:endParaRPr lang="en-GB" sz="2400" dirty="0">
              <a:solidFill>
                <a:srgbClr val="7030A0"/>
              </a:solidFill>
            </a:endParaRPr>
          </a:p>
        </p:txBody>
      </p:sp>
    </p:spTree>
    <p:extLst>
      <p:ext uri="{BB962C8B-B14F-4D97-AF65-F5344CB8AC3E}">
        <p14:creationId xmlns:p14="http://schemas.microsoft.com/office/powerpoint/2010/main" val="8297223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A039DA-D89C-4BB4-B7DC-3B801480E119}"/>
              </a:ext>
            </a:extLst>
          </p:cNvPr>
          <p:cNvPicPr>
            <a:picLocks noChangeAspect="1"/>
          </p:cNvPicPr>
          <p:nvPr/>
        </p:nvPicPr>
        <p:blipFill>
          <a:blip r:embed="rId3"/>
          <a:stretch>
            <a:fillRect/>
          </a:stretch>
        </p:blipFill>
        <p:spPr>
          <a:xfrm>
            <a:off x="2191870" y="0"/>
            <a:ext cx="4760259" cy="6858000"/>
          </a:xfrm>
          <a:prstGeom prst="rect">
            <a:avLst/>
          </a:prstGeom>
        </p:spPr>
      </p:pic>
      <p:grpSp>
        <p:nvGrpSpPr>
          <p:cNvPr id="5" name="Group 4">
            <a:extLst>
              <a:ext uri="{FF2B5EF4-FFF2-40B4-BE49-F238E27FC236}">
                <a16:creationId xmlns:a16="http://schemas.microsoft.com/office/drawing/2014/main" id="{5A8A57E5-62AB-4458-9D0D-25ED3D8561E6}"/>
              </a:ext>
            </a:extLst>
          </p:cNvPr>
          <p:cNvGrpSpPr/>
          <p:nvPr/>
        </p:nvGrpSpPr>
        <p:grpSpPr>
          <a:xfrm>
            <a:off x="3503938" y="566057"/>
            <a:ext cx="2979179" cy="4752771"/>
            <a:chOff x="3503938" y="566057"/>
            <a:chExt cx="2979179" cy="4752771"/>
          </a:xfrm>
        </p:grpSpPr>
        <p:graphicFrame>
          <p:nvGraphicFramePr>
            <p:cNvPr id="6" name="Object 5">
              <a:extLst>
                <a:ext uri="{FF2B5EF4-FFF2-40B4-BE49-F238E27FC236}">
                  <a16:creationId xmlns:a16="http://schemas.microsoft.com/office/drawing/2014/main" id="{9883F137-36F7-411B-A94C-324E446CD538}"/>
                </a:ext>
              </a:extLst>
            </p:cNvPr>
            <p:cNvGraphicFramePr>
              <a:graphicFrameLocks noChangeAspect="1"/>
            </p:cNvGraphicFramePr>
            <p:nvPr>
              <p:extLst>
                <p:ext uri="{D42A27DB-BD31-4B8C-83A1-F6EECF244321}">
                  <p14:modId xmlns:p14="http://schemas.microsoft.com/office/powerpoint/2010/main" val="3790997888"/>
                </p:ext>
              </p:extLst>
            </p:nvPr>
          </p:nvGraphicFramePr>
          <p:xfrm>
            <a:off x="3506788" y="2046288"/>
            <a:ext cx="311150" cy="274637"/>
          </p:xfrm>
          <a:graphic>
            <a:graphicData uri="http://schemas.openxmlformats.org/presentationml/2006/ole">
              <mc:AlternateContent xmlns:mc="http://schemas.openxmlformats.org/markup-compatibility/2006">
                <mc:Choice xmlns:v="urn:schemas-microsoft-com:vml" Requires="v">
                  <p:oleObj spid="_x0000_s23558" name="Equation" r:id="rId4" imgW="215640" imgH="190440" progId="Equation.DSMT4">
                    <p:embed/>
                  </p:oleObj>
                </mc:Choice>
                <mc:Fallback>
                  <p:oleObj name="Equation" r:id="rId4" imgW="215640" imgH="190440" progId="Equation.DSMT4">
                    <p:embed/>
                    <p:pic>
                      <p:nvPicPr>
                        <p:cNvPr id="3" name="Object 2">
                          <a:extLst>
                            <a:ext uri="{FF2B5EF4-FFF2-40B4-BE49-F238E27FC236}">
                              <a16:creationId xmlns:a16="http://schemas.microsoft.com/office/drawing/2014/main" id="{145B2318-B2A0-436D-8165-236D51F3DF05}"/>
                            </a:ext>
                          </a:extLst>
                        </p:cNvPr>
                        <p:cNvPicPr>
                          <a:picLocks noChangeAspect="1" noChangeArrowheads="1"/>
                        </p:cNvPicPr>
                        <p:nvPr/>
                      </p:nvPicPr>
                      <p:blipFill>
                        <a:blip r:embed="rId5"/>
                        <a:srcRect/>
                        <a:stretch>
                          <a:fillRect/>
                        </a:stretch>
                      </p:blipFill>
                      <p:spPr bwMode="auto">
                        <a:xfrm>
                          <a:off x="3506788" y="2046288"/>
                          <a:ext cx="311150"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a:extLst>
                <a:ext uri="{FF2B5EF4-FFF2-40B4-BE49-F238E27FC236}">
                  <a16:creationId xmlns:a16="http://schemas.microsoft.com/office/drawing/2014/main" id="{840E4265-58E4-44B8-A4CD-66D67C5B0ED4}"/>
                </a:ext>
              </a:extLst>
            </p:cNvPr>
            <p:cNvGraphicFramePr>
              <a:graphicFrameLocks noChangeAspect="1"/>
            </p:cNvGraphicFramePr>
            <p:nvPr>
              <p:extLst>
                <p:ext uri="{D42A27DB-BD31-4B8C-83A1-F6EECF244321}">
                  <p14:modId xmlns:p14="http://schemas.microsoft.com/office/powerpoint/2010/main" val="3093447591"/>
                </p:ext>
              </p:extLst>
            </p:nvPr>
          </p:nvGraphicFramePr>
          <p:xfrm>
            <a:off x="3521401" y="566057"/>
            <a:ext cx="260604" cy="274320"/>
          </p:xfrm>
          <a:graphic>
            <a:graphicData uri="http://schemas.openxmlformats.org/presentationml/2006/ole">
              <mc:AlternateContent xmlns:mc="http://schemas.openxmlformats.org/markup-compatibility/2006">
                <mc:Choice xmlns:v="urn:schemas-microsoft-com:vml" Requires="v">
                  <p:oleObj spid="_x0000_s23559" name="Equation" r:id="rId6" imgW="177646" imgH="190335" progId="Equation.DSMT4">
                    <p:embed/>
                  </p:oleObj>
                </mc:Choice>
                <mc:Fallback>
                  <p:oleObj name="Equation" r:id="rId6" imgW="177646" imgH="190335" progId="Equation.DSMT4">
                    <p:embed/>
                    <p:pic>
                      <p:nvPicPr>
                        <p:cNvPr id="6" name="Object 5">
                          <a:extLst>
                            <a:ext uri="{FF2B5EF4-FFF2-40B4-BE49-F238E27FC236}">
                              <a16:creationId xmlns:a16="http://schemas.microsoft.com/office/drawing/2014/main" id="{78B376AB-65D1-447A-81EE-9FAE340C80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1401" y="566057"/>
                          <a:ext cx="260604" cy="274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a:extLst>
                <a:ext uri="{FF2B5EF4-FFF2-40B4-BE49-F238E27FC236}">
                  <a16:creationId xmlns:a16="http://schemas.microsoft.com/office/drawing/2014/main" id="{92F93402-3AA6-4C6D-BEC7-7B1FFE595870}"/>
                </a:ext>
              </a:extLst>
            </p:cNvPr>
            <p:cNvGraphicFramePr>
              <a:graphicFrameLocks noChangeAspect="1"/>
            </p:cNvGraphicFramePr>
            <p:nvPr>
              <p:extLst>
                <p:ext uri="{D42A27DB-BD31-4B8C-83A1-F6EECF244321}">
                  <p14:modId xmlns:p14="http://schemas.microsoft.com/office/powerpoint/2010/main" val="152102625"/>
                </p:ext>
              </p:extLst>
            </p:nvPr>
          </p:nvGraphicFramePr>
          <p:xfrm>
            <a:off x="4871909" y="566057"/>
            <a:ext cx="288036" cy="274320"/>
          </p:xfrm>
          <a:graphic>
            <a:graphicData uri="http://schemas.openxmlformats.org/presentationml/2006/ole">
              <mc:AlternateContent xmlns:mc="http://schemas.openxmlformats.org/markup-compatibility/2006">
                <mc:Choice xmlns:v="urn:schemas-microsoft-com:vml" Requires="v">
                  <p:oleObj spid="_x0000_s23560" name="Equation" r:id="rId8" imgW="203112" imgH="190417" progId="Equation.DSMT4">
                    <p:embed/>
                  </p:oleObj>
                </mc:Choice>
                <mc:Fallback>
                  <p:oleObj name="Equation" r:id="rId8" imgW="203112" imgH="190417" progId="Equation.DSMT4">
                    <p:embed/>
                    <p:pic>
                      <p:nvPicPr>
                        <p:cNvPr id="8" name="Object 7">
                          <a:extLst>
                            <a:ext uri="{FF2B5EF4-FFF2-40B4-BE49-F238E27FC236}">
                              <a16:creationId xmlns:a16="http://schemas.microsoft.com/office/drawing/2014/main" id="{A940D040-9CB5-4823-B278-A0C61712DF6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1909" y="566057"/>
                          <a:ext cx="288036" cy="274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a:extLst>
                <a:ext uri="{FF2B5EF4-FFF2-40B4-BE49-F238E27FC236}">
                  <a16:creationId xmlns:a16="http://schemas.microsoft.com/office/drawing/2014/main" id="{69D66201-37E6-4853-B8C9-36F176798DF8}"/>
                </a:ext>
              </a:extLst>
            </p:cNvPr>
            <p:cNvGraphicFramePr>
              <a:graphicFrameLocks noChangeAspect="1"/>
            </p:cNvGraphicFramePr>
            <p:nvPr>
              <p:extLst>
                <p:ext uri="{D42A27DB-BD31-4B8C-83A1-F6EECF244321}">
                  <p14:modId xmlns:p14="http://schemas.microsoft.com/office/powerpoint/2010/main" val="3708419981"/>
                </p:ext>
              </p:extLst>
            </p:nvPr>
          </p:nvGraphicFramePr>
          <p:xfrm>
            <a:off x="6167649" y="566057"/>
            <a:ext cx="315468" cy="274320"/>
          </p:xfrm>
          <a:graphic>
            <a:graphicData uri="http://schemas.openxmlformats.org/presentationml/2006/ole">
              <mc:AlternateContent xmlns:mc="http://schemas.openxmlformats.org/markup-compatibility/2006">
                <mc:Choice xmlns:v="urn:schemas-microsoft-com:vml" Requires="v">
                  <p:oleObj spid="_x0000_s23561" name="Equation" r:id="rId10" imgW="215713" imgH="190335" progId="Equation.DSMT4">
                    <p:embed/>
                  </p:oleObj>
                </mc:Choice>
                <mc:Fallback>
                  <p:oleObj name="Equation" r:id="rId10" imgW="215713" imgH="190335" progId="Equation.DSMT4">
                    <p:embed/>
                    <p:pic>
                      <p:nvPicPr>
                        <p:cNvPr id="10" name="Object 9">
                          <a:extLst>
                            <a:ext uri="{FF2B5EF4-FFF2-40B4-BE49-F238E27FC236}">
                              <a16:creationId xmlns:a16="http://schemas.microsoft.com/office/drawing/2014/main" id="{E0D916CB-88F4-4E9E-8589-DAFC9F3E44C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67649" y="566057"/>
                          <a:ext cx="315468" cy="274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a:extLst>
                <a:ext uri="{FF2B5EF4-FFF2-40B4-BE49-F238E27FC236}">
                  <a16:creationId xmlns:a16="http://schemas.microsoft.com/office/drawing/2014/main" id="{B91011DF-18E6-49DE-B968-02DC61EB18D0}"/>
                </a:ext>
              </a:extLst>
            </p:cNvPr>
            <p:cNvGraphicFramePr>
              <a:graphicFrameLocks noChangeAspect="1"/>
            </p:cNvGraphicFramePr>
            <p:nvPr>
              <p:extLst>
                <p:ext uri="{D42A27DB-BD31-4B8C-83A1-F6EECF244321}">
                  <p14:modId xmlns:p14="http://schemas.microsoft.com/office/powerpoint/2010/main" val="3492067213"/>
                </p:ext>
              </p:extLst>
            </p:nvPr>
          </p:nvGraphicFramePr>
          <p:xfrm>
            <a:off x="4857621" y="2046515"/>
            <a:ext cx="329184" cy="274320"/>
          </p:xfrm>
          <a:graphic>
            <a:graphicData uri="http://schemas.openxmlformats.org/presentationml/2006/ole">
              <mc:AlternateContent xmlns:mc="http://schemas.openxmlformats.org/markup-compatibility/2006">
                <mc:Choice xmlns:v="urn:schemas-microsoft-com:vml" Requires="v">
                  <p:oleObj spid="_x0000_s23562" name="Equation" r:id="rId12" imgW="228600" imgH="190500" progId="Equation.DSMT4">
                    <p:embed/>
                  </p:oleObj>
                </mc:Choice>
                <mc:Fallback>
                  <p:oleObj name="Equation" r:id="rId12" imgW="228600" imgH="190500" progId="Equation.DSMT4">
                    <p:embed/>
                    <p:pic>
                      <p:nvPicPr>
                        <p:cNvPr id="12" name="Object 11">
                          <a:extLst>
                            <a:ext uri="{FF2B5EF4-FFF2-40B4-BE49-F238E27FC236}">
                              <a16:creationId xmlns:a16="http://schemas.microsoft.com/office/drawing/2014/main" id="{EDD14801-EE37-496B-B2C1-9C8C0DAC1FD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57621" y="2046515"/>
                          <a:ext cx="329184" cy="274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a:extLst>
                <a:ext uri="{FF2B5EF4-FFF2-40B4-BE49-F238E27FC236}">
                  <a16:creationId xmlns:a16="http://schemas.microsoft.com/office/drawing/2014/main" id="{9CA3E87B-7702-4A26-A47F-F19086A57882}"/>
                </a:ext>
              </a:extLst>
            </p:cNvPr>
            <p:cNvGraphicFramePr>
              <a:graphicFrameLocks noChangeAspect="1"/>
            </p:cNvGraphicFramePr>
            <p:nvPr>
              <p:extLst>
                <p:ext uri="{D42A27DB-BD31-4B8C-83A1-F6EECF244321}">
                  <p14:modId xmlns:p14="http://schemas.microsoft.com/office/powerpoint/2010/main" val="2684682434"/>
                </p:ext>
              </p:extLst>
            </p:nvPr>
          </p:nvGraphicFramePr>
          <p:xfrm>
            <a:off x="6181936" y="2046515"/>
            <a:ext cx="274320" cy="274320"/>
          </p:xfrm>
          <a:graphic>
            <a:graphicData uri="http://schemas.openxmlformats.org/presentationml/2006/ole">
              <mc:AlternateContent xmlns:mc="http://schemas.openxmlformats.org/markup-compatibility/2006">
                <mc:Choice xmlns:v="urn:schemas-microsoft-com:vml" Requires="v">
                  <p:oleObj spid="_x0000_s23563" name="Equation" r:id="rId14" imgW="190417" imgH="190417" progId="Equation.DSMT4">
                    <p:embed/>
                  </p:oleObj>
                </mc:Choice>
                <mc:Fallback>
                  <p:oleObj name="Equation" r:id="rId14" imgW="190417" imgH="190417" progId="Equation.DSMT4">
                    <p:embed/>
                    <p:pic>
                      <p:nvPicPr>
                        <p:cNvPr id="14" name="Object 13">
                          <a:extLst>
                            <a:ext uri="{FF2B5EF4-FFF2-40B4-BE49-F238E27FC236}">
                              <a16:creationId xmlns:a16="http://schemas.microsoft.com/office/drawing/2014/main" id="{2FB47AB8-B604-4BA5-9678-E26B9116CEF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81936" y="2046515"/>
                          <a:ext cx="274320" cy="274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a:extLst>
                <a:ext uri="{FF2B5EF4-FFF2-40B4-BE49-F238E27FC236}">
                  <a16:creationId xmlns:a16="http://schemas.microsoft.com/office/drawing/2014/main" id="{3F533F97-9D92-4FAE-85B6-04128E889E78}"/>
                </a:ext>
              </a:extLst>
            </p:cNvPr>
            <p:cNvGraphicFramePr>
              <a:graphicFrameLocks noChangeAspect="1"/>
            </p:cNvGraphicFramePr>
            <p:nvPr>
              <p:extLst>
                <p:ext uri="{D42A27DB-BD31-4B8C-83A1-F6EECF244321}">
                  <p14:modId xmlns:p14="http://schemas.microsoft.com/office/powerpoint/2010/main" val="1394162087"/>
                </p:ext>
              </p:extLst>
            </p:nvPr>
          </p:nvGraphicFramePr>
          <p:xfrm>
            <a:off x="3503938" y="3559743"/>
            <a:ext cx="310896" cy="274320"/>
          </p:xfrm>
          <a:graphic>
            <a:graphicData uri="http://schemas.openxmlformats.org/presentationml/2006/ole">
              <mc:AlternateContent xmlns:mc="http://schemas.openxmlformats.org/markup-compatibility/2006">
                <mc:Choice xmlns:v="urn:schemas-microsoft-com:vml" Requires="v">
                  <p:oleObj spid="_x0000_s23564" name="Equation" r:id="rId16" imgW="215640" imgH="190440" progId="Equation.DSMT4">
                    <p:embed/>
                  </p:oleObj>
                </mc:Choice>
                <mc:Fallback>
                  <p:oleObj name="Equation" r:id="rId16" imgW="215640" imgH="190440" progId="Equation.DSMT4">
                    <p:embed/>
                    <p:pic>
                      <p:nvPicPr>
                        <p:cNvPr id="16" name="Object 15">
                          <a:extLst>
                            <a:ext uri="{FF2B5EF4-FFF2-40B4-BE49-F238E27FC236}">
                              <a16:creationId xmlns:a16="http://schemas.microsoft.com/office/drawing/2014/main" id="{1FCC8722-6119-4651-82F1-949CF7E3A8AF}"/>
                            </a:ext>
                          </a:extLst>
                        </p:cNvPr>
                        <p:cNvPicPr>
                          <a:picLocks noChangeAspect="1" noChangeArrowheads="1"/>
                        </p:cNvPicPr>
                        <p:nvPr/>
                      </p:nvPicPr>
                      <p:blipFill>
                        <a:blip r:embed="rId17"/>
                        <a:srcRect/>
                        <a:stretch>
                          <a:fillRect/>
                        </a:stretch>
                      </p:blipFill>
                      <p:spPr bwMode="auto">
                        <a:xfrm>
                          <a:off x="3503938" y="3559743"/>
                          <a:ext cx="310896" cy="274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a:extLst>
                <a:ext uri="{FF2B5EF4-FFF2-40B4-BE49-F238E27FC236}">
                  <a16:creationId xmlns:a16="http://schemas.microsoft.com/office/drawing/2014/main" id="{1048E70C-0271-45F6-A0D0-56A9E527585F}"/>
                </a:ext>
              </a:extLst>
            </p:cNvPr>
            <p:cNvGraphicFramePr>
              <a:graphicFrameLocks noChangeAspect="1"/>
            </p:cNvGraphicFramePr>
            <p:nvPr>
              <p:extLst>
                <p:ext uri="{D42A27DB-BD31-4B8C-83A1-F6EECF244321}">
                  <p14:modId xmlns:p14="http://schemas.microsoft.com/office/powerpoint/2010/main" val="982069959"/>
                </p:ext>
              </p:extLst>
            </p:nvPr>
          </p:nvGraphicFramePr>
          <p:xfrm>
            <a:off x="4871909" y="3559743"/>
            <a:ext cx="288036" cy="274320"/>
          </p:xfrm>
          <a:graphic>
            <a:graphicData uri="http://schemas.openxmlformats.org/presentationml/2006/ole">
              <mc:AlternateContent xmlns:mc="http://schemas.openxmlformats.org/markup-compatibility/2006">
                <mc:Choice xmlns:v="urn:schemas-microsoft-com:vml" Requires="v">
                  <p:oleObj spid="_x0000_s23565" name="Equation" r:id="rId18" imgW="203112" imgH="190417" progId="Equation.DSMT4">
                    <p:embed/>
                  </p:oleObj>
                </mc:Choice>
                <mc:Fallback>
                  <p:oleObj name="Equation" r:id="rId18" imgW="203112" imgH="190417" progId="Equation.DSMT4">
                    <p:embed/>
                    <p:pic>
                      <p:nvPicPr>
                        <p:cNvPr id="18" name="Object 17">
                          <a:extLst>
                            <a:ext uri="{FF2B5EF4-FFF2-40B4-BE49-F238E27FC236}">
                              <a16:creationId xmlns:a16="http://schemas.microsoft.com/office/drawing/2014/main" id="{DD7E02A8-7BB9-4525-98C0-AA803863B2F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71909" y="3559743"/>
                          <a:ext cx="288036" cy="274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a:extLst>
                <a:ext uri="{FF2B5EF4-FFF2-40B4-BE49-F238E27FC236}">
                  <a16:creationId xmlns:a16="http://schemas.microsoft.com/office/drawing/2014/main" id="{F23BD9F6-2975-4F61-B0BD-26EB0AF02C8B}"/>
                </a:ext>
              </a:extLst>
            </p:cNvPr>
            <p:cNvGraphicFramePr>
              <a:graphicFrameLocks noChangeAspect="1"/>
            </p:cNvGraphicFramePr>
            <p:nvPr>
              <p:extLst>
                <p:ext uri="{D42A27DB-BD31-4B8C-83A1-F6EECF244321}">
                  <p14:modId xmlns:p14="http://schemas.microsoft.com/office/powerpoint/2010/main" val="2946495294"/>
                </p:ext>
              </p:extLst>
            </p:nvPr>
          </p:nvGraphicFramePr>
          <p:xfrm>
            <a:off x="6175586" y="3559743"/>
            <a:ext cx="292608" cy="274320"/>
          </p:xfrm>
          <a:graphic>
            <a:graphicData uri="http://schemas.openxmlformats.org/presentationml/2006/ole">
              <mc:AlternateContent xmlns:mc="http://schemas.openxmlformats.org/markup-compatibility/2006">
                <mc:Choice xmlns:v="urn:schemas-microsoft-com:vml" Requires="v">
                  <p:oleObj spid="_x0000_s23566" name="Equation" r:id="rId20" imgW="203040" imgH="190440" progId="Equation.DSMT4">
                    <p:embed/>
                  </p:oleObj>
                </mc:Choice>
                <mc:Fallback>
                  <p:oleObj name="Equation" r:id="rId20" imgW="203040" imgH="190440" progId="Equation.DSMT4">
                    <p:embed/>
                    <p:pic>
                      <p:nvPicPr>
                        <p:cNvPr id="20" name="Object 19">
                          <a:extLst>
                            <a:ext uri="{FF2B5EF4-FFF2-40B4-BE49-F238E27FC236}">
                              <a16:creationId xmlns:a16="http://schemas.microsoft.com/office/drawing/2014/main" id="{BAF1B02F-C974-4E23-B42A-D9E11A567048}"/>
                            </a:ext>
                          </a:extLst>
                        </p:cNvPr>
                        <p:cNvPicPr>
                          <a:picLocks noChangeAspect="1" noChangeArrowheads="1"/>
                        </p:cNvPicPr>
                        <p:nvPr/>
                      </p:nvPicPr>
                      <p:blipFill>
                        <a:blip r:embed="rId21"/>
                        <a:srcRect/>
                        <a:stretch>
                          <a:fillRect/>
                        </a:stretch>
                      </p:blipFill>
                      <p:spPr bwMode="auto">
                        <a:xfrm>
                          <a:off x="6175586" y="3559743"/>
                          <a:ext cx="292608" cy="274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a:extLst>
                <a:ext uri="{FF2B5EF4-FFF2-40B4-BE49-F238E27FC236}">
                  <a16:creationId xmlns:a16="http://schemas.microsoft.com/office/drawing/2014/main" id="{96F49DE3-6FB5-4827-8EAF-020AC3FF4BAF}"/>
                </a:ext>
              </a:extLst>
            </p:cNvPr>
            <p:cNvGraphicFramePr>
              <a:graphicFrameLocks noChangeAspect="1"/>
            </p:cNvGraphicFramePr>
            <p:nvPr>
              <p:extLst>
                <p:ext uri="{D42A27DB-BD31-4B8C-83A1-F6EECF244321}">
                  <p14:modId xmlns:p14="http://schemas.microsoft.com/office/powerpoint/2010/main" val="2825233426"/>
                </p:ext>
              </p:extLst>
            </p:nvPr>
          </p:nvGraphicFramePr>
          <p:xfrm>
            <a:off x="3511876" y="5039746"/>
            <a:ext cx="274320" cy="274320"/>
          </p:xfrm>
          <a:graphic>
            <a:graphicData uri="http://schemas.openxmlformats.org/presentationml/2006/ole">
              <mc:AlternateContent xmlns:mc="http://schemas.openxmlformats.org/markup-compatibility/2006">
                <mc:Choice xmlns:v="urn:schemas-microsoft-com:vml" Requires="v">
                  <p:oleObj spid="_x0000_s23567" name="Equation" r:id="rId22" imgW="203024" imgH="203024" progId="Equation.DSMT4">
                    <p:embed/>
                  </p:oleObj>
                </mc:Choice>
                <mc:Fallback>
                  <p:oleObj name="Equation" r:id="rId22" imgW="203024" imgH="203024" progId="Equation.DSMT4">
                    <p:embed/>
                    <p:pic>
                      <p:nvPicPr>
                        <p:cNvPr id="22" name="Object 21">
                          <a:extLst>
                            <a:ext uri="{FF2B5EF4-FFF2-40B4-BE49-F238E27FC236}">
                              <a16:creationId xmlns:a16="http://schemas.microsoft.com/office/drawing/2014/main" id="{ACE70AD3-E359-429B-AC0E-FB4DD6A319D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11876" y="5039746"/>
                          <a:ext cx="274320" cy="274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a:extLst>
                <a:ext uri="{FF2B5EF4-FFF2-40B4-BE49-F238E27FC236}">
                  <a16:creationId xmlns:a16="http://schemas.microsoft.com/office/drawing/2014/main" id="{4442B36F-7F27-4FA7-849B-91CC00045034}"/>
                </a:ext>
              </a:extLst>
            </p:cNvPr>
            <p:cNvGraphicFramePr>
              <a:graphicFrameLocks noChangeAspect="1"/>
            </p:cNvGraphicFramePr>
            <p:nvPr>
              <p:extLst>
                <p:ext uri="{D42A27DB-BD31-4B8C-83A1-F6EECF244321}">
                  <p14:modId xmlns:p14="http://schemas.microsoft.com/office/powerpoint/2010/main" val="2086622015"/>
                </p:ext>
              </p:extLst>
            </p:nvPr>
          </p:nvGraphicFramePr>
          <p:xfrm>
            <a:off x="4862384" y="5044508"/>
            <a:ext cx="315468" cy="274320"/>
          </p:xfrm>
          <a:graphic>
            <a:graphicData uri="http://schemas.openxmlformats.org/presentationml/2006/ole">
              <mc:AlternateContent xmlns:mc="http://schemas.openxmlformats.org/markup-compatibility/2006">
                <mc:Choice xmlns:v="urn:schemas-microsoft-com:vml" Requires="v">
                  <p:oleObj spid="_x0000_s23568" name="Equation" r:id="rId24" imgW="215713" imgH="190335" progId="Equation.DSMT4">
                    <p:embed/>
                  </p:oleObj>
                </mc:Choice>
                <mc:Fallback>
                  <p:oleObj name="Equation" r:id="rId24" imgW="215713" imgH="190335" progId="Equation.DSMT4">
                    <p:embed/>
                    <p:pic>
                      <p:nvPicPr>
                        <p:cNvPr id="24" name="Object 23">
                          <a:extLst>
                            <a:ext uri="{FF2B5EF4-FFF2-40B4-BE49-F238E27FC236}">
                              <a16:creationId xmlns:a16="http://schemas.microsoft.com/office/drawing/2014/main" id="{051BE16B-2A88-4E77-9B84-07EBACF7320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62384" y="5044508"/>
                          <a:ext cx="315468" cy="274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a:extLst>
                <a:ext uri="{FF2B5EF4-FFF2-40B4-BE49-F238E27FC236}">
                  <a16:creationId xmlns:a16="http://schemas.microsoft.com/office/drawing/2014/main" id="{C1EAB119-59D0-48CB-BA16-1A3D63C2B47F}"/>
                </a:ext>
              </a:extLst>
            </p:cNvPr>
            <p:cNvGraphicFramePr>
              <a:graphicFrameLocks noChangeAspect="1"/>
            </p:cNvGraphicFramePr>
            <p:nvPr>
              <p:extLst>
                <p:ext uri="{D42A27DB-BD31-4B8C-83A1-F6EECF244321}">
                  <p14:modId xmlns:p14="http://schemas.microsoft.com/office/powerpoint/2010/main" val="915291780"/>
                </p:ext>
              </p:extLst>
            </p:nvPr>
          </p:nvGraphicFramePr>
          <p:xfrm>
            <a:off x="6167649" y="5044508"/>
            <a:ext cx="315468" cy="274320"/>
          </p:xfrm>
          <a:graphic>
            <a:graphicData uri="http://schemas.openxmlformats.org/presentationml/2006/ole">
              <mc:AlternateContent xmlns:mc="http://schemas.openxmlformats.org/markup-compatibility/2006">
                <mc:Choice xmlns:v="urn:schemas-microsoft-com:vml" Requires="v">
                  <p:oleObj spid="_x0000_s23569" name="Equation" r:id="rId26" imgW="215713" imgH="190335" progId="Equation.DSMT4">
                    <p:embed/>
                  </p:oleObj>
                </mc:Choice>
                <mc:Fallback>
                  <p:oleObj name="Equation" r:id="rId26" imgW="215713" imgH="190335" progId="Equation.DSMT4">
                    <p:embed/>
                    <p:pic>
                      <p:nvPicPr>
                        <p:cNvPr id="26" name="Object 25">
                          <a:extLst>
                            <a:ext uri="{FF2B5EF4-FFF2-40B4-BE49-F238E27FC236}">
                              <a16:creationId xmlns:a16="http://schemas.microsoft.com/office/drawing/2014/main" id="{7A815702-BFEC-4651-82FA-E480A5BF787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167649" y="5044508"/>
                          <a:ext cx="315468" cy="274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 name="Rectangle 17">
            <a:extLst>
              <a:ext uri="{FF2B5EF4-FFF2-40B4-BE49-F238E27FC236}">
                <a16:creationId xmlns:a16="http://schemas.microsoft.com/office/drawing/2014/main" id="{4C5A7D1E-FDEE-4304-9C69-63A3888B97B9}"/>
              </a:ext>
            </a:extLst>
          </p:cNvPr>
          <p:cNvSpPr/>
          <p:nvPr/>
        </p:nvSpPr>
        <p:spPr>
          <a:xfrm>
            <a:off x="382439" y="352336"/>
            <a:ext cx="1717775" cy="1200329"/>
          </a:xfrm>
          <a:prstGeom prst="rect">
            <a:avLst/>
          </a:prstGeom>
        </p:spPr>
        <p:txBody>
          <a:bodyPr wrap="square">
            <a:spAutoFit/>
          </a:bodyPr>
          <a:lstStyle/>
          <a:p>
            <a:r>
              <a:rPr lang="en-GB" sz="2400" dirty="0">
                <a:solidFill>
                  <a:schemeClr val="accent1">
                    <a:lumMod val="75000"/>
                  </a:schemeClr>
                </a:solidFill>
                <a:latin typeface="Arial Narrow" panose="020B0606020202030204" pitchFamily="34" charset="0"/>
              </a:rPr>
              <a:t>Country specific differences</a:t>
            </a:r>
            <a:endParaRPr lang="en-GB" sz="2000" dirty="0">
              <a:solidFill>
                <a:schemeClr val="accent1">
                  <a:lumMod val="75000"/>
                </a:schemeClr>
              </a:solidFill>
              <a:latin typeface="Arial Narrow" panose="020B0606020202030204" pitchFamily="34" charset="0"/>
            </a:endParaRPr>
          </a:p>
        </p:txBody>
      </p:sp>
      <p:sp>
        <p:nvSpPr>
          <p:cNvPr id="2" name="Rounded Rectangle 1"/>
          <p:cNvSpPr/>
          <p:nvPr/>
        </p:nvSpPr>
        <p:spPr>
          <a:xfrm>
            <a:off x="6629400" y="984250"/>
            <a:ext cx="285750" cy="349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76418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F594650-87AA-4666-8E90-022B9F023CFE}"/>
              </a:ext>
            </a:extLst>
          </p:cNvPr>
          <p:cNvSpPr>
            <a:spLocks noChangeArrowheads="1"/>
          </p:cNvSpPr>
          <p:nvPr/>
        </p:nvSpPr>
        <p:spPr bwMode="auto">
          <a:xfrm>
            <a:off x="668916" y="1289953"/>
            <a:ext cx="7806167"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Narrow" panose="020B0606020202030204" pitchFamily="34" charset="0"/>
              </a:rPr>
              <a:t>Scientific Advisory Group for Emergencies (SAGE): Coronavirus (COVID-19) response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Narrow" panose="020B0606020202030204" pitchFamily="34" charset="0"/>
              </a:rPr>
              <a:t>The Scientific Advisory Group for Emergencies (SAGE) provides scientific and technical advice to support government decision makers during emergencies.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Narrow" panose="020B060602020203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Narrow" panose="020B0606020202030204" pitchFamily="34" charset="0"/>
              </a:rPr>
              <a:t>Role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Narrow" panose="020B0606020202030204" pitchFamily="34" charset="0"/>
              </a:rPr>
              <a:t>SAGE is responsible for ensuring that timely and coordinated scientific advice is made available to decision makers to support UK cross-government decisions in the Cabinet Office Briefing Room (COBR). The advice provided by SAGE does not represent official government policy.</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Narrow" panose="020B060602020203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Narrow" panose="020B0606020202030204" pitchFamily="34" charset="0"/>
              </a:rPr>
              <a:t>Expert groups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Narrow" panose="020B0606020202030204" pitchFamily="34" charset="0"/>
              </a:rPr>
              <a:t>SAGE relies on external science advice and on advice from expert groups. During COVID-19 this includes the: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Narrow" panose="020B060602020203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Narrow" panose="020B0606020202030204" pitchFamily="34" charset="0"/>
              </a:rPr>
              <a:t>New and Emerging Respiratory Virus Threats Advisory Group (NERVTAG)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Narrow" panose="020B0606020202030204" pitchFamily="34" charset="0"/>
                <a:hlinkClick r:id="rId2"/>
              </a:rPr>
              <a:t>Scientific Pandemic Influenza Group on Modelling (SPI-M)</a:t>
            </a:r>
            <a:r>
              <a:rPr kumimoji="0" lang="en-US" altLang="en-US" sz="1600" b="0" i="0" u="none" strike="noStrike" cap="none" normalizeH="0" baseline="0" dirty="0">
                <a:ln>
                  <a:noFill/>
                </a:ln>
                <a:solidFill>
                  <a:schemeClr val="tx1"/>
                </a:solidFill>
                <a:effectLst/>
                <a:latin typeface="Arial Narrow" panose="020B0606020202030204" pitchFamily="34" charset="0"/>
              </a:rPr>
              <a:t> (Department for Health and Social Care)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Narrow" panose="020B0606020202030204" pitchFamily="34" charset="0"/>
              </a:rPr>
              <a:t>Independent Scientific Pandemic Influenza Group on </a:t>
            </a:r>
            <a:r>
              <a:rPr kumimoji="0" lang="en-US" altLang="en-US" sz="1600" b="0" i="0" u="none" strike="noStrike" cap="none" normalizeH="0" baseline="0" dirty="0" err="1">
                <a:ln>
                  <a:noFill/>
                </a:ln>
                <a:solidFill>
                  <a:schemeClr val="tx1"/>
                </a:solidFill>
                <a:effectLst/>
                <a:latin typeface="Arial Narrow" panose="020B0606020202030204" pitchFamily="34" charset="0"/>
              </a:rPr>
              <a:t>Behaviours</a:t>
            </a:r>
            <a:r>
              <a:rPr kumimoji="0" lang="en-US" altLang="en-US" sz="1600" b="0" i="0" u="none" strike="noStrike" cap="none" normalizeH="0" baseline="0" dirty="0">
                <a:ln>
                  <a:noFill/>
                </a:ln>
                <a:solidFill>
                  <a:schemeClr val="tx1"/>
                </a:solidFill>
                <a:effectLst/>
                <a:latin typeface="Arial Narrow" panose="020B0606020202030204" pitchFamily="34" charset="0"/>
              </a:rPr>
              <a:t> (SPI-B)</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Narrow" panose="020B0606020202030204" pitchFamily="34" charset="0"/>
              </a:rPr>
              <a:t>These groups consider the scientific evidence and feed in their consensus conclusions to SAGE.</a:t>
            </a:r>
          </a:p>
        </p:txBody>
      </p:sp>
    </p:spTree>
    <p:extLst>
      <p:ext uri="{BB962C8B-B14F-4D97-AF65-F5344CB8AC3E}">
        <p14:creationId xmlns:p14="http://schemas.microsoft.com/office/powerpoint/2010/main" val="3277590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E68695E-6B0E-4AED-B871-2B2E7749F5EE}"/>
              </a:ext>
            </a:extLst>
          </p:cNvPr>
          <p:cNvGraphicFramePr>
            <a:graphicFrameLocks noGrp="1"/>
          </p:cNvGraphicFramePr>
          <p:nvPr>
            <p:extLst>
              <p:ext uri="{D42A27DB-BD31-4B8C-83A1-F6EECF244321}">
                <p14:modId xmlns:p14="http://schemas.microsoft.com/office/powerpoint/2010/main" val="400084965"/>
              </p:ext>
            </p:extLst>
          </p:nvPr>
        </p:nvGraphicFramePr>
        <p:xfrm>
          <a:off x="1444427" y="1399922"/>
          <a:ext cx="6255145" cy="4698522"/>
        </p:xfrm>
        <a:graphic>
          <a:graphicData uri="http://schemas.openxmlformats.org/drawingml/2006/table">
            <a:tbl>
              <a:tblPr firstRow="1" firstCol="1" bandRow="1">
                <a:tableStyleId>{5C22544A-7EE6-4342-B048-85BDC9FD1C3A}</a:tableStyleId>
              </a:tblPr>
              <a:tblGrid>
                <a:gridCol w="2658030">
                  <a:extLst>
                    <a:ext uri="{9D8B030D-6E8A-4147-A177-3AD203B41FA5}">
                      <a16:colId xmlns:a16="http://schemas.microsoft.com/office/drawing/2014/main" val="1167159011"/>
                    </a:ext>
                  </a:extLst>
                </a:gridCol>
                <a:gridCol w="1309673">
                  <a:extLst>
                    <a:ext uri="{9D8B030D-6E8A-4147-A177-3AD203B41FA5}">
                      <a16:colId xmlns:a16="http://schemas.microsoft.com/office/drawing/2014/main" val="3782218908"/>
                    </a:ext>
                  </a:extLst>
                </a:gridCol>
                <a:gridCol w="950859">
                  <a:extLst>
                    <a:ext uri="{9D8B030D-6E8A-4147-A177-3AD203B41FA5}">
                      <a16:colId xmlns:a16="http://schemas.microsoft.com/office/drawing/2014/main" val="167525810"/>
                    </a:ext>
                  </a:extLst>
                </a:gridCol>
                <a:gridCol w="681747">
                  <a:extLst>
                    <a:ext uri="{9D8B030D-6E8A-4147-A177-3AD203B41FA5}">
                      <a16:colId xmlns:a16="http://schemas.microsoft.com/office/drawing/2014/main" val="1512426800"/>
                    </a:ext>
                  </a:extLst>
                </a:gridCol>
                <a:gridCol w="654836">
                  <a:extLst>
                    <a:ext uri="{9D8B030D-6E8A-4147-A177-3AD203B41FA5}">
                      <a16:colId xmlns:a16="http://schemas.microsoft.com/office/drawing/2014/main" val="3904914235"/>
                    </a:ext>
                  </a:extLst>
                </a:gridCol>
              </a:tblGrid>
              <a:tr h="261029">
                <a:tc>
                  <a:txBody>
                    <a:bodyPr/>
                    <a:lstStyle/>
                    <a:p>
                      <a:pPr marL="0" marR="0" algn="just">
                        <a:lnSpc>
                          <a:spcPct val="115000"/>
                        </a:lnSpc>
                        <a:spcBef>
                          <a:spcPts val="0"/>
                        </a:spcBef>
                        <a:spcAft>
                          <a:spcPts val="0"/>
                        </a:spcAft>
                      </a:pPr>
                      <a:r>
                        <a:rPr lang="en-GB" sz="1400" dirty="0">
                          <a:effectLst/>
                          <a:latin typeface="Arial Narrow" panose="020B0606020202030204" pitchFamily="34" charset="0"/>
                        </a:rPr>
                        <a:t>parameter</a:t>
                      </a:r>
                      <a:endParaRPr lang="en-GB" sz="18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GB" sz="1400">
                          <a:effectLst/>
                          <a:latin typeface="Arial Narrow" panose="020B0606020202030204" pitchFamily="34" charset="0"/>
                        </a:rPr>
                        <a:t>Mean</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GB" sz="1400">
                          <a:effectLst/>
                          <a:latin typeface="Arial Narrow" panose="020B0606020202030204" pitchFamily="34" charset="0"/>
                        </a:rPr>
                        <a:t>Units</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GB" sz="1400">
                          <a:effectLst/>
                          <a:latin typeface="Arial Narrow" panose="020B0606020202030204" pitchFamily="34" charset="0"/>
                        </a:rPr>
                        <a:t>Upper</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GB" sz="1400">
                          <a:effectLst/>
                          <a:latin typeface="Arial Narrow" panose="020B0606020202030204" pitchFamily="34" charset="0"/>
                        </a:rPr>
                        <a:t>Lower</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0673274"/>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initial cases</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0.33</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a:effectLst/>
                          <a:latin typeface="Arial Narrow" panose="020B0606020202030204" pitchFamily="34" charset="0"/>
                        </a:rPr>
                        <a:t> </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0.19</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0.57</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26421074"/>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size of population</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2.49</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dirty="0">
                          <a:effectLst/>
                          <a:latin typeface="Arial Narrow" panose="020B0606020202030204" pitchFamily="34" charset="0"/>
                        </a:rPr>
                        <a:t>Million</a:t>
                      </a:r>
                      <a:endParaRPr lang="en-GB" sz="18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1.99</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3.11</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27642110"/>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P(work | home)</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17</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a:effectLst/>
                          <a:latin typeface="Arial Narrow" panose="020B0606020202030204" pitchFamily="34" charset="0"/>
                        </a:rPr>
                        <a:t>%</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12</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23</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60395091"/>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social distancing</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1.60</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a:effectLst/>
                          <a:latin typeface="Arial Narrow" panose="020B0606020202030204" pitchFamily="34" charset="0"/>
                        </a:rPr>
                        <a:t> </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1.159</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2.2</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82968166"/>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contacts: home</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7.01</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a:effectLst/>
                          <a:latin typeface="Arial Narrow" panose="020B0606020202030204" pitchFamily="34" charset="0"/>
                        </a:rPr>
                        <a:t> </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5.49</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8.95</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5057060"/>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contacts: work</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16.02</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a:effectLst/>
                          <a:latin typeface="Arial Narrow" panose="020B0606020202030204" pitchFamily="34" charset="0"/>
                        </a:rPr>
                        <a:t> </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12.12</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21.19</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03502873"/>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P(contagion | contact)</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19</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a:effectLst/>
                          <a:latin typeface="Arial Narrow" panose="020B0606020202030204" pitchFamily="34" charset="0"/>
                        </a:rPr>
                        <a:t>%</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dirty="0">
                          <a:effectLst/>
                          <a:latin typeface="Arial Narrow" panose="020B0606020202030204" pitchFamily="34" charset="0"/>
                        </a:rPr>
                        <a:t>15</a:t>
                      </a:r>
                      <a:endParaRPr lang="en-GB" sz="18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25</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37469435"/>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infected period</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6.44</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a:effectLst/>
                          <a:latin typeface="Arial Narrow" panose="020B0606020202030204" pitchFamily="34" charset="0"/>
                        </a:rPr>
                        <a:t>Days</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4.87</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8.51</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2825325"/>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contagious period</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2.93</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a:effectLst/>
                          <a:latin typeface="Arial Narrow" panose="020B0606020202030204" pitchFamily="34" charset="0"/>
                        </a:rPr>
                        <a:t>Days</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dirty="0">
                          <a:effectLst/>
                          <a:latin typeface="Arial Narrow" panose="020B0606020202030204" pitchFamily="34" charset="0"/>
                        </a:rPr>
                        <a:t>2.15</a:t>
                      </a:r>
                      <a:endParaRPr lang="en-GB" sz="18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3.99</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6184148"/>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P(symptoms | infected)</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47</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a:effectLst/>
                          <a:latin typeface="Arial Narrow" panose="020B0606020202030204" pitchFamily="34" charset="0"/>
                        </a:rPr>
                        <a:t>%</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34</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65</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9907651"/>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P(ARDS | symptoms)</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1.70</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a:effectLst/>
                          <a:latin typeface="Arial Narrow" panose="020B0606020202030204" pitchFamily="34" charset="0"/>
                        </a:rPr>
                        <a:t>%</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1.31</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dirty="0">
                          <a:effectLst/>
                          <a:latin typeface="Arial Narrow" panose="020B0606020202030204" pitchFamily="34" charset="0"/>
                        </a:rPr>
                        <a:t>2.20</a:t>
                      </a:r>
                      <a:endParaRPr lang="en-GB" sz="18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5370182"/>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symptomatic period</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3.45</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a:effectLst/>
                          <a:latin typeface="Arial Narrow" panose="020B0606020202030204" pitchFamily="34" charset="0"/>
                        </a:rPr>
                        <a:t>Days</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2.55</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4.68</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2493530"/>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acute RDS period</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10.89</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a:effectLst/>
                          <a:latin typeface="Arial Narrow" panose="020B0606020202030204" pitchFamily="34" charset="0"/>
                        </a:rPr>
                        <a:t>Days</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8.07</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14.70</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45715684"/>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P(fatality | CCU)</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dirty="0">
                          <a:effectLst/>
                          <a:latin typeface="Arial Narrow" panose="020B0606020202030204" pitchFamily="34" charset="0"/>
                        </a:rPr>
                        <a:t>48</a:t>
                      </a:r>
                      <a:endParaRPr lang="en-GB" sz="18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a:effectLst/>
                          <a:latin typeface="Arial Narrow" panose="020B0606020202030204" pitchFamily="34" charset="0"/>
                        </a:rPr>
                        <a:t>%</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39</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60</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05876814"/>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P(survival | home)</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6.36</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a:effectLst/>
                          <a:latin typeface="Arial Narrow" panose="020B0606020202030204" pitchFamily="34" charset="0"/>
                        </a:rPr>
                        <a:t>%</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4.56</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8.87</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1656529"/>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test delay</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2.02</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a:effectLst/>
                          <a:latin typeface="Arial Narrow" panose="020B0606020202030204" pitchFamily="34" charset="0"/>
                        </a:rPr>
                        <a:t>Days</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1.668</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2.45</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85985338"/>
                  </a:ext>
                </a:extLst>
              </a:tr>
              <a:tr h="261029">
                <a:tc>
                  <a:txBody>
                    <a:bodyPr/>
                    <a:lstStyle/>
                    <a:p>
                      <a:pPr marL="0" marR="0" algn="just">
                        <a:lnSpc>
                          <a:spcPct val="115000"/>
                        </a:lnSpc>
                        <a:spcBef>
                          <a:spcPts val="0"/>
                        </a:spcBef>
                        <a:spcAft>
                          <a:spcPts val="0"/>
                        </a:spcAft>
                      </a:pPr>
                      <a:r>
                        <a:rPr lang="en-GB" sz="1400">
                          <a:effectLst/>
                          <a:latin typeface="Arial Narrow" panose="020B0606020202030204" pitchFamily="34" charset="0"/>
                        </a:rPr>
                        <a:t>P(tested | uninfected)</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0.12</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GB" sz="1400">
                          <a:effectLst/>
                          <a:latin typeface="Arial Narrow" panose="020B0606020202030204" pitchFamily="34" charset="0"/>
                        </a:rPr>
                        <a:t>%</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a:effectLst/>
                          <a:latin typeface="Arial Narrow" panose="020B0606020202030204" pitchFamily="34" charset="0"/>
                        </a:rPr>
                        <a:t>10</a:t>
                      </a:r>
                      <a:endParaRPr lang="en-GB" sz="18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GB" sz="1400" dirty="0">
                          <a:effectLst/>
                          <a:latin typeface="Arial Narrow" panose="020B0606020202030204" pitchFamily="34" charset="0"/>
                        </a:rPr>
                        <a:t>15</a:t>
                      </a:r>
                      <a:endParaRPr lang="en-GB" sz="18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05193672"/>
                  </a:ext>
                </a:extLst>
              </a:tr>
            </a:tbl>
          </a:graphicData>
        </a:graphic>
      </p:graphicFrame>
      <p:sp>
        <p:nvSpPr>
          <p:cNvPr id="5" name="Rectangle 4">
            <a:extLst>
              <a:ext uri="{FF2B5EF4-FFF2-40B4-BE49-F238E27FC236}">
                <a16:creationId xmlns:a16="http://schemas.microsoft.com/office/drawing/2014/main" id="{59563C29-F2F6-4FC2-B63F-C0DF2FDBFCBE}"/>
              </a:ext>
            </a:extLst>
          </p:cNvPr>
          <p:cNvSpPr/>
          <p:nvPr/>
        </p:nvSpPr>
        <p:spPr>
          <a:xfrm>
            <a:off x="366255" y="528723"/>
            <a:ext cx="4068180" cy="461665"/>
          </a:xfrm>
          <a:prstGeom prst="rect">
            <a:avLst/>
          </a:prstGeom>
        </p:spPr>
        <p:txBody>
          <a:bodyPr wrap="square">
            <a:spAutoFit/>
          </a:bodyPr>
          <a:lstStyle/>
          <a:p>
            <a:r>
              <a:rPr lang="en-GB" sz="2400" dirty="0">
                <a:solidFill>
                  <a:schemeClr val="accent1">
                    <a:lumMod val="75000"/>
                  </a:schemeClr>
                </a:solidFill>
                <a:latin typeface="Arial Narrow" panose="020B0606020202030204" pitchFamily="34" charset="0"/>
              </a:rPr>
              <a:t>Estimates for the United Kingdom</a:t>
            </a:r>
            <a:endParaRPr lang="en-GB" sz="2000" dirty="0">
              <a:solidFill>
                <a:schemeClr val="accent1">
                  <a:lumMod val="75000"/>
                </a:schemeClr>
              </a:solidFill>
              <a:latin typeface="Arial Narrow" panose="020B0606020202030204" pitchFamily="34" charset="0"/>
            </a:endParaRPr>
          </a:p>
        </p:txBody>
      </p:sp>
    </p:spTree>
    <p:extLst>
      <p:ext uri="{BB962C8B-B14F-4D97-AF65-F5344CB8AC3E}">
        <p14:creationId xmlns:p14="http://schemas.microsoft.com/office/powerpoint/2010/main" val="264952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7DBC67-9664-4C37-A805-428D426D5CFF}"/>
              </a:ext>
            </a:extLst>
          </p:cNvPr>
          <p:cNvPicPr>
            <a:picLocks noChangeAspect="1"/>
          </p:cNvPicPr>
          <p:nvPr/>
        </p:nvPicPr>
        <p:blipFill rotWithShape="1">
          <a:blip r:embed="rId2"/>
          <a:srcRect t="4259" b="6296"/>
          <a:stretch/>
        </p:blipFill>
        <p:spPr>
          <a:xfrm>
            <a:off x="2287120" y="76201"/>
            <a:ext cx="5214642" cy="6724852"/>
          </a:xfrm>
          <a:prstGeom prst="rect">
            <a:avLst/>
          </a:prstGeom>
        </p:spPr>
      </p:pic>
      <p:sp>
        <p:nvSpPr>
          <p:cNvPr id="3" name="Rectangle 2">
            <a:extLst>
              <a:ext uri="{FF2B5EF4-FFF2-40B4-BE49-F238E27FC236}">
                <a16:creationId xmlns:a16="http://schemas.microsoft.com/office/drawing/2014/main" id="{637768BE-C167-4203-A1CD-4DEA7604EA41}"/>
              </a:ext>
            </a:extLst>
          </p:cNvPr>
          <p:cNvSpPr/>
          <p:nvPr/>
        </p:nvSpPr>
        <p:spPr>
          <a:xfrm>
            <a:off x="382439" y="352336"/>
            <a:ext cx="2004711" cy="830997"/>
          </a:xfrm>
          <a:prstGeom prst="rect">
            <a:avLst/>
          </a:prstGeom>
        </p:spPr>
        <p:txBody>
          <a:bodyPr wrap="square">
            <a:spAutoFit/>
          </a:bodyPr>
          <a:lstStyle/>
          <a:p>
            <a:r>
              <a:rPr lang="en-GB" sz="2400" dirty="0">
                <a:solidFill>
                  <a:schemeClr val="accent1">
                    <a:lumMod val="75000"/>
                  </a:schemeClr>
                </a:solidFill>
                <a:latin typeface="Arial Narrow" panose="020B0606020202030204" pitchFamily="34" charset="0"/>
              </a:rPr>
              <a:t>Corresponding predictions</a:t>
            </a:r>
            <a:endParaRPr lang="en-GB" sz="2000" dirty="0">
              <a:solidFill>
                <a:schemeClr val="accent1">
                  <a:lumMod val="75000"/>
                </a:schemeClr>
              </a:solidFill>
              <a:latin typeface="Arial Narrow" panose="020B0606020202030204" pitchFamily="34" charset="0"/>
            </a:endParaRPr>
          </a:p>
        </p:txBody>
      </p:sp>
      <p:sp>
        <p:nvSpPr>
          <p:cNvPr id="4" name="TextBox 3"/>
          <p:cNvSpPr txBox="1"/>
          <p:nvPr/>
        </p:nvSpPr>
        <p:spPr>
          <a:xfrm>
            <a:off x="382439" y="2019300"/>
            <a:ext cx="2095500" cy="646331"/>
          </a:xfrm>
          <a:prstGeom prst="rect">
            <a:avLst/>
          </a:prstGeom>
          <a:noFill/>
        </p:spPr>
        <p:txBody>
          <a:bodyPr wrap="square" rtlCol="0">
            <a:spAutoFit/>
          </a:bodyPr>
          <a:lstStyle/>
          <a:p>
            <a:r>
              <a:rPr lang="en-GB" dirty="0" smtClean="0">
                <a:solidFill>
                  <a:srgbClr val="7030A0"/>
                </a:solidFill>
              </a:rPr>
              <a:t>Black dots – data fitted to.</a:t>
            </a:r>
            <a:endParaRPr lang="en-GB" dirty="0">
              <a:solidFill>
                <a:srgbClr val="7030A0"/>
              </a:solidFill>
            </a:endParaRPr>
          </a:p>
        </p:txBody>
      </p:sp>
      <p:sp>
        <p:nvSpPr>
          <p:cNvPr id="5" name="TextBox 4"/>
          <p:cNvSpPr txBox="1"/>
          <p:nvPr/>
        </p:nvSpPr>
        <p:spPr>
          <a:xfrm>
            <a:off x="7291893" y="767834"/>
            <a:ext cx="1763207" cy="646331"/>
          </a:xfrm>
          <a:prstGeom prst="rect">
            <a:avLst/>
          </a:prstGeom>
          <a:noFill/>
        </p:spPr>
        <p:txBody>
          <a:bodyPr wrap="square" rtlCol="0">
            <a:spAutoFit/>
          </a:bodyPr>
          <a:lstStyle/>
          <a:p>
            <a:r>
              <a:rPr lang="en-GB" dirty="0" smtClean="0">
                <a:solidFill>
                  <a:srgbClr val="7030A0"/>
                </a:solidFill>
              </a:rPr>
              <a:t>Influenza deaths – red dashed.</a:t>
            </a:r>
            <a:endParaRPr lang="en-GB" dirty="0">
              <a:solidFill>
                <a:srgbClr val="7030A0"/>
              </a:solidFill>
            </a:endParaRPr>
          </a:p>
        </p:txBody>
      </p:sp>
      <p:sp>
        <p:nvSpPr>
          <p:cNvPr id="6" name="Oval 5"/>
          <p:cNvSpPr/>
          <p:nvPr/>
        </p:nvSpPr>
        <p:spPr>
          <a:xfrm>
            <a:off x="3550226" y="2551925"/>
            <a:ext cx="205509" cy="2274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635284" y="2855267"/>
            <a:ext cx="1842655" cy="646331"/>
          </a:xfrm>
          <a:prstGeom prst="rect">
            <a:avLst/>
          </a:prstGeom>
          <a:noFill/>
        </p:spPr>
        <p:txBody>
          <a:bodyPr wrap="square" rtlCol="0">
            <a:spAutoFit/>
          </a:bodyPr>
          <a:lstStyle/>
          <a:p>
            <a:r>
              <a:rPr lang="en-GB" dirty="0" smtClean="0">
                <a:solidFill>
                  <a:srgbClr val="FF0000"/>
                </a:solidFill>
              </a:rPr>
              <a:t>A couple of poor fitting points.</a:t>
            </a:r>
            <a:endParaRPr lang="en-GB" dirty="0">
              <a:solidFill>
                <a:srgbClr val="FF0000"/>
              </a:solidFill>
            </a:endParaRPr>
          </a:p>
        </p:txBody>
      </p:sp>
    </p:spTree>
    <p:extLst>
      <p:ext uri="{BB962C8B-B14F-4D97-AF65-F5344CB8AC3E}">
        <p14:creationId xmlns:p14="http://schemas.microsoft.com/office/powerpoint/2010/main" val="31970697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2297E2-0CB9-4FE7-B03A-FCBF4D9187B4}"/>
              </a:ext>
            </a:extLst>
          </p:cNvPr>
          <p:cNvPicPr>
            <a:picLocks noChangeAspect="1"/>
          </p:cNvPicPr>
          <p:nvPr/>
        </p:nvPicPr>
        <p:blipFill rotWithShape="1">
          <a:blip r:embed="rId2"/>
          <a:srcRect t="3333" b="5926"/>
          <a:stretch/>
        </p:blipFill>
        <p:spPr>
          <a:xfrm>
            <a:off x="2045819" y="35710"/>
            <a:ext cx="5214642" cy="6822290"/>
          </a:xfrm>
          <a:prstGeom prst="rect">
            <a:avLst/>
          </a:prstGeom>
        </p:spPr>
      </p:pic>
      <p:sp>
        <p:nvSpPr>
          <p:cNvPr id="5" name="Rectangle 4">
            <a:extLst>
              <a:ext uri="{FF2B5EF4-FFF2-40B4-BE49-F238E27FC236}">
                <a16:creationId xmlns:a16="http://schemas.microsoft.com/office/drawing/2014/main" id="{B3B87B14-F1E5-4BCF-B40D-6CD539C88476}"/>
              </a:ext>
            </a:extLst>
          </p:cNvPr>
          <p:cNvSpPr/>
          <p:nvPr/>
        </p:nvSpPr>
        <p:spPr>
          <a:xfrm>
            <a:off x="382439" y="352336"/>
            <a:ext cx="2004711" cy="830997"/>
          </a:xfrm>
          <a:prstGeom prst="rect">
            <a:avLst/>
          </a:prstGeom>
        </p:spPr>
        <p:txBody>
          <a:bodyPr wrap="square">
            <a:spAutoFit/>
          </a:bodyPr>
          <a:lstStyle/>
          <a:p>
            <a:r>
              <a:rPr lang="en-GB" sz="2400" dirty="0">
                <a:solidFill>
                  <a:schemeClr val="accent1">
                    <a:lumMod val="75000"/>
                  </a:schemeClr>
                </a:solidFill>
                <a:latin typeface="Arial Narrow" panose="020B0606020202030204" pitchFamily="34" charset="0"/>
              </a:rPr>
              <a:t>And latent states</a:t>
            </a:r>
            <a:endParaRPr lang="en-GB" sz="2000" dirty="0">
              <a:solidFill>
                <a:schemeClr val="accent1">
                  <a:lumMod val="75000"/>
                </a:schemeClr>
              </a:solidFill>
              <a:latin typeface="Arial Narrow" panose="020B0606020202030204" pitchFamily="34" charset="0"/>
            </a:endParaRPr>
          </a:p>
        </p:txBody>
      </p:sp>
      <p:sp>
        <p:nvSpPr>
          <p:cNvPr id="6" name="TextBox 5"/>
          <p:cNvSpPr txBox="1"/>
          <p:nvPr/>
        </p:nvSpPr>
        <p:spPr>
          <a:xfrm>
            <a:off x="6858000" y="2339340"/>
            <a:ext cx="1417320" cy="646331"/>
          </a:xfrm>
          <a:prstGeom prst="rect">
            <a:avLst/>
          </a:prstGeom>
          <a:noFill/>
        </p:spPr>
        <p:txBody>
          <a:bodyPr wrap="square" rtlCol="0">
            <a:spAutoFit/>
          </a:bodyPr>
          <a:lstStyle/>
          <a:p>
            <a:r>
              <a:rPr lang="en-GB" dirty="0" smtClean="0">
                <a:solidFill>
                  <a:srgbClr val="7030A0"/>
                </a:solidFill>
              </a:rPr>
              <a:t>Immunity to 100% here.</a:t>
            </a:r>
            <a:endParaRPr lang="en-GB" dirty="0">
              <a:solidFill>
                <a:srgbClr val="7030A0"/>
              </a:solidFill>
            </a:endParaRPr>
          </a:p>
        </p:txBody>
      </p:sp>
      <p:sp>
        <p:nvSpPr>
          <p:cNvPr id="7" name="Oval 6"/>
          <p:cNvSpPr/>
          <p:nvPr/>
        </p:nvSpPr>
        <p:spPr>
          <a:xfrm>
            <a:off x="6088380" y="6294120"/>
            <a:ext cx="769620" cy="3429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6118860" y="4015740"/>
            <a:ext cx="769620" cy="3429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7165911" y="4262795"/>
            <a:ext cx="1417320" cy="2031325"/>
          </a:xfrm>
          <a:prstGeom prst="rect">
            <a:avLst/>
          </a:prstGeom>
          <a:noFill/>
        </p:spPr>
        <p:txBody>
          <a:bodyPr wrap="square" rtlCol="0">
            <a:spAutoFit/>
          </a:bodyPr>
          <a:lstStyle/>
          <a:p>
            <a:r>
              <a:rPr lang="en-GB" dirty="0" smtClean="0">
                <a:solidFill>
                  <a:srgbClr val="FF0000"/>
                </a:solidFill>
              </a:rPr>
              <a:t>People still testing positive, even though nobody left who is infected?</a:t>
            </a:r>
            <a:endParaRPr lang="en-GB" dirty="0">
              <a:solidFill>
                <a:srgbClr val="FF0000"/>
              </a:solidFill>
            </a:endParaRPr>
          </a:p>
        </p:txBody>
      </p:sp>
      <p:sp>
        <p:nvSpPr>
          <p:cNvPr id="10" name="TextBox 9"/>
          <p:cNvSpPr txBox="1"/>
          <p:nvPr/>
        </p:nvSpPr>
        <p:spPr>
          <a:xfrm>
            <a:off x="330498" y="3801130"/>
            <a:ext cx="1484461" cy="923330"/>
          </a:xfrm>
          <a:prstGeom prst="rect">
            <a:avLst/>
          </a:prstGeom>
          <a:noFill/>
        </p:spPr>
        <p:txBody>
          <a:bodyPr wrap="square" rtlCol="0">
            <a:spAutoFit/>
          </a:bodyPr>
          <a:lstStyle/>
          <a:p>
            <a:r>
              <a:rPr lang="en-GB" dirty="0" smtClean="0">
                <a:solidFill>
                  <a:srgbClr val="7030A0"/>
                </a:solidFill>
              </a:rPr>
              <a:t>Latent, i.e. unobserved variables</a:t>
            </a:r>
            <a:endParaRPr lang="en-GB" dirty="0">
              <a:solidFill>
                <a:srgbClr val="7030A0"/>
              </a:solidFill>
            </a:endParaRPr>
          </a:p>
        </p:txBody>
      </p:sp>
      <p:sp>
        <p:nvSpPr>
          <p:cNvPr id="11" name="Left Brace 10"/>
          <p:cNvSpPr/>
          <p:nvPr/>
        </p:nvSpPr>
        <p:spPr>
          <a:xfrm>
            <a:off x="1828800" y="2339340"/>
            <a:ext cx="822960" cy="423672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20089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A8EC2B-3E56-4796-85DE-6DA0C799B24C}"/>
              </a:ext>
            </a:extLst>
          </p:cNvPr>
          <p:cNvPicPr>
            <a:picLocks noChangeAspect="1"/>
          </p:cNvPicPr>
          <p:nvPr/>
        </p:nvPicPr>
        <p:blipFill rotWithShape="1">
          <a:blip r:embed="rId3"/>
          <a:srcRect t="1444" b="61310"/>
          <a:stretch/>
        </p:blipFill>
        <p:spPr>
          <a:xfrm>
            <a:off x="1072492" y="8206"/>
            <a:ext cx="5959590" cy="3200355"/>
          </a:xfrm>
          <a:prstGeom prst="rect">
            <a:avLst/>
          </a:prstGeom>
        </p:spPr>
      </p:pic>
      <p:sp>
        <p:nvSpPr>
          <p:cNvPr id="4" name="Rectangle 3">
            <a:extLst>
              <a:ext uri="{FF2B5EF4-FFF2-40B4-BE49-F238E27FC236}">
                <a16:creationId xmlns:a16="http://schemas.microsoft.com/office/drawing/2014/main" id="{BBD3BAD8-9200-4AA8-8354-010839F63C26}"/>
              </a:ext>
            </a:extLst>
          </p:cNvPr>
          <p:cNvSpPr/>
          <p:nvPr/>
        </p:nvSpPr>
        <p:spPr>
          <a:xfrm>
            <a:off x="382439" y="352336"/>
            <a:ext cx="2004711" cy="830997"/>
          </a:xfrm>
          <a:prstGeom prst="rect">
            <a:avLst/>
          </a:prstGeom>
        </p:spPr>
        <p:txBody>
          <a:bodyPr wrap="square">
            <a:spAutoFit/>
          </a:bodyPr>
          <a:lstStyle/>
          <a:p>
            <a:r>
              <a:rPr lang="en-GB" sz="2400" dirty="0">
                <a:solidFill>
                  <a:schemeClr val="accent1">
                    <a:lumMod val="75000"/>
                  </a:schemeClr>
                </a:solidFill>
                <a:latin typeface="Arial Narrow" panose="020B0606020202030204" pitchFamily="34" charset="0"/>
              </a:rPr>
              <a:t>Sensitivity analysis</a:t>
            </a:r>
            <a:endParaRPr lang="en-GB" sz="2000" dirty="0">
              <a:solidFill>
                <a:schemeClr val="accent1">
                  <a:lumMod val="75000"/>
                </a:schemeClr>
              </a:solidFill>
              <a:latin typeface="Arial Narrow" panose="020B0606020202030204" pitchFamily="34" charset="0"/>
            </a:endParaRPr>
          </a:p>
        </p:txBody>
      </p:sp>
      <p:graphicFrame>
        <p:nvGraphicFramePr>
          <p:cNvPr id="7" name="Object 6">
            <a:extLst>
              <a:ext uri="{FF2B5EF4-FFF2-40B4-BE49-F238E27FC236}">
                <a16:creationId xmlns:a16="http://schemas.microsoft.com/office/drawing/2014/main" id="{22CD324F-DE89-4C88-8CC9-DBAD76811623}"/>
              </a:ext>
            </a:extLst>
          </p:cNvPr>
          <p:cNvGraphicFramePr>
            <a:graphicFrameLocks noChangeAspect="1"/>
          </p:cNvGraphicFramePr>
          <p:nvPr>
            <p:extLst>
              <p:ext uri="{D42A27DB-BD31-4B8C-83A1-F6EECF244321}">
                <p14:modId xmlns:p14="http://schemas.microsoft.com/office/powerpoint/2010/main" val="2438354287"/>
              </p:ext>
            </p:extLst>
          </p:nvPr>
        </p:nvGraphicFramePr>
        <p:xfrm>
          <a:off x="6545166" y="1426478"/>
          <a:ext cx="763587" cy="1155700"/>
        </p:xfrm>
        <a:graphic>
          <a:graphicData uri="http://schemas.openxmlformats.org/presentationml/2006/ole">
            <mc:AlternateContent xmlns:mc="http://schemas.openxmlformats.org/markup-compatibility/2006">
              <mc:Choice xmlns:v="urn:schemas-microsoft-com:vml" Requires="v">
                <p:oleObj spid="_x0000_s20800" name="Equation" r:id="rId4" imgW="228600" imgH="355320" progId="Equation.DSMT4">
                  <p:embed/>
                </p:oleObj>
              </mc:Choice>
              <mc:Fallback>
                <p:oleObj name="Equation" r:id="rId4" imgW="228600" imgH="355320" progId="Equation.DSMT4">
                  <p:embed/>
                  <p:pic>
                    <p:nvPicPr>
                      <p:cNvPr id="241" name="Object 240">
                        <a:extLst>
                          <a:ext uri="{FF2B5EF4-FFF2-40B4-BE49-F238E27FC236}">
                            <a16:creationId xmlns:a16="http://schemas.microsoft.com/office/drawing/2014/main" id="{D50068CE-93CD-4634-9717-60A803F81BD6}"/>
                          </a:ext>
                        </a:extLst>
                      </p:cNvPr>
                      <p:cNvPicPr>
                        <a:picLocks noChangeAspect="1" noChangeArrowheads="1"/>
                      </p:cNvPicPr>
                      <p:nvPr/>
                    </p:nvPicPr>
                    <p:blipFill>
                      <a:blip r:embed="rId5"/>
                      <a:srcRect/>
                      <a:stretch>
                        <a:fillRect/>
                      </a:stretch>
                    </p:blipFill>
                    <p:spPr bwMode="auto">
                      <a:xfrm>
                        <a:off x="6545166" y="1426478"/>
                        <a:ext cx="763587" cy="1155700"/>
                      </a:xfrm>
                      <a:prstGeom prst="rect">
                        <a:avLst/>
                      </a:prstGeom>
                      <a:noFill/>
                    </p:spPr>
                  </p:pic>
                </p:oleObj>
              </mc:Fallback>
            </mc:AlternateContent>
          </a:graphicData>
        </a:graphic>
      </p:graphicFrame>
      <p:sp>
        <p:nvSpPr>
          <p:cNvPr id="9" name="Rectangle 8">
            <a:extLst>
              <a:ext uri="{FF2B5EF4-FFF2-40B4-BE49-F238E27FC236}">
                <a16:creationId xmlns:a16="http://schemas.microsoft.com/office/drawing/2014/main" id="{2552900B-4E30-46EF-AC4A-C258D0440AF8}"/>
              </a:ext>
            </a:extLst>
          </p:cNvPr>
          <p:cNvSpPr/>
          <p:nvPr/>
        </p:nvSpPr>
        <p:spPr>
          <a:xfrm>
            <a:off x="5955758" y="1073734"/>
            <a:ext cx="1942405" cy="369332"/>
          </a:xfrm>
          <a:prstGeom prst="rect">
            <a:avLst/>
          </a:prstGeom>
        </p:spPr>
        <p:txBody>
          <a:bodyPr wrap="square">
            <a:spAutoFit/>
          </a:bodyPr>
          <a:lstStyle/>
          <a:p>
            <a:pPr algn="ctr"/>
            <a:r>
              <a:rPr lang="en-GB" dirty="0">
                <a:solidFill>
                  <a:schemeClr val="accent1">
                    <a:lumMod val="75000"/>
                  </a:schemeClr>
                </a:solidFill>
                <a:latin typeface="Arial Narrow" panose="020B0606020202030204" pitchFamily="34" charset="0"/>
              </a:rPr>
              <a:t>First-order</a:t>
            </a:r>
            <a:endParaRPr lang="en-GB" sz="1600" dirty="0">
              <a:solidFill>
                <a:schemeClr val="accent1">
                  <a:lumMod val="75000"/>
                </a:schemeClr>
              </a:solidFill>
              <a:latin typeface="Arial Narrow" panose="020B0606020202030204" pitchFamily="34" charset="0"/>
            </a:endParaRPr>
          </a:p>
        </p:txBody>
      </p:sp>
      <p:sp>
        <p:nvSpPr>
          <p:cNvPr id="10" name="Rectangle 9">
            <a:extLst>
              <a:ext uri="{FF2B5EF4-FFF2-40B4-BE49-F238E27FC236}">
                <a16:creationId xmlns:a16="http://schemas.microsoft.com/office/drawing/2014/main" id="{6DC7688F-CBC7-417F-BF18-DB6F3B28F9F7}"/>
              </a:ext>
            </a:extLst>
          </p:cNvPr>
          <p:cNvSpPr/>
          <p:nvPr/>
        </p:nvSpPr>
        <p:spPr>
          <a:xfrm>
            <a:off x="5955758" y="4228913"/>
            <a:ext cx="1942405" cy="369332"/>
          </a:xfrm>
          <a:prstGeom prst="rect">
            <a:avLst/>
          </a:prstGeom>
        </p:spPr>
        <p:txBody>
          <a:bodyPr wrap="square">
            <a:spAutoFit/>
          </a:bodyPr>
          <a:lstStyle/>
          <a:p>
            <a:pPr algn="ctr"/>
            <a:r>
              <a:rPr lang="en-GB" dirty="0">
                <a:solidFill>
                  <a:schemeClr val="accent1">
                    <a:lumMod val="75000"/>
                  </a:schemeClr>
                </a:solidFill>
                <a:latin typeface="Arial Narrow" panose="020B0606020202030204" pitchFamily="34" charset="0"/>
              </a:rPr>
              <a:t>Second order</a:t>
            </a:r>
            <a:endParaRPr lang="en-GB" sz="1600" dirty="0">
              <a:solidFill>
                <a:schemeClr val="accent1">
                  <a:lumMod val="75000"/>
                </a:schemeClr>
              </a:solidFill>
              <a:latin typeface="Arial Narrow" panose="020B0606020202030204" pitchFamily="34" charset="0"/>
            </a:endParaRPr>
          </a:p>
        </p:txBody>
      </p:sp>
      <p:graphicFrame>
        <p:nvGraphicFramePr>
          <p:cNvPr id="11" name="Object 10">
            <a:extLst>
              <a:ext uri="{FF2B5EF4-FFF2-40B4-BE49-F238E27FC236}">
                <a16:creationId xmlns:a16="http://schemas.microsoft.com/office/drawing/2014/main" id="{C82235CD-F2E3-4AAD-9C6C-BE1315F80FE4}"/>
              </a:ext>
            </a:extLst>
          </p:cNvPr>
          <p:cNvGraphicFramePr>
            <a:graphicFrameLocks noChangeAspect="1"/>
          </p:cNvGraphicFramePr>
          <p:nvPr>
            <p:extLst>
              <p:ext uri="{D42A27DB-BD31-4B8C-83A1-F6EECF244321}">
                <p14:modId xmlns:p14="http://schemas.microsoft.com/office/powerpoint/2010/main" val="3985895679"/>
              </p:ext>
            </p:extLst>
          </p:nvPr>
        </p:nvGraphicFramePr>
        <p:xfrm>
          <a:off x="6500813" y="4578350"/>
          <a:ext cx="933450" cy="1196975"/>
        </p:xfrm>
        <a:graphic>
          <a:graphicData uri="http://schemas.openxmlformats.org/presentationml/2006/ole">
            <mc:AlternateContent xmlns:mc="http://schemas.openxmlformats.org/markup-compatibility/2006">
              <mc:Choice xmlns:v="urn:schemas-microsoft-com:vml" Requires="v">
                <p:oleObj spid="_x0000_s20801" name="Equation" r:id="rId6" imgW="279360" imgH="368280" progId="Equation.DSMT4">
                  <p:embed/>
                </p:oleObj>
              </mc:Choice>
              <mc:Fallback>
                <p:oleObj name="Equation" r:id="rId6" imgW="279360" imgH="368280" progId="Equation.DSMT4">
                  <p:embed/>
                  <p:pic>
                    <p:nvPicPr>
                      <p:cNvPr id="7" name="Object 6">
                        <a:extLst>
                          <a:ext uri="{FF2B5EF4-FFF2-40B4-BE49-F238E27FC236}">
                            <a16:creationId xmlns:a16="http://schemas.microsoft.com/office/drawing/2014/main" id="{22CD324F-DE89-4C88-8CC9-DBAD76811623}"/>
                          </a:ext>
                        </a:extLst>
                      </p:cNvPr>
                      <p:cNvPicPr>
                        <a:picLocks noChangeAspect="1" noChangeArrowheads="1"/>
                      </p:cNvPicPr>
                      <p:nvPr/>
                    </p:nvPicPr>
                    <p:blipFill>
                      <a:blip r:embed="rId7"/>
                      <a:srcRect/>
                      <a:stretch>
                        <a:fillRect/>
                      </a:stretch>
                    </p:blipFill>
                    <p:spPr bwMode="auto">
                      <a:xfrm>
                        <a:off x="6500813" y="4578350"/>
                        <a:ext cx="933450" cy="1196975"/>
                      </a:xfrm>
                      <a:prstGeom prst="rect">
                        <a:avLst/>
                      </a:prstGeom>
                      <a:noFill/>
                    </p:spPr>
                  </p:pic>
                </p:oleObj>
              </mc:Fallback>
            </mc:AlternateContent>
          </a:graphicData>
        </a:graphic>
      </p:graphicFrame>
      <p:pic>
        <p:nvPicPr>
          <p:cNvPr id="8" name="Picture 7">
            <a:extLst>
              <a:ext uri="{FF2B5EF4-FFF2-40B4-BE49-F238E27FC236}">
                <a16:creationId xmlns:a16="http://schemas.microsoft.com/office/drawing/2014/main" id="{A4A8EC2B-3E56-4796-85DE-6DA0C799B24C}"/>
              </a:ext>
            </a:extLst>
          </p:cNvPr>
          <p:cNvPicPr>
            <a:picLocks noChangeAspect="1"/>
          </p:cNvPicPr>
          <p:nvPr/>
        </p:nvPicPr>
        <p:blipFill rotWithShape="1">
          <a:blip r:embed="rId3"/>
          <a:srcRect t="51894" b="8556"/>
          <a:stretch/>
        </p:blipFill>
        <p:spPr>
          <a:xfrm>
            <a:off x="1072492" y="3375660"/>
            <a:ext cx="5959590" cy="3398326"/>
          </a:xfrm>
          <a:prstGeom prst="rect">
            <a:avLst/>
          </a:prstGeom>
        </p:spPr>
      </p:pic>
      <p:grpSp>
        <p:nvGrpSpPr>
          <p:cNvPr id="21" name="Group 20"/>
          <p:cNvGrpSpPr/>
          <p:nvPr/>
        </p:nvGrpSpPr>
        <p:grpSpPr>
          <a:xfrm>
            <a:off x="7762670" y="4722298"/>
            <a:ext cx="1091973" cy="1053027"/>
            <a:chOff x="7624557" y="2716407"/>
            <a:chExt cx="1091973" cy="1053027"/>
          </a:xfrm>
        </p:grpSpPr>
        <p:grpSp>
          <p:nvGrpSpPr>
            <p:cNvPr id="16" name="Group 15"/>
            <p:cNvGrpSpPr/>
            <p:nvPr/>
          </p:nvGrpSpPr>
          <p:grpSpPr>
            <a:xfrm>
              <a:off x="7864927" y="3268676"/>
              <a:ext cx="364878" cy="500758"/>
              <a:chOff x="7864927" y="3268676"/>
              <a:chExt cx="364878" cy="500758"/>
            </a:xfrm>
          </p:grpSpPr>
          <p:pic>
            <p:nvPicPr>
              <p:cNvPr id="14" name="Picture 13"/>
              <p:cNvPicPr>
                <a:picLocks noChangeAspect="1"/>
              </p:cNvPicPr>
              <p:nvPr/>
            </p:nvPicPr>
            <p:blipFill rotWithShape="1">
              <a:blip r:embed="rId8"/>
              <a:srcRect l="34552" t="56566" r="32200"/>
              <a:stretch/>
            </p:blipFill>
            <p:spPr>
              <a:xfrm>
                <a:off x="7864927" y="3268676"/>
                <a:ext cx="269423" cy="450061"/>
              </a:xfrm>
              <a:prstGeom prst="rect">
                <a:avLst/>
              </a:prstGeom>
            </p:spPr>
          </p:pic>
          <p:sp>
            <p:nvSpPr>
              <p:cNvPr id="5" name="TextBox 4"/>
              <p:cNvSpPr txBox="1"/>
              <p:nvPr/>
            </p:nvSpPr>
            <p:spPr>
              <a:xfrm>
                <a:off x="7953767" y="3461657"/>
                <a:ext cx="276038" cy="307777"/>
              </a:xfrm>
              <a:prstGeom prst="rect">
                <a:avLst/>
              </a:prstGeom>
              <a:noFill/>
            </p:spPr>
            <p:txBody>
              <a:bodyPr wrap="none" rtlCol="0">
                <a:spAutoFit/>
              </a:bodyPr>
              <a:lstStyle/>
              <a:p>
                <a:r>
                  <a:rPr lang="en-GB" sz="1400" i="1" dirty="0" smtClean="0"/>
                  <a:t>1</a:t>
                </a:r>
                <a:endParaRPr lang="en-GB" sz="1400" i="1" dirty="0"/>
              </a:p>
            </p:txBody>
          </p:sp>
        </p:grpSp>
        <p:grpSp>
          <p:nvGrpSpPr>
            <p:cNvPr id="6" name="Group 5"/>
            <p:cNvGrpSpPr/>
            <p:nvPr/>
          </p:nvGrpSpPr>
          <p:grpSpPr>
            <a:xfrm>
              <a:off x="8338456" y="3268676"/>
              <a:ext cx="378074" cy="500758"/>
              <a:chOff x="8338456" y="3268676"/>
              <a:chExt cx="378074" cy="500758"/>
            </a:xfrm>
          </p:grpSpPr>
          <p:pic>
            <p:nvPicPr>
              <p:cNvPr id="2" name="Picture 1"/>
              <p:cNvPicPr>
                <a:picLocks noChangeAspect="1"/>
              </p:cNvPicPr>
              <p:nvPr/>
            </p:nvPicPr>
            <p:blipFill rotWithShape="1">
              <a:blip r:embed="rId8"/>
              <a:srcRect l="34552" t="56566" r="32200"/>
              <a:stretch/>
            </p:blipFill>
            <p:spPr>
              <a:xfrm>
                <a:off x="8338456" y="3268676"/>
                <a:ext cx="269423" cy="450061"/>
              </a:xfrm>
              <a:prstGeom prst="rect">
                <a:avLst/>
              </a:prstGeom>
            </p:spPr>
          </p:pic>
          <p:sp>
            <p:nvSpPr>
              <p:cNvPr id="15" name="TextBox 14"/>
              <p:cNvSpPr txBox="1"/>
              <p:nvPr/>
            </p:nvSpPr>
            <p:spPr>
              <a:xfrm>
                <a:off x="8440492" y="3461657"/>
                <a:ext cx="276038" cy="307777"/>
              </a:xfrm>
              <a:prstGeom prst="rect">
                <a:avLst/>
              </a:prstGeom>
              <a:noFill/>
            </p:spPr>
            <p:txBody>
              <a:bodyPr wrap="none" rtlCol="0">
                <a:spAutoFit/>
              </a:bodyPr>
              <a:lstStyle/>
              <a:p>
                <a:r>
                  <a:rPr lang="en-GB" sz="1400" i="1" dirty="0"/>
                  <a:t>2</a:t>
                </a:r>
              </a:p>
            </p:txBody>
          </p:sp>
        </p:grpSp>
        <p:pic>
          <p:nvPicPr>
            <p:cNvPr id="17" name="Picture 16"/>
            <p:cNvPicPr>
              <a:picLocks noChangeAspect="1"/>
            </p:cNvPicPr>
            <p:nvPr/>
          </p:nvPicPr>
          <p:blipFill rotWithShape="1">
            <a:blip r:embed="rId9"/>
            <a:srcRect t="57147" r="61780"/>
            <a:stretch/>
          </p:blipFill>
          <p:spPr>
            <a:xfrm>
              <a:off x="7624557" y="3274691"/>
              <a:ext cx="309714" cy="444046"/>
            </a:xfrm>
            <a:prstGeom prst="rect">
              <a:avLst/>
            </a:prstGeom>
          </p:spPr>
        </p:pic>
        <p:pic>
          <p:nvPicPr>
            <p:cNvPr id="18" name="Picture 17"/>
            <p:cNvPicPr>
              <a:picLocks noChangeAspect="1"/>
            </p:cNvPicPr>
            <p:nvPr/>
          </p:nvPicPr>
          <p:blipFill rotWithShape="1">
            <a:blip r:embed="rId9"/>
            <a:srcRect t="57147" r="61780"/>
            <a:stretch/>
          </p:blipFill>
          <p:spPr>
            <a:xfrm>
              <a:off x="8091786" y="3274691"/>
              <a:ext cx="309714" cy="444046"/>
            </a:xfrm>
            <a:prstGeom prst="rect">
              <a:avLst/>
            </a:prstGeom>
          </p:spPr>
        </p:pic>
        <p:pic>
          <p:nvPicPr>
            <p:cNvPr id="20" name="Picture 19"/>
            <p:cNvPicPr>
              <a:picLocks noChangeAspect="1"/>
            </p:cNvPicPr>
            <p:nvPr/>
          </p:nvPicPr>
          <p:blipFill rotWithShape="1">
            <a:blip r:embed="rId10"/>
            <a:srcRect b="42640"/>
            <a:stretch/>
          </p:blipFill>
          <p:spPr>
            <a:xfrm>
              <a:off x="7803676" y="2716407"/>
              <a:ext cx="810338" cy="594362"/>
            </a:xfrm>
            <a:prstGeom prst="rect">
              <a:avLst/>
            </a:prstGeom>
          </p:spPr>
        </p:pic>
      </p:grpSp>
      <p:sp>
        <p:nvSpPr>
          <p:cNvPr id="22" name="TextBox 21"/>
          <p:cNvSpPr txBox="1"/>
          <p:nvPr/>
        </p:nvSpPr>
        <p:spPr>
          <a:xfrm>
            <a:off x="7977512" y="4277522"/>
            <a:ext cx="768480" cy="369332"/>
          </a:xfrm>
          <a:prstGeom prst="rect">
            <a:avLst/>
          </a:prstGeom>
          <a:noFill/>
        </p:spPr>
        <p:txBody>
          <a:bodyPr wrap="none" rtlCol="0">
            <a:spAutoFit/>
          </a:bodyPr>
          <a:lstStyle/>
          <a:p>
            <a:r>
              <a:rPr lang="en-GB" dirty="0" smtClean="0">
                <a:solidFill>
                  <a:srgbClr val="7030A0"/>
                </a:solidFill>
              </a:rPr>
              <a:t>In fact</a:t>
            </a:r>
            <a:endParaRPr lang="en-GB" dirty="0">
              <a:solidFill>
                <a:srgbClr val="7030A0"/>
              </a:solidFill>
            </a:endParaRPr>
          </a:p>
        </p:txBody>
      </p:sp>
      <p:sp>
        <p:nvSpPr>
          <p:cNvPr id="23" name="TextBox 22"/>
          <p:cNvSpPr txBox="1"/>
          <p:nvPr/>
        </p:nvSpPr>
        <p:spPr>
          <a:xfrm>
            <a:off x="6366674" y="217805"/>
            <a:ext cx="2259218" cy="646331"/>
          </a:xfrm>
          <a:prstGeom prst="rect">
            <a:avLst/>
          </a:prstGeom>
          <a:noFill/>
        </p:spPr>
        <p:txBody>
          <a:bodyPr wrap="square" rtlCol="0">
            <a:spAutoFit/>
          </a:bodyPr>
          <a:lstStyle/>
          <a:p>
            <a:r>
              <a:rPr lang="en-GB" dirty="0" smtClean="0">
                <a:solidFill>
                  <a:srgbClr val="7030A0"/>
                </a:solidFill>
              </a:rPr>
              <a:t>Contribution to cumulative deaths.</a:t>
            </a:r>
            <a:endParaRPr lang="en-GB" dirty="0">
              <a:solidFill>
                <a:srgbClr val="7030A0"/>
              </a:solidFill>
            </a:endParaRPr>
          </a:p>
        </p:txBody>
      </p:sp>
      <p:cxnSp>
        <p:nvCxnSpPr>
          <p:cNvPr id="25" name="Straight Arrow Connector 24"/>
          <p:cNvCxnSpPr/>
          <p:nvPr/>
        </p:nvCxnSpPr>
        <p:spPr>
          <a:xfrm flipH="1">
            <a:off x="2976558" y="3051833"/>
            <a:ext cx="814392"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87930" y="3030501"/>
            <a:ext cx="1362874" cy="261610"/>
          </a:xfrm>
          <a:prstGeom prst="rect">
            <a:avLst/>
          </a:prstGeom>
          <a:noFill/>
        </p:spPr>
        <p:txBody>
          <a:bodyPr wrap="none" rtlCol="0">
            <a:spAutoFit/>
          </a:bodyPr>
          <a:lstStyle/>
          <a:p>
            <a:r>
              <a:rPr lang="en-GB" sz="1100" dirty="0" err="1" smtClean="0">
                <a:solidFill>
                  <a:srgbClr val="7030A0"/>
                </a:solidFill>
              </a:rPr>
              <a:t>neg</a:t>
            </a:r>
            <a:r>
              <a:rPr lang="en-GB" sz="1100" dirty="0" smtClean="0">
                <a:solidFill>
                  <a:srgbClr val="7030A0"/>
                </a:solidFill>
              </a:rPr>
              <a:t> </a:t>
            </a:r>
            <a:r>
              <a:rPr lang="en-GB" sz="1100" dirty="0" err="1" smtClean="0">
                <a:solidFill>
                  <a:srgbClr val="7030A0"/>
                </a:solidFill>
              </a:rPr>
              <a:t>corr</a:t>
            </a:r>
            <a:r>
              <a:rPr lang="en-GB" sz="1100" dirty="0" smtClean="0">
                <a:solidFill>
                  <a:srgbClr val="7030A0"/>
                </a:solidFill>
              </a:rPr>
              <a:t> with deaths</a:t>
            </a:r>
            <a:endParaRPr lang="en-GB" sz="1100" dirty="0">
              <a:solidFill>
                <a:srgbClr val="7030A0"/>
              </a:solidFill>
            </a:endParaRPr>
          </a:p>
        </p:txBody>
      </p:sp>
      <p:sp>
        <p:nvSpPr>
          <p:cNvPr id="27" name="TextBox 26"/>
          <p:cNvSpPr txBox="1"/>
          <p:nvPr/>
        </p:nvSpPr>
        <p:spPr>
          <a:xfrm>
            <a:off x="3771900" y="3041661"/>
            <a:ext cx="1996059" cy="261610"/>
          </a:xfrm>
          <a:prstGeom prst="rect">
            <a:avLst/>
          </a:prstGeom>
          <a:noFill/>
        </p:spPr>
        <p:txBody>
          <a:bodyPr wrap="none" rtlCol="0">
            <a:spAutoFit/>
          </a:bodyPr>
          <a:lstStyle/>
          <a:p>
            <a:r>
              <a:rPr lang="en-GB" sz="1100" dirty="0" smtClean="0">
                <a:solidFill>
                  <a:srgbClr val="7030A0"/>
                </a:solidFill>
              </a:rPr>
              <a:t>positive correlation with deaths</a:t>
            </a:r>
            <a:endParaRPr lang="en-GB" sz="1100" dirty="0">
              <a:solidFill>
                <a:srgbClr val="7030A0"/>
              </a:solidFill>
            </a:endParaRPr>
          </a:p>
        </p:txBody>
      </p:sp>
      <p:cxnSp>
        <p:nvCxnSpPr>
          <p:cNvPr id="28" name="Straight Arrow Connector 27"/>
          <p:cNvCxnSpPr/>
          <p:nvPr/>
        </p:nvCxnSpPr>
        <p:spPr>
          <a:xfrm flipV="1">
            <a:off x="3790950" y="3051833"/>
            <a:ext cx="877248" cy="2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972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ABF850-CB34-4C6B-B490-DB40EF08A2CA}"/>
              </a:ext>
            </a:extLst>
          </p:cNvPr>
          <p:cNvPicPr>
            <a:picLocks noChangeAspect="1"/>
          </p:cNvPicPr>
          <p:nvPr/>
        </p:nvPicPr>
        <p:blipFill rotWithShape="1">
          <a:blip r:embed="rId2"/>
          <a:srcRect t="4352" b="6944"/>
          <a:stretch/>
        </p:blipFill>
        <p:spPr>
          <a:xfrm>
            <a:off x="1906119" y="0"/>
            <a:ext cx="5363631" cy="6859687"/>
          </a:xfrm>
          <a:prstGeom prst="rect">
            <a:avLst/>
          </a:prstGeom>
        </p:spPr>
      </p:pic>
      <p:sp>
        <p:nvSpPr>
          <p:cNvPr id="3" name="Rectangle 2">
            <a:extLst>
              <a:ext uri="{FF2B5EF4-FFF2-40B4-BE49-F238E27FC236}">
                <a16:creationId xmlns:a16="http://schemas.microsoft.com/office/drawing/2014/main" id="{631366E3-346F-4948-8488-864CA1FF6B58}"/>
              </a:ext>
            </a:extLst>
          </p:cNvPr>
          <p:cNvSpPr/>
          <p:nvPr/>
        </p:nvSpPr>
        <p:spPr>
          <a:xfrm>
            <a:off x="382439" y="352336"/>
            <a:ext cx="2004711" cy="1200329"/>
          </a:xfrm>
          <a:prstGeom prst="rect">
            <a:avLst/>
          </a:prstGeom>
        </p:spPr>
        <p:txBody>
          <a:bodyPr wrap="square">
            <a:spAutoFit/>
          </a:bodyPr>
          <a:lstStyle/>
          <a:p>
            <a:r>
              <a:rPr lang="en-GB" sz="2400" dirty="0">
                <a:solidFill>
                  <a:schemeClr val="accent1">
                    <a:lumMod val="75000"/>
                  </a:schemeClr>
                </a:solidFill>
                <a:latin typeface="Arial Narrow" panose="020B0606020202030204" pitchFamily="34" charset="0"/>
              </a:rPr>
              <a:t>The effect of social distancing</a:t>
            </a:r>
            <a:endParaRPr lang="en-GB" sz="2000" dirty="0">
              <a:solidFill>
                <a:schemeClr val="accent1">
                  <a:lumMod val="75000"/>
                </a:schemeClr>
              </a:solidFill>
              <a:latin typeface="Arial Narrow" panose="020B0606020202030204" pitchFamily="34" charset="0"/>
            </a:endParaRPr>
          </a:p>
        </p:txBody>
      </p:sp>
      <p:sp>
        <p:nvSpPr>
          <p:cNvPr id="4" name="TextBox 3"/>
          <p:cNvSpPr txBox="1"/>
          <p:nvPr/>
        </p:nvSpPr>
        <p:spPr>
          <a:xfrm>
            <a:off x="323850" y="1968500"/>
            <a:ext cx="1397000" cy="923330"/>
          </a:xfrm>
          <a:prstGeom prst="rect">
            <a:avLst/>
          </a:prstGeom>
          <a:noFill/>
        </p:spPr>
        <p:txBody>
          <a:bodyPr wrap="square" rtlCol="0">
            <a:spAutoFit/>
          </a:bodyPr>
          <a:lstStyle/>
          <a:p>
            <a:r>
              <a:rPr lang="en-GB" dirty="0" smtClean="0">
                <a:solidFill>
                  <a:srgbClr val="7030A0"/>
                </a:solidFill>
              </a:rPr>
              <a:t>Vary social distancing exponent</a:t>
            </a:r>
            <a:endParaRPr lang="en-GB" dirty="0">
              <a:solidFill>
                <a:srgbClr val="7030A0"/>
              </a:solidFill>
            </a:endParaRPr>
          </a:p>
        </p:txBody>
      </p:sp>
      <p:sp>
        <p:nvSpPr>
          <p:cNvPr id="6" name="TextBox 5"/>
          <p:cNvSpPr txBox="1"/>
          <p:nvPr/>
        </p:nvSpPr>
        <p:spPr>
          <a:xfrm>
            <a:off x="6870700" y="2357458"/>
            <a:ext cx="2273299" cy="1200329"/>
          </a:xfrm>
          <a:prstGeom prst="rect">
            <a:avLst/>
          </a:prstGeom>
          <a:noFill/>
        </p:spPr>
        <p:txBody>
          <a:bodyPr wrap="square" rtlCol="0">
            <a:spAutoFit/>
          </a:bodyPr>
          <a:lstStyle/>
          <a:p>
            <a:r>
              <a:rPr lang="en-GB" dirty="0" smtClean="0">
                <a:solidFill>
                  <a:srgbClr val="7030A0"/>
                </a:solidFill>
              </a:rPr>
              <a:t>Not all social distancing exponents generate 100% herd immunity.</a:t>
            </a:r>
            <a:endParaRPr lang="en-GB" dirty="0">
              <a:solidFill>
                <a:srgbClr val="7030A0"/>
              </a:solidFill>
            </a:endParaRPr>
          </a:p>
        </p:txBody>
      </p:sp>
      <p:sp>
        <p:nvSpPr>
          <p:cNvPr id="7" name="Rectangle 6"/>
          <p:cNvSpPr/>
          <p:nvPr/>
        </p:nvSpPr>
        <p:spPr>
          <a:xfrm>
            <a:off x="4629150" y="44450"/>
            <a:ext cx="2406650" cy="21844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5765801" y="717550"/>
            <a:ext cx="2209800" cy="646331"/>
          </a:xfrm>
          <a:prstGeom prst="rect">
            <a:avLst/>
          </a:prstGeom>
          <a:solidFill>
            <a:schemeClr val="bg1"/>
          </a:solidFill>
        </p:spPr>
        <p:txBody>
          <a:bodyPr wrap="square" rtlCol="0">
            <a:spAutoFit/>
          </a:bodyPr>
          <a:lstStyle/>
          <a:p>
            <a:r>
              <a:rPr lang="en-GB" dirty="0" smtClean="0">
                <a:solidFill>
                  <a:srgbClr val="C00000"/>
                </a:solidFill>
              </a:rPr>
              <a:t>Inferred social distancing exponent</a:t>
            </a:r>
            <a:endParaRPr lang="en-GB" dirty="0">
              <a:solidFill>
                <a:srgbClr val="C00000"/>
              </a:solidFill>
            </a:endParaRPr>
          </a:p>
        </p:txBody>
      </p:sp>
    </p:spTree>
    <p:extLst>
      <p:ext uri="{BB962C8B-B14F-4D97-AF65-F5344CB8AC3E}">
        <p14:creationId xmlns:p14="http://schemas.microsoft.com/office/powerpoint/2010/main" val="1780997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631BD5-BC43-41A5-B1E1-CFA671E4ECB2}"/>
              </a:ext>
            </a:extLst>
          </p:cNvPr>
          <p:cNvPicPr>
            <a:picLocks noChangeAspect="1"/>
          </p:cNvPicPr>
          <p:nvPr/>
        </p:nvPicPr>
        <p:blipFill rotWithShape="1">
          <a:blip r:embed="rId2"/>
          <a:srcRect t="4538" b="6573"/>
          <a:stretch/>
        </p:blipFill>
        <p:spPr>
          <a:xfrm>
            <a:off x="2026770" y="0"/>
            <a:ext cx="5363631" cy="6873993"/>
          </a:xfrm>
          <a:prstGeom prst="rect">
            <a:avLst/>
          </a:prstGeom>
        </p:spPr>
      </p:pic>
      <p:sp>
        <p:nvSpPr>
          <p:cNvPr id="4" name="Rectangle 3">
            <a:extLst>
              <a:ext uri="{FF2B5EF4-FFF2-40B4-BE49-F238E27FC236}">
                <a16:creationId xmlns:a16="http://schemas.microsoft.com/office/drawing/2014/main" id="{E0484887-2898-4C25-AA86-3A980798CA18}"/>
              </a:ext>
            </a:extLst>
          </p:cNvPr>
          <p:cNvSpPr/>
          <p:nvPr/>
        </p:nvSpPr>
        <p:spPr>
          <a:xfrm>
            <a:off x="382439" y="352336"/>
            <a:ext cx="2004711" cy="830997"/>
          </a:xfrm>
          <a:prstGeom prst="rect">
            <a:avLst/>
          </a:prstGeom>
        </p:spPr>
        <p:txBody>
          <a:bodyPr wrap="square">
            <a:spAutoFit/>
          </a:bodyPr>
          <a:lstStyle/>
          <a:p>
            <a:r>
              <a:rPr lang="en-GB" sz="2400" dirty="0">
                <a:solidFill>
                  <a:schemeClr val="accent1">
                    <a:lumMod val="75000"/>
                  </a:schemeClr>
                </a:solidFill>
                <a:latin typeface="Arial Narrow" panose="020B0606020202030204" pitchFamily="34" charset="0"/>
              </a:rPr>
              <a:t>The effect of initial immunity</a:t>
            </a:r>
            <a:endParaRPr lang="en-GB" sz="2000" dirty="0">
              <a:solidFill>
                <a:schemeClr val="accent1">
                  <a:lumMod val="75000"/>
                </a:schemeClr>
              </a:solidFill>
              <a:latin typeface="Arial Narrow" panose="020B0606020202030204" pitchFamily="34" charset="0"/>
            </a:endParaRPr>
          </a:p>
        </p:txBody>
      </p:sp>
      <p:sp>
        <p:nvSpPr>
          <p:cNvPr id="5" name="TextBox 4"/>
          <p:cNvSpPr txBox="1"/>
          <p:nvPr/>
        </p:nvSpPr>
        <p:spPr>
          <a:xfrm>
            <a:off x="500249" y="1708150"/>
            <a:ext cx="1397000" cy="923330"/>
          </a:xfrm>
          <a:prstGeom prst="rect">
            <a:avLst/>
          </a:prstGeom>
          <a:noFill/>
        </p:spPr>
        <p:txBody>
          <a:bodyPr wrap="square" rtlCol="0">
            <a:spAutoFit/>
          </a:bodyPr>
          <a:lstStyle/>
          <a:p>
            <a:r>
              <a:rPr lang="en-GB" dirty="0" smtClean="0">
                <a:solidFill>
                  <a:srgbClr val="7030A0"/>
                </a:solidFill>
              </a:rPr>
              <a:t>Vary levels of initial immunity.</a:t>
            </a:r>
            <a:endParaRPr lang="en-GB" dirty="0">
              <a:solidFill>
                <a:srgbClr val="7030A0"/>
              </a:solidFill>
            </a:endParaRPr>
          </a:p>
        </p:txBody>
      </p:sp>
      <p:sp>
        <p:nvSpPr>
          <p:cNvPr id="6" name="Rectangle 5"/>
          <p:cNvSpPr/>
          <p:nvPr/>
        </p:nvSpPr>
        <p:spPr>
          <a:xfrm>
            <a:off x="4794250" y="0"/>
            <a:ext cx="2247900" cy="221615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87619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Picture 310">
            <a:extLst>
              <a:ext uri="{FF2B5EF4-FFF2-40B4-BE49-F238E27FC236}">
                <a16:creationId xmlns:a16="http://schemas.microsoft.com/office/drawing/2014/main" id="{3AC39445-70CB-48D3-9651-F0F2E6787AC7}"/>
              </a:ext>
            </a:extLst>
          </p:cNvPr>
          <p:cNvPicPr>
            <a:picLocks noChangeAspect="1"/>
          </p:cNvPicPr>
          <p:nvPr/>
        </p:nvPicPr>
        <p:blipFill rotWithShape="1">
          <a:blip r:embed="rId2"/>
          <a:srcRect t="4167" r="46940" b="6481"/>
          <a:stretch/>
        </p:blipFill>
        <p:spPr>
          <a:xfrm>
            <a:off x="2959857" y="0"/>
            <a:ext cx="2845943" cy="6909798"/>
          </a:xfrm>
          <a:prstGeom prst="rect">
            <a:avLst/>
          </a:prstGeom>
        </p:spPr>
      </p:pic>
      <p:sp>
        <p:nvSpPr>
          <p:cNvPr id="3" name="Rectangle 2">
            <a:extLst>
              <a:ext uri="{FF2B5EF4-FFF2-40B4-BE49-F238E27FC236}">
                <a16:creationId xmlns:a16="http://schemas.microsoft.com/office/drawing/2014/main" id="{A8D0EE22-573A-4DFB-92DC-8426C118CEBA}"/>
              </a:ext>
            </a:extLst>
          </p:cNvPr>
          <p:cNvSpPr/>
          <p:nvPr/>
        </p:nvSpPr>
        <p:spPr>
          <a:xfrm>
            <a:off x="382439" y="352336"/>
            <a:ext cx="2004711" cy="1200329"/>
          </a:xfrm>
          <a:prstGeom prst="rect">
            <a:avLst/>
          </a:prstGeom>
        </p:spPr>
        <p:txBody>
          <a:bodyPr wrap="square">
            <a:spAutoFit/>
          </a:bodyPr>
          <a:lstStyle/>
          <a:p>
            <a:r>
              <a:rPr lang="en-GB" sz="2400" dirty="0">
                <a:solidFill>
                  <a:schemeClr val="accent1">
                    <a:lumMod val="75000"/>
                  </a:schemeClr>
                </a:solidFill>
                <a:latin typeface="Arial Narrow" panose="020B0606020202030204" pitchFamily="34" charset="0"/>
              </a:rPr>
              <a:t>Basic reproduction number</a:t>
            </a:r>
            <a:endParaRPr lang="en-GB" sz="2000" dirty="0">
              <a:solidFill>
                <a:schemeClr val="accent1">
                  <a:lumMod val="75000"/>
                </a:schemeClr>
              </a:solidFill>
              <a:latin typeface="Arial Narrow" panose="020B0606020202030204" pitchFamily="34" charset="0"/>
            </a:endParaRPr>
          </a:p>
        </p:txBody>
      </p:sp>
      <p:sp>
        <p:nvSpPr>
          <p:cNvPr id="2" name="TextBox 1"/>
          <p:cNvSpPr txBox="1"/>
          <p:nvPr/>
        </p:nvSpPr>
        <p:spPr>
          <a:xfrm>
            <a:off x="5080000" y="2336800"/>
            <a:ext cx="2690224" cy="369332"/>
          </a:xfrm>
          <a:prstGeom prst="rect">
            <a:avLst/>
          </a:prstGeom>
          <a:noFill/>
        </p:spPr>
        <p:txBody>
          <a:bodyPr wrap="none" rtlCol="0">
            <a:spAutoFit/>
          </a:bodyPr>
          <a:lstStyle/>
          <a:p>
            <a:r>
              <a:rPr lang="en-GB" dirty="0" smtClean="0">
                <a:solidFill>
                  <a:srgbClr val="7030A0"/>
                </a:solidFill>
              </a:rPr>
              <a:t>Effective reproduction rate</a:t>
            </a:r>
            <a:endParaRPr lang="en-GB" dirty="0">
              <a:solidFill>
                <a:srgbClr val="7030A0"/>
              </a:solidFill>
            </a:endParaRPr>
          </a:p>
        </p:txBody>
      </p:sp>
    </p:spTree>
    <p:extLst>
      <p:ext uri="{BB962C8B-B14F-4D97-AF65-F5344CB8AC3E}">
        <p14:creationId xmlns:p14="http://schemas.microsoft.com/office/powerpoint/2010/main" val="3996914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F301B-1A21-46B2-B507-71F423F4D786}"/>
              </a:ext>
            </a:extLst>
          </p:cNvPr>
          <p:cNvPicPr>
            <a:picLocks noChangeAspect="1"/>
          </p:cNvPicPr>
          <p:nvPr/>
        </p:nvPicPr>
        <p:blipFill rotWithShape="1">
          <a:blip r:embed="rId2"/>
          <a:srcRect t="4722" b="6852"/>
          <a:stretch/>
        </p:blipFill>
        <p:spPr>
          <a:xfrm>
            <a:off x="2890370" y="19812"/>
            <a:ext cx="5363631" cy="6838188"/>
          </a:xfrm>
          <a:prstGeom prst="rect">
            <a:avLst/>
          </a:prstGeom>
        </p:spPr>
      </p:pic>
      <p:sp>
        <p:nvSpPr>
          <p:cNvPr id="4" name="Rectangle 3">
            <a:extLst>
              <a:ext uri="{FF2B5EF4-FFF2-40B4-BE49-F238E27FC236}">
                <a16:creationId xmlns:a16="http://schemas.microsoft.com/office/drawing/2014/main" id="{FA1B601F-D23E-4DC8-A03C-5234BC699797}"/>
              </a:ext>
            </a:extLst>
          </p:cNvPr>
          <p:cNvSpPr/>
          <p:nvPr/>
        </p:nvSpPr>
        <p:spPr>
          <a:xfrm>
            <a:off x="687239" y="479336"/>
            <a:ext cx="2004711" cy="830997"/>
          </a:xfrm>
          <a:prstGeom prst="rect">
            <a:avLst/>
          </a:prstGeom>
        </p:spPr>
        <p:txBody>
          <a:bodyPr wrap="square">
            <a:spAutoFit/>
          </a:bodyPr>
          <a:lstStyle/>
          <a:p>
            <a:r>
              <a:rPr lang="en-GB" sz="2400" dirty="0">
                <a:solidFill>
                  <a:schemeClr val="accent1">
                    <a:lumMod val="75000"/>
                  </a:schemeClr>
                </a:solidFill>
                <a:latin typeface="Arial Narrow" panose="020B0606020202030204" pitchFamily="34" charset="0"/>
              </a:rPr>
              <a:t>Predictive validity (Italy)</a:t>
            </a:r>
            <a:endParaRPr lang="en-GB" sz="2000" dirty="0">
              <a:solidFill>
                <a:schemeClr val="accent1">
                  <a:lumMod val="75000"/>
                </a:schemeClr>
              </a:solidFill>
              <a:latin typeface="Arial Narrow" panose="020B0606020202030204" pitchFamily="34" charset="0"/>
            </a:endParaRPr>
          </a:p>
        </p:txBody>
      </p:sp>
      <p:sp>
        <p:nvSpPr>
          <p:cNvPr id="5" name="TextBox 4"/>
          <p:cNvSpPr txBox="1"/>
          <p:nvPr/>
        </p:nvSpPr>
        <p:spPr>
          <a:xfrm>
            <a:off x="506742" y="2051050"/>
            <a:ext cx="2109458" cy="646331"/>
          </a:xfrm>
          <a:prstGeom prst="rect">
            <a:avLst/>
          </a:prstGeom>
          <a:noFill/>
        </p:spPr>
        <p:txBody>
          <a:bodyPr wrap="square" rtlCol="0">
            <a:spAutoFit/>
          </a:bodyPr>
          <a:lstStyle/>
          <a:p>
            <a:r>
              <a:rPr lang="en-GB" dirty="0" smtClean="0">
                <a:solidFill>
                  <a:srgbClr val="7030A0"/>
                </a:solidFill>
              </a:rPr>
              <a:t>Red points – out-of-sample test.</a:t>
            </a:r>
            <a:endParaRPr lang="en-GB" dirty="0">
              <a:solidFill>
                <a:srgbClr val="7030A0"/>
              </a:solidFill>
            </a:endParaRPr>
          </a:p>
        </p:txBody>
      </p:sp>
    </p:spTree>
    <p:extLst>
      <p:ext uri="{BB962C8B-B14F-4D97-AF65-F5344CB8AC3E}">
        <p14:creationId xmlns:p14="http://schemas.microsoft.com/office/powerpoint/2010/main" val="1716264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6480BF-57F4-408F-8324-CC1ACF47436F}"/>
              </a:ext>
            </a:extLst>
          </p:cNvPr>
          <p:cNvSpPr/>
          <p:nvPr/>
        </p:nvSpPr>
        <p:spPr>
          <a:xfrm>
            <a:off x="1104563" y="2998430"/>
            <a:ext cx="7226187" cy="3416320"/>
          </a:xfrm>
          <a:prstGeom prst="rect">
            <a:avLst/>
          </a:prstGeom>
        </p:spPr>
        <p:txBody>
          <a:bodyPr wrap="square">
            <a:spAutoFit/>
          </a:bodyPr>
          <a:lstStyle/>
          <a:p>
            <a:r>
              <a:rPr lang="en-GB" dirty="0">
                <a:solidFill>
                  <a:schemeClr val="accent1">
                    <a:lumMod val="75000"/>
                  </a:schemeClr>
                </a:solidFill>
                <a:latin typeface="Arial Narrow" panose="020B0606020202030204" pitchFamily="34" charset="0"/>
              </a:rPr>
              <a:t>“Based on current data, reports of new cases are estimated to peak on April 5, followed by an expected peak in death rates around April 10 (Good Friday). At this time critical care unit occupancy should peak, approaching—but not expected to exceed—capacity based on current predictions and resource availability. At the peak of death rates, the proportion of people infected is expected to be about 32%, which should then be surpassed by the proportion of people (in London) who are immune at this time. Improvements should be observed by May 8, shortly after the May bank holiday, that may allow social distancing to be relaxed, and herd immunity should have risen to about 80%. At this time, about 12% of London's population will have been tested and just under half of those tested will be positive. By June 12, death rates should have fallen to very low levels with over 90% of people being immune and social distancing will no longer be a feature of daily life.”</a:t>
            </a:r>
          </a:p>
        </p:txBody>
      </p:sp>
      <p:sp>
        <p:nvSpPr>
          <p:cNvPr id="6" name="Rectangle 5">
            <a:extLst>
              <a:ext uri="{FF2B5EF4-FFF2-40B4-BE49-F238E27FC236}">
                <a16:creationId xmlns:a16="http://schemas.microsoft.com/office/drawing/2014/main" id="{8F8C56BA-DCEC-4C7B-9E79-5531933E1E49}"/>
              </a:ext>
            </a:extLst>
          </p:cNvPr>
          <p:cNvSpPr/>
          <p:nvPr/>
        </p:nvSpPr>
        <p:spPr>
          <a:xfrm>
            <a:off x="811318" y="1258644"/>
            <a:ext cx="4488966" cy="461665"/>
          </a:xfrm>
          <a:prstGeom prst="rect">
            <a:avLst/>
          </a:prstGeom>
        </p:spPr>
        <p:txBody>
          <a:bodyPr wrap="square">
            <a:spAutoFit/>
          </a:bodyPr>
          <a:lstStyle/>
          <a:p>
            <a:pPr algn="ctr"/>
            <a:r>
              <a:rPr lang="en-GB" sz="2400" dirty="0">
                <a:solidFill>
                  <a:schemeClr val="accent1">
                    <a:lumMod val="75000"/>
                  </a:schemeClr>
                </a:solidFill>
                <a:latin typeface="Arial Narrow" panose="020B0606020202030204" pitchFamily="34" charset="0"/>
              </a:rPr>
              <a:t>A narrative for London</a:t>
            </a:r>
            <a:endParaRPr lang="en-GB" sz="2000" dirty="0">
              <a:solidFill>
                <a:schemeClr val="accent1">
                  <a:lumMod val="75000"/>
                </a:schemeClr>
              </a:solidFill>
              <a:latin typeface="Arial Narrow" panose="020B0606020202030204" pitchFamily="34" charset="0"/>
            </a:endParaRPr>
          </a:p>
        </p:txBody>
      </p:sp>
      <p:pic>
        <p:nvPicPr>
          <p:cNvPr id="7" name="Picture 6">
            <a:extLst>
              <a:ext uri="{FF2B5EF4-FFF2-40B4-BE49-F238E27FC236}">
                <a16:creationId xmlns:a16="http://schemas.microsoft.com/office/drawing/2014/main" id="{2AF38897-FD85-4C5C-8234-AA13A3BA6333}"/>
              </a:ext>
            </a:extLst>
          </p:cNvPr>
          <p:cNvPicPr>
            <a:picLocks noChangeAspect="1"/>
          </p:cNvPicPr>
          <p:nvPr/>
        </p:nvPicPr>
        <p:blipFill>
          <a:blip r:embed="rId2"/>
          <a:stretch>
            <a:fillRect/>
          </a:stretch>
        </p:blipFill>
        <p:spPr>
          <a:xfrm>
            <a:off x="5170812" y="457411"/>
            <a:ext cx="1659939" cy="23914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306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DD1E50-2B59-42E6-BD05-63C154231B7E}"/>
              </a:ext>
            </a:extLst>
          </p:cNvPr>
          <p:cNvSpPr/>
          <p:nvPr/>
        </p:nvSpPr>
        <p:spPr>
          <a:xfrm>
            <a:off x="952837" y="1229583"/>
            <a:ext cx="7238325" cy="5097870"/>
          </a:xfrm>
          <a:prstGeom prst="rect">
            <a:avLst/>
          </a:prstGeom>
        </p:spPr>
        <p:txBody>
          <a:bodyPr wrap="square">
            <a:spAutoFit/>
          </a:bodyPr>
          <a:lstStyle/>
          <a:p>
            <a:pPr algn="just">
              <a:lnSpc>
                <a:spcPct val="115000"/>
              </a:lnSpc>
              <a:spcBef>
                <a:spcPts val="1200"/>
              </a:spcBef>
              <a:spcAft>
                <a:spcPts val="800"/>
              </a:spcAft>
            </a:pPr>
            <a:r>
              <a:rPr lang="en-GB" sz="1000" dirty="0">
                <a:latin typeface="Times New Roman" panose="02020603050405020304" pitchFamily="18" charset="0"/>
                <a:ea typeface="Times New Roman" panose="02020603050405020304" pitchFamily="18" charset="0"/>
                <a:cs typeface="Times New Roman" panose="02020603050405020304" pitchFamily="18" charset="0"/>
              </a:rPr>
              <a:t>The generative model—at both the first and second level—needs to be explored more thoroughly. At the first level, this </a:t>
            </a:r>
            <a:r>
              <a:rPr lang="en-GB" sz="1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may entail the addition of other factors</a:t>
            </a:r>
            <a:r>
              <a:rPr lang="en-GB" sz="1000" dirty="0">
                <a:latin typeface="Times New Roman" panose="02020603050405020304" pitchFamily="18" charset="0"/>
                <a:ea typeface="Times New Roman" panose="02020603050405020304" pitchFamily="18" charset="0"/>
                <a:cs typeface="Times New Roman" panose="02020603050405020304" pitchFamily="18" charset="0"/>
              </a:rPr>
              <a:t>; for example, splitting the population into age groups or different classes of clinical vulnerability. Procedurally, this should be fairly simple, by specifying the DCM parameters for each age group (or cohort) separately and precluding transitions between age groups (or cohorts). One could also consider </a:t>
            </a:r>
            <a:r>
              <a:rPr lang="en-GB" sz="1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increasing the graining of states within each factor</a:t>
            </a:r>
            <a:r>
              <a:rPr lang="en-GB" sz="1000" dirty="0">
                <a:latin typeface="Times New Roman" panose="02020603050405020304" pitchFamily="18" charset="0"/>
                <a:ea typeface="Times New Roman" panose="02020603050405020304" pitchFamily="18" charset="0"/>
                <a:cs typeface="Times New Roman" panose="02020603050405020304" pitchFamily="18" charset="0"/>
              </a:rPr>
              <a:t>. For example, making a more careful distinction between being in and not in critical care (e.g., being in self-isolation, being in a hospital, community care home, rural or urban location and so on). At the between city or country level, the parameters of the general linear model could be easily extended to include a host of demographic and geographic independent variables. Finally, it would be fairly straightforward to increase the graining of outcomes, </a:t>
            </a:r>
            <a:r>
              <a:rPr lang="en-GB" sz="1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using regional timeseries</a:t>
            </a:r>
            <a:r>
              <a:rPr lang="en-GB" sz="1000" dirty="0">
                <a:latin typeface="Times New Roman" panose="02020603050405020304" pitchFamily="18" charset="0"/>
                <a:ea typeface="Times New Roman" panose="02020603050405020304" pitchFamily="18" charset="0"/>
                <a:cs typeface="Times New Roman" panose="02020603050405020304" pitchFamily="18" charset="0"/>
              </a:rPr>
              <a:t>, as opposed to country timeseries (these data are currently available from: </a:t>
            </a:r>
            <a:r>
              <a:rPr lang="en-GB" sz="1000"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2"/>
              </a:rPr>
              <a:t>https://github.com/CSSEGISandData/COVID-19</a:t>
            </a:r>
            <a:r>
              <a:rPr lang="en-GB" sz="1000" dirty="0">
                <a:latin typeface="Times New Roman" panose="02020603050405020304" pitchFamily="18" charset="0"/>
                <a:ea typeface="Times New Roman" panose="02020603050405020304" pitchFamily="18" charset="0"/>
                <a:cs typeface="Times New Roman" panose="02020603050405020304" pitchFamily="18" charset="0"/>
              </a:rPr>
              <a:t>).</a:t>
            </a:r>
            <a:endParaRPr lang="en-GB" sz="10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1200"/>
              </a:spcBef>
              <a:spcAft>
                <a:spcPts val="800"/>
              </a:spcAft>
            </a:pPr>
            <a:r>
              <a:rPr lang="en-GB" sz="1000" dirty="0">
                <a:latin typeface="Times New Roman" panose="02020603050405020304" pitchFamily="18" charset="0"/>
                <a:ea typeface="Times New Roman" panose="02020603050405020304" pitchFamily="18" charset="0"/>
                <a:cs typeface="Times New Roman" panose="02020603050405020304" pitchFamily="18" charset="0"/>
              </a:rPr>
              <a:t>Another plausible extension to the hierarchical model is to </a:t>
            </a:r>
            <a:r>
              <a:rPr lang="en-GB" sz="1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include previous outbreaks of MERS and SARS </a:t>
            </a:r>
            <a:r>
              <a:rPr lang="en-GB" sz="1000" dirty="0">
                <a:latin typeface="Times New Roman" panose="02020603050405020304" pitchFamily="18" charset="0"/>
                <a:ea typeface="Times New Roman" panose="02020603050405020304" pitchFamily="18" charset="0"/>
                <a:cs typeface="Times New Roman" panose="02020603050405020304" pitchFamily="18" charset="0"/>
              </a:rPr>
              <a:t>(Middle East and Severe Acute Respiratory Syndrome, respectively) in the model. This would entail supplementing the timeseries with historical (i.e., legacy) data and replicating the general linear model for each type of virus. In effect, this would place empirical priors or constraints on any parameter that shares characteristics with MERS-</a:t>
            </a:r>
            <a:r>
              <a:rPr lang="en-GB" sz="1000" dirty="0" err="1">
                <a:latin typeface="Times New Roman" panose="02020603050405020304" pitchFamily="18" charset="0"/>
                <a:ea typeface="Times New Roman" panose="02020603050405020304" pitchFamily="18" charset="0"/>
                <a:cs typeface="Times New Roman" panose="02020603050405020304" pitchFamily="18" charset="0"/>
              </a:rPr>
              <a:t>CoV</a:t>
            </a:r>
            <a:r>
              <a:rPr lang="en-GB" sz="1000" dirty="0">
                <a:latin typeface="Times New Roman" panose="02020603050405020304" pitchFamily="18" charset="0"/>
                <a:ea typeface="Times New Roman" panose="02020603050405020304" pitchFamily="18" charset="0"/>
                <a:cs typeface="Times New Roman" panose="02020603050405020304" pitchFamily="18" charset="0"/>
              </a:rPr>
              <a:t> and SARS-</a:t>
            </a:r>
            <a:r>
              <a:rPr lang="en-GB" sz="1000" dirty="0" err="1">
                <a:latin typeface="Times New Roman" panose="02020603050405020304" pitchFamily="18" charset="0"/>
                <a:ea typeface="Times New Roman" panose="02020603050405020304" pitchFamily="18" charset="0"/>
                <a:cs typeface="Times New Roman" panose="02020603050405020304" pitchFamily="18" charset="0"/>
              </a:rPr>
              <a:t>CoV</a:t>
            </a:r>
            <a:r>
              <a:rPr lang="en-GB" sz="1000" dirty="0">
                <a:latin typeface="Times New Roman" panose="02020603050405020304" pitchFamily="18" charset="0"/>
                <a:ea typeface="Times New Roman" panose="02020603050405020304" pitchFamily="18" charset="0"/>
                <a:cs typeface="Times New Roman" panose="02020603050405020304" pitchFamily="18" charset="0"/>
              </a:rPr>
              <a:t>.</a:t>
            </a:r>
            <a:endParaRPr lang="en-GB" sz="10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1200"/>
              </a:spcBef>
              <a:spcAft>
                <a:spcPts val="800"/>
              </a:spcAft>
            </a:pPr>
            <a:r>
              <a:rPr lang="en-GB" sz="1000" dirty="0">
                <a:latin typeface="Times New Roman" panose="02020603050405020304" pitchFamily="18" charset="0"/>
                <a:ea typeface="Times New Roman" panose="02020603050405020304" pitchFamily="18" charset="0"/>
                <a:cs typeface="Times New Roman" panose="02020603050405020304" pitchFamily="18" charset="0"/>
              </a:rPr>
              <a:t>In terms of the model parameters—as opposed to model structure—more precise knowledge about the underlying causes of an epidemic will necessarily produce more precise posteriors. In other words, </a:t>
            </a:r>
            <a:r>
              <a:rPr lang="en-GB" sz="1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more information about the DCM parameters can be installed through adjusting the prior expectations and variances</a:t>
            </a:r>
            <a:r>
              <a:rPr lang="en-GB" sz="1000" dirty="0">
                <a:latin typeface="Times New Roman" panose="02020603050405020304" pitchFamily="18" charset="0"/>
                <a:ea typeface="Times New Roman" panose="02020603050405020304" pitchFamily="18" charset="0"/>
                <a:cs typeface="Times New Roman" panose="02020603050405020304" pitchFamily="18" charset="0"/>
              </a:rPr>
              <a:t>. The utility of these adjustments would then be assessed in terms of model evidence. This may be particularly relevant as reliable data about bed occupancy, proportion of people recovered, </a:t>
            </a:r>
            <a:r>
              <a:rPr lang="en-GB" sz="1000" i="1" dirty="0">
                <a:latin typeface="Times New Roman" panose="02020603050405020304" pitchFamily="18" charset="0"/>
                <a:ea typeface="Times New Roman" panose="02020603050405020304" pitchFamily="18" charset="0"/>
                <a:cs typeface="Times New Roman" panose="02020603050405020304" pitchFamily="18" charset="0"/>
              </a:rPr>
              <a:t>etc</a:t>
            </a:r>
            <a:r>
              <a:rPr lang="en-GB" sz="1000" dirty="0">
                <a:latin typeface="Times New Roman" panose="02020603050405020304" pitchFamily="18" charset="0"/>
                <a:ea typeface="Times New Roman" panose="02020603050405020304" pitchFamily="18" charset="0"/>
                <a:cs typeface="Times New Roman" panose="02020603050405020304" pitchFamily="18" charset="0"/>
              </a:rPr>
              <a:t> becomes available.</a:t>
            </a:r>
            <a:endParaRPr lang="en-GB" sz="10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1200"/>
              </a:spcBef>
              <a:spcAft>
                <a:spcPts val="800"/>
              </a:spcAft>
            </a:pPr>
            <a:r>
              <a:rPr lang="en-GB" sz="1000" dirty="0">
                <a:latin typeface="Times New Roman" panose="02020603050405020304" pitchFamily="18" charset="0"/>
                <a:ea typeface="Times New Roman" panose="02020603050405020304" pitchFamily="18" charset="0"/>
                <a:cs typeface="Times New Roman" panose="02020603050405020304" pitchFamily="18" charset="0"/>
              </a:rPr>
              <a:t>A key aspect of the generative model used in this technical note is that it precludes any exogenous interventions of a strategic sort. In other words, the things that matter are built into the model and estimated as latent causes. However, prior knowledge about fluctuating factors, such as closing schools or limiting international air flights, could be entered by </a:t>
            </a:r>
            <a:r>
              <a:rPr lang="en-GB" sz="1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conditioning the DCM parameters on exogenous inputs</a:t>
            </a:r>
            <a:r>
              <a:rPr lang="en-GB" sz="1000" dirty="0">
                <a:latin typeface="Times New Roman" panose="02020603050405020304" pitchFamily="18" charset="0"/>
                <a:ea typeface="Times New Roman" panose="02020603050405020304" pitchFamily="18" charset="0"/>
                <a:cs typeface="Times New Roman" panose="02020603050405020304" pitchFamily="18" charset="0"/>
              </a:rPr>
              <a:t>. Again, these conditions would only be licensed by an increase in model evidence (i.e., through comparing the evidence for models with and without some structured intervention). This may be especially important when it comes to modelling future interventions, for example, a ‘sawtooth’ social distancing protocol. A simple example of this kind of extension would be including a time dependent increase in the capacity for testing: at present, constraints on testing rates are assumed to be constant.</a:t>
            </a:r>
            <a:endParaRPr lang="en-GB" sz="10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F2ED6F5-8FD9-4BCA-9B7B-C7DFEF34059C}"/>
              </a:ext>
            </a:extLst>
          </p:cNvPr>
          <p:cNvSpPr/>
          <p:nvPr/>
        </p:nvSpPr>
        <p:spPr>
          <a:xfrm>
            <a:off x="3201455" y="530547"/>
            <a:ext cx="2741087" cy="461665"/>
          </a:xfrm>
          <a:prstGeom prst="rect">
            <a:avLst/>
          </a:prstGeom>
        </p:spPr>
        <p:txBody>
          <a:bodyPr wrap="square">
            <a:spAutoFit/>
          </a:bodyPr>
          <a:lstStyle/>
          <a:p>
            <a:pPr algn="ctr"/>
            <a:r>
              <a:rPr lang="en-GB" sz="2400" dirty="0">
                <a:solidFill>
                  <a:schemeClr val="accent1">
                    <a:lumMod val="75000"/>
                  </a:schemeClr>
                </a:solidFill>
                <a:latin typeface="Arial Narrow" panose="020B0606020202030204" pitchFamily="34" charset="0"/>
              </a:rPr>
              <a:t>Outstanding issues</a:t>
            </a:r>
            <a:endParaRPr lang="en-GB" sz="2000" dirty="0">
              <a:solidFill>
                <a:schemeClr val="accent1">
                  <a:lumMod val="75000"/>
                </a:schemeClr>
              </a:solidFill>
              <a:latin typeface="Arial Narrow" panose="020B0606020202030204" pitchFamily="34" charset="0"/>
            </a:endParaRPr>
          </a:p>
        </p:txBody>
      </p:sp>
    </p:spTree>
    <p:extLst>
      <p:ext uri="{BB962C8B-B14F-4D97-AF65-F5344CB8AC3E}">
        <p14:creationId xmlns:p14="http://schemas.microsoft.com/office/powerpoint/2010/main" val="2944815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31BAEBA-D556-4D2D-A26D-28BB80A928C4}"/>
              </a:ext>
            </a:extLst>
          </p:cNvPr>
          <p:cNvSpPr/>
          <p:nvPr/>
        </p:nvSpPr>
        <p:spPr>
          <a:xfrm>
            <a:off x="2544945" y="913185"/>
            <a:ext cx="4572000" cy="4893647"/>
          </a:xfrm>
          <a:prstGeom prst="rect">
            <a:avLst/>
          </a:prstGeom>
        </p:spPr>
        <p:txBody>
          <a:bodyPr>
            <a:spAutoFit/>
          </a:bodyPr>
          <a:lstStyle/>
          <a:p>
            <a:r>
              <a:rPr lang="en-GB" dirty="0">
                <a:solidFill>
                  <a:schemeClr val="accent1">
                    <a:lumMod val="75000"/>
                  </a:schemeClr>
                </a:solidFill>
                <a:latin typeface="Arial Narrow" panose="020B0606020202030204" pitchFamily="34" charset="0"/>
              </a:rPr>
              <a:t>Introduction</a:t>
            </a:r>
          </a:p>
          <a:p>
            <a:endParaRPr lang="en-GB" dirty="0">
              <a:solidFill>
                <a:schemeClr val="accent1">
                  <a:lumMod val="75000"/>
                </a:schemeClr>
              </a:solidFill>
              <a:latin typeface="Arial Narrow" panose="020B0606020202030204" pitchFamily="34" charset="0"/>
            </a:endParaRPr>
          </a:p>
          <a:p>
            <a:r>
              <a:rPr lang="en-GB" b="1" dirty="0">
                <a:solidFill>
                  <a:schemeClr val="accent1">
                    <a:lumMod val="75000"/>
                  </a:schemeClr>
                </a:solidFill>
                <a:latin typeface="Arial Narrow" panose="020B0606020202030204" pitchFamily="34" charset="0"/>
              </a:rPr>
              <a:t>The generative model</a:t>
            </a:r>
          </a:p>
          <a:p>
            <a:pPr marL="285750" indent="-285750">
              <a:buFont typeface="Arial" panose="020B0604020202020204" pitchFamily="34" charset="0"/>
              <a:buChar char="•"/>
            </a:pPr>
            <a:r>
              <a:rPr lang="en-GB" sz="1600" dirty="0">
                <a:solidFill>
                  <a:schemeClr val="accent1">
                    <a:lumMod val="75000"/>
                  </a:schemeClr>
                </a:solidFill>
                <a:latin typeface="Arial Narrow" panose="020B0606020202030204" pitchFamily="34" charset="0"/>
              </a:rPr>
              <a:t>Transition probabilities and priors</a:t>
            </a:r>
          </a:p>
          <a:p>
            <a:pPr marL="285750" indent="-285750">
              <a:buFont typeface="Arial" panose="020B0604020202020204" pitchFamily="34" charset="0"/>
              <a:buChar char="•"/>
            </a:pPr>
            <a:r>
              <a:rPr lang="en-GB" sz="1600" dirty="0">
                <a:solidFill>
                  <a:schemeClr val="accent1">
                    <a:lumMod val="75000"/>
                  </a:schemeClr>
                </a:solidFill>
                <a:latin typeface="Arial Narrow" panose="020B0606020202030204" pitchFamily="34" charset="0"/>
              </a:rPr>
              <a:t>Initial conditions</a:t>
            </a:r>
          </a:p>
          <a:p>
            <a:pPr marL="285750" indent="-285750">
              <a:buFont typeface="Arial" panose="020B0604020202020204" pitchFamily="34" charset="0"/>
              <a:buChar char="•"/>
            </a:pPr>
            <a:r>
              <a:rPr lang="en-GB" sz="1600" dirty="0">
                <a:solidFill>
                  <a:schemeClr val="accent1">
                    <a:lumMod val="75000"/>
                  </a:schemeClr>
                </a:solidFill>
                <a:latin typeface="Arial Narrow" panose="020B0606020202030204" pitchFamily="34" charset="0"/>
              </a:rPr>
              <a:t>The likelihood model</a:t>
            </a:r>
          </a:p>
          <a:p>
            <a:pPr marL="285750" indent="-285750">
              <a:buFont typeface="Arial" panose="020B0604020202020204" pitchFamily="34" charset="0"/>
              <a:buChar char="•"/>
            </a:pPr>
            <a:r>
              <a:rPr lang="en-GB" sz="1600" dirty="0">
                <a:solidFill>
                  <a:schemeClr val="accent1">
                    <a:lumMod val="75000"/>
                  </a:schemeClr>
                </a:solidFill>
                <a:latin typeface="Arial Narrow" panose="020B0606020202030204" pitchFamily="34" charset="0"/>
              </a:rPr>
              <a:t>Bayesian model comparison</a:t>
            </a:r>
          </a:p>
          <a:p>
            <a:endParaRPr lang="en-GB" dirty="0">
              <a:solidFill>
                <a:schemeClr val="accent1">
                  <a:lumMod val="75000"/>
                </a:schemeClr>
              </a:solidFill>
              <a:latin typeface="Arial Narrow" panose="020B0606020202030204" pitchFamily="34" charset="0"/>
            </a:endParaRPr>
          </a:p>
          <a:p>
            <a:r>
              <a:rPr lang="en-GB" b="1" dirty="0">
                <a:solidFill>
                  <a:schemeClr val="accent1">
                    <a:lumMod val="75000"/>
                  </a:schemeClr>
                </a:solidFill>
                <a:latin typeface="Arial Narrow" panose="020B0606020202030204" pitchFamily="34" charset="0"/>
              </a:rPr>
              <a:t>Parametric empirical Bayes and hierarchical models</a:t>
            </a:r>
          </a:p>
          <a:p>
            <a:endParaRPr lang="en-GB" dirty="0">
              <a:solidFill>
                <a:schemeClr val="accent1">
                  <a:lumMod val="75000"/>
                </a:schemeClr>
              </a:solidFill>
              <a:latin typeface="Arial Narrow" panose="020B0606020202030204" pitchFamily="34" charset="0"/>
            </a:endParaRPr>
          </a:p>
          <a:p>
            <a:r>
              <a:rPr lang="en-GB" b="1" dirty="0">
                <a:solidFill>
                  <a:schemeClr val="accent1">
                    <a:lumMod val="75000"/>
                  </a:schemeClr>
                </a:solidFill>
                <a:latin typeface="Arial Narrow" panose="020B0606020202030204" pitchFamily="34" charset="0"/>
              </a:rPr>
              <a:t>Dynamic causal modelling of a single country</a:t>
            </a:r>
          </a:p>
          <a:p>
            <a:endParaRPr lang="en-GB" dirty="0">
              <a:solidFill>
                <a:schemeClr val="accent1">
                  <a:lumMod val="75000"/>
                </a:schemeClr>
              </a:solidFill>
              <a:latin typeface="Arial Narrow" panose="020B0606020202030204" pitchFamily="34" charset="0"/>
            </a:endParaRPr>
          </a:p>
          <a:p>
            <a:r>
              <a:rPr lang="en-GB" dirty="0">
                <a:solidFill>
                  <a:schemeClr val="accent1">
                    <a:lumMod val="75000"/>
                  </a:schemeClr>
                </a:solidFill>
                <a:latin typeface="Arial Narrow" panose="020B0606020202030204" pitchFamily="34" charset="0"/>
              </a:rPr>
              <a:t>Predictive Validity</a:t>
            </a:r>
          </a:p>
          <a:p>
            <a:endParaRPr lang="en-GB" dirty="0">
              <a:solidFill>
                <a:schemeClr val="accent1">
                  <a:lumMod val="75000"/>
                </a:schemeClr>
              </a:solidFill>
              <a:latin typeface="Arial Narrow" panose="020B0606020202030204" pitchFamily="34" charset="0"/>
            </a:endParaRPr>
          </a:p>
          <a:p>
            <a:r>
              <a:rPr lang="en-GB" dirty="0">
                <a:solidFill>
                  <a:schemeClr val="accent1">
                    <a:lumMod val="75000"/>
                  </a:schemeClr>
                </a:solidFill>
                <a:latin typeface="Arial Narrow" panose="020B0606020202030204" pitchFamily="34" charset="0"/>
              </a:rPr>
              <a:t>Conclusions</a:t>
            </a:r>
          </a:p>
          <a:p>
            <a:pPr marL="285750" indent="-285750">
              <a:buFont typeface="Arial" panose="020B0604020202020204" pitchFamily="34" charset="0"/>
              <a:buChar char="•"/>
            </a:pPr>
            <a:r>
              <a:rPr lang="en-GB" sz="1600" dirty="0">
                <a:solidFill>
                  <a:schemeClr val="accent1">
                    <a:lumMod val="75000"/>
                  </a:schemeClr>
                </a:solidFill>
                <a:latin typeface="Arial Narrow" panose="020B0606020202030204" pitchFamily="34" charset="0"/>
              </a:rPr>
              <a:t>Outstanding issues</a:t>
            </a:r>
          </a:p>
          <a:p>
            <a:pPr marL="285750" indent="-285750">
              <a:buFont typeface="Arial" panose="020B0604020202020204" pitchFamily="34" charset="0"/>
              <a:buChar char="•"/>
            </a:pPr>
            <a:r>
              <a:rPr lang="en-GB" sz="1600" dirty="0">
                <a:solidFill>
                  <a:schemeClr val="accent1">
                    <a:lumMod val="75000"/>
                  </a:schemeClr>
                </a:solidFill>
                <a:latin typeface="Arial Narrow" panose="020B0606020202030204" pitchFamily="34" charset="0"/>
              </a:rPr>
              <a:t>Software note</a:t>
            </a:r>
          </a:p>
        </p:txBody>
      </p:sp>
    </p:spTree>
    <p:extLst>
      <p:ext uri="{BB962C8B-B14F-4D97-AF65-F5344CB8AC3E}">
        <p14:creationId xmlns:p14="http://schemas.microsoft.com/office/powerpoint/2010/main" val="2449681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45A622-87B7-4416-AF21-B847F60ED8EC}"/>
              </a:ext>
            </a:extLst>
          </p:cNvPr>
          <p:cNvSpPr/>
          <p:nvPr/>
        </p:nvSpPr>
        <p:spPr>
          <a:xfrm>
            <a:off x="1183460" y="933026"/>
            <a:ext cx="6777080" cy="2057679"/>
          </a:xfrm>
          <a:prstGeom prst="rect">
            <a:avLst/>
          </a:prstGeom>
        </p:spPr>
        <p:txBody>
          <a:bodyPr wrap="square">
            <a:spAutoFit/>
          </a:bodyPr>
          <a:lstStyle/>
          <a:p>
            <a:pPr>
              <a:spcBef>
                <a:spcPts val="200"/>
              </a:spcBef>
              <a:spcAft>
                <a:spcPts val="1200"/>
              </a:spcAft>
            </a:pPr>
            <a:r>
              <a:rPr lang="en-GB" sz="1400" b="1" u="sng" dirty="0">
                <a:solidFill>
                  <a:srgbClr val="2E74B5"/>
                </a:solidFill>
                <a:latin typeface="Arial Narrow" panose="020B0606020202030204" pitchFamily="34" charset="0"/>
                <a:ea typeface="SimSun" panose="02010600030101010101" pitchFamily="2" charset="-122"/>
                <a:cs typeface="Times New Roman" panose="02020603050405020304" pitchFamily="18" charset="0"/>
              </a:rPr>
              <a:t>Software note</a:t>
            </a:r>
            <a:endParaRPr lang="en-GB" sz="1400" b="1" dirty="0">
              <a:solidFill>
                <a:srgbClr val="2E74B5"/>
              </a:solidFill>
              <a:latin typeface="Arial Narrow" panose="020B0606020202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GB" sz="1400" dirty="0">
                <a:latin typeface="Arial Narrow" panose="020B0606020202030204" pitchFamily="34" charset="0"/>
                <a:ea typeface="Times New Roman" panose="02020603050405020304" pitchFamily="18" charset="0"/>
                <a:cs typeface="Times New Roman" panose="02020603050405020304" pitchFamily="18" charset="0"/>
              </a:rPr>
              <a:t>The figures in this technical note can be reproduced using annotated (MATLAB) code that is available as part of the free and open source academic software SPM (</a:t>
            </a:r>
            <a:r>
              <a:rPr lang="en-GB" sz="1400" u="sng" dirty="0">
                <a:solidFill>
                  <a:srgbClr val="0563C1"/>
                </a:solidFill>
                <a:latin typeface="Arial Narrow" panose="020B0606020202030204" pitchFamily="34" charset="0"/>
                <a:ea typeface="Times New Roman" panose="02020603050405020304" pitchFamily="18" charset="0"/>
                <a:cs typeface="Times New Roman" panose="02020603050405020304" pitchFamily="18" charset="0"/>
                <a:hlinkClick r:id="rId2"/>
              </a:rPr>
              <a:t>https://www.fil.ion.ucl.ac.uk/spm/</a:t>
            </a:r>
            <a:r>
              <a:rPr lang="en-GB" sz="1400" dirty="0">
                <a:latin typeface="Arial Narrow" panose="020B0606020202030204" pitchFamily="34" charset="0"/>
                <a:ea typeface="Times New Roman" panose="02020603050405020304" pitchFamily="18" charset="0"/>
                <a:cs typeface="Times New Roman" panose="02020603050405020304" pitchFamily="18" charset="0"/>
              </a:rPr>
              <a:t>). This software package has a relatively high degree of validation; being used for the past 25 years by over 5000 scientists in the neurosciences. The routines are called by a demonstration script that can be invoked by typing &gt;&gt; DEM_COVID. At the time of writing, these routines are undergoing software validation in our internal source version control system - that will be released in the next public release of SPM (and via GitHub at </a:t>
            </a:r>
            <a:r>
              <a:rPr lang="en-GB" sz="1400" u="sng" dirty="0">
                <a:solidFill>
                  <a:srgbClr val="0563C1"/>
                </a:solidFill>
                <a:latin typeface="Arial Narrow" panose="020B0606020202030204" pitchFamily="34" charset="0"/>
                <a:ea typeface="Times New Roman" panose="02020603050405020304" pitchFamily="18" charset="0"/>
                <a:cs typeface="Times New Roman" panose="02020603050405020304" pitchFamily="18" charset="0"/>
                <a:hlinkClick r:id="rId3"/>
              </a:rPr>
              <a:t>https://github.com/spm/</a:t>
            </a:r>
            <a:r>
              <a:rPr lang="en-GB" sz="1400" dirty="0">
                <a:latin typeface="Arial Narrow" panose="020B0606020202030204" pitchFamily="34" charset="0"/>
                <a:ea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6F1E1187-E3FD-4752-A96D-5FBFA71396B6}"/>
              </a:ext>
            </a:extLst>
          </p:cNvPr>
          <p:cNvSpPr/>
          <p:nvPr/>
        </p:nvSpPr>
        <p:spPr>
          <a:xfrm>
            <a:off x="1183460" y="4192767"/>
            <a:ext cx="6777080" cy="461665"/>
          </a:xfrm>
          <a:prstGeom prst="rect">
            <a:avLst/>
          </a:prstGeom>
        </p:spPr>
        <p:txBody>
          <a:bodyPr wrap="square">
            <a:spAutoFit/>
          </a:bodyPr>
          <a:lstStyle/>
          <a:p>
            <a:pPr algn="ctr">
              <a:spcBef>
                <a:spcPts val="200"/>
              </a:spcBef>
              <a:spcAft>
                <a:spcPts val="1200"/>
              </a:spcAft>
            </a:pPr>
            <a:r>
              <a:rPr lang="en-GB" sz="2400" b="1" dirty="0">
                <a:solidFill>
                  <a:srgbClr val="2E74B5"/>
                </a:solidFill>
                <a:latin typeface="Arial Narrow" panose="020B0606020202030204" pitchFamily="34" charset="0"/>
                <a:ea typeface="SimSun" panose="02010600030101010101" pitchFamily="2" charset="-122"/>
                <a:cs typeface="Times New Roman" panose="02020603050405020304" pitchFamily="18" charset="0"/>
              </a:rPr>
              <a:t>Thank you – to lots of people</a:t>
            </a:r>
            <a:endParaRPr lang="en-GB" dirty="0">
              <a:latin typeface="Arial Narrow" panose="020B0606020202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8951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6B7DBA-2663-415F-83C7-FEC84885990B}"/>
              </a:ext>
            </a:extLst>
          </p:cNvPr>
          <p:cNvGrpSpPr>
            <a:grpSpLocks noChangeAspect="1"/>
          </p:cNvGrpSpPr>
          <p:nvPr/>
        </p:nvGrpSpPr>
        <p:grpSpPr>
          <a:xfrm>
            <a:off x="4364235" y="928484"/>
            <a:ext cx="4354909" cy="2047948"/>
            <a:chOff x="2057911" y="2573287"/>
            <a:chExt cx="4354909" cy="2047948"/>
          </a:xfrm>
        </p:grpSpPr>
        <p:grpSp>
          <p:nvGrpSpPr>
            <p:cNvPr id="3" name="Group 2">
              <a:extLst>
                <a:ext uri="{FF2B5EF4-FFF2-40B4-BE49-F238E27FC236}">
                  <a16:creationId xmlns:a16="http://schemas.microsoft.com/office/drawing/2014/main" id="{9A51EFA8-ADB2-4DDB-8379-801C2C00F4E6}"/>
                </a:ext>
              </a:extLst>
            </p:cNvPr>
            <p:cNvGrpSpPr/>
            <p:nvPr/>
          </p:nvGrpSpPr>
          <p:grpSpPr>
            <a:xfrm>
              <a:off x="2057911" y="2573287"/>
              <a:ext cx="4354909" cy="2047948"/>
              <a:chOff x="1054498" y="4442547"/>
              <a:chExt cx="4354909" cy="2047948"/>
            </a:xfrm>
          </p:grpSpPr>
          <p:grpSp>
            <p:nvGrpSpPr>
              <p:cNvPr id="5" name="Group 4">
                <a:extLst>
                  <a:ext uri="{FF2B5EF4-FFF2-40B4-BE49-F238E27FC236}">
                    <a16:creationId xmlns:a16="http://schemas.microsoft.com/office/drawing/2014/main" id="{B8966A2A-E585-4CA8-B42F-757D4D7505D1}"/>
                  </a:ext>
                </a:extLst>
              </p:cNvPr>
              <p:cNvGrpSpPr/>
              <p:nvPr/>
            </p:nvGrpSpPr>
            <p:grpSpPr>
              <a:xfrm>
                <a:off x="1054498" y="4442547"/>
                <a:ext cx="1789907" cy="1943100"/>
                <a:chOff x="2639219" y="336550"/>
                <a:chExt cx="1789907" cy="1943100"/>
              </a:xfrm>
            </p:grpSpPr>
            <p:sp>
              <p:nvSpPr>
                <p:cNvPr id="117" name="Rectangle 5">
                  <a:extLst>
                    <a:ext uri="{FF2B5EF4-FFF2-40B4-BE49-F238E27FC236}">
                      <a16:creationId xmlns:a16="http://schemas.microsoft.com/office/drawing/2014/main" id="{BADF2E2E-308C-40FB-8510-F44AB69EE6D4}"/>
                    </a:ext>
                  </a:extLst>
                </p:cNvPr>
                <p:cNvSpPr>
                  <a:spLocks noChangeArrowheads="1"/>
                </p:cNvSpPr>
                <p:nvPr/>
              </p:nvSpPr>
              <p:spPr bwMode="auto">
                <a:xfrm>
                  <a:off x="2870201" y="515938"/>
                  <a:ext cx="1477963" cy="1477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 name="Line 6">
                  <a:extLst>
                    <a:ext uri="{FF2B5EF4-FFF2-40B4-BE49-F238E27FC236}">
                      <a16:creationId xmlns:a16="http://schemas.microsoft.com/office/drawing/2014/main" id="{C5291AA6-2012-4C28-9D41-33800DE72CAD}"/>
                    </a:ext>
                  </a:extLst>
                </p:cNvPr>
                <p:cNvSpPr>
                  <a:spLocks noChangeShapeType="1"/>
                </p:cNvSpPr>
                <p:nvPr/>
              </p:nvSpPr>
              <p:spPr bwMode="auto">
                <a:xfrm>
                  <a:off x="2870201" y="1993900"/>
                  <a:ext cx="1477963"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9" name="Line 7">
                  <a:extLst>
                    <a:ext uri="{FF2B5EF4-FFF2-40B4-BE49-F238E27FC236}">
                      <a16:creationId xmlns:a16="http://schemas.microsoft.com/office/drawing/2014/main" id="{F3595733-A818-4461-94D1-C42704E57C9F}"/>
                    </a:ext>
                  </a:extLst>
                </p:cNvPr>
                <p:cNvSpPr>
                  <a:spLocks noChangeShapeType="1"/>
                </p:cNvSpPr>
                <p:nvPr/>
              </p:nvSpPr>
              <p:spPr bwMode="auto">
                <a:xfrm flipV="1">
                  <a:off x="2870201"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0" name="Line 8">
                  <a:extLst>
                    <a:ext uri="{FF2B5EF4-FFF2-40B4-BE49-F238E27FC236}">
                      <a16:creationId xmlns:a16="http://schemas.microsoft.com/office/drawing/2014/main" id="{B1837AAC-8085-44B0-A31B-DDA7451A7149}"/>
                    </a:ext>
                  </a:extLst>
                </p:cNvPr>
                <p:cNvSpPr>
                  <a:spLocks noChangeShapeType="1"/>
                </p:cNvSpPr>
                <p:nvPr/>
              </p:nvSpPr>
              <p:spPr bwMode="auto">
                <a:xfrm flipV="1">
                  <a:off x="3165476"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1" name="Line 9">
                  <a:extLst>
                    <a:ext uri="{FF2B5EF4-FFF2-40B4-BE49-F238E27FC236}">
                      <a16:creationId xmlns:a16="http://schemas.microsoft.com/office/drawing/2014/main" id="{4DA71969-9AFB-4AA6-97F6-F77DCC76DE29}"/>
                    </a:ext>
                  </a:extLst>
                </p:cNvPr>
                <p:cNvSpPr>
                  <a:spLocks noChangeShapeType="1"/>
                </p:cNvSpPr>
                <p:nvPr/>
              </p:nvSpPr>
              <p:spPr bwMode="auto">
                <a:xfrm flipV="1">
                  <a:off x="3460751"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2" name="Line 10">
                  <a:extLst>
                    <a:ext uri="{FF2B5EF4-FFF2-40B4-BE49-F238E27FC236}">
                      <a16:creationId xmlns:a16="http://schemas.microsoft.com/office/drawing/2014/main" id="{B632D1D9-307E-4BE4-848A-B8B9CAEBBF41}"/>
                    </a:ext>
                  </a:extLst>
                </p:cNvPr>
                <p:cNvSpPr>
                  <a:spLocks noChangeShapeType="1"/>
                </p:cNvSpPr>
                <p:nvPr/>
              </p:nvSpPr>
              <p:spPr bwMode="auto">
                <a:xfrm flipV="1">
                  <a:off x="3757613"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3" name="Line 11">
                  <a:extLst>
                    <a:ext uri="{FF2B5EF4-FFF2-40B4-BE49-F238E27FC236}">
                      <a16:creationId xmlns:a16="http://schemas.microsoft.com/office/drawing/2014/main" id="{A06864CB-E990-4152-AB46-24532C4A50B3}"/>
                    </a:ext>
                  </a:extLst>
                </p:cNvPr>
                <p:cNvSpPr>
                  <a:spLocks noChangeShapeType="1"/>
                </p:cNvSpPr>
                <p:nvPr/>
              </p:nvSpPr>
              <p:spPr bwMode="auto">
                <a:xfrm flipV="1">
                  <a:off x="4052888"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4" name="Line 12">
                  <a:extLst>
                    <a:ext uri="{FF2B5EF4-FFF2-40B4-BE49-F238E27FC236}">
                      <a16:creationId xmlns:a16="http://schemas.microsoft.com/office/drawing/2014/main" id="{9F7EDE85-2094-4134-A08B-12499EAB77B5}"/>
                    </a:ext>
                  </a:extLst>
                </p:cNvPr>
                <p:cNvSpPr>
                  <a:spLocks noChangeShapeType="1"/>
                </p:cNvSpPr>
                <p:nvPr/>
              </p:nvSpPr>
              <p:spPr bwMode="auto">
                <a:xfrm flipV="1">
                  <a:off x="4348163" y="1979613"/>
                  <a:ext cx="0" cy="14288"/>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5" name="Rectangle 13">
                  <a:extLst>
                    <a:ext uri="{FF2B5EF4-FFF2-40B4-BE49-F238E27FC236}">
                      <a16:creationId xmlns:a16="http://schemas.microsoft.com/office/drawing/2014/main" id="{5C351D4C-1110-48FD-A869-9E791C379CBF}"/>
                    </a:ext>
                  </a:extLst>
                </p:cNvPr>
                <p:cNvSpPr>
                  <a:spLocks noChangeArrowheads="1"/>
                </p:cNvSpPr>
                <p:nvPr/>
              </p:nvSpPr>
              <p:spPr bwMode="auto">
                <a:xfrm>
                  <a:off x="2813051" y="2032000"/>
                  <a:ext cx="1555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-0.6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 name="Rectangle 14">
                  <a:extLst>
                    <a:ext uri="{FF2B5EF4-FFF2-40B4-BE49-F238E27FC236}">
                      <a16:creationId xmlns:a16="http://schemas.microsoft.com/office/drawing/2014/main" id="{B95CA7A0-B1BB-4F0D-B0F9-39E3D1778D07}"/>
                    </a:ext>
                  </a:extLst>
                </p:cNvPr>
                <p:cNvSpPr>
                  <a:spLocks noChangeArrowheads="1"/>
                </p:cNvSpPr>
                <p:nvPr/>
              </p:nvSpPr>
              <p:spPr bwMode="auto">
                <a:xfrm>
                  <a:off x="3111501" y="2032000"/>
                  <a:ext cx="1555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7" name="Rectangle 15">
                  <a:extLst>
                    <a:ext uri="{FF2B5EF4-FFF2-40B4-BE49-F238E27FC236}">
                      <a16:creationId xmlns:a16="http://schemas.microsoft.com/office/drawing/2014/main" id="{6CB84E39-E763-46EA-A821-F38293DF597D}"/>
                    </a:ext>
                  </a:extLst>
                </p:cNvPr>
                <p:cNvSpPr>
                  <a:spLocks noChangeArrowheads="1"/>
                </p:cNvSpPr>
                <p:nvPr/>
              </p:nvSpPr>
              <p:spPr bwMode="auto">
                <a:xfrm>
                  <a:off x="3403601" y="2032000"/>
                  <a:ext cx="1555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 name="Rectangle 16">
                  <a:extLst>
                    <a:ext uri="{FF2B5EF4-FFF2-40B4-BE49-F238E27FC236}">
                      <a16:creationId xmlns:a16="http://schemas.microsoft.com/office/drawing/2014/main" id="{8816B21F-F7FA-4C96-B34A-335C986236DB}"/>
                    </a:ext>
                  </a:extLst>
                </p:cNvPr>
                <p:cNvSpPr>
                  <a:spLocks noChangeArrowheads="1"/>
                </p:cNvSpPr>
                <p:nvPr/>
              </p:nvSpPr>
              <p:spPr bwMode="auto">
                <a:xfrm>
                  <a:off x="3740151" y="2032000"/>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 name="Rectangle 17">
                  <a:extLst>
                    <a:ext uri="{FF2B5EF4-FFF2-40B4-BE49-F238E27FC236}">
                      <a16:creationId xmlns:a16="http://schemas.microsoft.com/office/drawing/2014/main" id="{6772F256-44BA-478C-A10A-DEEF229D83C9}"/>
                    </a:ext>
                  </a:extLst>
                </p:cNvPr>
                <p:cNvSpPr>
                  <a:spLocks noChangeArrowheads="1"/>
                </p:cNvSpPr>
                <p:nvPr/>
              </p:nvSpPr>
              <p:spPr bwMode="auto">
                <a:xfrm>
                  <a:off x="4000501" y="2032000"/>
                  <a:ext cx="1301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0" name="Rectangle 18">
                  <a:extLst>
                    <a:ext uri="{FF2B5EF4-FFF2-40B4-BE49-F238E27FC236}">
                      <a16:creationId xmlns:a16="http://schemas.microsoft.com/office/drawing/2014/main" id="{1B2D3961-3ECC-4BF0-B56F-B8F5DB13719E}"/>
                    </a:ext>
                  </a:extLst>
                </p:cNvPr>
                <p:cNvSpPr>
                  <a:spLocks noChangeArrowheads="1"/>
                </p:cNvSpPr>
                <p:nvPr/>
              </p:nvSpPr>
              <p:spPr bwMode="auto">
                <a:xfrm>
                  <a:off x="4298951" y="2032000"/>
                  <a:ext cx="1301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19">
                  <a:extLst>
                    <a:ext uri="{FF2B5EF4-FFF2-40B4-BE49-F238E27FC236}">
                      <a16:creationId xmlns:a16="http://schemas.microsoft.com/office/drawing/2014/main" id="{E6C7FB2A-97EC-4C9A-BE75-9035AE4529CE}"/>
                    </a:ext>
                  </a:extLst>
                </p:cNvPr>
                <p:cNvSpPr>
                  <a:spLocks noChangeArrowheads="1"/>
                </p:cNvSpPr>
                <p:nvPr/>
              </p:nvSpPr>
              <p:spPr bwMode="auto">
                <a:xfrm>
                  <a:off x="3522663" y="2136775"/>
                  <a:ext cx="22383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lat(1)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2" name="Line 20">
                  <a:extLst>
                    <a:ext uri="{FF2B5EF4-FFF2-40B4-BE49-F238E27FC236}">
                      <a16:creationId xmlns:a16="http://schemas.microsoft.com/office/drawing/2014/main" id="{38FD87C1-B85F-4590-A1BB-B98E994DA45C}"/>
                    </a:ext>
                  </a:extLst>
                </p:cNvPr>
                <p:cNvSpPr>
                  <a:spLocks noChangeShapeType="1"/>
                </p:cNvSpPr>
                <p:nvPr/>
              </p:nvSpPr>
              <p:spPr bwMode="auto">
                <a:xfrm flipV="1">
                  <a:off x="2870201" y="515938"/>
                  <a:ext cx="0" cy="1477963"/>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3" name="Line 21">
                  <a:extLst>
                    <a:ext uri="{FF2B5EF4-FFF2-40B4-BE49-F238E27FC236}">
                      <a16:creationId xmlns:a16="http://schemas.microsoft.com/office/drawing/2014/main" id="{0F02C6F8-A9E7-4277-8319-66E685595D02}"/>
                    </a:ext>
                  </a:extLst>
                </p:cNvPr>
                <p:cNvSpPr>
                  <a:spLocks noChangeShapeType="1"/>
                </p:cNvSpPr>
                <p:nvPr/>
              </p:nvSpPr>
              <p:spPr bwMode="auto">
                <a:xfrm>
                  <a:off x="2870201" y="1993900"/>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4" name="Line 22">
                  <a:extLst>
                    <a:ext uri="{FF2B5EF4-FFF2-40B4-BE49-F238E27FC236}">
                      <a16:creationId xmlns:a16="http://schemas.microsoft.com/office/drawing/2014/main" id="{49B7C204-13B1-4968-B76A-6765C7DAF7CB}"/>
                    </a:ext>
                  </a:extLst>
                </p:cNvPr>
                <p:cNvSpPr>
                  <a:spLocks noChangeShapeType="1"/>
                </p:cNvSpPr>
                <p:nvPr/>
              </p:nvSpPr>
              <p:spPr bwMode="auto">
                <a:xfrm>
                  <a:off x="2870201" y="1809750"/>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5" name="Line 23">
                  <a:extLst>
                    <a:ext uri="{FF2B5EF4-FFF2-40B4-BE49-F238E27FC236}">
                      <a16:creationId xmlns:a16="http://schemas.microsoft.com/office/drawing/2014/main" id="{D579E861-F68B-4790-93E8-921082C59BAE}"/>
                    </a:ext>
                  </a:extLst>
                </p:cNvPr>
                <p:cNvSpPr>
                  <a:spLocks noChangeShapeType="1"/>
                </p:cNvSpPr>
                <p:nvPr/>
              </p:nvSpPr>
              <p:spPr bwMode="auto">
                <a:xfrm>
                  <a:off x="2870201" y="1624013"/>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6" name="Line 24">
                  <a:extLst>
                    <a:ext uri="{FF2B5EF4-FFF2-40B4-BE49-F238E27FC236}">
                      <a16:creationId xmlns:a16="http://schemas.microsoft.com/office/drawing/2014/main" id="{E654679A-884C-41E9-801E-DA189A3396D2}"/>
                    </a:ext>
                  </a:extLst>
                </p:cNvPr>
                <p:cNvSpPr>
                  <a:spLocks noChangeShapeType="1"/>
                </p:cNvSpPr>
                <p:nvPr/>
              </p:nvSpPr>
              <p:spPr bwMode="auto">
                <a:xfrm>
                  <a:off x="2870201" y="1439863"/>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7" name="Line 25">
                  <a:extLst>
                    <a:ext uri="{FF2B5EF4-FFF2-40B4-BE49-F238E27FC236}">
                      <a16:creationId xmlns:a16="http://schemas.microsoft.com/office/drawing/2014/main" id="{A986011B-44C6-4195-A494-D569FA14DA6C}"/>
                    </a:ext>
                  </a:extLst>
                </p:cNvPr>
                <p:cNvSpPr>
                  <a:spLocks noChangeShapeType="1"/>
                </p:cNvSpPr>
                <p:nvPr/>
              </p:nvSpPr>
              <p:spPr bwMode="auto">
                <a:xfrm>
                  <a:off x="2870201" y="1254125"/>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8" name="Line 26">
                  <a:extLst>
                    <a:ext uri="{FF2B5EF4-FFF2-40B4-BE49-F238E27FC236}">
                      <a16:creationId xmlns:a16="http://schemas.microsoft.com/office/drawing/2014/main" id="{34E42E5E-4DF6-49D6-ACD4-B1F632A8DE92}"/>
                    </a:ext>
                  </a:extLst>
                </p:cNvPr>
                <p:cNvSpPr>
                  <a:spLocks noChangeShapeType="1"/>
                </p:cNvSpPr>
                <p:nvPr/>
              </p:nvSpPr>
              <p:spPr bwMode="auto">
                <a:xfrm>
                  <a:off x="2870201" y="1069975"/>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9" name="Line 27">
                  <a:extLst>
                    <a:ext uri="{FF2B5EF4-FFF2-40B4-BE49-F238E27FC236}">
                      <a16:creationId xmlns:a16="http://schemas.microsoft.com/office/drawing/2014/main" id="{BD0D1C9D-BC1E-496B-A878-BAED347354D2}"/>
                    </a:ext>
                  </a:extLst>
                </p:cNvPr>
                <p:cNvSpPr>
                  <a:spLocks noChangeShapeType="1"/>
                </p:cNvSpPr>
                <p:nvPr/>
              </p:nvSpPr>
              <p:spPr bwMode="auto">
                <a:xfrm>
                  <a:off x="2870201" y="885825"/>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0" name="Line 28">
                  <a:extLst>
                    <a:ext uri="{FF2B5EF4-FFF2-40B4-BE49-F238E27FC236}">
                      <a16:creationId xmlns:a16="http://schemas.microsoft.com/office/drawing/2014/main" id="{35439EE2-7385-491A-8E1D-5FA12AC24A8F}"/>
                    </a:ext>
                  </a:extLst>
                </p:cNvPr>
                <p:cNvSpPr>
                  <a:spLocks noChangeShapeType="1"/>
                </p:cNvSpPr>
                <p:nvPr/>
              </p:nvSpPr>
              <p:spPr bwMode="auto">
                <a:xfrm>
                  <a:off x="2870201" y="700088"/>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1" name="Line 29">
                  <a:extLst>
                    <a:ext uri="{FF2B5EF4-FFF2-40B4-BE49-F238E27FC236}">
                      <a16:creationId xmlns:a16="http://schemas.microsoft.com/office/drawing/2014/main" id="{6BF9F229-CE23-4240-817A-E9831EEEA561}"/>
                    </a:ext>
                  </a:extLst>
                </p:cNvPr>
                <p:cNvSpPr>
                  <a:spLocks noChangeShapeType="1"/>
                </p:cNvSpPr>
                <p:nvPr/>
              </p:nvSpPr>
              <p:spPr bwMode="auto">
                <a:xfrm>
                  <a:off x="2870201" y="515938"/>
                  <a:ext cx="14288"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2" name="Rectangle 30">
                  <a:extLst>
                    <a:ext uri="{FF2B5EF4-FFF2-40B4-BE49-F238E27FC236}">
                      <a16:creationId xmlns:a16="http://schemas.microsoft.com/office/drawing/2014/main" id="{C7A971B8-7471-4EDE-BEF4-442BC4D818D4}"/>
                    </a:ext>
                  </a:extLst>
                </p:cNvPr>
                <p:cNvSpPr>
                  <a:spLocks noChangeArrowheads="1"/>
                </p:cNvSpPr>
                <p:nvPr/>
              </p:nvSpPr>
              <p:spPr bwMode="auto">
                <a:xfrm>
                  <a:off x="2776538" y="1951038"/>
                  <a:ext cx="936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 name="Rectangle 31">
                  <a:extLst>
                    <a:ext uri="{FF2B5EF4-FFF2-40B4-BE49-F238E27FC236}">
                      <a16:creationId xmlns:a16="http://schemas.microsoft.com/office/drawing/2014/main" id="{8AB01570-82FA-4F0B-B597-EBFFC56326A9}"/>
                    </a:ext>
                  </a:extLst>
                </p:cNvPr>
                <p:cNvSpPr>
                  <a:spLocks noChangeArrowheads="1"/>
                </p:cNvSpPr>
                <p:nvPr/>
              </p:nvSpPr>
              <p:spPr bwMode="auto">
                <a:xfrm>
                  <a:off x="2776538" y="1763713"/>
                  <a:ext cx="936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 name="Rectangle 32">
                  <a:extLst>
                    <a:ext uri="{FF2B5EF4-FFF2-40B4-BE49-F238E27FC236}">
                      <a16:creationId xmlns:a16="http://schemas.microsoft.com/office/drawing/2014/main" id="{CDF1E775-630C-422B-8E7B-ABF4484F2CF0}"/>
                    </a:ext>
                  </a:extLst>
                </p:cNvPr>
                <p:cNvSpPr>
                  <a:spLocks noChangeArrowheads="1"/>
                </p:cNvSpPr>
                <p:nvPr/>
              </p:nvSpPr>
              <p:spPr bwMode="auto">
                <a:xfrm>
                  <a:off x="2776538" y="1584325"/>
                  <a:ext cx="936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5" name="Rectangle 33">
                  <a:extLst>
                    <a:ext uri="{FF2B5EF4-FFF2-40B4-BE49-F238E27FC236}">
                      <a16:creationId xmlns:a16="http://schemas.microsoft.com/office/drawing/2014/main" id="{C6FD2003-AD12-4B59-9194-651E04621E11}"/>
                    </a:ext>
                  </a:extLst>
                </p:cNvPr>
                <p:cNvSpPr>
                  <a:spLocks noChangeArrowheads="1"/>
                </p:cNvSpPr>
                <p:nvPr/>
              </p:nvSpPr>
              <p:spPr bwMode="auto">
                <a:xfrm>
                  <a:off x="2776538" y="1397000"/>
                  <a:ext cx="936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6" name="Rectangle 34">
                  <a:extLst>
                    <a:ext uri="{FF2B5EF4-FFF2-40B4-BE49-F238E27FC236}">
                      <a16:creationId xmlns:a16="http://schemas.microsoft.com/office/drawing/2014/main" id="{8C2FA998-9AD0-46EE-B2D1-28F660B9400B}"/>
                    </a:ext>
                  </a:extLst>
                </p:cNvPr>
                <p:cNvSpPr>
                  <a:spLocks noChangeArrowheads="1"/>
                </p:cNvSpPr>
                <p:nvPr/>
              </p:nvSpPr>
              <p:spPr bwMode="auto">
                <a:xfrm>
                  <a:off x="2795588" y="1211263"/>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 name="Rectangle 35">
                  <a:extLst>
                    <a:ext uri="{FF2B5EF4-FFF2-40B4-BE49-F238E27FC236}">
                      <a16:creationId xmlns:a16="http://schemas.microsoft.com/office/drawing/2014/main" id="{4045C2A2-A17F-4BB9-9BB1-2DBD93D5ECC4}"/>
                    </a:ext>
                  </a:extLst>
                </p:cNvPr>
                <p:cNvSpPr>
                  <a:spLocks noChangeArrowheads="1"/>
                </p:cNvSpPr>
                <p:nvPr/>
              </p:nvSpPr>
              <p:spPr bwMode="auto">
                <a:xfrm>
                  <a:off x="2795588" y="1025525"/>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 name="Rectangle 36">
                  <a:extLst>
                    <a:ext uri="{FF2B5EF4-FFF2-40B4-BE49-F238E27FC236}">
                      <a16:creationId xmlns:a16="http://schemas.microsoft.com/office/drawing/2014/main" id="{7F288521-DCD4-4101-AE0E-918885162EF8}"/>
                    </a:ext>
                  </a:extLst>
                </p:cNvPr>
                <p:cNvSpPr>
                  <a:spLocks noChangeArrowheads="1"/>
                </p:cNvSpPr>
                <p:nvPr/>
              </p:nvSpPr>
              <p:spPr bwMode="auto">
                <a:xfrm>
                  <a:off x="2795588" y="844550"/>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9" name="Rectangle 37">
                  <a:extLst>
                    <a:ext uri="{FF2B5EF4-FFF2-40B4-BE49-F238E27FC236}">
                      <a16:creationId xmlns:a16="http://schemas.microsoft.com/office/drawing/2014/main" id="{186BBA5E-6C74-459F-B813-2B3F16EBBAA0}"/>
                    </a:ext>
                  </a:extLst>
                </p:cNvPr>
                <p:cNvSpPr>
                  <a:spLocks noChangeArrowheads="1"/>
                </p:cNvSpPr>
                <p:nvPr/>
              </p:nvSpPr>
              <p:spPr bwMode="auto">
                <a:xfrm>
                  <a:off x="2795588" y="658813"/>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0" name="Rectangle 38">
                  <a:extLst>
                    <a:ext uri="{FF2B5EF4-FFF2-40B4-BE49-F238E27FC236}">
                      <a16:creationId xmlns:a16="http://schemas.microsoft.com/office/drawing/2014/main" id="{AD669A8D-8FE3-48B8-8E5E-379E9DDDC041}"/>
                    </a:ext>
                  </a:extLst>
                </p:cNvPr>
                <p:cNvSpPr>
                  <a:spLocks noChangeArrowheads="1"/>
                </p:cNvSpPr>
                <p:nvPr/>
              </p:nvSpPr>
              <p:spPr bwMode="auto">
                <a:xfrm>
                  <a:off x="2795588" y="47148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1" name="Rectangle 39">
                  <a:extLst>
                    <a:ext uri="{FF2B5EF4-FFF2-40B4-BE49-F238E27FC236}">
                      <a16:creationId xmlns:a16="http://schemas.microsoft.com/office/drawing/2014/main" id="{4B6F7EEF-D2CE-4672-8EDC-7BACA9C8DF8C}"/>
                    </a:ext>
                  </a:extLst>
                </p:cNvPr>
                <p:cNvSpPr>
                  <a:spLocks noChangeArrowheads="1"/>
                </p:cNvSpPr>
                <p:nvPr/>
              </p:nvSpPr>
              <p:spPr bwMode="auto">
                <a:xfrm rot="16200000">
                  <a:off x="2682875" y="1501775"/>
                  <a:ext cx="555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2" name="Rectangle 40">
                  <a:extLst>
                    <a:ext uri="{FF2B5EF4-FFF2-40B4-BE49-F238E27FC236}">
                      <a16:creationId xmlns:a16="http://schemas.microsoft.com/office/drawing/2014/main" id="{E9358853-2B37-436B-A7BA-A249E1378B8C}"/>
                    </a:ext>
                  </a:extLst>
                </p:cNvPr>
                <p:cNvSpPr>
                  <a:spLocks noChangeArrowheads="1"/>
                </p:cNvSpPr>
                <p:nvPr/>
              </p:nvSpPr>
              <p:spPr bwMode="auto">
                <a:xfrm rot="16200000">
                  <a:off x="2670175" y="1470025"/>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3" name="Rectangle 41">
                  <a:extLst>
                    <a:ext uri="{FF2B5EF4-FFF2-40B4-BE49-F238E27FC236}">
                      <a16:creationId xmlns:a16="http://schemas.microsoft.com/office/drawing/2014/main" id="{BD2D03C9-123A-4F07-A624-FC704C29D32A}"/>
                    </a:ext>
                  </a:extLst>
                </p:cNvPr>
                <p:cNvSpPr>
                  <a:spLocks noChangeArrowheads="1"/>
                </p:cNvSpPr>
                <p:nvPr/>
              </p:nvSpPr>
              <p:spPr bwMode="auto">
                <a:xfrm rot="16200000">
                  <a:off x="2670175" y="1431925"/>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4" name="Rectangle 42">
                  <a:extLst>
                    <a:ext uri="{FF2B5EF4-FFF2-40B4-BE49-F238E27FC236}">
                      <a16:creationId xmlns:a16="http://schemas.microsoft.com/office/drawing/2014/main" id="{64CFF247-B56D-4DF8-8096-FA092516EFA5}"/>
                    </a:ext>
                  </a:extLst>
                </p:cNvPr>
                <p:cNvSpPr>
                  <a:spLocks noChangeArrowheads="1"/>
                </p:cNvSpPr>
                <p:nvPr/>
              </p:nvSpPr>
              <p:spPr bwMode="auto">
                <a:xfrm rot="16200000">
                  <a:off x="2679700" y="1398588"/>
                  <a:ext cx="6191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5" name="Rectangle 43">
                  <a:extLst>
                    <a:ext uri="{FF2B5EF4-FFF2-40B4-BE49-F238E27FC236}">
                      <a16:creationId xmlns:a16="http://schemas.microsoft.com/office/drawing/2014/main" id="{312F2A7B-583B-433B-B7F7-6160EF37DDAB}"/>
                    </a:ext>
                  </a:extLst>
                </p:cNvPr>
                <p:cNvSpPr>
                  <a:spLocks noChangeArrowheads="1"/>
                </p:cNvSpPr>
                <p:nvPr/>
              </p:nvSpPr>
              <p:spPr bwMode="auto">
                <a:xfrm rot="16200000">
                  <a:off x="2670175" y="1370013"/>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6" name="Rectangle 44">
                  <a:extLst>
                    <a:ext uri="{FF2B5EF4-FFF2-40B4-BE49-F238E27FC236}">
                      <a16:creationId xmlns:a16="http://schemas.microsoft.com/office/drawing/2014/main" id="{4E0E5716-CA37-4EFA-9C64-EDA13AC288FE}"/>
                    </a:ext>
                  </a:extLst>
                </p:cNvPr>
                <p:cNvSpPr>
                  <a:spLocks noChangeArrowheads="1"/>
                </p:cNvSpPr>
                <p:nvPr/>
              </p:nvSpPr>
              <p:spPr bwMode="auto">
                <a:xfrm rot="16200000">
                  <a:off x="2682875" y="1346200"/>
                  <a:ext cx="555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7" name="Rectangle 45">
                  <a:extLst>
                    <a:ext uri="{FF2B5EF4-FFF2-40B4-BE49-F238E27FC236}">
                      <a16:creationId xmlns:a16="http://schemas.microsoft.com/office/drawing/2014/main" id="{D36410CD-A757-4B6F-90C3-352760D6DE13}"/>
                    </a:ext>
                  </a:extLst>
                </p:cNvPr>
                <p:cNvSpPr>
                  <a:spLocks noChangeArrowheads="1"/>
                </p:cNvSpPr>
                <p:nvPr/>
              </p:nvSpPr>
              <p:spPr bwMode="auto">
                <a:xfrm rot="16200000">
                  <a:off x="2670175" y="1314450"/>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z</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 name="Rectangle 46">
                  <a:extLst>
                    <a:ext uri="{FF2B5EF4-FFF2-40B4-BE49-F238E27FC236}">
                      <a16:creationId xmlns:a16="http://schemas.microsoft.com/office/drawing/2014/main" id="{3E53050D-6202-4E37-8AE4-33E4690795CB}"/>
                    </a:ext>
                  </a:extLst>
                </p:cNvPr>
                <p:cNvSpPr>
                  <a:spLocks noChangeArrowheads="1"/>
                </p:cNvSpPr>
                <p:nvPr/>
              </p:nvSpPr>
              <p:spPr bwMode="auto">
                <a:xfrm rot="16200000">
                  <a:off x="2670175" y="1277938"/>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 name="Rectangle 47">
                  <a:extLst>
                    <a:ext uri="{FF2B5EF4-FFF2-40B4-BE49-F238E27FC236}">
                      <a16:creationId xmlns:a16="http://schemas.microsoft.com/office/drawing/2014/main" id="{E0FD2353-9F0A-4FA3-B68A-C97595F90FD1}"/>
                    </a:ext>
                  </a:extLst>
                </p:cNvPr>
                <p:cNvSpPr>
                  <a:spLocks noChangeArrowheads="1"/>
                </p:cNvSpPr>
                <p:nvPr/>
              </p:nvSpPr>
              <p:spPr bwMode="auto">
                <a:xfrm rot="16200000">
                  <a:off x="2679700" y="1243013"/>
                  <a:ext cx="6191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0" name="Rectangle 48">
                  <a:extLst>
                    <a:ext uri="{FF2B5EF4-FFF2-40B4-BE49-F238E27FC236}">
                      <a16:creationId xmlns:a16="http://schemas.microsoft.com/office/drawing/2014/main" id="{36199440-FAC9-45A4-ACA9-7EB91A48DBDA}"/>
                    </a:ext>
                  </a:extLst>
                </p:cNvPr>
                <p:cNvSpPr>
                  <a:spLocks noChangeArrowheads="1"/>
                </p:cNvSpPr>
                <p:nvPr/>
              </p:nvSpPr>
              <p:spPr bwMode="auto">
                <a:xfrm rot="16200000">
                  <a:off x="2670175" y="1220788"/>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1" name="Rectangle 49">
                  <a:extLst>
                    <a:ext uri="{FF2B5EF4-FFF2-40B4-BE49-F238E27FC236}">
                      <a16:creationId xmlns:a16="http://schemas.microsoft.com/office/drawing/2014/main" id="{FBFD5F22-F9B4-486C-B4BA-704F441E5891}"/>
                    </a:ext>
                  </a:extLst>
                </p:cNvPr>
                <p:cNvSpPr>
                  <a:spLocks noChangeArrowheads="1"/>
                </p:cNvSpPr>
                <p:nvPr/>
              </p:nvSpPr>
              <p:spPr bwMode="auto">
                <a:xfrm rot="16200000">
                  <a:off x="2679700" y="1187450"/>
                  <a:ext cx="6191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2" name="Rectangle 50">
                  <a:extLst>
                    <a:ext uri="{FF2B5EF4-FFF2-40B4-BE49-F238E27FC236}">
                      <a16:creationId xmlns:a16="http://schemas.microsoft.com/office/drawing/2014/main" id="{4D67B677-BEAC-4D85-853B-DC18F596DE63}"/>
                    </a:ext>
                  </a:extLst>
                </p:cNvPr>
                <p:cNvSpPr>
                  <a:spLocks noChangeArrowheads="1"/>
                </p:cNvSpPr>
                <p:nvPr/>
              </p:nvSpPr>
              <p:spPr bwMode="auto">
                <a:xfrm rot="16200000">
                  <a:off x="2679700" y="1168400"/>
                  <a:ext cx="6191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3" name="Rectangle 51">
                  <a:extLst>
                    <a:ext uri="{FF2B5EF4-FFF2-40B4-BE49-F238E27FC236}">
                      <a16:creationId xmlns:a16="http://schemas.microsoft.com/office/drawing/2014/main" id="{5E84F084-9E27-40B2-9801-B7EBBE3AB780}"/>
                    </a:ext>
                  </a:extLst>
                </p:cNvPr>
                <p:cNvSpPr>
                  <a:spLocks noChangeArrowheads="1"/>
                </p:cNvSpPr>
                <p:nvPr/>
              </p:nvSpPr>
              <p:spPr bwMode="auto">
                <a:xfrm rot="16200000">
                  <a:off x="2670175" y="1139825"/>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4" name="Rectangle 52">
                  <a:extLst>
                    <a:ext uri="{FF2B5EF4-FFF2-40B4-BE49-F238E27FC236}">
                      <a16:creationId xmlns:a16="http://schemas.microsoft.com/office/drawing/2014/main" id="{251D95E7-04F0-4784-AF96-99CB11A2EDAC}"/>
                    </a:ext>
                  </a:extLst>
                </p:cNvPr>
                <p:cNvSpPr>
                  <a:spLocks noChangeArrowheads="1"/>
                </p:cNvSpPr>
                <p:nvPr/>
              </p:nvSpPr>
              <p:spPr bwMode="auto">
                <a:xfrm rot="16200000">
                  <a:off x="2670175" y="1096963"/>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5" name="Rectangle 53">
                  <a:extLst>
                    <a:ext uri="{FF2B5EF4-FFF2-40B4-BE49-F238E27FC236}">
                      <a16:creationId xmlns:a16="http://schemas.microsoft.com/office/drawing/2014/main" id="{7FF5AFE4-4D61-4715-AAAE-07B118059843}"/>
                    </a:ext>
                  </a:extLst>
                </p:cNvPr>
                <p:cNvSpPr>
                  <a:spLocks noChangeArrowheads="1"/>
                </p:cNvSpPr>
                <p:nvPr/>
              </p:nvSpPr>
              <p:spPr bwMode="auto">
                <a:xfrm rot="16200000">
                  <a:off x="2670175" y="1054100"/>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6" name="Rectangle 54">
                  <a:extLst>
                    <a:ext uri="{FF2B5EF4-FFF2-40B4-BE49-F238E27FC236}">
                      <a16:creationId xmlns:a16="http://schemas.microsoft.com/office/drawing/2014/main" id="{CFEB9610-EBFA-4039-B96A-DDF4A51A82C9}"/>
                    </a:ext>
                  </a:extLst>
                </p:cNvPr>
                <p:cNvSpPr>
                  <a:spLocks noChangeArrowheads="1"/>
                </p:cNvSpPr>
                <p:nvPr/>
              </p:nvSpPr>
              <p:spPr bwMode="auto">
                <a:xfrm rot="16200000">
                  <a:off x="2670175" y="1009650"/>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7" name="Rectangle 55">
                  <a:extLst>
                    <a:ext uri="{FF2B5EF4-FFF2-40B4-BE49-F238E27FC236}">
                      <a16:creationId xmlns:a16="http://schemas.microsoft.com/office/drawing/2014/main" id="{35ABE918-4D36-4F71-A954-A15701740F23}"/>
                    </a:ext>
                  </a:extLst>
                </p:cNvPr>
                <p:cNvSpPr>
                  <a:spLocks noChangeArrowheads="1"/>
                </p:cNvSpPr>
                <p:nvPr/>
              </p:nvSpPr>
              <p:spPr bwMode="auto">
                <a:xfrm rot="16200000">
                  <a:off x="2682875" y="979488"/>
                  <a:ext cx="555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8" name="Rectangle 56">
                  <a:extLst>
                    <a:ext uri="{FF2B5EF4-FFF2-40B4-BE49-F238E27FC236}">
                      <a16:creationId xmlns:a16="http://schemas.microsoft.com/office/drawing/2014/main" id="{80B6CE28-03A2-4475-96CD-4E1B1FCAAA1D}"/>
                    </a:ext>
                  </a:extLst>
                </p:cNvPr>
                <p:cNvSpPr>
                  <a:spLocks noChangeArrowheads="1"/>
                </p:cNvSpPr>
                <p:nvPr/>
              </p:nvSpPr>
              <p:spPr bwMode="auto">
                <a:xfrm rot="16200000">
                  <a:off x="2670175" y="947738"/>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 name="Rectangle 57">
                  <a:extLst>
                    <a:ext uri="{FF2B5EF4-FFF2-40B4-BE49-F238E27FC236}">
                      <a16:creationId xmlns:a16="http://schemas.microsoft.com/office/drawing/2014/main" id="{C6D7730C-4AC1-425B-B50E-8B8BD6A10883}"/>
                    </a:ext>
                  </a:extLst>
                </p:cNvPr>
                <p:cNvSpPr>
                  <a:spLocks noChangeArrowheads="1"/>
                </p:cNvSpPr>
                <p:nvPr/>
              </p:nvSpPr>
              <p:spPr bwMode="auto">
                <a:xfrm rot="16200000">
                  <a:off x="2679700" y="914400"/>
                  <a:ext cx="6191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0" name="Rectangle 58">
                  <a:extLst>
                    <a:ext uri="{FF2B5EF4-FFF2-40B4-BE49-F238E27FC236}">
                      <a16:creationId xmlns:a16="http://schemas.microsoft.com/office/drawing/2014/main" id="{650FC167-E713-4AFC-B72A-D98890EF0817}"/>
                    </a:ext>
                  </a:extLst>
                </p:cNvPr>
                <p:cNvSpPr>
                  <a:spLocks noChangeArrowheads="1"/>
                </p:cNvSpPr>
                <p:nvPr/>
              </p:nvSpPr>
              <p:spPr bwMode="auto">
                <a:xfrm rot="16200000">
                  <a:off x="2682875" y="898525"/>
                  <a:ext cx="555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1" name="Rectangle 59">
                  <a:extLst>
                    <a:ext uri="{FF2B5EF4-FFF2-40B4-BE49-F238E27FC236}">
                      <a16:creationId xmlns:a16="http://schemas.microsoft.com/office/drawing/2014/main" id="{81923878-0A80-443D-BA7C-910C91C2D128}"/>
                    </a:ext>
                  </a:extLst>
                </p:cNvPr>
                <p:cNvSpPr>
                  <a:spLocks noChangeArrowheads="1"/>
                </p:cNvSpPr>
                <p:nvPr/>
              </p:nvSpPr>
              <p:spPr bwMode="auto">
                <a:xfrm rot="16200000">
                  <a:off x="2670175" y="868363"/>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2" name="Rectangle 60">
                  <a:extLst>
                    <a:ext uri="{FF2B5EF4-FFF2-40B4-BE49-F238E27FC236}">
                      <a16:creationId xmlns:a16="http://schemas.microsoft.com/office/drawing/2014/main" id="{95E923F8-27D6-487D-AC02-D763C1D350EC}"/>
                    </a:ext>
                  </a:extLst>
                </p:cNvPr>
                <p:cNvSpPr>
                  <a:spLocks noChangeArrowheads="1"/>
                </p:cNvSpPr>
                <p:nvPr/>
              </p:nvSpPr>
              <p:spPr bwMode="auto">
                <a:xfrm rot="16200000">
                  <a:off x="2670175" y="831850"/>
                  <a:ext cx="809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Arial Narrow" panose="020B060602020203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3" name="Rectangle 61">
                  <a:extLst>
                    <a:ext uri="{FF2B5EF4-FFF2-40B4-BE49-F238E27FC236}">
                      <a16:creationId xmlns:a16="http://schemas.microsoft.com/office/drawing/2014/main" id="{9088C279-005C-45FE-AD10-3700993D4291}"/>
                    </a:ext>
                  </a:extLst>
                </p:cNvPr>
                <p:cNvSpPr>
                  <a:spLocks noChangeArrowheads="1"/>
                </p:cNvSpPr>
                <p:nvPr/>
              </p:nvSpPr>
              <p:spPr bwMode="auto">
                <a:xfrm>
                  <a:off x="3149601" y="336550"/>
                  <a:ext cx="1006475"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Narrow" panose="020B0606020202030204" pitchFamily="34" charset="0"/>
                    </a:rPr>
                    <a:t>size of population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4" name="Oval 62">
                  <a:extLst>
                    <a:ext uri="{FF2B5EF4-FFF2-40B4-BE49-F238E27FC236}">
                      <a16:creationId xmlns:a16="http://schemas.microsoft.com/office/drawing/2014/main" id="{A84E9B99-263B-44EF-AD4A-3F91893F22D4}"/>
                    </a:ext>
                  </a:extLst>
                </p:cNvPr>
                <p:cNvSpPr>
                  <a:spLocks noChangeArrowheads="1"/>
                </p:cNvSpPr>
                <p:nvPr/>
              </p:nvSpPr>
              <p:spPr bwMode="auto">
                <a:xfrm>
                  <a:off x="4002088" y="1066800"/>
                  <a:ext cx="77788"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75" name="Oval 63">
                  <a:extLst>
                    <a:ext uri="{FF2B5EF4-FFF2-40B4-BE49-F238E27FC236}">
                      <a16:creationId xmlns:a16="http://schemas.microsoft.com/office/drawing/2014/main" id="{1B0151CE-8F6A-4E78-B5C3-EAC4EA5FE21E}"/>
                    </a:ext>
                  </a:extLst>
                </p:cNvPr>
                <p:cNvSpPr>
                  <a:spLocks noChangeArrowheads="1"/>
                </p:cNvSpPr>
                <p:nvPr/>
              </p:nvSpPr>
              <p:spPr bwMode="auto">
                <a:xfrm>
                  <a:off x="4002088" y="1066800"/>
                  <a:ext cx="77788"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6" name="Oval 64">
                  <a:extLst>
                    <a:ext uri="{FF2B5EF4-FFF2-40B4-BE49-F238E27FC236}">
                      <a16:creationId xmlns:a16="http://schemas.microsoft.com/office/drawing/2014/main" id="{6C7E8CC7-6B45-461B-8DA7-C178CC194C00}"/>
                    </a:ext>
                  </a:extLst>
                </p:cNvPr>
                <p:cNvSpPr>
                  <a:spLocks noChangeArrowheads="1"/>
                </p:cNvSpPr>
                <p:nvPr/>
              </p:nvSpPr>
              <p:spPr bwMode="auto">
                <a:xfrm>
                  <a:off x="3697288" y="909638"/>
                  <a:ext cx="77788"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77" name="Oval 65">
                  <a:extLst>
                    <a:ext uri="{FF2B5EF4-FFF2-40B4-BE49-F238E27FC236}">
                      <a16:creationId xmlns:a16="http://schemas.microsoft.com/office/drawing/2014/main" id="{810DFB60-AE9E-42CA-86D9-50FF5EDEC0ED}"/>
                    </a:ext>
                  </a:extLst>
                </p:cNvPr>
                <p:cNvSpPr>
                  <a:spLocks noChangeArrowheads="1"/>
                </p:cNvSpPr>
                <p:nvPr/>
              </p:nvSpPr>
              <p:spPr bwMode="auto">
                <a:xfrm>
                  <a:off x="3697288" y="909638"/>
                  <a:ext cx="77788"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8" name="Oval 66">
                  <a:extLst>
                    <a:ext uri="{FF2B5EF4-FFF2-40B4-BE49-F238E27FC236}">
                      <a16:creationId xmlns:a16="http://schemas.microsoft.com/office/drawing/2014/main" id="{C89E936E-F8C9-4A0F-9A13-5514DC40ADD6}"/>
                    </a:ext>
                  </a:extLst>
                </p:cNvPr>
                <p:cNvSpPr>
                  <a:spLocks noChangeArrowheads="1"/>
                </p:cNvSpPr>
                <p:nvPr/>
              </p:nvSpPr>
              <p:spPr bwMode="auto">
                <a:xfrm>
                  <a:off x="3557588" y="785813"/>
                  <a:ext cx="77788"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79" name="Oval 67">
                  <a:extLst>
                    <a:ext uri="{FF2B5EF4-FFF2-40B4-BE49-F238E27FC236}">
                      <a16:creationId xmlns:a16="http://schemas.microsoft.com/office/drawing/2014/main" id="{7D479B0D-2877-4E51-BEC5-9A78944A5F36}"/>
                    </a:ext>
                  </a:extLst>
                </p:cNvPr>
                <p:cNvSpPr>
                  <a:spLocks noChangeArrowheads="1"/>
                </p:cNvSpPr>
                <p:nvPr/>
              </p:nvSpPr>
              <p:spPr bwMode="auto">
                <a:xfrm>
                  <a:off x="3557588" y="785813"/>
                  <a:ext cx="77788"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0" name="Oval 68">
                  <a:extLst>
                    <a:ext uri="{FF2B5EF4-FFF2-40B4-BE49-F238E27FC236}">
                      <a16:creationId xmlns:a16="http://schemas.microsoft.com/office/drawing/2014/main" id="{0A149611-63D3-4D52-BE45-F08D37699725}"/>
                    </a:ext>
                  </a:extLst>
                </p:cNvPr>
                <p:cNvSpPr>
                  <a:spLocks noChangeArrowheads="1"/>
                </p:cNvSpPr>
                <p:nvPr/>
              </p:nvSpPr>
              <p:spPr bwMode="auto">
                <a:xfrm>
                  <a:off x="3911601" y="1235075"/>
                  <a:ext cx="79375"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81" name="Oval 69">
                  <a:extLst>
                    <a:ext uri="{FF2B5EF4-FFF2-40B4-BE49-F238E27FC236}">
                      <a16:creationId xmlns:a16="http://schemas.microsoft.com/office/drawing/2014/main" id="{21071CFE-4FC6-4933-912E-9C4BFDB53586}"/>
                    </a:ext>
                  </a:extLst>
                </p:cNvPr>
                <p:cNvSpPr>
                  <a:spLocks noChangeArrowheads="1"/>
                </p:cNvSpPr>
                <p:nvPr/>
              </p:nvSpPr>
              <p:spPr bwMode="auto">
                <a:xfrm>
                  <a:off x="3911601" y="1235075"/>
                  <a:ext cx="79375"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2" name="Oval 70">
                  <a:extLst>
                    <a:ext uri="{FF2B5EF4-FFF2-40B4-BE49-F238E27FC236}">
                      <a16:creationId xmlns:a16="http://schemas.microsoft.com/office/drawing/2014/main" id="{16905CDD-7921-4502-A8D6-C7574320C8B7}"/>
                    </a:ext>
                  </a:extLst>
                </p:cNvPr>
                <p:cNvSpPr>
                  <a:spLocks noChangeArrowheads="1"/>
                </p:cNvSpPr>
                <p:nvPr/>
              </p:nvSpPr>
              <p:spPr bwMode="auto">
                <a:xfrm>
                  <a:off x="3840163" y="1698625"/>
                  <a:ext cx="77788"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83" name="Oval 71">
                  <a:extLst>
                    <a:ext uri="{FF2B5EF4-FFF2-40B4-BE49-F238E27FC236}">
                      <a16:creationId xmlns:a16="http://schemas.microsoft.com/office/drawing/2014/main" id="{906E108F-B5B8-42BB-AC4D-41C6E0046979}"/>
                    </a:ext>
                  </a:extLst>
                </p:cNvPr>
                <p:cNvSpPr>
                  <a:spLocks noChangeArrowheads="1"/>
                </p:cNvSpPr>
                <p:nvPr/>
              </p:nvSpPr>
              <p:spPr bwMode="auto">
                <a:xfrm>
                  <a:off x="3840163" y="1698625"/>
                  <a:ext cx="77788"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4" name="Oval 72">
                  <a:extLst>
                    <a:ext uri="{FF2B5EF4-FFF2-40B4-BE49-F238E27FC236}">
                      <a16:creationId xmlns:a16="http://schemas.microsoft.com/office/drawing/2014/main" id="{CDF3265A-177D-452E-970C-397BC8A00B44}"/>
                    </a:ext>
                  </a:extLst>
                </p:cNvPr>
                <p:cNvSpPr>
                  <a:spLocks noChangeArrowheads="1"/>
                </p:cNvSpPr>
                <p:nvPr/>
              </p:nvSpPr>
              <p:spPr bwMode="auto">
                <a:xfrm>
                  <a:off x="3922713" y="1774825"/>
                  <a:ext cx="76200"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85" name="Oval 73">
                  <a:extLst>
                    <a:ext uri="{FF2B5EF4-FFF2-40B4-BE49-F238E27FC236}">
                      <a16:creationId xmlns:a16="http://schemas.microsoft.com/office/drawing/2014/main" id="{16AD114C-5E2F-42EF-8449-FCEAD8106786}"/>
                    </a:ext>
                  </a:extLst>
                </p:cNvPr>
                <p:cNvSpPr>
                  <a:spLocks noChangeArrowheads="1"/>
                </p:cNvSpPr>
                <p:nvPr/>
              </p:nvSpPr>
              <p:spPr bwMode="auto">
                <a:xfrm>
                  <a:off x="3922713" y="1774825"/>
                  <a:ext cx="76200"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6" name="Oval 74">
                  <a:extLst>
                    <a:ext uri="{FF2B5EF4-FFF2-40B4-BE49-F238E27FC236}">
                      <a16:creationId xmlns:a16="http://schemas.microsoft.com/office/drawing/2014/main" id="{BD2224D2-D19B-4E1A-8F47-CC16D8261951}"/>
                    </a:ext>
                  </a:extLst>
                </p:cNvPr>
                <p:cNvSpPr>
                  <a:spLocks noChangeArrowheads="1"/>
                </p:cNvSpPr>
                <p:nvPr/>
              </p:nvSpPr>
              <p:spPr bwMode="auto">
                <a:xfrm>
                  <a:off x="3122613" y="1035050"/>
                  <a:ext cx="77788"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87" name="Oval 75">
                  <a:extLst>
                    <a:ext uri="{FF2B5EF4-FFF2-40B4-BE49-F238E27FC236}">
                      <a16:creationId xmlns:a16="http://schemas.microsoft.com/office/drawing/2014/main" id="{9B906B9B-EB70-4C31-9959-51346B09EC67}"/>
                    </a:ext>
                  </a:extLst>
                </p:cNvPr>
                <p:cNvSpPr>
                  <a:spLocks noChangeArrowheads="1"/>
                </p:cNvSpPr>
                <p:nvPr/>
              </p:nvSpPr>
              <p:spPr bwMode="auto">
                <a:xfrm>
                  <a:off x="3122613" y="1035050"/>
                  <a:ext cx="77788"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8" name="Oval 76">
                  <a:extLst>
                    <a:ext uri="{FF2B5EF4-FFF2-40B4-BE49-F238E27FC236}">
                      <a16:creationId xmlns:a16="http://schemas.microsoft.com/office/drawing/2014/main" id="{5DB3B308-95FA-4055-9751-FA682C795216}"/>
                    </a:ext>
                  </a:extLst>
                </p:cNvPr>
                <p:cNvSpPr>
                  <a:spLocks noChangeArrowheads="1"/>
                </p:cNvSpPr>
                <p:nvPr/>
              </p:nvSpPr>
              <p:spPr bwMode="auto">
                <a:xfrm>
                  <a:off x="3052763" y="649288"/>
                  <a:ext cx="77788"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89" name="Oval 77">
                  <a:extLst>
                    <a:ext uri="{FF2B5EF4-FFF2-40B4-BE49-F238E27FC236}">
                      <a16:creationId xmlns:a16="http://schemas.microsoft.com/office/drawing/2014/main" id="{2F259E0C-B80C-4811-89A4-33CAD1731A93}"/>
                    </a:ext>
                  </a:extLst>
                </p:cNvPr>
                <p:cNvSpPr>
                  <a:spLocks noChangeArrowheads="1"/>
                </p:cNvSpPr>
                <p:nvPr/>
              </p:nvSpPr>
              <p:spPr bwMode="auto">
                <a:xfrm>
                  <a:off x="3052763" y="649288"/>
                  <a:ext cx="77788"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0" name="Oval 78">
                  <a:extLst>
                    <a:ext uri="{FF2B5EF4-FFF2-40B4-BE49-F238E27FC236}">
                      <a16:creationId xmlns:a16="http://schemas.microsoft.com/office/drawing/2014/main" id="{EAF2F97C-8F09-4369-87C4-5CE236E48A76}"/>
                    </a:ext>
                  </a:extLst>
                </p:cNvPr>
                <p:cNvSpPr>
                  <a:spLocks noChangeArrowheads="1"/>
                </p:cNvSpPr>
                <p:nvPr/>
              </p:nvSpPr>
              <p:spPr bwMode="auto">
                <a:xfrm>
                  <a:off x="3924301" y="1108075"/>
                  <a:ext cx="76200" cy="76200"/>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91" name="Oval 79">
                  <a:extLst>
                    <a:ext uri="{FF2B5EF4-FFF2-40B4-BE49-F238E27FC236}">
                      <a16:creationId xmlns:a16="http://schemas.microsoft.com/office/drawing/2014/main" id="{E52DFC18-5E96-4815-B4CD-1FADE8F48CE9}"/>
                    </a:ext>
                  </a:extLst>
                </p:cNvPr>
                <p:cNvSpPr>
                  <a:spLocks noChangeArrowheads="1"/>
                </p:cNvSpPr>
                <p:nvPr/>
              </p:nvSpPr>
              <p:spPr bwMode="auto">
                <a:xfrm>
                  <a:off x="3922713" y="1106488"/>
                  <a:ext cx="77788"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2" name="Oval 80">
                  <a:extLst>
                    <a:ext uri="{FF2B5EF4-FFF2-40B4-BE49-F238E27FC236}">
                      <a16:creationId xmlns:a16="http://schemas.microsoft.com/office/drawing/2014/main" id="{6F80911D-F369-47E1-8081-FEBB33A1C8AD}"/>
                    </a:ext>
                  </a:extLst>
                </p:cNvPr>
                <p:cNvSpPr>
                  <a:spLocks noChangeArrowheads="1"/>
                </p:cNvSpPr>
                <p:nvPr/>
              </p:nvSpPr>
              <p:spPr bwMode="auto">
                <a:xfrm>
                  <a:off x="3649663" y="1068388"/>
                  <a:ext cx="77788"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93" name="Oval 81">
                  <a:extLst>
                    <a:ext uri="{FF2B5EF4-FFF2-40B4-BE49-F238E27FC236}">
                      <a16:creationId xmlns:a16="http://schemas.microsoft.com/office/drawing/2014/main" id="{69AC3313-4660-43E1-9958-FD24ECC84A1C}"/>
                    </a:ext>
                  </a:extLst>
                </p:cNvPr>
                <p:cNvSpPr>
                  <a:spLocks noChangeArrowheads="1"/>
                </p:cNvSpPr>
                <p:nvPr/>
              </p:nvSpPr>
              <p:spPr bwMode="auto">
                <a:xfrm>
                  <a:off x="3649663" y="1068388"/>
                  <a:ext cx="76200"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4" name="Oval 82">
                  <a:extLst>
                    <a:ext uri="{FF2B5EF4-FFF2-40B4-BE49-F238E27FC236}">
                      <a16:creationId xmlns:a16="http://schemas.microsoft.com/office/drawing/2014/main" id="{B0279FCF-4A1A-4002-9455-CA10A6866960}"/>
                    </a:ext>
                  </a:extLst>
                </p:cNvPr>
                <p:cNvSpPr>
                  <a:spLocks noChangeArrowheads="1"/>
                </p:cNvSpPr>
                <p:nvPr/>
              </p:nvSpPr>
              <p:spPr bwMode="auto">
                <a:xfrm>
                  <a:off x="3176588" y="785813"/>
                  <a:ext cx="77788" cy="76200"/>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95" name="Oval 83">
                  <a:extLst>
                    <a:ext uri="{FF2B5EF4-FFF2-40B4-BE49-F238E27FC236}">
                      <a16:creationId xmlns:a16="http://schemas.microsoft.com/office/drawing/2014/main" id="{43411CAD-2D48-4F75-960A-255D82231443}"/>
                    </a:ext>
                  </a:extLst>
                </p:cNvPr>
                <p:cNvSpPr>
                  <a:spLocks noChangeArrowheads="1"/>
                </p:cNvSpPr>
                <p:nvPr/>
              </p:nvSpPr>
              <p:spPr bwMode="auto">
                <a:xfrm>
                  <a:off x="3176588" y="785813"/>
                  <a:ext cx="77788" cy="76200"/>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6" name="Oval 84">
                  <a:extLst>
                    <a:ext uri="{FF2B5EF4-FFF2-40B4-BE49-F238E27FC236}">
                      <a16:creationId xmlns:a16="http://schemas.microsoft.com/office/drawing/2014/main" id="{A18E3E59-D9F1-43EA-8ECB-EAB5683DBAE6}"/>
                    </a:ext>
                  </a:extLst>
                </p:cNvPr>
                <p:cNvSpPr>
                  <a:spLocks noChangeArrowheads="1"/>
                </p:cNvSpPr>
                <p:nvPr/>
              </p:nvSpPr>
              <p:spPr bwMode="auto">
                <a:xfrm>
                  <a:off x="3867151" y="1270000"/>
                  <a:ext cx="77788"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97" name="Oval 85">
                  <a:extLst>
                    <a:ext uri="{FF2B5EF4-FFF2-40B4-BE49-F238E27FC236}">
                      <a16:creationId xmlns:a16="http://schemas.microsoft.com/office/drawing/2014/main" id="{C98FE98C-9F72-43DE-B86A-91AFE4430FC5}"/>
                    </a:ext>
                  </a:extLst>
                </p:cNvPr>
                <p:cNvSpPr>
                  <a:spLocks noChangeArrowheads="1"/>
                </p:cNvSpPr>
                <p:nvPr/>
              </p:nvSpPr>
              <p:spPr bwMode="auto">
                <a:xfrm>
                  <a:off x="3867151" y="1270000"/>
                  <a:ext cx="77788"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8" name="Oval 86">
                  <a:extLst>
                    <a:ext uri="{FF2B5EF4-FFF2-40B4-BE49-F238E27FC236}">
                      <a16:creationId xmlns:a16="http://schemas.microsoft.com/office/drawing/2014/main" id="{5D3F7D7C-D665-4FD0-9EB4-60F723F063CC}"/>
                    </a:ext>
                  </a:extLst>
                </p:cNvPr>
                <p:cNvSpPr>
                  <a:spLocks noChangeArrowheads="1"/>
                </p:cNvSpPr>
                <p:nvPr/>
              </p:nvSpPr>
              <p:spPr bwMode="auto">
                <a:xfrm>
                  <a:off x="4017963" y="1249363"/>
                  <a:ext cx="77788"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99" name="Oval 87">
                  <a:extLst>
                    <a:ext uri="{FF2B5EF4-FFF2-40B4-BE49-F238E27FC236}">
                      <a16:creationId xmlns:a16="http://schemas.microsoft.com/office/drawing/2014/main" id="{8798E236-7E3B-4448-B08C-FFBB82D3612C}"/>
                    </a:ext>
                  </a:extLst>
                </p:cNvPr>
                <p:cNvSpPr>
                  <a:spLocks noChangeArrowheads="1"/>
                </p:cNvSpPr>
                <p:nvPr/>
              </p:nvSpPr>
              <p:spPr bwMode="auto">
                <a:xfrm>
                  <a:off x="4017963" y="1249363"/>
                  <a:ext cx="77788"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0" name="Oval 88">
                  <a:extLst>
                    <a:ext uri="{FF2B5EF4-FFF2-40B4-BE49-F238E27FC236}">
                      <a16:creationId xmlns:a16="http://schemas.microsoft.com/office/drawing/2014/main" id="{54568F97-3012-4C68-96F6-E0EC56517321}"/>
                    </a:ext>
                  </a:extLst>
                </p:cNvPr>
                <p:cNvSpPr>
                  <a:spLocks noChangeArrowheads="1"/>
                </p:cNvSpPr>
                <p:nvPr/>
              </p:nvSpPr>
              <p:spPr bwMode="auto">
                <a:xfrm>
                  <a:off x="3757613" y="1406525"/>
                  <a:ext cx="77788"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01" name="Oval 89">
                  <a:extLst>
                    <a:ext uri="{FF2B5EF4-FFF2-40B4-BE49-F238E27FC236}">
                      <a16:creationId xmlns:a16="http://schemas.microsoft.com/office/drawing/2014/main" id="{3280CA46-B3BB-4976-A602-F40F1A73EF8E}"/>
                    </a:ext>
                  </a:extLst>
                </p:cNvPr>
                <p:cNvSpPr>
                  <a:spLocks noChangeArrowheads="1"/>
                </p:cNvSpPr>
                <p:nvPr/>
              </p:nvSpPr>
              <p:spPr bwMode="auto">
                <a:xfrm>
                  <a:off x="3757613" y="1406525"/>
                  <a:ext cx="76200"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2" name="Oval 90">
                  <a:extLst>
                    <a:ext uri="{FF2B5EF4-FFF2-40B4-BE49-F238E27FC236}">
                      <a16:creationId xmlns:a16="http://schemas.microsoft.com/office/drawing/2014/main" id="{4F236391-4BD6-481E-A94C-96736B8EB07B}"/>
                    </a:ext>
                  </a:extLst>
                </p:cNvPr>
                <p:cNvSpPr>
                  <a:spLocks noChangeArrowheads="1"/>
                </p:cNvSpPr>
                <p:nvPr/>
              </p:nvSpPr>
              <p:spPr bwMode="auto">
                <a:xfrm>
                  <a:off x="4092576" y="1301750"/>
                  <a:ext cx="77788"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03" name="Oval 91">
                  <a:extLst>
                    <a:ext uri="{FF2B5EF4-FFF2-40B4-BE49-F238E27FC236}">
                      <a16:creationId xmlns:a16="http://schemas.microsoft.com/office/drawing/2014/main" id="{9427FD37-B060-4174-BB37-BE056F1468FF}"/>
                    </a:ext>
                  </a:extLst>
                </p:cNvPr>
                <p:cNvSpPr>
                  <a:spLocks noChangeArrowheads="1"/>
                </p:cNvSpPr>
                <p:nvPr/>
              </p:nvSpPr>
              <p:spPr bwMode="auto">
                <a:xfrm>
                  <a:off x="4092576" y="1301750"/>
                  <a:ext cx="77788"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4" name="Oval 92">
                  <a:extLst>
                    <a:ext uri="{FF2B5EF4-FFF2-40B4-BE49-F238E27FC236}">
                      <a16:creationId xmlns:a16="http://schemas.microsoft.com/office/drawing/2014/main" id="{9D27B697-4FB6-452B-9BE4-651AB9C290E0}"/>
                    </a:ext>
                  </a:extLst>
                </p:cNvPr>
                <p:cNvSpPr>
                  <a:spLocks noChangeArrowheads="1"/>
                </p:cNvSpPr>
                <p:nvPr/>
              </p:nvSpPr>
              <p:spPr bwMode="auto">
                <a:xfrm>
                  <a:off x="4049713" y="1101725"/>
                  <a:ext cx="76200"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05" name="Oval 93">
                  <a:extLst>
                    <a:ext uri="{FF2B5EF4-FFF2-40B4-BE49-F238E27FC236}">
                      <a16:creationId xmlns:a16="http://schemas.microsoft.com/office/drawing/2014/main" id="{6DEDD3E7-3595-43BB-97DB-322913939265}"/>
                    </a:ext>
                  </a:extLst>
                </p:cNvPr>
                <p:cNvSpPr>
                  <a:spLocks noChangeArrowheads="1"/>
                </p:cNvSpPr>
                <p:nvPr/>
              </p:nvSpPr>
              <p:spPr bwMode="auto">
                <a:xfrm>
                  <a:off x="4049713" y="1101725"/>
                  <a:ext cx="76200"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6" name="Oval 94">
                  <a:extLst>
                    <a:ext uri="{FF2B5EF4-FFF2-40B4-BE49-F238E27FC236}">
                      <a16:creationId xmlns:a16="http://schemas.microsoft.com/office/drawing/2014/main" id="{76A44245-1E08-43E1-B4B1-637819DE70E6}"/>
                    </a:ext>
                  </a:extLst>
                </p:cNvPr>
                <p:cNvSpPr>
                  <a:spLocks noChangeArrowheads="1"/>
                </p:cNvSpPr>
                <p:nvPr/>
              </p:nvSpPr>
              <p:spPr bwMode="auto">
                <a:xfrm>
                  <a:off x="3665538" y="935038"/>
                  <a:ext cx="77788"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07" name="Oval 95">
                  <a:extLst>
                    <a:ext uri="{FF2B5EF4-FFF2-40B4-BE49-F238E27FC236}">
                      <a16:creationId xmlns:a16="http://schemas.microsoft.com/office/drawing/2014/main" id="{70D3A386-2D62-4C6E-A468-9DF1C98BD4D7}"/>
                    </a:ext>
                  </a:extLst>
                </p:cNvPr>
                <p:cNvSpPr>
                  <a:spLocks noChangeArrowheads="1"/>
                </p:cNvSpPr>
                <p:nvPr/>
              </p:nvSpPr>
              <p:spPr bwMode="auto">
                <a:xfrm>
                  <a:off x="3665538" y="935038"/>
                  <a:ext cx="77788"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 name="Oval 96">
                  <a:extLst>
                    <a:ext uri="{FF2B5EF4-FFF2-40B4-BE49-F238E27FC236}">
                      <a16:creationId xmlns:a16="http://schemas.microsoft.com/office/drawing/2014/main" id="{685C9A01-B81F-467D-95D0-F84E525A179B}"/>
                    </a:ext>
                  </a:extLst>
                </p:cNvPr>
                <p:cNvSpPr>
                  <a:spLocks noChangeArrowheads="1"/>
                </p:cNvSpPr>
                <p:nvPr/>
              </p:nvSpPr>
              <p:spPr bwMode="auto">
                <a:xfrm>
                  <a:off x="3135313" y="1200150"/>
                  <a:ext cx="77788"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09" name="Oval 97">
                  <a:extLst>
                    <a:ext uri="{FF2B5EF4-FFF2-40B4-BE49-F238E27FC236}">
                      <a16:creationId xmlns:a16="http://schemas.microsoft.com/office/drawing/2014/main" id="{AE75917D-9696-456F-B6A1-15C351B12278}"/>
                    </a:ext>
                  </a:extLst>
                </p:cNvPr>
                <p:cNvSpPr>
                  <a:spLocks noChangeArrowheads="1"/>
                </p:cNvSpPr>
                <p:nvPr/>
              </p:nvSpPr>
              <p:spPr bwMode="auto">
                <a:xfrm>
                  <a:off x="3135313" y="1200150"/>
                  <a:ext cx="77788"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 name="Oval 98">
                  <a:extLst>
                    <a:ext uri="{FF2B5EF4-FFF2-40B4-BE49-F238E27FC236}">
                      <a16:creationId xmlns:a16="http://schemas.microsoft.com/office/drawing/2014/main" id="{652A0B5B-CBAE-4387-AA25-374970F37903}"/>
                    </a:ext>
                  </a:extLst>
                </p:cNvPr>
                <p:cNvSpPr>
                  <a:spLocks noChangeArrowheads="1"/>
                </p:cNvSpPr>
                <p:nvPr/>
              </p:nvSpPr>
              <p:spPr bwMode="auto">
                <a:xfrm>
                  <a:off x="3849688" y="1474788"/>
                  <a:ext cx="77788"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11" name="Oval 99">
                  <a:extLst>
                    <a:ext uri="{FF2B5EF4-FFF2-40B4-BE49-F238E27FC236}">
                      <a16:creationId xmlns:a16="http://schemas.microsoft.com/office/drawing/2014/main" id="{DA987338-825D-419C-91A1-E060ED69A280}"/>
                    </a:ext>
                  </a:extLst>
                </p:cNvPr>
                <p:cNvSpPr>
                  <a:spLocks noChangeArrowheads="1"/>
                </p:cNvSpPr>
                <p:nvPr/>
              </p:nvSpPr>
              <p:spPr bwMode="auto">
                <a:xfrm>
                  <a:off x="3849688" y="1474788"/>
                  <a:ext cx="77788"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 name="Oval 100">
                  <a:extLst>
                    <a:ext uri="{FF2B5EF4-FFF2-40B4-BE49-F238E27FC236}">
                      <a16:creationId xmlns:a16="http://schemas.microsoft.com/office/drawing/2014/main" id="{476E524B-DF43-4E7D-BF24-07F17C983DA5}"/>
                    </a:ext>
                  </a:extLst>
                </p:cNvPr>
                <p:cNvSpPr>
                  <a:spLocks noChangeArrowheads="1"/>
                </p:cNvSpPr>
                <p:nvPr/>
              </p:nvSpPr>
              <p:spPr bwMode="auto">
                <a:xfrm>
                  <a:off x="4073526" y="1200150"/>
                  <a:ext cx="77788" cy="77788"/>
                </a:xfrm>
                <a:prstGeom prst="ellipse">
                  <a:avLst/>
                </a:prstGeom>
                <a:solidFill>
                  <a:srgbClr val="CC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13" name="Oval 101">
                  <a:extLst>
                    <a:ext uri="{FF2B5EF4-FFF2-40B4-BE49-F238E27FC236}">
                      <a16:creationId xmlns:a16="http://schemas.microsoft.com/office/drawing/2014/main" id="{ED5FA315-9DE1-418B-B3E6-EE02588B3D0C}"/>
                    </a:ext>
                  </a:extLst>
                </p:cNvPr>
                <p:cNvSpPr>
                  <a:spLocks noChangeArrowheads="1"/>
                </p:cNvSpPr>
                <p:nvPr/>
              </p:nvSpPr>
              <p:spPr bwMode="auto">
                <a:xfrm>
                  <a:off x="4073526" y="1200150"/>
                  <a:ext cx="77788" cy="77788"/>
                </a:xfrm>
                <a:prstGeom prst="ellipse">
                  <a:avLst/>
                </a:prstGeom>
                <a:noFill/>
                <a:ln w="6350"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6" name="Rectangle 382">
                <a:extLst>
                  <a:ext uri="{FF2B5EF4-FFF2-40B4-BE49-F238E27FC236}">
                    <a16:creationId xmlns:a16="http://schemas.microsoft.com/office/drawing/2014/main" id="{73938164-5F60-4372-96EC-D3A0637C3DCE}"/>
                  </a:ext>
                </a:extLst>
              </p:cNvPr>
              <p:cNvSpPr>
                <a:spLocks noChangeArrowheads="1"/>
              </p:cNvSpPr>
              <p:nvPr/>
            </p:nvSpPr>
            <p:spPr bwMode="auto">
              <a:xfrm>
                <a:off x="3919538" y="4627563"/>
                <a:ext cx="1479550" cy="1479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Rectangle 383">
                <a:extLst>
                  <a:ext uri="{FF2B5EF4-FFF2-40B4-BE49-F238E27FC236}">
                    <a16:creationId xmlns:a16="http://schemas.microsoft.com/office/drawing/2014/main" id="{CBB9A537-354B-40BA-87AD-C01D62EE630B}"/>
                  </a:ext>
                </a:extLst>
              </p:cNvPr>
              <p:cNvSpPr>
                <a:spLocks noChangeArrowheads="1"/>
              </p:cNvSpPr>
              <p:nvPr/>
            </p:nvSpPr>
            <p:spPr bwMode="auto">
              <a:xfrm>
                <a:off x="4162426" y="4448176"/>
                <a:ext cx="1081088"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Narrow" panose="020B0606020202030204" pitchFamily="34" charset="0"/>
                  </a:rPr>
                  <a:t>Parameters of GLM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384">
                <a:extLst>
                  <a:ext uri="{FF2B5EF4-FFF2-40B4-BE49-F238E27FC236}">
                    <a16:creationId xmlns:a16="http://schemas.microsoft.com/office/drawing/2014/main" id="{2F9B9087-E83B-4880-B9C2-A9B90DF17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538" y="4627563"/>
                <a:ext cx="1479550"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385">
                <a:extLst>
                  <a:ext uri="{FF2B5EF4-FFF2-40B4-BE49-F238E27FC236}">
                    <a16:creationId xmlns:a16="http://schemas.microsoft.com/office/drawing/2014/main" id="{2A5E6355-CDA8-46DF-98AE-23CDF8DDCCC9}"/>
                  </a:ext>
                </a:extLst>
              </p:cNvPr>
              <p:cNvSpPr>
                <a:spLocks noChangeShapeType="1"/>
              </p:cNvSpPr>
              <p:nvPr/>
            </p:nvSpPr>
            <p:spPr bwMode="auto">
              <a:xfrm>
                <a:off x="3919538" y="6107113"/>
                <a:ext cx="1479550"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Line 386">
                <a:extLst>
                  <a:ext uri="{FF2B5EF4-FFF2-40B4-BE49-F238E27FC236}">
                    <a16:creationId xmlns:a16="http://schemas.microsoft.com/office/drawing/2014/main" id="{4AFD3036-29D7-46E2-BF16-688E4B67C54B}"/>
                  </a:ext>
                </a:extLst>
              </p:cNvPr>
              <p:cNvSpPr>
                <a:spLocks noChangeShapeType="1"/>
              </p:cNvSpPr>
              <p:nvPr/>
            </p:nvSpPr>
            <p:spPr bwMode="auto">
              <a:xfrm flipV="1">
                <a:off x="3994151" y="6091238"/>
                <a:ext cx="0" cy="1587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Line 387">
                <a:extLst>
                  <a:ext uri="{FF2B5EF4-FFF2-40B4-BE49-F238E27FC236}">
                    <a16:creationId xmlns:a16="http://schemas.microsoft.com/office/drawing/2014/main" id="{873FACC8-528C-4AF9-874E-B8CD8FB25AC9}"/>
                  </a:ext>
                </a:extLst>
              </p:cNvPr>
              <p:cNvSpPr>
                <a:spLocks noChangeShapeType="1"/>
              </p:cNvSpPr>
              <p:nvPr/>
            </p:nvSpPr>
            <p:spPr bwMode="auto">
              <a:xfrm flipV="1">
                <a:off x="4141788" y="6091238"/>
                <a:ext cx="0" cy="1587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Line 388">
                <a:extLst>
                  <a:ext uri="{FF2B5EF4-FFF2-40B4-BE49-F238E27FC236}">
                    <a16:creationId xmlns:a16="http://schemas.microsoft.com/office/drawing/2014/main" id="{4388D6A4-3D8B-4A75-BE70-EB2B22CBD49B}"/>
                  </a:ext>
                </a:extLst>
              </p:cNvPr>
              <p:cNvSpPr>
                <a:spLocks noChangeShapeType="1"/>
              </p:cNvSpPr>
              <p:nvPr/>
            </p:nvSpPr>
            <p:spPr bwMode="auto">
              <a:xfrm flipV="1">
                <a:off x="4289426" y="6091238"/>
                <a:ext cx="0" cy="1587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Line 389">
                <a:extLst>
                  <a:ext uri="{FF2B5EF4-FFF2-40B4-BE49-F238E27FC236}">
                    <a16:creationId xmlns:a16="http://schemas.microsoft.com/office/drawing/2014/main" id="{620F1D84-1178-4512-814B-07ACEB7CCB0B}"/>
                  </a:ext>
                </a:extLst>
              </p:cNvPr>
              <p:cNvSpPr>
                <a:spLocks noChangeShapeType="1"/>
              </p:cNvSpPr>
              <p:nvPr/>
            </p:nvSpPr>
            <p:spPr bwMode="auto">
              <a:xfrm flipV="1">
                <a:off x="4437063" y="6091238"/>
                <a:ext cx="0" cy="1587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 name="Line 390">
                <a:extLst>
                  <a:ext uri="{FF2B5EF4-FFF2-40B4-BE49-F238E27FC236}">
                    <a16:creationId xmlns:a16="http://schemas.microsoft.com/office/drawing/2014/main" id="{C9B3B337-E851-4D28-A5A8-26AA502A9F08}"/>
                  </a:ext>
                </a:extLst>
              </p:cNvPr>
              <p:cNvSpPr>
                <a:spLocks noChangeShapeType="1"/>
              </p:cNvSpPr>
              <p:nvPr/>
            </p:nvSpPr>
            <p:spPr bwMode="auto">
              <a:xfrm flipV="1">
                <a:off x="4584701" y="6091238"/>
                <a:ext cx="0" cy="1587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Line 391">
                <a:extLst>
                  <a:ext uri="{FF2B5EF4-FFF2-40B4-BE49-F238E27FC236}">
                    <a16:creationId xmlns:a16="http://schemas.microsoft.com/office/drawing/2014/main" id="{18E03293-E122-410F-936B-7DB5D5AD7A72}"/>
                  </a:ext>
                </a:extLst>
              </p:cNvPr>
              <p:cNvSpPr>
                <a:spLocks noChangeShapeType="1"/>
              </p:cNvSpPr>
              <p:nvPr/>
            </p:nvSpPr>
            <p:spPr bwMode="auto">
              <a:xfrm flipV="1">
                <a:off x="4733926" y="6091238"/>
                <a:ext cx="0" cy="1587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 name="Line 392">
                <a:extLst>
                  <a:ext uri="{FF2B5EF4-FFF2-40B4-BE49-F238E27FC236}">
                    <a16:creationId xmlns:a16="http://schemas.microsoft.com/office/drawing/2014/main" id="{8EBE735E-5A73-4720-8548-7B4F7FF22BCA}"/>
                  </a:ext>
                </a:extLst>
              </p:cNvPr>
              <p:cNvSpPr>
                <a:spLocks noChangeShapeType="1"/>
              </p:cNvSpPr>
              <p:nvPr/>
            </p:nvSpPr>
            <p:spPr bwMode="auto">
              <a:xfrm flipV="1">
                <a:off x="4881563" y="6091238"/>
                <a:ext cx="0" cy="1587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Line 393">
                <a:extLst>
                  <a:ext uri="{FF2B5EF4-FFF2-40B4-BE49-F238E27FC236}">
                    <a16:creationId xmlns:a16="http://schemas.microsoft.com/office/drawing/2014/main" id="{6F761230-0231-4279-9334-885EF35CDAD3}"/>
                  </a:ext>
                </a:extLst>
              </p:cNvPr>
              <p:cNvSpPr>
                <a:spLocks noChangeShapeType="1"/>
              </p:cNvSpPr>
              <p:nvPr/>
            </p:nvSpPr>
            <p:spPr bwMode="auto">
              <a:xfrm flipV="1">
                <a:off x="5029201" y="6091238"/>
                <a:ext cx="0" cy="1587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 name="Line 394">
                <a:extLst>
                  <a:ext uri="{FF2B5EF4-FFF2-40B4-BE49-F238E27FC236}">
                    <a16:creationId xmlns:a16="http://schemas.microsoft.com/office/drawing/2014/main" id="{E15AF80E-5262-407F-B389-11ADA1D54358}"/>
                  </a:ext>
                </a:extLst>
              </p:cNvPr>
              <p:cNvSpPr>
                <a:spLocks noChangeShapeType="1"/>
              </p:cNvSpPr>
              <p:nvPr/>
            </p:nvSpPr>
            <p:spPr bwMode="auto">
              <a:xfrm flipV="1">
                <a:off x="5176838" y="6091238"/>
                <a:ext cx="0" cy="1587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Line 395">
                <a:extLst>
                  <a:ext uri="{FF2B5EF4-FFF2-40B4-BE49-F238E27FC236}">
                    <a16:creationId xmlns:a16="http://schemas.microsoft.com/office/drawing/2014/main" id="{22900D49-D930-4730-A7FF-BAAD530D0E07}"/>
                  </a:ext>
                </a:extLst>
              </p:cNvPr>
              <p:cNvSpPr>
                <a:spLocks noChangeShapeType="1"/>
              </p:cNvSpPr>
              <p:nvPr/>
            </p:nvSpPr>
            <p:spPr bwMode="auto">
              <a:xfrm flipV="1">
                <a:off x="5324476" y="6091238"/>
                <a:ext cx="0" cy="1587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 name="Rectangle 396">
                <a:extLst>
                  <a:ext uri="{FF2B5EF4-FFF2-40B4-BE49-F238E27FC236}">
                    <a16:creationId xmlns:a16="http://schemas.microsoft.com/office/drawing/2014/main" id="{D2B70E98-9118-4EC3-B761-E7FE7F448F91}"/>
                  </a:ext>
                </a:extLst>
              </p:cNvPr>
              <p:cNvSpPr>
                <a:spLocks noChangeArrowheads="1"/>
              </p:cNvSpPr>
              <p:nvPr/>
            </p:nvSpPr>
            <p:spPr bwMode="auto">
              <a:xfrm rot="16200000">
                <a:off x="3981450" y="620553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397">
                <a:extLst>
                  <a:ext uri="{FF2B5EF4-FFF2-40B4-BE49-F238E27FC236}">
                    <a16:creationId xmlns:a16="http://schemas.microsoft.com/office/drawing/2014/main" id="{B6B8170F-7828-4B15-885B-31805809095E}"/>
                  </a:ext>
                </a:extLst>
              </p:cNvPr>
              <p:cNvSpPr>
                <a:spLocks noChangeArrowheads="1"/>
              </p:cNvSpPr>
              <p:nvPr/>
            </p:nvSpPr>
            <p:spPr bwMode="auto">
              <a:xfrm rot="16200000">
                <a:off x="3981450" y="617378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398">
                <a:extLst>
                  <a:ext uri="{FF2B5EF4-FFF2-40B4-BE49-F238E27FC236}">
                    <a16:creationId xmlns:a16="http://schemas.microsoft.com/office/drawing/2014/main" id="{916D7A76-F9E8-49F6-9A45-15F181749D27}"/>
                  </a:ext>
                </a:extLst>
              </p:cNvPr>
              <p:cNvSpPr>
                <a:spLocks noChangeArrowheads="1"/>
              </p:cNvSpPr>
              <p:nvPr/>
            </p:nvSpPr>
            <p:spPr bwMode="auto">
              <a:xfrm rot="16200000">
                <a:off x="3981450" y="6137276"/>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399">
                <a:extLst>
                  <a:ext uri="{FF2B5EF4-FFF2-40B4-BE49-F238E27FC236}">
                    <a16:creationId xmlns:a16="http://schemas.microsoft.com/office/drawing/2014/main" id="{9D3971E4-2949-409E-B3C1-66CDA4272D44}"/>
                  </a:ext>
                </a:extLst>
              </p:cNvPr>
              <p:cNvSpPr>
                <a:spLocks noChangeArrowheads="1"/>
              </p:cNvSpPr>
              <p:nvPr/>
            </p:nvSpPr>
            <p:spPr bwMode="auto">
              <a:xfrm rot="16200000">
                <a:off x="3981450" y="6099176"/>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400">
                <a:extLst>
                  <a:ext uri="{FF2B5EF4-FFF2-40B4-BE49-F238E27FC236}">
                    <a16:creationId xmlns:a16="http://schemas.microsoft.com/office/drawing/2014/main" id="{827CBCE8-5F09-4B2C-AE95-9C068A9F4D03}"/>
                  </a:ext>
                </a:extLst>
              </p:cNvPr>
              <p:cNvSpPr>
                <a:spLocks noChangeArrowheads="1"/>
              </p:cNvSpPr>
              <p:nvPr/>
            </p:nvSpPr>
            <p:spPr bwMode="auto">
              <a:xfrm rot="16200000">
                <a:off x="3990975" y="6078538"/>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401">
                <a:extLst>
                  <a:ext uri="{FF2B5EF4-FFF2-40B4-BE49-F238E27FC236}">
                    <a16:creationId xmlns:a16="http://schemas.microsoft.com/office/drawing/2014/main" id="{B0CBCAC2-D14B-494F-A3C8-9E0E8E2438CA}"/>
                  </a:ext>
                </a:extLst>
              </p:cNvPr>
              <p:cNvSpPr>
                <a:spLocks noChangeArrowheads="1"/>
              </p:cNvSpPr>
              <p:nvPr/>
            </p:nvSpPr>
            <p:spPr bwMode="auto">
              <a:xfrm rot="16200000">
                <a:off x="4140200" y="6400801"/>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402">
                <a:extLst>
                  <a:ext uri="{FF2B5EF4-FFF2-40B4-BE49-F238E27FC236}">
                    <a16:creationId xmlns:a16="http://schemas.microsoft.com/office/drawing/2014/main" id="{119A85BA-8E3F-4300-A998-7AFB9CEBDBC6}"/>
                  </a:ext>
                </a:extLst>
              </p:cNvPr>
              <p:cNvSpPr>
                <a:spLocks noChangeArrowheads="1"/>
              </p:cNvSpPr>
              <p:nvPr/>
            </p:nvSpPr>
            <p:spPr bwMode="auto">
              <a:xfrm rot="16200000">
                <a:off x="4130675" y="6378576"/>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403">
                <a:extLst>
                  <a:ext uri="{FF2B5EF4-FFF2-40B4-BE49-F238E27FC236}">
                    <a16:creationId xmlns:a16="http://schemas.microsoft.com/office/drawing/2014/main" id="{8BB4BD71-B77F-4A79-9F3F-F72A26779236}"/>
                  </a:ext>
                </a:extLst>
              </p:cNvPr>
              <p:cNvSpPr>
                <a:spLocks noChangeArrowheads="1"/>
              </p:cNvSpPr>
              <p:nvPr/>
            </p:nvSpPr>
            <p:spPr bwMode="auto">
              <a:xfrm rot="16200000">
                <a:off x="4130675" y="6342063"/>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404">
                <a:extLst>
                  <a:ext uri="{FF2B5EF4-FFF2-40B4-BE49-F238E27FC236}">
                    <a16:creationId xmlns:a16="http://schemas.microsoft.com/office/drawing/2014/main" id="{2DEC9182-1370-487C-BADA-C6F382325269}"/>
                  </a:ext>
                </a:extLst>
              </p:cNvPr>
              <p:cNvSpPr>
                <a:spLocks noChangeArrowheads="1"/>
              </p:cNvSpPr>
              <p:nvPr/>
            </p:nvSpPr>
            <p:spPr bwMode="auto">
              <a:xfrm rot="16200000">
                <a:off x="4140200" y="6313488"/>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405">
                <a:extLst>
                  <a:ext uri="{FF2B5EF4-FFF2-40B4-BE49-F238E27FC236}">
                    <a16:creationId xmlns:a16="http://schemas.microsoft.com/office/drawing/2014/main" id="{C95C552F-DE94-429F-990C-9D00C9CC0748}"/>
                  </a:ext>
                </a:extLst>
              </p:cNvPr>
              <p:cNvSpPr>
                <a:spLocks noChangeArrowheads="1"/>
              </p:cNvSpPr>
              <p:nvPr/>
            </p:nvSpPr>
            <p:spPr bwMode="auto">
              <a:xfrm rot="16200000">
                <a:off x="4130675" y="6286501"/>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407">
                <a:extLst>
                  <a:ext uri="{FF2B5EF4-FFF2-40B4-BE49-F238E27FC236}">
                    <a16:creationId xmlns:a16="http://schemas.microsoft.com/office/drawing/2014/main" id="{8BCA2F58-45F0-4D55-99ED-E4DA364BBDFB}"/>
                  </a:ext>
                </a:extLst>
              </p:cNvPr>
              <p:cNvSpPr>
                <a:spLocks noChangeArrowheads="1"/>
              </p:cNvSpPr>
              <p:nvPr/>
            </p:nvSpPr>
            <p:spPr bwMode="auto">
              <a:xfrm rot="16200000">
                <a:off x="4130676" y="6254750"/>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408">
                <a:extLst>
                  <a:ext uri="{FF2B5EF4-FFF2-40B4-BE49-F238E27FC236}">
                    <a16:creationId xmlns:a16="http://schemas.microsoft.com/office/drawing/2014/main" id="{E117186F-8526-4C1B-8B63-71B083A59BD9}"/>
                  </a:ext>
                </a:extLst>
              </p:cNvPr>
              <p:cNvSpPr>
                <a:spLocks noChangeArrowheads="1"/>
              </p:cNvSpPr>
              <p:nvPr/>
            </p:nvSpPr>
            <p:spPr bwMode="auto">
              <a:xfrm rot="16200000">
                <a:off x="4140201" y="6227763"/>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409">
                <a:extLst>
                  <a:ext uri="{FF2B5EF4-FFF2-40B4-BE49-F238E27FC236}">
                    <a16:creationId xmlns:a16="http://schemas.microsoft.com/office/drawing/2014/main" id="{AA41C03A-D005-4185-8F62-F8633CAF2783}"/>
                  </a:ext>
                </a:extLst>
              </p:cNvPr>
              <p:cNvSpPr>
                <a:spLocks noChangeArrowheads="1"/>
              </p:cNvSpPr>
              <p:nvPr/>
            </p:nvSpPr>
            <p:spPr bwMode="auto">
              <a:xfrm rot="16200000">
                <a:off x="4140201" y="6215063"/>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410">
                <a:extLst>
                  <a:ext uri="{FF2B5EF4-FFF2-40B4-BE49-F238E27FC236}">
                    <a16:creationId xmlns:a16="http://schemas.microsoft.com/office/drawing/2014/main" id="{51A0E237-CB88-4107-A0F6-212B095A7603}"/>
                  </a:ext>
                </a:extLst>
              </p:cNvPr>
              <p:cNvSpPr>
                <a:spLocks noChangeArrowheads="1"/>
              </p:cNvSpPr>
              <p:nvPr/>
            </p:nvSpPr>
            <p:spPr bwMode="auto">
              <a:xfrm rot="16200000">
                <a:off x="4140201" y="6202363"/>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411">
                <a:extLst>
                  <a:ext uri="{FF2B5EF4-FFF2-40B4-BE49-F238E27FC236}">
                    <a16:creationId xmlns:a16="http://schemas.microsoft.com/office/drawing/2014/main" id="{05615E7F-E948-4CF6-AC9F-1841A43909E4}"/>
                  </a:ext>
                </a:extLst>
              </p:cNvPr>
              <p:cNvSpPr>
                <a:spLocks noChangeArrowheads="1"/>
              </p:cNvSpPr>
              <p:nvPr/>
            </p:nvSpPr>
            <p:spPr bwMode="auto">
              <a:xfrm rot="16200000">
                <a:off x="4130676" y="617378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412">
                <a:extLst>
                  <a:ext uri="{FF2B5EF4-FFF2-40B4-BE49-F238E27FC236}">
                    <a16:creationId xmlns:a16="http://schemas.microsoft.com/office/drawing/2014/main" id="{85819604-AF13-4979-ACA3-295A3C13A2C8}"/>
                  </a:ext>
                </a:extLst>
              </p:cNvPr>
              <p:cNvSpPr>
                <a:spLocks noChangeArrowheads="1"/>
              </p:cNvSpPr>
              <p:nvPr/>
            </p:nvSpPr>
            <p:spPr bwMode="auto">
              <a:xfrm rot="16200000">
                <a:off x="4140201" y="6153150"/>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413">
                <a:extLst>
                  <a:ext uri="{FF2B5EF4-FFF2-40B4-BE49-F238E27FC236}">
                    <a16:creationId xmlns:a16="http://schemas.microsoft.com/office/drawing/2014/main" id="{0100A222-C974-4514-B654-6EF5346EBB98}"/>
                  </a:ext>
                </a:extLst>
              </p:cNvPr>
              <p:cNvSpPr>
                <a:spLocks noChangeArrowheads="1"/>
              </p:cNvSpPr>
              <p:nvPr/>
            </p:nvSpPr>
            <p:spPr bwMode="auto">
              <a:xfrm rot="16200000">
                <a:off x="4130676" y="6130925"/>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z</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414">
                <a:extLst>
                  <a:ext uri="{FF2B5EF4-FFF2-40B4-BE49-F238E27FC236}">
                    <a16:creationId xmlns:a16="http://schemas.microsoft.com/office/drawing/2014/main" id="{34A5F82B-B172-44B3-82FF-306C124B75C6}"/>
                  </a:ext>
                </a:extLst>
              </p:cNvPr>
              <p:cNvSpPr>
                <a:spLocks noChangeArrowheads="1"/>
              </p:cNvSpPr>
              <p:nvPr/>
            </p:nvSpPr>
            <p:spPr bwMode="auto">
              <a:xfrm rot="16200000">
                <a:off x="4130676" y="6099175"/>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415">
                <a:extLst>
                  <a:ext uri="{FF2B5EF4-FFF2-40B4-BE49-F238E27FC236}">
                    <a16:creationId xmlns:a16="http://schemas.microsoft.com/office/drawing/2014/main" id="{4485B337-DECC-43C4-9A84-F637A8603B9A}"/>
                  </a:ext>
                </a:extLst>
              </p:cNvPr>
              <p:cNvSpPr>
                <a:spLocks noChangeArrowheads="1"/>
              </p:cNvSpPr>
              <p:nvPr/>
            </p:nvSpPr>
            <p:spPr bwMode="auto">
              <a:xfrm rot="16200000">
                <a:off x="4287838" y="6202363"/>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416">
                <a:extLst>
                  <a:ext uri="{FF2B5EF4-FFF2-40B4-BE49-F238E27FC236}">
                    <a16:creationId xmlns:a16="http://schemas.microsoft.com/office/drawing/2014/main" id="{625C0842-D7CA-4C20-8B40-15540189AA3C}"/>
                  </a:ext>
                </a:extLst>
              </p:cNvPr>
              <p:cNvSpPr>
                <a:spLocks noChangeArrowheads="1"/>
              </p:cNvSpPr>
              <p:nvPr/>
            </p:nvSpPr>
            <p:spPr bwMode="auto">
              <a:xfrm rot="16200000">
                <a:off x="4278313" y="618013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417">
                <a:extLst>
                  <a:ext uri="{FF2B5EF4-FFF2-40B4-BE49-F238E27FC236}">
                    <a16:creationId xmlns:a16="http://schemas.microsoft.com/office/drawing/2014/main" id="{B0DA886A-0312-477B-8BE9-15E75A267102}"/>
                  </a:ext>
                </a:extLst>
              </p:cNvPr>
              <p:cNvSpPr>
                <a:spLocks noChangeArrowheads="1"/>
              </p:cNvSpPr>
              <p:nvPr/>
            </p:nvSpPr>
            <p:spPr bwMode="auto">
              <a:xfrm rot="16200000">
                <a:off x="4283076" y="6153150"/>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418">
                <a:extLst>
                  <a:ext uri="{FF2B5EF4-FFF2-40B4-BE49-F238E27FC236}">
                    <a16:creationId xmlns:a16="http://schemas.microsoft.com/office/drawing/2014/main" id="{B98425B0-F8F6-4F9D-BDF1-AF5651393CBD}"/>
                  </a:ext>
                </a:extLst>
              </p:cNvPr>
              <p:cNvSpPr>
                <a:spLocks noChangeArrowheads="1"/>
              </p:cNvSpPr>
              <p:nvPr/>
            </p:nvSpPr>
            <p:spPr bwMode="auto">
              <a:xfrm rot="16200000">
                <a:off x="4279901" y="6130925"/>
                <a:ext cx="555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19">
                <a:extLst>
                  <a:ext uri="{FF2B5EF4-FFF2-40B4-BE49-F238E27FC236}">
                    <a16:creationId xmlns:a16="http://schemas.microsoft.com/office/drawing/2014/main" id="{BCBB4000-09C1-4CF6-9655-2005DCFF9DC4}"/>
                  </a:ext>
                </a:extLst>
              </p:cNvPr>
              <p:cNvSpPr>
                <a:spLocks noChangeArrowheads="1"/>
              </p:cNvSpPr>
              <p:nvPr/>
            </p:nvSpPr>
            <p:spPr bwMode="auto">
              <a:xfrm rot="16200000">
                <a:off x="4273551" y="6099175"/>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20">
                <a:extLst>
                  <a:ext uri="{FF2B5EF4-FFF2-40B4-BE49-F238E27FC236}">
                    <a16:creationId xmlns:a16="http://schemas.microsoft.com/office/drawing/2014/main" id="{210B38B4-F516-4DA0-AB01-B6DD020759F4}"/>
                  </a:ext>
                </a:extLst>
              </p:cNvPr>
              <p:cNvSpPr>
                <a:spLocks noChangeArrowheads="1"/>
              </p:cNvSpPr>
              <p:nvPr/>
            </p:nvSpPr>
            <p:spPr bwMode="auto">
              <a:xfrm rot="16200000">
                <a:off x="4279901" y="6069013"/>
                <a:ext cx="555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21">
                <a:extLst>
                  <a:ext uri="{FF2B5EF4-FFF2-40B4-BE49-F238E27FC236}">
                    <a16:creationId xmlns:a16="http://schemas.microsoft.com/office/drawing/2014/main" id="{FFD1EFAC-7505-4A87-9323-1760101823F7}"/>
                  </a:ext>
                </a:extLst>
              </p:cNvPr>
              <p:cNvSpPr>
                <a:spLocks noChangeArrowheads="1"/>
              </p:cNvSpPr>
              <p:nvPr/>
            </p:nvSpPr>
            <p:spPr bwMode="auto">
              <a:xfrm rot="16200000">
                <a:off x="4430713" y="6221413"/>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22">
                <a:extLst>
                  <a:ext uri="{FF2B5EF4-FFF2-40B4-BE49-F238E27FC236}">
                    <a16:creationId xmlns:a16="http://schemas.microsoft.com/office/drawing/2014/main" id="{50932500-1A78-4B7A-8D1D-C9947F863B45}"/>
                  </a:ext>
                </a:extLst>
              </p:cNvPr>
              <p:cNvSpPr>
                <a:spLocks noChangeArrowheads="1"/>
              </p:cNvSpPr>
              <p:nvPr/>
            </p:nvSpPr>
            <p:spPr bwMode="auto">
              <a:xfrm rot="16200000">
                <a:off x="4421188" y="619918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23">
                <a:extLst>
                  <a:ext uri="{FF2B5EF4-FFF2-40B4-BE49-F238E27FC236}">
                    <a16:creationId xmlns:a16="http://schemas.microsoft.com/office/drawing/2014/main" id="{6016287D-3AF8-46CF-A2CC-454CF3721599}"/>
                  </a:ext>
                </a:extLst>
              </p:cNvPr>
              <p:cNvSpPr>
                <a:spLocks noChangeArrowheads="1"/>
              </p:cNvSpPr>
              <p:nvPr/>
            </p:nvSpPr>
            <p:spPr bwMode="auto">
              <a:xfrm rot="16200000">
                <a:off x="4421188" y="616108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24">
                <a:extLst>
                  <a:ext uri="{FF2B5EF4-FFF2-40B4-BE49-F238E27FC236}">
                    <a16:creationId xmlns:a16="http://schemas.microsoft.com/office/drawing/2014/main" id="{CF84E9CF-8ACB-4797-941C-170A5F78BD30}"/>
                  </a:ext>
                </a:extLst>
              </p:cNvPr>
              <p:cNvSpPr>
                <a:spLocks noChangeArrowheads="1"/>
              </p:cNvSpPr>
              <p:nvPr/>
            </p:nvSpPr>
            <p:spPr bwMode="auto">
              <a:xfrm rot="16200000">
                <a:off x="4427538" y="6130925"/>
                <a:ext cx="555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25">
                <a:extLst>
                  <a:ext uri="{FF2B5EF4-FFF2-40B4-BE49-F238E27FC236}">
                    <a16:creationId xmlns:a16="http://schemas.microsoft.com/office/drawing/2014/main" id="{DB53510E-2787-4413-AE5B-11545FE6E544}"/>
                  </a:ext>
                </a:extLst>
              </p:cNvPr>
              <p:cNvSpPr>
                <a:spLocks noChangeArrowheads="1"/>
              </p:cNvSpPr>
              <p:nvPr/>
            </p:nvSpPr>
            <p:spPr bwMode="auto">
              <a:xfrm rot="16200000">
                <a:off x="4421188" y="6099175"/>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26">
                <a:extLst>
                  <a:ext uri="{FF2B5EF4-FFF2-40B4-BE49-F238E27FC236}">
                    <a16:creationId xmlns:a16="http://schemas.microsoft.com/office/drawing/2014/main" id="{F2D90032-9A36-4547-8059-E827CC24B603}"/>
                  </a:ext>
                </a:extLst>
              </p:cNvPr>
              <p:cNvSpPr>
                <a:spLocks noChangeArrowheads="1"/>
              </p:cNvSpPr>
              <p:nvPr/>
            </p:nvSpPr>
            <p:spPr bwMode="auto">
              <a:xfrm rot="16200000">
                <a:off x="4427538" y="6069013"/>
                <a:ext cx="555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27">
                <a:extLst>
                  <a:ext uri="{FF2B5EF4-FFF2-40B4-BE49-F238E27FC236}">
                    <a16:creationId xmlns:a16="http://schemas.microsoft.com/office/drawing/2014/main" id="{AD96353D-A5DC-47AE-B4A3-5292DF415EC2}"/>
                  </a:ext>
                </a:extLst>
              </p:cNvPr>
              <p:cNvSpPr>
                <a:spLocks noChangeArrowheads="1"/>
              </p:cNvSpPr>
              <p:nvPr/>
            </p:nvSpPr>
            <p:spPr bwMode="auto">
              <a:xfrm rot="16200000">
                <a:off x="4579938" y="6202363"/>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428">
                <a:extLst>
                  <a:ext uri="{FF2B5EF4-FFF2-40B4-BE49-F238E27FC236}">
                    <a16:creationId xmlns:a16="http://schemas.microsoft.com/office/drawing/2014/main" id="{A00F7D58-93C7-4664-A71B-7FE9F8467B05}"/>
                  </a:ext>
                </a:extLst>
              </p:cNvPr>
              <p:cNvSpPr>
                <a:spLocks noChangeArrowheads="1"/>
              </p:cNvSpPr>
              <p:nvPr/>
            </p:nvSpPr>
            <p:spPr bwMode="auto">
              <a:xfrm rot="16200000">
                <a:off x="4570413" y="618013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429">
                <a:extLst>
                  <a:ext uri="{FF2B5EF4-FFF2-40B4-BE49-F238E27FC236}">
                    <a16:creationId xmlns:a16="http://schemas.microsoft.com/office/drawing/2014/main" id="{A7F29EA9-7E4F-4396-8264-3E289257D13D}"/>
                  </a:ext>
                </a:extLst>
              </p:cNvPr>
              <p:cNvSpPr>
                <a:spLocks noChangeArrowheads="1"/>
              </p:cNvSpPr>
              <p:nvPr/>
            </p:nvSpPr>
            <p:spPr bwMode="auto">
              <a:xfrm rot="16200000">
                <a:off x="4579938" y="6153150"/>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430">
                <a:extLst>
                  <a:ext uri="{FF2B5EF4-FFF2-40B4-BE49-F238E27FC236}">
                    <a16:creationId xmlns:a16="http://schemas.microsoft.com/office/drawing/2014/main" id="{AE0D74FD-ECB6-4FAB-A1AE-7DCAB04EAD95}"/>
                  </a:ext>
                </a:extLst>
              </p:cNvPr>
              <p:cNvSpPr>
                <a:spLocks noChangeArrowheads="1"/>
              </p:cNvSpPr>
              <p:nvPr/>
            </p:nvSpPr>
            <p:spPr bwMode="auto">
              <a:xfrm rot="16200000">
                <a:off x="4576763" y="6130925"/>
                <a:ext cx="555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431">
                <a:extLst>
                  <a:ext uri="{FF2B5EF4-FFF2-40B4-BE49-F238E27FC236}">
                    <a16:creationId xmlns:a16="http://schemas.microsoft.com/office/drawing/2014/main" id="{234C59DB-B104-4FED-A72B-057E51977799}"/>
                  </a:ext>
                </a:extLst>
              </p:cNvPr>
              <p:cNvSpPr>
                <a:spLocks noChangeArrowheads="1"/>
              </p:cNvSpPr>
              <p:nvPr/>
            </p:nvSpPr>
            <p:spPr bwMode="auto">
              <a:xfrm rot="16200000">
                <a:off x="4570413" y="6099175"/>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432">
                <a:extLst>
                  <a:ext uri="{FF2B5EF4-FFF2-40B4-BE49-F238E27FC236}">
                    <a16:creationId xmlns:a16="http://schemas.microsoft.com/office/drawing/2014/main" id="{FB372AC5-D181-4807-8E87-40864F1E980D}"/>
                  </a:ext>
                </a:extLst>
              </p:cNvPr>
              <p:cNvSpPr>
                <a:spLocks noChangeArrowheads="1"/>
              </p:cNvSpPr>
              <p:nvPr/>
            </p:nvSpPr>
            <p:spPr bwMode="auto">
              <a:xfrm rot="16200000">
                <a:off x="4576763" y="6069013"/>
                <a:ext cx="555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433">
                <a:extLst>
                  <a:ext uri="{FF2B5EF4-FFF2-40B4-BE49-F238E27FC236}">
                    <a16:creationId xmlns:a16="http://schemas.microsoft.com/office/drawing/2014/main" id="{B179B5FF-16B5-4A70-980F-FEBC0EC77A7A}"/>
                  </a:ext>
                </a:extLst>
              </p:cNvPr>
              <p:cNvSpPr>
                <a:spLocks noChangeArrowheads="1"/>
              </p:cNvSpPr>
              <p:nvPr/>
            </p:nvSpPr>
            <p:spPr bwMode="auto">
              <a:xfrm rot="16200000">
                <a:off x="4729163" y="6221413"/>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434">
                <a:extLst>
                  <a:ext uri="{FF2B5EF4-FFF2-40B4-BE49-F238E27FC236}">
                    <a16:creationId xmlns:a16="http://schemas.microsoft.com/office/drawing/2014/main" id="{E9E29364-1E99-425D-9260-16BC51B4846C}"/>
                  </a:ext>
                </a:extLst>
              </p:cNvPr>
              <p:cNvSpPr>
                <a:spLocks noChangeArrowheads="1"/>
              </p:cNvSpPr>
              <p:nvPr/>
            </p:nvSpPr>
            <p:spPr bwMode="auto">
              <a:xfrm rot="16200000">
                <a:off x="4719638" y="619918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435">
                <a:extLst>
                  <a:ext uri="{FF2B5EF4-FFF2-40B4-BE49-F238E27FC236}">
                    <a16:creationId xmlns:a16="http://schemas.microsoft.com/office/drawing/2014/main" id="{814CC9D1-75E1-4ACB-8F68-3B1C92EF4A0C}"/>
                  </a:ext>
                </a:extLst>
              </p:cNvPr>
              <p:cNvSpPr>
                <a:spLocks noChangeArrowheads="1"/>
              </p:cNvSpPr>
              <p:nvPr/>
            </p:nvSpPr>
            <p:spPr bwMode="auto">
              <a:xfrm rot="16200000">
                <a:off x="4719638" y="616108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436">
                <a:extLst>
                  <a:ext uri="{FF2B5EF4-FFF2-40B4-BE49-F238E27FC236}">
                    <a16:creationId xmlns:a16="http://schemas.microsoft.com/office/drawing/2014/main" id="{CED0EFD3-4206-445E-A56C-6F9ECA9E8890}"/>
                  </a:ext>
                </a:extLst>
              </p:cNvPr>
              <p:cNvSpPr>
                <a:spLocks noChangeArrowheads="1"/>
              </p:cNvSpPr>
              <p:nvPr/>
            </p:nvSpPr>
            <p:spPr bwMode="auto">
              <a:xfrm rot="16200000">
                <a:off x="4725988" y="6130925"/>
                <a:ext cx="555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437">
                <a:extLst>
                  <a:ext uri="{FF2B5EF4-FFF2-40B4-BE49-F238E27FC236}">
                    <a16:creationId xmlns:a16="http://schemas.microsoft.com/office/drawing/2014/main" id="{4981DFC2-FB0D-48D6-8843-A481405C15D6}"/>
                  </a:ext>
                </a:extLst>
              </p:cNvPr>
              <p:cNvSpPr>
                <a:spLocks noChangeArrowheads="1"/>
              </p:cNvSpPr>
              <p:nvPr/>
            </p:nvSpPr>
            <p:spPr bwMode="auto">
              <a:xfrm rot="16200000">
                <a:off x="4719638" y="6099175"/>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438">
                <a:extLst>
                  <a:ext uri="{FF2B5EF4-FFF2-40B4-BE49-F238E27FC236}">
                    <a16:creationId xmlns:a16="http://schemas.microsoft.com/office/drawing/2014/main" id="{71E94A92-DE36-4B74-B1A4-920243212030}"/>
                  </a:ext>
                </a:extLst>
              </p:cNvPr>
              <p:cNvSpPr>
                <a:spLocks noChangeArrowheads="1"/>
              </p:cNvSpPr>
              <p:nvPr/>
            </p:nvSpPr>
            <p:spPr bwMode="auto">
              <a:xfrm rot="16200000">
                <a:off x="4725988" y="6069013"/>
                <a:ext cx="555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439">
                <a:extLst>
                  <a:ext uri="{FF2B5EF4-FFF2-40B4-BE49-F238E27FC236}">
                    <a16:creationId xmlns:a16="http://schemas.microsoft.com/office/drawing/2014/main" id="{A8F872D7-5E00-4B11-8D4A-CA21007761EA}"/>
                  </a:ext>
                </a:extLst>
              </p:cNvPr>
              <p:cNvSpPr>
                <a:spLocks noChangeArrowheads="1"/>
              </p:cNvSpPr>
              <p:nvPr/>
            </p:nvSpPr>
            <p:spPr bwMode="auto">
              <a:xfrm rot="16200000">
                <a:off x="4878388" y="6202363"/>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440">
                <a:extLst>
                  <a:ext uri="{FF2B5EF4-FFF2-40B4-BE49-F238E27FC236}">
                    <a16:creationId xmlns:a16="http://schemas.microsoft.com/office/drawing/2014/main" id="{B0E18BA9-94B6-4E46-A948-75674A7C5A04}"/>
                  </a:ext>
                </a:extLst>
              </p:cNvPr>
              <p:cNvSpPr>
                <a:spLocks noChangeArrowheads="1"/>
              </p:cNvSpPr>
              <p:nvPr/>
            </p:nvSpPr>
            <p:spPr bwMode="auto">
              <a:xfrm rot="16200000">
                <a:off x="4868863" y="618013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Rectangle 441">
                <a:extLst>
                  <a:ext uri="{FF2B5EF4-FFF2-40B4-BE49-F238E27FC236}">
                    <a16:creationId xmlns:a16="http://schemas.microsoft.com/office/drawing/2014/main" id="{DF485BD5-2945-4516-A768-18672A713E79}"/>
                  </a:ext>
                </a:extLst>
              </p:cNvPr>
              <p:cNvSpPr>
                <a:spLocks noChangeArrowheads="1"/>
              </p:cNvSpPr>
              <p:nvPr/>
            </p:nvSpPr>
            <p:spPr bwMode="auto">
              <a:xfrm rot="16200000">
                <a:off x="4878388" y="6153150"/>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 name="Rectangle 442">
                <a:extLst>
                  <a:ext uri="{FF2B5EF4-FFF2-40B4-BE49-F238E27FC236}">
                    <a16:creationId xmlns:a16="http://schemas.microsoft.com/office/drawing/2014/main" id="{FBDBD224-B989-4916-9305-7A8A9A1EC672}"/>
                  </a:ext>
                </a:extLst>
              </p:cNvPr>
              <p:cNvSpPr>
                <a:spLocks noChangeArrowheads="1"/>
              </p:cNvSpPr>
              <p:nvPr/>
            </p:nvSpPr>
            <p:spPr bwMode="auto">
              <a:xfrm rot="16200000">
                <a:off x="4875213" y="6130925"/>
                <a:ext cx="555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Rectangle 443">
                <a:extLst>
                  <a:ext uri="{FF2B5EF4-FFF2-40B4-BE49-F238E27FC236}">
                    <a16:creationId xmlns:a16="http://schemas.microsoft.com/office/drawing/2014/main" id="{C3057957-BEC1-4394-939E-9534DF01245E}"/>
                  </a:ext>
                </a:extLst>
              </p:cNvPr>
              <p:cNvSpPr>
                <a:spLocks noChangeArrowheads="1"/>
              </p:cNvSpPr>
              <p:nvPr/>
            </p:nvSpPr>
            <p:spPr bwMode="auto">
              <a:xfrm rot="16200000">
                <a:off x="4868863" y="6099175"/>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444">
                <a:extLst>
                  <a:ext uri="{FF2B5EF4-FFF2-40B4-BE49-F238E27FC236}">
                    <a16:creationId xmlns:a16="http://schemas.microsoft.com/office/drawing/2014/main" id="{C43C345B-B8D8-4BC9-804B-153423BDDB37}"/>
                  </a:ext>
                </a:extLst>
              </p:cNvPr>
              <p:cNvSpPr>
                <a:spLocks noChangeArrowheads="1"/>
              </p:cNvSpPr>
              <p:nvPr/>
            </p:nvSpPr>
            <p:spPr bwMode="auto">
              <a:xfrm rot="16200000">
                <a:off x="4875213" y="6069013"/>
                <a:ext cx="555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445">
                <a:extLst>
                  <a:ext uri="{FF2B5EF4-FFF2-40B4-BE49-F238E27FC236}">
                    <a16:creationId xmlns:a16="http://schemas.microsoft.com/office/drawing/2014/main" id="{AF30ED51-B903-4151-A99D-45B9D65765C3}"/>
                  </a:ext>
                </a:extLst>
              </p:cNvPr>
              <p:cNvSpPr>
                <a:spLocks noChangeArrowheads="1"/>
              </p:cNvSpPr>
              <p:nvPr/>
            </p:nvSpPr>
            <p:spPr bwMode="auto">
              <a:xfrm rot="16200000">
                <a:off x="5027613" y="6221413"/>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446">
                <a:extLst>
                  <a:ext uri="{FF2B5EF4-FFF2-40B4-BE49-F238E27FC236}">
                    <a16:creationId xmlns:a16="http://schemas.microsoft.com/office/drawing/2014/main" id="{715ED171-2499-4645-82C3-AF85DBC9C316}"/>
                  </a:ext>
                </a:extLst>
              </p:cNvPr>
              <p:cNvSpPr>
                <a:spLocks noChangeArrowheads="1"/>
              </p:cNvSpPr>
              <p:nvPr/>
            </p:nvSpPr>
            <p:spPr bwMode="auto">
              <a:xfrm rot="16200000">
                <a:off x="5018088" y="619918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Rectangle 447">
                <a:extLst>
                  <a:ext uri="{FF2B5EF4-FFF2-40B4-BE49-F238E27FC236}">
                    <a16:creationId xmlns:a16="http://schemas.microsoft.com/office/drawing/2014/main" id="{A7441F4B-F6B0-4972-A40E-9BC22E911BF8}"/>
                  </a:ext>
                </a:extLst>
              </p:cNvPr>
              <p:cNvSpPr>
                <a:spLocks noChangeArrowheads="1"/>
              </p:cNvSpPr>
              <p:nvPr/>
            </p:nvSpPr>
            <p:spPr bwMode="auto">
              <a:xfrm rot="16200000">
                <a:off x="5011738" y="616108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Rectangle 448">
                <a:extLst>
                  <a:ext uri="{FF2B5EF4-FFF2-40B4-BE49-F238E27FC236}">
                    <a16:creationId xmlns:a16="http://schemas.microsoft.com/office/drawing/2014/main" id="{A5250BBB-D163-4B78-8C7D-1D33371368D6}"/>
                  </a:ext>
                </a:extLst>
              </p:cNvPr>
              <p:cNvSpPr>
                <a:spLocks noChangeArrowheads="1"/>
              </p:cNvSpPr>
              <p:nvPr/>
            </p:nvSpPr>
            <p:spPr bwMode="auto">
              <a:xfrm rot="16200000">
                <a:off x="5018088" y="6130925"/>
                <a:ext cx="555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 name="Rectangle 449">
                <a:extLst>
                  <a:ext uri="{FF2B5EF4-FFF2-40B4-BE49-F238E27FC236}">
                    <a16:creationId xmlns:a16="http://schemas.microsoft.com/office/drawing/2014/main" id="{CEBD9DFE-93C6-4D93-B51C-67828EAF4DAA}"/>
                  </a:ext>
                </a:extLst>
              </p:cNvPr>
              <p:cNvSpPr>
                <a:spLocks noChangeArrowheads="1"/>
              </p:cNvSpPr>
              <p:nvPr/>
            </p:nvSpPr>
            <p:spPr bwMode="auto">
              <a:xfrm rot="16200000">
                <a:off x="5011738" y="6099175"/>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Rectangle 450">
                <a:extLst>
                  <a:ext uri="{FF2B5EF4-FFF2-40B4-BE49-F238E27FC236}">
                    <a16:creationId xmlns:a16="http://schemas.microsoft.com/office/drawing/2014/main" id="{AE1E8DC4-8EF7-4DCE-B99A-B1EEAA1514E5}"/>
                  </a:ext>
                </a:extLst>
              </p:cNvPr>
              <p:cNvSpPr>
                <a:spLocks noChangeArrowheads="1"/>
              </p:cNvSpPr>
              <p:nvPr/>
            </p:nvSpPr>
            <p:spPr bwMode="auto">
              <a:xfrm rot="16200000">
                <a:off x="5018088" y="6069013"/>
                <a:ext cx="555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 name="Rectangle 451">
                <a:extLst>
                  <a:ext uri="{FF2B5EF4-FFF2-40B4-BE49-F238E27FC236}">
                    <a16:creationId xmlns:a16="http://schemas.microsoft.com/office/drawing/2014/main" id="{6B2E71E9-348D-49AB-AEA6-7CC975CE5FF6}"/>
                  </a:ext>
                </a:extLst>
              </p:cNvPr>
              <p:cNvSpPr>
                <a:spLocks noChangeArrowheads="1"/>
              </p:cNvSpPr>
              <p:nvPr/>
            </p:nvSpPr>
            <p:spPr bwMode="auto">
              <a:xfrm rot="16200000">
                <a:off x="5170488" y="6202363"/>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5" name="Rectangle 452">
                <a:extLst>
                  <a:ext uri="{FF2B5EF4-FFF2-40B4-BE49-F238E27FC236}">
                    <a16:creationId xmlns:a16="http://schemas.microsoft.com/office/drawing/2014/main" id="{9D7EC72C-BC2F-47BA-A4F9-071905F86970}"/>
                  </a:ext>
                </a:extLst>
              </p:cNvPr>
              <p:cNvSpPr>
                <a:spLocks noChangeArrowheads="1"/>
              </p:cNvSpPr>
              <p:nvPr/>
            </p:nvSpPr>
            <p:spPr bwMode="auto">
              <a:xfrm rot="16200000">
                <a:off x="5160963" y="618013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 name="Rectangle 453">
                <a:extLst>
                  <a:ext uri="{FF2B5EF4-FFF2-40B4-BE49-F238E27FC236}">
                    <a16:creationId xmlns:a16="http://schemas.microsoft.com/office/drawing/2014/main" id="{EE00245E-B85F-4455-8F93-847A2D8F7B31}"/>
                  </a:ext>
                </a:extLst>
              </p:cNvPr>
              <p:cNvSpPr>
                <a:spLocks noChangeArrowheads="1"/>
              </p:cNvSpPr>
              <p:nvPr/>
            </p:nvSpPr>
            <p:spPr bwMode="auto">
              <a:xfrm rot="16200000">
                <a:off x="5170488" y="6153150"/>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 name="Rectangle 454">
                <a:extLst>
                  <a:ext uri="{FF2B5EF4-FFF2-40B4-BE49-F238E27FC236}">
                    <a16:creationId xmlns:a16="http://schemas.microsoft.com/office/drawing/2014/main" id="{FCE16328-6CFC-41F1-9959-3EDF75BBC857}"/>
                  </a:ext>
                </a:extLst>
              </p:cNvPr>
              <p:cNvSpPr>
                <a:spLocks noChangeArrowheads="1"/>
              </p:cNvSpPr>
              <p:nvPr/>
            </p:nvSpPr>
            <p:spPr bwMode="auto">
              <a:xfrm rot="16200000">
                <a:off x="5167313" y="6130925"/>
                <a:ext cx="555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Rectangle 455">
                <a:extLst>
                  <a:ext uri="{FF2B5EF4-FFF2-40B4-BE49-F238E27FC236}">
                    <a16:creationId xmlns:a16="http://schemas.microsoft.com/office/drawing/2014/main" id="{8C4E3CC9-F998-4C89-BEC3-90E349B0153E}"/>
                  </a:ext>
                </a:extLst>
              </p:cNvPr>
              <p:cNvSpPr>
                <a:spLocks noChangeArrowheads="1"/>
              </p:cNvSpPr>
              <p:nvPr/>
            </p:nvSpPr>
            <p:spPr bwMode="auto">
              <a:xfrm rot="16200000">
                <a:off x="5160963" y="6099175"/>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Rectangle 456">
                <a:extLst>
                  <a:ext uri="{FF2B5EF4-FFF2-40B4-BE49-F238E27FC236}">
                    <a16:creationId xmlns:a16="http://schemas.microsoft.com/office/drawing/2014/main" id="{73E71778-B8FF-4D53-ADCD-C4565AD3E951}"/>
                  </a:ext>
                </a:extLst>
              </p:cNvPr>
              <p:cNvSpPr>
                <a:spLocks noChangeArrowheads="1"/>
              </p:cNvSpPr>
              <p:nvPr/>
            </p:nvSpPr>
            <p:spPr bwMode="auto">
              <a:xfrm rot="16200000">
                <a:off x="5167313" y="6069013"/>
                <a:ext cx="555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457">
                <a:extLst>
                  <a:ext uri="{FF2B5EF4-FFF2-40B4-BE49-F238E27FC236}">
                    <a16:creationId xmlns:a16="http://schemas.microsoft.com/office/drawing/2014/main" id="{FC96DD8E-CBB0-4035-912B-7B15BE18AF4C}"/>
                  </a:ext>
                </a:extLst>
              </p:cNvPr>
              <p:cNvSpPr>
                <a:spLocks noChangeArrowheads="1"/>
              </p:cNvSpPr>
              <p:nvPr/>
            </p:nvSpPr>
            <p:spPr bwMode="auto">
              <a:xfrm rot="16200000">
                <a:off x="5319713" y="6221413"/>
                <a:ext cx="492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1" name="Rectangle 458">
                <a:extLst>
                  <a:ext uri="{FF2B5EF4-FFF2-40B4-BE49-F238E27FC236}">
                    <a16:creationId xmlns:a16="http://schemas.microsoft.com/office/drawing/2014/main" id="{D4CA9190-E951-466A-8807-0C9A75403012}"/>
                  </a:ext>
                </a:extLst>
              </p:cNvPr>
              <p:cNvSpPr>
                <a:spLocks noChangeArrowheads="1"/>
              </p:cNvSpPr>
              <p:nvPr/>
            </p:nvSpPr>
            <p:spPr bwMode="auto">
              <a:xfrm rot="16200000">
                <a:off x="5310188" y="619918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Rectangle 459">
                <a:extLst>
                  <a:ext uri="{FF2B5EF4-FFF2-40B4-BE49-F238E27FC236}">
                    <a16:creationId xmlns:a16="http://schemas.microsoft.com/office/drawing/2014/main" id="{BB28E801-EF92-4828-8EC4-1B2DDC9222C8}"/>
                  </a:ext>
                </a:extLst>
              </p:cNvPr>
              <p:cNvSpPr>
                <a:spLocks noChangeArrowheads="1"/>
              </p:cNvSpPr>
              <p:nvPr/>
            </p:nvSpPr>
            <p:spPr bwMode="auto">
              <a:xfrm rot="16200000">
                <a:off x="5310188" y="6161088"/>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460">
                <a:extLst>
                  <a:ext uri="{FF2B5EF4-FFF2-40B4-BE49-F238E27FC236}">
                    <a16:creationId xmlns:a16="http://schemas.microsoft.com/office/drawing/2014/main" id="{9ABA227F-83B2-49C2-95EE-6453031358EA}"/>
                  </a:ext>
                </a:extLst>
              </p:cNvPr>
              <p:cNvSpPr>
                <a:spLocks noChangeArrowheads="1"/>
              </p:cNvSpPr>
              <p:nvPr/>
            </p:nvSpPr>
            <p:spPr bwMode="auto">
              <a:xfrm rot="16200000">
                <a:off x="5316538" y="6130925"/>
                <a:ext cx="555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4" name="Rectangle 461">
                <a:extLst>
                  <a:ext uri="{FF2B5EF4-FFF2-40B4-BE49-F238E27FC236}">
                    <a16:creationId xmlns:a16="http://schemas.microsoft.com/office/drawing/2014/main" id="{FA83F8CA-4031-4104-B5C3-095285BE6F58}"/>
                  </a:ext>
                </a:extLst>
              </p:cNvPr>
              <p:cNvSpPr>
                <a:spLocks noChangeArrowheads="1"/>
              </p:cNvSpPr>
              <p:nvPr/>
            </p:nvSpPr>
            <p:spPr bwMode="auto">
              <a:xfrm rot="16200000">
                <a:off x="5310188" y="6099175"/>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Rectangle 462">
                <a:extLst>
                  <a:ext uri="{FF2B5EF4-FFF2-40B4-BE49-F238E27FC236}">
                    <a16:creationId xmlns:a16="http://schemas.microsoft.com/office/drawing/2014/main" id="{B00DB1BA-9E04-46B6-993E-AF0AEFC10A01}"/>
                  </a:ext>
                </a:extLst>
              </p:cNvPr>
              <p:cNvSpPr>
                <a:spLocks noChangeArrowheads="1"/>
              </p:cNvSpPr>
              <p:nvPr/>
            </p:nvSpPr>
            <p:spPr bwMode="auto">
              <a:xfrm rot="16200000">
                <a:off x="5316538" y="6069013"/>
                <a:ext cx="555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6" name="Line 463">
                <a:extLst>
                  <a:ext uri="{FF2B5EF4-FFF2-40B4-BE49-F238E27FC236}">
                    <a16:creationId xmlns:a16="http://schemas.microsoft.com/office/drawing/2014/main" id="{6A26A9E5-8DB2-4389-B569-143F18B4A0E7}"/>
                  </a:ext>
                </a:extLst>
              </p:cNvPr>
              <p:cNvSpPr>
                <a:spLocks noChangeShapeType="1"/>
              </p:cNvSpPr>
              <p:nvPr/>
            </p:nvSpPr>
            <p:spPr bwMode="auto">
              <a:xfrm>
                <a:off x="3919538" y="4627563"/>
                <a:ext cx="0" cy="147955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 name="Line 464">
                <a:extLst>
                  <a:ext uri="{FF2B5EF4-FFF2-40B4-BE49-F238E27FC236}">
                    <a16:creationId xmlns:a16="http://schemas.microsoft.com/office/drawing/2014/main" id="{6B1F4942-3670-41D8-B281-CF0E0D6C0BC7}"/>
                  </a:ext>
                </a:extLst>
              </p:cNvPr>
              <p:cNvSpPr>
                <a:spLocks noChangeShapeType="1"/>
              </p:cNvSpPr>
              <p:nvPr/>
            </p:nvSpPr>
            <p:spPr bwMode="auto">
              <a:xfrm>
                <a:off x="3919538" y="4676775"/>
                <a:ext cx="1587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 name="Line 465">
                <a:extLst>
                  <a:ext uri="{FF2B5EF4-FFF2-40B4-BE49-F238E27FC236}">
                    <a16:creationId xmlns:a16="http://schemas.microsoft.com/office/drawing/2014/main" id="{C498AD67-11FA-439E-9D4B-A44CC6F31D41}"/>
                  </a:ext>
                </a:extLst>
              </p:cNvPr>
              <p:cNvSpPr>
                <a:spLocks noChangeShapeType="1"/>
              </p:cNvSpPr>
              <p:nvPr/>
            </p:nvSpPr>
            <p:spPr bwMode="auto">
              <a:xfrm>
                <a:off x="3919538" y="4775200"/>
                <a:ext cx="1587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 name="Line 466">
                <a:extLst>
                  <a:ext uri="{FF2B5EF4-FFF2-40B4-BE49-F238E27FC236}">
                    <a16:creationId xmlns:a16="http://schemas.microsoft.com/office/drawing/2014/main" id="{AAA3D243-4CEA-4F63-BF28-4195A3894140}"/>
                  </a:ext>
                </a:extLst>
              </p:cNvPr>
              <p:cNvSpPr>
                <a:spLocks noChangeShapeType="1"/>
              </p:cNvSpPr>
              <p:nvPr/>
            </p:nvSpPr>
            <p:spPr bwMode="auto">
              <a:xfrm>
                <a:off x="3919538" y="4875213"/>
                <a:ext cx="1587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 name="Line 467">
                <a:extLst>
                  <a:ext uri="{FF2B5EF4-FFF2-40B4-BE49-F238E27FC236}">
                    <a16:creationId xmlns:a16="http://schemas.microsoft.com/office/drawing/2014/main" id="{7460DC00-8899-4411-BA40-C4C377E7E449}"/>
                  </a:ext>
                </a:extLst>
              </p:cNvPr>
              <p:cNvSpPr>
                <a:spLocks noChangeShapeType="1"/>
              </p:cNvSpPr>
              <p:nvPr/>
            </p:nvSpPr>
            <p:spPr bwMode="auto">
              <a:xfrm>
                <a:off x="3919538" y="4973638"/>
                <a:ext cx="1587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 name="Line 468">
                <a:extLst>
                  <a:ext uri="{FF2B5EF4-FFF2-40B4-BE49-F238E27FC236}">
                    <a16:creationId xmlns:a16="http://schemas.microsoft.com/office/drawing/2014/main" id="{D00C4BC9-CD01-4181-B69B-04C7C999806B}"/>
                  </a:ext>
                </a:extLst>
              </p:cNvPr>
              <p:cNvSpPr>
                <a:spLocks noChangeShapeType="1"/>
              </p:cNvSpPr>
              <p:nvPr/>
            </p:nvSpPr>
            <p:spPr bwMode="auto">
              <a:xfrm>
                <a:off x="3919538" y="5072063"/>
                <a:ext cx="1587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Line 469">
                <a:extLst>
                  <a:ext uri="{FF2B5EF4-FFF2-40B4-BE49-F238E27FC236}">
                    <a16:creationId xmlns:a16="http://schemas.microsoft.com/office/drawing/2014/main" id="{8572235C-1CE8-43E9-838B-79B971A9C52C}"/>
                  </a:ext>
                </a:extLst>
              </p:cNvPr>
              <p:cNvSpPr>
                <a:spLocks noChangeShapeType="1"/>
              </p:cNvSpPr>
              <p:nvPr/>
            </p:nvSpPr>
            <p:spPr bwMode="auto">
              <a:xfrm>
                <a:off x="3919538" y="5170488"/>
                <a:ext cx="1587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 name="Line 470">
                <a:extLst>
                  <a:ext uri="{FF2B5EF4-FFF2-40B4-BE49-F238E27FC236}">
                    <a16:creationId xmlns:a16="http://schemas.microsoft.com/office/drawing/2014/main" id="{49C7403F-BD06-4107-9EE1-6045B8448B30}"/>
                  </a:ext>
                </a:extLst>
              </p:cNvPr>
              <p:cNvSpPr>
                <a:spLocks noChangeShapeType="1"/>
              </p:cNvSpPr>
              <p:nvPr/>
            </p:nvSpPr>
            <p:spPr bwMode="auto">
              <a:xfrm>
                <a:off x="3919538" y="5268913"/>
                <a:ext cx="1587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 name="Line 471">
                <a:extLst>
                  <a:ext uri="{FF2B5EF4-FFF2-40B4-BE49-F238E27FC236}">
                    <a16:creationId xmlns:a16="http://schemas.microsoft.com/office/drawing/2014/main" id="{23C1D14E-E553-4FDA-8CEB-B28CFDD5AB1E}"/>
                  </a:ext>
                </a:extLst>
              </p:cNvPr>
              <p:cNvSpPr>
                <a:spLocks noChangeShapeType="1"/>
              </p:cNvSpPr>
              <p:nvPr/>
            </p:nvSpPr>
            <p:spPr bwMode="auto">
              <a:xfrm>
                <a:off x="3919538" y="5367338"/>
                <a:ext cx="1587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 name="Line 472">
                <a:extLst>
                  <a:ext uri="{FF2B5EF4-FFF2-40B4-BE49-F238E27FC236}">
                    <a16:creationId xmlns:a16="http://schemas.microsoft.com/office/drawing/2014/main" id="{07CDFE0C-F2CF-462A-902E-9C0D773CD1D6}"/>
                  </a:ext>
                </a:extLst>
              </p:cNvPr>
              <p:cNvSpPr>
                <a:spLocks noChangeShapeType="1"/>
              </p:cNvSpPr>
              <p:nvPr/>
            </p:nvSpPr>
            <p:spPr bwMode="auto">
              <a:xfrm>
                <a:off x="3919538" y="5465763"/>
                <a:ext cx="1587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 name="Line 473">
                <a:extLst>
                  <a:ext uri="{FF2B5EF4-FFF2-40B4-BE49-F238E27FC236}">
                    <a16:creationId xmlns:a16="http://schemas.microsoft.com/office/drawing/2014/main" id="{A783CA76-CFAF-479B-B6DF-9A9BC23D51C6}"/>
                  </a:ext>
                </a:extLst>
              </p:cNvPr>
              <p:cNvSpPr>
                <a:spLocks noChangeShapeType="1"/>
              </p:cNvSpPr>
              <p:nvPr/>
            </p:nvSpPr>
            <p:spPr bwMode="auto">
              <a:xfrm>
                <a:off x="3919538" y="5564188"/>
                <a:ext cx="1587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 name="Line 474">
                <a:extLst>
                  <a:ext uri="{FF2B5EF4-FFF2-40B4-BE49-F238E27FC236}">
                    <a16:creationId xmlns:a16="http://schemas.microsoft.com/office/drawing/2014/main" id="{6118447F-3A85-4C00-9484-6F42AFB4C590}"/>
                  </a:ext>
                </a:extLst>
              </p:cNvPr>
              <p:cNvSpPr>
                <a:spLocks noChangeShapeType="1"/>
              </p:cNvSpPr>
              <p:nvPr/>
            </p:nvSpPr>
            <p:spPr bwMode="auto">
              <a:xfrm>
                <a:off x="3919538" y="5662613"/>
                <a:ext cx="1587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 name="Line 475">
                <a:extLst>
                  <a:ext uri="{FF2B5EF4-FFF2-40B4-BE49-F238E27FC236}">
                    <a16:creationId xmlns:a16="http://schemas.microsoft.com/office/drawing/2014/main" id="{61FF7D50-3937-4396-B653-50B8E8D00A3D}"/>
                  </a:ext>
                </a:extLst>
              </p:cNvPr>
              <p:cNvSpPr>
                <a:spLocks noChangeShapeType="1"/>
              </p:cNvSpPr>
              <p:nvPr/>
            </p:nvSpPr>
            <p:spPr bwMode="auto">
              <a:xfrm>
                <a:off x="3919538" y="5761038"/>
                <a:ext cx="1587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 name="Line 476">
                <a:extLst>
                  <a:ext uri="{FF2B5EF4-FFF2-40B4-BE49-F238E27FC236}">
                    <a16:creationId xmlns:a16="http://schemas.microsoft.com/office/drawing/2014/main" id="{47C74C6B-8E68-4863-BDF4-419CDF54CCEF}"/>
                  </a:ext>
                </a:extLst>
              </p:cNvPr>
              <p:cNvSpPr>
                <a:spLocks noChangeShapeType="1"/>
              </p:cNvSpPr>
              <p:nvPr/>
            </p:nvSpPr>
            <p:spPr bwMode="auto">
              <a:xfrm>
                <a:off x="3919538" y="5859463"/>
                <a:ext cx="1587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 name="Line 477">
                <a:extLst>
                  <a:ext uri="{FF2B5EF4-FFF2-40B4-BE49-F238E27FC236}">
                    <a16:creationId xmlns:a16="http://schemas.microsoft.com/office/drawing/2014/main" id="{9F4299F2-E237-4202-A41C-30590591A17A}"/>
                  </a:ext>
                </a:extLst>
              </p:cNvPr>
              <p:cNvSpPr>
                <a:spLocks noChangeShapeType="1"/>
              </p:cNvSpPr>
              <p:nvPr/>
            </p:nvSpPr>
            <p:spPr bwMode="auto">
              <a:xfrm>
                <a:off x="3919538" y="5959475"/>
                <a:ext cx="1587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 name="Line 478">
                <a:extLst>
                  <a:ext uri="{FF2B5EF4-FFF2-40B4-BE49-F238E27FC236}">
                    <a16:creationId xmlns:a16="http://schemas.microsoft.com/office/drawing/2014/main" id="{CAC3AC09-56D3-4B11-9BAA-6C732E265BD9}"/>
                  </a:ext>
                </a:extLst>
              </p:cNvPr>
              <p:cNvSpPr>
                <a:spLocks noChangeShapeType="1"/>
              </p:cNvSpPr>
              <p:nvPr/>
            </p:nvSpPr>
            <p:spPr bwMode="auto">
              <a:xfrm>
                <a:off x="3919538" y="6057900"/>
                <a:ext cx="1587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 name="Rectangle 479">
                <a:extLst>
                  <a:ext uri="{FF2B5EF4-FFF2-40B4-BE49-F238E27FC236}">
                    <a16:creationId xmlns:a16="http://schemas.microsoft.com/office/drawing/2014/main" id="{37324A8D-A9DD-4395-B760-BD978515DC17}"/>
                  </a:ext>
                </a:extLst>
              </p:cNvPr>
              <p:cNvSpPr>
                <a:spLocks noChangeArrowheads="1"/>
              </p:cNvSpPr>
              <p:nvPr/>
            </p:nvSpPr>
            <p:spPr bwMode="auto">
              <a:xfrm>
                <a:off x="3360738" y="4633913"/>
                <a:ext cx="59055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size of population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3" name="Rectangle 480">
                <a:extLst>
                  <a:ext uri="{FF2B5EF4-FFF2-40B4-BE49-F238E27FC236}">
                    <a16:creationId xmlns:a16="http://schemas.microsoft.com/office/drawing/2014/main" id="{A06C42B1-61F6-43EF-BAC8-19BC0F650FC4}"/>
                  </a:ext>
                </a:extLst>
              </p:cNvPr>
              <p:cNvSpPr>
                <a:spLocks noChangeArrowheads="1"/>
              </p:cNvSpPr>
              <p:nvPr/>
            </p:nvSpPr>
            <p:spPr bwMode="auto">
              <a:xfrm>
                <a:off x="3429001" y="4733925"/>
                <a:ext cx="51593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P(work | home)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Rectangle 481">
                <a:extLst>
                  <a:ext uri="{FF2B5EF4-FFF2-40B4-BE49-F238E27FC236}">
                    <a16:creationId xmlns:a16="http://schemas.microsoft.com/office/drawing/2014/main" id="{9663253B-80CA-48E5-9ECE-B26B1C7B5DFB}"/>
                  </a:ext>
                </a:extLst>
              </p:cNvPr>
              <p:cNvSpPr>
                <a:spLocks noChangeArrowheads="1"/>
              </p:cNvSpPr>
              <p:nvPr/>
            </p:nvSpPr>
            <p:spPr bwMode="auto">
              <a:xfrm>
                <a:off x="3384551" y="4832350"/>
                <a:ext cx="5588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social distancing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5" name="Rectangle 482">
                <a:extLst>
                  <a:ext uri="{FF2B5EF4-FFF2-40B4-BE49-F238E27FC236}">
                    <a16:creationId xmlns:a16="http://schemas.microsoft.com/office/drawing/2014/main" id="{9B8EA838-C615-46BD-B4CE-AACEE1D4FB57}"/>
                  </a:ext>
                </a:extLst>
              </p:cNvPr>
              <p:cNvSpPr>
                <a:spLocks noChangeArrowheads="1"/>
              </p:cNvSpPr>
              <p:nvPr/>
            </p:nvSpPr>
            <p:spPr bwMode="auto">
              <a:xfrm>
                <a:off x="3441701" y="4932363"/>
                <a:ext cx="50323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bed availability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 name="Rectangle 483">
                <a:extLst>
                  <a:ext uri="{FF2B5EF4-FFF2-40B4-BE49-F238E27FC236}">
                    <a16:creationId xmlns:a16="http://schemas.microsoft.com/office/drawing/2014/main" id="{A88DEBE8-71EF-48E1-9645-72BBC194E4C2}"/>
                  </a:ext>
                </a:extLst>
              </p:cNvPr>
              <p:cNvSpPr>
                <a:spLocks noChangeArrowheads="1"/>
              </p:cNvSpPr>
              <p:nvPr/>
            </p:nvSpPr>
            <p:spPr bwMode="auto">
              <a:xfrm>
                <a:off x="3422651" y="5026025"/>
                <a:ext cx="52228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contacts: home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7" name="Rectangle 484">
                <a:extLst>
                  <a:ext uri="{FF2B5EF4-FFF2-40B4-BE49-F238E27FC236}">
                    <a16:creationId xmlns:a16="http://schemas.microsoft.com/office/drawing/2014/main" id="{580B9BF3-109A-4134-B097-948D0CD9D523}"/>
                  </a:ext>
                </a:extLst>
              </p:cNvPr>
              <p:cNvSpPr>
                <a:spLocks noChangeArrowheads="1"/>
              </p:cNvSpPr>
              <p:nvPr/>
            </p:nvSpPr>
            <p:spPr bwMode="auto">
              <a:xfrm>
                <a:off x="3454401" y="5124450"/>
                <a:ext cx="49688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contacts: work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8" name="Rectangle 485">
                <a:extLst>
                  <a:ext uri="{FF2B5EF4-FFF2-40B4-BE49-F238E27FC236}">
                    <a16:creationId xmlns:a16="http://schemas.microsoft.com/office/drawing/2014/main" id="{C5E3EF3A-F3B6-4D88-9AF6-651A62193741}"/>
                  </a:ext>
                </a:extLst>
              </p:cNvPr>
              <p:cNvSpPr>
                <a:spLocks noChangeArrowheads="1"/>
              </p:cNvSpPr>
              <p:nvPr/>
            </p:nvSpPr>
            <p:spPr bwMode="auto">
              <a:xfrm>
                <a:off x="3224213" y="5224463"/>
                <a:ext cx="7334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P(contagion | contact)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9" name="Rectangle 486">
                <a:extLst>
                  <a:ext uri="{FF2B5EF4-FFF2-40B4-BE49-F238E27FC236}">
                    <a16:creationId xmlns:a16="http://schemas.microsoft.com/office/drawing/2014/main" id="{97C27006-9D83-46AD-90A3-FABBA954D550}"/>
                  </a:ext>
                </a:extLst>
              </p:cNvPr>
              <p:cNvSpPr>
                <a:spLocks noChangeArrowheads="1"/>
              </p:cNvSpPr>
              <p:nvPr/>
            </p:nvSpPr>
            <p:spPr bwMode="auto">
              <a:xfrm>
                <a:off x="3441701" y="5322888"/>
                <a:ext cx="50323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infected period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0" name="Rectangle 487">
                <a:extLst>
                  <a:ext uri="{FF2B5EF4-FFF2-40B4-BE49-F238E27FC236}">
                    <a16:creationId xmlns:a16="http://schemas.microsoft.com/office/drawing/2014/main" id="{49D17800-95BF-47E0-8049-743CD0AAFEC9}"/>
                  </a:ext>
                </a:extLst>
              </p:cNvPr>
              <p:cNvSpPr>
                <a:spLocks noChangeArrowheads="1"/>
              </p:cNvSpPr>
              <p:nvPr/>
            </p:nvSpPr>
            <p:spPr bwMode="auto">
              <a:xfrm>
                <a:off x="3348038" y="5422900"/>
                <a:ext cx="5969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contagious period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1" name="Rectangle 488">
                <a:extLst>
                  <a:ext uri="{FF2B5EF4-FFF2-40B4-BE49-F238E27FC236}">
                    <a16:creationId xmlns:a16="http://schemas.microsoft.com/office/drawing/2014/main" id="{CF56030F-C5C9-4B7B-827B-B92225F9E749}"/>
                  </a:ext>
                </a:extLst>
              </p:cNvPr>
              <p:cNvSpPr>
                <a:spLocks noChangeArrowheads="1"/>
              </p:cNvSpPr>
              <p:nvPr/>
            </p:nvSpPr>
            <p:spPr bwMode="auto">
              <a:xfrm>
                <a:off x="3192463" y="5522913"/>
                <a:ext cx="76993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P(symptoms | infected)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2" name="Rectangle 489">
                <a:extLst>
                  <a:ext uri="{FF2B5EF4-FFF2-40B4-BE49-F238E27FC236}">
                    <a16:creationId xmlns:a16="http://schemas.microsoft.com/office/drawing/2014/main" id="{F960800B-0889-4012-A3C2-173B92A21B2D}"/>
                  </a:ext>
                </a:extLst>
              </p:cNvPr>
              <p:cNvSpPr>
                <a:spLocks noChangeArrowheads="1"/>
              </p:cNvSpPr>
              <p:nvPr/>
            </p:nvSpPr>
            <p:spPr bwMode="auto">
              <a:xfrm>
                <a:off x="3241676" y="5621338"/>
                <a:ext cx="7143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P(ARDS | symptoms)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3" name="Rectangle 490">
                <a:extLst>
                  <a:ext uri="{FF2B5EF4-FFF2-40B4-BE49-F238E27FC236}">
                    <a16:creationId xmlns:a16="http://schemas.microsoft.com/office/drawing/2014/main" id="{2BAF2276-D677-4469-9E8C-52B16A65FB25}"/>
                  </a:ext>
                </a:extLst>
              </p:cNvPr>
              <p:cNvSpPr>
                <a:spLocks noChangeArrowheads="1"/>
              </p:cNvSpPr>
              <p:nvPr/>
            </p:nvSpPr>
            <p:spPr bwMode="auto">
              <a:xfrm>
                <a:off x="3298826" y="5715000"/>
                <a:ext cx="6588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symptomatic period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4" name="Rectangle 491">
                <a:extLst>
                  <a:ext uri="{FF2B5EF4-FFF2-40B4-BE49-F238E27FC236}">
                    <a16:creationId xmlns:a16="http://schemas.microsoft.com/office/drawing/2014/main" id="{898A147E-DBE4-4047-B2D3-122AB16BAF18}"/>
                  </a:ext>
                </a:extLst>
              </p:cNvPr>
              <p:cNvSpPr>
                <a:spLocks noChangeArrowheads="1"/>
              </p:cNvSpPr>
              <p:nvPr/>
            </p:nvSpPr>
            <p:spPr bwMode="auto">
              <a:xfrm>
                <a:off x="3348038" y="5815013"/>
                <a:ext cx="5969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acute RDS period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5" name="Rectangle 492">
                <a:extLst>
                  <a:ext uri="{FF2B5EF4-FFF2-40B4-BE49-F238E27FC236}">
                    <a16:creationId xmlns:a16="http://schemas.microsoft.com/office/drawing/2014/main" id="{D1487D5B-BF84-40D8-9318-B7E22457AF1D}"/>
                  </a:ext>
                </a:extLst>
              </p:cNvPr>
              <p:cNvSpPr>
                <a:spLocks noChangeArrowheads="1"/>
              </p:cNvSpPr>
              <p:nvPr/>
            </p:nvSpPr>
            <p:spPr bwMode="auto">
              <a:xfrm>
                <a:off x="3397251" y="5913438"/>
                <a:ext cx="55245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P(fatality | CCU)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6" name="Rectangle 493">
                <a:extLst>
                  <a:ext uri="{FF2B5EF4-FFF2-40B4-BE49-F238E27FC236}">
                    <a16:creationId xmlns:a16="http://schemas.microsoft.com/office/drawing/2014/main" id="{E7A108F2-53B2-4991-9F0B-7A3499E1BB94}"/>
                  </a:ext>
                </a:extLst>
              </p:cNvPr>
              <p:cNvSpPr>
                <a:spLocks noChangeArrowheads="1"/>
              </p:cNvSpPr>
              <p:nvPr/>
            </p:nvSpPr>
            <p:spPr bwMode="auto">
              <a:xfrm>
                <a:off x="3341688" y="6013450"/>
                <a:ext cx="6096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P(survival | home)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4" name="Oval 3">
              <a:extLst>
                <a:ext uri="{FF2B5EF4-FFF2-40B4-BE49-F238E27FC236}">
                  <a16:creationId xmlns:a16="http://schemas.microsoft.com/office/drawing/2014/main" id="{2A4A38E4-3EEE-405C-8481-BD59A6FBDB37}"/>
                </a:ext>
              </a:extLst>
            </p:cNvPr>
            <p:cNvSpPr/>
            <p:nvPr/>
          </p:nvSpPr>
          <p:spPr>
            <a:xfrm>
              <a:off x="5189143" y="2708670"/>
              <a:ext cx="207392" cy="2103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14" name="Group 213"/>
          <p:cNvGrpSpPr>
            <a:grpSpLocks noChangeAspect="1"/>
          </p:cNvGrpSpPr>
          <p:nvPr/>
        </p:nvGrpSpPr>
        <p:grpSpPr>
          <a:xfrm>
            <a:off x="465137" y="352426"/>
            <a:ext cx="3125788" cy="5889625"/>
            <a:chOff x="2757488" y="428626"/>
            <a:chExt cx="3125788" cy="5889625"/>
          </a:xfrm>
        </p:grpSpPr>
        <p:grpSp>
          <p:nvGrpSpPr>
            <p:cNvPr id="215" name="Group 205">
              <a:extLst>
                <a:ext uri="{FF2B5EF4-FFF2-40B4-BE49-F238E27FC236}">
                  <a16:creationId xmlns:a16="http://schemas.microsoft.com/office/drawing/2014/main" id="{FA5B3681-463F-4659-BEF8-2466E3237B15}"/>
                </a:ext>
              </a:extLst>
            </p:cNvPr>
            <p:cNvGrpSpPr>
              <a:grpSpLocks noChangeAspect="1"/>
            </p:cNvGrpSpPr>
            <p:nvPr/>
          </p:nvGrpSpPr>
          <p:grpSpPr bwMode="auto">
            <a:xfrm>
              <a:off x="2757488" y="428626"/>
              <a:ext cx="3125788" cy="5889625"/>
              <a:chOff x="1737" y="270"/>
              <a:chExt cx="1969" cy="3710"/>
            </a:xfrm>
          </p:grpSpPr>
          <p:sp>
            <p:nvSpPr>
              <p:cNvPr id="248" name="Rectangle 5">
                <a:extLst>
                  <a:ext uri="{FF2B5EF4-FFF2-40B4-BE49-F238E27FC236}">
                    <a16:creationId xmlns:a16="http://schemas.microsoft.com/office/drawing/2014/main" id="{FE46913A-66CD-4870-9F77-C9F3CFB473CC}"/>
                  </a:ext>
                </a:extLst>
              </p:cNvPr>
              <p:cNvSpPr>
                <a:spLocks noChangeArrowheads="1"/>
              </p:cNvSpPr>
              <p:nvPr/>
            </p:nvSpPr>
            <p:spPr bwMode="auto">
              <a:xfrm>
                <a:off x="2197" y="458"/>
                <a:ext cx="1476" cy="1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9" name="Line 6">
                <a:extLst>
                  <a:ext uri="{FF2B5EF4-FFF2-40B4-BE49-F238E27FC236}">
                    <a16:creationId xmlns:a16="http://schemas.microsoft.com/office/drawing/2014/main" id="{F3833C70-EAC6-4B0E-8A14-8A345FE439AA}"/>
                  </a:ext>
                </a:extLst>
              </p:cNvPr>
              <p:cNvSpPr>
                <a:spLocks noChangeShapeType="1"/>
              </p:cNvSpPr>
              <p:nvPr/>
            </p:nvSpPr>
            <p:spPr bwMode="auto">
              <a:xfrm>
                <a:off x="3345" y="458"/>
                <a:ext cx="0" cy="147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0" name="Freeform 7">
                <a:extLst>
                  <a:ext uri="{FF2B5EF4-FFF2-40B4-BE49-F238E27FC236}">
                    <a16:creationId xmlns:a16="http://schemas.microsoft.com/office/drawing/2014/main" id="{C719D52E-354C-4666-8DF2-2609C042ADC5}"/>
                  </a:ext>
                </a:extLst>
              </p:cNvPr>
              <p:cNvSpPr>
                <a:spLocks noEditPoints="1"/>
              </p:cNvSpPr>
              <p:nvPr/>
            </p:nvSpPr>
            <p:spPr bwMode="auto">
              <a:xfrm>
                <a:off x="2212" y="498"/>
                <a:ext cx="1415" cy="1395"/>
              </a:xfrm>
              <a:custGeom>
                <a:avLst/>
                <a:gdLst>
                  <a:gd name="T0" fmla="*/ 1073 w 1415"/>
                  <a:gd name="T1" fmla="*/ 0 h 1395"/>
                  <a:gd name="T2" fmla="*/ 1133 w 1415"/>
                  <a:gd name="T3" fmla="*/ 54 h 1395"/>
                  <a:gd name="T4" fmla="*/ 1133 w 1415"/>
                  <a:gd name="T5" fmla="*/ 121 h 1395"/>
                  <a:gd name="T6" fmla="*/ 1183 w 1415"/>
                  <a:gd name="T7" fmla="*/ 67 h 1395"/>
                  <a:gd name="T8" fmla="*/ 1133 w 1415"/>
                  <a:gd name="T9" fmla="*/ 121 h 1395"/>
                  <a:gd name="T10" fmla="*/ 0 w 1415"/>
                  <a:gd name="T11" fmla="*/ 134 h 1395"/>
                  <a:gd name="T12" fmla="*/ 1133 w 1415"/>
                  <a:gd name="T13" fmla="*/ 188 h 1395"/>
                  <a:gd name="T14" fmla="*/ 1133 w 1415"/>
                  <a:gd name="T15" fmla="*/ 201 h 1395"/>
                  <a:gd name="T16" fmla="*/ 1025 w 1415"/>
                  <a:gd name="T17" fmla="*/ 255 h 1395"/>
                  <a:gd name="T18" fmla="*/ 1133 w 1415"/>
                  <a:gd name="T19" fmla="*/ 201 h 1395"/>
                  <a:gd name="T20" fmla="*/ 1140 w 1415"/>
                  <a:gd name="T21" fmla="*/ 322 h 1395"/>
                  <a:gd name="T22" fmla="*/ 1133 w 1415"/>
                  <a:gd name="T23" fmla="*/ 268 h 1395"/>
                  <a:gd name="T24" fmla="*/ 1133 w 1415"/>
                  <a:gd name="T25" fmla="*/ 335 h 1395"/>
                  <a:gd name="T26" fmla="*/ 572 w 1415"/>
                  <a:gd name="T27" fmla="*/ 389 h 1395"/>
                  <a:gd name="T28" fmla="*/ 1133 w 1415"/>
                  <a:gd name="T29" fmla="*/ 335 h 1395"/>
                  <a:gd name="T30" fmla="*/ 1238 w 1415"/>
                  <a:gd name="T31" fmla="*/ 456 h 1395"/>
                  <a:gd name="T32" fmla="*/ 1133 w 1415"/>
                  <a:gd name="T33" fmla="*/ 402 h 1395"/>
                  <a:gd name="T34" fmla="*/ 1133 w 1415"/>
                  <a:gd name="T35" fmla="*/ 523 h 1395"/>
                  <a:gd name="T36" fmla="*/ 1415 w 1415"/>
                  <a:gd name="T37" fmla="*/ 469 h 1395"/>
                  <a:gd name="T38" fmla="*/ 1133 w 1415"/>
                  <a:gd name="T39" fmla="*/ 523 h 1395"/>
                  <a:gd name="T40" fmla="*/ 991 w 1415"/>
                  <a:gd name="T41" fmla="*/ 536 h 1395"/>
                  <a:gd name="T42" fmla="*/ 1133 w 1415"/>
                  <a:gd name="T43" fmla="*/ 590 h 1395"/>
                  <a:gd name="T44" fmla="*/ 1133 w 1415"/>
                  <a:gd name="T45" fmla="*/ 657 h 1395"/>
                  <a:gd name="T46" fmla="*/ 1257 w 1415"/>
                  <a:gd name="T47" fmla="*/ 604 h 1395"/>
                  <a:gd name="T48" fmla="*/ 1133 w 1415"/>
                  <a:gd name="T49" fmla="*/ 657 h 1395"/>
                  <a:gd name="T50" fmla="*/ 1188 w 1415"/>
                  <a:gd name="T51" fmla="*/ 724 h 1395"/>
                  <a:gd name="T52" fmla="*/ 1133 w 1415"/>
                  <a:gd name="T53" fmla="*/ 671 h 1395"/>
                  <a:gd name="T54" fmla="*/ 1133 w 1415"/>
                  <a:gd name="T55" fmla="*/ 738 h 1395"/>
                  <a:gd name="T56" fmla="*/ 1057 w 1415"/>
                  <a:gd name="T57" fmla="*/ 791 h 1395"/>
                  <a:gd name="T58" fmla="*/ 1133 w 1415"/>
                  <a:gd name="T59" fmla="*/ 738 h 1395"/>
                  <a:gd name="T60" fmla="*/ 777 w 1415"/>
                  <a:gd name="T61" fmla="*/ 805 h 1395"/>
                  <a:gd name="T62" fmla="*/ 1133 w 1415"/>
                  <a:gd name="T63" fmla="*/ 859 h 1395"/>
                  <a:gd name="T64" fmla="*/ 1133 w 1415"/>
                  <a:gd name="T65" fmla="*/ 926 h 1395"/>
                  <a:gd name="T66" fmla="*/ 1250 w 1415"/>
                  <a:gd name="T67" fmla="*/ 872 h 1395"/>
                  <a:gd name="T68" fmla="*/ 1133 w 1415"/>
                  <a:gd name="T69" fmla="*/ 926 h 1395"/>
                  <a:gd name="T70" fmla="*/ 1331 w 1415"/>
                  <a:gd name="T71" fmla="*/ 993 h 1395"/>
                  <a:gd name="T72" fmla="*/ 1133 w 1415"/>
                  <a:gd name="T73" fmla="*/ 939 h 1395"/>
                  <a:gd name="T74" fmla="*/ 1133 w 1415"/>
                  <a:gd name="T75" fmla="*/ 1006 h 1395"/>
                  <a:gd name="T76" fmla="*/ 1064 w 1415"/>
                  <a:gd name="T77" fmla="*/ 1060 h 1395"/>
                  <a:gd name="T78" fmla="*/ 1133 w 1415"/>
                  <a:gd name="T79" fmla="*/ 1006 h 1395"/>
                  <a:gd name="T80" fmla="*/ 906 w 1415"/>
                  <a:gd name="T81" fmla="*/ 1073 h 1395"/>
                  <a:gd name="T82" fmla="*/ 1133 w 1415"/>
                  <a:gd name="T83" fmla="*/ 1127 h 1395"/>
                  <a:gd name="T84" fmla="*/ 1133 w 1415"/>
                  <a:gd name="T85" fmla="*/ 1140 h 1395"/>
                  <a:gd name="T86" fmla="*/ 703 w 1415"/>
                  <a:gd name="T87" fmla="*/ 1194 h 1395"/>
                  <a:gd name="T88" fmla="*/ 1133 w 1415"/>
                  <a:gd name="T89" fmla="*/ 1140 h 1395"/>
                  <a:gd name="T90" fmla="*/ 747 w 1415"/>
                  <a:gd name="T91" fmla="*/ 1207 h 1395"/>
                  <a:gd name="T92" fmla="*/ 1133 w 1415"/>
                  <a:gd name="T93" fmla="*/ 1261 h 1395"/>
                  <a:gd name="T94" fmla="*/ 1133 w 1415"/>
                  <a:gd name="T95" fmla="*/ 1328 h 1395"/>
                  <a:gd name="T96" fmla="*/ 1189 w 1415"/>
                  <a:gd name="T97" fmla="*/ 1274 h 1395"/>
                  <a:gd name="T98" fmla="*/ 1133 w 1415"/>
                  <a:gd name="T99" fmla="*/ 1328 h 1395"/>
                  <a:gd name="T100" fmla="*/ 963 w 1415"/>
                  <a:gd name="T101" fmla="*/ 1341 h 1395"/>
                  <a:gd name="T102" fmla="*/ 1133 w 1415"/>
                  <a:gd name="T103" fmla="*/ 1395 h 1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15" h="1395">
                    <a:moveTo>
                      <a:pt x="1133" y="0"/>
                    </a:moveTo>
                    <a:lnTo>
                      <a:pt x="1073" y="0"/>
                    </a:lnTo>
                    <a:lnTo>
                      <a:pt x="1073" y="54"/>
                    </a:lnTo>
                    <a:lnTo>
                      <a:pt x="1133" y="54"/>
                    </a:lnTo>
                    <a:lnTo>
                      <a:pt x="1133" y="0"/>
                    </a:lnTo>
                    <a:close/>
                    <a:moveTo>
                      <a:pt x="1133" y="121"/>
                    </a:moveTo>
                    <a:lnTo>
                      <a:pt x="1183" y="121"/>
                    </a:lnTo>
                    <a:lnTo>
                      <a:pt x="1183" y="67"/>
                    </a:lnTo>
                    <a:lnTo>
                      <a:pt x="1133" y="67"/>
                    </a:lnTo>
                    <a:lnTo>
                      <a:pt x="1133" y="121"/>
                    </a:lnTo>
                    <a:close/>
                    <a:moveTo>
                      <a:pt x="1133" y="134"/>
                    </a:moveTo>
                    <a:lnTo>
                      <a:pt x="0" y="134"/>
                    </a:lnTo>
                    <a:lnTo>
                      <a:pt x="0" y="188"/>
                    </a:lnTo>
                    <a:lnTo>
                      <a:pt x="1133" y="188"/>
                    </a:lnTo>
                    <a:lnTo>
                      <a:pt x="1133" y="134"/>
                    </a:lnTo>
                    <a:close/>
                    <a:moveTo>
                      <a:pt x="1133" y="201"/>
                    </a:moveTo>
                    <a:lnTo>
                      <a:pt x="1025" y="201"/>
                    </a:lnTo>
                    <a:lnTo>
                      <a:pt x="1025" y="255"/>
                    </a:lnTo>
                    <a:lnTo>
                      <a:pt x="1133" y="255"/>
                    </a:lnTo>
                    <a:lnTo>
                      <a:pt x="1133" y="201"/>
                    </a:lnTo>
                    <a:close/>
                    <a:moveTo>
                      <a:pt x="1133" y="322"/>
                    </a:moveTo>
                    <a:lnTo>
                      <a:pt x="1140" y="322"/>
                    </a:lnTo>
                    <a:lnTo>
                      <a:pt x="1140" y="268"/>
                    </a:lnTo>
                    <a:lnTo>
                      <a:pt x="1133" y="268"/>
                    </a:lnTo>
                    <a:lnTo>
                      <a:pt x="1133" y="322"/>
                    </a:lnTo>
                    <a:close/>
                    <a:moveTo>
                      <a:pt x="1133" y="335"/>
                    </a:moveTo>
                    <a:lnTo>
                      <a:pt x="572" y="335"/>
                    </a:lnTo>
                    <a:lnTo>
                      <a:pt x="572" y="389"/>
                    </a:lnTo>
                    <a:lnTo>
                      <a:pt x="1133" y="389"/>
                    </a:lnTo>
                    <a:lnTo>
                      <a:pt x="1133" y="335"/>
                    </a:lnTo>
                    <a:close/>
                    <a:moveTo>
                      <a:pt x="1133" y="456"/>
                    </a:moveTo>
                    <a:lnTo>
                      <a:pt x="1238" y="456"/>
                    </a:lnTo>
                    <a:lnTo>
                      <a:pt x="1238" y="402"/>
                    </a:lnTo>
                    <a:lnTo>
                      <a:pt x="1133" y="402"/>
                    </a:lnTo>
                    <a:lnTo>
                      <a:pt x="1133" y="456"/>
                    </a:lnTo>
                    <a:close/>
                    <a:moveTo>
                      <a:pt x="1133" y="523"/>
                    </a:moveTo>
                    <a:lnTo>
                      <a:pt x="1415" y="523"/>
                    </a:lnTo>
                    <a:lnTo>
                      <a:pt x="1415" y="469"/>
                    </a:lnTo>
                    <a:lnTo>
                      <a:pt x="1133" y="469"/>
                    </a:lnTo>
                    <a:lnTo>
                      <a:pt x="1133" y="523"/>
                    </a:lnTo>
                    <a:close/>
                    <a:moveTo>
                      <a:pt x="1133" y="536"/>
                    </a:moveTo>
                    <a:lnTo>
                      <a:pt x="991" y="536"/>
                    </a:lnTo>
                    <a:lnTo>
                      <a:pt x="991" y="590"/>
                    </a:lnTo>
                    <a:lnTo>
                      <a:pt x="1133" y="590"/>
                    </a:lnTo>
                    <a:lnTo>
                      <a:pt x="1133" y="536"/>
                    </a:lnTo>
                    <a:close/>
                    <a:moveTo>
                      <a:pt x="1133" y="657"/>
                    </a:moveTo>
                    <a:lnTo>
                      <a:pt x="1257" y="657"/>
                    </a:lnTo>
                    <a:lnTo>
                      <a:pt x="1257" y="604"/>
                    </a:lnTo>
                    <a:lnTo>
                      <a:pt x="1133" y="604"/>
                    </a:lnTo>
                    <a:lnTo>
                      <a:pt x="1133" y="657"/>
                    </a:lnTo>
                    <a:close/>
                    <a:moveTo>
                      <a:pt x="1133" y="724"/>
                    </a:moveTo>
                    <a:lnTo>
                      <a:pt x="1188" y="724"/>
                    </a:lnTo>
                    <a:lnTo>
                      <a:pt x="1188" y="671"/>
                    </a:lnTo>
                    <a:lnTo>
                      <a:pt x="1133" y="671"/>
                    </a:lnTo>
                    <a:lnTo>
                      <a:pt x="1133" y="724"/>
                    </a:lnTo>
                    <a:close/>
                    <a:moveTo>
                      <a:pt x="1133" y="738"/>
                    </a:moveTo>
                    <a:lnTo>
                      <a:pt x="1057" y="738"/>
                    </a:lnTo>
                    <a:lnTo>
                      <a:pt x="1057" y="791"/>
                    </a:lnTo>
                    <a:lnTo>
                      <a:pt x="1133" y="791"/>
                    </a:lnTo>
                    <a:lnTo>
                      <a:pt x="1133" y="738"/>
                    </a:lnTo>
                    <a:close/>
                    <a:moveTo>
                      <a:pt x="1133" y="805"/>
                    </a:moveTo>
                    <a:lnTo>
                      <a:pt x="777" y="805"/>
                    </a:lnTo>
                    <a:lnTo>
                      <a:pt x="777" y="859"/>
                    </a:lnTo>
                    <a:lnTo>
                      <a:pt x="1133" y="859"/>
                    </a:lnTo>
                    <a:lnTo>
                      <a:pt x="1133" y="805"/>
                    </a:lnTo>
                    <a:close/>
                    <a:moveTo>
                      <a:pt x="1133" y="926"/>
                    </a:moveTo>
                    <a:lnTo>
                      <a:pt x="1250" y="926"/>
                    </a:lnTo>
                    <a:lnTo>
                      <a:pt x="1250" y="872"/>
                    </a:lnTo>
                    <a:lnTo>
                      <a:pt x="1133" y="872"/>
                    </a:lnTo>
                    <a:lnTo>
                      <a:pt x="1133" y="926"/>
                    </a:lnTo>
                    <a:close/>
                    <a:moveTo>
                      <a:pt x="1133" y="993"/>
                    </a:moveTo>
                    <a:lnTo>
                      <a:pt x="1331" y="993"/>
                    </a:lnTo>
                    <a:lnTo>
                      <a:pt x="1331" y="939"/>
                    </a:lnTo>
                    <a:lnTo>
                      <a:pt x="1133" y="939"/>
                    </a:lnTo>
                    <a:lnTo>
                      <a:pt x="1133" y="993"/>
                    </a:lnTo>
                    <a:close/>
                    <a:moveTo>
                      <a:pt x="1133" y="1006"/>
                    </a:moveTo>
                    <a:lnTo>
                      <a:pt x="1064" y="1006"/>
                    </a:lnTo>
                    <a:lnTo>
                      <a:pt x="1064" y="1060"/>
                    </a:lnTo>
                    <a:lnTo>
                      <a:pt x="1133" y="1060"/>
                    </a:lnTo>
                    <a:lnTo>
                      <a:pt x="1133" y="1006"/>
                    </a:lnTo>
                    <a:close/>
                    <a:moveTo>
                      <a:pt x="1133" y="1073"/>
                    </a:moveTo>
                    <a:lnTo>
                      <a:pt x="906" y="1073"/>
                    </a:lnTo>
                    <a:lnTo>
                      <a:pt x="906" y="1127"/>
                    </a:lnTo>
                    <a:lnTo>
                      <a:pt x="1133" y="1127"/>
                    </a:lnTo>
                    <a:lnTo>
                      <a:pt x="1133" y="1073"/>
                    </a:lnTo>
                    <a:close/>
                    <a:moveTo>
                      <a:pt x="1133" y="1140"/>
                    </a:moveTo>
                    <a:lnTo>
                      <a:pt x="703" y="1140"/>
                    </a:lnTo>
                    <a:lnTo>
                      <a:pt x="703" y="1194"/>
                    </a:lnTo>
                    <a:lnTo>
                      <a:pt x="1133" y="1194"/>
                    </a:lnTo>
                    <a:lnTo>
                      <a:pt x="1133" y="1140"/>
                    </a:lnTo>
                    <a:close/>
                    <a:moveTo>
                      <a:pt x="1133" y="1207"/>
                    </a:moveTo>
                    <a:lnTo>
                      <a:pt x="747" y="1207"/>
                    </a:lnTo>
                    <a:lnTo>
                      <a:pt x="747" y="1261"/>
                    </a:lnTo>
                    <a:lnTo>
                      <a:pt x="1133" y="1261"/>
                    </a:lnTo>
                    <a:lnTo>
                      <a:pt x="1133" y="1207"/>
                    </a:lnTo>
                    <a:close/>
                    <a:moveTo>
                      <a:pt x="1133" y="1328"/>
                    </a:moveTo>
                    <a:lnTo>
                      <a:pt x="1189" y="1328"/>
                    </a:lnTo>
                    <a:lnTo>
                      <a:pt x="1189" y="1274"/>
                    </a:lnTo>
                    <a:lnTo>
                      <a:pt x="1133" y="1274"/>
                    </a:lnTo>
                    <a:lnTo>
                      <a:pt x="1133" y="1328"/>
                    </a:lnTo>
                    <a:close/>
                    <a:moveTo>
                      <a:pt x="1133" y="1341"/>
                    </a:moveTo>
                    <a:lnTo>
                      <a:pt x="963" y="1341"/>
                    </a:lnTo>
                    <a:lnTo>
                      <a:pt x="963" y="1395"/>
                    </a:lnTo>
                    <a:lnTo>
                      <a:pt x="1133" y="1395"/>
                    </a:lnTo>
                    <a:lnTo>
                      <a:pt x="1133" y="1341"/>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1" name="Rectangle 8">
                <a:extLst>
                  <a:ext uri="{FF2B5EF4-FFF2-40B4-BE49-F238E27FC236}">
                    <a16:creationId xmlns:a16="http://schemas.microsoft.com/office/drawing/2014/main" id="{DF674D89-CEB6-4FBF-8898-EDBB6D241DB8}"/>
                  </a:ext>
                </a:extLst>
              </p:cNvPr>
              <p:cNvSpPr>
                <a:spLocks noChangeArrowheads="1"/>
              </p:cNvSpPr>
              <p:nvPr/>
            </p:nvSpPr>
            <p:spPr bwMode="auto">
              <a:xfrm>
                <a:off x="3285" y="498"/>
                <a:ext cx="60"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2" name="Rectangle 9">
                <a:extLst>
                  <a:ext uri="{FF2B5EF4-FFF2-40B4-BE49-F238E27FC236}">
                    <a16:creationId xmlns:a16="http://schemas.microsoft.com/office/drawing/2014/main" id="{922738A2-12EE-4C6A-84A6-31360C1583A9}"/>
                  </a:ext>
                </a:extLst>
              </p:cNvPr>
              <p:cNvSpPr>
                <a:spLocks noChangeArrowheads="1"/>
              </p:cNvSpPr>
              <p:nvPr/>
            </p:nvSpPr>
            <p:spPr bwMode="auto">
              <a:xfrm>
                <a:off x="3345" y="565"/>
                <a:ext cx="50"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3" name="Rectangle 10">
                <a:extLst>
                  <a:ext uri="{FF2B5EF4-FFF2-40B4-BE49-F238E27FC236}">
                    <a16:creationId xmlns:a16="http://schemas.microsoft.com/office/drawing/2014/main" id="{60F9EC0C-31B3-44FE-AC6C-FD3EF7CB0E1E}"/>
                  </a:ext>
                </a:extLst>
              </p:cNvPr>
              <p:cNvSpPr>
                <a:spLocks noChangeArrowheads="1"/>
              </p:cNvSpPr>
              <p:nvPr/>
            </p:nvSpPr>
            <p:spPr bwMode="auto">
              <a:xfrm>
                <a:off x="2212" y="632"/>
                <a:ext cx="1133"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4" name="Rectangle 11">
                <a:extLst>
                  <a:ext uri="{FF2B5EF4-FFF2-40B4-BE49-F238E27FC236}">
                    <a16:creationId xmlns:a16="http://schemas.microsoft.com/office/drawing/2014/main" id="{B4E516D9-5F79-4EF9-A2F4-9BD309EF5B47}"/>
                  </a:ext>
                </a:extLst>
              </p:cNvPr>
              <p:cNvSpPr>
                <a:spLocks noChangeArrowheads="1"/>
              </p:cNvSpPr>
              <p:nvPr/>
            </p:nvSpPr>
            <p:spPr bwMode="auto">
              <a:xfrm>
                <a:off x="3237" y="699"/>
                <a:ext cx="108"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5" name="Rectangle 12">
                <a:extLst>
                  <a:ext uri="{FF2B5EF4-FFF2-40B4-BE49-F238E27FC236}">
                    <a16:creationId xmlns:a16="http://schemas.microsoft.com/office/drawing/2014/main" id="{61B5CD25-7DD1-4884-91A1-E30DF246870E}"/>
                  </a:ext>
                </a:extLst>
              </p:cNvPr>
              <p:cNvSpPr>
                <a:spLocks noChangeArrowheads="1"/>
              </p:cNvSpPr>
              <p:nvPr/>
            </p:nvSpPr>
            <p:spPr bwMode="auto">
              <a:xfrm>
                <a:off x="3345" y="766"/>
                <a:ext cx="7"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6" name="Rectangle 13">
                <a:extLst>
                  <a:ext uri="{FF2B5EF4-FFF2-40B4-BE49-F238E27FC236}">
                    <a16:creationId xmlns:a16="http://schemas.microsoft.com/office/drawing/2014/main" id="{E2B074A9-B9F1-4526-9BDB-12CED32F0257}"/>
                  </a:ext>
                </a:extLst>
              </p:cNvPr>
              <p:cNvSpPr>
                <a:spLocks noChangeArrowheads="1"/>
              </p:cNvSpPr>
              <p:nvPr/>
            </p:nvSpPr>
            <p:spPr bwMode="auto">
              <a:xfrm>
                <a:off x="2784" y="833"/>
                <a:ext cx="561"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7" name="Rectangle 14">
                <a:extLst>
                  <a:ext uri="{FF2B5EF4-FFF2-40B4-BE49-F238E27FC236}">
                    <a16:creationId xmlns:a16="http://schemas.microsoft.com/office/drawing/2014/main" id="{2AEFA555-9619-4351-BFDE-A4D587D72D0B}"/>
                  </a:ext>
                </a:extLst>
              </p:cNvPr>
              <p:cNvSpPr>
                <a:spLocks noChangeArrowheads="1"/>
              </p:cNvSpPr>
              <p:nvPr/>
            </p:nvSpPr>
            <p:spPr bwMode="auto">
              <a:xfrm>
                <a:off x="3345" y="900"/>
                <a:ext cx="105"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8" name="Rectangle 15">
                <a:extLst>
                  <a:ext uri="{FF2B5EF4-FFF2-40B4-BE49-F238E27FC236}">
                    <a16:creationId xmlns:a16="http://schemas.microsoft.com/office/drawing/2014/main" id="{72AABE82-7167-4726-8716-5A73D76E20EF}"/>
                  </a:ext>
                </a:extLst>
              </p:cNvPr>
              <p:cNvSpPr>
                <a:spLocks noChangeArrowheads="1"/>
              </p:cNvSpPr>
              <p:nvPr/>
            </p:nvSpPr>
            <p:spPr bwMode="auto">
              <a:xfrm>
                <a:off x="3345" y="967"/>
                <a:ext cx="282"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9" name="Rectangle 16">
                <a:extLst>
                  <a:ext uri="{FF2B5EF4-FFF2-40B4-BE49-F238E27FC236}">
                    <a16:creationId xmlns:a16="http://schemas.microsoft.com/office/drawing/2014/main" id="{48C8E750-B178-4185-8981-AB5F99583663}"/>
                  </a:ext>
                </a:extLst>
              </p:cNvPr>
              <p:cNvSpPr>
                <a:spLocks noChangeArrowheads="1"/>
              </p:cNvSpPr>
              <p:nvPr/>
            </p:nvSpPr>
            <p:spPr bwMode="auto">
              <a:xfrm>
                <a:off x="3203" y="1034"/>
                <a:ext cx="142"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0" name="Rectangle 17">
                <a:extLst>
                  <a:ext uri="{FF2B5EF4-FFF2-40B4-BE49-F238E27FC236}">
                    <a16:creationId xmlns:a16="http://schemas.microsoft.com/office/drawing/2014/main" id="{BAEAEC1E-59F8-4148-8BBA-BA6BC13A28AC}"/>
                  </a:ext>
                </a:extLst>
              </p:cNvPr>
              <p:cNvSpPr>
                <a:spLocks noChangeArrowheads="1"/>
              </p:cNvSpPr>
              <p:nvPr/>
            </p:nvSpPr>
            <p:spPr bwMode="auto">
              <a:xfrm>
                <a:off x="3345" y="1102"/>
                <a:ext cx="124" cy="5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1" name="Rectangle 18">
                <a:extLst>
                  <a:ext uri="{FF2B5EF4-FFF2-40B4-BE49-F238E27FC236}">
                    <a16:creationId xmlns:a16="http://schemas.microsoft.com/office/drawing/2014/main" id="{5AE9E86E-7F3D-48F1-8725-1F7446E419E4}"/>
                  </a:ext>
                </a:extLst>
              </p:cNvPr>
              <p:cNvSpPr>
                <a:spLocks noChangeArrowheads="1"/>
              </p:cNvSpPr>
              <p:nvPr/>
            </p:nvSpPr>
            <p:spPr bwMode="auto">
              <a:xfrm>
                <a:off x="3345" y="1169"/>
                <a:ext cx="55" cy="5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2" name="Rectangle 19">
                <a:extLst>
                  <a:ext uri="{FF2B5EF4-FFF2-40B4-BE49-F238E27FC236}">
                    <a16:creationId xmlns:a16="http://schemas.microsoft.com/office/drawing/2014/main" id="{048B9FA7-465A-4D5B-8E6C-166F666D8A56}"/>
                  </a:ext>
                </a:extLst>
              </p:cNvPr>
              <p:cNvSpPr>
                <a:spLocks noChangeArrowheads="1"/>
              </p:cNvSpPr>
              <p:nvPr/>
            </p:nvSpPr>
            <p:spPr bwMode="auto">
              <a:xfrm>
                <a:off x="3269" y="1236"/>
                <a:ext cx="76" cy="5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3" name="Rectangle 20">
                <a:extLst>
                  <a:ext uri="{FF2B5EF4-FFF2-40B4-BE49-F238E27FC236}">
                    <a16:creationId xmlns:a16="http://schemas.microsoft.com/office/drawing/2014/main" id="{386D0A0B-6F35-496D-8EED-9962D16F1B84}"/>
                  </a:ext>
                </a:extLst>
              </p:cNvPr>
              <p:cNvSpPr>
                <a:spLocks noChangeArrowheads="1"/>
              </p:cNvSpPr>
              <p:nvPr/>
            </p:nvSpPr>
            <p:spPr bwMode="auto">
              <a:xfrm>
                <a:off x="2989" y="1303"/>
                <a:ext cx="356"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4" name="Rectangle 21">
                <a:extLst>
                  <a:ext uri="{FF2B5EF4-FFF2-40B4-BE49-F238E27FC236}">
                    <a16:creationId xmlns:a16="http://schemas.microsoft.com/office/drawing/2014/main" id="{B88978A9-6046-49B0-817C-FEB65210A4E0}"/>
                  </a:ext>
                </a:extLst>
              </p:cNvPr>
              <p:cNvSpPr>
                <a:spLocks noChangeArrowheads="1"/>
              </p:cNvSpPr>
              <p:nvPr/>
            </p:nvSpPr>
            <p:spPr bwMode="auto">
              <a:xfrm>
                <a:off x="3345" y="1370"/>
                <a:ext cx="117"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5" name="Rectangle 22">
                <a:extLst>
                  <a:ext uri="{FF2B5EF4-FFF2-40B4-BE49-F238E27FC236}">
                    <a16:creationId xmlns:a16="http://schemas.microsoft.com/office/drawing/2014/main" id="{A83065F7-2EEB-4055-8695-B21F8B8CC164}"/>
                  </a:ext>
                </a:extLst>
              </p:cNvPr>
              <p:cNvSpPr>
                <a:spLocks noChangeArrowheads="1"/>
              </p:cNvSpPr>
              <p:nvPr/>
            </p:nvSpPr>
            <p:spPr bwMode="auto">
              <a:xfrm>
                <a:off x="3345" y="1437"/>
                <a:ext cx="198"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6" name="Rectangle 23">
                <a:extLst>
                  <a:ext uri="{FF2B5EF4-FFF2-40B4-BE49-F238E27FC236}">
                    <a16:creationId xmlns:a16="http://schemas.microsoft.com/office/drawing/2014/main" id="{1070B4CA-AA0A-46CD-B739-8AE64F17E22C}"/>
                  </a:ext>
                </a:extLst>
              </p:cNvPr>
              <p:cNvSpPr>
                <a:spLocks noChangeArrowheads="1"/>
              </p:cNvSpPr>
              <p:nvPr/>
            </p:nvSpPr>
            <p:spPr bwMode="auto">
              <a:xfrm>
                <a:off x="3276" y="1504"/>
                <a:ext cx="69"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7" name="Rectangle 24">
                <a:extLst>
                  <a:ext uri="{FF2B5EF4-FFF2-40B4-BE49-F238E27FC236}">
                    <a16:creationId xmlns:a16="http://schemas.microsoft.com/office/drawing/2014/main" id="{3EEB976A-B118-4B4F-B7A8-7CEC1CB85373}"/>
                  </a:ext>
                </a:extLst>
              </p:cNvPr>
              <p:cNvSpPr>
                <a:spLocks noChangeArrowheads="1"/>
              </p:cNvSpPr>
              <p:nvPr/>
            </p:nvSpPr>
            <p:spPr bwMode="auto">
              <a:xfrm>
                <a:off x="3118" y="1571"/>
                <a:ext cx="227"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8" name="Rectangle 25">
                <a:extLst>
                  <a:ext uri="{FF2B5EF4-FFF2-40B4-BE49-F238E27FC236}">
                    <a16:creationId xmlns:a16="http://schemas.microsoft.com/office/drawing/2014/main" id="{4A1B8B6C-C252-4C0C-BBBA-A63D44CBDDD0}"/>
                  </a:ext>
                </a:extLst>
              </p:cNvPr>
              <p:cNvSpPr>
                <a:spLocks noChangeArrowheads="1"/>
              </p:cNvSpPr>
              <p:nvPr/>
            </p:nvSpPr>
            <p:spPr bwMode="auto">
              <a:xfrm>
                <a:off x="2915" y="1638"/>
                <a:ext cx="430"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9" name="Rectangle 26">
                <a:extLst>
                  <a:ext uri="{FF2B5EF4-FFF2-40B4-BE49-F238E27FC236}">
                    <a16:creationId xmlns:a16="http://schemas.microsoft.com/office/drawing/2014/main" id="{2A736270-5CDE-47B7-BDBF-C81139D9EB8F}"/>
                  </a:ext>
                </a:extLst>
              </p:cNvPr>
              <p:cNvSpPr>
                <a:spLocks noChangeArrowheads="1"/>
              </p:cNvSpPr>
              <p:nvPr/>
            </p:nvSpPr>
            <p:spPr bwMode="auto">
              <a:xfrm>
                <a:off x="2959" y="1705"/>
                <a:ext cx="386"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0" name="Rectangle 27">
                <a:extLst>
                  <a:ext uri="{FF2B5EF4-FFF2-40B4-BE49-F238E27FC236}">
                    <a16:creationId xmlns:a16="http://schemas.microsoft.com/office/drawing/2014/main" id="{A86E06B4-C258-4EA7-8573-6653C911672E}"/>
                  </a:ext>
                </a:extLst>
              </p:cNvPr>
              <p:cNvSpPr>
                <a:spLocks noChangeArrowheads="1"/>
              </p:cNvSpPr>
              <p:nvPr/>
            </p:nvSpPr>
            <p:spPr bwMode="auto">
              <a:xfrm>
                <a:off x="3345" y="1772"/>
                <a:ext cx="56"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1" name="Rectangle 28">
                <a:extLst>
                  <a:ext uri="{FF2B5EF4-FFF2-40B4-BE49-F238E27FC236}">
                    <a16:creationId xmlns:a16="http://schemas.microsoft.com/office/drawing/2014/main" id="{73EB29EE-3EB9-442C-ACB6-ED0A19256BFA}"/>
                  </a:ext>
                </a:extLst>
              </p:cNvPr>
              <p:cNvSpPr>
                <a:spLocks noChangeArrowheads="1"/>
              </p:cNvSpPr>
              <p:nvPr/>
            </p:nvSpPr>
            <p:spPr bwMode="auto">
              <a:xfrm>
                <a:off x="3175" y="1839"/>
                <a:ext cx="170"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2" name="Line 29">
                <a:extLst>
                  <a:ext uri="{FF2B5EF4-FFF2-40B4-BE49-F238E27FC236}">
                    <a16:creationId xmlns:a16="http://schemas.microsoft.com/office/drawing/2014/main" id="{108526CC-F289-4054-9ACA-15830AF8BBED}"/>
                  </a:ext>
                </a:extLst>
              </p:cNvPr>
              <p:cNvSpPr>
                <a:spLocks noChangeShapeType="1"/>
              </p:cNvSpPr>
              <p:nvPr/>
            </p:nvSpPr>
            <p:spPr bwMode="auto">
              <a:xfrm>
                <a:off x="3273" y="525"/>
                <a:ext cx="23"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3" name="Line 30">
                <a:extLst>
                  <a:ext uri="{FF2B5EF4-FFF2-40B4-BE49-F238E27FC236}">
                    <a16:creationId xmlns:a16="http://schemas.microsoft.com/office/drawing/2014/main" id="{DCBE13CE-936B-4067-9C59-FD0374697E63}"/>
                  </a:ext>
                </a:extLst>
              </p:cNvPr>
              <p:cNvSpPr>
                <a:spLocks noChangeShapeType="1"/>
              </p:cNvSpPr>
              <p:nvPr/>
            </p:nvSpPr>
            <p:spPr bwMode="auto">
              <a:xfrm>
                <a:off x="3390" y="592"/>
                <a:ext cx="11"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4" name="Line 31">
                <a:extLst>
                  <a:ext uri="{FF2B5EF4-FFF2-40B4-BE49-F238E27FC236}">
                    <a16:creationId xmlns:a16="http://schemas.microsoft.com/office/drawing/2014/main" id="{0E1EE570-2A7B-474B-A4F7-7D1E3A744F49}"/>
                  </a:ext>
                </a:extLst>
              </p:cNvPr>
              <p:cNvSpPr>
                <a:spLocks noChangeShapeType="1"/>
              </p:cNvSpPr>
              <p:nvPr/>
            </p:nvSpPr>
            <p:spPr bwMode="auto">
              <a:xfrm>
                <a:off x="3232" y="726"/>
                <a:ext cx="11"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5" name="Line 32">
                <a:extLst>
                  <a:ext uri="{FF2B5EF4-FFF2-40B4-BE49-F238E27FC236}">
                    <a16:creationId xmlns:a16="http://schemas.microsoft.com/office/drawing/2014/main" id="{800EE1A0-F014-48B3-ADD0-886935806858}"/>
                  </a:ext>
                </a:extLst>
              </p:cNvPr>
              <p:cNvSpPr>
                <a:spLocks noChangeShapeType="1"/>
              </p:cNvSpPr>
              <p:nvPr/>
            </p:nvSpPr>
            <p:spPr bwMode="auto">
              <a:xfrm>
                <a:off x="3346" y="793"/>
                <a:ext cx="11"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6" name="Line 33">
                <a:extLst>
                  <a:ext uri="{FF2B5EF4-FFF2-40B4-BE49-F238E27FC236}">
                    <a16:creationId xmlns:a16="http://schemas.microsoft.com/office/drawing/2014/main" id="{37026754-D8F3-4DEE-9310-411A55D50C82}"/>
                  </a:ext>
                </a:extLst>
              </p:cNvPr>
              <p:cNvSpPr>
                <a:spLocks noChangeShapeType="1"/>
              </p:cNvSpPr>
              <p:nvPr/>
            </p:nvSpPr>
            <p:spPr bwMode="auto">
              <a:xfrm>
                <a:off x="2778" y="860"/>
                <a:ext cx="12"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7" name="Line 34">
                <a:extLst>
                  <a:ext uri="{FF2B5EF4-FFF2-40B4-BE49-F238E27FC236}">
                    <a16:creationId xmlns:a16="http://schemas.microsoft.com/office/drawing/2014/main" id="{4BC663DE-CDF3-4CC8-9945-5383112F0F67}"/>
                  </a:ext>
                </a:extLst>
              </p:cNvPr>
              <p:cNvSpPr>
                <a:spLocks noChangeShapeType="1"/>
              </p:cNvSpPr>
              <p:nvPr/>
            </p:nvSpPr>
            <p:spPr bwMode="auto">
              <a:xfrm>
                <a:off x="3445" y="927"/>
                <a:ext cx="1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8" name="Line 35">
                <a:extLst>
                  <a:ext uri="{FF2B5EF4-FFF2-40B4-BE49-F238E27FC236}">
                    <a16:creationId xmlns:a16="http://schemas.microsoft.com/office/drawing/2014/main" id="{E6975559-01F4-4738-96A1-9DDFB71E9623}"/>
                  </a:ext>
                </a:extLst>
              </p:cNvPr>
              <p:cNvSpPr>
                <a:spLocks noChangeShapeType="1"/>
              </p:cNvSpPr>
              <p:nvPr/>
            </p:nvSpPr>
            <p:spPr bwMode="auto">
              <a:xfrm>
                <a:off x="3622" y="994"/>
                <a:ext cx="1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9" name="Line 36">
                <a:extLst>
                  <a:ext uri="{FF2B5EF4-FFF2-40B4-BE49-F238E27FC236}">
                    <a16:creationId xmlns:a16="http://schemas.microsoft.com/office/drawing/2014/main" id="{FD1573B8-8445-40EC-AF39-C0AAB0C56D5C}"/>
                  </a:ext>
                </a:extLst>
              </p:cNvPr>
              <p:cNvSpPr>
                <a:spLocks noChangeShapeType="1"/>
              </p:cNvSpPr>
              <p:nvPr/>
            </p:nvSpPr>
            <p:spPr bwMode="auto">
              <a:xfrm>
                <a:off x="3198" y="1061"/>
                <a:ext cx="9"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0" name="Line 37">
                <a:extLst>
                  <a:ext uri="{FF2B5EF4-FFF2-40B4-BE49-F238E27FC236}">
                    <a16:creationId xmlns:a16="http://schemas.microsoft.com/office/drawing/2014/main" id="{30A883D5-DA6A-4A34-87AA-C26B43F3B820}"/>
                  </a:ext>
                </a:extLst>
              </p:cNvPr>
              <p:cNvSpPr>
                <a:spLocks noChangeShapeType="1"/>
              </p:cNvSpPr>
              <p:nvPr/>
            </p:nvSpPr>
            <p:spPr bwMode="auto">
              <a:xfrm>
                <a:off x="3464" y="1128"/>
                <a:ext cx="9"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1" name="Line 38">
                <a:extLst>
                  <a:ext uri="{FF2B5EF4-FFF2-40B4-BE49-F238E27FC236}">
                    <a16:creationId xmlns:a16="http://schemas.microsoft.com/office/drawing/2014/main" id="{0C20E09D-937F-40A0-857F-240AA1CC31E0}"/>
                  </a:ext>
                </a:extLst>
              </p:cNvPr>
              <p:cNvSpPr>
                <a:spLocks noChangeShapeType="1"/>
              </p:cNvSpPr>
              <p:nvPr/>
            </p:nvSpPr>
            <p:spPr bwMode="auto">
              <a:xfrm>
                <a:off x="3394" y="1195"/>
                <a:ext cx="11"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2" name="Line 39">
                <a:extLst>
                  <a:ext uri="{FF2B5EF4-FFF2-40B4-BE49-F238E27FC236}">
                    <a16:creationId xmlns:a16="http://schemas.microsoft.com/office/drawing/2014/main" id="{740E501D-D4F3-4D95-9EE1-AC2B5763254A}"/>
                  </a:ext>
                </a:extLst>
              </p:cNvPr>
              <p:cNvSpPr>
                <a:spLocks noChangeShapeType="1"/>
              </p:cNvSpPr>
              <p:nvPr/>
            </p:nvSpPr>
            <p:spPr bwMode="auto">
              <a:xfrm>
                <a:off x="3263" y="1263"/>
                <a:ext cx="12"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3" name="Line 40">
                <a:extLst>
                  <a:ext uri="{FF2B5EF4-FFF2-40B4-BE49-F238E27FC236}">
                    <a16:creationId xmlns:a16="http://schemas.microsoft.com/office/drawing/2014/main" id="{B6BA0FBF-8F44-4F7F-81FD-63353AB19971}"/>
                  </a:ext>
                </a:extLst>
              </p:cNvPr>
              <p:cNvSpPr>
                <a:spLocks noChangeShapeType="1"/>
              </p:cNvSpPr>
              <p:nvPr/>
            </p:nvSpPr>
            <p:spPr bwMode="auto">
              <a:xfrm>
                <a:off x="2984" y="1330"/>
                <a:ext cx="11"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4" name="Line 41">
                <a:extLst>
                  <a:ext uri="{FF2B5EF4-FFF2-40B4-BE49-F238E27FC236}">
                    <a16:creationId xmlns:a16="http://schemas.microsoft.com/office/drawing/2014/main" id="{289BA9E8-CECA-42CD-B6BB-5EDD1E2B99C4}"/>
                  </a:ext>
                </a:extLst>
              </p:cNvPr>
              <p:cNvSpPr>
                <a:spLocks noChangeShapeType="1"/>
              </p:cNvSpPr>
              <p:nvPr/>
            </p:nvSpPr>
            <p:spPr bwMode="auto">
              <a:xfrm>
                <a:off x="3457" y="1397"/>
                <a:ext cx="11"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5" name="Line 42">
                <a:extLst>
                  <a:ext uri="{FF2B5EF4-FFF2-40B4-BE49-F238E27FC236}">
                    <a16:creationId xmlns:a16="http://schemas.microsoft.com/office/drawing/2014/main" id="{1A31953D-18A9-4248-BCC2-54694D6F32BE}"/>
                  </a:ext>
                </a:extLst>
              </p:cNvPr>
              <p:cNvSpPr>
                <a:spLocks noChangeShapeType="1"/>
              </p:cNvSpPr>
              <p:nvPr/>
            </p:nvSpPr>
            <p:spPr bwMode="auto">
              <a:xfrm>
                <a:off x="3537" y="1464"/>
                <a:ext cx="11"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6" name="Line 43">
                <a:extLst>
                  <a:ext uri="{FF2B5EF4-FFF2-40B4-BE49-F238E27FC236}">
                    <a16:creationId xmlns:a16="http://schemas.microsoft.com/office/drawing/2014/main" id="{CD39ADDA-4D00-4B60-AFE9-F8E8959472AB}"/>
                  </a:ext>
                </a:extLst>
              </p:cNvPr>
              <p:cNvSpPr>
                <a:spLocks noChangeShapeType="1"/>
              </p:cNvSpPr>
              <p:nvPr/>
            </p:nvSpPr>
            <p:spPr bwMode="auto">
              <a:xfrm>
                <a:off x="3271" y="1531"/>
                <a:ext cx="1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7" name="Line 44">
                <a:extLst>
                  <a:ext uri="{FF2B5EF4-FFF2-40B4-BE49-F238E27FC236}">
                    <a16:creationId xmlns:a16="http://schemas.microsoft.com/office/drawing/2014/main" id="{6231C20A-D18D-4BE1-AA6F-D4DA30FB505E}"/>
                  </a:ext>
                </a:extLst>
              </p:cNvPr>
              <p:cNvSpPr>
                <a:spLocks noChangeShapeType="1"/>
              </p:cNvSpPr>
              <p:nvPr/>
            </p:nvSpPr>
            <p:spPr bwMode="auto">
              <a:xfrm>
                <a:off x="3112" y="1598"/>
                <a:ext cx="12"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8" name="Line 45">
                <a:extLst>
                  <a:ext uri="{FF2B5EF4-FFF2-40B4-BE49-F238E27FC236}">
                    <a16:creationId xmlns:a16="http://schemas.microsoft.com/office/drawing/2014/main" id="{4091D877-059A-41FB-A6EA-40FF49AEBFA7}"/>
                  </a:ext>
                </a:extLst>
              </p:cNvPr>
              <p:cNvSpPr>
                <a:spLocks noChangeShapeType="1"/>
              </p:cNvSpPr>
              <p:nvPr/>
            </p:nvSpPr>
            <p:spPr bwMode="auto">
              <a:xfrm>
                <a:off x="2912" y="1665"/>
                <a:ext cx="7"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9" name="Line 46">
                <a:extLst>
                  <a:ext uri="{FF2B5EF4-FFF2-40B4-BE49-F238E27FC236}">
                    <a16:creationId xmlns:a16="http://schemas.microsoft.com/office/drawing/2014/main" id="{D1CD2EF0-69F4-4920-8DDF-F7105A5D4713}"/>
                  </a:ext>
                </a:extLst>
              </p:cNvPr>
              <p:cNvSpPr>
                <a:spLocks noChangeShapeType="1"/>
              </p:cNvSpPr>
              <p:nvPr/>
            </p:nvSpPr>
            <p:spPr bwMode="auto">
              <a:xfrm>
                <a:off x="2955" y="1732"/>
                <a:ext cx="8"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0" name="Line 47">
                <a:extLst>
                  <a:ext uri="{FF2B5EF4-FFF2-40B4-BE49-F238E27FC236}">
                    <a16:creationId xmlns:a16="http://schemas.microsoft.com/office/drawing/2014/main" id="{3E880366-23DF-469E-8D14-F3E9986A007C}"/>
                  </a:ext>
                </a:extLst>
              </p:cNvPr>
              <p:cNvSpPr>
                <a:spLocks noChangeShapeType="1"/>
              </p:cNvSpPr>
              <p:nvPr/>
            </p:nvSpPr>
            <p:spPr bwMode="auto">
              <a:xfrm>
                <a:off x="3397" y="1799"/>
                <a:ext cx="7"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1" name="Line 48">
                <a:extLst>
                  <a:ext uri="{FF2B5EF4-FFF2-40B4-BE49-F238E27FC236}">
                    <a16:creationId xmlns:a16="http://schemas.microsoft.com/office/drawing/2014/main" id="{271B9CA8-436C-440B-B5E0-A47A66004C76}"/>
                  </a:ext>
                </a:extLst>
              </p:cNvPr>
              <p:cNvSpPr>
                <a:spLocks noChangeShapeType="1"/>
              </p:cNvSpPr>
              <p:nvPr/>
            </p:nvSpPr>
            <p:spPr bwMode="auto">
              <a:xfrm>
                <a:off x="3171" y="1866"/>
                <a:ext cx="7"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2" name="Freeform 49">
                <a:extLst>
                  <a:ext uri="{FF2B5EF4-FFF2-40B4-BE49-F238E27FC236}">
                    <a16:creationId xmlns:a16="http://schemas.microsoft.com/office/drawing/2014/main" id="{5EDFB8E6-19CD-4F69-85C6-EBF5BF575D1E}"/>
                  </a:ext>
                </a:extLst>
              </p:cNvPr>
              <p:cNvSpPr>
                <a:spLocks noEditPoints="1"/>
              </p:cNvSpPr>
              <p:nvPr/>
            </p:nvSpPr>
            <p:spPr bwMode="auto">
              <a:xfrm>
                <a:off x="2212" y="651"/>
                <a:ext cx="1450" cy="1224"/>
              </a:xfrm>
              <a:custGeom>
                <a:avLst/>
                <a:gdLst>
                  <a:gd name="T0" fmla="*/ 0 w 1450"/>
                  <a:gd name="T1" fmla="*/ 0 h 1224"/>
                  <a:gd name="T2" fmla="*/ 1133 w 1450"/>
                  <a:gd name="T3" fmla="*/ 16 h 1224"/>
                  <a:gd name="T4" fmla="*/ 1133 w 1450"/>
                  <a:gd name="T5" fmla="*/ 67 h 1224"/>
                  <a:gd name="T6" fmla="*/ 1043 w 1450"/>
                  <a:gd name="T7" fmla="*/ 83 h 1224"/>
                  <a:gd name="T8" fmla="*/ 1133 w 1450"/>
                  <a:gd name="T9" fmla="*/ 67 h 1224"/>
                  <a:gd name="T10" fmla="*/ 587 w 1450"/>
                  <a:gd name="T11" fmla="*/ 201 h 1224"/>
                  <a:gd name="T12" fmla="*/ 1133 w 1450"/>
                  <a:gd name="T13" fmla="*/ 218 h 1224"/>
                  <a:gd name="T14" fmla="*/ 1133 w 1450"/>
                  <a:gd name="T15" fmla="*/ 285 h 1224"/>
                  <a:gd name="T16" fmla="*/ 1223 w 1450"/>
                  <a:gd name="T17" fmla="*/ 268 h 1224"/>
                  <a:gd name="T18" fmla="*/ 1133 w 1450"/>
                  <a:gd name="T19" fmla="*/ 285 h 1224"/>
                  <a:gd name="T20" fmla="*/ 1450 w 1450"/>
                  <a:gd name="T21" fmla="*/ 352 h 1224"/>
                  <a:gd name="T22" fmla="*/ 1133 w 1450"/>
                  <a:gd name="T23" fmla="*/ 335 h 1224"/>
                  <a:gd name="T24" fmla="*/ 1133 w 1450"/>
                  <a:gd name="T25" fmla="*/ 402 h 1224"/>
                  <a:gd name="T26" fmla="*/ 1019 w 1450"/>
                  <a:gd name="T27" fmla="*/ 419 h 1224"/>
                  <a:gd name="T28" fmla="*/ 1133 w 1450"/>
                  <a:gd name="T29" fmla="*/ 402 h 1224"/>
                  <a:gd name="T30" fmla="*/ 1265 w 1450"/>
                  <a:gd name="T31" fmla="*/ 486 h 1224"/>
                  <a:gd name="T32" fmla="*/ 1133 w 1450"/>
                  <a:gd name="T33" fmla="*/ 469 h 1224"/>
                  <a:gd name="T34" fmla="*/ 1133 w 1450"/>
                  <a:gd name="T35" fmla="*/ 553 h 1224"/>
                  <a:gd name="T36" fmla="*/ 1223 w 1450"/>
                  <a:gd name="T37" fmla="*/ 536 h 1224"/>
                  <a:gd name="T38" fmla="*/ 1133 w 1450"/>
                  <a:gd name="T39" fmla="*/ 553 h 1224"/>
                  <a:gd name="T40" fmla="*/ 1043 w 1450"/>
                  <a:gd name="T41" fmla="*/ 603 h 1224"/>
                  <a:gd name="T42" fmla="*/ 1133 w 1450"/>
                  <a:gd name="T43" fmla="*/ 620 h 1224"/>
                  <a:gd name="T44" fmla="*/ 1133 w 1450"/>
                  <a:gd name="T45" fmla="*/ 670 h 1224"/>
                  <a:gd name="T46" fmla="*/ 755 w 1450"/>
                  <a:gd name="T47" fmla="*/ 687 h 1224"/>
                  <a:gd name="T48" fmla="*/ 1133 w 1450"/>
                  <a:gd name="T49" fmla="*/ 670 h 1224"/>
                  <a:gd name="T50" fmla="*/ 1265 w 1450"/>
                  <a:gd name="T51" fmla="*/ 754 h 1224"/>
                  <a:gd name="T52" fmla="*/ 1133 w 1450"/>
                  <a:gd name="T53" fmla="*/ 737 h 1224"/>
                  <a:gd name="T54" fmla="*/ 1133 w 1450"/>
                  <a:gd name="T55" fmla="*/ 821 h 1224"/>
                  <a:gd name="T56" fmla="*/ 1337 w 1450"/>
                  <a:gd name="T57" fmla="*/ 804 h 1224"/>
                  <a:gd name="T58" fmla="*/ 1133 w 1450"/>
                  <a:gd name="T59" fmla="*/ 821 h 1224"/>
                  <a:gd name="T60" fmla="*/ 1043 w 1450"/>
                  <a:gd name="T61" fmla="*/ 871 h 1224"/>
                  <a:gd name="T62" fmla="*/ 1133 w 1450"/>
                  <a:gd name="T63" fmla="*/ 888 h 1224"/>
                  <a:gd name="T64" fmla="*/ 1133 w 1450"/>
                  <a:gd name="T65" fmla="*/ 938 h 1224"/>
                  <a:gd name="T66" fmla="*/ 906 w 1450"/>
                  <a:gd name="T67" fmla="*/ 955 h 1224"/>
                  <a:gd name="T68" fmla="*/ 1133 w 1450"/>
                  <a:gd name="T69" fmla="*/ 938 h 1224"/>
                  <a:gd name="T70" fmla="*/ 698 w 1450"/>
                  <a:gd name="T71" fmla="*/ 1005 h 1224"/>
                  <a:gd name="T72" fmla="*/ 1133 w 1450"/>
                  <a:gd name="T73" fmla="*/ 1022 h 1224"/>
                  <a:gd name="T74" fmla="*/ 1133 w 1450"/>
                  <a:gd name="T75" fmla="*/ 1073 h 1224"/>
                  <a:gd name="T76" fmla="*/ 755 w 1450"/>
                  <a:gd name="T77" fmla="*/ 1089 h 1224"/>
                  <a:gd name="T78" fmla="*/ 1133 w 1450"/>
                  <a:gd name="T79" fmla="*/ 1073 h 1224"/>
                  <a:gd name="T80" fmla="*/ 1190 w 1450"/>
                  <a:gd name="T81" fmla="*/ 1156 h 1224"/>
                  <a:gd name="T82" fmla="*/ 1133 w 1450"/>
                  <a:gd name="T83" fmla="*/ 1140 h 1224"/>
                  <a:gd name="T84" fmla="*/ 1133 w 1450"/>
                  <a:gd name="T85" fmla="*/ 1207 h 1224"/>
                  <a:gd name="T86" fmla="*/ 962 w 1450"/>
                  <a:gd name="T87" fmla="*/ 1224 h 1224"/>
                  <a:gd name="T88" fmla="*/ 1133 w 1450"/>
                  <a:gd name="T89" fmla="*/ 1207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50" h="1224">
                    <a:moveTo>
                      <a:pt x="1133" y="0"/>
                    </a:moveTo>
                    <a:lnTo>
                      <a:pt x="0" y="0"/>
                    </a:lnTo>
                    <a:lnTo>
                      <a:pt x="0" y="16"/>
                    </a:lnTo>
                    <a:lnTo>
                      <a:pt x="1133" y="16"/>
                    </a:lnTo>
                    <a:lnTo>
                      <a:pt x="1133" y="0"/>
                    </a:lnTo>
                    <a:close/>
                    <a:moveTo>
                      <a:pt x="1133" y="67"/>
                    </a:moveTo>
                    <a:lnTo>
                      <a:pt x="1043" y="67"/>
                    </a:lnTo>
                    <a:lnTo>
                      <a:pt x="1043" y="83"/>
                    </a:lnTo>
                    <a:lnTo>
                      <a:pt x="1133" y="83"/>
                    </a:lnTo>
                    <a:lnTo>
                      <a:pt x="1133" y="67"/>
                    </a:lnTo>
                    <a:close/>
                    <a:moveTo>
                      <a:pt x="1133" y="201"/>
                    </a:moveTo>
                    <a:lnTo>
                      <a:pt x="587" y="201"/>
                    </a:lnTo>
                    <a:lnTo>
                      <a:pt x="587" y="218"/>
                    </a:lnTo>
                    <a:lnTo>
                      <a:pt x="1133" y="218"/>
                    </a:lnTo>
                    <a:lnTo>
                      <a:pt x="1133" y="201"/>
                    </a:lnTo>
                    <a:close/>
                    <a:moveTo>
                      <a:pt x="1133" y="285"/>
                    </a:moveTo>
                    <a:lnTo>
                      <a:pt x="1223" y="285"/>
                    </a:lnTo>
                    <a:lnTo>
                      <a:pt x="1223" y="268"/>
                    </a:lnTo>
                    <a:lnTo>
                      <a:pt x="1133" y="268"/>
                    </a:lnTo>
                    <a:lnTo>
                      <a:pt x="1133" y="285"/>
                    </a:lnTo>
                    <a:close/>
                    <a:moveTo>
                      <a:pt x="1133" y="352"/>
                    </a:moveTo>
                    <a:lnTo>
                      <a:pt x="1450" y="352"/>
                    </a:lnTo>
                    <a:lnTo>
                      <a:pt x="1450" y="335"/>
                    </a:lnTo>
                    <a:lnTo>
                      <a:pt x="1133" y="335"/>
                    </a:lnTo>
                    <a:lnTo>
                      <a:pt x="1133" y="352"/>
                    </a:lnTo>
                    <a:close/>
                    <a:moveTo>
                      <a:pt x="1133" y="402"/>
                    </a:moveTo>
                    <a:lnTo>
                      <a:pt x="1019" y="402"/>
                    </a:lnTo>
                    <a:lnTo>
                      <a:pt x="1019" y="419"/>
                    </a:lnTo>
                    <a:lnTo>
                      <a:pt x="1133" y="419"/>
                    </a:lnTo>
                    <a:lnTo>
                      <a:pt x="1133" y="402"/>
                    </a:lnTo>
                    <a:close/>
                    <a:moveTo>
                      <a:pt x="1133" y="486"/>
                    </a:moveTo>
                    <a:lnTo>
                      <a:pt x="1265" y="486"/>
                    </a:lnTo>
                    <a:lnTo>
                      <a:pt x="1265" y="469"/>
                    </a:lnTo>
                    <a:lnTo>
                      <a:pt x="1133" y="469"/>
                    </a:lnTo>
                    <a:lnTo>
                      <a:pt x="1133" y="486"/>
                    </a:lnTo>
                    <a:close/>
                    <a:moveTo>
                      <a:pt x="1133" y="553"/>
                    </a:moveTo>
                    <a:lnTo>
                      <a:pt x="1223" y="553"/>
                    </a:lnTo>
                    <a:lnTo>
                      <a:pt x="1223" y="536"/>
                    </a:lnTo>
                    <a:lnTo>
                      <a:pt x="1133" y="536"/>
                    </a:lnTo>
                    <a:lnTo>
                      <a:pt x="1133" y="553"/>
                    </a:lnTo>
                    <a:close/>
                    <a:moveTo>
                      <a:pt x="1133" y="603"/>
                    </a:moveTo>
                    <a:lnTo>
                      <a:pt x="1043" y="603"/>
                    </a:lnTo>
                    <a:lnTo>
                      <a:pt x="1043" y="620"/>
                    </a:lnTo>
                    <a:lnTo>
                      <a:pt x="1133" y="620"/>
                    </a:lnTo>
                    <a:lnTo>
                      <a:pt x="1133" y="603"/>
                    </a:lnTo>
                    <a:close/>
                    <a:moveTo>
                      <a:pt x="1133" y="670"/>
                    </a:moveTo>
                    <a:lnTo>
                      <a:pt x="755" y="670"/>
                    </a:lnTo>
                    <a:lnTo>
                      <a:pt x="755" y="687"/>
                    </a:lnTo>
                    <a:lnTo>
                      <a:pt x="1133" y="687"/>
                    </a:lnTo>
                    <a:lnTo>
                      <a:pt x="1133" y="670"/>
                    </a:lnTo>
                    <a:close/>
                    <a:moveTo>
                      <a:pt x="1133" y="754"/>
                    </a:moveTo>
                    <a:lnTo>
                      <a:pt x="1265" y="754"/>
                    </a:lnTo>
                    <a:lnTo>
                      <a:pt x="1265" y="737"/>
                    </a:lnTo>
                    <a:lnTo>
                      <a:pt x="1133" y="737"/>
                    </a:lnTo>
                    <a:lnTo>
                      <a:pt x="1133" y="754"/>
                    </a:lnTo>
                    <a:close/>
                    <a:moveTo>
                      <a:pt x="1133" y="821"/>
                    </a:moveTo>
                    <a:lnTo>
                      <a:pt x="1337" y="821"/>
                    </a:lnTo>
                    <a:lnTo>
                      <a:pt x="1337" y="804"/>
                    </a:lnTo>
                    <a:lnTo>
                      <a:pt x="1133" y="804"/>
                    </a:lnTo>
                    <a:lnTo>
                      <a:pt x="1133" y="821"/>
                    </a:lnTo>
                    <a:close/>
                    <a:moveTo>
                      <a:pt x="1133" y="871"/>
                    </a:moveTo>
                    <a:lnTo>
                      <a:pt x="1043" y="871"/>
                    </a:lnTo>
                    <a:lnTo>
                      <a:pt x="1043" y="888"/>
                    </a:lnTo>
                    <a:lnTo>
                      <a:pt x="1133" y="888"/>
                    </a:lnTo>
                    <a:lnTo>
                      <a:pt x="1133" y="871"/>
                    </a:lnTo>
                    <a:close/>
                    <a:moveTo>
                      <a:pt x="1133" y="938"/>
                    </a:moveTo>
                    <a:lnTo>
                      <a:pt x="906" y="938"/>
                    </a:lnTo>
                    <a:lnTo>
                      <a:pt x="906" y="955"/>
                    </a:lnTo>
                    <a:lnTo>
                      <a:pt x="1133" y="955"/>
                    </a:lnTo>
                    <a:lnTo>
                      <a:pt x="1133" y="938"/>
                    </a:lnTo>
                    <a:close/>
                    <a:moveTo>
                      <a:pt x="1133" y="1005"/>
                    </a:moveTo>
                    <a:lnTo>
                      <a:pt x="698" y="1005"/>
                    </a:lnTo>
                    <a:lnTo>
                      <a:pt x="698" y="1022"/>
                    </a:lnTo>
                    <a:lnTo>
                      <a:pt x="1133" y="1022"/>
                    </a:lnTo>
                    <a:lnTo>
                      <a:pt x="1133" y="1005"/>
                    </a:lnTo>
                    <a:close/>
                    <a:moveTo>
                      <a:pt x="1133" y="1073"/>
                    </a:moveTo>
                    <a:lnTo>
                      <a:pt x="755" y="1073"/>
                    </a:lnTo>
                    <a:lnTo>
                      <a:pt x="755" y="1089"/>
                    </a:lnTo>
                    <a:lnTo>
                      <a:pt x="1133" y="1089"/>
                    </a:lnTo>
                    <a:lnTo>
                      <a:pt x="1133" y="1073"/>
                    </a:lnTo>
                    <a:close/>
                    <a:moveTo>
                      <a:pt x="1133" y="1156"/>
                    </a:moveTo>
                    <a:lnTo>
                      <a:pt x="1190" y="1156"/>
                    </a:lnTo>
                    <a:lnTo>
                      <a:pt x="1190" y="1140"/>
                    </a:lnTo>
                    <a:lnTo>
                      <a:pt x="1133" y="1140"/>
                    </a:lnTo>
                    <a:lnTo>
                      <a:pt x="1133" y="1156"/>
                    </a:lnTo>
                    <a:close/>
                    <a:moveTo>
                      <a:pt x="1133" y="1207"/>
                    </a:moveTo>
                    <a:lnTo>
                      <a:pt x="962" y="1207"/>
                    </a:lnTo>
                    <a:lnTo>
                      <a:pt x="962" y="1224"/>
                    </a:lnTo>
                    <a:lnTo>
                      <a:pt x="1133" y="1224"/>
                    </a:lnTo>
                    <a:lnTo>
                      <a:pt x="1133" y="1207"/>
                    </a:lnTo>
                    <a:close/>
                  </a:path>
                </a:pathLst>
              </a:custGeom>
              <a:solidFill>
                <a:srgbClr val="D953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3" name="Rectangle 50">
                <a:extLst>
                  <a:ext uri="{FF2B5EF4-FFF2-40B4-BE49-F238E27FC236}">
                    <a16:creationId xmlns:a16="http://schemas.microsoft.com/office/drawing/2014/main" id="{AE388426-F0C2-4169-8536-8A0D6A556206}"/>
                  </a:ext>
                </a:extLst>
              </p:cNvPr>
              <p:cNvSpPr>
                <a:spLocks noChangeArrowheads="1"/>
              </p:cNvSpPr>
              <p:nvPr/>
            </p:nvSpPr>
            <p:spPr bwMode="auto">
              <a:xfrm>
                <a:off x="3345" y="516"/>
                <a:ext cx="1" cy="17"/>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4" name="Rectangle 51">
                <a:extLst>
                  <a:ext uri="{FF2B5EF4-FFF2-40B4-BE49-F238E27FC236}">
                    <a16:creationId xmlns:a16="http://schemas.microsoft.com/office/drawing/2014/main" id="{7CC8A231-B3FA-48A0-BB8A-FA0F3C38A055}"/>
                  </a:ext>
                </a:extLst>
              </p:cNvPr>
              <p:cNvSpPr>
                <a:spLocks noChangeArrowheads="1"/>
              </p:cNvSpPr>
              <p:nvPr/>
            </p:nvSpPr>
            <p:spPr bwMode="auto">
              <a:xfrm>
                <a:off x="3345" y="584"/>
                <a:ext cx="1" cy="16"/>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5" name="Rectangle 52">
                <a:extLst>
                  <a:ext uri="{FF2B5EF4-FFF2-40B4-BE49-F238E27FC236}">
                    <a16:creationId xmlns:a16="http://schemas.microsoft.com/office/drawing/2014/main" id="{C3D23CD3-196C-4E49-9654-1E6CE3726BEE}"/>
                  </a:ext>
                </a:extLst>
              </p:cNvPr>
              <p:cNvSpPr>
                <a:spLocks noChangeArrowheads="1"/>
              </p:cNvSpPr>
              <p:nvPr/>
            </p:nvSpPr>
            <p:spPr bwMode="auto">
              <a:xfrm>
                <a:off x="2212" y="651"/>
                <a:ext cx="1133" cy="16"/>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6" name="Rectangle 53">
                <a:extLst>
                  <a:ext uri="{FF2B5EF4-FFF2-40B4-BE49-F238E27FC236}">
                    <a16:creationId xmlns:a16="http://schemas.microsoft.com/office/drawing/2014/main" id="{13768556-9344-4344-B59B-83E4F7A2A1DE}"/>
                  </a:ext>
                </a:extLst>
              </p:cNvPr>
              <p:cNvSpPr>
                <a:spLocks noChangeArrowheads="1"/>
              </p:cNvSpPr>
              <p:nvPr/>
            </p:nvSpPr>
            <p:spPr bwMode="auto">
              <a:xfrm>
                <a:off x="3255" y="718"/>
                <a:ext cx="90" cy="16"/>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7" name="Rectangle 54">
                <a:extLst>
                  <a:ext uri="{FF2B5EF4-FFF2-40B4-BE49-F238E27FC236}">
                    <a16:creationId xmlns:a16="http://schemas.microsoft.com/office/drawing/2014/main" id="{A46E073A-334B-4E6A-ACFF-213D1EC58C09}"/>
                  </a:ext>
                </a:extLst>
              </p:cNvPr>
              <p:cNvSpPr>
                <a:spLocks noChangeArrowheads="1"/>
              </p:cNvSpPr>
              <p:nvPr/>
            </p:nvSpPr>
            <p:spPr bwMode="auto">
              <a:xfrm>
                <a:off x="3345" y="785"/>
                <a:ext cx="1" cy="17"/>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8" name="Rectangle 55">
                <a:extLst>
                  <a:ext uri="{FF2B5EF4-FFF2-40B4-BE49-F238E27FC236}">
                    <a16:creationId xmlns:a16="http://schemas.microsoft.com/office/drawing/2014/main" id="{5E90D055-BF47-43D9-B38E-05DFBF1B70AD}"/>
                  </a:ext>
                </a:extLst>
              </p:cNvPr>
              <p:cNvSpPr>
                <a:spLocks noChangeArrowheads="1"/>
              </p:cNvSpPr>
              <p:nvPr/>
            </p:nvSpPr>
            <p:spPr bwMode="auto">
              <a:xfrm>
                <a:off x="2799" y="852"/>
                <a:ext cx="546" cy="17"/>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9" name="Rectangle 56">
                <a:extLst>
                  <a:ext uri="{FF2B5EF4-FFF2-40B4-BE49-F238E27FC236}">
                    <a16:creationId xmlns:a16="http://schemas.microsoft.com/office/drawing/2014/main" id="{B5F943D4-F811-4200-9668-D4610BF5AE7A}"/>
                  </a:ext>
                </a:extLst>
              </p:cNvPr>
              <p:cNvSpPr>
                <a:spLocks noChangeArrowheads="1"/>
              </p:cNvSpPr>
              <p:nvPr/>
            </p:nvSpPr>
            <p:spPr bwMode="auto">
              <a:xfrm>
                <a:off x="3345" y="919"/>
                <a:ext cx="90" cy="17"/>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0" name="Rectangle 57">
                <a:extLst>
                  <a:ext uri="{FF2B5EF4-FFF2-40B4-BE49-F238E27FC236}">
                    <a16:creationId xmlns:a16="http://schemas.microsoft.com/office/drawing/2014/main" id="{DC56BC9C-5FEE-4833-85A4-DE2DF02132AD}"/>
                  </a:ext>
                </a:extLst>
              </p:cNvPr>
              <p:cNvSpPr>
                <a:spLocks noChangeArrowheads="1"/>
              </p:cNvSpPr>
              <p:nvPr/>
            </p:nvSpPr>
            <p:spPr bwMode="auto">
              <a:xfrm>
                <a:off x="3345" y="986"/>
                <a:ext cx="317" cy="17"/>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1" name="Rectangle 58">
                <a:extLst>
                  <a:ext uri="{FF2B5EF4-FFF2-40B4-BE49-F238E27FC236}">
                    <a16:creationId xmlns:a16="http://schemas.microsoft.com/office/drawing/2014/main" id="{536B6D98-D144-4BE7-BB17-6C5C93923ECD}"/>
                  </a:ext>
                </a:extLst>
              </p:cNvPr>
              <p:cNvSpPr>
                <a:spLocks noChangeArrowheads="1"/>
              </p:cNvSpPr>
              <p:nvPr/>
            </p:nvSpPr>
            <p:spPr bwMode="auto">
              <a:xfrm>
                <a:off x="3231" y="1053"/>
                <a:ext cx="114" cy="17"/>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2" name="Rectangle 59">
                <a:extLst>
                  <a:ext uri="{FF2B5EF4-FFF2-40B4-BE49-F238E27FC236}">
                    <a16:creationId xmlns:a16="http://schemas.microsoft.com/office/drawing/2014/main" id="{8491BDD4-28FC-46F8-8FA7-252E387F1374}"/>
                  </a:ext>
                </a:extLst>
              </p:cNvPr>
              <p:cNvSpPr>
                <a:spLocks noChangeArrowheads="1"/>
              </p:cNvSpPr>
              <p:nvPr/>
            </p:nvSpPr>
            <p:spPr bwMode="auto">
              <a:xfrm>
                <a:off x="3345" y="1120"/>
                <a:ext cx="132" cy="17"/>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3" name="Rectangle 60">
                <a:extLst>
                  <a:ext uri="{FF2B5EF4-FFF2-40B4-BE49-F238E27FC236}">
                    <a16:creationId xmlns:a16="http://schemas.microsoft.com/office/drawing/2014/main" id="{B139961F-1CEC-48D1-8726-CD20BE288631}"/>
                  </a:ext>
                </a:extLst>
              </p:cNvPr>
              <p:cNvSpPr>
                <a:spLocks noChangeArrowheads="1"/>
              </p:cNvSpPr>
              <p:nvPr/>
            </p:nvSpPr>
            <p:spPr bwMode="auto">
              <a:xfrm>
                <a:off x="3345" y="1187"/>
                <a:ext cx="90" cy="17"/>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4" name="Rectangle 61">
                <a:extLst>
                  <a:ext uri="{FF2B5EF4-FFF2-40B4-BE49-F238E27FC236}">
                    <a16:creationId xmlns:a16="http://schemas.microsoft.com/office/drawing/2014/main" id="{E4619092-9BC6-418C-AFA0-5230EA8239AA}"/>
                  </a:ext>
                </a:extLst>
              </p:cNvPr>
              <p:cNvSpPr>
                <a:spLocks noChangeArrowheads="1"/>
              </p:cNvSpPr>
              <p:nvPr/>
            </p:nvSpPr>
            <p:spPr bwMode="auto">
              <a:xfrm>
                <a:off x="3255" y="1254"/>
                <a:ext cx="90" cy="17"/>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5" name="Rectangle 62">
                <a:extLst>
                  <a:ext uri="{FF2B5EF4-FFF2-40B4-BE49-F238E27FC236}">
                    <a16:creationId xmlns:a16="http://schemas.microsoft.com/office/drawing/2014/main" id="{BA0797C5-FEA6-4C83-84CB-E87B8D237BD4}"/>
                  </a:ext>
                </a:extLst>
              </p:cNvPr>
              <p:cNvSpPr>
                <a:spLocks noChangeArrowheads="1"/>
              </p:cNvSpPr>
              <p:nvPr/>
            </p:nvSpPr>
            <p:spPr bwMode="auto">
              <a:xfrm>
                <a:off x="2967" y="1321"/>
                <a:ext cx="378" cy="17"/>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6" name="Rectangle 63">
                <a:extLst>
                  <a:ext uri="{FF2B5EF4-FFF2-40B4-BE49-F238E27FC236}">
                    <a16:creationId xmlns:a16="http://schemas.microsoft.com/office/drawing/2014/main" id="{1DA3ECE2-1246-4EB7-8CC5-59F7A978BEC8}"/>
                  </a:ext>
                </a:extLst>
              </p:cNvPr>
              <p:cNvSpPr>
                <a:spLocks noChangeArrowheads="1"/>
              </p:cNvSpPr>
              <p:nvPr/>
            </p:nvSpPr>
            <p:spPr bwMode="auto">
              <a:xfrm>
                <a:off x="3345" y="1388"/>
                <a:ext cx="132" cy="17"/>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7" name="Rectangle 64">
                <a:extLst>
                  <a:ext uri="{FF2B5EF4-FFF2-40B4-BE49-F238E27FC236}">
                    <a16:creationId xmlns:a16="http://schemas.microsoft.com/office/drawing/2014/main" id="{4A75DB6B-A59D-437D-B828-AD67D3A39FD9}"/>
                  </a:ext>
                </a:extLst>
              </p:cNvPr>
              <p:cNvSpPr>
                <a:spLocks noChangeArrowheads="1"/>
              </p:cNvSpPr>
              <p:nvPr/>
            </p:nvSpPr>
            <p:spPr bwMode="auto">
              <a:xfrm>
                <a:off x="3345" y="1455"/>
                <a:ext cx="204" cy="17"/>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 name="Rectangle 65">
                <a:extLst>
                  <a:ext uri="{FF2B5EF4-FFF2-40B4-BE49-F238E27FC236}">
                    <a16:creationId xmlns:a16="http://schemas.microsoft.com/office/drawing/2014/main" id="{027349F6-BA15-4010-9718-8A4ED980CE31}"/>
                  </a:ext>
                </a:extLst>
              </p:cNvPr>
              <p:cNvSpPr>
                <a:spLocks noChangeArrowheads="1"/>
              </p:cNvSpPr>
              <p:nvPr/>
            </p:nvSpPr>
            <p:spPr bwMode="auto">
              <a:xfrm>
                <a:off x="3255" y="1522"/>
                <a:ext cx="90" cy="17"/>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9" name="Rectangle 66">
                <a:extLst>
                  <a:ext uri="{FF2B5EF4-FFF2-40B4-BE49-F238E27FC236}">
                    <a16:creationId xmlns:a16="http://schemas.microsoft.com/office/drawing/2014/main" id="{5D6CDCD6-B7C5-428B-B2C0-F2A792951901}"/>
                  </a:ext>
                </a:extLst>
              </p:cNvPr>
              <p:cNvSpPr>
                <a:spLocks noChangeArrowheads="1"/>
              </p:cNvSpPr>
              <p:nvPr/>
            </p:nvSpPr>
            <p:spPr bwMode="auto">
              <a:xfrm>
                <a:off x="3118" y="1589"/>
                <a:ext cx="227" cy="17"/>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0" name="Rectangle 67">
                <a:extLst>
                  <a:ext uri="{FF2B5EF4-FFF2-40B4-BE49-F238E27FC236}">
                    <a16:creationId xmlns:a16="http://schemas.microsoft.com/office/drawing/2014/main" id="{249B7C19-D1A1-4692-BB32-E1C9922177AB}"/>
                  </a:ext>
                </a:extLst>
              </p:cNvPr>
              <p:cNvSpPr>
                <a:spLocks noChangeArrowheads="1"/>
              </p:cNvSpPr>
              <p:nvPr/>
            </p:nvSpPr>
            <p:spPr bwMode="auto">
              <a:xfrm>
                <a:off x="2910" y="1656"/>
                <a:ext cx="435" cy="17"/>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1" name="Rectangle 68">
                <a:extLst>
                  <a:ext uri="{FF2B5EF4-FFF2-40B4-BE49-F238E27FC236}">
                    <a16:creationId xmlns:a16="http://schemas.microsoft.com/office/drawing/2014/main" id="{A94EF334-3FD1-4C56-89C4-C78E3A4A8B90}"/>
                  </a:ext>
                </a:extLst>
              </p:cNvPr>
              <p:cNvSpPr>
                <a:spLocks noChangeArrowheads="1"/>
              </p:cNvSpPr>
              <p:nvPr/>
            </p:nvSpPr>
            <p:spPr bwMode="auto">
              <a:xfrm>
                <a:off x="2967" y="1724"/>
                <a:ext cx="378" cy="16"/>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2" name="Rectangle 69">
                <a:extLst>
                  <a:ext uri="{FF2B5EF4-FFF2-40B4-BE49-F238E27FC236}">
                    <a16:creationId xmlns:a16="http://schemas.microsoft.com/office/drawing/2014/main" id="{8767044F-A58E-4B5B-BD9F-3673B4FA4C10}"/>
                  </a:ext>
                </a:extLst>
              </p:cNvPr>
              <p:cNvSpPr>
                <a:spLocks noChangeArrowheads="1"/>
              </p:cNvSpPr>
              <p:nvPr/>
            </p:nvSpPr>
            <p:spPr bwMode="auto">
              <a:xfrm>
                <a:off x="3345" y="1791"/>
                <a:ext cx="57" cy="16"/>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3" name="Rectangle 70">
                <a:extLst>
                  <a:ext uri="{FF2B5EF4-FFF2-40B4-BE49-F238E27FC236}">
                    <a16:creationId xmlns:a16="http://schemas.microsoft.com/office/drawing/2014/main" id="{5B749E57-7775-47A0-8BF5-0B212C4E97C1}"/>
                  </a:ext>
                </a:extLst>
              </p:cNvPr>
              <p:cNvSpPr>
                <a:spLocks noChangeArrowheads="1"/>
              </p:cNvSpPr>
              <p:nvPr/>
            </p:nvSpPr>
            <p:spPr bwMode="auto">
              <a:xfrm>
                <a:off x="3174" y="1858"/>
                <a:ext cx="171" cy="17"/>
              </a:xfrm>
              <a:prstGeom prst="rect">
                <a:avLst/>
              </a:pr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4" name="Line 71">
                <a:extLst>
                  <a:ext uri="{FF2B5EF4-FFF2-40B4-BE49-F238E27FC236}">
                    <a16:creationId xmlns:a16="http://schemas.microsoft.com/office/drawing/2014/main" id="{DF3C2EC1-026D-4049-AF30-60B4EA293048}"/>
                  </a:ext>
                </a:extLst>
              </p:cNvPr>
              <p:cNvSpPr>
                <a:spLocks noChangeShapeType="1"/>
              </p:cNvSpPr>
              <p:nvPr/>
            </p:nvSpPr>
            <p:spPr bwMode="auto">
              <a:xfrm>
                <a:off x="2197" y="458"/>
                <a:ext cx="0" cy="147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5" name="Line 72">
                <a:extLst>
                  <a:ext uri="{FF2B5EF4-FFF2-40B4-BE49-F238E27FC236}">
                    <a16:creationId xmlns:a16="http://schemas.microsoft.com/office/drawing/2014/main" id="{8DB2F498-44BA-4307-9C25-EF2D52DA6717}"/>
                  </a:ext>
                </a:extLst>
              </p:cNvPr>
              <p:cNvSpPr>
                <a:spLocks noChangeShapeType="1"/>
              </p:cNvSpPr>
              <p:nvPr/>
            </p:nvSpPr>
            <p:spPr bwMode="auto">
              <a:xfrm>
                <a:off x="2197" y="525"/>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6" name="Line 73">
                <a:extLst>
                  <a:ext uri="{FF2B5EF4-FFF2-40B4-BE49-F238E27FC236}">
                    <a16:creationId xmlns:a16="http://schemas.microsoft.com/office/drawing/2014/main" id="{9C763974-9962-4E53-AD0E-975C9B26358D}"/>
                  </a:ext>
                </a:extLst>
              </p:cNvPr>
              <p:cNvSpPr>
                <a:spLocks noChangeShapeType="1"/>
              </p:cNvSpPr>
              <p:nvPr/>
            </p:nvSpPr>
            <p:spPr bwMode="auto">
              <a:xfrm>
                <a:off x="2197" y="592"/>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7" name="Line 74">
                <a:extLst>
                  <a:ext uri="{FF2B5EF4-FFF2-40B4-BE49-F238E27FC236}">
                    <a16:creationId xmlns:a16="http://schemas.microsoft.com/office/drawing/2014/main" id="{CFEF9842-4989-446C-907B-B558C5EEC3FA}"/>
                  </a:ext>
                </a:extLst>
              </p:cNvPr>
              <p:cNvSpPr>
                <a:spLocks noChangeShapeType="1"/>
              </p:cNvSpPr>
              <p:nvPr/>
            </p:nvSpPr>
            <p:spPr bwMode="auto">
              <a:xfrm>
                <a:off x="2197" y="659"/>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8" name="Line 75">
                <a:extLst>
                  <a:ext uri="{FF2B5EF4-FFF2-40B4-BE49-F238E27FC236}">
                    <a16:creationId xmlns:a16="http://schemas.microsoft.com/office/drawing/2014/main" id="{E0BCA1BC-570F-4C37-99FB-0E8BBB6DA65A}"/>
                  </a:ext>
                </a:extLst>
              </p:cNvPr>
              <p:cNvSpPr>
                <a:spLocks noChangeShapeType="1"/>
              </p:cNvSpPr>
              <p:nvPr/>
            </p:nvSpPr>
            <p:spPr bwMode="auto">
              <a:xfrm>
                <a:off x="2197" y="726"/>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9" name="Line 76">
                <a:extLst>
                  <a:ext uri="{FF2B5EF4-FFF2-40B4-BE49-F238E27FC236}">
                    <a16:creationId xmlns:a16="http://schemas.microsoft.com/office/drawing/2014/main" id="{5BD3C4D4-9CB0-4106-BC68-0F7DF97CF96D}"/>
                  </a:ext>
                </a:extLst>
              </p:cNvPr>
              <p:cNvSpPr>
                <a:spLocks noChangeShapeType="1"/>
              </p:cNvSpPr>
              <p:nvPr/>
            </p:nvSpPr>
            <p:spPr bwMode="auto">
              <a:xfrm>
                <a:off x="2197" y="793"/>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0" name="Line 77">
                <a:extLst>
                  <a:ext uri="{FF2B5EF4-FFF2-40B4-BE49-F238E27FC236}">
                    <a16:creationId xmlns:a16="http://schemas.microsoft.com/office/drawing/2014/main" id="{B96E8B40-09D1-4B08-8390-1FEAE8036090}"/>
                  </a:ext>
                </a:extLst>
              </p:cNvPr>
              <p:cNvSpPr>
                <a:spLocks noChangeShapeType="1"/>
              </p:cNvSpPr>
              <p:nvPr/>
            </p:nvSpPr>
            <p:spPr bwMode="auto">
              <a:xfrm>
                <a:off x="2197" y="860"/>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1" name="Line 78">
                <a:extLst>
                  <a:ext uri="{FF2B5EF4-FFF2-40B4-BE49-F238E27FC236}">
                    <a16:creationId xmlns:a16="http://schemas.microsoft.com/office/drawing/2014/main" id="{B8354FB3-2869-4F46-BE93-3A3A95405C0D}"/>
                  </a:ext>
                </a:extLst>
              </p:cNvPr>
              <p:cNvSpPr>
                <a:spLocks noChangeShapeType="1"/>
              </p:cNvSpPr>
              <p:nvPr/>
            </p:nvSpPr>
            <p:spPr bwMode="auto">
              <a:xfrm>
                <a:off x="2197" y="927"/>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2" name="Line 79">
                <a:extLst>
                  <a:ext uri="{FF2B5EF4-FFF2-40B4-BE49-F238E27FC236}">
                    <a16:creationId xmlns:a16="http://schemas.microsoft.com/office/drawing/2014/main" id="{17D1A612-7E48-4CFB-98C3-8971802B1326}"/>
                  </a:ext>
                </a:extLst>
              </p:cNvPr>
              <p:cNvSpPr>
                <a:spLocks noChangeShapeType="1"/>
              </p:cNvSpPr>
              <p:nvPr/>
            </p:nvSpPr>
            <p:spPr bwMode="auto">
              <a:xfrm>
                <a:off x="2197" y="994"/>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3" name="Line 80">
                <a:extLst>
                  <a:ext uri="{FF2B5EF4-FFF2-40B4-BE49-F238E27FC236}">
                    <a16:creationId xmlns:a16="http://schemas.microsoft.com/office/drawing/2014/main" id="{9B5D01EE-936D-4A64-A7A2-A76BBC0C86DD}"/>
                  </a:ext>
                </a:extLst>
              </p:cNvPr>
              <p:cNvSpPr>
                <a:spLocks noChangeShapeType="1"/>
              </p:cNvSpPr>
              <p:nvPr/>
            </p:nvSpPr>
            <p:spPr bwMode="auto">
              <a:xfrm>
                <a:off x="2197" y="1061"/>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4" name="Line 81">
                <a:extLst>
                  <a:ext uri="{FF2B5EF4-FFF2-40B4-BE49-F238E27FC236}">
                    <a16:creationId xmlns:a16="http://schemas.microsoft.com/office/drawing/2014/main" id="{0991006E-9361-4E4B-883E-B9D1B1E52B9C}"/>
                  </a:ext>
                </a:extLst>
              </p:cNvPr>
              <p:cNvSpPr>
                <a:spLocks noChangeShapeType="1"/>
              </p:cNvSpPr>
              <p:nvPr/>
            </p:nvSpPr>
            <p:spPr bwMode="auto">
              <a:xfrm>
                <a:off x="2197" y="1128"/>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5" name="Line 82">
                <a:extLst>
                  <a:ext uri="{FF2B5EF4-FFF2-40B4-BE49-F238E27FC236}">
                    <a16:creationId xmlns:a16="http://schemas.microsoft.com/office/drawing/2014/main" id="{162AEAC5-2B89-4685-89FB-F8BBDBD456F6}"/>
                  </a:ext>
                </a:extLst>
              </p:cNvPr>
              <p:cNvSpPr>
                <a:spLocks noChangeShapeType="1"/>
              </p:cNvSpPr>
              <p:nvPr/>
            </p:nvSpPr>
            <p:spPr bwMode="auto">
              <a:xfrm>
                <a:off x="2197" y="1195"/>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6" name="Line 83">
                <a:extLst>
                  <a:ext uri="{FF2B5EF4-FFF2-40B4-BE49-F238E27FC236}">
                    <a16:creationId xmlns:a16="http://schemas.microsoft.com/office/drawing/2014/main" id="{A1F28A58-869A-4D22-80A8-520B2FE6F53A}"/>
                  </a:ext>
                </a:extLst>
              </p:cNvPr>
              <p:cNvSpPr>
                <a:spLocks noChangeShapeType="1"/>
              </p:cNvSpPr>
              <p:nvPr/>
            </p:nvSpPr>
            <p:spPr bwMode="auto">
              <a:xfrm>
                <a:off x="2197" y="1263"/>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7" name="Line 84">
                <a:extLst>
                  <a:ext uri="{FF2B5EF4-FFF2-40B4-BE49-F238E27FC236}">
                    <a16:creationId xmlns:a16="http://schemas.microsoft.com/office/drawing/2014/main" id="{C689DDA6-1578-4734-97A7-2D9EF6273797}"/>
                  </a:ext>
                </a:extLst>
              </p:cNvPr>
              <p:cNvSpPr>
                <a:spLocks noChangeShapeType="1"/>
              </p:cNvSpPr>
              <p:nvPr/>
            </p:nvSpPr>
            <p:spPr bwMode="auto">
              <a:xfrm>
                <a:off x="2197" y="1330"/>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8" name="Line 85">
                <a:extLst>
                  <a:ext uri="{FF2B5EF4-FFF2-40B4-BE49-F238E27FC236}">
                    <a16:creationId xmlns:a16="http://schemas.microsoft.com/office/drawing/2014/main" id="{11C8C840-909F-44DB-A7D1-24BEC6E8779F}"/>
                  </a:ext>
                </a:extLst>
              </p:cNvPr>
              <p:cNvSpPr>
                <a:spLocks noChangeShapeType="1"/>
              </p:cNvSpPr>
              <p:nvPr/>
            </p:nvSpPr>
            <p:spPr bwMode="auto">
              <a:xfrm>
                <a:off x="2197" y="1397"/>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9" name="Line 86">
                <a:extLst>
                  <a:ext uri="{FF2B5EF4-FFF2-40B4-BE49-F238E27FC236}">
                    <a16:creationId xmlns:a16="http://schemas.microsoft.com/office/drawing/2014/main" id="{D0D9DE39-C078-49BB-82B2-21EFA2173187}"/>
                  </a:ext>
                </a:extLst>
              </p:cNvPr>
              <p:cNvSpPr>
                <a:spLocks noChangeShapeType="1"/>
              </p:cNvSpPr>
              <p:nvPr/>
            </p:nvSpPr>
            <p:spPr bwMode="auto">
              <a:xfrm>
                <a:off x="2197" y="1464"/>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0" name="Line 87">
                <a:extLst>
                  <a:ext uri="{FF2B5EF4-FFF2-40B4-BE49-F238E27FC236}">
                    <a16:creationId xmlns:a16="http://schemas.microsoft.com/office/drawing/2014/main" id="{5BB87AC8-BED7-4486-BE01-1C3CF8FFD0AB}"/>
                  </a:ext>
                </a:extLst>
              </p:cNvPr>
              <p:cNvSpPr>
                <a:spLocks noChangeShapeType="1"/>
              </p:cNvSpPr>
              <p:nvPr/>
            </p:nvSpPr>
            <p:spPr bwMode="auto">
              <a:xfrm>
                <a:off x="2197" y="1531"/>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1" name="Line 88">
                <a:extLst>
                  <a:ext uri="{FF2B5EF4-FFF2-40B4-BE49-F238E27FC236}">
                    <a16:creationId xmlns:a16="http://schemas.microsoft.com/office/drawing/2014/main" id="{56BA9814-1FB0-4744-A6CB-3949601E01C1}"/>
                  </a:ext>
                </a:extLst>
              </p:cNvPr>
              <p:cNvSpPr>
                <a:spLocks noChangeShapeType="1"/>
              </p:cNvSpPr>
              <p:nvPr/>
            </p:nvSpPr>
            <p:spPr bwMode="auto">
              <a:xfrm>
                <a:off x="2197" y="1598"/>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2" name="Line 89">
                <a:extLst>
                  <a:ext uri="{FF2B5EF4-FFF2-40B4-BE49-F238E27FC236}">
                    <a16:creationId xmlns:a16="http://schemas.microsoft.com/office/drawing/2014/main" id="{04DD0567-5E29-4BDB-B6A7-FAA8F62B41DE}"/>
                  </a:ext>
                </a:extLst>
              </p:cNvPr>
              <p:cNvSpPr>
                <a:spLocks noChangeShapeType="1"/>
              </p:cNvSpPr>
              <p:nvPr/>
            </p:nvSpPr>
            <p:spPr bwMode="auto">
              <a:xfrm>
                <a:off x="2197" y="1665"/>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3" name="Line 90">
                <a:extLst>
                  <a:ext uri="{FF2B5EF4-FFF2-40B4-BE49-F238E27FC236}">
                    <a16:creationId xmlns:a16="http://schemas.microsoft.com/office/drawing/2014/main" id="{8B54770B-0071-4BB4-B44D-59E78C855C90}"/>
                  </a:ext>
                </a:extLst>
              </p:cNvPr>
              <p:cNvSpPr>
                <a:spLocks noChangeShapeType="1"/>
              </p:cNvSpPr>
              <p:nvPr/>
            </p:nvSpPr>
            <p:spPr bwMode="auto">
              <a:xfrm>
                <a:off x="2197" y="1732"/>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4" name="Line 91">
                <a:extLst>
                  <a:ext uri="{FF2B5EF4-FFF2-40B4-BE49-F238E27FC236}">
                    <a16:creationId xmlns:a16="http://schemas.microsoft.com/office/drawing/2014/main" id="{607319C0-A70D-4E66-9A9F-2A0ABDCE6384}"/>
                  </a:ext>
                </a:extLst>
              </p:cNvPr>
              <p:cNvSpPr>
                <a:spLocks noChangeShapeType="1"/>
              </p:cNvSpPr>
              <p:nvPr/>
            </p:nvSpPr>
            <p:spPr bwMode="auto">
              <a:xfrm>
                <a:off x="2197" y="1799"/>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5" name="Line 92">
                <a:extLst>
                  <a:ext uri="{FF2B5EF4-FFF2-40B4-BE49-F238E27FC236}">
                    <a16:creationId xmlns:a16="http://schemas.microsoft.com/office/drawing/2014/main" id="{5101F6DD-B640-4C4B-9EB6-A34735A4993F}"/>
                  </a:ext>
                </a:extLst>
              </p:cNvPr>
              <p:cNvSpPr>
                <a:spLocks noChangeShapeType="1"/>
              </p:cNvSpPr>
              <p:nvPr/>
            </p:nvSpPr>
            <p:spPr bwMode="auto">
              <a:xfrm>
                <a:off x="2197" y="1866"/>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6" name="Rectangle 93">
                <a:extLst>
                  <a:ext uri="{FF2B5EF4-FFF2-40B4-BE49-F238E27FC236}">
                    <a16:creationId xmlns:a16="http://schemas.microsoft.com/office/drawing/2014/main" id="{9D20B7B4-FE74-499B-A944-0301B8159F7C}"/>
                  </a:ext>
                </a:extLst>
              </p:cNvPr>
              <p:cNvSpPr>
                <a:spLocks noChangeArrowheads="1"/>
              </p:cNvSpPr>
              <p:nvPr/>
            </p:nvSpPr>
            <p:spPr bwMode="auto">
              <a:xfrm>
                <a:off x="1952" y="497"/>
                <a:ext cx="254"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initial cases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7" name="Rectangle 94">
                <a:extLst>
                  <a:ext uri="{FF2B5EF4-FFF2-40B4-BE49-F238E27FC236}">
                    <a16:creationId xmlns:a16="http://schemas.microsoft.com/office/drawing/2014/main" id="{14A9B484-3C8C-46A3-8424-8C1B80BE6AF2}"/>
                  </a:ext>
                </a:extLst>
              </p:cNvPr>
              <p:cNvSpPr>
                <a:spLocks noChangeArrowheads="1"/>
              </p:cNvSpPr>
              <p:nvPr/>
            </p:nvSpPr>
            <p:spPr bwMode="auto">
              <a:xfrm>
                <a:off x="1843" y="563"/>
                <a:ext cx="372"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size of population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8" name="Rectangle 95">
                <a:extLst>
                  <a:ext uri="{FF2B5EF4-FFF2-40B4-BE49-F238E27FC236}">
                    <a16:creationId xmlns:a16="http://schemas.microsoft.com/office/drawing/2014/main" id="{809F3ED7-23E2-434F-9800-6E5A9A7E9D00}"/>
                  </a:ext>
                </a:extLst>
              </p:cNvPr>
              <p:cNvSpPr>
                <a:spLocks noChangeArrowheads="1"/>
              </p:cNvSpPr>
              <p:nvPr/>
            </p:nvSpPr>
            <p:spPr bwMode="auto">
              <a:xfrm>
                <a:off x="1894" y="630"/>
                <a:ext cx="317"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initial immunity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9" name="Rectangle 96">
                <a:extLst>
                  <a:ext uri="{FF2B5EF4-FFF2-40B4-BE49-F238E27FC236}">
                    <a16:creationId xmlns:a16="http://schemas.microsoft.com/office/drawing/2014/main" id="{D09211B2-9F61-4AC7-9D84-362336B71161}"/>
                  </a:ext>
                </a:extLst>
              </p:cNvPr>
              <p:cNvSpPr>
                <a:spLocks noChangeArrowheads="1"/>
              </p:cNvSpPr>
              <p:nvPr/>
            </p:nvSpPr>
            <p:spPr bwMode="auto">
              <a:xfrm>
                <a:off x="1886" y="700"/>
                <a:ext cx="325"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P(work | home)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0" name="Rectangle 97">
                <a:extLst>
                  <a:ext uri="{FF2B5EF4-FFF2-40B4-BE49-F238E27FC236}">
                    <a16:creationId xmlns:a16="http://schemas.microsoft.com/office/drawing/2014/main" id="{537DB3D2-96ED-4899-A6FD-8A20DCE75280}"/>
                  </a:ext>
                </a:extLst>
              </p:cNvPr>
              <p:cNvSpPr>
                <a:spLocks noChangeArrowheads="1"/>
              </p:cNvSpPr>
              <p:nvPr/>
            </p:nvSpPr>
            <p:spPr bwMode="auto">
              <a:xfrm>
                <a:off x="1858" y="767"/>
                <a:ext cx="352"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social distancing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1" name="Rectangle 98">
                <a:extLst>
                  <a:ext uri="{FF2B5EF4-FFF2-40B4-BE49-F238E27FC236}">
                    <a16:creationId xmlns:a16="http://schemas.microsoft.com/office/drawing/2014/main" id="{E2B6EBCE-A66C-4DD7-B92E-30C4E73268D2}"/>
                  </a:ext>
                </a:extLst>
              </p:cNvPr>
              <p:cNvSpPr>
                <a:spLocks noChangeArrowheads="1"/>
              </p:cNvSpPr>
              <p:nvPr/>
            </p:nvSpPr>
            <p:spPr bwMode="auto">
              <a:xfrm>
                <a:off x="1894" y="833"/>
                <a:ext cx="317"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bed availability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2" name="Rectangle 99">
                <a:extLst>
                  <a:ext uri="{FF2B5EF4-FFF2-40B4-BE49-F238E27FC236}">
                    <a16:creationId xmlns:a16="http://schemas.microsoft.com/office/drawing/2014/main" id="{2283213F-E67D-4FC7-8ED6-A8CBF9FA7CD4}"/>
                  </a:ext>
                </a:extLst>
              </p:cNvPr>
              <p:cNvSpPr>
                <a:spLocks noChangeArrowheads="1"/>
              </p:cNvSpPr>
              <p:nvPr/>
            </p:nvSpPr>
            <p:spPr bwMode="auto">
              <a:xfrm>
                <a:off x="1882" y="900"/>
                <a:ext cx="329"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contacts: home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3" name="Rectangle 100">
                <a:extLst>
                  <a:ext uri="{FF2B5EF4-FFF2-40B4-BE49-F238E27FC236}">
                    <a16:creationId xmlns:a16="http://schemas.microsoft.com/office/drawing/2014/main" id="{25D7E259-DA63-446A-9922-8BADE318CA4A}"/>
                  </a:ext>
                </a:extLst>
              </p:cNvPr>
              <p:cNvSpPr>
                <a:spLocks noChangeArrowheads="1"/>
              </p:cNvSpPr>
              <p:nvPr/>
            </p:nvSpPr>
            <p:spPr bwMode="auto">
              <a:xfrm>
                <a:off x="1902" y="966"/>
                <a:ext cx="313"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contacts: work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4" name="Rectangle 101">
                <a:extLst>
                  <a:ext uri="{FF2B5EF4-FFF2-40B4-BE49-F238E27FC236}">
                    <a16:creationId xmlns:a16="http://schemas.microsoft.com/office/drawing/2014/main" id="{F5E1BCF4-C954-46C8-A342-A024E2D65929}"/>
                  </a:ext>
                </a:extLst>
              </p:cNvPr>
              <p:cNvSpPr>
                <a:spLocks noChangeArrowheads="1"/>
              </p:cNvSpPr>
              <p:nvPr/>
            </p:nvSpPr>
            <p:spPr bwMode="auto">
              <a:xfrm>
                <a:off x="1757" y="1033"/>
                <a:ext cx="462"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P(contagion | contact)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5" name="Rectangle 102">
                <a:extLst>
                  <a:ext uri="{FF2B5EF4-FFF2-40B4-BE49-F238E27FC236}">
                    <a16:creationId xmlns:a16="http://schemas.microsoft.com/office/drawing/2014/main" id="{9B9D56EF-D14A-42A2-8E58-F6A7B3E9C58D}"/>
                  </a:ext>
                </a:extLst>
              </p:cNvPr>
              <p:cNvSpPr>
                <a:spLocks noChangeArrowheads="1"/>
              </p:cNvSpPr>
              <p:nvPr/>
            </p:nvSpPr>
            <p:spPr bwMode="auto">
              <a:xfrm>
                <a:off x="1894" y="1099"/>
                <a:ext cx="317"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infected period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6" name="Rectangle 103">
                <a:extLst>
                  <a:ext uri="{FF2B5EF4-FFF2-40B4-BE49-F238E27FC236}">
                    <a16:creationId xmlns:a16="http://schemas.microsoft.com/office/drawing/2014/main" id="{FD17EABB-D2D4-4F44-8957-21EA67802C9C}"/>
                  </a:ext>
                </a:extLst>
              </p:cNvPr>
              <p:cNvSpPr>
                <a:spLocks noChangeArrowheads="1"/>
              </p:cNvSpPr>
              <p:nvPr/>
            </p:nvSpPr>
            <p:spPr bwMode="auto">
              <a:xfrm>
                <a:off x="1835" y="1170"/>
                <a:ext cx="37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contagious period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7" name="Rectangle 104">
                <a:extLst>
                  <a:ext uri="{FF2B5EF4-FFF2-40B4-BE49-F238E27FC236}">
                    <a16:creationId xmlns:a16="http://schemas.microsoft.com/office/drawing/2014/main" id="{A0E931EC-269C-40EB-92C3-AB5FA203879C}"/>
                  </a:ext>
                </a:extLst>
              </p:cNvPr>
              <p:cNvSpPr>
                <a:spLocks noChangeArrowheads="1"/>
              </p:cNvSpPr>
              <p:nvPr/>
            </p:nvSpPr>
            <p:spPr bwMode="auto">
              <a:xfrm>
                <a:off x="1737" y="1236"/>
                <a:ext cx="485"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P(symptoms | infected)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8" name="Rectangle 105">
                <a:extLst>
                  <a:ext uri="{FF2B5EF4-FFF2-40B4-BE49-F238E27FC236}">
                    <a16:creationId xmlns:a16="http://schemas.microsoft.com/office/drawing/2014/main" id="{A47B0F37-FB1D-4EE3-8B93-CE41B34B60F8}"/>
                  </a:ext>
                </a:extLst>
              </p:cNvPr>
              <p:cNvSpPr>
                <a:spLocks noChangeArrowheads="1"/>
              </p:cNvSpPr>
              <p:nvPr/>
            </p:nvSpPr>
            <p:spPr bwMode="auto">
              <a:xfrm>
                <a:off x="1768" y="1303"/>
                <a:ext cx="450"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P(ARDS | symptoms)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9" name="Rectangle 106">
                <a:extLst>
                  <a:ext uri="{FF2B5EF4-FFF2-40B4-BE49-F238E27FC236}">
                    <a16:creationId xmlns:a16="http://schemas.microsoft.com/office/drawing/2014/main" id="{BCDB3C04-D62B-4E03-9586-6D4997C1E0C1}"/>
                  </a:ext>
                </a:extLst>
              </p:cNvPr>
              <p:cNvSpPr>
                <a:spLocks noChangeArrowheads="1"/>
              </p:cNvSpPr>
              <p:nvPr/>
            </p:nvSpPr>
            <p:spPr bwMode="auto">
              <a:xfrm>
                <a:off x="1804" y="1369"/>
                <a:ext cx="415"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symptomatic period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0" name="Rectangle 107">
                <a:extLst>
                  <a:ext uri="{FF2B5EF4-FFF2-40B4-BE49-F238E27FC236}">
                    <a16:creationId xmlns:a16="http://schemas.microsoft.com/office/drawing/2014/main" id="{C5655B94-BF2F-4DFB-A5A7-7B393E066288}"/>
                  </a:ext>
                </a:extLst>
              </p:cNvPr>
              <p:cNvSpPr>
                <a:spLocks noChangeArrowheads="1"/>
              </p:cNvSpPr>
              <p:nvPr/>
            </p:nvSpPr>
            <p:spPr bwMode="auto">
              <a:xfrm>
                <a:off x="1835" y="1436"/>
                <a:ext cx="37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acute RDS period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1" name="Rectangle 108">
                <a:extLst>
                  <a:ext uri="{FF2B5EF4-FFF2-40B4-BE49-F238E27FC236}">
                    <a16:creationId xmlns:a16="http://schemas.microsoft.com/office/drawing/2014/main" id="{07E33929-FCE4-45B4-BA7E-77AFF5CCA84D}"/>
                  </a:ext>
                </a:extLst>
              </p:cNvPr>
              <p:cNvSpPr>
                <a:spLocks noChangeArrowheads="1"/>
              </p:cNvSpPr>
              <p:nvPr/>
            </p:nvSpPr>
            <p:spPr bwMode="auto">
              <a:xfrm>
                <a:off x="1866" y="1503"/>
                <a:ext cx="348"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P(fatality | CCU)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2" name="Rectangle 109">
                <a:extLst>
                  <a:ext uri="{FF2B5EF4-FFF2-40B4-BE49-F238E27FC236}">
                    <a16:creationId xmlns:a16="http://schemas.microsoft.com/office/drawing/2014/main" id="{C5B3FEFA-09D3-4780-BAD9-D1642A75D23F}"/>
                  </a:ext>
                </a:extLst>
              </p:cNvPr>
              <p:cNvSpPr>
                <a:spLocks noChangeArrowheads="1"/>
              </p:cNvSpPr>
              <p:nvPr/>
            </p:nvSpPr>
            <p:spPr bwMode="auto">
              <a:xfrm>
                <a:off x="1831" y="1569"/>
                <a:ext cx="384"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P(survival | home)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3" name="Rectangle 110">
                <a:extLst>
                  <a:ext uri="{FF2B5EF4-FFF2-40B4-BE49-F238E27FC236}">
                    <a16:creationId xmlns:a16="http://schemas.microsoft.com/office/drawing/2014/main" id="{4562D93B-DC67-4E34-994C-2379074BB014}"/>
                  </a:ext>
                </a:extLst>
              </p:cNvPr>
              <p:cNvSpPr>
                <a:spLocks noChangeArrowheads="1"/>
              </p:cNvSpPr>
              <p:nvPr/>
            </p:nvSpPr>
            <p:spPr bwMode="auto">
              <a:xfrm>
                <a:off x="1800" y="1636"/>
                <a:ext cx="419"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threshold for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4" name="Rectangle 111">
                <a:extLst>
                  <a:ext uri="{FF2B5EF4-FFF2-40B4-BE49-F238E27FC236}">
                    <a16:creationId xmlns:a16="http://schemas.microsoft.com/office/drawing/2014/main" id="{709BFD89-C7E3-418C-B69E-C8EF60A28AB7}"/>
                  </a:ext>
                </a:extLst>
              </p:cNvPr>
              <p:cNvSpPr>
                <a:spLocks noChangeArrowheads="1"/>
              </p:cNvSpPr>
              <p:nvPr/>
            </p:nvSpPr>
            <p:spPr bwMode="auto">
              <a:xfrm>
                <a:off x="2019" y="1706"/>
                <a:ext cx="184"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test rate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5" name="Rectangle 112">
                <a:extLst>
                  <a:ext uri="{FF2B5EF4-FFF2-40B4-BE49-F238E27FC236}">
                    <a16:creationId xmlns:a16="http://schemas.microsoft.com/office/drawing/2014/main" id="{5BA21B84-D63A-47CE-9B75-60158F6B8173}"/>
                  </a:ext>
                </a:extLst>
              </p:cNvPr>
              <p:cNvSpPr>
                <a:spLocks noChangeArrowheads="1"/>
              </p:cNvSpPr>
              <p:nvPr/>
            </p:nvSpPr>
            <p:spPr bwMode="auto">
              <a:xfrm>
                <a:off x="1992" y="1773"/>
                <a:ext cx="215"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test delay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6" name="Rectangle 113">
                <a:extLst>
                  <a:ext uri="{FF2B5EF4-FFF2-40B4-BE49-F238E27FC236}">
                    <a16:creationId xmlns:a16="http://schemas.microsoft.com/office/drawing/2014/main" id="{A392C5B9-938B-4A4F-B148-161F803F1D86}"/>
                  </a:ext>
                </a:extLst>
              </p:cNvPr>
              <p:cNvSpPr>
                <a:spLocks noChangeArrowheads="1"/>
              </p:cNvSpPr>
              <p:nvPr/>
            </p:nvSpPr>
            <p:spPr bwMode="auto">
              <a:xfrm>
                <a:off x="1768" y="1839"/>
                <a:ext cx="450"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P(tested | uninfected)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7" name="Line 114">
                <a:extLst>
                  <a:ext uri="{FF2B5EF4-FFF2-40B4-BE49-F238E27FC236}">
                    <a16:creationId xmlns:a16="http://schemas.microsoft.com/office/drawing/2014/main" id="{945D109B-BB92-42C8-84A8-444CEE8150E6}"/>
                  </a:ext>
                </a:extLst>
              </p:cNvPr>
              <p:cNvSpPr>
                <a:spLocks noChangeShapeType="1"/>
              </p:cNvSpPr>
              <p:nvPr/>
            </p:nvSpPr>
            <p:spPr bwMode="auto">
              <a:xfrm>
                <a:off x="2197" y="458"/>
                <a:ext cx="1476"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8" name="Line 115">
                <a:extLst>
                  <a:ext uri="{FF2B5EF4-FFF2-40B4-BE49-F238E27FC236}">
                    <a16:creationId xmlns:a16="http://schemas.microsoft.com/office/drawing/2014/main" id="{4E206626-F8FC-47E0-9AF3-DC716D3C0700}"/>
                  </a:ext>
                </a:extLst>
              </p:cNvPr>
              <p:cNvSpPr>
                <a:spLocks noChangeShapeType="1"/>
              </p:cNvSpPr>
              <p:nvPr/>
            </p:nvSpPr>
            <p:spPr bwMode="auto">
              <a:xfrm>
                <a:off x="2197" y="458"/>
                <a:ext cx="0" cy="1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9" name="Line 116">
                <a:extLst>
                  <a:ext uri="{FF2B5EF4-FFF2-40B4-BE49-F238E27FC236}">
                    <a16:creationId xmlns:a16="http://schemas.microsoft.com/office/drawing/2014/main" id="{6198E9EA-A84A-4C6D-AD32-DA62807DE3D1}"/>
                  </a:ext>
                </a:extLst>
              </p:cNvPr>
              <p:cNvSpPr>
                <a:spLocks noChangeShapeType="1"/>
              </p:cNvSpPr>
              <p:nvPr/>
            </p:nvSpPr>
            <p:spPr bwMode="auto">
              <a:xfrm>
                <a:off x="2361" y="458"/>
                <a:ext cx="0" cy="1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0" name="Line 117">
                <a:extLst>
                  <a:ext uri="{FF2B5EF4-FFF2-40B4-BE49-F238E27FC236}">
                    <a16:creationId xmlns:a16="http://schemas.microsoft.com/office/drawing/2014/main" id="{C8A4AC37-EE47-485C-BBF3-14010A233CF9}"/>
                  </a:ext>
                </a:extLst>
              </p:cNvPr>
              <p:cNvSpPr>
                <a:spLocks noChangeShapeType="1"/>
              </p:cNvSpPr>
              <p:nvPr/>
            </p:nvSpPr>
            <p:spPr bwMode="auto">
              <a:xfrm>
                <a:off x="2525" y="458"/>
                <a:ext cx="0" cy="1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1" name="Line 118">
                <a:extLst>
                  <a:ext uri="{FF2B5EF4-FFF2-40B4-BE49-F238E27FC236}">
                    <a16:creationId xmlns:a16="http://schemas.microsoft.com/office/drawing/2014/main" id="{52D8DE8E-4BF8-418A-90A6-378F83D4E7E3}"/>
                  </a:ext>
                </a:extLst>
              </p:cNvPr>
              <p:cNvSpPr>
                <a:spLocks noChangeShapeType="1"/>
              </p:cNvSpPr>
              <p:nvPr/>
            </p:nvSpPr>
            <p:spPr bwMode="auto">
              <a:xfrm>
                <a:off x="2689" y="458"/>
                <a:ext cx="0" cy="1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2" name="Line 119">
                <a:extLst>
                  <a:ext uri="{FF2B5EF4-FFF2-40B4-BE49-F238E27FC236}">
                    <a16:creationId xmlns:a16="http://schemas.microsoft.com/office/drawing/2014/main" id="{FF2D172F-072C-49F3-85EE-3DB92BA95B20}"/>
                  </a:ext>
                </a:extLst>
              </p:cNvPr>
              <p:cNvSpPr>
                <a:spLocks noChangeShapeType="1"/>
              </p:cNvSpPr>
              <p:nvPr/>
            </p:nvSpPr>
            <p:spPr bwMode="auto">
              <a:xfrm>
                <a:off x="2853" y="458"/>
                <a:ext cx="0" cy="1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3" name="Line 120">
                <a:extLst>
                  <a:ext uri="{FF2B5EF4-FFF2-40B4-BE49-F238E27FC236}">
                    <a16:creationId xmlns:a16="http://schemas.microsoft.com/office/drawing/2014/main" id="{6FBF96BA-7810-42FA-8C14-19282F3FF32A}"/>
                  </a:ext>
                </a:extLst>
              </p:cNvPr>
              <p:cNvSpPr>
                <a:spLocks noChangeShapeType="1"/>
              </p:cNvSpPr>
              <p:nvPr/>
            </p:nvSpPr>
            <p:spPr bwMode="auto">
              <a:xfrm>
                <a:off x="3017" y="458"/>
                <a:ext cx="0" cy="1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4" name="Line 121">
                <a:extLst>
                  <a:ext uri="{FF2B5EF4-FFF2-40B4-BE49-F238E27FC236}">
                    <a16:creationId xmlns:a16="http://schemas.microsoft.com/office/drawing/2014/main" id="{59A8D250-EF71-4B25-A2FF-8BC029A0BD0F}"/>
                  </a:ext>
                </a:extLst>
              </p:cNvPr>
              <p:cNvSpPr>
                <a:spLocks noChangeShapeType="1"/>
              </p:cNvSpPr>
              <p:nvPr/>
            </p:nvSpPr>
            <p:spPr bwMode="auto">
              <a:xfrm>
                <a:off x="3181" y="458"/>
                <a:ext cx="0" cy="1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5" name="Line 122">
                <a:extLst>
                  <a:ext uri="{FF2B5EF4-FFF2-40B4-BE49-F238E27FC236}">
                    <a16:creationId xmlns:a16="http://schemas.microsoft.com/office/drawing/2014/main" id="{6A71735B-58E0-4CCC-B1C3-D2B6CEC134F0}"/>
                  </a:ext>
                </a:extLst>
              </p:cNvPr>
              <p:cNvSpPr>
                <a:spLocks noChangeShapeType="1"/>
              </p:cNvSpPr>
              <p:nvPr/>
            </p:nvSpPr>
            <p:spPr bwMode="auto">
              <a:xfrm>
                <a:off x="3345" y="458"/>
                <a:ext cx="0" cy="1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6" name="Line 123">
                <a:extLst>
                  <a:ext uri="{FF2B5EF4-FFF2-40B4-BE49-F238E27FC236}">
                    <a16:creationId xmlns:a16="http://schemas.microsoft.com/office/drawing/2014/main" id="{B77992B5-ADBB-4170-ACF9-AEA7CE633572}"/>
                  </a:ext>
                </a:extLst>
              </p:cNvPr>
              <p:cNvSpPr>
                <a:spLocks noChangeShapeType="1"/>
              </p:cNvSpPr>
              <p:nvPr/>
            </p:nvSpPr>
            <p:spPr bwMode="auto">
              <a:xfrm>
                <a:off x="3509" y="458"/>
                <a:ext cx="0" cy="1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7" name="Line 124">
                <a:extLst>
                  <a:ext uri="{FF2B5EF4-FFF2-40B4-BE49-F238E27FC236}">
                    <a16:creationId xmlns:a16="http://schemas.microsoft.com/office/drawing/2014/main" id="{C3DC5D30-E02E-4C4B-99AE-C34A0F6AF168}"/>
                  </a:ext>
                </a:extLst>
              </p:cNvPr>
              <p:cNvSpPr>
                <a:spLocks noChangeShapeType="1"/>
              </p:cNvSpPr>
              <p:nvPr/>
            </p:nvSpPr>
            <p:spPr bwMode="auto">
              <a:xfrm>
                <a:off x="3673" y="458"/>
                <a:ext cx="0" cy="15"/>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8" name="Rectangle 125">
                <a:extLst>
                  <a:ext uri="{FF2B5EF4-FFF2-40B4-BE49-F238E27FC236}">
                    <a16:creationId xmlns:a16="http://schemas.microsoft.com/office/drawing/2014/main" id="{8A865180-DA6A-4CEE-BDB3-0280B2135365}"/>
                  </a:ext>
                </a:extLst>
              </p:cNvPr>
              <p:cNvSpPr>
                <a:spLocks noChangeArrowheads="1"/>
              </p:cNvSpPr>
              <p:nvPr/>
            </p:nvSpPr>
            <p:spPr bwMode="auto">
              <a:xfrm>
                <a:off x="2168" y="379"/>
                <a:ext cx="8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9" name="Rectangle 126">
                <a:extLst>
                  <a:ext uri="{FF2B5EF4-FFF2-40B4-BE49-F238E27FC236}">
                    <a16:creationId xmlns:a16="http://schemas.microsoft.com/office/drawing/2014/main" id="{BBBEB3C7-1A67-4680-B2A9-71DAD495E391}"/>
                  </a:ext>
                </a:extLst>
              </p:cNvPr>
              <p:cNvSpPr>
                <a:spLocks noChangeArrowheads="1"/>
              </p:cNvSpPr>
              <p:nvPr/>
            </p:nvSpPr>
            <p:spPr bwMode="auto">
              <a:xfrm>
                <a:off x="2328" y="379"/>
                <a:ext cx="8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0" name="Rectangle 127">
                <a:extLst>
                  <a:ext uri="{FF2B5EF4-FFF2-40B4-BE49-F238E27FC236}">
                    <a16:creationId xmlns:a16="http://schemas.microsoft.com/office/drawing/2014/main" id="{A965367A-2186-4156-A9C0-6D8D1C5E56C0}"/>
                  </a:ext>
                </a:extLst>
              </p:cNvPr>
              <p:cNvSpPr>
                <a:spLocks noChangeArrowheads="1"/>
              </p:cNvSpPr>
              <p:nvPr/>
            </p:nvSpPr>
            <p:spPr bwMode="auto">
              <a:xfrm>
                <a:off x="2493" y="379"/>
                <a:ext cx="86"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1" name="Rectangle 128">
                <a:extLst>
                  <a:ext uri="{FF2B5EF4-FFF2-40B4-BE49-F238E27FC236}">
                    <a16:creationId xmlns:a16="http://schemas.microsoft.com/office/drawing/2014/main" id="{29C9A73F-19E1-4B46-988C-9718DFF66827}"/>
                  </a:ext>
                </a:extLst>
              </p:cNvPr>
              <p:cNvSpPr>
                <a:spLocks noChangeArrowheads="1"/>
              </p:cNvSpPr>
              <p:nvPr/>
            </p:nvSpPr>
            <p:spPr bwMode="auto">
              <a:xfrm>
                <a:off x="2669" y="379"/>
                <a:ext cx="59"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2" name="Rectangle 129">
                <a:extLst>
                  <a:ext uri="{FF2B5EF4-FFF2-40B4-BE49-F238E27FC236}">
                    <a16:creationId xmlns:a16="http://schemas.microsoft.com/office/drawing/2014/main" id="{001AC323-2D89-416F-869E-6A83EF8A38EB}"/>
                  </a:ext>
                </a:extLst>
              </p:cNvPr>
              <p:cNvSpPr>
                <a:spLocks noChangeArrowheads="1"/>
              </p:cNvSpPr>
              <p:nvPr/>
            </p:nvSpPr>
            <p:spPr bwMode="auto">
              <a:xfrm>
                <a:off x="2833" y="379"/>
                <a:ext cx="59"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3" name="Rectangle 130">
                <a:extLst>
                  <a:ext uri="{FF2B5EF4-FFF2-40B4-BE49-F238E27FC236}">
                    <a16:creationId xmlns:a16="http://schemas.microsoft.com/office/drawing/2014/main" id="{8A2FCD6F-CE90-4A7F-8902-8294461DC4AD}"/>
                  </a:ext>
                </a:extLst>
              </p:cNvPr>
              <p:cNvSpPr>
                <a:spLocks noChangeArrowheads="1"/>
              </p:cNvSpPr>
              <p:nvPr/>
            </p:nvSpPr>
            <p:spPr bwMode="auto">
              <a:xfrm>
                <a:off x="2997" y="379"/>
                <a:ext cx="59"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4" name="Rectangle 131">
                <a:extLst>
                  <a:ext uri="{FF2B5EF4-FFF2-40B4-BE49-F238E27FC236}">
                    <a16:creationId xmlns:a16="http://schemas.microsoft.com/office/drawing/2014/main" id="{49F43CB8-CCAF-4232-A73E-22536BDBB7E5}"/>
                  </a:ext>
                </a:extLst>
              </p:cNvPr>
              <p:cNvSpPr>
                <a:spLocks noChangeArrowheads="1"/>
              </p:cNvSpPr>
              <p:nvPr/>
            </p:nvSpPr>
            <p:spPr bwMode="auto">
              <a:xfrm>
                <a:off x="3162" y="379"/>
                <a:ext cx="59"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5" name="Rectangle 132">
                <a:extLst>
                  <a:ext uri="{FF2B5EF4-FFF2-40B4-BE49-F238E27FC236}">
                    <a16:creationId xmlns:a16="http://schemas.microsoft.com/office/drawing/2014/main" id="{BF039B2D-5342-473F-B0B7-C6DB546C6D80}"/>
                  </a:ext>
                </a:extLst>
              </p:cNvPr>
              <p:cNvSpPr>
                <a:spLocks noChangeArrowheads="1"/>
              </p:cNvSpPr>
              <p:nvPr/>
            </p:nvSpPr>
            <p:spPr bwMode="auto">
              <a:xfrm>
                <a:off x="3334" y="379"/>
                <a:ext cx="43"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6" name="Rectangle 133">
                <a:extLst>
                  <a:ext uri="{FF2B5EF4-FFF2-40B4-BE49-F238E27FC236}">
                    <a16:creationId xmlns:a16="http://schemas.microsoft.com/office/drawing/2014/main" id="{6120CD36-0C8C-4889-A41E-06B279C48956}"/>
                  </a:ext>
                </a:extLst>
              </p:cNvPr>
              <p:cNvSpPr>
                <a:spLocks noChangeArrowheads="1"/>
              </p:cNvSpPr>
              <p:nvPr/>
            </p:nvSpPr>
            <p:spPr bwMode="auto">
              <a:xfrm>
                <a:off x="3498" y="379"/>
                <a:ext cx="43"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7" name="Rectangle 134">
                <a:extLst>
                  <a:ext uri="{FF2B5EF4-FFF2-40B4-BE49-F238E27FC236}">
                    <a16:creationId xmlns:a16="http://schemas.microsoft.com/office/drawing/2014/main" id="{363158F7-2B08-4CA7-9151-32D19EA07D77}"/>
                  </a:ext>
                </a:extLst>
              </p:cNvPr>
              <p:cNvSpPr>
                <a:spLocks noChangeArrowheads="1"/>
              </p:cNvSpPr>
              <p:nvPr/>
            </p:nvSpPr>
            <p:spPr bwMode="auto">
              <a:xfrm>
                <a:off x="3663" y="379"/>
                <a:ext cx="43"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8" name="Rectangle 135">
                <a:extLst>
                  <a:ext uri="{FF2B5EF4-FFF2-40B4-BE49-F238E27FC236}">
                    <a16:creationId xmlns:a16="http://schemas.microsoft.com/office/drawing/2014/main" id="{1CD1B99F-4287-4243-BF12-D4CDDD85B8AA}"/>
                  </a:ext>
                </a:extLst>
              </p:cNvPr>
              <p:cNvSpPr>
                <a:spLocks noChangeArrowheads="1"/>
              </p:cNvSpPr>
              <p:nvPr/>
            </p:nvSpPr>
            <p:spPr bwMode="auto">
              <a:xfrm>
                <a:off x="2708" y="270"/>
                <a:ext cx="50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Narrow" panose="020B0606020202030204" pitchFamily="34" charset="0"/>
                  </a:rPr>
                  <a:t>log parameters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9" name="Rectangle 136">
                <a:extLst>
                  <a:ext uri="{FF2B5EF4-FFF2-40B4-BE49-F238E27FC236}">
                    <a16:creationId xmlns:a16="http://schemas.microsoft.com/office/drawing/2014/main" id="{C233968A-70B1-4A08-BD0F-723CAA2036DD}"/>
                  </a:ext>
                </a:extLst>
              </p:cNvPr>
              <p:cNvSpPr>
                <a:spLocks noChangeArrowheads="1"/>
              </p:cNvSpPr>
              <p:nvPr/>
            </p:nvSpPr>
            <p:spPr bwMode="auto">
              <a:xfrm>
                <a:off x="2197" y="2504"/>
                <a:ext cx="1476" cy="1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0" name="Line 137">
                <a:extLst>
                  <a:ext uri="{FF2B5EF4-FFF2-40B4-BE49-F238E27FC236}">
                    <a16:creationId xmlns:a16="http://schemas.microsoft.com/office/drawing/2014/main" id="{F58EADB5-BB46-41E5-94DC-7A8CE1C71177}"/>
                  </a:ext>
                </a:extLst>
              </p:cNvPr>
              <p:cNvSpPr>
                <a:spLocks noChangeShapeType="1"/>
              </p:cNvSpPr>
              <p:nvPr/>
            </p:nvSpPr>
            <p:spPr bwMode="auto">
              <a:xfrm>
                <a:off x="2197" y="2504"/>
                <a:ext cx="0" cy="1476"/>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1" name="Freeform 138">
                <a:extLst>
                  <a:ext uri="{FF2B5EF4-FFF2-40B4-BE49-F238E27FC236}">
                    <a16:creationId xmlns:a16="http://schemas.microsoft.com/office/drawing/2014/main" id="{BF48ACD5-1446-4D97-AECE-7C2BC7C66923}"/>
                  </a:ext>
                </a:extLst>
              </p:cNvPr>
              <p:cNvSpPr>
                <a:spLocks noEditPoints="1"/>
              </p:cNvSpPr>
              <p:nvPr/>
            </p:nvSpPr>
            <p:spPr bwMode="auto">
              <a:xfrm>
                <a:off x="2197" y="2545"/>
                <a:ext cx="1438" cy="1394"/>
              </a:xfrm>
              <a:custGeom>
                <a:avLst/>
                <a:gdLst>
                  <a:gd name="T0" fmla="*/ 22 w 1438"/>
                  <a:gd name="T1" fmla="*/ 53 h 1394"/>
                  <a:gd name="T2" fmla="*/ 0 w 1438"/>
                  <a:gd name="T3" fmla="*/ 0 h 1394"/>
                  <a:gd name="T4" fmla="*/ 0 w 1438"/>
                  <a:gd name="T5" fmla="*/ 120 h 1394"/>
                  <a:gd name="T6" fmla="*/ 85 w 1438"/>
                  <a:gd name="T7" fmla="*/ 67 h 1394"/>
                  <a:gd name="T8" fmla="*/ 0 w 1438"/>
                  <a:gd name="T9" fmla="*/ 120 h 1394"/>
                  <a:gd name="T10" fmla="*/ 0 w 1438"/>
                  <a:gd name="T11" fmla="*/ 187 h 1394"/>
                  <a:gd name="T12" fmla="*/ 0 w 1438"/>
                  <a:gd name="T13" fmla="*/ 134 h 1394"/>
                  <a:gd name="T14" fmla="*/ 0 w 1438"/>
                  <a:gd name="T15" fmla="*/ 254 h 1394"/>
                  <a:gd name="T16" fmla="*/ 13 w 1438"/>
                  <a:gd name="T17" fmla="*/ 201 h 1394"/>
                  <a:gd name="T18" fmla="*/ 0 w 1438"/>
                  <a:gd name="T19" fmla="*/ 254 h 1394"/>
                  <a:gd name="T20" fmla="*/ 50 w 1438"/>
                  <a:gd name="T21" fmla="*/ 322 h 1394"/>
                  <a:gd name="T22" fmla="*/ 0 w 1438"/>
                  <a:gd name="T23" fmla="*/ 268 h 1394"/>
                  <a:gd name="T24" fmla="*/ 0 w 1438"/>
                  <a:gd name="T25" fmla="*/ 389 h 1394"/>
                  <a:gd name="T26" fmla="*/ 0 w 1438"/>
                  <a:gd name="T27" fmla="*/ 335 h 1394"/>
                  <a:gd name="T28" fmla="*/ 0 w 1438"/>
                  <a:gd name="T29" fmla="*/ 389 h 1394"/>
                  <a:gd name="T30" fmla="*/ 166 w 1438"/>
                  <a:gd name="T31" fmla="*/ 456 h 1394"/>
                  <a:gd name="T32" fmla="*/ 0 w 1438"/>
                  <a:gd name="T33" fmla="*/ 402 h 1394"/>
                  <a:gd name="T34" fmla="*/ 0 w 1438"/>
                  <a:gd name="T35" fmla="*/ 523 h 1394"/>
                  <a:gd name="T36" fmla="*/ 1438 w 1438"/>
                  <a:gd name="T37" fmla="*/ 469 h 1394"/>
                  <a:gd name="T38" fmla="*/ 0 w 1438"/>
                  <a:gd name="T39" fmla="*/ 523 h 1394"/>
                  <a:gd name="T40" fmla="*/ 8 w 1438"/>
                  <a:gd name="T41" fmla="*/ 590 h 1394"/>
                  <a:gd name="T42" fmla="*/ 0 w 1438"/>
                  <a:gd name="T43" fmla="*/ 536 h 1394"/>
                  <a:gd name="T44" fmla="*/ 0 w 1438"/>
                  <a:gd name="T45" fmla="*/ 657 h 1394"/>
                  <a:gd name="T46" fmla="*/ 210 w 1438"/>
                  <a:gd name="T47" fmla="*/ 603 h 1394"/>
                  <a:gd name="T48" fmla="*/ 0 w 1438"/>
                  <a:gd name="T49" fmla="*/ 657 h 1394"/>
                  <a:gd name="T50" fmla="*/ 90 w 1438"/>
                  <a:gd name="T51" fmla="*/ 724 h 1394"/>
                  <a:gd name="T52" fmla="*/ 0 w 1438"/>
                  <a:gd name="T53" fmla="*/ 670 h 1394"/>
                  <a:gd name="T54" fmla="*/ 0 w 1438"/>
                  <a:gd name="T55" fmla="*/ 791 h 1394"/>
                  <a:gd name="T56" fmla="*/ 18 w 1438"/>
                  <a:gd name="T57" fmla="*/ 737 h 1394"/>
                  <a:gd name="T58" fmla="*/ 0 w 1438"/>
                  <a:gd name="T59" fmla="*/ 791 h 1394"/>
                  <a:gd name="T60" fmla="*/ 1 w 1438"/>
                  <a:gd name="T61" fmla="*/ 858 h 1394"/>
                  <a:gd name="T62" fmla="*/ 0 w 1438"/>
                  <a:gd name="T63" fmla="*/ 804 h 1394"/>
                  <a:gd name="T64" fmla="*/ 0 w 1438"/>
                  <a:gd name="T65" fmla="*/ 925 h 1394"/>
                  <a:gd name="T66" fmla="*/ 194 w 1438"/>
                  <a:gd name="T67" fmla="*/ 871 h 1394"/>
                  <a:gd name="T68" fmla="*/ 0 w 1438"/>
                  <a:gd name="T69" fmla="*/ 925 h 1394"/>
                  <a:gd name="T70" fmla="*/ 515 w 1438"/>
                  <a:gd name="T71" fmla="*/ 992 h 1394"/>
                  <a:gd name="T72" fmla="*/ 0 w 1438"/>
                  <a:gd name="T73" fmla="*/ 939 h 1394"/>
                  <a:gd name="T74" fmla="*/ 0 w 1438"/>
                  <a:gd name="T75" fmla="*/ 1059 h 1394"/>
                  <a:gd name="T76" fmla="*/ 20 w 1438"/>
                  <a:gd name="T77" fmla="*/ 1006 h 1394"/>
                  <a:gd name="T78" fmla="*/ 0 w 1438"/>
                  <a:gd name="T79" fmla="*/ 1059 h 1394"/>
                  <a:gd name="T80" fmla="*/ 3 w 1438"/>
                  <a:gd name="T81" fmla="*/ 1126 h 1394"/>
                  <a:gd name="T82" fmla="*/ 0 w 1438"/>
                  <a:gd name="T83" fmla="*/ 1073 h 1394"/>
                  <a:gd name="T84" fmla="*/ 0 w 1438"/>
                  <a:gd name="T85" fmla="*/ 1193 h 1394"/>
                  <a:gd name="T86" fmla="*/ 0 w 1438"/>
                  <a:gd name="T87" fmla="*/ 1140 h 1394"/>
                  <a:gd name="T88" fmla="*/ 0 w 1438"/>
                  <a:gd name="T89" fmla="*/ 1193 h 1394"/>
                  <a:gd name="T90" fmla="*/ 1 w 1438"/>
                  <a:gd name="T91" fmla="*/ 1260 h 1394"/>
                  <a:gd name="T92" fmla="*/ 0 w 1438"/>
                  <a:gd name="T93" fmla="*/ 1207 h 1394"/>
                  <a:gd name="T94" fmla="*/ 0 w 1438"/>
                  <a:gd name="T95" fmla="*/ 1327 h 1394"/>
                  <a:gd name="T96" fmla="*/ 91 w 1438"/>
                  <a:gd name="T97" fmla="*/ 1274 h 1394"/>
                  <a:gd name="T98" fmla="*/ 0 w 1438"/>
                  <a:gd name="T99" fmla="*/ 1327 h 1394"/>
                  <a:gd name="T100" fmla="*/ 6 w 1438"/>
                  <a:gd name="T101" fmla="*/ 1394 h 1394"/>
                  <a:gd name="T102" fmla="*/ 0 w 1438"/>
                  <a:gd name="T103" fmla="*/ 1341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38" h="1394">
                    <a:moveTo>
                      <a:pt x="0" y="53"/>
                    </a:moveTo>
                    <a:lnTo>
                      <a:pt x="22" y="53"/>
                    </a:lnTo>
                    <a:lnTo>
                      <a:pt x="22" y="0"/>
                    </a:lnTo>
                    <a:lnTo>
                      <a:pt x="0" y="0"/>
                    </a:lnTo>
                    <a:lnTo>
                      <a:pt x="0" y="53"/>
                    </a:lnTo>
                    <a:close/>
                    <a:moveTo>
                      <a:pt x="0" y="120"/>
                    </a:moveTo>
                    <a:lnTo>
                      <a:pt x="85" y="120"/>
                    </a:lnTo>
                    <a:lnTo>
                      <a:pt x="85" y="67"/>
                    </a:lnTo>
                    <a:lnTo>
                      <a:pt x="0" y="67"/>
                    </a:lnTo>
                    <a:lnTo>
                      <a:pt x="0" y="120"/>
                    </a:lnTo>
                    <a:close/>
                    <a:moveTo>
                      <a:pt x="0" y="187"/>
                    </a:moveTo>
                    <a:lnTo>
                      <a:pt x="0" y="187"/>
                    </a:lnTo>
                    <a:lnTo>
                      <a:pt x="0" y="134"/>
                    </a:lnTo>
                    <a:lnTo>
                      <a:pt x="0" y="134"/>
                    </a:lnTo>
                    <a:lnTo>
                      <a:pt x="0" y="187"/>
                    </a:lnTo>
                    <a:close/>
                    <a:moveTo>
                      <a:pt x="0" y="254"/>
                    </a:moveTo>
                    <a:lnTo>
                      <a:pt x="13" y="254"/>
                    </a:lnTo>
                    <a:lnTo>
                      <a:pt x="13" y="201"/>
                    </a:lnTo>
                    <a:lnTo>
                      <a:pt x="0" y="201"/>
                    </a:lnTo>
                    <a:lnTo>
                      <a:pt x="0" y="254"/>
                    </a:lnTo>
                    <a:close/>
                    <a:moveTo>
                      <a:pt x="0" y="322"/>
                    </a:moveTo>
                    <a:lnTo>
                      <a:pt x="50" y="322"/>
                    </a:lnTo>
                    <a:lnTo>
                      <a:pt x="50" y="268"/>
                    </a:lnTo>
                    <a:lnTo>
                      <a:pt x="0" y="268"/>
                    </a:lnTo>
                    <a:lnTo>
                      <a:pt x="0" y="322"/>
                    </a:lnTo>
                    <a:close/>
                    <a:moveTo>
                      <a:pt x="0" y="389"/>
                    </a:moveTo>
                    <a:lnTo>
                      <a:pt x="0" y="389"/>
                    </a:lnTo>
                    <a:lnTo>
                      <a:pt x="0" y="335"/>
                    </a:lnTo>
                    <a:lnTo>
                      <a:pt x="0" y="335"/>
                    </a:lnTo>
                    <a:lnTo>
                      <a:pt x="0" y="389"/>
                    </a:lnTo>
                    <a:close/>
                    <a:moveTo>
                      <a:pt x="0" y="456"/>
                    </a:moveTo>
                    <a:lnTo>
                      <a:pt x="166" y="456"/>
                    </a:lnTo>
                    <a:lnTo>
                      <a:pt x="166" y="402"/>
                    </a:lnTo>
                    <a:lnTo>
                      <a:pt x="0" y="402"/>
                    </a:lnTo>
                    <a:lnTo>
                      <a:pt x="0" y="456"/>
                    </a:lnTo>
                    <a:close/>
                    <a:moveTo>
                      <a:pt x="0" y="523"/>
                    </a:moveTo>
                    <a:lnTo>
                      <a:pt x="1438" y="523"/>
                    </a:lnTo>
                    <a:lnTo>
                      <a:pt x="1438" y="469"/>
                    </a:lnTo>
                    <a:lnTo>
                      <a:pt x="0" y="469"/>
                    </a:lnTo>
                    <a:lnTo>
                      <a:pt x="0" y="523"/>
                    </a:lnTo>
                    <a:close/>
                    <a:moveTo>
                      <a:pt x="0" y="590"/>
                    </a:moveTo>
                    <a:lnTo>
                      <a:pt x="8" y="590"/>
                    </a:lnTo>
                    <a:lnTo>
                      <a:pt x="8" y="536"/>
                    </a:lnTo>
                    <a:lnTo>
                      <a:pt x="0" y="536"/>
                    </a:lnTo>
                    <a:lnTo>
                      <a:pt x="0" y="590"/>
                    </a:lnTo>
                    <a:close/>
                    <a:moveTo>
                      <a:pt x="0" y="657"/>
                    </a:moveTo>
                    <a:lnTo>
                      <a:pt x="210" y="657"/>
                    </a:lnTo>
                    <a:lnTo>
                      <a:pt x="210" y="603"/>
                    </a:lnTo>
                    <a:lnTo>
                      <a:pt x="0" y="603"/>
                    </a:lnTo>
                    <a:lnTo>
                      <a:pt x="0" y="657"/>
                    </a:lnTo>
                    <a:close/>
                    <a:moveTo>
                      <a:pt x="0" y="724"/>
                    </a:moveTo>
                    <a:lnTo>
                      <a:pt x="90" y="724"/>
                    </a:lnTo>
                    <a:lnTo>
                      <a:pt x="90" y="670"/>
                    </a:lnTo>
                    <a:lnTo>
                      <a:pt x="0" y="670"/>
                    </a:lnTo>
                    <a:lnTo>
                      <a:pt x="0" y="724"/>
                    </a:lnTo>
                    <a:close/>
                    <a:moveTo>
                      <a:pt x="0" y="791"/>
                    </a:moveTo>
                    <a:lnTo>
                      <a:pt x="18" y="791"/>
                    </a:lnTo>
                    <a:lnTo>
                      <a:pt x="18" y="737"/>
                    </a:lnTo>
                    <a:lnTo>
                      <a:pt x="0" y="737"/>
                    </a:lnTo>
                    <a:lnTo>
                      <a:pt x="0" y="791"/>
                    </a:lnTo>
                    <a:close/>
                    <a:moveTo>
                      <a:pt x="0" y="858"/>
                    </a:moveTo>
                    <a:lnTo>
                      <a:pt x="1" y="858"/>
                    </a:lnTo>
                    <a:lnTo>
                      <a:pt x="1" y="804"/>
                    </a:lnTo>
                    <a:lnTo>
                      <a:pt x="0" y="804"/>
                    </a:lnTo>
                    <a:lnTo>
                      <a:pt x="0" y="858"/>
                    </a:lnTo>
                    <a:close/>
                    <a:moveTo>
                      <a:pt x="0" y="925"/>
                    </a:moveTo>
                    <a:lnTo>
                      <a:pt x="194" y="925"/>
                    </a:lnTo>
                    <a:lnTo>
                      <a:pt x="194" y="871"/>
                    </a:lnTo>
                    <a:lnTo>
                      <a:pt x="0" y="871"/>
                    </a:lnTo>
                    <a:lnTo>
                      <a:pt x="0" y="925"/>
                    </a:lnTo>
                    <a:close/>
                    <a:moveTo>
                      <a:pt x="0" y="992"/>
                    </a:moveTo>
                    <a:lnTo>
                      <a:pt x="515" y="992"/>
                    </a:lnTo>
                    <a:lnTo>
                      <a:pt x="515" y="939"/>
                    </a:lnTo>
                    <a:lnTo>
                      <a:pt x="0" y="939"/>
                    </a:lnTo>
                    <a:lnTo>
                      <a:pt x="0" y="992"/>
                    </a:lnTo>
                    <a:close/>
                    <a:moveTo>
                      <a:pt x="0" y="1059"/>
                    </a:moveTo>
                    <a:lnTo>
                      <a:pt x="20" y="1059"/>
                    </a:lnTo>
                    <a:lnTo>
                      <a:pt x="20" y="1006"/>
                    </a:lnTo>
                    <a:lnTo>
                      <a:pt x="0" y="1006"/>
                    </a:lnTo>
                    <a:lnTo>
                      <a:pt x="0" y="1059"/>
                    </a:lnTo>
                    <a:close/>
                    <a:moveTo>
                      <a:pt x="0" y="1126"/>
                    </a:moveTo>
                    <a:lnTo>
                      <a:pt x="3" y="1126"/>
                    </a:lnTo>
                    <a:lnTo>
                      <a:pt x="3" y="1073"/>
                    </a:lnTo>
                    <a:lnTo>
                      <a:pt x="0" y="1073"/>
                    </a:lnTo>
                    <a:lnTo>
                      <a:pt x="0" y="1126"/>
                    </a:lnTo>
                    <a:close/>
                    <a:moveTo>
                      <a:pt x="0" y="1193"/>
                    </a:moveTo>
                    <a:lnTo>
                      <a:pt x="0" y="1193"/>
                    </a:lnTo>
                    <a:lnTo>
                      <a:pt x="0" y="1140"/>
                    </a:lnTo>
                    <a:lnTo>
                      <a:pt x="0" y="1140"/>
                    </a:lnTo>
                    <a:lnTo>
                      <a:pt x="0" y="1193"/>
                    </a:lnTo>
                    <a:close/>
                    <a:moveTo>
                      <a:pt x="0" y="1260"/>
                    </a:moveTo>
                    <a:lnTo>
                      <a:pt x="1" y="1260"/>
                    </a:lnTo>
                    <a:lnTo>
                      <a:pt x="1" y="1207"/>
                    </a:lnTo>
                    <a:lnTo>
                      <a:pt x="0" y="1207"/>
                    </a:lnTo>
                    <a:lnTo>
                      <a:pt x="0" y="1260"/>
                    </a:lnTo>
                    <a:close/>
                    <a:moveTo>
                      <a:pt x="0" y="1327"/>
                    </a:moveTo>
                    <a:lnTo>
                      <a:pt x="91" y="1327"/>
                    </a:lnTo>
                    <a:lnTo>
                      <a:pt x="91" y="1274"/>
                    </a:lnTo>
                    <a:lnTo>
                      <a:pt x="0" y="1274"/>
                    </a:lnTo>
                    <a:lnTo>
                      <a:pt x="0" y="1327"/>
                    </a:lnTo>
                    <a:close/>
                    <a:moveTo>
                      <a:pt x="0" y="1394"/>
                    </a:moveTo>
                    <a:lnTo>
                      <a:pt x="6" y="1394"/>
                    </a:lnTo>
                    <a:lnTo>
                      <a:pt x="6" y="1341"/>
                    </a:lnTo>
                    <a:lnTo>
                      <a:pt x="0" y="1341"/>
                    </a:lnTo>
                    <a:lnTo>
                      <a:pt x="0" y="1394"/>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2" name="Rectangle 139">
                <a:extLst>
                  <a:ext uri="{FF2B5EF4-FFF2-40B4-BE49-F238E27FC236}">
                    <a16:creationId xmlns:a16="http://schemas.microsoft.com/office/drawing/2014/main" id="{1C506D7C-0461-4033-8433-A45E1DC65E43}"/>
                  </a:ext>
                </a:extLst>
              </p:cNvPr>
              <p:cNvSpPr>
                <a:spLocks noChangeArrowheads="1"/>
              </p:cNvSpPr>
              <p:nvPr/>
            </p:nvSpPr>
            <p:spPr bwMode="auto">
              <a:xfrm>
                <a:off x="2197" y="2545"/>
                <a:ext cx="22" cy="5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3" name="Rectangle 140">
                <a:extLst>
                  <a:ext uri="{FF2B5EF4-FFF2-40B4-BE49-F238E27FC236}">
                    <a16:creationId xmlns:a16="http://schemas.microsoft.com/office/drawing/2014/main" id="{9C2B3EE2-B900-441E-BAF4-FCA1E43CCF40}"/>
                  </a:ext>
                </a:extLst>
              </p:cNvPr>
              <p:cNvSpPr>
                <a:spLocks noChangeArrowheads="1"/>
              </p:cNvSpPr>
              <p:nvPr/>
            </p:nvSpPr>
            <p:spPr bwMode="auto">
              <a:xfrm>
                <a:off x="2197" y="2612"/>
                <a:ext cx="85" cy="5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4" name="Rectangle 141">
                <a:extLst>
                  <a:ext uri="{FF2B5EF4-FFF2-40B4-BE49-F238E27FC236}">
                    <a16:creationId xmlns:a16="http://schemas.microsoft.com/office/drawing/2014/main" id="{E11D6680-5376-4CE8-9BB6-ED429D98A2E5}"/>
                  </a:ext>
                </a:extLst>
              </p:cNvPr>
              <p:cNvSpPr>
                <a:spLocks noChangeArrowheads="1"/>
              </p:cNvSpPr>
              <p:nvPr/>
            </p:nvSpPr>
            <p:spPr bwMode="auto">
              <a:xfrm>
                <a:off x="2197" y="2679"/>
                <a:ext cx="1" cy="5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5" name="Rectangle 142">
                <a:extLst>
                  <a:ext uri="{FF2B5EF4-FFF2-40B4-BE49-F238E27FC236}">
                    <a16:creationId xmlns:a16="http://schemas.microsoft.com/office/drawing/2014/main" id="{07C49467-F84C-48B3-B667-4E4F5B6D09D2}"/>
                  </a:ext>
                </a:extLst>
              </p:cNvPr>
              <p:cNvSpPr>
                <a:spLocks noChangeArrowheads="1"/>
              </p:cNvSpPr>
              <p:nvPr/>
            </p:nvSpPr>
            <p:spPr bwMode="auto">
              <a:xfrm>
                <a:off x="2197" y="2746"/>
                <a:ext cx="13" cy="5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6" name="Rectangle 143">
                <a:extLst>
                  <a:ext uri="{FF2B5EF4-FFF2-40B4-BE49-F238E27FC236}">
                    <a16:creationId xmlns:a16="http://schemas.microsoft.com/office/drawing/2014/main" id="{F7A0BC8B-D3C7-4777-82B3-D2992C6096BE}"/>
                  </a:ext>
                </a:extLst>
              </p:cNvPr>
              <p:cNvSpPr>
                <a:spLocks noChangeArrowheads="1"/>
              </p:cNvSpPr>
              <p:nvPr/>
            </p:nvSpPr>
            <p:spPr bwMode="auto">
              <a:xfrm>
                <a:off x="2197" y="2813"/>
                <a:ext cx="50"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7" name="Rectangle 144">
                <a:extLst>
                  <a:ext uri="{FF2B5EF4-FFF2-40B4-BE49-F238E27FC236}">
                    <a16:creationId xmlns:a16="http://schemas.microsoft.com/office/drawing/2014/main" id="{28FD019F-0AB4-4E3B-8FA7-DE7DF31DD32C}"/>
                  </a:ext>
                </a:extLst>
              </p:cNvPr>
              <p:cNvSpPr>
                <a:spLocks noChangeArrowheads="1"/>
              </p:cNvSpPr>
              <p:nvPr/>
            </p:nvSpPr>
            <p:spPr bwMode="auto">
              <a:xfrm>
                <a:off x="2197" y="2880"/>
                <a:ext cx="1"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8" name="Rectangle 145">
                <a:extLst>
                  <a:ext uri="{FF2B5EF4-FFF2-40B4-BE49-F238E27FC236}">
                    <a16:creationId xmlns:a16="http://schemas.microsoft.com/office/drawing/2014/main" id="{DDF3D5BB-946E-4043-8F33-AA994B73AEE5}"/>
                  </a:ext>
                </a:extLst>
              </p:cNvPr>
              <p:cNvSpPr>
                <a:spLocks noChangeArrowheads="1"/>
              </p:cNvSpPr>
              <p:nvPr/>
            </p:nvSpPr>
            <p:spPr bwMode="auto">
              <a:xfrm>
                <a:off x="2197" y="2947"/>
                <a:ext cx="166"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9" name="Rectangle 146">
                <a:extLst>
                  <a:ext uri="{FF2B5EF4-FFF2-40B4-BE49-F238E27FC236}">
                    <a16:creationId xmlns:a16="http://schemas.microsoft.com/office/drawing/2014/main" id="{165471AA-F84A-4997-BECA-A52410CC6788}"/>
                  </a:ext>
                </a:extLst>
              </p:cNvPr>
              <p:cNvSpPr>
                <a:spLocks noChangeArrowheads="1"/>
              </p:cNvSpPr>
              <p:nvPr/>
            </p:nvSpPr>
            <p:spPr bwMode="auto">
              <a:xfrm>
                <a:off x="2197" y="3014"/>
                <a:ext cx="1438"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0" name="Rectangle 147">
                <a:extLst>
                  <a:ext uri="{FF2B5EF4-FFF2-40B4-BE49-F238E27FC236}">
                    <a16:creationId xmlns:a16="http://schemas.microsoft.com/office/drawing/2014/main" id="{FDBE7166-9164-4C6B-94D6-73704BEF9E35}"/>
                  </a:ext>
                </a:extLst>
              </p:cNvPr>
              <p:cNvSpPr>
                <a:spLocks noChangeArrowheads="1"/>
              </p:cNvSpPr>
              <p:nvPr/>
            </p:nvSpPr>
            <p:spPr bwMode="auto">
              <a:xfrm>
                <a:off x="2197" y="3081"/>
                <a:ext cx="8"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1" name="Rectangle 148">
                <a:extLst>
                  <a:ext uri="{FF2B5EF4-FFF2-40B4-BE49-F238E27FC236}">
                    <a16:creationId xmlns:a16="http://schemas.microsoft.com/office/drawing/2014/main" id="{F57FACFE-2FED-4322-8758-C14968CD799F}"/>
                  </a:ext>
                </a:extLst>
              </p:cNvPr>
              <p:cNvSpPr>
                <a:spLocks noChangeArrowheads="1"/>
              </p:cNvSpPr>
              <p:nvPr/>
            </p:nvSpPr>
            <p:spPr bwMode="auto">
              <a:xfrm>
                <a:off x="2197" y="3148"/>
                <a:ext cx="210"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2" name="Rectangle 149">
                <a:extLst>
                  <a:ext uri="{FF2B5EF4-FFF2-40B4-BE49-F238E27FC236}">
                    <a16:creationId xmlns:a16="http://schemas.microsoft.com/office/drawing/2014/main" id="{8058C7CA-314F-45D4-BC7C-14AD3C487398}"/>
                  </a:ext>
                </a:extLst>
              </p:cNvPr>
              <p:cNvSpPr>
                <a:spLocks noChangeArrowheads="1"/>
              </p:cNvSpPr>
              <p:nvPr/>
            </p:nvSpPr>
            <p:spPr bwMode="auto">
              <a:xfrm>
                <a:off x="2197" y="3215"/>
                <a:ext cx="90"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3" name="Rectangle 150">
                <a:extLst>
                  <a:ext uri="{FF2B5EF4-FFF2-40B4-BE49-F238E27FC236}">
                    <a16:creationId xmlns:a16="http://schemas.microsoft.com/office/drawing/2014/main" id="{A444C840-FC10-4079-A44E-9BC5B2D03D18}"/>
                  </a:ext>
                </a:extLst>
              </p:cNvPr>
              <p:cNvSpPr>
                <a:spLocks noChangeArrowheads="1"/>
              </p:cNvSpPr>
              <p:nvPr/>
            </p:nvSpPr>
            <p:spPr bwMode="auto">
              <a:xfrm>
                <a:off x="2197" y="3282"/>
                <a:ext cx="18"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4" name="Rectangle 151">
                <a:extLst>
                  <a:ext uri="{FF2B5EF4-FFF2-40B4-BE49-F238E27FC236}">
                    <a16:creationId xmlns:a16="http://schemas.microsoft.com/office/drawing/2014/main" id="{E50FEF62-4A56-411E-9E5F-BB763C0555BB}"/>
                  </a:ext>
                </a:extLst>
              </p:cNvPr>
              <p:cNvSpPr>
                <a:spLocks noChangeArrowheads="1"/>
              </p:cNvSpPr>
              <p:nvPr/>
            </p:nvSpPr>
            <p:spPr bwMode="auto">
              <a:xfrm>
                <a:off x="2197" y="3349"/>
                <a:ext cx="1"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5" name="Rectangle 152">
                <a:extLst>
                  <a:ext uri="{FF2B5EF4-FFF2-40B4-BE49-F238E27FC236}">
                    <a16:creationId xmlns:a16="http://schemas.microsoft.com/office/drawing/2014/main" id="{51E006F2-A014-4297-89BC-472872A5CFFE}"/>
                  </a:ext>
                </a:extLst>
              </p:cNvPr>
              <p:cNvSpPr>
                <a:spLocks noChangeArrowheads="1"/>
              </p:cNvSpPr>
              <p:nvPr/>
            </p:nvSpPr>
            <p:spPr bwMode="auto">
              <a:xfrm>
                <a:off x="2197" y="3416"/>
                <a:ext cx="194" cy="54"/>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6" name="Rectangle 153">
                <a:extLst>
                  <a:ext uri="{FF2B5EF4-FFF2-40B4-BE49-F238E27FC236}">
                    <a16:creationId xmlns:a16="http://schemas.microsoft.com/office/drawing/2014/main" id="{1CFFE804-5571-4F59-B8AD-9A6C02059E02}"/>
                  </a:ext>
                </a:extLst>
              </p:cNvPr>
              <p:cNvSpPr>
                <a:spLocks noChangeArrowheads="1"/>
              </p:cNvSpPr>
              <p:nvPr/>
            </p:nvSpPr>
            <p:spPr bwMode="auto">
              <a:xfrm>
                <a:off x="2197" y="3484"/>
                <a:ext cx="515" cy="5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7" name="Rectangle 154">
                <a:extLst>
                  <a:ext uri="{FF2B5EF4-FFF2-40B4-BE49-F238E27FC236}">
                    <a16:creationId xmlns:a16="http://schemas.microsoft.com/office/drawing/2014/main" id="{B35D8F62-8B5D-452A-B45C-1B599C61915B}"/>
                  </a:ext>
                </a:extLst>
              </p:cNvPr>
              <p:cNvSpPr>
                <a:spLocks noChangeArrowheads="1"/>
              </p:cNvSpPr>
              <p:nvPr/>
            </p:nvSpPr>
            <p:spPr bwMode="auto">
              <a:xfrm>
                <a:off x="2197" y="3551"/>
                <a:ext cx="20" cy="5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8" name="Rectangle 155">
                <a:extLst>
                  <a:ext uri="{FF2B5EF4-FFF2-40B4-BE49-F238E27FC236}">
                    <a16:creationId xmlns:a16="http://schemas.microsoft.com/office/drawing/2014/main" id="{D606C6B8-95D7-4809-8D9F-C980AFE3F08F}"/>
                  </a:ext>
                </a:extLst>
              </p:cNvPr>
              <p:cNvSpPr>
                <a:spLocks noChangeArrowheads="1"/>
              </p:cNvSpPr>
              <p:nvPr/>
            </p:nvSpPr>
            <p:spPr bwMode="auto">
              <a:xfrm>
                <a:off x="2197" y="3618"/>
                <a:ext cx="3" cy="5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9" name="Rectangle 156">
                <a:extLst>
                  <a:ext uri="{FF2B5EF4-FFF2-40B4-BE49-F238E27FC236}">
                    <a16:creationId xmlns:a16="http://schemas.microsoft.com/office/drawing/2014/main" id="{19F6A7E8-D38D-424C-A986-279C5D768C26}"/>
                  </a:ext>
                </a:extLst>
              </p:cNvPr>
              <p:cNvSpPr>
                <a:spLocks noChangeArrowheads="1"/>
              </p:cNvSpPr>
              <p:nvPr/>
            </p:nvSpPr>
            <p:spPr bwMode="auto">
              <a:xfrm>
                <a:off x="2197" y="3685"/>
                <a:ext cx="1" cy="5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0" name="Rectangle 157">
                <a:extLst>
                  <a:ext uri="{FF2B5EF4-FFF2-40B4-BE49-F238E27FC236}">
                    <a16:creationId xmlns:a16="http://schemas.microsoft.com/office/drawing/2014/main" id="{D5B96252-3239-4905-B803-112A182BC8EC}"/>
                  </a:ext>
                </a:extLst>
              </p:cNvPr>
              <p:cNvSpPr>
                <a:spLocks noChangeArrowheads="1"/>
              </p:cNvSpPr>
              <p:nvPr/>
            </p:nvSpPr>
            <p:spPr bwMode="auto">
              <a:xfrm>
                <a:off x="2197" y="3752"/>
                <a:ext cx="1" cy="5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1" name="Rectangle 158">
                <a:extLst>
                  <a:ext uri="{FF2B5EF4-FFF2-40B4-BE49-F238E27FC236}">
                    <a16:creationId xmlns:a16="http://schemas.microsoft.com/office/drawing/2014/main" id="{1DC0D8DB-8E1D-42A5-AF19-213513A47AB0}"/>
                  </a:ext>
                </a:extLst>
              </p:cNvPr>
              <p:cNvSpPr>
                <a:spLocks noChangeArrowheads="1"/>
              </p:cNvSpPr>
              <p:nvPr/>
            </p:nvSpPr>
            <p:spPr bwMode="auto">
              <a:xfrm>
                <a:off x="2197" y="3819"/>
                <a:ext cx="91" cy="5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2" name="Rectangle 159">
                <a:extLst>
                  <a:ext uri="{FF2B5EF4-FFF2-40B4-BE49-F238E27FC236}">
                    <a16:creationId xmlns:a16="http://schemas.microsoft.com/office/drawing/2014/main" id="{4D750681-1AFB-401C-9818-B6E087D37294}"/>
                  </a:ext>
                </a:extLst>
              </p:cNvPr>
              <p:cNvSpPr>
                <a:spLocks noChangeArrowheads="1"/>
              </p:cNvSpPr>
              <p:nvPr/>
            </p:nvSpPr>
            <p:spPr bwMode="auto">
              <a:xfrm>
                <a:off x="2197" y="3886"/>
                <a:ext cx="6" cy="53"/>
              </a:xfrm>
              <a:prstGeom prst="rect">
                <a:avLst/>
              </a:prstGeom>
              <a:noFill/>
              <a:ln w="4763" cap="flat">
                <a:solidFill>
                  <a:srgbClr val="CC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3" name="Line 160">
                <a:extLst>
                  <a:ext uri="{FF2B5EF4-FFF2-40B4-BE49-F238E27FC236}">
                    <a16:creationId xmlns:a16="http://schemas.microsoft.com/office/drawing/2014/main" id="{BE44F7AB-78FE-4E9F-89A9-78077631B0DF}"/>
                  </a:ext>
                </a:extLst>
              </p:cNvPr>
              <p:cNvSpPr>
                <a:spLocks noChangeShapeType="1"/>
              </p:cNvSpPr>
              <p:nvPr/>
            </p:nvSpPr>
            <p:spPr bwMode="auto">
              <a:xfrm>
                <a:off x="2216" y="2572"/>
                <a:ext cx="6"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4" name="Line 161">
                <a:extLst>
                  <a:ext uri="{FF2B5EF4-FFF2-40B4-BE49-F238E27FC236}">
                    <a16:creationId xmlns:a16="http://schemas.microsoft.com/office/drawing/2014/main" id="{3462B75F-B81B-4FAB-9D48-1E8074C76C65}"/>
                  </a:ext>
                </a:extLst>
              </p:cNvPr>
              <p:cNvSpPr>
                <a:spLocks noChangeShapeType="1"/>
              </p:cNvSpPr>
              <p:nvPr/>
            </p:nvSpPr>
            <p:spPr bwMode="auto">
              <a:xfrm>
                <a:off x="2277" y="2639"/>
                <a:ext cx="11"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5" name="Line 162">
                <a:extLst>
                  <a:ext uri="{FF2B5EF4-FFF2-40B4-BE49-F238E27FC236}">
                    <a16:creationId xmlns:a16="http://schemas.microsoft.com/office/drawing/2014/main" id="{3C523B9B-7525-43C3-9235-6EEA0CFA94E1}"/>
                  </a:ext>
                </a:extLst>
              </p:cNvPr>
              <p:cNvSpPr>
                <a:spLocks noChangeShapeType="1"/>
              </p:cNvSpPr>
              <p:nvPr/>
            </p:nvSpPr>
            <p:spPr bwMode="auto">
              <a:xfrm>
                <a:off x="2209" y="2773"/>
                <a:ext cx="1"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6" name="Line 163">
                <a:extLst>
                  <a:ext uri="{FF2B5EF4-FFF2-40B4-BE49-F238E27FC236}">
                    <a16:creationId xmlns:a16="http://schemas.microsoft.com/office/drawing/2014/main" id="{1F696D01-0602-4343-86A9-A9B7FE2D88BD}"/>
                  </a:ext>
                </a:extLst>
              </p:cNvPr>
              <p:cNvSpPr>
                <a:spLocks noChangeShapeType="1"/>
              </p:cNvSpPr>
              <p:nvPr/>
            </p:nvSpPr>
            <p:spPr bwMode="auto">
              <a:xfrm>
                <a:off x="2244" y="2840"/>
                <a:ext cx="7"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7" name="Line 164">
                <a:extLst>
                  <a:ext uri="{FF2B5EF4-FFF2-40B4-BE49-F238E27FC236}">
                    <a16:creationId xmlns:a16="http://schemas.microsoft.com/office/drawing/2014/main" id="{2B272ECA-1CB1-48C7-941D-3DAE974E9CE0}"/>
                  </a:ext>
                </a:extLst>
              </p:cNvPr>
              <p:cNvSpPr>
                <a:spLocks noChangeShapeType="1"/>
              </p:cNvSpPr>
              <p:nvPr/>
            </p:nvSpPr>
            <p:spPr bwMode="auto">
              <a:xfrm>
                <a:off x="2197" y="2907"/>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8" name="Line 165">
                <a:extLst>
                  <a:ext uri="{FF2B5EF4-FFF2-40B4-BE49-F238E27FC236}">
                    <a16:creationId xmlns:a16="http://schemas.microsoft.com/office/drawing/2014/main" id="{4DBE6C90-1CFE-4C92-B92E-1D8F2FBCFBD4}"/>
                  </a:ext>
                </a:extLst>
              </p:cNvPr>
              <p:cNvSpPr>
                <a:spLocks noChangeShapeType="1"/>
              </p:cNvSpPr>
              <p:nvPr/>
            </p:nvSpPr>
            <p:spPr bwMode="auto">
              <a:xfrm>
                <a:off x="2353" y="2974"/>
                <a:ext cx="21"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9" name="Line 166">
                <a:extLst>
                  <a:ext uri="{FF2B5EF4-FFF2-40B4-BE49-F238E27FC236}">
                    <a16:creationId xmlns:a16="http://schemas.microsoft.com/office/drawing/2014/main" id="{03219D3C-D9FD-4507-B556-F48018FEC360}"/>
                  </a:ext>
                </a:extLst>
              </p:cNvPr>
              <p:cNvSpPr>
                <a:spLocks noChangeShapeType="1"/>
              </p:cNvSpPr>
              <p:nvPr/>
            </p:nvSpPr>
            <p:spPr bwMode="auto">
              <a:xfrm>
                <a:off x="3549" y="3041"/>
                <a:ext cx="124"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0" name="Line 167">
                <a:extLst>
                  <a:ext uri="{FF2B5EF4-FFF2-40B4-BE49-F238E27FC236}">
                    <a16:creationId xmlns:a16="http://schemas.microsoft.com/office/drawing/2014/main" id="{B0637839-FF0D-4842-8E78-DD0CD8694AEE}"/>
                  </a:ext>
                </a:extLst>
              </p:cNvPr>
              <p:cNvSpPr>
                <a:spLocks noChangeShapeType="1"/>
              </p:cNvSpPr>
              <p:nvPr/>
            </p:nvSpPr>
            <p:spPr bwMode="auto">
              <a:xfrm>
                <a:off x="2205" y="3108"/>
                <a:ext cx="1"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1" name="Line 168">
                <a:extLst>
                  <a:ext uri="{FF2B5EF4-FFF2-40B4-BE49-F238E27FC236}">
                    <a16:creationId xmlns:a16="http://schemas.microsoft.com/office/drawing/2014/main" id="{98C6EFD7-3AB9-4A97-87F4-4D4995F6ECA6}"/>
                  </a:ext>
                </a:extLst>
              </p:cNvPr>
              <p:cNvSpPr>
                <a:spLocks noChangeShapeType="1"/>
              </p:cNvSpPr>
              <p:nvPr/>
            </p:nvSpPr>
            <p:spPr bwMode="auto">
              <a:xfrm>
                <a:off x="2396" y="3175"/>
                <a:ext cx="23"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2" name="Line 169">
                <a:extLst>
                  <a:ext uri="{FF2B5EF4-FFF2-40B4-BE49-F238E27FC236}">
                    <a16:creationId xmlns:a16="http://schemas.microsoft.com/office/drawing/2014/main" id="{6FB9EE0E-A77A-4D17-AFAE-9F9ADD0D9E1F}"/>
                  </a:ext>
                </a:extLst>
              </p:cNvPr>
              <p:cNvSpPr>
                <a:spLocks noChangeShapeType="1"/>
              </p:cNvSpPr>
              <p:nvPr/>
            </p:nvSpPr>
            <p:spPr bwMode="auto">
              <a:xfrm>
                <a:off x="2281" y="3242"/>
                <a:ext cx="12"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3" name="Line 170">
                <a:extLst>
                  <a:ext uri="{FF2B5EF4-FFF2-40B4-BE49-F238E27FC236}">
                    <a16:creationId xmlns:a16="http://schemas.microsoft.com/office/drawing/2014/main" id="{052B3751-BF36-4859-B5EF-F7E36FD3D40A}"/>
                  </a:ext>
                </a:extLst>
              </p:cNvPr>
              <p:cNvSpPr>
                <a:spLocks noChangeShapeType="1"/>
              </p:cNvSpPr>
              <p:nvPr/>
            </p:nvSpPr>
            <p:spPr bwMode="auto">
              <a:xfrm>
                <a:off x="2214" y="3309"/>
                <a:ext cx="3"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4" name="Line 171">
                <a:extLst>
                  <a:ext uri="{FF2B5EF4-FFF2-40B4-BE49-F238E27FC236}">
                    <a16:creationId xmlns:a16="http://schemas.microsoft.com/office/drawing/2014/main" id="{B300F777-9769-4378-9BF2-09E07570C917}"/>
                  </a:ext>
                </a:extLst>
              </p:cNvPr>
              <p:cNvSpPr>
                <a:spLocks noChangeShapeType="1"/>
              </p:cNvSpPr>
              <p:nvPr/>
            </p:nvSpPr>
            <p:spPr bwMode="auto">
              <a:xfrm>
                <a:off x="2198" y="3376"/>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5" name="Line 172">
                <a:extLst>
                  <a:ext uri="{FF2B5EF4-FFF2-40B4-BE49-F238E27FC236}">
                    <a16:creationId xmlns:a16="http://schemas.microsoft.com/office/drawing/2014/main" id="{560422B6-E209-4C76-A30A-6E8BA718D982}"/>
                  </a:ext>
                </a:extLst>
              </p:cNvPr>
              <p:cNvSpPr>
                <a:spLocks noChangeShapeType="1"/>
              </p:cNvSpPr>
              <p:nvPr/>
            </p:nvSpPr>
            <p:spPr bwMode="auto">
              <a:xfrm>
                <a:off x="2378" y="3443"/>
                <a:ext cx="27"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6" name="Line 173">
                <a:extLst>
                  <a:ext uri="{FF2B5EF4-FFF2-40B4-BE49-F238E27FC236}">
                    <a16:creationId xmlns:a16="http://schemas.microsoft.com/office/drawing/2014/main" id="{E7B44D16-032D-4E28-BD8E-2DEDC01FDBD4}"/>
                  </a:ext>
                </a:extLst>
              </p:cNvPr>
              <p:cNvSpPr>
                <a:spLocks noChangeShapeType="1"/>
              </p:cNvSpPr>
              <p:nvPr/>
            </p:nvSpPr>
            <p:spPr bwMode="auto">
              <a:xfrm>
                <a:off x="2678" y="3510"/>
                <a:ext cx="71"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7" name="Line 174">
                <a:extLst>
                  <a:ext uri="{FF2B5EF4-FFF2-40B4-BE49-F238E27FC236}">
                    <a16:creationId xmlns:a16="http://schemas.microsoft.com/office/drawing/2014/main" id="{9B750A21-5BB7-40AD-ADC9-290FB7B88542}"/>
                  </a:ext>
                </a:extLst>
              </p:cNvPr>
              <p:cNvSpPr>
                <a:spLocks noChangeShapeType="1"/>
              </p:cNvSpPr>
              <p:nvPr/>
            </p:nvSpPr>
            <p:spPr bwMode="auto">
              <a:xfrm>
                <a:off x="2216" y="3577"/>
                <a:ext cx="2"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8" name="Line 175">
                <a:extLst>
                  <a:ext uri="{FF2B5EF4-FFF2-40B4-BE49-F238E27FC236}">
                    <a16:creationId xmlns:a16="http://schemas.microsoft.com/office/drawing/2014/main" id="{7FB26273-C35D-4660-BB2C-745E2363BCD4}"/>
                  </a:ext>
                </a:extLst>
              </p:cNvPr>
              <p:cNvSpPr>
                <a:spLocks noChangeShapeType="1"/>
              </p:cNvSpPr>
              <p:nvPr/>
            </p:nvSpPr>
            <p:spPr bwMode="auto">
              <a:xfrm>
                <a:off x="2200" y="3644"/>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9" name="Line 176">
                <a:extLst>
                  <a:ext uri="{FF2B5EF4-FFF2-40B4-BE49-F238E27FC236}">
                    <a16:creationId xmlns:a16="http://schemas.microsoft.com/office/drawing/2014/main" id="{B317396F-325E-4BA8-BFC3-31CAA647EE1D}"/>
                  </a:ext>
                </a:extLst>
              </p:cNvPr>
              <p:cNvSpPr>
                <a:spLocks noChangeShapeType="1"/>
              </p:cNvSpPr>
              <p:nvPr/>
            </p:nvSpPr>
            <p:spPr bwMode="auto">
              <a:xfrm>
                <a:off x="2197" y="3711"/>
                <a:ext cx="1"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0" name="Line 177">
                <a:extLst>
                  <a:ext uri="{FF2B5EF4-FFF2-40B4-BE49-F238E27FC236}">
                    <a16:creationId xmlns:a16="http://schemas.microsoft.com/office/drawing/2014/main" id="{95406E88-B417-4825-A992-9C11005DCAC4}"/>
                  </a:ext>
                </a:extLst>
              </p:cNvPr>
              <p:cNvSpPr>
                <a:spLocks noChangeShapeType="1"/>
              </p:cNvSpPr>
              <p:nvPr/>
            </p:nvSpPr>
            <p:spPr bwMode="auto">
              <a:xfrm>
                <a:off x="2198" y="3778"/>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1" name="Line 178">
                <a:extLst>
                  <a:ext uri="{FF2B5EF4-FFF2-40B4-BE49-F238E27FC236}">
                    <a16:creationId xmlns:a16="http://schemas.microsoft.com/office/drawing/2014/main" id="{B250C777-4C07-4A75-8B86-6EE0740F934F}"/>
                  </a:ext>
                </a:extLst>
              </p:cNvPr>
              <p:cNvSpPr>
                <a:spLocks noChangeShapeType="1"/>
              </p:cNvSpPr>
              <p:nvPr/>
            </p:nvSpPr>
            <p:spPr bwMode="auto">
              <a:xfrm>
                <a:off x="2284" y="3845"/>
                <a:ext cx="8"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2" name="Line 179">
                <a:extLst>
                  <a:ext uri="{FF2B5EF4-FFF2-40B4-BE49-F238E27FC236}">
                    <a16:creationId xmlns:a16="http://schemas.microsoft.com/office/drawing/2014/main" id="{8EF29776-09B1-4F64-8032-70C646AFD017}"/>
                  </a:ext>
                </a:extLst>
              </p:cNvPr>
              <p:cNvSpPr>
                <a:spLocks noChangeShapeType="1"/>
              </p:cNvSpPr>
              <p:nvPr/>
            </p:nvSpPr>
            <p:spPr bwMode="auto">
              <a:xfrm>
                <a:off x="2203" y="3913"/>
                <a:ext cx="0" cy="0"/>
              </a:xfrm>
              <a:prstGeom prst="line">
                <a:avLst/>
              </a:prstGeom>
              <a:noFill/>
              <a:ln w="33338" cap="flat">
                <a:solidFill>
                  <a:srgbClr val="FFBF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3" name="Line 180">
                <a:extLst>
                  <a:ext uri="{FF2B5EF4-FFF2-40B4-BE49-F238E27FC236}">
                    <a16:creationId xmlns:a16="http://schemas.microsoft.com/office/drawing/2014/main" id="{CFB35A7D-0312-4F9E-A45E-151A2CBFDCD8}"/>
                  </a:ext>
                </a:extLst>
              </p:cNvPr>
              <p:cNvSpPr>
                <a:spLocks noChangeShapeType="1"/>
              </p:cNvSpPr>
              <p:nvPr/>
            </p:nvSpPr>
            <p:spPr bwMode="auto">
              <a:xfrm>
                <a:off x="2197" y="2504"/>
                <a:ext cx="0" cy="1476"/>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4" name="Line 181">
                <a:extLst>
                  <a:ext uri="{FF2B5EF4-FFF2-40B4-BE49-F238E27FC236}">
                    <a16:creationId xmlns:a16="http://schemas.microsoft.com/office/drawing/2014/main" id="{1E96135F-7E64-4683-A719-ABE7744089DA}"/>
                  </a:ext>
                </a:extLst>
              </p:cNvPr>
              <p:cNvSpPr>
                <a:spLocks noChangeShapeType="1"/>
              </p:cNvSpPr>
              <p:nvPr/>
            </p:nvSpPr>
            <p:spPr bwMode="auto">
              <a:xfrm>
                <a:off x="2197" y="2572"/>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5" name="Line 182">
                <a:extLst>
                  <a:ext uri="{FF2B5EF4-FFF2-40B4-BE49-F238E27FC236}">
                    <a16:creationId xmlns:a16="http://schemas.microsoft.com/office/drawing/2014/main" id="{5AEC955E-A300-4F47-9BCF-C1E7FD05ECFF}"/>
                  </a:ext>
                </a:extLst>
              </p:cNvPr>
              <p:cNvSpPr>
                <a:spLocks noChangeShapeType="1"/>
              </p:cNvSpPr>
              <p:nvPr/>
            </p:nvSpPr>
            <p:spPr bwMode="auto">
              <a:xfrm>
                <a:off x="2197" y="2639"/>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6" name="Line 183">
                <a:extLst>
                  <a:ext uri="{FF2B5EF4-FFF2-40B4-BE49-F238E27FC236}">
                    <a16:creationId xmlns:a16="http://schemas.microsoft.com/office/drawing/2014/main" id="{158A1372-E858-4BE0-AFF6-ED6D463CFBA0}"/>
                  </a:ext>
                </a:extLst>
              </p:cNvPr>
              <p:cNvSpPr>
                <a:spLocks noChangeShapeType="1"/>
              </p:cNvSpPr>
              <p:nvPr/>
            </p:nvSpPr>
            <p:spPr bwMode="auto">
              <a:xfrm>
                <a:off x="2197" y="2706"/>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7" name="Line 184">
                <a:extLst>
                  <a:ext uri="{FF2B5EF4-FFF2-40B4-BE49-F238E27FC236}">
                    <a16:creationId xmlns:a16="http://schemas.microsoft.com/office/drawing/2014/main" id="{33B8FE71-AF68-4CFA-8E21-1368CA700524}"/>
                  </a:ext>
                </a:extLst>
              </p:cNvPr>
              <p:cNvSpPr>
                <a:spLocks noChangeShapeType="1"/>
              </p:cNvSpPr>
              <p:nvPr/>
            </p:nvSpPr>
            <p:spPr bwMode="auto">
              <a:xfrm>
                <a:off x="2197" y="2773"/>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8" name="Line 185">
                <a:extLst>
                  <a:ext uri="{FF2B5EF4-FFF2-40B4-BE49-F238E27FC236}">
                    <a16:creationId xmlns:a16="http://schemas.microsoft.com/office/drawing/2014/main" id="{7F1AA62C-F7C1-4C6D-94FA-AEF5F2426CA5}"/>
                  </a:ext>
                </a:extLst>
              </p:cNvPr>
              <p:cNvSpPr>
                <a:spLocks noChangeShapeType="1"/>
              </p:cNvSpPr>
              <p:nvPr/>
            </p:nvSpPr>
            <p:spPr bwMode="auto">
              <a:xfrm>
                <a:off x="2197" y="2840"/>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9" name="Line 186">
                <a:extLst>
                  <a:ext uri="{FF2B5EF4-FFF2-40B4-BE49-F238E27FC236}">
                    <a16:creationId xmlns:a16="http://schemas.microsoft.com/office/drawing/2014/main" id="{BD75E31E-3E03-4032-8A48-88C2851262EA}"/>
                  </a:ext>
                </a:extLst>
              </p:cNvPr>
              <p:cNvSpPr>
                <a:spLocks noChangeShapeType="1"/>
              </p:cNvSpPr>
              <p:nvPr/>
            </p:nvSpPr>
            <p:spPr bwMode="auto">
              <a:xfrm>
                <a:off x="2197" y="2907"/>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0" name="Line 187">
                <a:extLst>
                  <a:ext uri="{FF2B5EF4-FFF2-40B4-BE49-F238E27FC236}">
                    <a16:creationId xmlns:a16="http://schemas.microsoft.com/office/drawing/2014/main" id="{AF1860FA-27EC-41CE-BD7F-588EEFAD3009}"/>
                  </a:ext>
                </a:extLst>
              </p:cNvPr>
              <p:cNvSpPr>
                <a:spLocks noChangeShapeType="1"/>
              </p:cNvSpPr>
              <p:nvPr/>
            </p:nvSpPr>
            <p:spPr bwMode="auto">
              <a:xfrm>
                <a:off x="2197" y="2974"/>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1" name="Line 188">
                <a:extLst>
                  <a:ext uri="{FF2B5EF4-FFF2-40B4-BE49-F238E27FC236}">
                    <a16:creationId xmlns:a16="http://schemas.microsoft.com/office/drawing/2014/main" id="{8D66C591-61A8-41B3-A2D8-AB5361B1FEA3}"/>
                  </a:ext>
                </a:extLst>
              </p:cNvPr>
              <p:cNvSpPr>
                <a:spLocks noChangeShapeType="1"/>
              </p:cNvSpPr>
              <p:nvPr/>
            </p:nvSpPr>
            <p:spPr bwMode="auto">
              <a:xfrm>
                <a:off x="2197" y="3041"/>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2" name="Line 189">
                <a:extLst>
                  <a:ext uri="{FF2B5EF4-FFF2-40B4-BE49-F238E27FC236}">
                    <a16:creationId xmlns:a16="http://schemas.microsoft.com/office/drawing/2014/main" id="{5C889423-9DB3-4D48-94F0-8944A49AC06B}"/>
                  </a:ext>
                </a:extLst>
              </p:cNvPr>
              <p:cNvSpPr>
                <a:spLocks noChangeShapeType="1"/>
              </p:cNvSpPr>
              <p:nvPr/>
            </p:nvSpPr>
            <p:spPr bwMode="auto">
              <a:xfrm>
                <a:off x="2197" y="3108"/>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3" name="Line 190">
                <a:extLst>
                  <a:ext uri="{FF2B5EF4-FFF2-40B4-BE49-F238E27FC236}">
                    <a16:creationId xmlns:a16="http://schemas.microsoft.com/office/drawing/2014/main" id="{E06471C2-F020-493F-A9F9-9E3440B4A4B4}"/>
                  </a:ext>
                </a:extLst>
              </p:cNvPr>
              <p:cNvSpPr>
                <a:spLocks noChangeShapeType="1"/>
              </p:cNvSpPr>
              <p:nvPr/>
            </p:nvSpPr>
            <p:spPr bwMode="auto">
              <a:xfrm>
                <a:off x="2197" y="3175"/>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4" name="Line 191">
                <a:extLst>
                  <a:ext uri="{FF2B5EF4-FFF2-40B4-BE49-F238E27FC236}">
                    <a16:creationId xmlns:a16="http://schemas.microsoft.com/office/drawing/2014/main" id="{99855C9B-D449-4E18-B99A-CA3B0BC55E01}"/>
                  </a:ext>
                </a:extLst>
              </p:cNvPr>
              <p:cNvSpPr>
                <a:spLocks noChangeShapeType="1"/>
              </p:cNvSpPr>
              <p:nvPr/>
            </p:nvSpPr>
            <p:spPr bwMode="auto">
              <a:xfrm>
                <a:off x="2197" y="3242"/>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5" name="Line 192">
                <a:extLst>
                  <a:ext uri="{FF2B5EF4-FFF2-40B4-BE49-F238E27FC236}">
                    <a16:creationId xmlns:a16="http://schemas.microsoft.com/office/drawing/2014/main" id="{13C0A18A-583D-421D-BB3A-1D920DAA6FCD}"/>
                  </a:ext>
                </a:extLst>
              </p:cNvPr>
              <p:cNvSpPr>
                <a:spLocks noChangeShapeType="1"/>
              </p:cNvSpPr>
              <p:nvPr/>
            </p:nvSpPr>
            <p:spPr bwMode="auto">
              <a:xfrm>
                <a:off x="2197" y="3309"/>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6" name="Line 193">
                <a:extLst>
                  <a:ext uri="{FF2B5EF4-FFF2-40B4-BE49-F238E27FC236}">
                    <a16:creationId xmlns:a16="http://schemas.microsoft.com/office/drawing/2014/main" id="{E1D045AD-99C9-46D1-9E07-86D0B2D41A3C}"/>
                  </a:ext>
                </a:extLst>
              </p:cNvPr>
              <p:cNvSpPr>
                <a:spLocks noChangeShapeType="1"/>
              </p:cNvSpPr>
              <p:nvPr/>
            </p:nvSpPr>
            <p:spPr bwMode="auto">
              <a:xfrm>
                <a:off x="2197" y="3376"/>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7" name="Line 194">
                <a:extLst>
                  <a:ext uri="{FF2B5EF4-FFF2-40B4-BE49-F238E27FC236}">
                    <a16:creationId xmlns:a16="http://schemas.microsoft.com/office/drawing/2014/main" id="{5ABDCCF9-EB5E-4D24-8F7C-F6DE4A7E53A0}"/>
                  </a:ext>
                </a:extLst>
              </p:cNvPr>
              <p:cNvSpPr>
                <a:spLocks noChangeShapeType="1"/>
              </p:cNvSpPr>
              <p:nvPr/>
            </p:nvSpPr>
            <p:spPr bwMode="auto">
              <a:xfrm>
                <a:off x="2197" y="3443"/>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8" name="Line 195">
                <a:extLst>
                  <a:ext uri="{FF2B5EF4-FFF2-40B4-BE49-F238E27FC236}">
                    <a16:creationId xmlns:a16="http://schemas.microsoft.com/office/drawing/2014/main" id="{4BFE00F8-1B61-49DE-BDBD-4206A59DEB3C}"/>
                  </a:ext>
                </a:extLst>
              </p:cNvPr>
              <p:cNvSpPr>
                <a:spLocks noChangeShapeType="1"/>
              </p:cNvSpPr>
              <p:nvPr/>
            </p:nvSpPr>
            <p:spPr bwMode="auto">
              <a:xfrm>
                <a:off x="2197" y="3510"/>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9" name="Line 196">
                <a:extLst>
                  <a:ext uri="{FF2B5EF4-FFF2-40B4-BE49-F238E27FC236}">
                    <a16:creationId xmlns:a16="http://schemas.microsoft.com/office/drawing/2014/main" id="{001407F7-A319-4659-A64F-CA88BB444236}"/>
                  </a:ext>
                </a:extLst>
              </p:cNvPr>
              <p:cNvSpPr>
                <a:spLocks noChangeShapeType="1"/>
              </p:cNvSpPr>
              <p:nvPr/>
            </p:nvSpPr>
            <p:spPr bwMode="auto">
              <a:xfrm>
                <a:off x="2197" y="3577"/>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0" name="Line 197">
                <a:extLst>
                  <a:ext uri="{FF2B5EF4-FFF2-40B4-BE49-F238E27FC236}">
                    <a16:creationId xmlns:a16="http://schemas.microsoft.com/office/drawing/2014/main" id="{CA5D80F7-BCD4-4480-96BF-3DF1B801B0D9}"/>
                  </a:ext>
                </a:extLst>
              </p:cNvPr>
              <p:cNvSpPr>
                <a:spLocks noChangeShapeType="1"/>
              </p:cNvSpPr>
              <p:nvPr/>
            </p:nvSpPr>
            <p:spPr bwMode="auto">
              <a:xfrm>
                <a:off x="2197" y="3644"/>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1" name="Line 198">
                <a:extLst>
                  <a:ext uri="{FF2B5EF4-FFF2-40B4-BE49-F238E27FC236}">
                    <a16:creationId xmlns:a16="http://schemas.microsoft.com/office/drawing/2014/main" id="{99744D85-7FBB-4789-8F50-BA78AB25C8F3}"/>
                  </a:ext>
                </a:extLst>
              </p:cNvPr>
              <p:cNvSpPr>
                <a:spLocks noChangeShapeType="1"/>
              </p:cNvSpPr>
              <p:nvPr/>
            </p:nvSpPr>
            <p:spPr bwMode="auto">
              <a:xfrm>
                <a:off x="2197" y="3711"/>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2" name="Line 199">
                <a:extLst>
                  <a:ext uri="{FF2B5EF4-FFF2-40B4-BE49-F238E27FC236}">
                    <a16:creationId xmlns:a16="http://schemas.microsoft.com/office/drawing/2014/main" id="{5B2E89B3-C9A7-4D7A-AB4E-FE609E4DC928}"/>
                  </a:ext>
                </a:extLst>
              </p:cNvPr>
              <p:cNvSpPr>
                <a:spLocks noChangeShapeType="1"/>
              </p:cNvSpPr>
              <p:nvPr/>
            </p:nvSpPr>
            <p:spPr bwMode="auto">
              <a:xfrm>
                <a:off x="2197" y="3778"/>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3" name="Line 200">
                <a:extLst>
                  <a:ext uri="{FF2B5EF4-FFF2-40B4-BE49-F238E27FC236}">
                    <a16:creationId xmlns:a16="http://schemas.microsoft.com/office/drawing/2014/main" id="{36EF3DE4-E02F-4F56-8071-B972C06B82A1}"/>
                  </a:ext>
                </a:extLst>
              </p:cNvPr>
              <p:cNvSpPr>
                <a:spLocks noChangeShapeType="1"/>
              </p:cNvSpPr>
              <p:nvPr/>
            </p:nvSpPr>
            <p:spPr bwMode="auto">
              <a:xfrm>
                <a:off x="2197" y="3845"/>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4" name="Line 201">
                <a:extLst>
                  <a:ext uri="{FF2B5EF4-FFF2-40B4-BE49-F238E27FC236}">
                    <a16:creationId xmlns:a16="http://schemas.microsoft.com/office/drawing/2014/main" id="{371ECCDB-041A-4E9B-B77F-737AEDD53737}"/>
                  </a:ext>
                </a:extLst>
              </p:cNvPr>
              <p:cNvSpPr>
                <a:spLocks noChangeShapeType="1"/>
              </p:cNvSpPr>
              <p:nvPr/>
            </p:nvSpPr>
            <p:spPr bwMode="auto">
              <a:xfrm>
                <a:off x="2197" y="3913"/>
                <a:ext cx="15"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5" name="Rectangle 202">
                <a:extLst>
                  <a:ext uri="{FF2B5EF4-FFF2-40B4-BE49-F238E27FC236}">
                    <a16:creationId xmlns:a16="http://schemas.microsoft.com/office/drawing/2014/main" id="{171E1183-A5E6-4267-9585-517BA5660184}"/>
                  </a:ext>
                </a:extLst>
              </p:cNvPr>
              <p:cNvSpPr>
                <a:spLocks noChangeArrowheads="1"/>
              </p:cNvSpPr>
              <p:nvPr/>
            </p:nvSpPr>
            <p:spPr bwMode="auto">
              <a:xfrm>
                <a:off x="1952" y="2543"/>
                <a:ext cx="254"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initial cases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6" name="Rectangle 203">
                <a:extLst>
                  <a:ext uri="{FF2B5EF4-FFF2-40B4-BE49-F238E27FC236}">
                    <a16:creationId xmlns:a16="http://schemas.microsoft.com/office/drawing/2014/main" id="{36EFA1C8-4368-4BE3-951D-E7E8C9A21744}"/>
                  </a:ext>
                </a:extLst>
              </p:cNvPr>
              <p:cNvSpPr>
                <a:spLocks noChangeArrowheads="1"/>
              </p:cNvSpPr>
              <p:nvPr/>
            </p:nvSpPr>
            <p:spPr bwMode="auto">
              <a:xfrm>
                <a:off x="1843" y="2610"/>
                <a:ext cx="372"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size of population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7" name="Rectangle 204">
                <a:extLst>
                  <a:ext uri="{FF2B5EF4-FFF2-40B4-BE49-F238E27FC236}">
                    <a16:creationId xmlns:a16="http://schemas.microsoft.com/office/drawing/2014/main" id="{D5FF9470-3F6A-4657-86EE-5554E9A103EC}"/>
                  </a:ext>
                </a:extLst>
              </p:cNvPr>
              <p:cNvSpPr>
                <a:spLocks noChangeArrowheads="1"/>
              </p:cNvSpPr>
              <p:nvPr/>
            </p:nvSpPr>
            <p:spPr bwMode="auto">
              <a:xfrm>
                <a:off x="1894" y="2676"/>
                <a:ext cx="317"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initial immunity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216" name="Rectangle 206">
              <a:extLst>
                <a:ext uri="{FF2B5EF4-FFF2-40B4-BE49-F238E27FC236}">
                  <a16:creationId xmlns:a16="http://schemas.microsoft.com/office/drawing/2014/main" id="{EFA1DDFA-529E-4094-804C-AC543701B6A0}"/>
                </a:ext>
              </a:extLst>
            </p:cNvPr>
            <p:cNvSpPr>
              <a:spLocks noChangeArrowheads="1"/>
            </p:cNvSpPr>
            <p:nvPr/>
          </p:nvSpPr>
          <p:spPr bwMode="auto">
            <a:xfrm>
              <a:off x="2994026" y="4360863"/>
              <a:ext cx="51593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P(work | home)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7" name="Rectangle 207">
              <a:extLst>
                <a:ext uri="{FF2B5EF4-FFF2-40B4-BE49-F238E27FC236}">
                  <a16:creationId xmlns:a16="http://schemas.microsoft.com/office/drawing/2014/main" id="{40AA93F3-0BB1-4DB8-B5D7-F857074C85F5}"/>
                </a:ext>
              </a:extLst>
            </p:cNvPr>
            <p:cNvSpPr>
              <a:spLocks noChangeArrowheads="1"/>
            </p:cNvSpPr>
            <p:nvPr/>
          </p:nvSpPr>
          <p:spPr bwMode="auto">
            <a:xfrm>
              <a:off x="2949576" y="4465638"/>
              <a:ext cx="5588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social distancing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8" name="Rectangle 208">
              <a:extLst>
                <a:ext uri="{FF2B5EF4-FFF2-40B4-BE49-F238E27FC236}">
                  <a16:creationId xmlns:a16="http://schemas.microsoft.com/office/drawing/2014/main" id="{8D8702C5-C0E5-4C41-AE3D-F49BFDE0B3F8}"/>
                </a:ext>
              </a:extLst>
            </p:cNvPr>
            <p:cNvSpPr>
              <a:spLocks noChangeArrowheads="1"/>
            </p:cNvSpPr>
            <p:nvPr/>
          </p:nvSpPr>
          <p:spPr bwMode="auto">
            <a:xfrm>
              <a:off x="3006726" y="4572001"/>
              <a:ext cx="50323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bed availability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9" name="Rectangle 209">
              <a:extLst>
                <a:ext uri="{FF2B5EF4-FFF2-40B4-BE49-F238E27FC236}">
                  <a16:creationId xmlns:a16="http://schemas.microsoft.com/office/drawing/2014/main" id="{CAEAEE8A-8D71-4096-A009-034D474167EF}"/>
                </a:ext>
              </a:extLst>
            </p:cNvPr>
            <p:cNvSpPr>
              <a:spLocks noChangeArrowheads="1"/>
            </p:cNvSpPr>
            <p:nvPr/>
          </p:nvSpPr>
          <p:spPr bwMode="auto">
            <a:xfrm>
              <a:off x="2987676" y="4676776"/>
              <a:ext cx="52228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contacts: home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0" name="Rectangle 210">
              <a:extLst>
                <a:ext uri="{FF2B5EF4-FFF2-40B4-BE49-F238E27FC236}">
                  <a16:creationId xmlns:a16="http://schemas.microsoft.com/office/drawing/2014/main" id="{CBE61A79-D74B-4238-A803-E8BD028B29FA}"/>
                </a:ext>
              </a:extLst>
            </p:cNvPr>
            <p:cNvSpPr>
              <a:spLocks noChangeArrowheads="1"/>
            </p:cNvSpPr>
            <p:nvPr/>
          </p:nvSpPr>
          <p:spPr bwMode="auto">
            <a:xfrm>
              <a:off x="3019426" y="4783138"/>
              <a:ext cx="49688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contacts: work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1" name="Rectangle 211">
              <a:extLst>
                <a:ext uri="{FF2B5EF4-FFF2-40B4-BE49-F238E27FC236}">
                  <a16:creationId xmlns:a16="http://schemas.microsoft.com/office/drawing/2014/main" id="{84D2ABD1-95EE-420E-897A-18A8286187DC}"/>
                </a:ext>
              </a:extLst>
            </p:cNvPr>
            <p:cNvSpPr>
              <a:spLocks noChangeArrowheads="1"/>
            </p:cNvSpPr>
            <p:nvPr/>
          </p:nvSpPr>
          <p:spPr bwMode="auto">
            <a:xfrm>
              <a:off x="2789238" y="4887913"/>
              <a:ext cx="7334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P(contagion | contact)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2" name="Rectangle 212">
              <a:extLst>
                <a:ext uri="{FF2B5EF4-FFF2-40B4-BE49-F238E27FC236}">
                  <a16:creationId xmlns:a16="http://schemas.microsoft.com/office/drawing/2014/main" id="{5C55DB0F-9070-4E63-8140-9D3C9CA0BB7D}"/>
                </a:ext>
              </a:extLst>
            </p:cNvPr>
            <p:cNvSpPr>
              <a:spLocks noChangeArrowheads="1"/>
            </p:cNvSpPr>
            <p:nvPr/>
          </p:nvSpPr>
          <p:spPr bwMode="auto">
            <a:xfrm>
              <a:off x="3006726" y="4994276"/>
              <a:ext cx="50323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infected period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3" name="Rectangle 213">
              <a:extLst>
                <a:ext uri="{FF2B5EF4-FFF2-40B4-BE49-F238E27FC236}">
                  <a16:creationId xmlns:a16="http://schemas.microsoft.com/office/drawing/2014/main" id="{13BF16AF-C43F-4DF7-8E68-CD37DA079437}"/>
                </a:ext>
              </a:extLst>
            </p:cNvPr>
            <p:cNvSpPr>
              <a:spLocks noChangeArrowheads="1"/>
            </p:cNvSpPr>
            <p:nvPr/>
          </p:nvSpPr>
          <p:spPr bwMode="auto">
            <a:xfrm>
              <a:off x="2913063" y="5105401"/>
              <a:ext cx="5969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contagious period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4" name="Rectangle 214">
              <a:extLst>
                <a:ext uri="{FF2B5EF4-FFF2-40B4-BE49-F238E27FC236}">
                  <a16:creationId xmlns:a16="http://schemas.microsoft.com/office/drawing/2014/main" id="{0926ABCA-CEA3-4F32-A09A-E19CD6FC08AF}"/>
                </a:ext>
              </a:extLst>
            </p:cNvPr>
            <p:cNvSpPr>
              <a:spLocks noChangeArrowheads="1"/>
            </p:cNvSpPr>
            <p:nvPr/>
          </p:nvSpPr>
          <p:spPr bwMode="auto">
            <a:xfrm>
              <a:off x="2757488" y="5211763"/>
              <a:ext cx="76993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P(symptoms | infected)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5" name="Rectangle 215">
              <a:extLst>
                <a:ext uri="{FF2B5EF4-FFF2-40B4-BE49-F238E27FC236}">
                  <a16:creationId xmlns:a16="http://schemas.microsoft.com/office/drawing/2014/main" id="{B8C35894-023E-47D5-842F-9D703A80840B}"/>
                </a:ext>
              </a:extLst>
            </p:cNvPr>
            <p:cNvSpPr>
              <a:spLocks noChangeArrowheads="1"/>
            </p:cNvSpPr>
            <p:nvPr/>
          </p:nvSpPr>
          <p:spPr bwMode="auto">
            <a:xfrm>
              <a:off x="2806701" y="5316538"/>
              <a:ext cx="7143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000000"/>
                  </a:solidFill>
                  <a:effectLst/>
                  <a:latin typeface="Arial Narrow" panose="020B0606020202030204" pitchFamily="34" charset="0"/>
                </a:rPr>
                <a:t>P(ARDS | symptoms)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6" name="Rectangle 216">
              <a:extLst>
                <a:ext uri="{FF2B5EF4-FFF2-40B4-BE49-F238E27FC236}">
                  <a16:creationId xmlns:a16="http://schemas.microsoft.com/office/drawing/2014/main" id="{99C0C40E-4B2A-40D3-B2F2-620B862C09F6}"/>
                </a:ext>
              </a:extLst>
            </p:cNvPr>
            <p:cNvSpPr>
              <a:spLocks noChangeArrowheads="1"/>
            </p:cNvSpPr>
            <p:nvPr/>
          </p:nvSpPr>
          <p:spPr bwMode="auto">
            <a:xfrm>
              <a:off x="2863851" y="5422901"/>
              <a:ext cx="6588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symptomatic period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7" name="Rectangle 217">
              <a:extLst>
                <a:ext uri="{FF2B5EF4-FFF2-40B4-BE49-F238E27FC236}">
                  <a16:creationId xmlns:a16="http://schemas.microsoft.com/office/drawing/2014/main" id="{8136F475-CC02-45A3-9344-EAC258ADFF16}"/>
                </a:ext>
              </a:extLst>
            </p:cNvPr>
            <p:cNvSpPr>
              <a:spLocks noChangeArrowheads="1"/>
            </p:cNvSpPr>
            <p:nvPr/>
          </p:nvSpPr>
          <p:spPr bwMode="auto">
            <a:xfrm>
              <a:off x="2913063" y="5529263"/>
              <a:ext cx="5969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acute RDS period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8" name="Rectangle 218">
              <a:extLst>
                <a:ext uri="{FF2B5EF4-FFF2-40B4-BE49-F238E27FC236}">
                  <a16:creationId xmlns:a16="http://schemas.microsoft.com/office/drawing/2014/main" id="{7E432FD0-E43B-46EF-8598-AF738B7D0BD4}"/>
                </a:ext>
              </a:extLst>
            </p:cNvPr>
            <p:cNvSpPr>
              <a:spLocks noChangeArrowheads="1"/>
            </p:cNvSpPr>
            <p:nvPr/>
          </p:nvSpPr>
          <p:spPr bwMode="auto">
            <a:xfrm>
              <a:off x="2962276" y="5634038"/>
              <a:ext cx="55245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P(fatality | CCU)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9" name="Rectangle 219">
              <a:extLst>
                <a:ext uri="{FF2B5EF4-FFF2-40B4-BE49-F238E27FC236}">
                  <a16:creationId xmlns:a16="http://schemas.microsoft.com/office/drawing/2014/main" id="{4EE91259-4813-4662-B87E-B14F3724268F}"/>
                </a:ext>
              </a:extLst>
            </p:cNvPr>
            <p:cNvSpPr>
              <a:spLocks noChangeArrowheads="1"/>
            </p:cNvSpPr>
            <p:nvPr/>
          </p:nvSpPr>
          <p:spPr bwMode="auto">
            <a:xfrm>
              <a:off x="2906713" y="5740401"/>
              <a:ext cx="6096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P(survival | home)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0" name="Rectangle 220">
              <a:extLst>
                <a:ext uri="{FF2B5EF4-FFF2-40B4-BE49-F238E27FC236}">
                  <a16:creationId xmlns:a16="http://schemas.microsoft.com/office/drawing/2014/main" id="{F1BB8991-4B32-4563-BEC5-F56C18BE5B2D}"/>
                </a:ext>
              </a:extLst>
            </p:cNvPr>
            <p:cNvSpPr>
              <a:spLocks noChangeArrowheads="1"/>
            </p:cNvSpPr>
            <p:nvPr/>
          </p:nvSpPr>
          <p:spPr bwMode="auto">
            <a:xfrm>
              <a:off x="2857501" y="5845176"/>
              <a:ext cx="6651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threshold for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 name="Rectangle 221">
              <a:extLst>
                <a:ext uri="{FF2B5EF4-FFF2-40B4-BE49-F238E27FC236}">
                  <a16:creationId xmlns:a16="http://schemas.microsoft.com/office/drawing/2014/main" id="{B99A2110-8D57-468A-B048-EBE34DD975A6}"/>
                </a:ext>
              </a:extLst>
            </p:cNvPr>
            <p:cNvSpPr>
              <a:spLocks noChangeArrowheads="1"/>
            </p:cNvSpPr>
            <p:nvPr/>
          </p:nvSpPr>
          <p:spPr bwMode="auto">
            <a:xfrm>
              <a:off x="3205163" y="5957888"/>
              <a:ext cx="2921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test rate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 name="Rectangle 222">
              <a:extLst>
                <a:ext uri="{FF2B5EF4-FFF2-40B4-BE49-F238E27FC236}">
                  <a16:creationId xmlns:a16="http://schemas.microsoft.com/office/drawing/2014/main" id="{4CE64B63-5A01-4F42-9CF4-7BB71A9C43B3}"/>
                </a:ext>
              </a:extLst>
            </p:cNvPr>
            <p:cNvSpPr>
              <a:spLocks noChangeArrowheads="1"/>
            </p:cNvSpPr>
            <p:nvPr/>
          </p:nvSpPr>
          <p:spPr bwMode="auto">
            <a:xfrm>
              <a:off x="3162301" y="6062663"/>
              <a:ext cx="34131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test delay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3" name="Rectangle 223">
              <a:extLst>
                <a:ext uri="{FF2B5EF4-FFF2-40B4-BE49-F238E27FC236}">
                  <a16:creationId xmlns:a16="http://schemas.microsoft.com/office/drawing/2014/main" id="{006B554F-C3AB-4320-8D0D-029EBA537C6A}"/>
                </a:ext>
              </a:extLst>
            </p:cNvPr>
            <p:cNvSpPr>
              <a:spLocks noChangeArrowheads="1"/>
            </p:cNvSpPr>
            <p:nvPr/>
          </p:nvSpPr>
          <p:spPr bwMode="auto">
            <a:xfrm>
              <a:off x="2806701" y="6169026"/>
              <a:ext cx="7143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P(tested | uninfected)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4" name="Line 224">
              <a:extLst>
                <a:ext uri="{FF2B5EF4-FFF2-40B4-BE49-F238E27FC236}">
                  <a16:creationId xmlns:a16="http://schemas.microsoft.com/office/drawing/2014/main" id="{B6AF0037-3BB8-47BA-9103-3B976925475C}"/>
                </a:ext>
              </a:extLst>
            </p:cNvPr>
            <p:cNvSpPr>
              <a:spLocks noChangeShapeType="1"/>
            </p:cNvSpPr>
            <p:nvPr/>
          </p:nvSpPr>
          <p:spPr bwMode="auto">
            <a:xfrm>
              <a:off x="3487738" y="3975101"/>
              <a:ext cx="2343150" cy="0"/>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 name="Line 225">
              <a:extLst>
                <a:ext uri="{FF2B5EF4-FFF2-40B4-BE49-F238E27FC236}">
                  <a16:creationId xmlns:a16="http://schemas.microsoft.com/office/drawing/2014/main" id="{A2907D8C-F2CB-4472-BE57-A5213843C9F8}"/>
                </a:ext>
              </a:extLst>
            </p:cNvPr>
            <p:cNvSpPr>
              <a:spLocks noChangeShapeType="1"/>
            </p:cNvSpPr>
            <p:nvPr/>
          </p:nvSpPr>
          <p:spPr bwMode="auto">
            <a:xfrm>
              <a:off x="3487738" y="3975101"/>
              <a:ext cx="0" cy="23813"/>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 name="Line 226">
              <a:extLst>
                <a:ext uri="{FF2B5EF4-FFF2-40B4-BE49-F238E27FC236}">
                  <a16:creationId xmlns:a16="http://schemas.microsoft.com/office/drawing/2014/main" id="{38C3DA47-61D1-474A-B61F-875F6DE83C7D}"/>
                </a:ext>
              </a:extLst>
            </p:cNvPr>
            <p:cNvSpPr>
              <a:spLocks noChangeShapeType="1"/>
            </p:cNvSpPr>
            <p:nvPr/>
          </p:nvSpPr>
          <p:spPr bwMode="auto">
            <a:xfrm>
              <a:off x="3854451" y="3975101"/>
              <a:ext cx="0" cy="23813"/>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 name="Line 227">
              <a:extLst>
                <a:ext uri="{FF2B5EF4-FFF2-40B4-BE49-F238E27FC236}">
                  <a16:creationId xmlns:a16="http://schemas.microsoft.com/office/drawing/2014/main" id="{91E00869-1AA5-4B5D-AE09-FDA854A1E9F5}"/>
                </a:ext>
              </a:extLst>
            </p:cNvPr>
            <p:cNvSpPr>
              <a:spLocks noChangeShapeType="1"/>
            </p:cNvSpPr>
            <p:nvPr/>
          </p:nvSpPr>
          <p:spPr bwMode="auto">
            <a:xfrm>
              <a:off x="4219576" y="3975101"/>
              <a:ext cx="0" cy="23813"/>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 name="Line 228">
              <a:extLst>
                <a:ext uri="{FF2B5EF4-FFF2-40B4-BE49-F238E27FC236}">
                  <a16:creationId xmlns:a16="http://schemas.microsoft.com/office/drawing/2014/main" id="{D3138927-F8AC-4252-89DD-F2B3FCFA421F}"/>
                </a:ext>
              </a:extLst>
            </p:cNvPr>
            <p:cNvSpPr>
              <a:spLocks noChangeShapeType="1"/>
            </p:cNvSpPr>
            <p:nvPr/>
          </p:nvSpPr>
          <p:spPr bwMode="auto">
            <a:xfrm>
              <a:off x="4586288" y="3975101"/>
              <a:ext cx="0" cy="23813"/>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 name="Line 229">
              <a:extLst>
                <a:ext uri="{FF2B5EF4-FFF2-40B4-BE49-F238E27FC236}">
                  <a16:creationId xmlns:a16="http://schemas.microsoft.com/office/drawing/2014/main" id="{CD1753DA-B951-49ED-A12B-17E2A2EC7BCD}"/>
                </a:ext>
              </a:extLst>
            </p:cNvPr>
            <p:cNvSpPr>
              <a:spLocks noChangeShapeType="1"/>
            </p:cNvSpPr>
            <p:nvPr/>
          </p:nvSpPr>
          <p:spPr bwMode="auto">
            <a:xfrm>
              <a:off x="4951413" y="3975101"/>
              <a:ext cx="0" cy="23813"/>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0" name="Line 230">
              <a:extLst>
                <a:ext uri="{FF2B5EF4-FFF2-40B4-BE49-F238E27FC236}">
                  <a16:creationId xmlns:a16="http://schemas.microsoft.com/office/drawing/2014/main" id="{1C4B4D8A-B424-428A-9DED-DF6508022AE3}"/>
                </a:ext>
              </a:extLst>
            </p:cNvPr>
            <p:cNvSpPr>
              <a:spLocks noChangeShapeType="1"/>
            </p:cNvSpPr>
            <p:nvPr/>
          </p:nvSpPr>
          <p:spPr bwMode="auto">
            <a:xfrm>
              <a:off x="5318126" y="3975101"/>
              <a:ext cx="0" cy="23813"/>
            </a:xfrm>
            <a:prstGeom prst="line">
              <a:avLst/>
            </a:prstGeom>
            <a:noFill/>
            <a:ln w="47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1" name="Rectangle 232">
              <a:extLst>
                <a:ext uri="{FF2B5EF4-FFF2-40B4-BE49-F238E27FC236}">
                  <a16:creationId xmlns:a16="http://schemas.microsoft.com/office/drawing/2014/main" id="{AD360447-85B3-462C-9B94-50A8A2488760}"/>
                </a:ext>
              </a:extLst>
            </p:cNvPr>
            <p:cNvSpPr>
              <a:spLocks noChangeArrowheads="1"/>
            </p:cNvSpPr>
            <p:nvPr/>
          </p:nvSpPr>
          <p:spPr bwMode="auto">
            <a:xfrm>
              <a:off x="3471863" y="3851276"/>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2" name="Rectangle 233">
              <a:extLst>
                <a:ext uri="{FF2B5EF4-FFF2-40B4-BE49-F238E27FC236}">
                  <a16:creationId xmlns:a16="http://schemas.microsoft.com/office/drawing/2014/main" id="{B1C3A99A-3EEE-42A4-B54C-82D4BAFBD569}"/>
                </a:ext>
              </a:extLst>
            </p:cNvPr>
            <p:cNvSpPr>
              <a:spLocks noChangeArrowheads="1"/>
            </p:cNvSpPr>
            <p:nvPr/>
          </p:nvSpPr>
          <p:spPr bwMode="auto">
            <a:xfrm>
              <a:off x="3832226" y="3851276"/>
              <a:ext cx="68263"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3" name="Rectangle 234">
              <a:extLst>
                <a:ext uri="{FF2B5EF4-FFF2-40B4-BE49-F238E27FC236}">
                  <a16:creationId xmlns:a16="http://schemas.microsoft.com/office/drawing/2014/main" id="{0FC9537A-DE83-41E2-BE80-BBC9002D6B19}"/>
                </a:ext>
              </a:extLst>
            </p:cNvPr>
            <p:cNvSpPr>
              <a:spLocks noChangeArrowheads="1"/>
            </p:cNvSpPr>
            <p:nvPr/>
          </p:nvSpPr>
          <p:spPr bwMode="auto">
            <a:xfrm>
              <a:off x="4179888" y="3851276"/>
              <a:ext cx="1111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4" name="Rectangle 235">
              <a:extLst>
                <a:ext uri="{FF2B5EF4-FFF2-40B4-BE49-F238E27FC236}">
                  <a16:creationId xmlns:a16="http://schemas.microsoft.com/office/drawing/2014/main" id="{8E6DEB06-B70D-41E2-8CE6-0DF375C03B64}"/>
                </a:ext>
              </a:extLst>
            </p:cNvPr>
            <p:cNvSpPr>
              <a:spLocks noChangeArrowheads="1"/>
            </p:cNvSpPr>
            <p:nvPr/>
          </p:nvSpPr>
          <p:spPr bwMode="auto">
            <a:xfrm>
              <a:off x="4546601" y="3851276"/>
              <a:ext cx="1111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5" name="Rectangle 236">
              <a:extLst>
                <a:ext uri="{FF2B5EF4-FFF2-40B4-BE49-F238E27FC236}">
                  <a16:creationId xmlns:a16="http://schemas.microsoft.com/office/drawing/2014/main" id="{3B1E9650-AC3B-40C2-9E29-F4D9262211BB}"/>
                </a:ext>
              </a:extLst>
            </p:cNvPr>
            <p:cNvSpPr>
              <a:spLocks noChangeArrowheads="1"/>
            </p:cNvSpPr>
            <p:nvPr/>
          </p:nvSpPr>
          <p:spPr bwMode="auto">
            <a:xfrm>
              <a:off x="4913313" y="3851276"/>
              <a:ext cx="1111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6" name="Rectangle 237">
              <a:extLst>
                <a:ext uri="{FF2B5EF4-FFF2-40B4-BE49-F238E27FC236}">
                  <a16:creationId xmlns:a16="http://schemas.microsoft.com/office/drawing/2014/main" id="{FFCCB9DB-7943-4F58-85E9-49CE10AC99F1}"/>
                </a:ext>
              </a:extLst>
            </p:cNvPr>
            <p:cNvSpPr>
              <a:spLocks noChangeArrowheads="1"/>
            </p:cNvSpPr>
            <p:nvPr/>
          </p:nvSpPr>
          <p:spPr bwMode="auto">
            <a:xfrm>
              <a:off x="5280026" y="3851276"/>
              <a:ext cx="1111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Arial Narrow" panose="020B0606020202030204" pitchFamily="34" charset="0"/>
                </a:rPr>
                <a:t>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7" name="Rectangle 239">
              <a:extLst>
                <a:ext uri="{FF2B5EF4-FFF2-40B4-BE49-F238E27FC236}">
                  <a16:creationId xmlns:a16="http://schemas.microsoft.com/office/drawing/2014/main" id="{316B8580-8114-4470-83C9-01A56312314E}"/>
                </a:ext>
              </a:extLst>
            </p:cNvPr>
            <p:cNvSpPr>
              <a:spLocks noChangeArrowheads="1"/>
            </p:cNvSpPr>
            <p:nvPr/>
          </p:nvSpPr>
          <p:spPr bwMode="auto">
            <a:xfrm>
              <a:off x="4379913" y="3678238"/>
              <a:ext cx="627063"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Narrow" panose="020B0606020202030204" pitchFamily="34" charset="0"/>
                </a:rPr>
                <a:t>Parameters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498701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blackboard&#10;&#10;Description automatically generated">
            <a:extLst>
              <a:ext uri="{FF2B5EF4-FFF2-40B4-BE49-F238E27FC236}">
                <a16:creationId xmlns:a16="http://schemas.microsoft.com/office/drawing/2014/main" id="{EC427DB6-9309-45E0-BC85-256C807B1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867" y="1575184"/>
            <a:ext cx="5748266" cy="3707631"/>
          </a:xfrm>
          <a:prstGeom prst="rect">
            <a:avLst/>
          </a:prstGeom>
        </p:spPr>
      </p:pic>
      <p:pic>
        <p:nvPicPr>
          <p:cNvPr id="7" name="Picture 6" descr="A person wearing a suit and tie&#10;&#10;Description automatically generated">
            <a:extLst>
              <a:ext uri="{FF2B5EF4-FFF2-40B4-BE49-F238E27FC236}">
                <a16:creationId xmlns:a16="http://schemas.microsoft.com/office/drawing/2014/main" id="{B49D737C-4157-4636-AFF1-6B294088D5E8}"/>
              </a:ext>
            </a:extLst>
          </p:cNvPr>
          <p:cNvPicPr>
            <a:picLocks noChangeAspect="1"/>
          </p:cNvPicPr>
          <p:nvPr/>
        </p:nvPicPr>
        <p:blipFill>
          <a:blip r:embed="rId3" cstate="hq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00490" y="3622111"/>
            <a:ext cx="2430533" cy="2430533"/>
          </a:xfrm>
          <a:prstGeom prst="ellipse">
            <a:avLst/>
          </a:prstGeom>
          <a:ln>
            <a:noFill/>
          </a:ln>
          <a:effectLst>
            <a:softEdge rad="112500"/>
          </a:effectLst>
        </p:spPr>
      </p:pic>
      <p:sp>
        <p:nvSpPr>
          <p:cNvPr id="13" name="Rectangle 12">
            <a:extLst>
              <a:ext uri="{FF2B5EF4-FFF2-40B4-BE49-F238E27FC236}">
                <a16:creationId xmlns:a16="http://schemas.microsoft.com/office/drawing/2014/main" id="{15257167-E9E8-4FFF-87A7-28FE0BE4C0F6}"/>
              </a:ext>
            </a:extLst>
          </p:cNvPr>
          <p:cNvSpPr/>
          <p:nvPr/>
        </p:nvSpPr>
        <p:spPr>
          <a:xfrm>
            <a:off x="2784110" y="744862"/>
            <a:ext cx="3691992" cy="461665"/>
          </a:xfrm>
          <a:prstGeom prst="rect">
            <a:avLst/>
          </a:prstGeom>
        </p:spPr>
        <p:txBody>
          <a:bodyPr wrap="square">
            <a:spAutoFit/>
          </a:bodyPr>
          <a:lstStyle/>
          <a:p>
            <a:pPr algn="ctr"/>
            <a:r>
              <a:rPr lang="en-GB" sz="2400" dirty="0">
                <a:solidFill>
                  <a:schemeClr val="accent1">
                    <a:lumMod val="75000"/>
                  </a:schemeClr>
                </a:solidFill>
                <a:latin typeface="Arial Narrow" panose="020B0606020202030204" pitchFamily="34" charset="0"/>
              </a:rPr>
              <a:t>Generative or forward models</a:t>
            </a:r>
            <a:endParaRPr lang="en-GB" sz="2000" dirty="0">
              <a:solidFill>
                <a:schemeClr val="accent1">
                  <a:lumMod val="75000"/>
                </a:schemeClr>
              </a:solidFill>
              <a:latin typeface="Arial Narrow" panose="020B0606020202030204" pitchFamily="34" charset="0"/>
            </a:endParaRPr>
          </a:p>
        </p:txBody>
      </p:sp>
    </p:spTree>
    <p:extLst>
      <p:ext uri="{BB962C8B-B14F-4D97-AF65-F5344CB8AC3E}">
        <p14:creationId xmlns:p14="http://schemas.microsoft.com/office/powerpoint/2010/main" val="3304480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96ED56-9987-48FA-912A-3CF510593ABD}"/>
              </a:ext>
            </a:extLst>
          </p:cNvPr>
          <p:cNvGrpSpPr/>
          <p:nvPr/>
        </p:nvGrpSpPr>
        <p:grpSpPr>
          <a:xfrm>
            <a:off x="2367265" y="447259"/>
            <a:ext cx="4886764" cy="6098268"/>
            <a:chOff x="2367265" y="447259"/>
            <a:chExt cx="4886764" cy="6098268"/>
          </a:xfrm>
        </p:grpSpPr>
        <p:cxnSp>
          <p:nvCxnSpPr>
            <p:cNvPr id="40" name="Connector: Curved 39">
              <a:extLst>
                <a:ext uri="{FF2B5EF4-FFF2-40B4-BE49-F238E27FC236}">
                  <a16:creationId xmlns:a16="http://schemas.microsoft.com/office/drawing/2014/main" id="{735CA6C6-B2B2-42BF-BEFE-44B764E0257F}"/>
                </a:ext>
              </a:extLst>
            </p:cNvPr>
            <p:cNvCxnSpPr>
              <a:cxnSpLocks/>
            </p:cNvCxnSpPr>
            <p:nvPr/>
          </p:nvCxnSpPr>
          <p:spPr>
            <a:xfrm rot="16200000" flipH="1">
              <a:off x="3112472" y="2855010"/>
              <a:ext cx="3360029" cy="3895"/>
            </a:xfrm>
            <a:prstGeom prst="curvedConnector3">
              <a:avLst>
                <a:gd name="adj1" fmla="val 50000"/>
              </a:avLst>
            </a:prstGeom>
            <a:ln>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78" name="Diagram 77">
              <a:extLst>
                <a:ext uri="{FF2B5EF4-FFF2-40B4-BE49-F238E27FC236}">
                  <a16:creationId xmlns:a16="http://schemas.microsoft.com/office/drawing/2014/main" id="{16761135-5508-442F-9750-8F6A9B51ABBA}"/>
                </a:ext>
              </a:extLst>
            </p:cNvPr>
            <p:cNvGraphicFramePr/>
            <p:nvPr>
              <p:extLst>
                <p:ext uri="{D42A27DB-BD31-4B8C-83A1-F6EECF244321}">
                  <p14:modId xmlns:p14="http://schemas.microsoft.com/office/powerpoint/2010/main" val="2953379519"/>
                </p:ext>
              </p:extLst>
            </p:nvPr>
          </p:nvGraphicFramePr>
          <p:xfrm>
            <a:off x="4034675" y="5906623"/>
            <a:ext cx="1506692" cy="638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8" name="Diagram 107">
              <a:extLst>
                <a:ext uri="{FF2B5EF4-FFF2-40B4-BE49-F238E27FC236}">
                  <a16:creationId xmlns:a16="http://schemas.microsoft.com/office/drawing/2014/main" id="{EA58F191-72EC-4CB6-9DE0-8A7585778DD8}"/>
                </a:ext>
              </a:extLst>
            </p:cNvPr>
            <p:cNvGraphicFramePr/>
            <p:nvPr>
              <p:extLst>
                <p:ext uri="{D42A27DB-BD31-4B8C-83A1-F6EECF244321}">
                  <p14:modId xmlns:p14="http://schemas.microsoft.com/office/powerpoint/2010/main" val="324944938"/>
                </p:ext>
              </p:extLst>
            </p:nvPr>
          </p:nvGraphicFramePr>
          <p:xfrm>
            <a:off x="5611548" y="5221655"/>
            <a:ext cx="1516183" cy="6389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09" name="Connector: Curved 108">
              <a:extLst>
                <a:ext uri="{FF2B5EF4-FFF2-40B4-BE49-F238E27FC236}">
                  <a16:creationId xmlns:a16="http://schemas.microsoft.com/office/drawing/2014/main" id="{9DE34793-EDD6-4479-90CE-93F549BD796B}"/>
                </a:ext>
              </a:extLst>
            </p:cNvPr>
            <p:cNvCxnSpPr>
              <a:cxnSpLocks/>
            </p:cNvCxnSpPr>
            <p:nvPr/>
          </p:nvCxnSpPr>
          <p:spPr>
            <a:xfrm rot="16200000" flipH="1">
              <a:off x="5008202" y="4321461"/>
              <a:ext cx="1792653" cy="77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Curved 79">
              <a:extLst>
                <a:ext uri="{FF2B5EF4-FFF2-40B4-BE49-F238E27FC236}">
                  <a16:creationId xmlns:a16="http://schemas.microsoft.com/office/drawing/2014/main" id="{E5E2056D-3568-4DD0-A002-F60975B8B6C2}"/>
                </a:ext>
              </a:extLst>
            </p:cNvPr>
            <p:cNvCxnSpPr>
              <a:cxnSpLocks/>
              <a:stCxn id="100" idx="2"/>
              <a:endCxn id="78" idx="0"/>
            </p:cNvCxnSpPr>
            <p:nvPr/>
          </p:nvCxnSpPr>
          <p:spPr>
            <a:xfrm rot="16200000" flipH="1">
              <a:off x="4513195" y="5631797"/>
              <a:ext cx="546834" cy="28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Curved 81">
              <a:extLst>
                <a:ext uri="{FF2B5EF4-FFF2-40B4-BE49-F238E27FC236}">
                  <a16:creationId xmlns:a16="http://schemas.microsoft.com/office/drawing/2014/main" id="{2D9B4772-0D75-490E-A033-BEBE462D3628}"/>
                </a:ext>
              </a:extLst>
            </p:cNvPr>
            <p:cNvCxnSpPr>
              <a:cxnSpLocks/>
              <a:stCxn id="106" idx="3"/>
            </p:cNvCxnSpPr>
            <p:nvPr/>
          </p:nvCxnSpPr>
          <p:spPr>
            <a:xfrm>
              <a:off x="5461029" y="631925"/>
              <a:ext cx="1254768" cy="2143780"/>
            </a:xfrm>
            <a:prstGeom prst="curvedConnector2">
              <a:avLst/>
            </a:prstGeom>
            <a:ln>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105" name="Diagram 104">
              <a:extLst>
                <a:ext uri="{FF2B5EF4-FFF2-40B4-BE49-F238E27FC236}">
                  <a16:creationId xmlns:a16="http://schemas.microsoft.com/office/drawing/2014/main" id="{329998D1-917C-4209-B274-9C8F9F26D54B}"/>
                </a:ext>
              </a:extLst>
            </p:cNvPr>
            <p:cNvGraphicFramePr/>
            <p:nvPr>
              <p:extLst>
                <p:ext uri="{D42A27DB-BD31-4B8C-83A1-F6EECF244321}">
                  <p14:modId xmlns:p14="http://schemas.microsoft.com/office/powerpoint/2010/main" val="1801721094"/>
                </p:ext>
              </p:extLst>
            </p:nvPr>
          </p:nvGraphicFramePr>
          <p:xfrm>
            <a:off x="3966150" y="807612"/>
            <a:ext cx="1633415" cy="145952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06" name="TextBox 105">
              <a:extLst>
                <a:ext uri="{FF2B5EF4-FFF2-40B4-BE49-F238E27FC236}">
                  <a16:creationId xmlns:a16="http://schemas.microsoft.com/office/drawing/2014/main" id="{7A7022C4-8D76-40A4-9830-8DE0EFA57D8E}"/>
                </a:ext>
              </a:extLst>
            </p:cNvPr>
            <p:cNvSpPr txBox="1"/>
            <p:nvPr/>
          </p:nvSpPr>
          <p:spPr>
            <a:xfrm>
              <a:off x="4140539" y="447259"/>
              <a:ext cx="1320490" cy="369332"/>
            </a:xfrm>
            <a:prstGeom prst="rect">
              <a:avLst/>
            </a:prstGeom>
            <a:noFill/>
          </p:spPr>
          <p:txBody>
            <a:bodyPr wrap="none" rtlCol="0">
              <a:spAutoFit/>
            </a:bodyPr>
            <a:lstStyle/>
            <a:p>
              <a:r>
                <a:rPr lang="en-GB" dirty="0"/>
                <a:t>(2) infection</a:t>
              </a:r>
            </a:p>
          </p:txBody>
        </p:sp>
        <p:sp>
          <p:nvSpPr>
            <p:cNvPr id="107" name="Oval 106">
              <a:extLst>
                <a:ext uri="{FF2B5EF4-FFF2-40B4-BE49-F238E27FC236}">
                  <a16:creationId xmlns:a16="http://schemas.microsoft.com/office/drawing/2014/main" id="{8470C99D-672F-46FC-9346-F28D064A8C00}"/>
                </a:ext>
              </a:extLst>
            </p:cNvPr>
            <p:cNvSpPr/>
            <p:nvPr/>
          </p:nvSpPr>
          <p:spPr>
            <a:xfrm>
              <a:off x="4094875" y="1001488"/>
              <a:ext cx="334088" cy="369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4" name="Connector: Curved 83">
              <a:extLst>
                <a:ext uri="{FF2B5EF4-FFF2-40B4-BE49-F238E27FC236}">
                  <a16:creationId xmlns:a16="http://schemas.microsoft.com/office/drawing/2014/main" id="{EEBEA3C2-58D3-4080-AAAC-287E7BC1594C}"/>
                </a:ext>
              </a:extLst>
            </p:cNvPr>
            <p:cNvCxnSpPr>
              <a:cxnSpLocks/>
              <a:stCxn id="106" idx="1"/>
            </p:cNvCxnSpPr>
            <p:nvPr/>
          </p:nvCxnSpPr>
          <p:spPr>
            <a:xfrm rot="10800000" flipV="1">
              <a:off x="3568589" y="631924"/>
              <a:ext cx="571951" cy="2059599"/>
            </a:xfrm>
            <a:prstGeom prst="curvedConnector2">
              <a:avLst/>
            </a:prstGeom>
            <a:ln>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100" name="Diagram 99">
              <a:extLst>
                <a:ext uri="{FF2B5EF4-FFF2-40B4-BE49-F238E27FC236}">
                  <a16:creationId xmlns:a16="http://schemas.microsoft.com/office/drawing/2014/main" id="{A3F0A8E5-0095-4C06-ACB9-18861123221C}"/>
                </a:ext>
              </a:extLst>
            </p:cNvPr>
            <p:cNvGraphicFramePr/>
            <p:nvPr>
              <p:extLst>
                <p:ext uri="{D42A27DB-BD31-4B8C-83A1-F6EECF244321}">
                  <p14:modId xmlns:p14="http://schemas.microsoft.com/office/powerpoint/2010/main" val="4000248165"/>
                </p:ext>
              </p:extLst>
            </p:nvPr>
          </p:nvGraphicFramePr>
          <p:xfrm>
            <a:off x="3970844" y="3701457"/>
            <a:ext cx="1628721" cy="165833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01" name="TextBox 100">
              <a:extLst>
                <a:ext uri="{FF2B5EF4-FFF2-40B4-BE49-F238E27FC236}">
                  <a16:creationId xmlns:a16="http://schemas.microsoft.com/office/drawing/2014/main" id="{D146FF2A-830F-4B39-8011-366B7C102E3F}"/>
                </a:ext>
              </a:extLst>
            </p:cNvPr>
            <p:cNvSpPr txBox="1"/>
            <p:nvPr/>
          </p:nvSpPr>
          <p:spPr>
            <a:xfrm>
              <a:off x="4242181" y="3437998"/>
              <a:ext cx="1133387" cy="369332"/>
            </a:xfrm>
            <a:prstGeom prst="rect">
              <a:avLst/>
            </a:prstGeom>
            <a:noFill/>
          </p:spPr>
          <p:txBody>
            <a:bodyPr wrap="none" rtlCol="0">
              <a:spAutoFit/>
            </a:bodyPr>
            <a:lstStyle/>
            <a:p>
              <a:r>
                <a:rPr lang="en-GB" dirty="0"/>
                <a:t>(4) testing</a:t>
              </a:r>
            </a:p>
          </p:txBody>
        </p:sp>
        <p:sp>
          <p:nvSpPr>
            <p:cNvPr id="102" name="Oval 101">
              <a:extLst>
                <a:ext uri="{FF2B5EF4-FFF2-40B4-BE49-F238E27FC236}">
                  <a16:creationId xmlns:a16="http://schemas.microsoft.com/office/drawing/2014/main" id="{C6A602DE-312D-44A4-B85A-33868776C3FC}"/>
                </a:ext>
              </a:extLst>
            </p:cNvPr>
            <p:cNvSpPr/>
            <p:nvPr/>
          </p:nvSpPr>
          <p:spPr>
            <a:xfrm>
              <a:off x="4149974" y="3968510"/>
              <a:ext cx="334088" cy="369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2D9B00FA-EFBB-4DFB-A413-3FBC0BC5EA5D}"/>
                </a:ext>
              </a:extLst>
            </p:cNvPr>
            <p:cNvSpPr/>
            <p:nvPr/>
          </p:nvSpPr>
          <p:spPr>
            <a:xfrm>
              <a:off x="4135335" y="4758898"/>
              <a:ext cx="334088" cy="369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4" name="Straight Arrow Connector 103">
              <a:extLst>
                <a:ext uri="{FF2B5EF4-FFF2-40B4-BE49-F238E27FC236}">
                  <a16:creationId xmlns:a16="http://schemas.microsoft.com/office/drawing/2014/main" id="{B2D04545-0CD4-4D6F-AB88-1F2DB09D5EFC}"/>
                </a:ext>
              </a:extLst>
            </p:cNvPr>
            <p:cNvCxnSpPr>
              <a:cxnSpLocks/>
            </p:cNvCxnSpPr>
            <p:nvPr/>
          </p:nvCxnSpPr>
          <p:spPr>
            <a:xfrm flipH="1">
              <a:off x="4594598" y="4530623"/>
              <a:ext cx="392428"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95" name="Diagram 94">
              <a:extLst>
                <a:ext uri="{FF2B5EF4-FFF2-40B4-BE49-F238E27FC236}">
                  <a16:creationId xmlns:a16="http://schemas.microsoft.com/office/drawing/2014/main" id="{183D0F9B-B675-480F-A585-4A88583954C1}"/>
                </a:ext>
              </a:extLst>
            </p:cNvPr>
            <p:cNvGraphicFramePr/>
            <p:nvPr>
              <p:extLst>
                <p:ext uri="{D42A27DB-BD31-4B8C-83A1-F6EECF244321}">
                  <p14:modId xmlns:p14="http://schemas.microsoft.com/office/powerpoint/2010/main" val="87526558"/>
                </p:ext>
              </p:extLst>
            </p:nvPr>
          </p:nvGraphicFramePr>
          <p:xfrm>
            <a:off x="2367265" y="2145489"/>
            <a:ext cx="1626949" cy="185905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96" name="Straight Arrow Connector 95">
              <a:extLst>
                <a:ext uri="{FF2B5EF4-FFF2-40B4-BE49-F238E27FC236}">
                  <a16:creationId xmlns:a16="http://schemas.microsoft.com/office/drawing/2014/main" id="{C3032A95-5C0A-42B3-8A23-0943E9DD9328}"/>
                </a:ext>
              </a:extLst>
            </p:cNvPr>
            <p:cNvCxnSpPr>
              <a:cxnSpLocks/>
            </p:cNvCxnSpPr>
            <p:nvPr/>
          </p:nvCxnSpPr>
          <p:spPr>
            <a:xfrm flipV="1">
              <a:off x="3180739" y="2744685"/>
              <a:ext cx="0" cy="584995"/>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B885B884-22E4-4A97-998B-05A8FD66BACB}"/>
                </a:ext>
              </a:extLst>
            </p:cNvPr>
            <p:cNvSpPr txBox="1"/>
            <p:nvPr/>
          </p:nvSpPr>
          <p:spPr>
            <a:xfrm>
              <a:off x="2566461" y="2000872"/>
              <a:ext cx="1248227" cy="369332"/>
            </a:xfrm>
            <a:prstGeom prst="rect">
              <a:avLst/>
            </a:prstGeom>
            <a:noFill/>
          </p:spPr>
          <p:txBody>
            <a:bodyPr wrap="none" rtlCol="0">
              <a:spAutoFit/>
            </a:bodyPr>
            <a:lstStyle/>
            <a:p>
              <a:r>
                <a:rPr lang="en-GB" dirty="0"/>
                <a:t>(1) location</a:t>
              </a:r>
            </a:p>
          </p:txBody>
        </p:sp>
        <p:sp>
          <p:nvSpPr>
            <p:cNvPr id="98" name="Oval 97">
              <a:extLst>
                <a:ext uri="{FF2B5EF4-FFF2-40B4-BE49-F238E27FC236}">
                  <a16:creationId xmlns:a16="http://schemas.microsoft.com/office/drawing/2014/main" id="{8641813B-B069-493C-B124-EB60545E395A}"/>
                </a:ext>
              </a:extLst>
            </p:cNvPr>
            <p:cNvSpPr/>
            <p:nvPr/>
          </p:nvSpPr>
          <p:spPr>
            <a:xfrm>
              <a:off x="2545073" y="2514821"/>
              <a:ext cx="334088" cy="369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Arc 98">
              <a:extLst>
                <a:ext uri="{FF2B5EF4-FFF2-40B4-BE49-F238E27FC236}">
                  <a16:creationId xmlns:a16="http://schemas.microsoft.com/office/drawing/2014/main" id="{9E7666DA-FC05-4813-8712-C467ED014F79}"/>
                </a:ext>
              </a:extLst>
            </p:cNvPr>
            <p:cNvSpPr/>
            <p:nvPr/>
          </p:nvSpPr>
          <p:spPr>
            <a:xfrm flipH="1" flipV="1">
              <a:off x="3180739" y="2660504"/>
              <a:ext cx="468624" cy="41451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0" name="TextBox 89">
              <a:extLst>
                <a:ext uri="{FF2B5EF4-FFF2-40B4-BE49-F238E27FC236}">
                  <a16:creationId xmlns:a16="http://schemas.microsoft.com/office/drawing/2014/main" id="{C7E6A9E9-2D94-42E4-BE43-AD029E1F3D31}"/>
                </a:ext>
              </a:extLst>
            </p:cNvPr>
            <p:cNvSpPr txBox="1"/>
            <p:nvPr/>
          </p:nvSpPr>
          <p:spPr>
            <a:xfrm>
              <a:off x="5851122" y="2016021"/>
              <a:ext cx="1133324" cy="369332"/>
            </a:xfrm>
            <a:prstGeom prst="rect">
              <a:avLst/>
            </a:prstGeom>
            <a:noFill/>
          </p:spPr>
          <p:txBody>
            <a:bodyPr wrap="none" rtlCol="0">
              <a:spAutoFit/>
            </a:bodyPr>
            <a:lstStyle/>
            <a:p>
              <a:r>
                <a:rPr lang="en-GB" dirty="0"/>
                <a:t>(3) clinical</a:t>
              </a:r>
            </a:p>
          </p:txBody>
        </p:sp>
        <p:graphicFrame>
          <p:nvGraphicFramePr>
            <p:cNvPr id="91" name="Diagram 90">
              <a:extLst>
                <a:ext uri="{FF2B5EF4-FFF2-40B4-BE49-F238E27FC236}">
                  <a16:creationId xmlns:a16="http://schemas.microsoft.com/office/drawing/2014/main" id="{F65CD570-8548-4195-8D9F-D557DD956906}"/>
                </a:ext>
              </a:extLst>
            </p:cNvPr>
            <p:cNvGraphicFramePr/>
            <p:nvPr>
              <p:extLst>
                <p:ext uri="{D42A27DB-BD31-4B8C-83A1-F6EECF244321}">
                  <p14:modId xmlns:p14="http://schemas.microsoft.com/office/powerpoint/2010/main" val="3746769118"/>
                </p:ext>
              </p:extLst>
            </p:nvPr>
          </p:nvGraphicFramePr>
          <p:xfrm>
            <a:off x="5591271" y="2370204"/>
            <a:ext cx="1662758" cy="1459523"/>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92" name="Oval 91">
              <a:extLst>
                <a:ext uri="{FF2B5EF4-FFF2-40B4-BE49-F238E27FC236}">
                  <a16:creationId xmlns:a16="http://schemas.microsoft.com/office/drawing/2014/main" id="{767F1F5F-5BC0-4EB2-8230-D3768C35AD20}"/>
                </a:ext>
              </a:extLst>
            </p:cNvPr>
            <p:cNvSpPr/>
            <p:nvPr/>
          </p:nvSpPr>
          <p:spPr>
            <a:xfrm>
              <a:off x="5924580" y="2715672"/>
              <a:ext cx="334088" cy="197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3" name="Straight Arrow Connector 92">
              <a:extLst>
                <a:ext uri="{FF2B5EF4-FFF2-40B4-BE49-F238E27FC236}">
                  <a16:creationId xmlns:a16="http://schemas.microsoft.com/office/drawing/2014/main" id="{4F06B5D0-19BB-4C2A-860C-E864F941A306}"/>
                </a:ext>
              </a:extLst>
            </p:cNvPr>
            <p:cNvCxnSpPr>
              <a:cxnSpLocks/>
            </p:cNvCxnSpPr>
            <p:nvPr/>
          </p:nvCxnSpPr>
          <p:spPr>
            <a:xfrm flipV="1">
              <a:off x="6400007" y="2775705"/>
              <a:ext cx="0" cy="58499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Arc 93">
              <a:extLst>
                <a:ext uri="{FF2B5EF4-FFF2-40B4-BE49-F238E27FC236}">
                  <a16:creationId xmlns:a16="http://schemas.microsoft.com/office/drawing/2014/main" id="{4F2DA8DD-4508-444B-AD59-796F1EEDFA11}"/>
                </a:ext>
              </a:extLst>
            </p:cNvPr>
            <p:cNvSpPr/>
            <p:nvPr/>
          </p:nvSpPr>
          <p:spPr>
            <a:xfrm flipH="1" flipV="1">
              <a:off x="6400007" y="2691524"/>
              <a:ext cx="468624" cy="41451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88" name="Connector: Curved 87">
              <a:extLst>
                <a:ext uri="{FF2B5EF4-FFF2-40B4-BE49-F238E27FC236}">
                  <a16:creationId xmlns:a16="http://schemas.microsoft.com/office/drawing/2014/main" id="{DCD300D3-0E42-4EBC-AFAE-084F4A56F625}"/>
                </a:ext>
              </a:extLst>
            </p:cNvPr>
            <p:cNvCxnSpPr>
              <a:cxnSpLocks/>
              <a:stCxn id="97" idx="0"/>
            </p:cNvCxnSpPr>
            <p:nvPr/>
          </p:nvCxnSpPr>
          <p:spPr>
            <a:xfrm rot="5400000" flipH="1" flipV="1">
              <a:off x="3792665" y="584064"/>
              <a:ext cx="814718" cy="2018899"/>
            </a:xfrm>
            <a:prstGeom prst="curvedConnector2">
              <a:avLst/>
            </a:prstGeom>
            <a:ln>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9" name="Connector: Curved 88">
              <a:extLst>
                <a:ext uri="{FF2B5EF4-FFF2-40B4-BE49-F238E27FC236}">
                  <a16:creationId xmlns:a16="http://schemas.microsoft.com/office/drawing/2014/main" id="{468D54E1-57AE-47F8-B332-8BB5A0FE9D77}"/>
                </a:ext>
              </a:extLst>
            </p:cNvPr>
            <p:cNvCxnSpPr>
              <a:cxnSpLocks/>
              <a:stCxn id="97" idx="3"/>
            </p:cNvCxnSpPr>
            <p:nvPr/>
          </p:nvCxnSpPr>
          <p:spPr>
            <a:xfrm>
              <a:off x="3814688" y="2185538"/>
              <a:ext cx="2227502" cy="1316190"/>
            </a:xfrm>
            <a:prstGeom prst="curvedConnector3">
              <a:avLst>
                <a:gd name="adj1" fmla="val 50000"/>
              </a:avLst>
            </a:prstGeom>
            <a:ln>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10" name="Rectangle 109">
            <a:extLst>
              <a:ext uri="{FF2B5EF4-FFF2-40B4-BE49-F238E27FC236}">
                <a16:creationId xmlns:a16="http://schemas.microsoft.com/office/drawing/2014/main" id="{F869C88F-A1A2-46EA-9DD8-06C5AF306C7B}"/>
              </a:ext>
            </a:extLst>
          </p:cNvPr>
          <p:cNvSpPr/>
          <p:nvPr/>
        </p:nvSpPr>
        <p:spPr>
          <a:xfrm>
            <a:off x="433710" y="576779"/>
            <a:ext cx="2533192" cy="461665"/>
          </a:xfrm>
          <a:prstGeom prst="rect">
            <a:avLst/>
          </a:prstGeom>
        </p:spPr>
        <p:txBody>
          <a:bodyPr wrap="square">
            <a:spAutoFit/>
          </a:bodyPr>
          <a:lstStyle/>
          <a:p>
            <a:pPr algn="ctr"/>
            <a:r>
              <a:rPr lang="en-GB" sz="2400" dirty="0">
                <a:solidFill>
                  <a:schemeClr val="accent1">
                    <a:lumMod val="75000"/>
                  </a:schemeClr>
                </a:solidFill>
                <a:latin typeface="Arial Narrow" panose="020B0606020202030204" pitchFamily="34" charset="0"/>
              </a:rPr>
              <a:t>An SEIR model</a:t>
            </a:r>
            <a:endParaRPr lang="en-GB" sz="2000" dirty="0">
              <a:solidFill>
                <a:schemeClr val="accent1">
                  <a:lumMod val="75000"/>
                </a:schemeClr>
              </a:solidFill>
              <a:latin typeface="Arial Narrow" panose="020B0606020202030204" pitchFamily="34" charset="0"/>
            </a:endParaRPr>
          </a:p>
        </p:txBody>
      </p:sp>
      <p:cxnSp>
        <p:nvCxnSpPr>
          <p:cNvPr id="3" name="Curved Connector 2"/>
          <p:cNvCxnSpPr>
            <a:stCxn id="90" idx="1"/>
          </p:cNvCxnSpPr>
          <p:nvPr/>
        </p:nvCxnSpPr>
        <p:spPr>
          <a:xfrm rot="10800000" flipV="1">
            <a:off x="3649364" y="2200686"/>
            <a:ext cx="2201759" cy="459817"/>
          </a:xfrm>
          <a:prstGeom prst="curvedConnector3">
            <a:avLst/>
          </a:prstGeom>
          <a:ln w="28575">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4368" y="4237203"/>
            <a:ext cx="2586048" cy="2308324"/>
          </a:xfrm>
          <a:prstGeom prst="rect">
            <a:avLst/>
          </a:prstGeom>
          <a:noFill/>
        </p:spPr>
        <p:txBody>
          <a:bodyPr wrap="square" rtlCol="0">
            <a:spAutoFit/>
          </a:bodyPr>
          <a:lstStyle/>
          <a:p>
            <a:r>
              <a:rPr lang="en-GB" b="1" dirty="0" smtClean="0">
                <a:solidFill>
                  <a:srgbClr val="7030A0"/>
                </a:solidFill>
              </a:rPr>
              <a:t>Key data structure:</a:t>
            </a:r>
          </a:p>
          <a:p>
            <a:r>
              <a:rPr lang="en-GB" dirty="0" smtClean="0">
                <a:solidFill>
                  <a:srgbClr val="7030A0"/>
                </a:solidFill>
              </a:rPr>
              <a:t>Probability structure over these factors.</a:t>
            </a:r>
          </a:p>
          <a:p>
            <a:endParaRPr lang="en-GB" dirty="0">
              <a:solidFill>
                <a:srgbClr val="7030A0"/>
              </a:solidFill>
            </a:endParaRPr>
          </a:p>
          <a:p>
            <a:r>
              <a:rPr lang="en-GB" dirty="0" smtClean="0">
                <a:solidFill>
                  <a:srgbClr val="7030A0"/>
                </a:solidFill>
              </a:rPr>
              <a:t>Is the data structure a true joint probability distribution over all factors?</a:t>
            </a:r>
            <a:endParaRPr lang="en-GB" dirty="0">
              <a:solidFill>
                <a:srgbClr val="7030A0"/>
              </a:solidFill>
            </a:endParaRPr>
          </a:p>
        </p:txBody>
      </p:sp>
      <p:sp>
        <p:nvSpPr>
          <p:cNvPr id="7" name="TextBox 6"/>
          <p:cNvSpPr txBox="1"/>
          <p:nvPr/>
        </p:nvSpPr>
        <p:spPr>
          <a:xfrm>
            <a:off x="433709" y="2267135"/>
            <a:ext cx="1352421" cy="646331"/>
          </a:xfrm>
          <a:prstGeom prst="rect">
            <a:avLst/>
          </a:prstGeom>
          <a:noFill/>
        </p:spPr>
        <p:txBody>
          <a:bodyPr wrap="square" rtlCol="0">
            <a:spAutoFit/>
          </a:bodyPr>
          <a:lstStyle/>
          <a:p>
            <a:r>
              <a:rPr lang="en-GB" dirty="0" smtClean="0">
                <a:solidFill>
                  <a:srgbClr val="7030A0"/>
                </a:solidFill>
              </a:rPr>
              <a:t>CCU: critical care unit</a:t>
            </a:r>
            <a:endParaRPr lang="en-GB" dirty="0">
              <a:solidFill>
                <a:srgbClr val="7030A0"/>
              </a:solidFill>
            </a:endParaRPr>
          </a:p>
        </p:txBody>
      </p:sp>
      <p:sp>
        <p:nvSpPr>
          <p:cNvPr id="37" name="TextBox 36"/>
          <p:cNvSpPr txBox="1"/>
          <p:nvPr/>
        </p:nvSpPr>
        <p:spPr>
          <a:xfrm>
            <a:off x="7425948" y="3876177"/>
            <a:ext cx="1352421" cy="1200329"/>
          </a:xfrm>
          <a:prstGeom prst="rect">
            <a:avLst/>
          </a:prstGeom>
          <a:noFill/>
        </p:spPr>
        <p:txBody>
          <a:bodyPr wrap="square" rtlCol="0">
            <a:spAutoFit/>
          </a:bodyPr>
          <a:lstStyle/>
          <a:p>
            <a:r>
              <a:rPr lang="en-GB" dirty="0" smtClean="0">
                <a:solidFill>
                  <a:srgbClr val="7030A0"/>
                </a:solidFill>
              </a:rPr>
              <a:t>ARDS: Acute Respiratory Distress Syndrome</a:t>
            </a:r>
            <a:endParaRPr lang="en-GB" dirty="0">
              <a:solidFill>
                <a:srgbClr val="7030A0"/>
              </a:solidFill>
            </a:endParaRPr>
          </a:p>
        </p:txBody>
      </p:sp>
    </p:spTree>
    <p:extLst>
      <p:ext uri="{BB962C8B-B14F-4D97-AF65-F5344CB8AC3E}">
        <p14:creationId xmlns:p14="http://schemas.microsoft.com/office/powerpoint/2010/main" val="352907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AE916EC-FE84-4C90-B609-13476A8E4F0E}"/>
              </a:ext>
            </a:extLst>
          </p:cNvPr>
          <p:cNvGrpSpPr/>
          <p:nvPr/>
        </p:nvGrpSpPr>
        <p:grpSpPr>
          <a:xfrm>
            <a:off x="6125428" y="4854557"/>
            <a:ext cx="1874917" cy="2003671"/>
            <a:chOff x="5231846" y="2332646"/>
            <a:chExt cx="1874917" cy="2003671"/>
          </a:xfrm>
        </p:grpSpPr>
        <p:cxnSp>
          <p:nvCxnSpPr>
            <p:cNvPr id="15" name="Connector: Curved 14">
              <a:extLst>
                <a:ext uri="{FF2B5EF4-FFF2-40B4-BE49-F238E27FC236}">
                  <a16:creationId xmlns:a16="http://schemas.microsoft.com/office/drawing/2014/main" id="{6BBA9E80-F701-4EFC-8B36-9BA3059CD16C}"/>
                </a:ext>
              </a:extLst>
            </p:cNvPr>
            <p:cNvCxnSpPr>
              <a:cxnSpLocks/>
            </p:cNvCxnSpPr>
            <p:nvPr/>
          </p:nvCxnSpPr>
          <p:spPr>
            <a:xfrm rot="10800000">
              <a:off x="6422762" y="3023298"/>
              <a:ext cx="684001" cy="931140"/>
            </a:xfrm>
            <a:prstGeom prst="curvedConnector2">
              <a:avLst/>
            </a:prstGeom>
            <a:ln>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03C4C689-5751-4124-B3A8-D01AA4E0ADA6}"/>
                </a:ext>
              </a:extLst>
            </p:cNvPr>
            <p:cNvGrpSpPr/>
            <p:nvPr/>
          </p:nvGrpSpPr>
          <p:grpSpPr>
            <a:xfrm>
              <a:off x="5231846" y="2332646"/>
              <a:ext cx="1626949" cy="2003671"/>
              <a:chOff x="952837" y="2381197"/>
              <a:chExt cx="1626949" cy="2003671"/>
            </a:xfrm>
          </p:grpSpPr>
          <p:graphicFrame>
            <p:nvGraphicFramePr>
              <p:cNvPr id="26" name="Diagram 25">
                <a:extLst>
                  <a:ext uri="{FF2B5EF4-FFF2-40B4-BE49-F238E27FC236}">
                    <a16:creationId xmlns:a16="http://schemas.microsoft.com/office/drawing/2014/main" id="{5047E3B9-EED7-4718-BFD5-57908F23DE9C}"/>
                  </a:ext>
                </a:extLst>
              </p:cNvPr>
              <p:cNvGraphicFramePr/>
              <p:nvPr>
                <p:extLst>
                  <p:ext uri="{D42A27DB-BD31-4B8C-83A1-F6EECF244321}">
                    <p14:modId xmlns:p14="http://schemas.microsoft.com/office/powerpoint/2010/main" val="3809042096"/>
                  </p:ext>
                </p:extLst>
              </p:nvPr>
            </p:nvGraphicFramePr>
            <p:xfrm>
              <a:off x="952837" y="2525814"/>
              <a:ext cx="1626949" cy="1859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Straight Arrow Connector 26">
                <a:extLst>
                  <a:ext uri="{FF2B5EF4-FFF2-40B4-BE49-F238E27FC236}">
                    <a16:creationId xmlns:a16="http://schemas.microsoft.com/office/drawing/2014/main" id="{15A7C596-334D-4B09-9AD9-88720A2E3FBF}"/>
                  </a:ext>
                </a:extLst>
              </p:cNvPr>
              <p:cNvCxnSpPr>
                <a:cxnSpLocks/>
              </p:cNvCxnSpPr>
              <p:nvPr/>
            </p:nvCxnSpPr>
            <p:spPr>
              <a:xfrm flipV="1">
                <a:off x="1766311" y="3125010"/>
                <a:ext cx="0" cy="584995"/>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36E97EB-D167-413E-AE02-2069E12AC580}"/>
                  </a:ext>
                </a:extLst>
              </p:cNvPr>
              <p:cNvSpPr txBox="1"/>
              <p:nvPr/>
            </p:nvSpPr>
            <p:spPr>
              <a:xfrm>
                <a:off x="1152033" y="2381197"/>
                <a:ext cx="1248227" cy="369332"/>
              </a:xfrm>
              <a:prstGeom prst="rect">
                <a:avLst/>
              </a:prstGeom>
              <a:noFill/>
            </p:spPr>
            <p:txBody>
              <a:bodyPr wrap="none" rtlCol="0">
                <a:spAutoFit/>
              </a:bodyPr>
              <a:lstStyle/>
              <a:p>
                <a:r>
                  <a:rPr lang="en-GB" dirty="0"/>
                  <a:t>(1) location</a:t>
                </a:r>
              </a:p>
            </p:txBody>
          </p:sp>
          <p:sp>
            <p:nvSpPr>
              <p:cNvPr id="29" name="Oval 28">
                <a:extLst>
                  <a:ext uri="{FF2B5EF4-FFF2-40B4-BE49-F238E27FC236}">
                    <a16:creationId xmlns:a16="http://schemas.microsoft.com/office/drawing/2014/main" id="{6EE17B88-65C0-40A2-BA1A-159E1CC95B99}"/>
                  </a:ext>
                </a:extLst>
              </p:cNvPr>
              <p:cNvSpPr/>
              <p:nvPr/>
            </p:nvSpPr>
            <p:spPr>
              <a:xfrm>
                <a:off x="1130645" y="2895146"/>
                <a:ext cx="334088" cy="369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c 29">
                <a:extLst>
                  <a:ext uri="{FF2B5EF4-FFF2-40B4-BE49-F238E27FC236}">
                    <a16:creationId xmlns:a16="http://schemas.microsoft.com/office/drawing/2014/main" id="{781327AE-351A-4B0A-B8E8-96E87456D702}"/>
                  </a:ext>
                </a:extLst>
              </p:cNvPr>
              <p:cNvSpPr/>
              <p:nvPr/>
            </p:nvSpPr>
            <p:spPr>
              <a:xfrm flipH="1" flipV="1">
                <a:off x="1766311" y="3040829"/>
                <a:ext cx="468624" cy="41451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39" name="Rectangle 38">
            <a:extLst>
              <a:ext uri="{FF2B5EF4-FFF2-40B4-BE49-F238E27FC236}">
                <a16:creationId xmlns:a16="http://schemas.microsoft.com/office/drawing/2014/main" id="{B60B5D52-31B2-43AE-851B-568AF494F3F4}"/>
              </a:ext>
            </a:extLst>
          </p:cNvPr>
          <p:cNvSpPr/>
          <p:nvPr/>
        </p:nvSpPr>
        <p:spPr>
          <a:xfrm>
            <a:off x="82550" y="1689407"/>
            <a:ext cx="2533192" cy="461665"/>
          </a:xfrm>
          <a:prstGeom prst="rect">
            <a:avLst/>
          </a:prstGeom>
        </p:spPr>
        <p:txBody>
          <a:bodyPr wrap="square">
            <a:spAutoFit/>
          </a:bodyPr>
          <a:lstStyle/>
          <a:p>
            <a:pPr algn="ctr"/>
            <a:r>
              <a:rPr lang="en-GB" sz="2400" dirty="0">
                <a:solidFill>
                  <a:schemeClr val="accent1">
                    <a:lumMod val="75000"/>
                  </a:schemeClr>
                </a:solidFill>
                <a:latin typeface="Arial Narrow" panose="020B0606020202030204" pitchFamily="34" charset="0"/>
              </a:rPr>
              <a:t>Where am I?</a:t>
            </a:r>
            <a:endParaRPr lang="en-GB" sz="2000" dirty="0">
              <a:solidFill>
                <a:schemeClr val="accent1">
                  <a:lumMod val="75000"/>
                </a:schemeClr>
              </a:solidFill>
              <a:latin typeface="Arial Narrow" panose="020B0606020202030204" pitchFamily="34" charset="0"/>
            </a:endParaRPr>
          </a:p>
        </p:txBody>
      </p:sp>
      <p:pic>
        <p:nvPicPr>
          <p:cNvPr id="2" name="Picture 1"/>
          <p:cNvPicPr>
            <a:picLocks noChangeAspect="1"/>
          </p:cNvPicPr>
          <p:nvPr/>
        </p:nvPicPr>
        <p:blipFill rotWithShape="1">
          <a:blip r:embed="rId8"/>
          <a:srcRect b="8280"/>
          <a:stretch/>
        </p:blipFill>
        <p:spPr>
          <a:xfrm>
            <a:off x="644706" y="55930"/>
            <a:ext cx="7756750" cy="1266998"/>
          </a:xfrm>
          <a:prstGeom prst="rect">
            <a:avLst/>
          </a:prstGeom>
        </p:spPr>
      </p:pic>
      <p:grpSp>
        <p:nvGrpSpPr>
          <p:cNvPr id="5" name="Group 4"/>
          <p:cNvGrpSpPr/>
          <p:nvPr/>
        </p:nvGrpSpPr>
        <p:grpSpPr>
          <a:xfrm>
            <a:off x="219522" y="1500964"/>
            <a:ext cx="4320288" cy="5337810"/>
            <a:chOff x="640416" y="1520190"/>
            <a:chExt cx="4320288" cy="5337810"/>
          </a:xfrm>
        </p:grpSpPr>
        <p:graphicFrame>
          <p:nvGraphicFramePr>
            <p:cNvPr id="6" name="Object 5">
              <a:extLst>
                <a:ext uri="{FF2B5EF4-FFF2-40B4-BE49-F238E27FC236}">
                  <a16:creationId xmlns:a16="http://schemas.microsoft.com/office/drawing/2014/main" id="{21A28632-B806-4EC2-AE03-44F6194712E2}"/>
                </a:ext>
              </a:extLst>
            </p:cNvPr>
            <p:cNvGraphicFramePr>
              <a:graphicFrameLocks noChangeAspect="1"/>
            </p:cNvGraphicFramePr>
            <p:nvPr>
              <p:extLst>
                <p:ext uri="{D42A27DB-BD31-4B8C-83A1-F6EECF244321}">
                  <p14:modId xmlns:p14="http://schemas.microsoft.com/office/powerpoint/2010/main" val="1572216021"/>
                </p:ext>
              </p:extLst>
            </p:nvPr>
          </p:nvGraphicFramePr>
          <p:xfrm>
            <a:off x="640416" y="1577592"/>
            <a:ext cx="4320288" cy="5280408"/>
          </p:xfrm>
          <a:graphic>
            <a:graphicData uri="http://schemas.openxmlformats.org/presentationml/2006/ole">
              <mc:AlternateContent xmlns:mc="http://schemas.openxmlformats.org/markup-compatibility/2006">
                <mc:Choice xmlns:v="urn:schemas-microsoft-com:vml" Requires="v">
                  <p:oleObj spid="_x0000_s8370" name="Equation" r:id="rId9" imgW="3085920" imgH="3771720" progId="Equation.DSMT4">
                    <p:embed/>
                  </p:oleObj>
                </mc:Choice>
                <mc:Fallback>
                  <p:oleObj name="Equation" r:id="rId9" imgW="3085920" imgH="3771720" progId="Equation.DSMT4">
                    <p:embed/>
                    <p:pic>
                      <p:nvPicPr>
                        <p:cNvPr id="0" name="Object 1"/>
                        <p:cNvPicPr>
                          <a:picLocks noChangeAspect="1" noChangeArrowheads="1"/>
                        </p:cNvPicPr>
                        <p:nvPr/>
                      </p:nvPicPr>
                      <p:blipFill>
                        <a:blip r:embed="rId10"/>
                        <a:srcRect/>
                        <a:stretch>
                          <a:fillRect/>
                        </a:stretch>
                      </p:blipFill>
                      <p:spPr bwMode="auto">
                        <a:xfrm>
                          <a:off x="640416" y="1577592"/>
                          <a:ext cx="4320288" cy="5280408"/>
                        </a:xfrm>
                        <a:prstGeom prst="rect">
                          <a:avLst/>
                        </a:prstGeom>
                        <a:noFill/>
                      </p:spPr>
                    </p:pic>
                  </p:oleObj>
                </mc:Fallback>
              </mc:AlternateContent>
            </a:graphicData>
          </a:graphic>
        </p:graphicFrame>
        <p:sp>
          <p:nvSpPr>
            <p:cNvPr id="4" name="Rectangle 3"/>
            <p:cNvSpPr/>
            <p:nvPr/>
          </p:nvSpPr>
          <p:spPr>
            <a:xfrm>
              <a:off x="3093720" y="1520190"/>
              <a:ext cx="1631889" cy="800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 name="Picture 2"/>
          <p:cNvPicPr>
            <a:picLocks noChangeAspect="1"/>
          </p:cNvPicPr>
          <p:nvPr/>
        </p:nvPicPr>
        <p:blipFill rotWithShape="1">
          <a:blip r:embed="rId11"/>
          <a:srcRect l="50256" t="-535" b="87539"/>
          <a:stretch/>
        </p:blipFill>
        <p:spPr>
          <a:xfrm>
            <a:off x="3310342" y="1357792"/>
            <a:ext cx="2425476" cy="772734"/>
          </a:xfrm>
          <a:prstGeom prst="rect">
            <a:avLst/>
          </a:prstGeom>
        </p:spPr>
      </p:pic>
      <p:sp>
        <p:nvSpPr>
          <p:cNvPr id="25" name="TextBox 24"/>
          <p:cNvSpPr txBox="1"/>
          <p:nvPr/>
        </p:nvSpPr>
        <p:spPr>
          <a:xfrm>
            <a:off x="6393054" y="442886"/>
            <a:ext cx="902811" cy="307777"/>
          </a:xfrm>
          <a:prstGeom prst="rect">
            <a:avLst/>
          </a:prstGeom>
          <a:noFill/>
        </p:spPr>
        <p:txBody>
          <a:bodyPr wrap="none" rtlCol="0">
            <a:spAutoFit/>
          </a:bodyPr>
          <a:lstStyle/>
          <a:p>
            <a:r>
              <a:rPr lang="en-GB" sz="1400" dirty="0" smtClean="0">
                <a:solidFill>
                  <a:srgbClr val="7030A0"/>
                </a:solidFill>
              </a:rPr>
              <a:t>(baseline)</a:t>
            </a:r>
            <a:endParaRPr lang="en-GB" sz="1400" dirty="0">
              <a:solidFill>
                <a:srgbClr val="7030A0"/>
              </a:solidFill>
            </a:endParaRPr>
          </a:p>
        </p:txBody>
      </p:sp>
      <p:sp>
        <p:nvSpPr>
          <p:cNvPr id="37" name="TextBox 36"/>
          <p:cNvSpPr txBox="1"/>
          <p:nvPr/>
        </p:nvSpPr>
        <p:spPr>
          <a:xfrm>
            <a:off x="3117128" y="782876"/>
            <a:ext cx="967765" cy="307777"/>
          </a:xfrm>
          <a:prstGeom prst="rect">
            <a:avLst/>
          </a:prstGeom>
          <a:noFill/>
        </p:spPr>
        <p:txBody>
          <a:bodyPr wrap="none" rtlCol="0">
            <a:spAutoFit/>
          </a:bodyPr>
          <a:lstStyle/>
          <a:p>
            <a:r>
              <a:rPr lang="en-GB" sz="1400" dirty="0" smtClean="0">
                <a:solidFill>
                  <a:srgbClr val="7030A0"/>
                </a:solidFill>
              </a:rPr>
              <a:t>looks large</a:t>
            </a:r>
            <a:endParaRPr lang="en-GB" sz="1400" dirty="0">
              <a:solidFill>
                <a:srgbClr val="7030A0"/>
              </a:solidFill>
            </a:endParaRPr>
          </a:p>
        </p:txBody>
      </p:sp>
      <p:grpSp>
        <p:nvGrpSpPr>
          <p:cNvPr id="68" name="Group 67"/>
          <p:cNvGrpSpPr/>
          <p:nvPr/>
        </p:nvGrpSpPr>
        <p:grpSpPr>
          <a:xfrm>
            <a:off x="3111776" y="1962803"/>
            <a:ext cx="1939763" cy="1555317"/>
            <a:chOff x="3111776" y="1962803"/>
            <a:chExt cx="1939763" cy="1555317"/>
          </a:xfrm>
        </p:grpSpPr>
        <p:sp>
          <p:nvSpPr>
            <p:cNvPr id="58" name="TextBox 57"/>
            <p:cNvSpPr txBox="1"/>
            <p:nvPr/>
          </p:nvSpPr>
          <p:spPr>
            <a:xfrm>
              <a:off x="4247711" y="2466444"/>
              <a:ext cx="623889" cy="307777"/>
            </a:xfrm>
            <a:prstGeom prst="rect">
              <a:avLst/>
            </a:prstGeom>
            <a:noFill/>
          </p:spPr>
          <p:txBody>
            <a:bodyPr wrap="none" rtlCol="0">
              <a:spAutoFit/>
            </a:bodyPr>
            <a:lstStyle/>
            <a:p>
              <a:r>
                <a:rPr lang="en-GB" sz="1400" dirty="0" smtClean="0">
                  <a:solidFill>
                    <a:srgbClr val="7030A0"/>
                  </a:solidFill>
                </a:rPr>
                <a:t>Home</a:t>
              </a:r>
              <a:endParaRPr lang="en-GB" sz="1400" dirty="0">
                <a:solidFill>
                  <a:srgbClr val="7030A0"/>
                </a:solidFill>
              </a:endParaRPr>
            </a:p>
          </p:txBody>
        </p:sp>
        <p:sp>
          <p:nvSpPr>
            <p:cNvPr id="59" name="TextBox 58"/>
            <p:cNvSpPr txBox="1"/>
            <p:nvPr/>
          </p:nvSpPr>
          <p:spPr>
            <a:xfrm>
              <a:off x="4267728" y="2720609"/>
              <a:ext cx="576248" cy="307777"/>
            </a:xfrm>
            <a:prstGeom prst="rect">
              <a:avLst/>
            </a:prstGeom>
            <a:noFill/>
          </p:spPr>
          <p:txBody>
            <a:bodyPr wrap="none" rtlCol="0">
              <a:spAutoFit/>
            </a:bodyPr>
            <a:lstStyle/>
            <a:p>
              <a:r>
                <a:rPr lang="en-GB" sz="1400" dirty="0" smtClean="0">
                  <a:solidFill>
                    <a:srgbClr val="7030A0"/>
                  </a:solidFill>
                </a:rPr>
                <a:t>Work</a:t>
              </a:r>
              <a:endParaRPr lang="en-GB" sz="1400" dirty="0">
                <a:solidFill>
                  <a:srgbClr val="7030A0"/>
                </a:solidFill>
              </a:endParaRPr>
            </a:p>
          </p:txBody>
        </p:sp>
        <p:sp>
          <p:nvSpPr>
            <p:cNvPr id="60" name="TextBox 59"/>
            <p:cNvSpPr txBox="1"/>
            <p:nvPr/>
          </p:nvSpPr>
          <p:spPr>
            <a:xfrm>
              <a:off x="4276859" y="2970124"/>
              <a:ext cx="492443" cy="307777"/>
            </a:xfrm>
            <a:prstGeom prst="rect">
              <a:avLst/>
            </a:prstGeom>
            <a:noFill/>
          </p:spPr>
          <p:txBody>
            <a:bodyPr wrap="none" rtlCol="0">
              <a:spAutoFit/>
            </a:bodyPr>
            <a:lstStyle/>
            <a:p>
              <a:r>
                <a:rPr lang="en-GB" sz="1400" dirty="0" smtClean="0">
                  <a:solidFill>
                    <a:srgbClr val="7030A0"/>
                  </a:solidFill>
                </a:rPr>
                <a:t>CCU</a:t>
              </a:r>
              <a:endParaRPr lang="en-GB" sz="1400" dirty="0">
                <a:solidFill>
                  <a:srgbClr val="7030A0"/>
                </a:solidFill>
              </a:endParaRPr>
            </a:p>
          </p:txBody>
        </p:sp>
        <p:sp>
          <p:nvSpPr>
            <p:cNvPr id="61" name="TextBox 60"/>
            <p:cNvSpPr txBox="1"/>
            <p:nvPr/>
          </p:nvSpPr>
          <p:spPr>
            <a:xfrm>
              <a:off x="4289023" y="3210343"/>
              <a:ext cx="762516" cy="307777"/>
            </a:xfrm>
            <a:prstGeom prst="rect">
              <a:avLst/>
            </a:prstGeom>
            <a:noFill/>
          </p:spPr>
          <p:txBody>
            <a:bodyPr wrap="none" rtlCol="0">
              <a:spAutoFit/>
            </a:bodyPr>
            <a:lstStyle/>
            <a:p>
              <a:r>
                <a:rPr lang="en-GB" sz="1400" dirty="0" smtClean="0">
                  <a:solidFill>
                    <a:srgbClr val="7030A0"/>
                  </a:solidFill>
                </a:rPr>
                <a:t>Morgue</a:t>
              </a:r>
              <a:endParaRPr lang="en-GB" sz="1400" dirty="0">
                <a:solidFill>
                  <a:srgbClr val="7030A0"/>
                </a:solidFill>
              </a:endParaRPr>
            </a:p>
          </p:txBody>
        </p:sp>
        <p:sp>
          <p:nvSpPr>
            <p:cNvPr id="62" name="TextBox 61"/>
            <p:cNvSpPr txBox="1"/>
            <p:nvPr/>
          </p:nvSpPr>
          <p:spPr>
            <a:xfrm rot="16200000">
              <a:off x="2953720" y="2120859"/>
              <a:ext cx="623889" cy="307777"/>
            </a:xfrm>
            <a:prstGeom prst="rect">
              <a:avLst/>
            </a:prstGeom>
            <a:noFill/>
          </p:spPr>
          <p:txBody>
            <a:bodyPr wrap="none" rtlCol="0">
              <a:spAutoFit/>
            </a:bodyPr>
            <a:lstStyle/>
            <a:p>
              <a:r>
                <a:rPr lang="en-GB" sz="1400" dirty="0" smtClean="0">
                  <a:solidFill>
                    <a:srgbClr val="7030A0"/>
                  </a:solidFill>
                </a:rPr>
                <a:t>Home</a:t>
              </a:r>
              <a:endParaRPr lang="en-GB" sz="1400" dirty="0">
                <a:solidFill>
                  <a:srgbClr val="7030A0"/>
                </a:solidFill>
              </a:endParaRPr>
            </a:p>
          </p:txBody>
        </p:sp>
        <p:sp>
          <p:nvSpPr>
            <p:cNvPr id="63" name="TextBox 62"/>
            <p:cNvSpPr txBox="1"/>
            <p:nvPr/>
          </p:nvSpPr>
          <p:spPr>
            <a:xfrm rot="16200000">
              <a:off x="3379978" y="2173571"/>
              <a:ext cx="483979" cy="307777"/>
            </a:xfrm>
            <a:prstGeom prst="rect">
              <a:avLst/>
            </a:prstGeom>
            <a:noFill/>
          </p:spPr>
          <p:txBody>
            <a:bodyPr wrap="none" rtlCol="0">
              <a:spAutoFit/>
            </a:bodyPr>
            <a:lstStyle/>
            <a:p>
              <a:r>
                <a:rPr lang="en-GB" sz="1400" dirty="0" err="1" smtClean="0">
                  <a:solidFill>
                    <a:srgbClr val="7030A0"/>
                  </a:solidFill>
                </a:rPr>
                <a:t>Wrk</a:t>
              </a:r>
              <a:endParaRPr lang="en-GB" sz="1400" dirty="0">
                <a:solidFill>
                  <a:srgbClr val="7030A0"/>
                </a:solidFill>
              </a:endParaRPr>
            </a:p>
          </p:txBody>
        </p:sp>
        <p:sp>
          <p:nvSpPr>
            <p:cNvPr id="64" name="TextBox 63"/>
            <p:cNvSpPr txBox="1"/>
            <p:nvPr/>
          </p:nvSpPr>
          <p:spPr>
            <a:xfrm rot="16200000">
              <a:off x="3615718" y="2161827"/>
              <a:ext cx="492443" cy="307777"/>
            </a:xfrm>
            <a:prstGeom prst="rect">
              <a:avLst/>
            </a:prstGeom>
            <a:noFill/>
          </p:spPr>
          <p:txBody>
            <a:bodyPr wrap="none" rtlCol="0">
              <a:spAutoFit/>
            </a:bodyPr>
            <a:lstStyle/>
            <a:p>
              <a:r>
                <a:rPr lang="en-GB" sz="1400" dirty="0" smtClean="0">
                  <a:solidFill>
                    <a:srgbClr val="7030A0"/>
                  </a:solidFill>
                </a:rPr>
                <a:t>CCU</a:t>
              </a:r>
              <a:endParaRPr lang="en-GB" sz="1400" dirty="0">
                <a:solidFill>
                  <a:srgbClr val="7030A0"/>
                </a:solidFill>
              </a:endParaRPr>
            </a:p>
          </p:txBody>
        </p:sp>
        <p:sp>
          <p:nvSpPr>
            <p:cNvPr id="65" name="TextBox 64"/>
            <p:cNvSpPr txBox="1"/>
            <p:nvPr/>
          </p:nvSpPr>
          <p:spPr>
            <a:xfrm rot="16200000">
              <a:off x="3848714" y="2177060"/>
              <a:ext cx="433132" cy="307777"/>
            </a:xfrm>
            <a:prstGeom prst="rect">
              <a:avLst/>
            </a:prstGeom>
            <a:noFill/>
          </p:spPr>
          <p:txBody>
            <a:bodyPr wrap="none" rtlCol="0">
              <a:spAutoFit/>
            </a:bodyPr>
            <a:lstStyle/>
            <a:p>
              <a:r>
                <a:rPr lang="en-GB" sz="1400" dirty="0" smtClean="0">
                  <a:solidFill>
                    <a:srgbClr val="7030A0"/>
                  </a:solidFill>
                </a:rPr>
                <a:t>Mo</a:t>
              </a:r>
              <a:endParaRPr lang="en-GB" sz="1400" dirty="0">
                <a:solidFill>
                  <a:srgbClr val="7030A0"/>
                </a:solidFill>
              </a:endParaRPr>
            </a:p>
          </p:txBody>
        </p:sp>
      </p:grpSp>
      <p:grpSp>
        <p:nvGrpSpPr>
          <p:cNvPr id="73" name="Group 72"/>
          <p:cNvGrpSpPr/>
          <p:nvPr/>
        </p:nvGrpSpPr>
        <p:grpSpPr>
          <a:xfrm>
            <a:off x="704516" y="647700"/>
            <a:ext cx="3442034" cy="550879"/>
            <a:chOff x="704516" y="647700"/>
            <a:chExt cx="3442034" cy="550879"/>
          </a:xfrm>
        </p:grpSpPr>
        <p:sp>
          <p:nvSpPr>
            <p:cNvPr id="71" name="Oval 70"/>
            <p:cNvSpPr/>
            <p:nvPr/>
          </p:nvSpPr>
          <p:spPr>
            <a:xfrm>
              <a:off x="3003550" y="647700"/>
              <a:ext cx="1143000" cy="44295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p:cNvSpPr txBox="1"/>
            <p:nvPr/>
          </p:nvSpPr>
          <p:spPr>
            <a:xfrm>
              <a:off x="704516" y="829247"/>
              <a:ext cx="2466381" cy="369332"/>
            </a:xfrm>
            <a:prstGeom prst="rect">
              <a:avLst/>
            </a:prstGeom>
            <a:noFill/>
          </p:spPr>
          <p:txBody>
            <a:bodyPr wrap="none" rtlCol="0">
              <a:spAutoFit/>
            </a:bodyPr>
            <a:lstStyle/>
            <a:p>
              <a:r>
                <a:rPr lang="en-GB" dirty="0" smtClean="0">
                  <a:solidFill>
                    <a:srgbClr val="002060"/>
                  </a:solidFill>
                </a:rPr>
                <a:t>Elsewhere much smaller</a:t>
              </a:r>
              <a:endParaRPr lang="en-GB" dirty="0">
                <a:solidFill>
                  <a:srgbClr val="002060"/>
                </a:solidFill>
              </a:endParaRPr>
            </a:p>
          </p:txBody>
        </p:sp>
      </p:grpSp>
      <p:grpSp>
        <p:nvGrpSpPr>
          <p:cNvPr id="81" name="Group 80"/>
          <p:cNvGrpSpPr/>
          <p:nvPr/>
        </p:nvGrpSpPr>
        <p:grpSpPr>
          <a:xfrm>
            <a:off x="5247426" y="1378302"/>
            <a:ext cx="3879666" cy="1496195"/>
            <a:chOff x="5247426" y="1378302"/>
            <a:chExt cx="3879666" cy="1496195"/>
          </a:xfrm>
        </p:grpSpPr>
        <p:grpSp>
          <p:nvGrpSpPr>
            <p:cNvPr id="80" name="Group 79"/>
            <p:cNvGrpSpPr/>
            <p:nvPr/>
          </p:nvGrpSpPr>
          <p:grpSpPr>
            <a:xfrm>
              <a:off x="5247426" y="1378302"/>
              <a:ext cx="3879666" cy="1496195"/>
              <a:chOff x="5247426" y="1378302"/>
              <a:chExt cx="3879666" cy="1496195"/>
            </a:xfrm>
          </p:grpSpPr>
          <p:grpSp>
            <p:nvGrpSpPr>
              <p:cNvPr id="69" name="Group 68"/>
              <p:cNvGrpSpPr/>
              <p:nvPr/>
            </p:nvGrpSpPr>
            <p:grpSpPr>
              <a:xfrm>
                <a:off x="5247426" y="1378302"/>
                <a:ext cx="3879666" cy="1496195"/>
                <a:chOff x="5247426" y="1378302"/>
                <a:chExt cx="3879666" cy="1496195"/>
              </a:xfrm>
            </p:grpSpPr>
            <p:cxnSp>
              <p:nvCxnSpPr>
                <p:cNvPr id="38" name="Straight Connector 37"/>
                <p:cNvCxnSpPr/>
                <p:nvPr/>
              </p:nvCxnSpPr>
              <p:spPr>
                <a:xfrm>
                  <a:off x="6382196" y="1599547"/>
                  <a:ext cx="13120" cy="8905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382196" y="2480609"/>
                  <a:ext cx="1990725" cy="95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90390" y="2424885"/>
                  <a:ext cx="276038" cy="307777"/>
                </a:xfrm>
                <a:prstGeom prst="rect">
                  <a:avLst/>
                </a:prstGeom>
                <a:noFill/>
              </p:spPr>
              <p:txBody>
                <a:bodyPr wrap="none" rtlCol="0">
                  <a:spAutoFit/>
                </a:bodyPr>
                <a:lstStyle/>
                <a:p>
                  <a:r>
                    <a:rPr lang="en-GB" sz="1400" dirty="0"/>
                    <a:t>0</a:t>
                  </a:r>
                </a:p>
              </p:txBody>
            </p:sp>
            <p:sp>
              <p:nvSpPr>
                <p:cNvPr id="46" name="TextBox 45"/>
                <p:cNvSpPr txBox="1"/>
                <p:nvPr/>
              </p:nvSpPr>
              <p:spPr>
                <a:xfrm>
                  <a:off x="7653028" y="2424885"/>
                  <a:ext cx="276038" cy="307777"/>
                </a:xfrm>
                <a:prstGeom prst="rect">
                  <a:avLst/>
                </a:prstGeom>
                <a:noFill/>
              </p:spPr>
              <p:txBody>
                <a:bodyPr wrap="none" rtlCol="0">
                  <a:spAutoFit/>
                </a:bodyPr>
                <a:lstStyle/>
                <a:p>
                  <a:r>
                    <a:rPr lang="en-GB" sz="1400" dirty="0" smtClean="0"/>
                    <a:t>1</a:t>
                  </a:r>
                  <a:endParaRPr lang="en-GB" sz="1400" dirty="0"/>
                </a:p>
              </p:txBody>
            </p:sp>
            <p:pic>
              <p:nvPicPr>
                <p:cNvPr id="47" name="Picture 46"/>
                <p:cNvPicPr>
                  <a:picLocks noChangeAspect="1"/>
                </p:cNvPicPr>
                <p:nvPr/>
              </p:nvPicPr>
              <p:blipFill rotWithShape="1">
                <a:blip r:embed="rId11"/>
                <a:srcRect l="69673" t="357" r="10879" b="93493"/>
                <a:stretch/>
              </p:blipFill>
              <p:spPr>
                <a:xfrm>
                  <a:off x="8044018" y="2508834"/>
                  <a:ext cx="948234" cy="365663"/>
                </a:xfrm>
                <a:prstGeom prst="rect">
                  <a:avLst/>
                </a:prstGeom>
              </p:spPr>
            </p:pic>
            <p:sp>
              <p:nvSpPr>
                <p:cNvPr id="49" name="Freeform 48"/>
                <p:cNvSpPr/>
                <p:nvPr/>
              </p:nvSpPr>
              <p:spPr>
                <a:xfrm>
                  <a:off x="6417882" y="1743587"/>
                  <a:ext cx="1355725" cy="730250"/>
                </a:xfrm>
                <a:custGeom>
                  <a:avLst/>
                  <a:gdLst>
                    <a:gd name="connsiteX0" fmla="*/ 1355725 w 1355725"/>
                    <a:gd name="connsiteY0" fmla="*/ 0 h 730250"/>
                    <a:gd name="connsiteX1" fmla="*/ 1257300 w 1355725"/>
                    <a:gd name="connsiteY1" fmla="*/ 438150 h 730250"/>
                    <a:gd name="connsiteX2" fmla="*/ 930275 w 1355725"/>
                    <a:gd name="connsiteY2" fmla="*/ 625475 h 730250"/>
                    <a:gd name="connsiteX3" fmla="*/ 0 w 1355725"/>
                    <a:gd name="connsiteY3" fmla="*/ 730250 h 730250"/>
                    <a:gd name="connsiteX0" fmla="*/ 1355725 w 1355725"/>
                    <a:gd name="connsiteY0" fmla="*/ 0 h 730250"/>
                    <a:gd name="connsiteX1" fmla="*/ 1257300 w 1355725"/>
                    <a:gd name="connsiteY1" fmla="*/ 438150 h 730250"/>
                    <a:gd name="connsiteX2" fmla="*/ 911225 w 1355725"/>
                    <a:gd name="connsiteY2" fmla="*/ 596900 h 730250"/>
                    <a:gd name="connsiteX3" fmla="*/ 0 w 1355725"/>
                    <a:gd name="connsiteY3" fmla="*/ 730250 h 730250"/>
                    <a:gd name="connsiteX0" fmla="*/ 1355725 w 1355725"/>
                    <a:gd name="connsiteY0" fmla="*/ 0 h 730250"/>
                    <a:gd name="connsiteX1" fmla="*/ 1206500 w 1355725"/>
                    <a:gd name="connsiteY1" fmla="*/ 406400 h 730250"/>
                    <a:gd name="connsiteX2" fmla="*/ 911225 w 1355725"/>
                    <a:gd name="connsiteY2" fmla="*/ 596900 h 730250"/>
                    <a:gd name="connsiteX3" fmla="*/ 0 w 1355725"/>
                    <a:gd name="connsiteY3" fmla="*/ 730250 h 730250"/>
                  </a:gdLst>
                  <a:ahLst/>
                  <a:cxnLst>
                    <a:cxn ang="0">
                      <a:pos x="connsiteX0" y="connsiteY0"/>
                    </a:cxn>
                    <a:cxn ang="0">
                      <a:pos x="connsiteX1" y="connsiteY1"/>
                    </a:cxn>
                    <a:cxn ang="0">
                      <a:pos x="connsiteX2" y="connsiteY2"/>
                    </a:cxn>
                    <a:cxn ang="0">
                      <a:pos x="connsiteX3" y="connsiteY3"/>
                    </a:cxn>
                  </a:cxnLst>
                  <a:rect l="l" t="t" r="r" b="b"/>
                  <a:pathLst>
                    <a:path w="1355725" h="730250">
                      <a:moveTo>
                        <a:pt x="1355725" y="0"/>
                      </a:moveTo>
                      <a:cubicBezTo>
                        <a:pt x="1341966" y="166952"/>
                        <a:pt x="1280583" y="306917"/>
                        <a:pt x="1206500" y="406400"/>
                      </a:cubicBezTo>
                      <a:cubicBezTo>
                        <a:pt x="1132417" y="505883"/>
                        <a:pt x="1112308" y="542925"/>
                        <a:pt x="911225" y="596900"/>
                      </a:cubicBezTo>
                      <a:cubicBezTo>
                        <a:pt x="710142" y="650875"/>
                        <a:pt x="360362" y="702204"/>
                        <a:pt x="0" y="7302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0" name="Picture 49"/>
                <p:cNvPicPr>
                  <a:picLocks noChangeAspect="1"/>
                </p:cNvPicPr>
                <p:nvPr/>
              </p:nvPicPr>
              <p:blipFill rotWithShape="1">
                <a:blip r:embed="rId11"/>
                <a:srcRect l="88541" t="-535" r="5409" b="93493"/>
                <a:stretch/>
              </p:blipFill>
              <p:spPr>
                <a:xfrm>
                  <a:off x="7892444" y="1628476"/>
                  <a:ext cx="363069" cy="515339"/>
                </a:xfrm>
                <a:prstGeom prst="rect">
                  <a:avLst/>
                </a:prstGeom>
              </p:spPr>
            </p:pic>
            <p:sp>
              <p:nvSpPr>
                <p:cNvPr id="51" name="TextBox 50"/>
                <p:cNvSpPr txBox="1"/>
                <p:nvPr/>
              </p:nvSpPr>
              <p:spPr>
                <a:xfrm>
                  <a:off x="8144371" y="1631784"/>
                  <a:ext cx="982721" cy="523220"/>
                </a:xfrm>
                <a:prstGeom prst="rect">
                  <a:avLst/>
                </a:prstGeom>
                <a:noFill/>
              </p:spPr>
              <p:txBody>
                <a:bodyPr wrap="square" rtlCol="0">
                  <a:spAutoFit/>
                </a:bodyPr>
                <a:lstStyle/>
                <a:p>
                  <a:r>
                    <a:rPr lang="en-GB" sz="1400" dirty="0">
                      <a:solidFill>
                        <a:srgbClr val="7030A0"/>
                      </a:solidFill>
                    </a:rPr>
                    <a:t>s</a:t>
                  </a:r>
                  <a:r>
                    <a:rPr lang="en-GB" sz="1400" dirty="0" smtClean="0">
                      <a:solidFill>
                        <a:srgbClr val="7030A0"/>
                      </a:solidFill>
                    </a:rPr>
                    <a:t>teepness of decline</a:t>
                  </a:r>
                  <a:endParaRPr lang="en-GB" sz="1400" dirty="0">
                    <a:solidFill>
                      <a:srgbClr val="7030A0"/>
                    </a:solidFill>
                  </a:endParaRPr>
                </a:p>
              </p:txBody>
            </p:sp>
            <p:pic>
              <p:nvPicPr>
                <p:cNvPr id="54" name="Picture 53"/>
                <p:cNvPicPr>
                  <a:picLocks noChangeAspect="1"/>
                </p:cNvPicPr>
                <p:nvPr/>
              </p:nvPicPr>
              <p:blipFill rotWithShape="1">
                <a:blip r:embed="rId11"/>
                <a:srcRect l="63852" t="-535" r="29909" b="94297"/>
                <a:stretch/>
              </p:blipFill>
              <p:spPr>
                <a:xfrm>
                  <a:off x="6038276" y="1558144"/>
                  <a:ext cx="304228" cy="370886"/>
                </a:xfrm>
                <a:prstGeom prst="rect">
                  <a:avLst/>
                </a:prstGeom>
              </p:spPr>
            </p:pic>
            <p:cxnSp>
              <p:nvCxnSpPr>
                <p:cNvPr id="55" name="Straight Arrow Connector 54"/>
                <p:cNvCxnSpPr/>
                <p:nvPr/>
              </p:nvCxnSpPr>
              <p:spPr>
                <a:xfrm>
                  <a:off x="5247426" y="1683366"/>
                  <a:ext cx="837528" cy="327915"/>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p:nvPicPr>
              <p:blipFill rotWithShape="1">
                <a:blip r:embed="rId11"/>
                <a:srcRect l="54996" t="933" r="38611" b="94058"/>
                <a:stretch/>
              </p:blipFill>
              <p:spPr>
                <a:xfrm>
                  <a:off x="6135758" y="1378302"/>
                  <a:ext cx="311727" cy="297874"/>
                </a:xfrm>
                <a:prstGeom prst="rect">
                  <a:avLst/>
                </a:prstGeom>
              </p:spPr>
            </p:pic>
          </p:grpSp>
          <p:sp>
            <p:nvSpPr>
              <p:cNvPr id="74" name="Freeform 73"/>
              <p:cNvSpPr/>
              <p:nvPr/>
            </p:nvSpPr>
            <p:spPr>
              <a:xfrm>
                <a:off x="6428002" y="1750022"/>
                <a:ext cx="1355725" cy="730250"/>
              </a:xfrm>
              <a:custGeom>
                <a:avLst/>
                <a:gdLst>
                  <a:gd name="connsiteX0" fmla="*/ 1355725 w 1355725"/>
                  <a:gd name="connsiteY0" fmla="*/ 0 h 730250"/>
                  <a:gd name="connsiteX1" fmla="*/ 1257300 w 1355725"/>
                  <a:gd name="connsiteY1" fmla="*/ 438150 h 730250"/>
                  <a:gd name="connsiteX2" fmla="*/ 930275 w 1355725"/>
                  <a:gd name="connsiteY2" fmla="*/ 625475 h 730250"/>
                  <a:gd name="connsiteX3" fmla="*/ 0 w 1355725"/>
                  <a:gd name="connsiteY3" fmla="*/ 730250 h 730250"/>
                  <a:gd name="connsiteX0" fmla="*/ 1355725 w 1355725"/>
                  <a:gd name="connsiteY0" fmla="*/ 0 h 730250"/>
                  <a:gd name="connsiteX1" fmla="*/ 1282700 w 1355725"/>
                  <a:gd name="connsiteY1" fmla="*/ 498475 h 730250"/>
                  <a:gd name="connsiteX2" fmla="*/ 930275 w 1355725"/>
                  <a:gd name="connsiteY2" fmla="*/ 625475 h 730250"/>
                  <a:gd name="connsiteX3" fmla="*/ 0 w 1355725"/>
                  <a:gd name="connsiteY3" fmla="*/ 730250 h 730250"/>
                  <a:gd name="connsiteX0" fmla="*/ 1355725 w 1355725"/>
                  <a:gd name="connsiteY0" fmla="*/ 0 h 730250"/>
                  <a:gd name="connsiteX1" fmla="*/ 1282700 w 1355725"/>
                  <a:gd name="connsiteY1" fmla="*/ 498475 h 730250"/>
                  <a:gd name="connsiteX2" fmla="*/ 930275 w 1355725"/>
                  <a:gd name="connsiteY2" fmla="*/ 676275 h 730250"/>
                  <a:gd name="connsiteX3" fmla="*/ 0 w 1355725"/>
                  <a:gd name="connsiteY3" fmla="*/ 730250 h 730250"/>
                  <a:gd name="connsiteX0" fmla="*/ 1355725 w 1355725"/>
                  <a:gd name="connsiteY0" fmla="*/ 0 h 730250"/>
                  <a:gd name="connsiteX1" fmla="*/ 1301750 w 1355725"/>
                  <a:gd name="connsiteY1" fmla="*/ 511175 h 730250"/>
                  <a:gd name="connsiteX2" fmla="*/ 930275 w 1355725"/>
                  <a:gd name="connsiteY2" fmla="*/ 676275 h 730250"/>
                  <a:gd name="connsiteX3" fmla="*/ 0 w 1355725"/>
                  <a:gd name="connsiteY3" fmla="*/ 730250 h 730250"/>
                  <a:gd name="connsiteX0" fmla="*/ 1355725 w 1355725"/>
                  <a:gd name="connsiteY0" fmla="*/ 0 h 730250"/>
                  <a:gd name="connsiteX1" fmla="*/ 1301750 w 1355725"/>
                  <a:gd name="connsiteY1" fmla="*/ 511175 h 730250"/>
                  <a:gd name="connsiteX2" fmla="*/ 930275 w 1355725"/>
                  <a:gd name="connsiteY2" fmla="*/ 698500 h 730250"/>
                  <a:gd name="connsiteX3" fmla="*/ 0 w 1355725"/>
                  <a:gd name="connsiteY3" fmla="*/ 730250 h 730250"/>
                </a:gdLst>
                <a:ahLst/>
                <a:cxnLst>
                  <a:cxn ang="0">
                    <a:pos x="connsiteX0" y="connsiteY0"/>
                  </a:cxn>
                  <a:cxn ang="0">
                    <a:pos x="connsiteX1" y="connsiteY1"/>
                  </a:cxn>
                  <a:cxn ang="0">
                    <a:pos x="connsiteX2" y="connsiteY2"/>
                  </a:cxn>
                  <a:cxn ang="0">
                    <a:pos x="connsiteX3" y="connsiteY3"/>
                  </a:cxn>
                </a:cxnLst>
                <a:rect l="l" t="t" r="r" b="b"/>
                <a:pathLst>
                  <a:path w="1355725" h="730250">
                    <a:moveTo>
                      <a:pt x="1355725" y="0"/>
                    </a:moveTo>
                    <a:cubicBezTo>
                      <a:pt x="1341966" y="166952"/>
                      <a:pt x="1372658" y="394758"/>
                      <a:pt x="1301750" y="511175"/>
                    </a:cubicBezTo>
                    <a:cubicBezTo>
                      <a:pt x="1230842" y="627592"/>
                      <a:pt x="1147233" y="661988"/>
                      <a:pt x="930275" y="698500"/>
                    </a:cubicBezTo>
                    <a:cubicBezTo>
                      <a:pt x="713317" y="735012"/>
                      <a:pt x="360362" y="702204"/>
                      <a:pt x="0" y="73025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7929472" y="2128297"/>
                <a:ext cx="652743" cy="307777"/>
              </a:xfrm>
              <a:prstGeom prst="rect">
                <a:avLst/>
              </a:prstGeom>
              <a:noFill/>
            </p:spPr>
            <p:txBody>
              <a:bodyPr wrap="none" rtlCol="0">
                <a:spAutoFit/>
              </a:bodyPr>
              <a:lstStyle/>
              <a:p>
                <a:r>
                  <a:rPr lang="en-GB" sz="1400" dirty="0" smtClean="0">
                    <a:solidFill>
                      <a:srgbClr val="7030A0"/>
                    </a:solidFill>
                  </a:rPr>
                  <a:t>higher</a:t>
                </a:r>
                <a:endParaRPr lang="en-GB" sz="1400" dirty="0">
                  <a:solidFill>
                    <a:srgbClr val="7030A0"/>
                  </a:solidFill>
                </a:endParaRPr>
              </a:p>
            </p:txBody>
          </p:sp>
          <p:cxnSp>
            <p:nvCxnSpPr>
              <p:cNvPr id="77" name="Straight Arrow Connector 76"/>
              <p:cNvCxnSpPr>
                <a:stCxn id="75" idx="1"/>
                <a:endCxn id="74" idx="1"/>
              </p:cNvCxnSpPr>
              <p:nvPr/>
            </p:nvCxnSpPr>
            <p:spPr>
              <a:xfrm flipH="1" flipV="1">
                <a:off x="7729752" y="2261197"/>
                <a:ext cx="199720" cy="20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p:cNvPicPr>
              <a:picLocks noChangeAspect="1"/>
            </p:cNvPicPr>
            <p:nvPr/>
          </p:nvPicPr>
          <p:blipFill rotWithShape="1">
            <a:blip r:embed="rId11"/>
            <a:srcRect l="88541" t="-535" r="5409" b="93493"/>
            <a:stretch/>
          </p:blipFill>
          <p:spPr>
            <a:xfrm>
              <a:off x="8507440" y="2129453"/>
              <a:ext cx="363069" cy="515339"/>
            </a:xfrm>
            <a:prstGeom prst="rect">
              <a:avLst/>
            </a:prstGeom>
          </p:spPr>
        </p:pic>
      </p:grpSp>
      <p:sp>
        <p:nvSpPr>
          <p:cNvPr id="82" name="TextBox 81"/>
          <p:cNvSpPr txBox="1"/>
          <p:nvPr/>
        </p:nvSpPr>
        <p:spPr>
          <a:xfrm>
            <a:off x="6467608" y="2779368"/>
            <a:ext cx="2611997" cy="369332"/>
          </a:xfrm>
          <a:prstGeom prst="rect">
            <a:avLst/>
          </a:prstGeom>
          <a:noFill/>
        </p:spPr>
        <p:txBody>
          <a:bodyPr wrap="none" rtlCol="0">
            <a:spAutoFit/>
          </a:bodyPr>
          <a:lstStyle/>
          <a:p>
            <a:r>
              <a:rPr lang="en-GB" dirty="0" smtClean="0">
                <a:solidFill>
                  <a:srgbClr val="FF0000"/>
                </a:solidFill>
              </a:rPr>
              <a:t>What about </a:t>
            </a:r>
            <a:r>
              <a:rPr lang="en-GB" dirty="0" err="1" smtClean="0">
                <a:solidFill>
                  <a:srgbClr val="FF0000"/>
                </a:solidFill>
              </a:rPr>
              <a:t>P_infectious</a:t>
            </a:r>
            <a:r>
              <a:rPr lang="en-GB" dirty="0" smtClean="0">
                <a:solidFill>
                  <a:srgbClr val="FF0000"/>
                </a:solidFill>
              </a:rPr>
              <a:t>?</a:t>
            </a:r>
            <a:endParaRPr lang="en-GB" dirty="0">
              <a:solidFill>
                <a:srgbClr val="FF0000"/>
              </a:solidFill>
            </a:endParaRPr>
          </a:p>
        </p:txBody>
      </p:sp>
      <p:grpSp>
        <p:nvGrpSpPr>
          <p:cNvPr id="89" name="Group 88"/>
          <p:cNvGrpSpPr/>
          <p:nvPr/>
        </p:nvGrpSpPr>
        <p:grpSpPr>
          <a:xfrm>
            <a:off x="5132873" y="2100282"/>
            <a:ext cx="3946732" cy="2482103"/>
            <a:chOff x="5132873" y="2100282"/>
            <a:chExt cx="3946732" cy="2482103"/>
          </a:xfrm>
        </p:grpSpPr>
        <p:grpSp>
          <p:nvGrpSpPr>
            <p:cNvPr id="70" name="Group 69"/>
            <p:cNvGrpSpPr/>
            <p:nvPr/>
          </p:nvGrpSpPr>
          <p:grpSpPr>
            <a:xfrm>
              <a:off x="5132873" y="2100282"/>
              <a:ext cx="3946732" cy="2482103"/>
              <a:chOff x="5132873" y="2100282"/>
              <a:chExt cx="3946732" cy="2482103"/>
            </a:xfrm>
          </p:grpSpPr>
          <p:grpSp>
            <p:nvGrpSpPr>
              <p:cNvPr id="22" name="Group 21"/>
              <p:cNvGrpSpPr/>
              <p:nvPr/>
            </p:nvGrpSpPr>
            <p:grpSpPr>
              <a:xfrm>
                <a:off x="5724391" y="3110140"/>
                <a:ext cx="3355214" cy="1472245"/>
                <a:chOff x="5398539" y="2518944"/>
                <a:chExt cx="3355214" cy="1472245"/>
              </a:xfrm>
            </p:grpSpPr>
            <p:grpSp>
              <p:nvGrpSpPr>
                <p:cNvPr id="16" name="Group 15"/>
                <p:cNvGrpSpPr/>
                <p:nvPr/>
              </p:nvGrpSpPr>
              <p:grpSpPr>
                <a:xfrm>
                  <a:off x="5741673" y="2693767"/>
                  <a:ext cx="1990725" cy="890587"/>
                  <a:chOff x="5505450" y="2671763"/>
                  <a:chExt cx="1990725" cy="890587"/>
                </a:xfrm>
              </p:grpSpPr>
              <p:cxnSp>
                <p:nvCxnSpPr>
                  <p:cNvPr id="10" name="Straight Connector 9"/>
                  <p:cNvCxnSpPr/>
                  <p:nvPr/>
                </p:nvCxnSpPr>
                <p:spPr>
                  <a:xfrm>
                    <a:off x="5505450" y="2671763"/>
                    <a:ext cx="13120" cy="8905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505450" y="3552825"/>
                    <a:ext cx="1990725" cy="9525"/>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8" name="Freeform 17"/>
                <p:cNvSpPr/>
                <p:nvPr/>
              </p:nvSpPr>
              <p:spPr>
                <a:xfrm>
                  <a:off x="5757259" y="2856841"/>
                  <a:ext cx="1825337" cy="691145"/>
                </a:xfrm>
                <a:custGeom>
                  <a:avLst/>
                  <a:gdLst>
                    <a:gd name="connsiteX0" fmla="*/ 0 w 1825337"/>
                    <a:gd name="connsiteY0" fmla="*/ 22663 h 691145"/>
                    <a:gd name="connsiteX1" fmla="*/ 609600 w 1825337"/>
                    <a:gd name="connsiteY1" fmla="*/ 22663 h 691145"/>
                    <a:gd name="connsiteX2" fmla="*/ 955964 w 1825337"/>
                    <a:gd name="connsiteY2" fmla="*/ 258190 h 691145"/>
                    <a:gd name="connsiteX3" fmla="*/ 1285009 w 1825337"/>
                    <a:gd name="connsiteY3" fmla="*/ 531818 h 691145"/>
                    <a:gd name="connsiteX4" fmla="*/ 1825337 w 1825337"/>
                    <a:gd name="connsiteY4" fmla="*/ 691145 h 691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337" h="691145">
                      <a:moveTo>
                        <a:pt x="0" y="22663"/>
                      </a:moveTo>
                      <a:cubicBezTo>
                        <a:pt x="225136" y="3036"/>
                        <a:pt x="450273" y="-16591"/>
                        <a:pt x="609600" y="22663"/>
                      </a:cubicBezTo>
                      <a:cubicBezTo>
                        <a:pt x="768927" y="61917"/>
                        <a:pt x="843396" y="173331"/>
                        <a:pt x="955964" y="258190"/>
                      </a:cubicBezTo>
                      <a:cubicBezTo>
                        <a:pt x="1068532" y="343049"/>
                        <a:pt x="1140114" y="459659"/>
                        <a:pt x="1285009" y="531818"/>
                      </a:cubicBezTo>
                      <a:cubicBezTo>
                        <a:pt x="1429905" y="603977"/>
                        <a:pt x="1627621" y="647561"/>
                        <a:pt x="1825337" y="6911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rotWithShape="1">
                <a:blip r:embed="rId11"/>
                <a:srcRect l="77861" t="6655" r="15248" b="87539"/>
                <a:stretch/>
              </p:blipFill>
              <p:spPr>
                <a:xfrm>
                  <a:off x="6928416" y="2670089"/>
                  <a:ext cx="335973" cy="345258"/>
                </a:xfrm>
                <a:prstGeom prst="rect">
                  <a:avLst/>
                </a:prstGeom>
              </p:spPr>
            </p:pic>
            <p:sp>
              <p:nvSpPr>
                <p:cNvPr id="19" name="TextBox 18"/>
                <p:cNvSpPr txBox="1"/>
                <p:nvPr/>
              </p:nvSpPr>
              <p:spPr>
                <a:xfrm>
                  <a:off x="7220128" y="2641680"/>
                  <a:ext cx="1533625" cy="307777"/>
                </a:xfrm>
                <a:prstGeom prst="rect">
                  <a:avLst/>
                </a:prstGeom>
                <a:noFill/>
              </p:spPr>
              <p:txBody>
                <a:bodyPr wrap="none" rtlCol="0">
                  <a:spAutoFit/>
                </a:bodyPr>
                <a:lstStyle/>
                <a:p>
                  <a:r>
                    <a:rPr lang="en-GB" sz="1400" dirty="0" smtClean="0">
                      <a:solidFill>
                        <a:srgbClr val="7030A0"/>
                      </a:solidFill>
                    </a:rPr>
                    <a:t>the threshold/bias</a:t>
                  </a:r>
                  <a:endParaRPr lang="en-GB" sz="1400" dirty="0">
                    <a:solidFill>
                      <a:srgbClr val="7030A0"/>
                    </a:solidFill>
                  </a:endParaRPr>
                </a:p>
              </p:txBody>
            </p:sp>
            <p:pic>
              <p:nvPicPr>
                <p:cNvPr id="32" name="Picture 31"/>
                <p:cNvPicPr>
                  <a:picLocks noChangeAspect="1"/>
                </p:cNvPicPr>
                <p:nvPr/>
              </p:nvPicPr>
              <p:blipFill rotWithShape="1">
                <a:blip r:embed="rId11"/>
                <a:srcRect l="68719" t="6722" r="22790" b="87539"/>
                <a:stretch/>
              </p:blipFill>
              <p:spPr>
                <a:xfrm>
                  <a:off x="7314122" y="3649948"/>
                  <a:ext cx="414020" cy="341241"/>
                </a:xfrm>
                <a:prstGeom prst="rect">
                  <a:avLst/>
                </a:prstGeom>
              </p:spPr>
            </p:pic>
            <p:sp>
              <p:nvSpPr>
                <p:cNvPr id="20" name="TextBox 19"/>
                <p:cNvSpPr txBox="1"/>
                <p:nvPr/>
              </p:nvSpPr>
              <p:spPr>
                <a:xfrm>
                  <a:off x="5478755" y="2728120"/>
                  <a:ext cx="276038" cy="307777"/>
                </a:xfrm>
                <a:prstGeom prst="rect">
                  <a:avLst/>
                </a:prstGeom>
                <a:noFill/>
              </p:spPr>
              <p:txBody>
                <a:bodyPr wrap="none" rtlCol="0">
                  <a:spAutoFit/>
                </a:bodyPr>
                <a:lstStyle/>
                <a:p>
                  <a:r>
                    <a:rPr lang="en-GB" sz="1400" dirty="0" smtClean="0"/>
                    <a:t>1</a:t>
                  </a:r>
                  <a:endParaRPr lang="en-GB" sz="1400" dirty="0"/>
                </a:p>
              </p:txBody>
            </p:sp>
            <p:sp>
              <p:nvSpPr>
                <p:cNvPr id="33" name="TextBox 32"/>
                <p:cNvSpPr txBox="1"/>
                <p:nvPr/>
              </p:nvSpPr>
              <p:spPr>
                <a:xfrm>
                  <a:off x="5493261" y="3439651"/>
                  <a:ext cx="276038" cy="307777"/>
                </a:xfrm>
                <a:prstGeom prst="rect">
                  <a:avLst/>
                </a:prstGeom>
                <a:noFill/>
              </p:spPr>
              <p:txBody>
                <a:bodyPr wrap="none" rtlCol="0">
                  <a:spAutoFit/>
                </a:bodyPr>
                <a:lstStyle/>
                <a:p>
                  <a:r>
                    <a:rPr lang="en-GB" sz="1400" dirty="0"/>
                    <a:t>0</a:t>
                  </a:r>
                </a:p>
              </p:txBody>
            </p:sp>
            <p:pic>
              <p:nvPicPr>
                <p:cNvPr id="34" name="Picture 33"/>
                <p:cNvPicPr>
                  <a:picLocks noChangeAspect="1"/>
                </p:cNvPicPr>
                <p:nvPr/>
              </p:nvPicPr>
              <p:blipFill rotWithShape="1">
                <a:blip r:embed="rId11"/>
                <a:srcRect l="55310" t="6818" r="38781" b="87539"/>
                <a:stretch/>
              </p:blipFill>
              <p:spPr>
                <a:xfrm>
                  <a:off x="5398539" y="2518944"/>
                  <a:ext cx="288131" cy="335523"/>
                </a:xfrm>
                <a:prstGeom prst="rect">
                  <a:avLst/>
                </a:prstGeom>
              </p:spPr>
            </p:pic>
          </p:grpSp>
          <p:cxnSp>
            <p:nvCxnSpPr>
              <p:cNvPr id="24" name="Straight Arrow Connector 23"/>
              <p:cNvCxnSpPr/>
              <p:nvPr/>
            </p:nvCxnSpPr>
            <p:spPr>
              <a:xfrm>
                <a:off x="5132873" y="2100282"/>
                <a:ext cx="1037671" cy="962107"/>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300014" y="3431127"/>
              <a:ext cx="2239933" cy="691145"/>
              <a:chOff x="6300014" y="3431127"/>
              <a:chExt cx="2239933" cy="691145"/>
            </a:xfrm>
          </p:grpSpPr>
          <p:sp>
            <p:nvSpPr>
              <p:cNvPr id="83" name="Freeform 82"/>
              <p:cNvSpPr/>
              <p:nvPr/>
            </p:nvSpPr>
            <p:spPr>
              <a:xfrm>
                <a:off x="6300014" y="3431127"/>
                <a:ext cx="1825337" cy="691145"/>
              </a:xfrm>
              <a:custGeom>
                <a:avLst/>
                <a:gdLst>
                  <a:gd name="connsiteX0" fmla="*/ 0 w 1825337"/>
                  <a:gd name="connsiteY0" fmla="*/ 22663 h 691145"/>
                  <a:gd name="connsiteX1" fmla="*/ 609600 w 1825337"/>
                  <a:gd name="connsiteY1" fmla="*/ 22663 h 691145"/>
                  <a:gd name="connsiteX2" fmla="*/ 955964 w 1825337"/>
                  <a:gd name="connsiteY2" fmla="*/ 258190 h 691145"/>
                  <a:gd name="connsiteX3" fmla="*/ 1285009 w 1825337"/>
                  <a:gd name="connsiteY3" fmla="*/ 531818 h 691145"/>
                  <a:gd name="connsiteX4" fmla="*/ 1825337 w 1825337"/>
                  <a:gd name="connsiteY4" fmla="*/ 691145 h 691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337" h="691145">
                    <a:moveTo>
                      <a:pt x="0" y="22663"/>
                    </a:moveTo>
                    <a:cubicBezTo>
                      <a:pt x="225136" y="3036"/>
                      <a:pt x="450273" y="-16591"/>
                      <a:pt x="609600" y="22663"/>
                    </a:cubicBezTo>
                    <a:cubicBezTo>
                      <a:pt x="768927" y="61917"/>
                      <a:pt x="843396" y="173331"/>
                      <a:pt x="955964" y="258190"/>
                    </a:cubicBezTo>
                    <a:cubicBezTo>
                      <a:pt x="1068532" y="343049"/>
                      <a:pt x="1140114" y="459659"/>
                      <a:pt x="1285009" y="531818"/>
                    </a:cubicBezTo>
                    <a:cubicBezTo>
                      <a:pt x="1429905" y="603977"/>
                      <a:pt x="1627621" y="647561"/>
                      <a:pt x="1825337" y="691145"/>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7640303" y="3572379"/>
                <a:ext cx="652743" cy="307777"/>
              </a:xfrm>
              <a:prstGeom prst="rect">
                <a:avLst/>
              </a:prstGeom>
              <a:noFill/>
            </p:spPr>
            <p:txBody>
              <a:bodyPr wrap="none" rtlCol="0">
                <a:spAutoFit/>
              </a:bodyPr>
              <a:lstStyle/>
              <a:p>
                <a:r>
                  <a:rPr lang="en-GB" sz="1400" dirty="0" smtClean="0">
                    <a:solidFill>
                      <a:srgbClr val="7030A0"/>
                    </a:solidFill>
                  </a:rPr>
                  <a:t>higher</a:t>
                </a:r>
                <a:endParaRPr lang="en-GB" sz="1400" dirty="0">
                  <a:solidFill>
                    <a:srgbClr val="7030A0"/>
                  </a:solidFill>
                </a:endParaRPr>
              </a:p>
            </p:txBody>
          </p:sp>
          <p:cxnSp>
            <p:nvCxnSpPr>
              <p:cNvPr id="85" name="Straight Arrow Connector 84"/>
              <p:cNvCxnSpPr>
                <a:stCxn id="84" idx="1"/>
              </p:cNvCxnSpPr>
              <p:nvPr/>
            </p:nvCxnSpPr>
            <p:spPr>
              <a:xfrm flipH="1">
                <a:off x="7467600" y="3726268"/>
                <a:ext cx="172703" cy="5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7" name="Picture 86"/>
              <p:cNvPicPr>
                <a:picLocks noChangeAspect="1"/>
              </p:cNvPicPr>
              <p:nvPr/>
            </p:nvPicPr>
            <p:blipFill rotWithShape="1">
              <a:blip r:embed="rId11"/>
              <a:srcRect l="77861" t="6655" r="15248" b="87539"/>
              <a:stretch/>
            </p:blipFill>
            <p:spPr>
              <a:xfrm>
                <a:off x="8203974" y="3610660"/>
                <a:ext cx="335973" cy="345258"/>
              </a:xfrm>
              <a:prstGeom prst="rect">
                <a:avLst/>
              </a:prstGeom>
            </p:spPr>
          </p:pic>
        </p:grpSp>
      </p:grpSp>
      <p:sp>
        <p:nvSpPr>
          <p:cNvPr id="92" name="Freeform 91"/>
          <p:cNvSpPr/>
          <p:nvPr/>
        </p:nvSpPr>
        <p:spPr>
          <a:xfrm flipH="1" flipV="1">
            <a:off x="6388756" y="1761840"/>
            <a:ext cx="1355725" cy="730250"/>
          </a:xfrm>
          <a:custGeom>
            <a:avLst/>
            <a:gdLst>
              <a:gd name="connsiteX0" fmla="*/ 1355725 w 1355725"/>
              <a:gd name="connsiteY0" fmla="*/ 0 h 730250"/>
              <a:gd name="connsiteX1" fmla="*/ 1257300 w 1355725"/>
              <a:gd name="connsiteY1" fmla="*/ 438150 h 730250"/>
              <a:gd name="connsiteX2" fmla="*/ 930275 w 1355725"/>
              <a:gd name="connsiteY2" fmla="*/ 625475 h 730250"/>
              <a:gd name="connsiteX3" fmla="*/ 0 w 1355725"/>
              <a:gd name="connsiteY3" fmla="*/ 730250 h 730250"/>
              <a:gd name="connsiteX0" fmla="*/ 1355725 w 1355725"/>
              <a:gd name="connsiteY0" fmla="*/ 0 h 730250"/>
              <a:gd name="connsiteX1" fmla="*/ 1257300 w 1355725"/>
              <a:gd name="connsiteY1" fmla="*/ 438150 h 730250"/>
              <a:gd name="connsiteX2" fmla="*/ 911225 w 1355725"/>
              <a:gd name="connsiteY2" fmla="*/ 596900 h 730250"/>
              <a:gd name="connsiteX3" fmla="*/ 0 w 1355725"/>
              <a:gd name="connsiteY3" fmla="*/ 730250 h 730250"/>
              <a:gd name="connsiteX0" fmla="*/ 1355725 w 1355725"/>
              <a:gd name="connsiteY0" fmla="*/ 0 h 730250"/>
              <a:gd name="connsiteX1" fmla="*/ 1206500 w 1355725"/>
              <a:gd name="connsiteY1" fmla="*/ 406400 h 730250"/>
              <a:gd name="connsiteX2" fmla="*/ 911225 w 1355725"/>
              <a:gd name="connsiteY2" fmla="*/ 596900 h 730250"/>
              <a:gd name="connsiteX3" fmla="*/ 0 w 1355725"/>
              <a:gd name="connsiteY3" fmla="*/ 730250 h 730250"/>
            </a:gdLst>
            <a:ahLst/>
            <a:cxnLst>
              <a:cxn ang="0">
                <a:pos x="connsiteX0" y="connsiteY0"/>
              </a:cxn>
              <a:cxn ang="0">
                <a:pos x="connsiteX1" y="connsiteY1"/>
              </a:cxn>
              <a:cxn ang="0">
                <a:pos x="connsiteX2" y="connsiteY2"/>
              </a:cxn>
              <a:cxn ang="0">
                <a:pos x="connsiteX3" y="connsiteY3"/>
              </a:cxn>
            </a:cxnLst>
            <a:rect l="l" t="t" r="r" b="b"/>
            <a:pathLst>
              <a:path w="1355725" h="730250">
                <a:moveTo>
                  <a:pt x="1355725" y="0"/>
                </a:moveTo>
                <a:cubicBezTo>
                  <a:pt x="1341966" y="166952"/>
                  <a:pt x="1280583" y="306917"/>
                  <a:pt x="1206500" y="406400"/>
                </a:cubicBezTo>
                <a:cubicBezTo>
                  <a:pt x="1132417" y="505883"/>
                  <a:pt x="1112308" y="542925"/>
                  <a:pt x="911225" y="596900"/>
                </a:cubicBezTo>
                <a:cubicBezTo>
                  <a:pt x="710142" y="650875"/>
                  <a:pt x="360362" y="702204"/>
                  <a:pt x="0" y="73025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4" name="Straight Arrow Connector 93"/>
          <p:cNvCxnSpPr>
            <a:endCxn id="49" idx="0"/>
          </p:cNvCxnSpPr>
          <p:nvPr/>
        </p:nvCxnSpPr>
        <p:spPr>
          <a:xfrm flipV="1">
            <a:off x="6443434" y="1743587"/>
            <a:ext cx="1330173" cy="68829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98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298755" y="1365384"/>
            <a:ext cx="4584589" cy="2755631"/>
            <a:chOff x="2298755" y="1365384"/>
            <a:chExt cx="4584589" cy="2755631"/>
          </a:xfrm>
        </p:grpSpPr>
        <p:grpSp>
          <p:nvGrpSpPr>
            <p:cNvPr id="10" name="Group 9"/>
            <p:cNvGrpSpPr/>
            <p:nvPr/>
          </p:nvGrpSpPr>
          <p:grpSpPr>
            <a:xfrm>
              <a:off x="2298755" y="1365384"/>
              <a:ext cx="4584589" cy="2755631"/>
              <a:chOff x="2298755" y="1365384"/>
              <a:chExt cx="4584589" cy="2755631"/>
            </a:xfrm>
          </p:grpSpPr>
          <p:pic>
            <p:nvPicPr>
              <p:cNvPr id="2" name="Picture 1"/>
              <p:cNvPicPr>
                <a:picLocks noChangeAspect="1"/>
              </p:cNvPicPr>
              <p:nvPr/>
            </p:nvPicPr>
            <p:blipFill>
              <a:blip r:embed="rId2"/>
              <a:stretch>
                <a:fillRect/>
              </a:stretch>
            </p:blipFill>
            <p:spPr>
              <a:xfrm>
                <a:off x="2298755" y="1365384"/>
                <a:ext cx="4584589" cy="2755631"/>
              </a:xfrm>
              <a:prstGeom prst="rect">
                <a:avLst/>
              </a:prstGeom>
            </p:spPr>
          </p:pic>
          <p:sp>
            <p:nvSpPr>
              <p:cNvPr id="9" name="Rectangle 8"/>
              <p:cNvSpPr/>
              <p:nvPr/>
            </p:nvSpPr>
            <p:spPr>
              <a:xfrm>
                <a:off x="2714625" y="3600450"/>
                <a:ext cx="4019550" cy="180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extBox 10"/>
            <p:cNvSpPr txBox="1"/>
            <p:nvPr/>
          </p:nvSpPr>
          <p:spPr>
            <a:xfrm>
              <a:off x="2644775" y="3552437"/>
              <a:ext cx="263214" cy="276999"/>
            </a:xfrm>
            <a:prstGeom prst="rect">
              <a:avLst/>
            </a:prstGeom>
            <a:noFill/>
          </p:spPr>
          <p:txBody>
            <a:bodyPr wrap="none" rtlCol="0">
              <a:spAutoFit/>
            </a:bodyPr>
            <a:lstStyle/>
            <a:p>
              <a:r>
                <a:rPr lang="en-GB" sz="1200" dirty="0" smtClean="0"/>
                <a:t>0</a:t>
              </a:r>
              <a:endParaRPr lang="en-GB" sz="1200" dirty="0"/>
            </a:p>
          </p:txBody>
        </p:sp>
        <p:sp>
          <p:nvSpPr>
            <p:cNvPr id="12" name="TextBox 11"/>
            <p:cNvSpPr txBox="1"/>
            <p:nvPr/>
          </p:nvSpPr>
          <p:spPr>
            <a:xfrm>
              <a:off x="6375400" y="3493312"/>
              <a:ext cx="263214" cy="276999"/>
            </a:xfrm>
            <a:prstGeom prst="rect">
              <a:avLst/>
            </a:prstGeom>
            <a:noFill/>
          </p:spPr>
          <p:txBody>
            <a:bodyPr wrap="none" rtlCol="0">
              <a:spAutoFit/>
            </a:bodyPr>
            <a:lstStyle/>
            <a:p>
              <a:r>
                <a:rPr lang="en-GB" sz="1200" dirty="0"/>
                <a:t>1</a:t>
              </a:r>
            </a:p>
          </p:txBody>
        </p:sp>
      </p:grpSp>
      <p:sp>
        <p:nvSpPr>
          <p:cNvPr id="3" name="TextBox 2"/>
          <p:cNvSpPr txBox="1"/>
          <p:nvPr/>
        </p:nvSpPr>
        <p:spPr>
          <a:xfrm>
            <a:off x="3124200" y="2035175"/>
            <a:ext cx="1411669" cy="276999"/>
          </a:xfrm>
          <a:prstGeom prst="rect">
            <a:avLst/>
          </a:prstGeom>
          <a:noFill/>
        </p:spPr>
        <p:txBody>
          <a:bodyPr wrap="none" rtlCol="0">
            <a:spAutoFit/>
          </a:bodyPr>
          <a:lstStyle/>
          <a:p>
            <a:r>
              <a:rPr lang="en-GB" sz="1200" b="1" dirty="0" err="1" smtClean="0">
                <a:solidFill>
                  <a:srgbClr val="0070C0"/>
                </a:solidFill>
              </a:rPr>
              <a:t>theta_sde</a:t>
            </a:r>
            <a:r>
              <a:rPr lang="en-GB" sz="1200" b="1" dirty="0" smtClean="0">
                <a:solidFill>
                  <a:srgbClr val="0070C0"/>
                </a:solidFill>
              </a:rPr>
              <a:t>=0.00001</a:t>
            </a:r>
            <a:endParaRPr lang="en-GB" sz="1200" b="1" dirty="0">
              <a:solidFill>
                <a:srgbClr val="0070C0"/>
              </a:solidFill>
            </a:endParaRPr>
          </a:p>
        </p:txBody>
      </p:sp>
      <p:sp>
        <p:nvSpPr>
          <p:cNvPr id="4" name="TextBox 3"/>
          <p:cNvSpPr txBox="1"/>
          <p:nvPr/>
        </p:nvSpPr>
        <p:spPr>
          <a:xfrm>
            <a:off x="3184525" y="2359025"/>
            <a:ext cx="1097480" cy="276999"/>
          </a:xfrm>
          <a:prstGeom prst="rect">
            <a:avLst/>
          </a:prstGeom>
          <a:noFill/>
        </p:spPr>
        <p:txBody>
          <a:bodyPr wrap="none" rtlCol="0">
            <a:spAutoFit/>
          </a:bodyPr>
          <a:lstStyle/>
          <a:p>
            <a:r>
              <a:rPr lang="en-GB" sz="1200" b="1" dirty="0" err="1" smtClean="0">
                <a:solidFill>
                  <a:schemeClr val="accent2">
                    <a:lumMod val="75000"/>
                  </a:schemeClr>
                </a:solidFill>
              </a:rPr>
              <a:t>theta_sde</a:t>
            </a:r>
            <a:r>
              <a:rPr lang="en-GB" sz="1200" b="1" dirty="0" smtClean="0">
                <a:solidFill>
                  <a:schemeClr val="accent2">
                    <a:lumMod val="75000"/>
                  </a:schemeClr>
                </a:solidFill>
              </a:rPr>
              <a:t>=0.5</a:t>
            </a:r>
            <a:endParaRPr lang="en-GB" sz="1200" b="1" dirty="0">
              <a:solidFill>
                <a:schemeClr val="accent2">
                  <a:lumMod val="75000"/>
                </a:schemeClr>
              </a:solidFill>
            </a:endParaRPr>
          </a:p>
        </p:txBody>
      </p:sp>
      <p:sp>
        <p:nvSpPr>
          <p:cNvPr id="5" name="TextBox 4"/>
          <p:cNvSpPr txBox="1"/>
          <p:nvPr/>
        </p:nvSpPr>
        <p:spPr>
          <a:xfrm>
            <a:off x="4262577" y="2524507"/>
            <a:ext cx="977255" cy="276999"/>
          </a:xfrm>
          <a:prstGeom prst="rect">
            <a:avLst/>
          </a:prstGeom>
          <a:noFill/>
        </p:spPr>
        <p:txBody>
          <a:bodyPr wrap="none" rtlCol="0">
            <a:spAutoFit/>
          </a:bodyPr>
          <a:lstStyle/>
          <a:p>
            <a:r>
              <a:rPr lang="en-GB" sz="1200" b="1" dirty="0" err="1" smtClean="0">
                <a:solidFill>
                  <a:schemeClr val="bg1">
                    <a:lumMod val="65000"/>
                  </a:schemeClr>
                </a:solidFill>
              </a:rPr>
              <a:t>theta_sde</a:t>
            </a:r>
            <a:r>
              <a:rPr lang="en-GB" sz="1200" b="1" dirty="0" smtClean="0">
                <a:solidFill>
                  <a:schemeClr val="bg1">
                    <a:lumMod val="65000"/>
                  </a:schemeClr>
                </a:solidFill>
              </a:rPr>
              <a:t>=1</a:t>
            </a:r>
            <a:endParaRPr lang="en-GB" sz="1200" b="1" dirty="0">
              <a:solidFill>
                <a:schemeClr val="bg1">
                  <a:lumMod val="65000"/>
                </a:schemeClr>
              </a:solidFill>
            </a:endParaRPr>
          </a:p>
        </p:txBody>
      </p:sp>
      <p:sp>
        <p:nvSpPr>
          <p:cNvPr id="6" name="TextBox 5"/>
          <p:cNvSpPr txBox="1"/>
          <p:nvPr/>
        </p:nvSpPr>
        <p:spPr>
          <a:xfrm>
            <a:off x="3822700" y="2895599"/>
            <a:ext cx="1097480" cy="276999"/>
          </a:xfrm>
          <a:prstGeom prst="rect">
            <a:avLst/>
          </a:prstGeom>
          <a:noFill/>
        </p:spPr>
        <p:txBody>
          <a:bodyPr wrap="none" rtlCol="0">
            <a:spAutoFit/>
          </a:bodyPr>
          <a:lstStyle/>
          <a:p>
            <a:r>
              <a:rPr lang="en-GB" sz="1200" b="1" dirty="0" err="1" smtClean="0">
                <a:solidFill>
                  <a:srgbClr val="FFC000"/>
                </a:solidFill>
              </a:rPr>
              <a:t>theta_sde</a:t>
            </a:r>
            <a:r>
              <a:rPr lang="en-GB" sz="1200" b="1" dirty="0" smtClean="0">
                <a:solidFill>
                  <a:srgbClr val="FFC000"/>
                </a:solidFill>
              </a:rPr>
              <a:t>=1.5</a:t>
            </a:r>
            <a:endParaRPr lang="en-GB" sz="1200" b="1" dirty="0">
              <a:solidFill>
                <a:srgbClr val="FFC000"/>
              </a:solidFill>
            </a:endParaRPr>
          </a:p>
        </p:txBody>
      </p:sp>
      <p:sp>
        <p:nvSpPr>
          <p:cNvPr id="7" name="TextBox 6"/>
          <p:cNvSpPr txBox="1"/>
          <p:nvPr/>
        </p:nvSpPr>
        <p:spPr>
          <a:xfrm>
            <a:off x="5216525" y="2745171"/>
            <a:ext cx="977255" cy="276999"/>
          </a:xfrm>
          <a:prstGeom prst="rect">
            <a:avLst/>
          </a:prstGeom>
          <a:noFill/>
        </p:spPr>
        <p:txBody>
          <a:bodyPr wrap="none" rtlCol="0">
            <a:spAutoFit/>
          </a:bodyPr>
          <a:lstStyle/>
          <a:p>
            <a:r>
              <a:rPr lang="en-GB" sz="1200" b="1" dirty="0" err="1" smtClean="0">
                <a:solidFill>
                  <a:srgbClr val="0070C0"/>
                </a:solidFill>
              </a:rPr>
              <a:t>theta_sde</a:t>
            </a:r>
            <a:r>
              <a:rPr lang="en-GB" sz="1200" b="1" dirty="0" smtClean="0">
                <a:solidFill>
                  <a:srgbClr val="0070C0"/>
                </a:solidFill>
              </a:rPr>
              <a:t>=2</a:t>
            </a:r>
            <a:endParaRPr lang="en-GB" sz="1200" b="1" dirty="0">
              <a:solidFill>
                <a:srgbClr val="0070C0"/>
              </a:solidFill>
            </a:endParaRPr>
          </a:p>
        </p:txBody>
      </p:sp>
      <p:sp>
        <p:nvSpPr>
          <p:cNvPr id="8" name="TextBox 7"/>
          <p:cNvSpPr txBox="1"/>
          <p:nvPr/>
        </p:nvSpPr>
        <p:spPr>
          <a:xfrm>
            <a:off x="5146675" y="3186498"/>
            <a:ext cx="1055802" cy="276999"/>
          </a:xfrm>
          <a:prstGeom prst="rect">
            <a:avLst/>
          </a:prstGeom>
          <a:noFill/>
        </p:spPr>
        <p:txBody>
          <a:bodyPr wrap="none" rtlCol="0">
            <a:spAutoFit/>
          </a:bodyPr>
          <a:lstStyle/>
          <a:p>
            <a:r>
              <a:rPr lang="en-GB" sz="1200" b="1" dirty="0" err="1" smtClean="0">
                <a:solidFill>
                  <a:srgbClr val="8DD54B"/>
                </a:solidFill>
              </a:rPr>
              <a:t>theta_sde</a:t>
            </a:r>
            <a:r>
              <a:rPr lang="en-GB" sz="1200" b="1" dirty="0" smtClean="0">
                <a:solidFill>
                  <a:srgbClr val="8DD54B"/>
                </a:solidFill>
              </a:rPr>
              <a:t>=20</a:t>
            </a:r>
            <a:endParaRPr lang="en-GB" sz="1200" b="1" dirty="0">
              <a:solidFill>
                <a:srgbClr val="8DD54B"/>
              </a:solidFill>
            </a:endParaRPr>
          </a:p>
        </p:txBody>
      </p:sp>
      <p:sp>
        <p:nvSpPr>
          <p:cNvPr id="14" name="TextBox 13"/>
          <p:cNvSpPr txBox="1"/>
          <p:nvPr/>
        </p:nvSpPr>
        <p:spPr>
          <a:xfrm>
            <a:off x="6638614" y="324660"/>
            <a:ext cx="2447925" cy="1477328"/>
          </a:xfrm>
          <a:prstGeom prst="rect">
            <a:avLst/>
          </a:prstGeom>
          <a:noFill/>
        </p:spPr>
        <p:txBody>
          <a:bodyPr wrap="square" rtlCol="0">
            <a:spAutoFit/>
          </a:bodyPr>
          <a:lstStyle/>
          <a:p>
            <a:r>
              <a:rPr lang="en-GB" dirty="0" smtClean="0"/>
              <a:t>Note, for the same step size, the curve changes much more for </a:t>
            </a:r>
            <a:r>
              <a:rPr lang="en-GB" dirty="0" err="1" smtClean="0"/>
              <a:t>theta_sde’s</a:t>
            </a:r>
            <a:r>
              <a:rPr lang="en-GB" dirty="0" smtClean="0"/>
              <a:t> above 1 than below 1.</a:t>
            </a:r>
            <a:endParaRPr lang="en-GB" dirty="0"/>
          </a:p>
        </p:txBody>
      </p:sp>
    </p:spTree>
    <p:extLst>
      <p:ext uri="{BB962C8B-B14F-4D97-AF65-F5344CB8AC3E}">
        <p14:creationId xmlns:p14="http://schemas.microsoft.com/office/powerpoint/2010/main" val="3396974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a:grpSpLocks noChangeAspect="1"/>
          </p:cNvGrpSpPr>
          <p:nvPr/>
        </p:nvGrpSpPr>
        <p:grpSpPr>
          <a:xfrm>
            <a:off x="1090387" y="4577957"/>
            <a:ext cx="6392714" cy="1917359"/>
            <a:chOff x="3155166" y="5023830"/>
            <a:chExt cx="5990073" cy="1796595"/>
          </a:xfrm>
        </p:grpSpPr>
        <p:grpSp>
          <p:nvGrpSpPr>
            <p:cNvPr id="5" name="Group 4"/>
            <p:cNvGrpSpPr>
              <a:grpSpLocks noChangeAspect="1"/>
            </p:cNvGrpSpPr>
            <p:nvPr/>
          </p:nvGrpSpPr>
          <p:grpSpPr>
            <a:xfrm>
              <a:off x="3155166" y="5162169"/>
              <a:ext cx="5990073" cy="1658256"/>
              <a:chOff x="1538170" y="220850"/>
              <a:chExt cx="3730860" cy="1032829"/>
            </a:xfrm>
          </p:grpSpPr>
          <p:pic>
            <p:nvPicPr>
              <p:cNvPr id="2" name="Picture 1"/>
              <p:cNvPicPr>
                <a:picLocks noChangeAspect="1"/>
              </p:cNvPicPr>
              <p:nvPr/>
            </p:nvPicPr>
            <p:blipFill>
              <a:blip r:embed="rId2"/>
              <a:stretch>
                <a:fillRect/>
              </a:stretch>
            </p:blipFill>
            <p:spPr>
              <a:xfrm>
                <a:off x="1538170" y="220850"/>
                <a:ext cx="3730860" cy="828300"/>
              </a:xfrm>
              <a:prstGeom prst="rect">
                <a:avLst/>
              </a:prstGeom>
            </p:spPr>
          </p:pic>
          <p:pic>
            <p:nvPicPr>
              <p:cNvPr id="4" name="Picture 3"/>
              <p:cNvPicPr>
                <a:picLocks noChangeAspect="1"/>
              </p:cNvPicPr>
              <p:nvPr/>
            </p:nvPicPr>
            <p:blipFill>
              <a:blip r:embed="rId3"/>
              <a:stretch>
                <a:fillRect/>
              </a:stretch>
            </p:blipFill>
            <p:spPr>
              <a:xfrm>
                <a:off x="1538170" y="1029279"/>
                <a:ext cx="3730860" cy="224400"/>
              </a:xfrm>
              <a:prstGeom prst="rect">
                <a:avLst/>
              </a:prstGeom>
            </p:spPr>
          </p:pic>
        </p:grpSp>
        <p:sp>
          <p:nvSpPr>
            <p:cNvPr id="7" name="Rectangle 6"/>
            <p:cNvSpPr/>
            <p:nvPr/>
          </p:nvSpPr>
          <p:spPr>
            <a:xfrm>
              <a:off x="3169920" y="5023830"/>
              <a:ext cx="5974080" cy="288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id="{F25DC36B-9E41-4A8B-AC00-2C510D710FB8}"/>
              </a:ext>
            </a:extLst>
          </p:cNvPr>
          <p:cNvGrpSpPr/>
          <p:nvPr/>
        </p:nvGrpSpPr>
        <p:grpSpPr>
          <a:xfrm>
            <a:off x="6181836" y="268082"/>
            <a:ext cx="2408991" cy="1819876"/>
            <a:chOff x="4768520" y="2321954"/>
            <a:chExt cx="2408991" cy="1819876"/>
          </a:xfrm>
        </p:grpSpPr>
        <p:grpSp>
          <p:nvGrpSpPr>
            <p:cNvPr id="10" name="Group 9">
              <a:extLst>
                <a:ext uri="{FF2B5EF4-FFF2-40B4-BE49-F238E27FC236}">
                  <a16:creationId xmlns:a16="http://schemas.microsoft.com/office/drawing/2014/main" id="{ECBF728C-47AF-4227-B924-0F5BF8DCF5D0}"/>
                </a:ext>
              </a:extLst>
            </p:cNvPr>
            <p:cNvGrpSpPr/>
            <p:nvPr/>
          </p:nvGrpSpPr>
          <p:grpSpPr>
            <a:xfrm>
              <a:off x="5544096" y="2321954"/>
              <a:ext cx="1633415" cy="1819876"/>
              <a:chOff x="2551722" y="827584"/>
              <a:chExt cx="1633415" cy="1819876"/>
            </a:xfrm>
          </p:grpSpPr>
          <p:graphicFrame>
            <p:nvGraphicFramePr>
              <p:cNvPr id="32" name="Diagram 31">
                <a:extLst>
                  <a:ext uri="{FF2B5EF4-FFF2-40B4-BE49-F238E27FC236}">
                    <a16:creationId xmlns:a16="http://schemas.microsoft.com/office/drawing/2014/main" id="{4C54342E-395E-43A8-8827-8BD8633EFA80}"/>
                  </a:ext>
                </a:extLst>
              </p:cNvPr>
              <p:cNvGraphicFramePr/>
              <p:nvPr>
                <p:extLst>
                  <p:ext uri="{D42A27DB-BD31-4B8C-83A1-F6EECF244321}">
                    <p14:modId xmlns:p14="http://schemas.microsoft.com/office/powerpoint/2010/main" val="1231505985"/>
                  </p:ext>
                </p:extLst>
              </p:nvPr>
            </p:nvGraphicFramePr>
            <p:xfrm>
              <a:off x="2551722" y="1187937"/>
              <a:ext cx="1633415" cy="14595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3" name="TextBox 32">
                <a:extLst>
                  <a:ext uri="{FF2B5EF4-FFF2-40B4-BE49-F238E27FC236}">
                    <a16:creationId xmlns:a16="http://schemas.microsoft.com/office/drawing/2014/main" id="{CB4B244A-1FFA-4F37-834A-DA5EE404F674}"/>
                  </a:ext>
                </a:extLst>
              </p:cNvPr>
              <p:cNvSpPr txBox="1"/>
              <p:nvPr/>
            </p:nvSpPr>
            <p:spPr>
              <a:xfrm>
                <a:off x="2726111" y="827584"/>
                <a:ext cx="1320490" cy="369332"/>
              </a:xfrm>
              <a:prstGeom prst="rect">
                <a:avLst/>
              </a:prstGeom>
              <a:noFill/>
            </p:spPr>
            <p:txBody>
              <a:bodyPr wrap="none" rtlCol="0">
                <a:spAutoFit/>
              </a:bodyPr>
              <a:lstStyle/>
              <a:p>
                <a:r>
                  <a:rPr lang="en-GB" dirty="0"/>
                  <a:t>(2) infection</a:t>
                </a:r>
              </a:p>
            </p:txBody>
          </p:sp>
          <p:sp>
            <p:nvSpPr>
              <p:cNvPr id="34" name="Oval 33">
                <a:extLst>
                  <a:ext uri="{FF2B5EF4-FFF2-40B4-BE49-F238E27FC236}">
                    <a16:creationId xmlns:a16="http://schemas.microsoft.com/office/drawing/2014/main" id="{4B408A8F-783C-4F4C-BC3E-D046D4D373D9}"/>
                  </a:ext>
                </a:extLst>
              </p:cNvPr>
              <p:cNvSpPr/>
              <p:nvPr/>
            </p:nvSpPr>
            <p:spPr>
              <a:xfrm>
                <a:off x="2680447" y="1381813"/>
                <a:ext cx="334088" cy="369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5" name="Connector: Curved 14">
              <a:extLst>
                <a:ext uri="{FF2B5EF4-FFF2-40B4-BE49-F238E27FC236}">
                  <a16:creationId xmlns:a16="http://schemas.microsoft.com/office/drawing/2014/main" id="{B90C5A44-B274-48E2-AA54-2DE2BB97ABC4}"/>
                </a:ext>
              </a:extLst>
            </p:cNvPr>
            <p:cNvCxnSpPr>
              <a:cxnSpLocks/>
            </p:cNvCxnSpPr>
            <p:nvPr/>
          </p:nvCxnSpPr>
          <p:spPr>
            <a:xfrm rot="5400000" flipH="1" flipV="1">
              <a:off x="5370611" y="2458759"/>
              <a:ext cx="814718" cy="2018899"/>
            </a:xfrm>
            <a:prstGeom prst="curvedConnector2">
              <a:avLst/>
            </a:prstGeom>
            <a:ln>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830D2BB2-D5D3-40ED-AA7A-19540DC918C3}"/>
              </a:ext>
            </a:extLst>
          </p:cNvPr>
          <p:cNvSpPr/>
          <p:nvPr/>
        </p:nvSpPr>
        <p:spPr>
          <a:xfrm>
            <a:off x="-184832" y="335990"/>
            <a:ext cx="2533192" cy="461665"/>
          </a:xfrm>
          <a:prstGeom prst="rect">
            <a:avLst/>
          </a:prstGeom>
        </p:spPr>
        <p:txBody>
          <a:bodyPr wrap="square">
            <a:spAutoFit/>
          </a:bodyPr>
          <a:lstStyle/>
          <a:p>
            <a:pPr algn="ctr"/>
            <a:r>
              <a:rPr lang="en-GB" sz="2400" dirty="0">
                <a:solidFill>
                  <a:schemeClr val="accent1">
                    <a:lumMod val="75000"/>
                  </a:schemeClr>
                </a:solidFill>
                <a:latin typeface="Arial Narrow" panose="020B0606020202030204" pitchFamily="34" charset="0"/>
              </a:rPr>
              <a:t>Am I infected?</a:t>
            </a:r>
            <a:endParaRPr lang="en-GB" sz="2000" dirty="0">
              <a:solidFill>
                <a:schemeClr val="accent1">
                  <a:lumMod val="75000"/>
                </a:schemeClr>
              </a:solidFill>
              <a:latin typeface="Arial Narrow" panose="020B0606020202030204" pitchFamily="34" charset="0"/>
            </a:endParaRPr>
          </a:p>
        </p:txBody>
      </p:sp>
      <p:pic>
        <p:nvPicPr>
          <p:cNvPr id="9" name="Picture 8"/>
          <p:cNvPicPr>
            <a:picLocks noChangeAspect="1"/>
          </p:cNvPicPr>
          <p:nvPr/>
        </p:nvPicPr>
        <p:blipFill rotWithShape="1">
          <a:blip r:embed="rId9"/>
          <a:srcRect t="10607"/>
          <a:stretch/>
        </p:blipFill>
        <p:spPr>
          <a:xfrm>
            <a:off x="-207085" y="936166"/>
            <a:ext cx="3906158" cy="3896890"/>
          </a:xfrm>
          <a:prstGeom prst="rect">
            <a:avLst/>
          </a:prstGeom>
        </p:spPr>
      </p:pic>
      <p:pic>
        <p:nvPicPr>
          <p:cNvPr id="11" name="Picture 10"/>
          <p:cNvPicPr>
            <a:picLocks noChangeAspect="1"/>
          </p:cNvPicPr>
          <p:nvPr/>
        </p:nvPicPr>
        <p:blipFill rotWithShape="1">
          <a:blip r:embed="rId10"/>
          <a:srcRect l="40060" t="64" r="19583" b="92375"/>
          <a:stretch/>
        </p:blipFill>
        <p:spPr>
          <a:xfrm>
            <a:off x="5828790" y="2397701"/>
            <a:ext cx="2049330" cy="428489"/>
          </a:xfrm>
          <a:prstGeom prst="rect">
            <a:avLst/>
          </a:prstGeom>
        </p:spPr>
      </p:pic>
      <p:sp>
        <p:nvSpPr>
          <p:cNvPr id="12" name="TextBox 11"/>
          <p:cNvSpPr txBox="1"/>
          <p:nvPr/>
        </p:nvSpPr>
        <p:spPr>
          <a:xfrm>
            <a:off x="4931493" y="904157"/>
            <a:ext cx="1007840" cy="307777"/>
          </a:xfrm>
          <a:prstGeom prst="rect">
            <a:avLst/>
          </a:prstGeom>
          <a:noFill/>
        </p:spPr>
        <p:txBody>
          <a:bodyPr wrap="none" rtlCol="0">
            <a:spAutoFit/>
          </a:bodyPr>
          <a:lstStyle/>
          <a:p>
            <a:r>
              <a:rPr lang="en-GB" sz="1400" dirty="0" smtClean="0">
                <a:solidFill>
                  <a:srgbClr val="7030A0"/>
                </a:solidFill>
              </a:rPr>
              <a:t>susceptible</a:t>
            </a:r>
            <a:endParaRPr lang="en-GB" sz="1400" dirty="0">
              <a:solidFill>
                <a:srgbClr val="7030A0"/>
              </a:solidFill>
            </a:endParaRPr>
          </a:p>
        </p:txBody>
      </p:sp>
      <p:sp>
        <p:nvSpPr>
          <p:cNvPr id="20" name="TextBox 19"/>
          <p:cNvSpPr txBox="1"/>
          <p:nvPr/>
        </p:nvSpPr>
        <p:spPr>
          <a:xfrm>
            <a:off x="4932655" y="1163426"/>
            <a:ext cx="778355" cy="307777"/>
          </a:xfrm>
          <a:prstGeom prst="rect">
            <a:avLst/>
          </a:prstGeom>
          <a:noFill/>
        </p:spPr>
        <p:txBody>
          <a:bodyPr wrap="none" rtlCol="0">
            <a:spAutoFit/>
          </a:bodyPr>
          <a:lstStyle/>
          <a:p>
            <a:r>
              <a:rPr lang="en-GB" sz="1400" dirty="0" smtClean="0">
                <a:solidFill>
                  <a:srgbClr val="7030A0"/>
                </a:solidFill>
              </a:rPr>
              <a:t>infected</a:t>
            </a:r>
            <a:endParaRPr lang="en-GB" sz="1400" dirty="0">
              <a:solidFill>
                <a:srgbClr val="7030A0"/>
              </a:solidFill>
            </a:endParaRPr>
          </a:p>
        </p:txBody>
      </p:sp>
      <p:sp>
        <p:nvSpPr>
          <p:cNvPr id="21" name="TextBox 20"/>
          <p:cNvSpPr txBox="1"/>
          <p:nvPr/>
        </p:nvSpPr>
        <p:spPr>
          <a:xfrm>
            <a:off x="4931493" y="1429325"/>
            <a:ext cx="897297" cy="307777"/>
          </a:xfrm>
          <a:prstGeom prst="rect">
            <a:avLst/>
          </a:prstGeom>
          <a:noFill/>
        </p:spPr>
        <p:txBody>
          <a:bodyPr wrap="none" rtlCol="0">
            <a:spAutoFit/>
          </a:bodyPr>
          <a:lstStyle/>
          <a:p>
            <a:r>
              <a:rPr lang="en-GB" sz="1400" dirty="0" smtClean="0">
                <a:solidFill>
                  <a:srgbClr val="7030A0"/>
                </a:solidFill>
              </a:rPr>
              <a:t>infectious</a:t>
            </a:r>
            <a:endParaRPr lang="en-GB" sz="1400" dirty="0">
              <a:solidFill>
                <a:srgbClr val="7030A0"/>
              </a:solidFill>
            </a:endParaRPr>
          </a:p>
        </p:txBody>
      </p:sp>
      <p:sp>
        <p:nvSpPr>
          <p:cNvPr id="22" name="TextBox 21"/>
          <p:cNvSpPr txBox="1"/>
          <p:nvPr/>
        </p:nvSpPr>
        <p:spPr>
          <a:xfrm>
            <a:off x="4934391" y="1647285"/>
            <a:ext cx="790601" cy="307777"/>
          </a:xfrm>
          <a:prstGeom prst="rect">
            <a:avLst/>
          </a:prstGeom>
          <a:noFill/>
        </p:spPr>
        <p:txBody>
          <a:bodyPr wrap="none" rtlCol="0">
            <a:spAutoFit/>
          </a:bodyPr>
          <a:lstStyle/>
          <a:p>
            <a:r>
              <a:rPr lang="en-GB" sz="1400" dirty="0" smtClean="0">
                <a:solidFill>
                  <a:srgbClr val="7030A0"/>
                </a:solidFill>
              </a:rPr>
              <a:t>immune</a:t>
            </a:r>
            <a:endParaRPr lang="en-GB" sz="1400" dirty="0">
              <a:solidFill>
                <a:srgbClr val="7030A0"/>
              </a:solidFill>
            </a:endParaRPr>
          </a:p>
        </p:txBody>
      </p:sp>
      <p:sp>
        <p:nvSpPr>
          <p:cNvPr id="23" name="TextBox 22"/>
          <p:cNvSpPr txBox="1"/>
          <p:nvPr/>
        </p:nvSpPr>
        <p:spPr>
          <a:xfrm rot="16200000">
            <a:off x="2772359" y="446970"/>
            <a:ext cx="1007840" cy="307777"/>
          </a:xfrm>
          <a:prstGeom prst="rect">
            <a:avLst/>
          </a:prstGeom>
          <a:noFill/>
        </p:spPr>
        <p:txBody>
          <a:bodyPr wrap="none" rtlCol="0">
            <a:spAutoFit/>
          </a:bodyPr>
          <a:lstStyle/>
          <a:p>
            <a:r>
              <a:rPr lang="en-GB" sz="1400" dirty="0" smtClean="0">
                <a:solidFill>
                  <a:srgbClr val="7030A0"/>
                </a:solidFill>
              </a:rPr>
              <a:t>susceptible</a:t>
            </a:r>
            <a:endParaRPr lang="en-GB" sz="1400" dirty="0">
              <a:solidFill>
                <a:srgbClr val="7030A0"/>
              </a:solidFill>
            </a:endParaRPr>
          </a:p>
        </p:txBody>
      </p:sp>
      <p:sp>
        <p:nvSpPr>
          <p:cNvPr id="24" name="TextBox 23"/>
          <p:cNvSpPr txBox="1"/>
          <p:nvPr/>
        </p:nvSpPr>
        <p:spPr>
          <a:xfrm rot="16200000">
            <a:off x="3488102" y="571279"/>
            <a:ext cx="778355" cy="307777"/>
          </a:xfrm>
          <a:prstGeom prst="rect">
            <a:avLst/>
          </a:prstGeom>
          <a:noFill/>
        </p:spPr>
        <p:txBody>
          <a:bodyPr wrap="none" rtlCol="0">
            <a:spAutoFit/>
          </a:bodyPr>
          <a:lstStyle/>
          <a:p>
            <a:r>
              <a:rPr lang="en-GB" sz="1400" dirty="0" smtClean="0">
                <a:solidFill>
                  <a:srgbClr val="7030A0"/>
                </a:solidFill>
              </a:rPr>
              <a:t>infected</a:t>
            </a:r>
            <a:endParaRPr lang="en-GB" sz="1400" dirty="0">
              <a:solidFill>
                <a:srgbClr val="7030A0"/>
              </a:solidFill>
            </a:endParaRPr>
          </a:p>
        </p:txBody>
      </p:sp>
      <p:sp>
        <p:nvSpPr>
          <p:cNvPr id="25" name="TextBox 24"/>
          <p:cNvSpPr txBox="1"/>
          <p:nvPr/>
        </p:nvSpPr>
        <p:spPr>
          <a:xfrm rot="16200000">
            <a:off x="3938661" y="511652"/>
            <a:ext cx="897297" cy="307777"/>
          </a:xfrm>
          <a:prstGeom prst="rect">
            <a:avLst/>
          </a:prstGeom>
          <a:noFill/>
        </p:spPr>
        <p:txBody>
          <a:bodyPr wrap="none" rtlCol="0">
            <a:spAutoFit/>
          </a:bodyPr>
          <a:lstStyle/>
          <a:p>
            <a:r>
              <a:rPr lang="en-GB" sz="1400" dirty="0" smtClean="0">
                <a:solidFill>
                  <a:srgbClr val="7030A0"/>
                </a:solidFill>
              </a:rPr>
              <a:t>infectious</a:t>
            </a:r>
            <a:endParaRPr lang="en-GB" sz="1400" dirty="0">
              <a:solidFill>
                <a:srgbClr val="7030A0"/>
              </a:solidFill>
            </a:endParaRPr>
          </a:p>
        </p:txBody>
      </p:sp>
      <p:sp>
        <p:nvSpPr>
          <p:cNvPr id="26" name="TextBox 25"/>
          <p:cNvSpPr txBox="1"/>
          <p:nvPr/>
        </p:nvSpPr>
        <p:spPr>
          <a:xfrm rot="16200000">
            <a:off x="4376268" y="565000"/>
            <a:ext cx="790601" cy="307777"/>
          </a:xfrm>
          <a:prstGeom prst="rect">
            <a:avLst/>
          </a:prstGeom>
          <a:noFill/>
        </p:spPr>
        <p:txBody>
          <a:bodyPr wrap="none" rtlCol="0">
            <a:spAutoFit/>
          </a:bodyPr>
          <a:lstStyle/>
          <a:p>
            <a:r>
              <a:rPr lang="en-GB" sz="1400" dirty="0" smtClean="0">
                <a:solidFill>
                  <a:srgbClr val="7030A0"/>
                </a:solidFill>
              </a:rPr>
              <a:t>immune</a:t>
            </a:r>
            <a:endParaRPr lang="en-GB" sz="1400" dirty="0">
              <a:solidFill>
                <a:srgbClr val="7030A0"/>
              </a:solidFill>
            </a:endParaRPr>
          </a:p>
        </p:txBody>
      </p:sp>
      <p:sp>
        <p:nvSpPr>
          <p:cNvPr id="13" name="TextBox 12"/>
          <p:cNvSpPr txBox="1"/>
          <p:nvPr/>
        </p:nvSpPr>
        <p:spPr>
          <a:xfrm>
            <a:off x="5901010" y="2781833"/>
            <a:ext cx="2580552" cy="738664"/>
          </a:xfrm>
          <a:prstGeom prst="rect">
            <a:avLst/>
          </a:prstGeom>
          <a:noFill/>
        </p:spPr>
        <p:txBody>
          <a:bodyPr wrap="square" rtlCol="0">
            <a:spAutoFit/>
          </a:bodyPr>
          <a:lstStyle/>
          <a:p>
            <a:r>
              <a:rPr lang="en-GB" sz="1400" dirty="0" smtClean="0">
                <a:solidFill>
                  <a:srgbClr val="7030A0"/>
                </a:solidFill>
              </a:rPr>
              <a:t>Probability of staying uninfected when come into contact with somebody</a:t>
            </a:r>
            <a:endParaRPr lang="en-GB" sz="1400" dirty="0">
              <a:solidFill>
                <a:srgbClr val="7030A0"/>
              </a:solidFill>
            </a:endParaRPr>
          </a:p>
        </p:txBody>
      </p:sp>
      <p:pic>
        <p:nvPicPr>
          <p:cNvPr id="28" name="Picture 27"/>
          <p:cNvPicPr>
            <a:picLocks noChangeAspect="1"/>
          </p:cNvPicPr>
          <p:nvPr/>
        </p:nvPicPr>
        <p:blipFill rotWithShape="1">
          <a:blip r:embed="rId9"/>
          <a:srcRect l="52531" t="12367" r="35521" b="82170"/>
          <a:stretch/>
        </p:blipFill>
        <p:spPr>
          <a:xfrm>
            <a:off x="5743186" y="3743968"/>
            <a:ext cx="653391" cy="333409"/>
          </a:xfrm>
          <a:prstGeom prst="rect">
            <a:avLst/>
          </a:prstGeom>
        </p:spPr>
      </p:pic>
      <p:sp>
        <p:nvSpPr>
          <p:cNvPr id="29" name="TextBox 28"/>
          <p:cNvSpPr txBox="1"/>
          <p:nvPr/>
        </p:nvSpPr>
        <p:spPr>
          <a:xfrm>
            <a:off x="6215174" y="3710714"/>
            <a:ext cx="2662127" cy="954107"/>
          </a:xfrm>
          <a:prstGeom prst="rect">
            <a:avLst/>
          </a:prstGeom>
          <a:noFill/>
        </p:spPr>
        <p:txBody>
          <a:bodyPr wrap="square" rtlCol="0">
            <a:spAutoFit/>
          </a:bodyPr>
          <a:lstStyle/>
          <a:p>
            <a:r>
              <a:rPr lang="en-GB" sz="1400" dirty="0" smtClean="0">
                <a:solidFill>
                  <a:srgbClr val="7030A0"/>
                </a:solidFill>
              </a:rPr>
              <a:t>Independence assumption here,</a:t>
            </a:r>
          </a:p>
          <a:p>
            <a:r>
              <a:rPr lang="en-GB" sz="1400" dirty="0" smtClean="0">
                <a:solidFill>
                  <a:srgbClr val="7030A0"/>
                </a:solidFill>
              </a:rPr>
              <a:t>i.e. if meet a person who is contagious, does not increase </a:t>
            </a:r>
            <a:r>
              <a:rPr lang="en-GB" sz="1400" dirty="0" err="1" smtClean="0">
                <a:solidFill>
                  <a:srgbClr val="7030A0"/>
                </a:solidFill>
              </a:rPr>
              <a:t>prob</a:t>
            </a:r>
            <a:r>
              <a:rPr lang="en-GB" sz="1400" dirty="0" smtClean="0">
                <a:solidFill>
                  <a:srgbClr val="7030A0"/>
                </a:solidFill>
              </a:rPr>
              <a:t> will meet another.</a:t>
            </a:r>
          </a:p>
        </p:txBody>
      </p:sp>
      <p:sp>
        <p:nvSpPr>
          <p:cNvPr id="30" name="TextBox 29"/>
          <p:cNvSpPr txBox="1"/>
          <p:nvPr/>
        </p:nvSpPr>
        <p:spPr>
          <a:xfrm>
            <a:off x="4673974" y="5884436"/>
            <a:ext cx="2895986" cy="307777"/>
          </a:xfrm>
          <a:prstGeom prst="rect">
            <a:avLst/>
          </a:prstGeom>
          <a:noFill/>
        </p:spPr>
        <p:txBody>
          <a:bodyPr wrap="none" rtlCol="0">
            <a:spAutoFit/>
          </a:bodyPr>
          <a:lstStyle/>
          <a:p>
            <a:r>
              <a:rPr lang="en-GB" sz="1400" dirty="0" err="1" smtClean="0">
                <a:solidFill>
                  <a:srgbClr val="7030A0"/>
                </a:solidFill>
              </a:rPr>
              <a:t>prob</a:t>
            </a:r>
            <a:r>
              <a:rPr lang="en-GB" sz="1400" dirty="0" smtClean="0">
                <a:solidFill>
                  <a:srgbClr val="7030A0"/>
                </a:solidFill>
              </a:rPr>
              <a:t> of staying infected, but no more</a:t>
            </a:r>
            <a:endParaRPr lang="en-GB" sz="1400" dirty="0">
              <a:solidFill>
                <a:srgbClr val="7030A0"/>
              </a:solidFill>
            </a:endParaRPr>
          </a:p>
        </p:txBody>
      </p:sp>
      <p:sp>
        <p:nvSpPr>
          <p:cNvPr id="31" name="TextBox 30"/>
          <p:cNvSpPr txBox="1"/>
          <p:nvPr/>
        </p:nvSpPr>
        <p:spPr>
          <a:xfrm>
            <a:off x="4673974" y="6205636"/>
            <a:ext cx="2023439" cy="307777"/>
          </a:xfrm>
          <a:prstGeom prst="rect">
            <a:avLst/>
          </a:prstGeom>
          <a:noFill/>
        </p:spPr>
        <p:txBody>
          <a:bodyPr wrap="none" rtlCol="0">
            <a:spAutoFit/>
          </a:bodyPr>
          <a:lstStyle/>
          <a:p>
            <a:r>
              <a:rPr lang="en-GB" sz="1400" dirty="0" err="1" smtClean="0">
                <a:solidFill>
                  <a:srgbClr val="7030A0"/>
                </a:solidFill>
              </a:rPr>
              <a:t>prob</a:t>
            </a:r>
            <a:r>
              <a:rPr lang="en-GB" sz="1400" dirty="0" smtClean="0">
                <a:solidFill>
                  <a:srgbClr val="7030A0"/>
                </a:solidFill>
              </a:rPr>
              <a:t> of staying infectious</a:t>
            </a:r>
            <a:endParaRPr lang="en-GB" sz="1400" dirty="0">
              <a:solidFill>
                <a:srgbClr val="7030A0"/>
              </a:solidFill>
            </a:endParaRPr>
          </a:p>
        </p:txBody>
      </p:sp>
      <p:sp>
        <p:nvSpPr>
          <p:cNvPr id="35" name="TextBox 34"/>
          <p:cNvSpPr txBox="1"/>
          <p:nvPr/>
        </p:nvSpPr>
        <p:spPr>
          <a:xfrm>
            <a:off x="3923075" y="4525279"/>
            <a:ext cx="1905715" cy="307777"/>
          </a:xfrm>
          <a:prstGeom prst="rect">
            <a:avLst/>
          </a:prstGeom>
          <a:noFill/>
        </p:spPr>
        <p:txBody>
          <a:bodyPr wrap="none" rtlCol="0">
            <a:spAutoFit/>
          </a:bodyPr>
          <a:lstStyle/>
          <a:p>
            <a:r>
              <a:rPr lang="en-GB" sz="1400" dirty="0" smtClean="0">
                <a:solidFill>
                  <a:srgbClr val="7030A0"/>
                </a:solidFill>
              </a:rPr>
              <a:t>can dead bodies infect?</a:t>
            </a:r>
            <a:endParaRPr lang="en-GB" sz="1400" dirty="0">
              <a:solidFill>
                <a:srgbClr val="7030A0"/>
              </a:solidFill>
            </a:endParaRPr>
          </a:p>
        </p:txBody>
      </p:sp>
    </p:spTree>
    <p:extLst>
      <p:ext uri="{BB962C8B-B14F-4D97-AF65-F5344CB8AC3E}">
        <p14:creationId xmlns:p14="http://schemas.microsoft.com/office/powerpoint/2010/main" val="590344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97D51D80-DC16-43C8-9F80-E2177012B942}"/>
              </a:ext>
            </a:extLst>
          </p:cNvPr>
          <p:cNvGrpSpPr/>
          <p:nvPr/>
        </p:nvGrpSpPr>
        <p:grpSpPr>
          <a:xfrm>
            <a:off x="6497842" y="0"/>
            <a:ext cx="2533192" cy="4169837"/>
            <a:chOff x="5918458" y="564532"/>
            <a:chExt cx="2533192" cy="4169837"/>
          </a:xfrm>
        </p:grpSpPr>
        <p:grpSp>
          <p:nvGrpSpPr>
            <p:cNvPr id="10" name="Group 9">
              <a:extLst>
                <a:ext uri="{FF2B5EF4-FFF2-40B4-BE49-F238E27FC236}">
                  <a16:creationId xmlns:a16="http://schemas.microsoft.com/office/drawing/2014/main" id="{8A7CF453-D27B-48DD-9FF4-0BBAF7270671}"/>
                </a:ext>
              </a:extLst>
            </p:cNvPr>
            <p:cNvGrpSpPr/>
            <p:nvPr/>
          </p:nvGrpSpPr>
          <p:grpSpPr>
            <a:xfrm>
              <a:off x="6377092" y="3494943"/>
              <a:ext cx="1516183" cy="1239426"/>
              <a:chOff x="1902953" y="2431336"/>
              <a:chExt cx="1516183" cy="1239426"/>
            </a:xfrm>
          </p:grpSpPr>
          <p:graphicFrame>
            <p:nvGraphicFramePr>
              <p:cNvPr id="39" name="Diagram 38">
                <a:extLst>
                  <a:ext uri="{FF2B5EF4-FFF2-40B4-BE49-F238E27FC236}">
                    <a16:creationId xmlns:a16="http://schemas.microsoft.com/office/drawing/2014/main" id="{894026F3-A02C-4035-9C0E-0E60CC956D91}"/>
                  </a:ext>
                </a:extLst>
              </p:cNvPr>
              <p:cNvGraphicFramePr/>
              <p:nvPr>
                <p:extLst>
                  <p:ext uri="{D42A27DB-BD31-4B8C-83A1-F6EECF244321}">
                    <p14:modId xmlns:p14="http://schemas.microsoft.com/office/powerpoint/2010/main" val="2762958744"/>
                  </p:ext>
                </p:extLst>
              </p:nvPr>
            </p:nvGraphicFramePr>
            <p:xfrm>
              <a:off x="1902953" y="3031858"/>
              <a:ext cx="1516183" cy="638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0" name="Connector: Curved 39">
                <a:extLst>
                  <a:ext uri="{FF2B5EF4-FFF2-40B4-BE49-F238E27FC236}">
                    <a16:creationId xmlns:a16="http://schemas.microsoft.com/office/drawing/2014/main" id="{1BFCCF7C-2C52-4275-8142-FDF7B8649EF2}"/>
                  </a:ext>
                </a:extLst>
              </p:cNvPr>
              <p:cNvCxnSpPr>
                <a:cxnSpLocks/>
                <a:endCxn id="39" idx="0"/>
              </p:cNvCxnSpPr>
              <p:nvPr/>
            </p:nvCxnSpPr>
            <p:spPr>
              <a:xfrm rot="16200000" flipH="1">
                <a:off x="2357695" y="2728508"/>
                <a:ext cx="600521" cy="61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3" name="Connector: Curved 12">
              <a:extLst>
                <a:ext uri="{FF2B5EF4-FFF2-40B4-BE49-F238E27FC236}">
                  <a16:creationId xmlns:a16="http://schemas.microsoft.com/office/drawing/2014/main" id="{7CA73515-09BC-4F35-A24B-D3CE73A19B33}"/>
                </a:ext>
              </a:extLst>
            </p:cNvPr>
            <p:cNvCxnSpPr>
              <a:cxnSpLocks/>
            </p:cNvCxnSpPr>
            <p:nvPr/>
          </p:nvCxnSpPr>
          <p:spPr>
            <a:xfrm>
              <a:off x="6658650" y="564532"/>
              <a:ext cx="1254768" cy="2143780"/>
            </a:xfrm>
            <a:prstGeom prst="curvedConnector2">
              <a:avLst/>
            </a:prstGeom>
            <a:ln>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9B567BC7-A09D-4F60-8BDB-DD78F23C7791}"/>
                </a:ext>
              </a:extLst>
            </p:cNvPr>
            <p:cNvGrpSpPr/>
            <p:nvPr/>
          </p:nvGrpSpPr>
          <p:grpSpPr>
            <a:xfrm>
              <a:off x="6788892" y="1948628"/>
              <a:ext cx="1662758" cy="1813706"/>
              <a:chOff x="4176843" y="2396346"/>
              <a:chExt cx="1662758" cy="1813706"/>
            </a:xfrm>
          </p:grpSpPr>
          <p:sp>
            <p:nvSpPr>
              <p:cNvPr id="21" name="TextBox 20">
                <a:extLst>
                  <a:ext uri="{FF2B5EF4-FFF2-40B4-BE49-F238E27FC236}">
                    <a16:creationId xmlns:a16="http://schemas.microsoft.com/office/drawing/2014/main" id="{DA77B1F2-B738-48B7-81CC-63D1710FAE52}"/>
                  </a:ext>
                </a:extLst>
              </p:cNvPr>
              <p:cNvSpPr txBox="1"/>
              <p:nvPr/>
            </p:nvSpPr>
            <p:spPr>
              <a:xfrm>
                <a:off x="4436694" y="2396346"/>
                <a:ext cx="1133324" cy="369332"/>
              </a:xfrm>
              <a:prstGeom prst="rect">
                <a:avLst/>
              </a:prstGeom>
              <a:noFill/>
            </p:spPr>
            <p:txBody>
              <a:bodyPr wrap="none" rtlCol="0">
                <a:spAutoFit/>
              </a:bodyPr>
              <a:lstStyle/>
              <a:p>
                <a:r>
                  <a:rPr lang="en-GB" dirty="0"/>
                  <a:t>(3) clinical</a:t>
                </a:r>
              </a:p>
            </p:txBody>
          </p:sp>
          <p:graphicFrame>
            <p:nvGraphicFramePr>
              <p:cNvPr id="22" name="Diagram 21">
                <a:extLst>
                  <a:ext uri="{FF2B5EF4-FFF2-40B4-BE49-F238E27FC236}">
                    <a16:creationId xmlns:a16="http://schemas.microsoft.com/office/drawing/2014/main" id="{2300D4CB-BCBC-4ED2-96EC-9F7C06350B23}"/>
                  </a:ext>
                </a:extLst>
              </p:cNvPr>
              <p:cNvGraphicFramePr/>
              <p:nvPr>
                <p:extLst>
                  <p:ext uri="{D42A27DB-BD31-4B8C-83A1-F6EECF244321}">
                    <p14:modId xmlns:p14="http://schemas.microsoft.com/office/powerpoint/2010/main" val="4193816598"/>
                  </p:ext>
                </p:extLst>
              </p:nvPr>
            </p:nvGraphicFramePr>
            <p:xfrm>
              <a:off x="4176843" y="2750529"/>
              <a:ext cx="1662758" cy="14595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Oval 22">
                <a:extLst>
                  <a:ext uri="{FF2B5EF4-FFF2-40B4-BE49-F238E27FC236}">
                    <a16:creationId xmlns:a16="http://schemas.microsoft.com/office/drawing/2014/main" id="{296C15A5-080A-43B4-8C2E-2EC206491232}"/>
                  </a:ext>
                </a:extLst>
              </p:cNvPr>
              <p:cNvSpPr/>
              <p:nvPr/>
            </p:nvSpPr>
            <p:spPr>
              <a:xfrm>
                <a:off x="4510152" y="3095997"/>
                <a:ext cx="334088" cy="197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186A462A-2581-4AB0-BE89-60CFB7E4DF65}"/>
                  </a:ext>
                </a:extLst>
              </p:cNvPr>
              <p:cNvCxnSpPr>
                <a:cxnSpLocks/>
              </p:cNvCxnSpPr>
              <p:nvPr/>
            </p:nvCxnSpPr>
            <p:spPr>
              <a:xfrm flipV="1">
                <a:off x="4985579" y="3156030"/>
                <a:ext cx="0" cy="58499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Arc 24">
                <a:extLst>
                  <a:ext uri="{FF2B5EF4-FFF2-40B4-BE49-F238E27FC236}">
                    <a16:creationId xmlns:a16="http://schemas.microsoft.com/office/drawing/2014/main" id="{C9AC34C7-5F6E-4B95-BFF2-ED8AEB6A9190}"/>
                  </a:ext>
                </a:extLst>
              </p:cNvPr>
              <p:cNvSpPr/>
              <p:nvPr/>
            </p:nvSpPr>
            <p:spPr>
              <a:xfrm flipH="1" flipV="1">
                <a:off x="4985579" y="3071849"/>
                <a:ext cx="468624" cy="41451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20" name="Connector: Curved 19">
              <a:extLst>
                <a:ext uri="{FF2B5EF4-FFF2-40B4-BE49-F238E27FC236}">
                  <a16:creationId xmlns:a16="http://schemas.microsoft.com/office/drawing/2014/main" id="{B453AB50-4AEF-4CC5-8D13-79A6CA8070CF}"/>
                </a:ext>
              </a:extLst>
            </p:cNvPr>
            <p:cNvCxnSpPr>
              <a:cxnSpLocks/>
            </p:cNvCxnSpPr>
            <p:nvPr/>
          </p:nvCxnSpPr>
          <p:spPr>
            <a:xfrm flipV="1">
              <a:off x="5918458" y="3434336"/>
              <a:ext cx="1321353" cy="485089"/>
            </a:xfrm>
            <a:prstGeom prst="curvedConnector3">
              <a:avLst>
                <a:gd name="adj1" fmla="val 50000"/>
              </a:avLst>
            </a:prstGeom>
            <a:ln>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73BB910A-6C9B-4E77-9748-CEAC9BD15269}"/>
              </a:ext>
            </a:extLst>
          </p:cNvPr>
          <p:cNvSpPr/>
          <p:nvPr/>
        </p:nvSpPr>
        <p:spPr>
          <a:xfrm>
            <a:off x="6554372" y="466980"/>
            <a:ext cx="2533192" cy="461665"/>
          </a:xfrm>
          <a:prstGeom prst="rect">
            <a:avLst/>
          </a:prstGeom>
        </p:spPr>
        <p:txBody>
          <a:bodyPr wrap="square">
            <a:spAutoFit/>
          </a:bodyPr>
          <a:lstStyle/>
          <a:p>
            <a:pPr algn="ctr"/>
            <a:r>
              <a:rPr lang="en-GB" sz="2400" dirty="0">
                <a:solidFill>
                  <a:schemeClr val="accent1">
                    <a:lumMod val="75000"/>
                  </a:schemeClr>
                </a:solidFill>
                <a:latin typeface="Arial Narrow" panose="020B0606020202030204" pitchFamily="34" charset="0"/>
              </a:rPr>
              <a:t>Am I ill?</a:t>
            </a:r>
            <a:endParaRPr lang="en-GB" sz="2000" dirty="0">
              <a:solidFill>
                <a:schemeClr val="accent1">
                  <a:lumMod val="75000"/>
                </a:schemeClr>
              </a:solidFill>
              <a:latin typeface="Arial Narrow" panose="020B0606020202030204" pitchFamily="34" charset="0"/>
            </a:endParaRPr>
          </a:p>
        </p:txBody>
      </p:sp>
      <p:pic>
        <p:nvPicPr>
          <p:cNvPr id="3" name="Picture 2"/>
          <p:cNvPicPr>
            <a:picLocks noChangeAspect="1"/>
          </p:cNvPicPr>
          <p:nvPr/>
        </p:nvPicPr>
        <p:blipFill rotWithShape="1">
          <a:blip r:embed="rId13"/>
          <a:srcRect l="38218" t="-397" r="23069" b="79660"/>
          <a:stretch/>
        </p:blipFill>
        <p:spPr>
          <a:xfrm>
            <a:off x="265159" y="5870191"/>
            <a:ext cx="3505184" cy="819132"/>
          </a:xfrm>
          <a:prstGeom prst="rect">
            <a:avLst/>
          </a:prstGeom>
        </p:spPr>
      </p:pic>
      <p:grpSp>
        <p:nvGrpSpPr>
          <p:cNvPr id="6" name="Group 5"/>
          <p:cNvGrpSpPr/>
          <p:nvPr/>
        </p:nvGrpSpPr>
        <p:grpSpPr>
          <a:xfrm>
            <a:off x="77356" y="2436277"/>
            <a:ext cx="6951980" cy="3040380"/>
            <a:chOff x="297021" y="3503524"/>
            <a:chExt cx="6951980" cy="3040380"/>
          </a:xfrm>
        </p:grpSpPr>
        <p:graphicFrame>
          <p:nvGraphicFramePr>
            <p:cNvPr id="5" name="Object 4">
              <a:extLst>
                <a:ext uri="{FF2B5EF4-FFF2-40B4-BE49-F238E27FC236}">
                  <a16:creationId xmlns:a16="http://schemas.microsoft.com/office/drawing/2014/main" id="{497DD2C8-CE9E-43FE-B5A6-DAAF2DB303C1}"/>
                </a:ext>
              </a:extLst>
            </p:cNvPr>
            <p:cNvGraphicFramePr>
              <a:graphicFrameLocks noChangeAspect="1"/>
            </p:cNvGraphicFramePr>
            <p:nvPr>
              <p:extLst>
                <p:ext uri="{D42A27DB-BD31-4B8C-83A1-F6EECF244321}">
                  <p14:modId xmlns:p14="http://schemas.microsoft.com/office/powerpoint/2010/main" val="2430449586"/>
                </p:ext>
              </p:extLst>
            </p:nvPr>
          </p:nvGraphicFramePr>
          <p:xfrm>
            <a:off x="297021" y="3503524"/>
            <a:ext cx="6951980" cy="3040380"/>
          </p:xfrm>
          <a:graphic>
            <a:graphicData uri="http://schemas.openxmlformats.org/presentationml/2006/ole">
              <mc:AlternateContent xmlns:mc="http://schemas.openxmlformats.org/markup-compatibility/2006">
                <mc:Choice xmlns:v="urn:schemas-microsoft-com:vml" Requires="v">
                  <p:oleObj spid="_x0000_s12469" name="Equation" r:id="rId14" imgW="4965700" imgH="2171700" progId="Equation.DSMT4">
                    <p:embed/>
                  </p:oleObj>
                </mc:Choice>
                <mc:Fallback>
                  <p:oleObj name="Equation" r:id="rId14" imgW="4965700" imgH="2171700" progId="Equation.DSMT4">
                    <p:embed/>
                    <p:pic>
                      <p:nvPicPr>
                        <p:cNvPr id="0" name="Object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021" y="3503524"/>
                          <a:ext cx="6951980" cy="3040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3194050" y="3584714"/>
              <a:ext cx="2165350" cy="676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 name="Picture 1"/>
          <p:cNvPicPr>
            <a:picLocks noChangeAspect="1"/>
          </p:cNvPicPr>
          <p:nvPr/>
        </p:nvPicPr>
        <p:blipFill>
          <a:blip r:embed="rId16"/>
          <a:stretch>
            <a:fillRect/>
          </a:stretch>
        </p:blipFill>
        <p:spPr>
          <a:xfrm>
            <a:off x="163695" y="331640"/>
            <a:ext cx="6620292" cy="2215620"/>
          </a:xfrm>
          <a:prstGeom prst="rect">
            <a:avLst/>
          </a:prstGeom>
        </p:spPr>
      </p:pic>
      <p:sp>
        <p:nvSpPr>
          <p:cNvPr id="7" name="TextBox 6"/>
          <p:cNvSpPr txBox="1"/>
          <p:nvPr/>
        </p:nvSpPr>
        <p:spPr>
          <a:xfrm>
            <a:off x="4330701" y="5694849"/>
            <a:ext cx="3704972" cy="1015663"/>
          </a:xfrm>
          <a:prstGeom prst="rect">
            <a:avLst/>
          </a:prstGeom>
          <a:noFill/>
        </p:spPr>
        <p:txBody>
          <a:bodyPr wrap="square" rtlCol="0">
            <a:spAutoFit/>
          </a:bodyPr>
          <a:lstStyle/>
          <a:p>
            <a:r>
              <a:rPr lang="en-GB" sz="2000" dirty="0" smtClean="0">
                <a:solidFill>
                  <a:srgbClr val="7030A0"/>
                </a:solidFill>
              </a:rPr>
              <a:t>Two conditional dependencies with other factors here: from infection and home</a:t>
            </a:r>
            <a:endParaRPr lang="en-GB" sz="2000" dirty="0">
              <a:solidFill>
                <a:srgbClr val="7030A0"/>
              </a:solidFill>
            </a:endParaRPr>
          </a:p>
        </p:txBody>
      </p:sp>
    </p:spTree>
    <p:extLst>
      <p:ext uri="{BB962C8B-B14F-4D97-AF65-F5344CB8AC3E}">
        <p14:creationId xmlns:p14="http://schemas.microsoft.com/office/powerpoint/2010/main" val="4132356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7697</TotalTime>
  <Words>3037</Words>
  <Application>Microsoft Office PowerPoint</Application>
  <PresentationFormat>On-screen Show (4:3)</PresentationFormat>
  <Paragraphs>730</Paragraphs>
  <Slides>31</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2" baseType="lpstr">
      <vt:lpstr>SimSun</vt:lpstr>
      <vt:lpstr>Arial</vt:lpstr>
      <vt:lpstr>Arial Narrow</vt:lpstr>
      <vt:lpstr>Calibri</vt:lpstr>
      <vt:lpstr>Calibri Light</vt:lpstr>
      <vt:lpstr>Courier New</vt:lpstr>
      <vt:lpstr>MT Extra</vt:lpstr>
      <vt:lpstr>Symbol</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Friston, Karl</dc:creator>
  <cp:lastModifiedBy>Howard Bowman</cp:lastModifiedBy>
  <cp:revision>173</cp:revision>
  <cp:lastPrinted>2020-04-14T08:46:27Z</cp:lastPrinted>
  <dcterms:created xsi:type="dcterms:W3CDTF">2020-04-05T21:36:00Z</dcterms:created>
  <dcterms:modified xsi:type="dcterms:W3CDTF">2020-04-16T09:17:25Z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754774662</vt:i4>
  </property>
  <property fmtid="{D5CDD505-2E9C-101B-9397-08002B2CF9AE}" pid="3" name="_NewReviewCycle">
    <vt:lpwstr/>
  </property>
  <property fmtid="{D5CDD505-2E9C-101B-9397-08002B2CF9AE}" pid="4" name="_EmailSubject">
    <vt:lpwstr>video</vt:lpwstr>
  </property>
  <property fmtid="{D5CDD505-2E9C-101B-9397-08002B2CF9AE}" pid="5" name="_AuthorEmail">
    <vt:lpwstr>k.friston@ucl.ac.uk</vt:lpwstr>
  </property>
  <property fmtid="{D5CDD505-2E9C-101B-9397-08002B2CF9AE}" pid="6" name="_AuthorEmailDisplayName">
    <vt:lpwstr>Friston, Karl</vt:lpwstr>
  </property>
</Properties>
</file>