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4795500" cy="10944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7" userDrawn="1">
          <p15:clr>
            <a:srgbClr val="A4A3A4"/>
          </p15:clr>
        </p15:guide>
        <p15:guide id="2" pos="46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F6841-3B32-4271-A519-2C90952A6785}" v="192" dt="2020-04-18T19:53:32.980"/>
    <p1510:client id="{C5365AAD-4E0F-4EA9-8810-8DA5A415D70C}" v="21" dt="2020-04-19T07:45:44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16" y="1046"/>
      </p:cViewPr>
      <p:guideLst>
        <p:guide orient="horz" pos="3447"/>
        <p:guide pos="46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Küchler" userId="e561a338f4e23b8e" providerId="LiveId" clId="{C5365AAD-4E0F-4EA9-8810-8DA5A415D70C}"/>
    <pc:docChg chg="undo custSel addSld delSld modSld">
      <pc:chgData name="Luca Küchler" userId="e561a338f4e23b8e" providerId="LiveId" clId="{C5365AAD-4E0F-4EA9-8810-8DA5A415D70C}" dt="2020-04-19T07:48:13.694" v="1441" actId="1076"/>
      <pc:docMkLst>
        <pc:docMk/>
      </pc:docMkLst>
      <pc:sldChg chg="addSp modSp mod">
        <pc:chgData name="Luca Küchler" userId="e561a338f4e23b8e" providerId="LiveId" clId="{C5365AAD-4E0F-4EA9-8810-8DA5A415D70C}" dt="2020-04-19T07:28:50.166" v="189" actId="14100"/>
        <pc:sldMkLst>
          <pc:docMk/>
          <pc:sldMk cId="1844534960" sldId="256"/>
        </pc:sldMkLst>
        <pc:spChg chg="add mod">
          <ac:chgData name="Luca Küchler" userId="e561a338f4e23b8e" providerId="LiveId" clId="{C5365AAD-4E0F-4EA9-8810-8DA5A415D70C}" dt="2020-04-19T07:28:34.861" v="179" actId="20577"/>
          <ac:spMkLst>
            <pc:docMk/>
            <pc:sldMk cId="1844534960" sldId="256"/>
            <ac:spMk id="2" creationId="{623119B1-09F6-4EE7-9968-0751C8527788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4" creationId="{7CE077D0-FA73-4DEA-BA8A-131CB4283B31}"/>
          </ac:spMkLst>
        </pc:spChg>
        <pc:spChg chg="mod">
          <ac:chgData name="Luca Küchler" userId="e561a338f4e23b8e" providerId="LiveId" clId="{C5365AAD-4E0F-4EA9-8810-8DA5A415D70C}" dt="2020-04-19T07:28:50.166" v="189" actId="14100"/>
          <ac:spMkLst>
            <pc:docMk/>
            <pc:sldMk cId="1844534960" sldId="256"/>
            <ac:spMk id="7" creationId="{D61DFD45-DCD5-4647-90DC-2BC598F16DA1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15" creationId="{8098733F-18E2-4280-AE83-68F4F5285A0B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19" creationId="{A9AA17CE-7FBC-4933-9A77-E8F9ED6EA228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20" creationId="{76894A06-6E40-4E1A-BC73-93A8DA2A8DC2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21" creationId="{EE7F5E31-D73A-42A7-B45C-ACA5D2AFAAE6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22" creationId="{5D3689BC-ACF4-403D-B991-41639585D65E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23" creationId="{BCDDEA02-466E-4CD4-AF2A-109751E83AD2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24" creationId="{D23DC0E5-74EF-487E-BEA3-D3C22657D89C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26" creationId="{D62E2436-A15B-4C6F-8C46-88B052E39550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30" creationId="{32467B12-2A03-43FE-A46A-14587AF4FFAB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31" creationId="{E0873D28-8348-457F-88AF-E8D7FAE9C2B8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32" creationId="{B64162DF-393B-48AC-A3A2-17062A0278F4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33" creationId="{C83324C9-03E8-415B-BA17-49128F77A38E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35" creationId="{239EB928-4E42-4701-82E0-31AE63A65485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36" creationId="{4AFA605B-5BD4-4FBD-B5DD-89EA69300323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38" creationId="{D0B47C56-2694-40DA-A072-798E2362F181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39" creationId="{BAF517FB-DC4E-40B6-8D15-F27A3B7F450E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49" creationId="{2ED8BDB2-A2CC-4980-9B9E-53869D587588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51" creationId="{8876CC48-090E-4848-8A41-22E1B0D8B396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54" creationId="{A9EC1A2A-7B7D-420B-8E01-9EBA40E4C4E9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55" creationId="{D598910E-0F0E-478A-8F07-C9F890BE77C7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61" creationId="{7600304F-962C-4FAB-9CC7-5437123C5BB9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62" creationId="{821FF5E8-08AE-4CBB-B7AF-EE4986E71E74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63" creationId="{072B4F25-5A0B-47E2-9795-6AC0CCF87487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65" creationId="{5A57742E-5BCA-41DD-9352-38EEDFB9A39F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70" creationId="{222A52D3-B3E7-42ED-B858-6088AFC28107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71" creationId="{1B9A186B-A0CB-446A-870E-556789F875C6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73" creationId="{03E94A8B-3518-443A-A1D6-373A00BF00D4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74" creationId="{75579813-A7C9-435D-9D62-DA0F06D54937}"/>
          </ac:spMkLst>
        </pc:spChg>
        <pc:spChg chg="add 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75" creationId="{85C60711-1E1F-4AEB-9FB8-DEDF9726E3D8}"/>
          </ac:spMkLst>
        </pc:spChg>
        <pc:spChg chg="add 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76" creationId="{830A8F8A-7983-4C49-96DD-B654B3B7DE40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79" creationId="{2E935937-0F8D-4CE3-935A-926F4814B6AD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80" creationId="{61E06ABB-A00B-4522-9782-E990992C4D1E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81" creationId="{8A43A3B6-FF8F-40B7-8775-E2BA559CD7BC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82" creationId="{0057EB85-95E3-4380-B51A-658E8C3DC37C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83" creationId="{99CC4736-5CB1-4B06-89F7-0954E3BAE958}"/>
          </ac:spMkLst>
        </pc:spChg>
        <pc:spChg chg="mod">
          <ac:chgData name="Luca Küchler" userId="e561a338f4e23b8e" providerId="LiveId" clId="{C5365AAD-4E0F-4EA9-8810-8DA5A415D70C}" dt="2020-04-19T07:28:14.998" v="167" actId="20577"/>
          <ac:spMkLst>
            <pc:docMk/>
            <pc:sldMk cId="1844534960" sldId="256"/>
            <ac:spMk id="85" creationId="{AA19EEAF-CACC-460A-B4A5-32FDD2056FE7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88" creationId="{80FB93FE-66AB-4BDB-AFF5-AD1331C56096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92" creationId="{0E655112-C99B-42F5-B6AA-B6AD59FD49A7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93" creationId="{818BF0B1-A76B-4D66-B33B-4F99B936A19B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95" creationId="{D85A18D0-7303-4CE6-939C-F26640A10732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96" creationId="{19C8A170-40B9-4FE2-A07A-FD84D39DFA8C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97" creationId="{7ED80AFA-9A2E-4198-8FD9-4F2E0FE5A1B3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98" creationId="{ACF12A1F-07F7-4294-856F-9D9F8061A54A}"/>
          </ac:spMkLst>
        </pc:spChg>
        <pc:spChg chg="mod">
          <ac:chgData name="Luca Küchler" userId="e561a338f4e23b8e" providerId="LiveId" clId="{C5365AAD-4E0F-4EA9-8810-8DA5A415D70C}" dt="2020-04-19T07:16:42.042" v="67" actId="1036"/>
          <ac:spMkLst>
            <pc:docMk/>
            <pc:sldMk cId="1844534960" sldId="256"/>
            <ac:spMk id="104" creationId="{CF999E48-41B5-4423-BABF-858357F9E62F}"/>
          </ac:spMkLst>
        </pc:sp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6" creationId="{85D16E75-C4D0-4E6B-A802-7FEECBD69B72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9" creationId="{AC9D92E0-5508-4668-8021-22EC4639364D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10" creationId="{0CD0688D-542C-4AAC-8F8B-A85DF7618203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11" creationId="{856015A1-4ED9-4F4B-9594-A9C87BF73E07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12" creationId="{3485F7AE-55D5-4CE9-ABA5-064FDF4B42AD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13" creationId="{7DF9A3AD-AD14-4D97-A06E-3CC474AFB496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14" creationId="{D09F463B-5AD9-4112-B801-3EE4A56AAE65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16" creationId="{CA6BA5A9-F4C9-4E2F-BF1C-60D6629A6B4A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25" creationId="{4FCFCFD1-B3AF-4412-97B8-DD1924A6FCB8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34" creationId="{FD628C10-953E-49AD-A7FB-527D5AF273A9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43" creationId="{E2DBD074-5F76-4074-829D-F9E2D9D94916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44" creationId="{DF29ED7E-6089-4132-A5F2-D5A493A6750C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45" creationId="{EE60A51A-8A90-4FCF-BCFE-D834EBCBD01D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50" creationId="{3ED20CFB-E8A1-49ED-8C90-549556C73141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52" creationId="{50651060-55DF-49DF-9458-3A939ACDFCAD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59" creationId="{C12712FD-F9F8-4EE8-896B-248E8B61CE9A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66" creationId="{BD9A1881-9DC4-496C-A7E7-78D8C87B96C3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67" creationId="{B3EDC06D-D78C-4A2E-BB13-87ADFD12AB6C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68" creationId="{2F6BEBD1-F9BC-4248-8E98-110D81E640B4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72" creationId="{133D782E-6FCA-49AB-B0B4-529D125B30A3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84" creationId="{78B5B4B6-F3B8-43B0-9242-D31E69D619F1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86" creationId="{465FBC15-128D-477E-9001-B323D9E85A01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87" creationId="{C86F3180-A69D-4DD1-AA8F-1DCA9A2EDA16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89" creationId="{215BC5CD-3C3C-46E4-8260-9881DA4052A4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90" creationId="{C7A49D97-EFB7-4B51-90BB-51A389672A2D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91" creationId="{9E399883-62B1-49F9-A3E3-AA053707C373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94" creationId="{DE9F42F8-D640-4CC5-857F-60007B012402}"/>
          </ac:cxnSpMkLst>
        </pc:cxnChg>
        <pc:cxnChg chg="mod">
          <ac:chgData name="Luca Küchler" userId="e561a338f4e23b8e" providerId="LiveId" clId="{C5365AAD-4E0F-4EA9-8810-8DA5A415D70C}" dt="2020-04-19T07:16:42.042" v="67" actId="1036"/>
          <ac:cxnSpMkLst>
            <pc:docMk/>
            <pc:sldMk cId="1844534960" sldId="256"/>
            <ac:cxnSpMk id="99" creationId="{C3535D11-12A3-4E23-B860-F5CF5718A97C}"/>
          </ac:cxnSpMkLst>
        </pc:cxnChg>
      </pc:sldChg>
      <pc:sldChg chg="del">
        <pc:chgData name="Luca Küchler" userId="e561a338f4e23b8e" providerId="LiveId" clId="{C5365AAD-4E0F-4EA9-8810-8DA5A415D70C}" dt="2020-04-19T07:16:34.151" v="5" actId="47"/>
        <pc:sldMkLst>
          <pc:docMk/>
          <pc:sldMk cId="2863907117" sldId="257"/>
        </pc:sldMkLst>
      </pc:sldChg>
      <pc:sldChg chg="addSp delSp modSp add mod">
        <pc:chgData name="Luca Küchler" userId="e561a338f4e23b8e" providerId="LiveId" clId="{C5365AAD-4E0F-4EA9-8810-8DA5A415D70C}" dt="2020-04-19T07:48:13.694" v="1441" actId="1076"/>
        <pc:sldMkLst>
          <pc:docMk/>
          <pc:sldMk cId="1462167282" sldId="258"/>
        </pc:sldMkLst>
        <pc:spChg chg="add del">
          <ac:chgData name="Luca Küchler" userId="e561a338f4e23b8e" providerId="LiveId" clId="{C5365AAD-4E0F-4EA9-8810-8DA5A415D70C}" dt="2020-04-19T07:29:54.367" v="197" actId="478"/>
          <ac:spMkLst>
            <pc:docMk/>
            <pc:sldMk cId="1462167282" sldId="258"/>
            <ac:spMk id="2" creationId="{6C245BF7-1CBB-4AC6-A9B1-19D8CE4FA27F}"/>
          </ac:spMkLst>
        </pc:spChg>
        <pc:spChg chg="add del mod">
          <ac:chgData name="Luca Küchler" userId="e561a338f4e23b8e" providerId="LiveId" clId="{C5365AAD-4E0F-4EA9-8810-8DA5A415D70C}" dt="2020-04-19T07:41:06.411" v="750" actId="1035"/>
          <ac:spMkLst>
            <pc:docMk/>
            <pc:sldMk cId="1462167282" sldId="258"/>
            <ac:spMk id="4" creationId="{7CE077D0-FA73-4DEA-BA8A-131CB4283B31}"/>
          </ac:spMkLst>
        </pc:spChg>
        <pc:spChg chg="add del mod">
          <ac:chgData name="Luca Küchler" userId="e561a338f4e23b8e" providerId="LiveId" clId="{C5365AAD-4E0F-4EA9-8810-8DA5A415D70C}" dt="2020-04-19T07:41:06.411" v="750" actId="1035"/>
          <ac:spMkLst>
            <pc:docMk/>
            <pc:sldMk cId="1462167282" sldId="258"/>
            <ac:spMk id="7" creationId="{D61DFD45-DCD5-4647-90DC-2BC598F16DA1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15" creationId="{8098733F-18E2-4280-AE83-68F4F5285A0B}"/>
          </ac:spMkLst>
        </pc:spChg>
        <pc:spChg chg="add mod">
          <ac:chgData name="Luca Küchler" userId="e561a338f4e23b8e" providerId="LiveId" clId="{C5365AAD-4E0F-4EA9-8810-8DA5A415D70C}" dt="2020-04-19T07:41:06.411" v="750" actId="1035"/>
          <ac:spMkLst>
            <pc:docMk/>
            <pc:sldMk cId="1462167282" sldId="258"/>
            <ac:spMk id="17" creationId="{A4C4A0D0-2FA3-45E5-B919-BE5D571A800A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19" creationId="{A9AA17CE-7FBC-4933-9A77-E8F9ED6EA228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20" creationId="{76894A06-6E40-4E1A-BC73-93A8DA2A8DC2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21" creationId="{EE7F5E31-D73A-42A7-B45C-ACA5D2AFAAE6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22" creationId="{5D3689BC-ACF4-403D-B991-41639585D65E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23" creationId="{BCDDEA02-466E-4CD4-AF2A-109751E83AD2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24" creationId="{D23DC0E5-74EF-487E-BEA3-D3C22657D89C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26" creationId="{D62E2436-A15B-4C6F-8C46-88B052E39550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30" creationId="{32467B12-2A03-43FE-A46A-14587AF4FFAB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31" creationId="{E0873D28-8348-457F-88AF-E8D7FAE9C2B8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32" creationId="{B64162DF-393B-48AC-A3A2-17062A0278F4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33" creationId="{C83324C9-03E8-415B-BA17-49128F77A38E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35" creationId="{239EB928-4E42-4701-82E0-31AE63A65485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36" creationId="{4AFA605B-5BD4-4FBD-B5DD-89EA69300323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38" creationId="{D0B47C56-2694-40DA-A072-798E2362F181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39" creationId="{BAF517FB-DC4E-40B6-8D15-F27A3B7F450E}"/>
          </ac:spMkLst>
        </pc:spChg>
        <pc:spChg chg="add del mod">
          <ac:chgData name="Luca Küchler" userId="e561a338f4e23b8e" providerId="LiveId" clId="{C5365AAD-4E0F-4EA9-8810-8DA5A415D70C}" dt="2020-04-19T07:30:52.193" v="217" actId="478"/>
          <ac:spMkLst>
            <pc:docMk/>
            <pc:sldMk cId="1462167282" sldId="258"/>
            <ac:spMk id="49" creationId="{2ED8BDB2-A2CC-4980-9B9E-53869D587588}"/>
          </ac:spMkLst>
        </pc:spChg>
        <pc:spChg chg="add del mod">
          <ac:chgData name="Luca Küchler" userId="e561a338f4e23b8e" providerId="LiveId" clId="{C5365AAD-4E0F-4EA9-8810-8DA5A415D70C}" dt="2020-04-19T07:30:51.579" v="216" actId="478"/>
          <ac:spMkLst>
            <pc:docMk/>
            <pc:sldMk cId="1462167282" sldId="258"/>
            <ac:spMk id="51" creationId="{8876CC48-090E-4848-8A41-22E1B0D8B396}"/>
          </ac:spMkLst>
        </pc:spChg>
        <pc:spChg chg="add del mod">
          <ac:chgData name="Luca Küchler" userId="e561a338f4e23b8e" providerId="LiveId" clId="{C5365AAD-4E0F-4EA9-8810-8DA5A415D70C}" dt="2020-04-19T07:30:16.626" v="208" actId="478"/>
          <ac:spMkLst>
            <pc:docMk/>
            <pc:sldMk cId="1462167282" sldId="258"/>
            <ac:spMk id="54" creationId="{A9EC1A2A-7B7D-420B-8E01-9EBA40E4C4E9}"/>
          </ac:spMkLst>
        </pc:spChg>
        <pc:spChg chg="add del mod">
          <ac:chgData name="Luca Küchler" userId="e561a338f4e23b8e" providerId="LiveId" clId="{C5365AAD-4E0F-4EA9-8810-8DA5A415D70C}" dt="2020-04-19T07:30:15.206" v="207" actId="478"/>
          <ac:spMkLst>
            <pc:docMk/>
            <pc:sldMk cId="1462167282" sldId="258"/>
            <ac:spMk id="55" creationId="{D598910E-0F0E-478A-8F07-C9F890BE77C7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61" creationId="{7600304F-962C-4FAB-9CC7-5437123C5BB9}"/>
          </ac:spMkLst>
        </pc:spChg>
        <pc:spChg chg="add del mod">
          <ac:chgData name="Luca Küchler" userId="e561a338f4e23b8e" providerId="LiveId" clId="{C5365AAD-4E0F-4EA9-8810-8DA5A415D70C}" dt="2020-04-19T07:30:13.715" v="206" actId="478"/>
          <ac:spMkLst>
            <pc:docMk/>
            <pc:sldMk cId="1462167282" sldId="258"/>
            <ac:spMk id="62" creationId="{821FF5E8-08AE-4CBB-B7AF-EE4986E71E74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63" creationId="{072B4F25-5A0B-47E2-9795-6AC0CCF87487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65" creationId="{5A57742E-5BCA-41DD-9352-38EEDFB9A39F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70" creationId="{222A52D3-B3E7-42ED-B858-6088AFC28107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71" creationId="{1B9A186B-A0CB-446A-870E-556789F875C6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73" creationId="{03E94A8B-3518-443A-A1D6-373A00BF00D4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74" creationId="{75579813-A7C9-435D-9D62-DA0F06D54937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75" creationId="{85C60711-1E1F-4AEB-9FB8-DEDF9726E3D8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76" creationId="{830A8F8A-7983-4C49-96DD-B654B3B7DE40}"/>
          </ac:spMkLst>
        </pc:spChg>
        <pc:spChg chg="add mod">
          <ac:chgData name="Luca Küchler" userId="e561a338f4e23b8e" providerId="LiveId" clId="{C5365AAD-4E0F-4EA9-8810-8DA5A415D70C}" dt="2020-04-19T07:41:01.923" v="731" actId="1035"/>
          <ac:spMkLst>
            <pc:docMk/>
            <pc:sldMk cId="1462167282" sldId="258"/>
            <ac:spMk id="77" creationId="{22B3A4DB-8558-4AE3-9AC4-7F83DF282C2B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79" creationId="{2E935937-0F8D-4CE3-935A-926F4814B6AD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80" creationId="{61E06ABB-A00B-4522-9782-E990992C4D1E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81" creationId="{8A43A3B6-FF8F-40B7-8775-E2BA559CD7BC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82" creationId="{0057EB85-95E3-4380-B51A-658E8C3DC37C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83" creationId="{99CC4736-5CB1-4B06-89F7-0954E3BAE958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85" creationId="{AA19EEAF-CACC-460A-B4A5-32FDD2056FE7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88" creationId="{80FB93FE-66AB-4BDB-AFF5-AD1331C56096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92" creationId="{0E655112-C99B-42F5-B6AA-B6AD59FD49A7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93" creationId="{818BF0B1-A76B-4D66-B33B-4F99B936A19B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95" creationId="{D85A18D0-7303-4CE6-939C-F26640A10732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96" creationId="{19C8A170-40B9-4FE2-A07A-FD84D39DFA8C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97" creationId="{7ED80AFA-9A2E-4198-8FD9-4F2E0FE5A1B3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98" creationId="{ACF12A1F-07F7-4294-856F-9D9F8061A54A}"/>
          </ac:spMkLst>
        </pc:spChg>
        <pc:spChg chg="add mod">
          <ac:chgData name="Luca Küchler" userId="e561a338f4e23b8e" providerId="LiveId" clId="{C5365AAD-4E0F-4EA9-8810-8DA5A415D70C}" dt="2020-04-19T07:41:06.411" v="750" actId="1035"/>
          <ac:spMkLst>
            <pc:docMk/>
            <pc:sldMk cId="1462167282" sldId="258"/>
            <ac:spMk id="101" creationId="{7DF616FB-BD1C-4762-9558-566C5A2DD26F}"/>
          </ac:spMkLst>
        </pc:spChg>
        <pc:spChg chg="add mod">
          <ac:chgData name="Luca Küchler" userId="e561a338f4e23b8e" providerId="LiveId" clId="{C5365AAD-4E0F-4EA9-8810-8DA5A415D70C}" dt="2020-04-19T07:41:14.148" v="792" actId="1037"/>
          <ac:spMkLst>
            <pc:docMk/>
            <pc:sldMk cId="1462167282" sldId="258"/>
            <ac:spMk id="102" creationId="{5099DB17-5DE7-48F1-B0CD-891A4EC87335}"/>
          </ac:spMkLst>
        </pc:spChg>
        <pc:spChg chg="add del mod">
          <ac:chgData name="Luca Küchler" userId="e561a338f4e23b8e" providerId="LiveId" clId="{C5365AAD-4E0F-4EA9-8810-8DA5A415D70C}" dt="2020-04-19T07:30:11.209" v="204" actId="478"/>
          <ac:spMkLst>
            <pc:docMk/>
            <pc:sldMk cId="1462167282" sldId="258"/>
            <ac:spMk id="104" creationId="{CF999E48-41B5-4423-BABF-858357F9E62F}"/>
          </ac:spMkLst>
        </pc:spChg>
        <pc:spChg chg="add mod">
          <ac:chgData name="Luca Küchler" userId="e561a338f4e23b8e" providerId="LiveId" clId="{C5365AAD-4E0F-4EA9-8810-8DA5A415D70C}" dt="2020-04-19T07:41:14.148" v="792" actId="1037"/>
          <ac:spMkLst>
            <pc:docMk/>
            <pc:sldMk cId="1462167282" sldId="258"/>
            <ac:spMk id="105" creationId="{4A71E43B-A063-4F04-88F2-DB5053AC30A6}"/>
          </ac:spMkLst>
        </pc:spChg>
        <pc:spChg chg="add mod">
          <ac:chgData name="Luca Küchler" userId="e561a338f4e23b8e" providerId="LiveId" clId="{C5365AAD-4E0F-4EA9-8810-8DA5A415D70C}" dt="2020-04-19T07:41:14.148" v="792" actId="1037"/>
          <ac:spMkLst>
            <pc:docMk/>
            <pc:sldMk cId="1462167282" sldId="258"/>
            <ac:spMk id="107" creationId="{98175E09-FF4B-4072-A46F-957D0484F83B}"/>
          </ac:spMkLst>
        </pc:spChg>
        <pc:spChg chg="add mod">
          <ac:chgData name="Luca Küchler" userId="e561a338f4e23b8e" providerId="LiveId" clId="{C5365AAD-4E0F-4EA9-8810-8DA5A415D70C}" dt="2020-04-19T07:41:14.148" v="792" actId="1037"/>
          <ac:spMkLst>
            <pc:docMk/>
            <pc:sldMk cId="1462167282" sldId="258"/>
            <ac:spMk id="108" creationId="{CE86B2FD-B6E4-4A9E-8182-DBFD6C0EA9A9}"/>
          </ac:spMkLst>
        </pc:spChg>
        <pc:spChg chg="add mod">
          <ac:chgData name="Luca Küchler" userId="e561a338f4e23b8e" providerId="LiveId" clId="{C5365AAD-4E0F-4EA9-8810-8DA5A415D70C}" dt="2020-04-19T07:48:13.694" v="1441" actId="1076"/>
          <ac:spMkLst>
            <pc:docMk/>
            <pc:sldMk cId="1462167282" sldId="258"/>
            <ac:spMk id="109" creationId="{FEA2C8A0-A237-46EB-A6A8-9EB744DC7AA7}"/>
          </ac:spMkLst>
        </pc:spChg>
        <pc:spChg chg="add mod">
          <ac:chgData name="Luca Küchler" userId="e561a338f4e23b8e" providerId="LiveId" clId="{C5365AAD-4E0F-4EA9-8810-8DA5A415D70C}" dt="2020-04-19T07:48:13.694" v="1441" actId="1076"/>
          <ac:spMkLst>
            <pc:docMk/>
            <pc:sldMk cId="1462167282" sldId="258"/>
            <ac:spMk id="111" creationId="{083B48D4-D652-44F1-8751-5A3934FFC35B}"/>
          </ac:spMkLst>
        </pc:spChg>
        <pc:spChg chg="add mod">
          <ac:chgData name="Luca Küchler" userId="e561a338f4e23b8e" providerId="LiveId" clId="{C5365AAD-4E0F-4EA9-8810-8DA5A415D70C}" dt="2020-04-19T07:48:13.694" v="1441" actId="1076"/>
          <ac:spMkLst>
            <pc:docMk/>
            <pc:sldMk cId="1462167282" sldId="258"/>
            <ac:spMk id="113" creationId="{5C7E7E3C-42C1-4268-8A2C-9DB1AA943289}"/>
          </ac:spMkLst>
        </pc:spChg>
        <pc:spChg chg="add mod">
          <ac:chgData name="Luca Küchler" userId="e561a338f4e23b8e" providerId="LiveId" clId="{C5365AAD-4E0F-4EA9-8810-8DA5A415D70C}" dt="2020-04-19T07:48:13.694" v="1441" actId="1076"/>
          <ac:spMkLst>
            <pc:docMk/>
            <pc:sldMk cId="1462167282" sldId="258"/>
            <ac:spMk id="114" creationId="{BF879B55-AA86-4D9A-BC28-0C6A748E91A5}"/>
          </ac:spMkLst>
        </pc:spChg>
        <pc:cxnChg chg="add del mod">
          <ac:chgData name="Luca Küchler" userId="e561a338f4e23b8e" providerId="LiveId" clId="{C5365AAD-4E0F-4EA9-8810-8DA5A415D70C}" dt="2020-04-19T07:41:06.411" v="750" actId="1035"/>
          <ac:cxnSpMkLst>
            <pc:docMk/>
            <pc:sldMk cId="1462167282" sldId="258"/>
            <ac:cxnSpMk id="6" creationId="{85D16E75-C4D0-4E6B-A802-7FEECBD69B72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9" creationId="{AC9D92E0-5508-4668-8021-22EC4639364D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10" creationId="{0CD0688D-542C-4AAC-8F8B-A85DF7618203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11" creationId="{856015A1-4ED9-4F4B-9594-A9C87BF73E07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12" creationId="{3485F7AE-55D5-4CE9-ABA5-064FDF4B42AD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13" creationId="{7DF9A3AD-AD14-4D97-A06E-3CC474AFB496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14" creationId="{D09F463B-5AD9-4112-B801-3EE4A56AAE65}"/>
          </ac:cxnSpMkLst>
        </pc:cxnChg>
        <pc:cxnChg chg="add del mod">
          <ac:chgData name="Luca Küchler" userId="e561a338f4e23b8e" providerId="LiveId" clId="{C5365AAD-4E0F-4EA9-8810-8DA5A415D70C}" dt="2020-04-19T07:30:20.077" v="209" actId="478"/>
          <ac:cxnSpMkLst>
            <pc:docMk/>
            <pc:sldMk cId="1462167282" sldId="258"/>
            <ac:cxnSpMk id="16" creationId="{CA6BA5A9-F4C9-4E2F-BF1C-60D6629A6B4A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25" creationId="{4FCFCFD1-B3AF-4412-97B8-DD1924A6FCB8}"/>
          </ac:cxnSpMkLst>
        </pc:cxnChg>
        <pc:cxnChg chg="add del mod">
          <ac:chgData name="Luca Küchler" userId="e561a338f4e23b8e" providerId="LiveId" clId="{C5365AAD-4E0F-4EA9-8810-8DA5A415D70C}" dt="2020-04-19T07:30:21.619" v="210" actId="478"/>
          <ac:cxnSpMkLst>
            <pc:docMk/>
            <pc:sldMk cId="1462167282" sldId="258"/>
            <ac:cxnSpMk id="34" creationId="{FD628C10-953E-49AD-A7FB-527D5AF273A9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43" creationId="{E2DBD074-5F76-4074-829D-F9E2D9D94916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44" creationId="{DF29ED7E-6089-4132-A5F2-D5A493A6750C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45" creationId="{EE60A51A-8A90-4FCF-BCFE-D834EBCBD01D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50" creationId="{3ED20CFB-E8A1-49ED-8C90-549556C73141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52" creationId="{50651060-55DF-49DF-9458-3A939ACDFCAD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59" creationId="{C12712FD-F9F8-4EE8-896B-248E8B61CE9A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66" creationId="{BD9A1881-9DC4-496C-A7E7-78D8C87B96C3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67" creationId="{B3EDC06D-D78C-4A2E-BB13-87ADFD12AB6C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68" creationId="{2F6BEBD1-F9BC-4248-8E98-110D81E640B4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72" creationId="{133D782E-6FCA-49AB-B0B4-529D125B30A3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84" creationId="{78B5B4B6-F3B8-43B0-9242-D31E69D619F1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86" creationId="{465FBC15-128D-477E-9001-B323D9E85A01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87" creationId="{C86F3180-A69D-4DD1-AA8F-1DCA9A2EDA16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89" creationId="{215BC5CD-3C3C-46E4-8260-9881DA4052A4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90" creationId="{C7A49D97-EFB7-4B51-90BB-51A389672A2D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91" creationId="{9E399883-62B1-49F9-A3E3-AA053707C373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94" creationId="{DE9F42F8-D640-4CC5-857F-60007B012402}"/>
          </ac:cxnSpMkLst>
        </pc:cxnChg>
        <pc:cxnChg chg="add del mod">
          <ac:chgData name="Luca Küchler" userId="e561a338f4e23b8e" providerId="LiveId" clId="{C5365AAD-4E0F-4EA9-8810-8DA5A415D70C}" dt="2020-04-19T07:30:11.209" v="204" actId="478"/>
          <ac:cxnSpMkLst>
            <pc:docMk/>
            <pc:sldMk cId="1462167282" sldId="258"/>
            <ac:cxnSpMk id="99" creationId="{C3535D11-12A3-4E23-B860-F5CF5718A97C}"/>
          </ac:cxnSpMkLst>
        </pc:cxnChg>
        <pc:cxnChg chg="add mod">
          <ac:chgData name="Luca Küchler" userId="e561a338f4e23b8e" providerId="LiveId" clId="{C5365AAD-4E0F-4EA9-8810-8DA5A415D70C}" dt="2020-04-19T07:41:06.411" v="750" actId="1035"/>
          <ac:cxnSpMkLst>
            <pc:docMk/>
            <pc:sldMk cId="1462167282" sldId="258"/>
            <ac:cxnSpMk id="100" creationId="{6EE9808C-6FAE-4D3A-AF60-F2EB8AF84954}"/>
          </ac:cxnSpMkLst>
        </pc:cxnChg>
        <pc:cxnChg chg="add mod">
          <ac:chgData name="Luca Küchler" userId="e561a338f4e23b8e" providerId="LiveId" clId="{C5365AAD-4E0F-4EA9-8810-8DA5A415D70C}" dt="2020-04-19T07:41:14.148" v="792" actId="1037"/>
          <ac:cxnSpMkLst>
            <pc:docMk/>
            <pc:sldMk cId="1462167282" sldId="258"/>
            <ac:cxnSpMk id="103" creationId="{B00A4798-9AA1-4468-B048-31877BEBC60D}"/>
          </ac:cxnSpMkLst>
        </pc:cxnChg>
        <pc:cxnChg chg="add mod">
          <ac:chgData name="Luca Küchler" userId="e561a338f4e23b8e" providerId="LiveId" clId="{C5365AAD-4E0F-4EA9-8810-8DA5A415D70C}" dt="2020-04-19T07:41:14.148" v="792" actId="1037"/>
          <ac:cxnSpMkLst>
            <pc:docMk/>
            <pc:sldMk cId="1462167282" sldId="258"/>
            <ac:cxnSpMk id="106" creationId="{5F9B74C0-F0E7-4F25-A1F2-B0D9B7B1DB7A}"/>
          </ac:cxnSpMkLst>
        </pc:cxnChg>
        <pc:cxnChg chg="add mod">
          <ac:chgData name="Luca Küchler" userId="e561a338f4e23b8e" providerId="LiveId" clId="{C5365AAD-4E0F-4EA9-8810-8DA5A415D70C}" dt="2020-04-19T07:48:13.694" v="1441" actId="1076"/>
          <ac:cxnSpMkLst>
            <pc:docMk/>
            <pc:sldMk cId="1462167282" sldId="258"/>
            <ac:cxnSpMk id="110" creationId="{A9AB9BC1-DE27-48DD-8DF8-AAF7038FB67C}"/>
          </ac:cxnSpMkLst>
        </pc:cxnChg>
        <pc:cxnChg chg="add mod">
          <ac:chgData name="Luca Küchler" userId="e561a338f4e23b8e" providerId="LiveId" clId="{C5365AAD-4E0F-4EA9-8810-8DA5A415D70C}" dt="2020-04-19T07:48:13.694" v="1441" actId="1076"/>
          <ac:cxnSpMkLst>
            <pc:docMk/>
            <pc:sldMk cId="1462167282" sldId="258"/>
            <ac:cxnSpMk id="112" creationId="{F2C7D780-87F9-4AAD-B994-277B1602A931}"/>
          </ac:cxnSpMkLst>
        </pc:cxnChg>
      </pc:sldChg>
    </pc:docChg>
  </pc:docChgLst>
  <pc:docChgLst>
    <pc:chgData name="Luca Küchler" userId="e561a338f4e23b8e" providerId="LiveId" clId="{8E5F6841-3B32-4271-A519-2C90952A6785}"/>
    <pc:docChg chg="undo custSel modSld">
      <pc:chgData name="Luca Küchler" userId="e561a338f4e23b8e" providerId="LiveId" clId="{8E5F6841-3B32-4271-A519-2C90952A6785}" dt="2020-04-18T19:53:43.088" v="328" actId="20577"/>
      <pc:docMkLst>
        <pc:docMk/>
      </pc:docMkLst>
      <pc:sldChg chg="addSp delSp modSp">
        <pc:chgData name="Luca Küchler" userId="e561a338f4e23b8e" providerId="LiveId" clId="{8E5F6841-3B32-4271-A519-2C90952A6785}" dt="2020-04-18T19:53:43.088" v="328" actId="20577"/>
        <pc:sldMkLst>
          <pc:docMk/>
          <pc:sldMk cId="1844534960" sldId="256"/>
        </pc:sldMkLst>
        <pc:spChg chg="add mod">
          <ac:chgData name="Luca Küchler" userId="e561a338f4e23b8e" providerId="LiveId" clId="{8E5F6841-3B32-4271-A519-2C90952A6785}" dt="2020-04-18T19:35:04.674" v="23" actId="1036"/>
          <ac:spMkLst>
            <pc:docMk/>
            <pc:sldMk cId="1844534960" sldId="256"/>
            <ac:spMk id="33" creationId="{C83324C9-03E8-415B-BA17-49128F77A38E}"/>
          </ac:spMkLst>
        </pc:spChg>
        <pc:spChg chg="add mod">
          <ac:chgData name="Luca Küchler" userId="e561a338f4e23b8e" providerId="LiveId" clId="{8E5F6841-3B32-4271-A519-2C90952A6785}" dt="2020-04-18T19:35:15.072" v="30" actId="1036"/>
          <ac:spMkLst>
            <pc:docMk/>
            <pc:sldMk cId="1844534960" sldId="256"/>
            <ac:spMk id="35" creationId="{239EB928-4E42-4701-82E0-31AE63A65485}"/>
          </ac:spMkLst>
        </pc:spChg>
        <pc:spChg chg="add mod">
          <ac:chgData name="Luca Küchler" userId="e561a338f4e23b8e" providerId="LiveId" clId="{8E5F6841-3B32-4271-A519-2C90952A6785}" dt="2020-04-18T19:35:29.423" v="35" actId="1035"/>
          <ac:spMkLst>
            <pc:docMk/>
            <pc:sldMk cId="1844534960" sldId="256"/>
            <ac:spMk id="36" creationId="{4AFA605B-5BD4-4FBD-B5DD-89EA69300323}"/>
          </ac:spMkLst>
        </pc:spChg>
        <pc:spChg chg="add del mod">
          <ac:chgData name="Luca Küchler" userId="e561a338f4e23b8e" providerId="LiveId" clId="{8E5F6841-3B32-4271-A519-2C90952A6785}" dt="2020-04-18T19:41:20.420" v="147" actId="478"/>
          <ac:spMkLst>
            <pc:docMk/>
            <pc:sldMk cId="1844534960" sldId="256"/>
            <ac:spMk id="37" creationId="{A4C21232-EA6F-45E1-874F-7B48B8CE0552}"/>
          </ac:spMkLst>
        </pc:spChg>
        <pc:spChg chg="add mod">
          <ac:chgData name="Luca Küchler" userId="e561a338f4e23b8e" providerId="LiveId" clId="{8E5F6841-3B32-4271-A519-2C90952A6785}" dt="2020-04-18T19:47:31.628" v="249" actId="20577"/>
          <ac:spMkLst>
            <pc:docMk/>
            <pc:sldMk cId="1844534960" sldId="256"/>
            <ac:spMk id="38" creationId="{D0B47C56-2694-40DA-A072-798E2362F181}"/>
          </ac:spMkLst>
        </pc:spChg>
        <pc:spChg chg="add mod">
          <ac:chgData name="Luca Küchler" userId="e561a338f4e23b8e" providerId="LiveId" clId="{8E5F6841-3B32-4271-A519-2C90952A6785}" dt="2020-04-18T19:47:46.858" v="265" actId="1038"/>
          <ac:spMkLst>
            <pc:docMk/>
            <pc:sldMk cId="1844534960" sldId="256"/>
            <ac:spMk id="39" creationId="{BAF517FB-DC4E-40B6-8D15-F27A3B7F450E}"/>
          </ac:spMkLst>
        </pc:spChg>
        <pc:spChg chg="add del mod">
          <ac:chgData name="Luca Küchler" userId="e561a338f4e23b8e" providerId="LiveId" clId="{8E5F6841-3B32-4271-A519-2C90952A6785}" dt="2020-04-18T19:40:14.955" v="142" actId="478"/>
          <ac:spMkLst>
            <pc:docMk/>
            <pc:sldMk cId="1844534960" sldId="256"/>
            <ac:spMk id="40" creationId="{9C7C6EBF-D11D-4C03-BA6F-9CE05013F56F}"/>
          </ac:spMkLst>
        </pc:spChg>
        <pc:spChg chg="add del mod">
          <ac:chgData name="Luca Küchler" userId="e561a338f4e23b8e" providerId="LiveId" clId="{8E5F6841-3B32-4271-A519-2C90952A6785}" dt="2020-04-18T19:41:20.420" v="147" actId="478"/>
          <ac:spMkLst>
            <pc:docMk/>
            <pc:sldMk cId="1844534960" sldId="256"/>
            <ac:spMk id="41" creationId="{362DCC10-F94A-401E-8E5D-F56CA53C6904}"/>
          </ac:spMkLst>
        </pc:spChg>
        <pc:spChg chg="add del mod">
          <ac:chgData name="Luca Küchler" userId="e561a338f4e23b8e" providerId="LiveId" clId="{8E5F6841-3B32-4271-A519-2C90952A6785}" dt="2020-04-18T19:41:20.420" v="147" actId="478"/>
          <ac:spMkLst>
            <pc:docMk/>
            <pc:sldMk cId="1844534960" sldId="256"/>
            <ac:spMk id="42" creationId="{FD8DB3C9-76E9-475A-B365-3E8F33CCD41B}"/>
          </ac:spMkLst>
        </pc:spChg>
        <pc:spChg chg="add del mod">
          <ac:chgData name="Luca Küchler" userId="e561a338f4e23b8e" providerId="LiveId" clId="{8E5F6841-3B32-4271-A519-2C90952A6785}" dt="2020-04-18T19:41:20.420" v="147" actId="478"/>
          <ac:spMkLst>
            <pc:docMk/>
            <pc:sldMk cId="1844534960" sldId="256"/>
            <ac:spMk id="46" creationId="{A6D2C3A5-6699-429C-A0CD-0860A8D9A499}"/>
          </ac:spMkLst>
        </pc:spChg>
        <pc:spChg chg="add del mod">
          <ac:chgData name="Luca Küchler" userId="e561a338f4e23b8e" providerId="LiveId" clId="{8E5F6841-3B32-4271-A519-2C90952A6785}" dt="2020-04-18T19:41:20.420" v="147" actId="478"/>
          <ac:spMkLst>
            <pc:docMk/>
            <pc:sldMk cId="1844534960" sldId="256"/>
            <ac:spMk id="47" creationId="{B21C9161-B20D-42D8-9CD7-73260C18A5B2}"/>
          </ac:spMkLst>
        </pc:spChg>
        <pc:spChg chg="add del mod">
          <ac:chgData name="Luca Küchler" userId="e561a338f4e23b8e" providerId="LiveId" clId="{8E5F6841-3B32-4271-A519-2C90952A6785}" dt="2020-04-18T19:41:20.420" v="147" actId="478"/>
          <ac:spMkLst>
            <pc:docMk/>
            <pc:sldMk cId="1844534960" sldId="256"/>
            <ac:spMk id="48" creationId="{8D49F16F-4F8E-4E04-ABC3-2405067CEA24}"/>
          </ac:spMkLst>
        </pc:spChg>
        <pc:spChg chg="add mod">
          <ac:chgData name="Luca Küchler" userId="e561a338f4e23b8e" providerId="LiveId" clId="{8E5F6841-3B32-4271-A519-2C90952A6785}" dt="2020-04-18T19:39:02.873" v="139" actId="14100"/>
          <ac:spMkLst>
            <pc:docMk/>
            <pc:sldMk cId="1844534960" sldId="256"/>
            <ac:spMk id="49" creationId="{2ED8BDB2-A2CC-4980-9B9E-53869D587588}"/>
          </ac:spMkLst>
        </pc:spChg>
        <pc:spChg chg="add mod">
          <ac:chgData name="Luca Küchler" userId="e561a338f4e23b8e" providerId="LiveId" clId="{8E5F6841-3B32-4271-A519-2C90952A6785}" dt="2020-04-18T19:45:01.149" v="180" actId="14100"/>
          <ac:spMkLst>
            <pc:docMk/>
            <pc:sldMk cId="1844534960" sldId="256"/>
            <ac:spMk id="51" creationId="{8876CC48-090E-4848-8A41-22E1B0D8B396}"/>
          </ac:spMkLst>
        </pc:spChg>
        <pc:spChg chg="add mod">
          <ac:chgData name="Luca Küchler" userId="e561a338f4e23b8e" providerId="LiveId" clId="{8E5F6841-3B32-4271-A519-2C90952A6785}" dt="2020-04-18T19:48:27.694" v="266" actId="207"/>
          <ac:spMkLst>
            <pc:docMk/>
            <pc:sldMk cId="1844534960" sldId="256"/>
            <ac:spMk id="61" creationId="{7600304F-962C-4FAB-9CC7-5437123C5BB9}"/>
          </ac:spMkLst>
        </pc:spChg>
        <pc:spChg chg="mod">
          <ac:chgData name="Luca Küchler" userId="e561a338f4e23b8e" providerId="LiveId" clId="{8E5F6841-3B32-4271-A519-2C90952A6785}" dt="2020-04-18T19:34:12.886" v="0" actId="207"/>
          <ac:spMkLst>
            <pc:docMk/>
            <pc:sldMk cId="1844534960" sldId="256"/>
            <ac:spMk id="63" creationId="{072B4F25-5A0B-47E2-9795-6AC0CCF87487}"/>
          </ac:spMkLst>
        </pc:spChg>
        <pc:spChg chg="add del mod">
          <ac:chgData name="Luca Küchler" userId="e561a338f4e23b8e" providerId="LiveId" clId="{8E5F6841-3B32-4271-A519-2C90952A6785}" dt="2020-04-18T19:41:20.420" v="147" actId="478"/>
          <ac:spMkLst>
            <pc:docMk/>
            <pc:sldMk cId="1844534960" sldId="256"/>
            <ac:spMk id="64" creationId="{9C41BCBF-F033-4889-A796-C69E2360C084}"/>
          </ac:spMkLst>
        </pc:spChg>
        <pc:spChg chg="mod">
          <ac:chgData name="Luca Küchler" userId="e561a338f4e23b8e" providerId="LiveId" clId="{8E5F6841-3B32-4271-A519-2C90952A6785}" dt="2020-04-18T19:34:28.174" v="2" actId="207"/>
          <ac:spMkLst>
            <pc:docMk/>
            <pc:sldMk cId="1844534960" sldId="256"/>
            <ac:spMk id="65" creationId="{5A57742E-5BCA-41DD-9352-38EEDFB9A39F}"/>
          </ac:spMkLst>
        </pc:spChg>
        <pc:spChg chg="add mod">
          <ac:chgData name="Luca Küchler" userId="e561a338f4e23b8e" providerId="LiveId" clId="{8E5F6841-3B32-4271-A519-2C90952A6785}" dt="2020-04-18T19:38:25.305" v="129" actId="1038"/>
          <ac:spMkLst>
            <pc:docMk/>
            <pc:sldMk cId="1844534960" sldId="256"/>
            <ac:spMk id="70" creationId="{222A52D3-B3E7-42ED-B858-6088AFC28107}"/>
          </ac:spMkLst>
        </pc:spChg>
        <pc:spChg chg="add mod">
          <ac:chgData name="Luca Küchler" userId="e561a338f4e23b8e" providerId="LiveId" clId="{8E5F6841-3B32-4271-A519-2C90952A6785}" dt="2020-04-18T19:38:25.305" v="129" actId="1038"/>
          <ac:spMkLst>
            <pc:docMk/>
            <pc:sldMk cId="1844534960" sldId="256"/>
            <ac:spMk id="71" creationId="{1B9A186B-A0CB-446A-870E-556789F875C6}"/>
          </ac:spMkLst>
        </pc:spChg>
        <pc:spChg chg="add mod">
          <ac:chgData name="Luca Küchler" userId="e561a338f4e23b8e" providerId="LiveId" clId="{8E5F6841-3B32-4271-A519-2C90952A6785}" dt="2020-04-18T19:38:25.305" v="129" actId="1038"/>
          <ac:spMkLst>
            <pc:docMk/>
            <pc:sldMk cId="1844534960" sldId="256"/>
            <ac:spMk id="73" creationId="{03E94A8B-3518-443A-A1D6-373A00BF00D4}"/>
          </ac:spMkLst>
        </pc:spChg>
        <pc:spChg chg="add mod">
          <ac:chgData name="Luca Küchler" userId="e561a338f4e23b8e" providerId="LiveId" clId="{8E5F6841-3B32-4271-A519-2C90952A6785}" dt="2020-04-18T19:43:06.055" v="161" actId="207"/>
          <ac:spMkLst>
            <pc:docMk/>
            <pc:sldMk cId="1844534960" sldId="256"/>
            <ac:spMk id="74" creationId="{75579813-A7C9-435D-9D62-DA0F06D54937}"/>
          </ac:spMkLst>
        </pc:spChg>
        <pc:spChg chg="add del mod">
          <ac:chgData name="Luca Küchler" userId="e561a338f4e23b8e" providerId="LiveId" clId="{8E5F6841-3B32-4271-A519-2C90952A6785}" dt="2020-04-18T19:41:16.515" v="146" actId="478"/>
          <ac:spMkLst>
            <pc:docMk/>
            <pc:sldMk cId="1844534960" sldId="256"/>
            <ac:spMk id="75" creationId="{D67B7F94-27C1-4D3D-8973-1EC73A9E9C41}"/>
          </ac:spMkLst>
        </pc:spChg>
        <pc:spChg chg="add del mod">
          <ac:chgData name="Luca Küchler" userId="e561a338f4e23b8e" providerId="LiveId" clId="{8E5F6841-3B32-4271-A519-2C90952A6785}" dt="2020-04-18T19:41:20.420" v="147" actId="478"/>
          <ac:spMkLst>
            <pc:docMk/>
            <pc:sldMk cId="1844534960" sldId="256"/>
            <ac:spMk id="76" creationId="{8DD568E7-2895-4D35-80EF-445D7A720975}"/>
          </ac:spMkLst>
        </pc:spChg>
        <pc:spChg chg="add del mod">
          <ac:chgData name="Luca Küchler" userId="e561a338f4e23b8e" providerId="LiveId" clId="{8E5F6841-3B32-4271-A519-2C90952A6785}" dt="2020-04-18T19:41:20.420" v="147" actId="478"/>
          <ac:spMkLst>
            <pc:docMk/>
            <pc:sldMk cId="1844534960" sldId="256"/>
            <ac:spMk id="77" creationId="{A2EEC9D2-13CB-4184-AACC-5F74233B4CEE}"/>
          </ac:spMkLst>
        </pc:spChg>
        <pc:spChg chg="add del mod">
          <ac:chgData name="Luca Küchler" userId="e561a338f4e23b8e" providerId="LiveId" clId="{8E5F6841-3B32-4271-A519-2C90952A6785}" dt="2020-04-18T19:41:20.420" v="147" actId="478"/>
          <ac:spMkLst>
            <pc:docMk/>
            <pc:sldMk cId="1844534960" sldId="256"/>
            <ac:spMk id="78" creationId="{39C15B78-A81B-4443-AB7B-9E9E95C81A21}"/>
          </ac:spMkLst>
        </pc:spChg>
        <pc:spChg chg="add mod">
          <ac:chgData name="Luca Küchler" userId="e561a338f4e23b8e" providerId="LiveId" clId="{8E5F6841-3B32-4271-A519-2C90952A6785}" dt="2020-04-18T19:46:10.719" v="221" actId="20577"/>
          <ac:spMkLst>
            <pc:docMk/>
            <pc:sldMk cId="1844534960" sldId="256"/>
            <ac:spMk id="79" creationId="{2E935937-0F8D-4CE3-935A-926F4814B6AD}"/>
          </ac:spMkLst>
        </pc:spChg>
        <pc:spChg chg="add mod">
          <ac:chgData name="Luca Küchler" userId="e561a338f4e23b8e" providerId="LiveId" clId="{8E5F6841-3B32-4271-A519-2C90952A6785}" dt="2020-04-18T19:47:12.041" v="236" actId="1036"/>
          <ac:spMkLst>
            <pc:docMk/>
            <pc:sldMk cId="1844534960" sldId="256"/>
            <ac:spMk id="80" creationId="{61E06ABB-A00B-4522-9782-E990992C4D1E}"/>
          </ac:spMkLst>
        </pc:spChg>
        <pc:spChg chg="add mod">
          <ac:chgData name="Luca Küchler" userId="e561a338f4e23b8e" providerId="LiveId" clId="{8E5F6841-3B32-4271-A519-2C90952A6785}" dt="2020-04-18T19:50:59.648" v="283" actId="20577"/>
          <ac:spMkLst>
            <pc:docMk/>
            <pc:sldMk cId="1844534960" sldId="256"/>
            <ac:spMk id="81" creationId="{8A43A3B6-FF8F-40B7-8775-E2BA559CD7BC}"/>
          </ac:spMkLst>
        </pc:spChg>
        <pc:spChg chg="add mod">
          <ac:chgData name="Luca Küchler" userId="e561a338f4e23b8e" providerId="LiveId" clId="{8E5F6841-3B32-4271-A519-2C90952A6785}" dt="2020-04-18T19:51:11.401" v="288" actId="20577"/>
          <ac:spMkLst>
            <pc:docMk/>
            <pc:sldMk cId="1844534960" sldId="256"/>
            <ac:spMk id="82" creationId="{0057EB85-95E3-4380-B51A-658E8C3DC37C}"/>
          </ac:spMkLst>
        </pc:spChg>
        <pc:spChg chg="add mod">
          <ac:chgData name="Luca Küchler" userId="e561a338f4e23b8e" providerId="LiveId" clId="{8E5F6841-3B32-4271-A519-2C90952A6785}" dt="2020-04-18T19:50:00.411" v="274" actId="14100"/>
          <ac:spMkLst>
            <pc:docMk/>
            <pc:sldMk cId="1844534960" sldId="256"/>
            <ac:spMk id="83" creationId="{99CC4736-5CB1-4B06-89F7-0954E3BAE958}"/>
          </ac:spMkLst>
        </pc:spChg>
        <pc:spChg chg="add mod">
          <ac:chgData name="Luca Küchler" userId="e561a338f4e23b8e" providerId="LiveId" clId="{8E5F6841-3B32-4271-A519-2C90952A6785}" dt="2020-04-18T19:48:53.105" v="268" actId="1076"/>
          <ac:spMkLst>
            <pc:docMk/>
            <pc:sldMk cId="1844534960" sldId="256"/>
            <ac:spMk id="85" creationId="{AA19EEAF-CACC-460A-B4A5-32FDD2056FE7}"/>
          </ac:spMkLst>
        </pc:spChg>
        <pc:spChg chg="add mod">
          <ac:chgData name="Luca Küchler" userId="e561a338f4e23b8e" providerId="LiveId" clId="{8E5F6841-3B32-4271-A519-2C90952A6785}" dt="2020-04-18T19:48:53.105" v="268" actId="1076"/>
          <ac:spMkLst>
            <pc:docMk/>
            <pc:sldMk cId="1844534960" sldId="256"/>
            <ac:spMk id="88" creationId="{80FB93FE-66AB-4BDB-AFF5-AD1331C56096}"/>
          </ac:spMkLst>
        </pc:spChg>
        <pc:spChg chg="add mod">
          <ac:chgData name="Luca Küchler" userId="e561a338f4e23b8e" providerId="LiveId" clId="{8E5F6841-3B32-4271-A519-2C90952A6785}" dt="2020-04-18T19:48:53.105" v="268" actId="1076"/>
          <ac:spMkLst>
            <pc:docMk/>
            <pc:sldMk cId="1844534960" sldId="256"/>
            <ac:spMk id="92" creationId="{0E655112-C99B-42F5-B6AA-B6AD59FD49A7}"/>
          </ac:spMkLst>
        </pc:spChg>
        <pc:spChg chg="add mod">
          <ac:chgData name="Luca Küchler" userId="e561a338f4e23b8e" providerId="LiveId" clId="{8E5F6841-3B32-4271-A519-2C90952A6785}" dt="2020-04-18T19:48:53.105" v="268" actId="1076"/>
          <ac:spMkLst>
            <pc:docMk/>
            <pc:sldMk cId="1844534960" sldId="256"/>
            <ac:spMk id="93" creationId="{818BF0B1-A76B-4D66-B33B-4F99B936A19B}"/>
          </ac:spMkLst>
        </pc:spChg>
        <pc:spChg chg="add mod">
          <ac:chgData name="Luca Küchler" userId="e561a338f4e23b8e" providerId="LiveId" clId="{8E5F6841-3B32-4271-A519-2C90952A6785}" dt="2020-04-18T19:49:01.123" v="269" actId="14100"/>
          <ac:spMkLst>
            <pc:docMk/>
            <pc:sldMk cId="1844534960" sldId="256"/>
            <ac:spMk id="95" creationId="{D85A18D0-7303-4CE6-939C-F26640A10732}"/>
          </ac:spMkLst>
        </pc:spChg>
        <pc:spChg chg="add mod">
          <ac:chgData name="Luca Küchler" userId="e561a338f4e23b8e" providerId="LiveId" clId="{8E5F6841-3B32-4271-A519-2C90952A6785}" dt="2020-04-18T19:48:53.105" v="268" actId="1076"/>
          <ac:spMkLst>
            <pc:docMk/>
            <pc:sldMk cId="1844534960" sldId="256"/>
            <ac:spMk id="96" creationId="{19C8A170-40B9-4FE2-A07A-FD84D39DFA8C}"/>
          </ac:spMkLst>
        </pc:spChg>
        <pc:spChg chg="add mod">
          <ac:chgData name="Luca Küchler" userId="e561a338f4e23b8e" providerId="LiveId" clId="{8E5F6841-3B32-4271-A519-2C90952A6785}" dt="2020-04-18T19:48:53.105" v="268" actId="1076"/>
          <ac:spMkLst>
            <pc:docMk/>
            <pc:sldMk cId="1844534960" sldId="256"/>
            <ac:spMk id="97" creationId="{7ED80AFA-9A2E-4198-8FD9-4F2E0FE5A1B3}"/>
          </ac:spMkLst>
        </pc:spChg>
        <pc:spChg chg="add mod">
          <ac:chgData name="Luca Küchler" userId="e561a338f4e23b8e" providerId="LiveId" clId="{8E5F6841-3B32-4271-A519-2C90952A6785}" dt="2020-04-18T19:48:53.105" v="268" actId="1076"/>
          <ac:spMkLst>
            <pc:docMk/>
            <pc:sldMk cId="1844534960" sldId="256"/>
            <ac:spMk id="98" creationId="{ACF12A1F-07F7-4294-856F-9D9F8061A54A}"/>
          </ac:spMkLst>
        </pc:spChg>
        <pc:spChg chg="add mod">
          <ac:chgData name="Luca Küchler" userId="e561a338f4e23b8e" providerId="LiveId" clId="{8E5F6841-3B32-4271-A519-2C90952A6785}" dt="2020-04-18T19:53:43.088" v="328" actId="20577"/>
          <ac:spMkLst>
            <pc:docMk/>
            <pc:sldMk cId="1844534960" sldId="256"/>
            <ac:spMk id="104" creationId="{CF999E48-41B5-4423-BABF-858357F9E62F}"/>
          </ac:spMkLst>
        </pc:spChg>
        <pc:cxnChg chg="add mod">
          <ac:chgData name="Luca Küchler" userId="e561a338f4e23b8e" providerId="LiveId" clId="{8E5F6841-3B32-4271-A519-2C90952A6785}" dt="2020-04-18T19:38:25.305" v="129" actId="1038"/>
          <ac:cxnSpMkLst>
            <pc:docMk/>
            <pc:sldMk cId="1844534960" sldId="256"/>
            <ac:cxnSpMk id="50" creationId="{3ED20CFB-E8A1-49ED-8C90-549556C73141}"/>
          </ac:cxnSpMkLst>
        </pc:cxnChg>
        <pc:cxnChg chg="add mod">
          <ac:chgData name="Luca Küchler" userId="e561a338f4e23b8e" providerId="LiveId" clId="{8E5F6841-3B32-4271-A519-2C90952A6785}" dt="2020-04-18T19:38:25.305" v="129" actId="1038"/>
          <ac:cxnSpMkLst>
            <pc:docMk/>
            <pc:sldMk cId="1844534960" sldId="256"/>
            <ac:cxnSpMk id="52" creationId="{50651060-55DF-49DF-9458-3A939ACDFCAD}"/>
          </ac:cxnSpMkLst>
        </pc:cxnChg>
        <pc:cxnChg chg="add del mod">
          <ac:chgData name="Luca Küchler" userId="e561a338f4e23b8e" providerId="LiveId" clId="{8E5F6841-3B32-4271-A519-2C90952A6785}" dt="2020-04-18T19:41:20.420" v="147" actId="478"/>
          <ac:cxnSpMkLst>
            <pc:docMk/>
            <pc:sldMk cId="1844534960" sldId="256"/>
            <ac:cxnSpMk id="53" creationId="{ED42008A-E4DD-4CB1-A594-C01AEE716118}"/>
          </ac:cxnSpMkLst>
        </pc:cxnChg>
        <pc:cxnChg chg="add del mod">
          <ac:chgData name="Luca Küchler" userId="e561a338f4e23b8e" providerId="LiveId" clId="{8E5F6841-3B32-4271-A519-2C90952A6785}" dt="2020-04-18T19:41:20.420" v="147" actId="478"/>
          <ac:cxnSpMkLst>
            <pc:docMk/>
            <pc:sldMk cId="1844534960" sldId="256"/>
            <ac:cxnSpMk id="56" creationId="{F0FF8B89-3227-4038-BC95-03FAAD80A364}"/>
          </ac:cxnSpMkLst>
        </pc:cxnChg>
        <pc:cxnChg chg="add del mod">
          <ac:chgData name="Luca Küchler" userId="e561a338f4e23b8e" providerId="LiveId" clId="{8E5F6841-3B32-4271-A519-2C90952A6785}" dt="2020-04-18T19:41:20.420" v="147" actId="478"/>
          <ac:cxnSpMkLst>
            <pc:docMk/>
            <pc:sldMk cId="1844534960" sldId="256"/>
            <ac:cxnSpMk id="57" creationId="{4A3E82E0-5EBE-4DF5-A1E6-8BBEBF811C17}"/>
          </ac:cxnSpMkLst>
        </pc:cxnChg>
        <pc:cxnChg chg="add del mod">
          <ac:chgData name="Luca Küchler" userId="e561a338f4e23b8e" providerId="LiveId" clId="{8E5F6841-3B32-4271-A519-2C90952A6785}" dt="2020-04-18T19:41:20.420" v="147" actId="478"/>
          <ac:cxnSpMkLst>
            <pc:docMk/>
            <pc:sldMk cId="1844534960" sldId="256"/>
            <ac:cxnSpMk id="58" creationId="{4FF322D9-F92C-4A87-9DBF-B8F18CF689C1}"/>
          </ac:cxnSpMkLst>
        </pc:cxnChg>
        <pc:cxnChg chg="add mod">
          <ac:chgData name="Luca Küchler" userId="e561a338f4e23b8e" providerId="LiveId" clId="{8E5F6841-3B32-4271-A519-2C90952A6785}" dt="2020-04-18T19:40:09.824" v="141" actId="14100"/>
          <ac:cxnSpMkLst>
            <pc:docMk/>
            <pc:sldMk cId="1844534960" sldId="256"/>
            <ac:cxnSpMk id="59" creationId="{C12712FD-F9F8-4EE8-896B-248E8B61CE9A}"/>
          </ac:cxnSpMkLst>
        </pc:cxnChg>
        <pc:cxnChg chg="add del mod">
          <ac:chgData name="Luca Küchler" userId="e561a338f4e23b8e" providerId="LiveId" clId="{8E5F6841-3B32-4271-A519-2C90952A6785}" dt="2020-04-18T19:41:20.420" v="147" actId="478"/>
          <ac:cxnSpMkLst>
            <pc:docMk/>
            <pc:sldMk cId="1844534960" sldId="256"/>
            <ac:cxnSpMk id="60" creationId="{D49FD884-F644-4AA9-86A9-54A0AD90EA27}"/>
          </ac:cxnSpMkLst>
        </pc:cxnChg>
        <pc:cxnChg chg="add mod">
          <ac:chgData name="Luca Küchler" userId="e561a338f4e23b8e" providerId="LiveId" clId="{8E5F6841-3B32-4271-A519-2C90952A6785}" dt="2020-04-18T19:40:45.247" v="145" actId="14100"/>
          <ac:cxnSpMkLst>
            <pc:docMk/>
            <pc:sldMk cId="1844534960" sldId="256"/>
            <ac:cxnSpMk id="66" creationId="{BD9A1881-9DC4-496C-A7E7-78D8C87B96C3}"/>
          </ac:cxnSpMkLst>
        </pc:cxnChg>
        <pc:cxnChg chg="add del mod">
          <ac:chgData name="Luca Küchler" userId="e561a338f4e23b8e" providerId="LiveId" clId="{8E5F6841-3B32-4271-A519-2C90952A6785}" dt="2020-04-18T19:41:54.837" v="151" actId="14100"/>
          <ac:cxnSpMkLst>
            <pc:docMk/>
            <pc:sldMk cId="1844534960" sldId="256"/>
            <ac:cxnSpMk id="67" creationId="{B3EDC06D-D78C-4A2E-BB13-87ADFD12AB6C}"/>
          </ac:cxnSpMkLst>
        </pc:cxnChg>
        <pc:cxnChg chg="add mod">
          <ac:chgData name="Luca Küchler" userId="e561a338f4e23b8e" providerId="LiveId" clId="{8E5F6841-3B32-4271-A519-2C90952A6785}" dt="2020-04-18T19:42:14.652" v="153" actId="14100"/>
          <ac:cxnSpMkLst>
            <pc:docMk/>
            <pc:sldMk cId="1844534960" sldId="256"/>
            <ac:cxnSpMk id="68" creationId="{2F6BEBD1-F9BC-4248-8E98-110D81E640B4}"/>
          </ac:cxnSpMkLst>
        </pc:cxnChg>
        <pc:cxnChg chg="add del mod">
          <ac:chgData name="Luca Küchler" userId="e561a338f4e23b8e" providerId="LiveId" clId="{8E5F6841-3B32-4271-A519-2C90952A6785}" dt="2020-04-18T19:41:20.420" v="147" actId="478"/>
          <ac:cxnSpMkLst>
            <pc:docMk/>
            <pc:sldMk cId="1844534960" sldId="256"/>
            <ac:cxnSpMk id="69" creationId="{ED34E55D-C793-4607-B278-0A24506A965A}"/>
          </ac:cxnSpMkLst>
        </pc:cxnChg>
        <pc:cxnChg chg="add mod">
          <ac:chgData name="Luca Küchler" userId="e561a338f4e23b8e" providerId="LiveId" clId="{8E5F6841-3B32-4271-A519-2C90952A6785}" dt="2020-04-18T19:38:25.305" v="129" actId="1038"/>
          <ac:cxnSpMkLst>
            <pc:docMk/>
            <pc:sldMk cId="1844534960" sldId="256"/>
            <ac:cxnSpMk id="72" creationId="{133D782E-6FCA-49AB-B0B4-529D125B30A3}"/>
          </ac:cxnSpMkLst>
        </pc:cxnChg>
        <pc:cxnChg chg="add mod">
          <ac:chgData name="Luca Küchler" userId="e561a338f4e23b8e" providerId="LiveId" clId="{8E5F6841-3B32-4271-A519-2C90952A6785}" dt="2020-04-18T19:48:53.105" v="268" actId="1076"/>
          <ac:cxnSpMkLst>
            <pc:docMk/>
            <pc:sldMk cId="1844534960" sldId="256"/>
            <ac:cxnSpMk id="84" creationId="{78B5B4B6-F3B8-43B0-9242-D31E69D619F1}"/>
          </ac:cxnSpMkLst>
        </pc:cxnChg>
        <pc:cxnChg chg="add mod">
          <ac:chgData name="Luca Küchler" userId="e561a338f4e23b8e" providerId="LiveId" clId="{8E5F6841-3B32-4271-A519-2C90952A6785}" dt="2020-04-18T19:48:53.105" v="268" actId="1076"/>
          <ac:cxnSpMkLst>
            <pc:docMk/>
            <pc:sldMk cId="1844534960" sldId="256"/>
            <ac:cxnSpMk id="86" creationId="{465FBC15-128D-477E-9001-B323D9E85A01}"/>
          </ac:cxnSpMkLst>
        </pc:cxnChg>
        <pc:cxnChg chg="add mod">
          <ac:chgData name="Luca Küchler" userId="e561a338f4e23b8e" providerId="LiveId" clId="{8E5F6841-3B32-4271-A519-2C90952A6785}" dt="2020-04-18T19:50:08.952" v="275" actId="14100"/>
          <ac:cxnSpMkLst>
            <pc:docMk/>
            <pc:sldMk cId="1844534960" sldId="256"/>
            <ac:cxnSpMk id="87" creationId="{C86F3180-A69D-4DD1-AA8F-1DCA9A2EDA16}"/>
          </ac:cxnSpMkLst>
        </pc:cxnChg>
        <pc:cxnChg chg="add mod">
          <ac:chgData name="Luca Küchler" userId="e561a338f4e23b8e" providerId="LiveId" clId="{8E5F6841-3B32-4271-A519-2C90952A6785}" dt="2020-04-18T19:50:48.552" v="278" actId="14100"/>
          <ac:cxnSpMkLst>
            <pc:docMk/>
            <pc:sldMk cId="1844534960" sldId="256"/>
            <ac:cxnSpMk id="89" creationId="{215BC5CD-3C3C-46E4-8260-9881DA4052A4}"/>
          </ac:cxnSpMkLst>
        </pc:cxnChg>
        <pc:cxnChg chg="add mod">
          <ac:chgData name="Luca Küchler" userId="e561a338f4e23b8e" providerId="LiveId" clId="{8E5F6841-3B32-4271-A519-2C90952A6785}" dt="2020-04-18T19:50:42.201" v="277" actId="14100"/>
          <ac:cxnSpMkLst>
            <pc:docMk/>
            <pc:sldMk cId="1844534960" sldId="256"/>
            <ac:cxnSpMk id="90" creationId="{C7A49D97-EFB7-4B51-90BB-51A389672A2D}"/>
          </ac:cxnSpMkLst>
        </pc:cxnChg>
        <pc:cxnChg chg="add mod">
          <ac:chgData name="Luca Küchler" userId="e561a338f4e23b8e" providerId="LiveId" clId="{8E5F6841-3B32-4271-A519-2C90952A6785}" dt="2020-04-18T19:50:34.471" v="276" actId="14100"/>
          <ac:cxnSpMkLst>
            <pc:docMk/>
            <pc:sldMk cId="1844534960" sldId="256"/>
            <ac:cxnSpMk id="91" creationId="{9E399883-62B1-49F9-A3E3-AA053707C373}"/>
          </ac:cxnSpMkLst>
        </pc:cxnChg>
        <pc:cxnChg chg="add mod">
          <ac:chgData name="Luca Küchler" userId="e561a338f4e23b8e" providerId="LiveId" clId="{8E5F6841-3B32-4271-A519-2C90952A6785}" dt="2020-04-18T19:48:53.105" v="268" actId="1076"/>
          <ac:cxnSpMkLst>
            <pc:docMk/>
            <pc:sldMk cId="1844534960" sldId="256"/>
            <ac:cxnSpMk id="94" creationId="{DE9F42F8-D640-4CC5-857F-60007B012402}"/>
          </ac:cxnSpMkLst>
        </pc:cxnChg>
        <pc:cxnChg chg="add mod">
          <ac:chgData name="Luca Küchler" userId="e561a338f4e23b8e" providerId="LiveId" clId="{8E5F6841-3B32-4271-A519-2C90952A6785}" dt="2020-04-18T19:49:48.042" v="273" actId="1036"/>
          <ac:cxnSpMkLst>
            <pc:docMk/>
            <pc:sldMk cId="1844534960" sldId="256"/>
            <ac:cxnSpMk id="99" creationId="{C3535D11-12A3-4E23-B860-F5CF5718A97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63" y="1791104"/>
            <a:ext cx="12576175" cy="3810212"/>
          </a:xfrm>
        </p:spPr>
        <p:txBody>
          <a:bodyPr anchor="b"/>
          <a:lstStyle>
            <a:lvl1pPr algn="ctr">
              <a:defRPr sz="9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9438" y="5748252"/>
            <a:ext cx="11096625" cy="2642320"/>
          </a:xfrm>
        </p:spPr>
        <p:txBody>
          <a:bodyPr/>
          <a:lstStyle>
            <a:lvl1pPr marL="0" indent="0" algn="ctr">
              <a:buNone/>
              <a:defRPr sz="3830"/>
            </a:lvl1pPr>
            <a:lvl2pPr marL="729600" indent="0" algn="ctr">
              <a:buNone/>
              <a:defRPr sz="3192"/>
            </a:lvl2pPr>
            <a:lvl3pPr marL="1459200" indent="0" algn="ctr">
              <a:buNone/>
              <a:defRPr sz="2872"/>
            </a:lvl3pPr>
            <a:lvl4pPr marL="2188799" indent="0" algn="ctr">
              <a:buNone/>
              <a:defRPr sz="2553"/>
            </a:lvl4pPr>
            <a:lvl5pPr marL="2918399" indent="0" algn="ctr">
              <a:buNone/>
              <a:defRPr sz="2553"/>
            </a:lvl5pPr>
            <a:lvl6pPr marL="3647999" indent="0" algn="ctr">
              <a:buNone/>
              <a:defRPr sz="2553"/>
            </a:lvl6pPr>
            <a:lvl7pPr marL="4377599" indent="0" algn="ctr">
              <a:buNone/>
              <a:defRPr sz="2553"/>
            </a:lvl7pPr>
            <a:lvl8pPr marL="5107198" indent="0" algn="ctr">
              <a:buNone/>
              <a:defRPr sz="2553"/>
            </a:lvl8pPr>
            <a:lvl9pPr marL="5836798" indent="0" algn="ctr">
              <a:buNone/>
              <a:defRPr sz="255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F2F-2B2E-46DF-A082-0BC8137FDFC8}" type="datetimeFigureOut">
              <a:rPr lang="de-DE" smtClean="0"/>
              <a:t>19.04.2020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879A-2767-4665-8EF1-03FF0400687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466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F2F-2B2E-46DF-A082-0BC8137FDFC8}" type="datetimeFigureOut">
              <a:rPr lang="de-DE" smtClean="0"/>
              <a:t>19.04.2020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879A-2767-4665-8EF1-03FF0400687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403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88030" y="582679"/>
            <a:ext cx="3190280" cy="92747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7192" y="582679"/>
            <a:ext cx="9385895" cy="92747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F2F-2B2E-46DF-A082-0BC8137FDFC8}" type="datetimeFigureOut">
              <a:rPr lang="de-DE" smtClean="0"/>
              <a:t>19.04.2020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879A-2767-4665-8EF1-03FF0400687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975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F2F-2B2E-46DF-A082-0BC8137FDFC8}" type="datetimeFigureOut">
              <a:rPr lang="de-DE" smtClean="0"/>
              <a:t>19.04.2020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879A-2767-4665-8EF1-03FF0400687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93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85" y="2728459"/>
            <a:ext cx="12761119" cy="4552493"/>
          </a:xfrm>
        </p:spPr>
        <p:txBody>
          <a:bodyPr anchor="b"/>
          <a:lstStyle>
            <a:lvl1pPr>
              <a:defRPr sz="9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85" y="7324021"/>
            <a:ext cx="12761119" cy="2394048"/>
          </a:xfrm>
        </p:spPr>
        <p:txBody>
          <a:bodyPr/>
          <a:lstStyle>
            <a:lvl1pPr marL="0" indent="0">
              <a:buNone/>
              <a:defRPr sz="3830">
                <a:solidFill>
                  <a:schemeClr val="tx1"/>
                </a:solidFill>
              </a:defRPr>
            </a:lvl1pPr>
            <a:lvl2pPr marL="729600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2pPr>
            <a:lvl3pPr marL="1459200" indent="0">
              <a:buNone/>
              <a:defRPr sz="2872">
                <a:solidFill>
                  <a:schemeClr val="tx1">
                    <a:tint val="75000"/>
                  </a:schemeClr>
                </a:solidFill>
              </a:defRPr>
            </a:lvl3pPr>
            <a:lvl4pPr marL="2188799" indent="0">
              <a:buNone/>
              <a:defRPr sz="2553">
                <a:solidFill>
                  <a:schemeClr val="tx1">
                    <a:tint val="75000"/>
                  </a:schemeClr>
                </a:solidFill>
              </a:defRPr>
            </a:lvl4pPr>
            <a:lvl5pPr marL="2918399" indent="0">
              <a:buNone/>
              <a:defRPr sz="2553">
                <a:solidFill>
                  <a:schemeClr val="tx1">
                    <a:tint val="75000"/>
                  </a:schemeClr>
                </a:solidFill>
              </a:defRPr>
            </a:lvl5pPr>
            <a:lvl6pPr marL="3647999" indent="0">
              <a:buNone/>
              <a:defRPr sz="2553">
                <a:solidFill>
                  <a:schemeClr val="tx1">
                    <a:tint val="75000"/>
                  </a:schemeClr>
                </a:solidFill>
              </a:defRPr>
            </a:lvl6pPr>
            <a:lvl7pPr marL="4377599" indent="0">
              <a:buNone/>
              <a:defRPr sz="2553">
                <a:solidFill>
                  <a:schemeClr val="tx1">
                    <a:tint val="75000"/>
                  </a:schemeClr>
                </a:solidFill>
              </a:defRPr>
            </a:lvl7pPr>
            <a:lvl8pPr marL="5107198" indent="0">
              <a:buNone/>
              <a:defRPr sz="2553">
                <a:solidFill>
                  <a:schemeClr val="tx1">
                    <a:tint val="75000"/>
                  </a:schemeClr>
                </a:solidFill>
              </a:defRPr>
            </a:lvl8pPr>
            <a:lvl9pPr marL="5836798" indent="0">
              <a:buNone/>
              <a:defRPr sz="25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F2F-2B2E-46DF-A082-0BC8137FDFC8}" type="datetimeFigureOut">
              <a:rPr lang="de-DE" smtClean="0"/>
              <a:t>19.04.2020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879A-2767-4665-8EF1-03FF0400687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82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190" y="2913393"/>
            <a:ext cx="6288088" cy="69440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0222" y="2913393"/>
            <a:ext cx="6288088" cy="69440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F2F-2B2E-46DF-A082-0BC8137FDFC8}" type="datetimeFigureOut">
              <a:rPr lang="de-DE" smtClean="0"/>
              <a:t>19.04.2020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879A-2767-4665-8EF1-03FF0400687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625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118" y="582681"/>
            <a:ext cx="12761119" cy="211537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119" y="2682856"/>
            <a:ext cx="6259189" cy="1314826"/>
          </a:xfrm>
        </p:spPr>
        <p:txBody>
          <a:bodyPr anchor="b"/>
          <a:lstStyle>
            <a:lvl1pPr marL="0" indent="0">
              <a:buNone/>
              <a:defRPr sz="3830" b="1"/>
            </a:lvl1pPr>
            <a:lvl2pPr marL="729600" indent="0">
              <a:buNone/>
              <a:defRPr sz="3192" b="1"/>
            </a:lvl2pPr>
            <a:lvl3pPr marL="1459200" indent="0">
              <a:buNone/>
              <a:defRPr sz="2872" b="1"/>
            </a:lvl3pPr>
            <a:lvl4pPr marL="2188799" indent="0">
              <a:buNone/>
              <a:defRPr sz="2553" b="1"/>
            </a:lvl4pPr>
            <a:lvl5pPr marL="2918399" indent="0">
              <a:buNone/>
              <a:defRPr sz="2553" b="1"/>
            </a:lvl5pPr>
            <a:lvl6pPr marL="3647999" indent="0">
              <a:buNone/>
              <a:defRPr sz="2553" b="1"/>
            </a:lvl6pPr>
            <a:lvl7pPr marL="4377599" indent="0">
              <a:buNone/>
              <a:defRPr sz="2553" b="1"/>
            </a:lvl7pPr>
            <a:lvl8pPr marL="5107198" indent="0">
              <a:buNone/>
              <a:defRPr sz="2553" b="1"/>
            </a:lvl8pPr>
            <a:lvl9pPr marL="5836798" indent="0">
              <a:buNone/>
              <a:defRPr sz="25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9119" y="3997682"/>
            <a:ext cx="6259189" cy="5879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90222" y="2682856"/>
            <a:ext cx="6290015" cy="1314826"/>
          </a:xfrm>
        </p:spPr>
        <p:txBody>
          <a:bodyPr anchor="b"/>
          <a:lstStyle>
            <a:lvl1pPr marL="0" indent="0">
              <a:buNone/>
              <a:defRPr sz="3830" b="1"/>
            </a:lvl1pPr>
            <a:lvl2pPr marL="729600" indent="0">
              <a:buNone/>
              <a:defRPr sz="3192" b="1"/>
            </a:lvl2pPr>
            <a:lvl3pPr marL="1459200" indent="0">
              <a:buNone/>
              <a:defRPr sz="2872" b="1"/>
            </a:lvl3pPr>
            <a:lvl4pPr marL="2188799" indent="0">
              <a:buNone/>
              <a:defRPr sz="2553" b="1"/>
            </a:lvl4pPr>
            <a:lvl5pPr marL="2918399" indent="0">
              <a:buNone/>
              <a:defRPr sz="2553" b="1"/>
            </a:lvl5pPr>
            <a:lvl6pPr marL="3647999" indent="0">
              <a:buNone/>
              <a:defRPr sz="2553" b="1"/>
            </a:lvl6pPr>
            <a:lvl7pPr marL="4377599" indent="0">
              <a:buNone/>
              <a:defRPr sz="2553" b="1"/>
            </a:lvl7pPr>
            <a:lvl8pPr marL="5107198" indent="0">
              <a:buNone/>
              <a:defRPr sz="2553" b="1"/>
            </a:lvl8pPr>
            <a:lvl9pPr marL="5836798" indent="0">
              <a:buNone/>
              <a:defRPr sz="25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90222" y="3997682"/>
            <a:ext cx="6290015" cy="5879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F2F-2B2E-46DF-A082-0BC8137FDFC8}" type="datetimeFigureOut">
              <a:rPr lang="de-DE" smtClean="0"/>
              <a:t>19.04.2020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879A-2767-4665-8EF1-03FF0400687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2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F2F-2B2E-46DF-A082-0BC8137FDFC8}" type="datetimeFigureOut">
              <a:rPr lang="de-DE" smtClean="0"/>
              <a:t>19.04.2020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879A-2767-4665-8EF1-03FF0400687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82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F2F-2B2E-46DF-A082-0BC8137FDFC8}" type="datetimeFigureOut">
              <a:rPr lang="de-DE" smtClean="0"/>
              <a:t>19.04.2020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879A-2767-4665-8EF1-03FF0400687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59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118" y="729615"/>
            <a:ext cx="4771934" cy="2553653"/>
          </a:xfrm>
        </p:spPr>
        <p:txBody>
          <a:bodyPr anchor="b"/>
          <a:lstStyle>
            <a:lvl1pPr>
              <a:defRPr sz="51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0015" y="1575768"/>
            <a:ext cx="7490222" cy="7777493"/>
          </a:xfrm>
        </p:spPr>
        <p:txBody>
          <a:bodyPr/>
          <a:lstStyle>
            <a:lvl1pPr>
              <a:defRPr sz="5107"/>
            </a:lvl1pPr>
            <a:lvl2pPr>
              <a:defRPr sz="4468"/>
            </a:lvl2pPr>
            <a:lvl3pPr>
              <a:defRPr sz="3830"/>
            </a:lvl3pPr>
            <a:lvl4pPr>
              <a:defRPr sz="3192"/>
            </a:lvl4pPr>
            <a:lvl5pPr>
              <a:defRPr sz="3192"/>
            </a:lvl5pPr>
            <a:lvl6pPr>
              <a:defRPr sz="3192"/>
            </a:lvl6pPr>
            <a:lvl7pPr>
              <a:defRPr sz="3192"/>
            </a:lvl7pPr>
            <a:lvl8pPr>
              <a:defRPr sz="3192"/>
            </a:lvl8pPr>
            <a:lvl9pPr>
              <a:defRPr sz="319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9118" y="3283268"/>
            <a:ext cx="4771934" cy="6082659"/>
          </a:xfrm>
        </p:spPr>
        <p:txBody>
          <a:bodyPr/>
          <a:lstStyle>
            <a:lvl1pPr marL="0" indent="0">
              <a:buNone/>
              <a:defRPr sz="2553"/>
            </a:lvl1pPr>
            <a:lvl2pPr marL="729600" indent="0">
              <a:buNone/>
              <a:defRPr sz="2234"/>
            </a:lvl2pPr>
            <a:lvl3pPr marL="1459200" indent="0">
              <a:buNone/>
              <a:defRPr sz="1915"/>
            </a:lvl3pPr>
            <a:lvl4pPr marL="2188799" indent="0">
              <a:buNone/>
              <a:defRPr sz="1596"/>
            </a:lvl4pPr>
            <a:lvl5pPr marL="2918399" indent="0">
              <a:buNone/>
              <a:defRPr sz="1596"/>
            </a:lvl5pPr>
            <a:lvl6pPr marL="3647999" indent="0">
              <a:buNone/>
              <a:defRPr sz="1596"/>
            </a:lvl6pPr>
            <a:lvl7pPr marL="4377599" indent="0">
              <a:buNone/>
              <a:defRPr sz="1596"/>
            </a:lvl7pPr>
            <a:lvl8pPr marL="5107198" indent="0">
              <a:buNone/>
              <a:defRPr sz="1596"/>
            </a:lvl8pPr>
            <a:lvl9pPr marL="5836798" indent="0">
              <a:buNone/>
              <a:defRPr sz="159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F2F-2B2E-46DF-A082-0BC8137FDFC8}" type="datetimeFigureOut">
              <a:rPr lang="de-DE" smtClean="0"/>
              <a:t>19.04.2020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879A-2767-4665-8EF1-03FF0400687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723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118" y="729615"/>
            <a:ext cx="4771934" cy="2553653"/>
          </a:xfrm>
        </p:spPr>
        <p:txBody>
          <a:bodyPr anchor="b"/>
          <a:lstStyle>
            <a:lvl1pPr>
              <a:defRPr sz="51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0015" y="1575768"/>
            <a:ext cx="7490222" cy="7777493"/>
          </a:xfrm>
        </p:spPr>
        <p:txBody>
          <a:bodyPr anchor="t"/>
          <a:lstStyle>
            <a:lvl1pPr marL="0" indent="0">
              <a:buNone/>
              <a:defRPr sz="5107"/>
            </a:lvl1pPr>
            <a:lvl2pPr marL="729600" indent="0">
              <a:buNone/>
              <a:defRPr sz="4468"/>
            </a:lvl2pPr>
            <a:lvl3pPr marL="1459200" indent="0">
              <a:buNone/>
              <a:defRPr sz="3830"/>
            </a:lvl3pPr>
            <a:lvl4pPr marL="2188799" indent="0">
              <a:buNone/>
              <a:defRPr sz="3192"/>
            </a:lvl4pPr>
            <a:lvl5pPr marL="2918399" indent="0">
              <a:buNone/>
              <a:defRPr sz="3192"/>
            </a:lvl5pPr>
            <a:lvl6pPr marL="3647999" indent="0">
              <a:buNone/>
              <a:defRPr sz="3192"/>
            </a:lvl6pPr>
            <a:lvl7pPr marL="4377599" indent="0">
              <a:buNone/>
              <a:defRPr sz="3192"/>
            </a:lvl7pPr>
            <a:lvl8pPr marL="5107198" indent="0">
              <a:buNone/>
              <a:defRPr sz="3192"/>
            </a:lvl8pPr>
            <a:lvl9pPr marL="5836798" indent="0">
              <a:buNone/>
              <a:defRPr sz="319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9118" y="3283268"/>
            <a:ext cx="4771934" cy="6082659"/>
          </a:xfrm>
        </p:spPr>
        <p:txBody>
          <a:bodyPr/>
          <a:lstStyle>
            <a:lvl1pPr marL="0" indent="0">
              <a:buNone/>
              <a:defRPr sz="2553"/>
            </a:lvl1pPr>
            <a:lvl2pPr marL="729600" indent="0">
              <a:buNone/>
              <a:defRPr sz="2234"/>
            </a:lvl2pPr>
            <a:lvl3pPr marL="1459200" indent="0">
              <a:buNone/>
              <a:defRPr sz="1915"/>
            </a:lvl3pPr>
            <a:lvl4pPr marL="2188799" indent="0">
              <a:buNone/>
              <a:defRPr sz="1596"/>
            </a:lvl4pPr>
            <a:lvl5pPr marL="2918399" indent="0">
              <a:buNone/>
              <a:defRPr sz="1596"/>
            </a:lvl5pPr>
            <a:lvl6pPr marL="3647999" indent="0">
              <a:buNone/>
              <a:defRPr sz="1596"/>
            </a:lvl6pPr>
            <a:lvl7pPr marL="4377599" indent="0">
              <a:buNone/>
              <a:defRPr sz="1596"/>
            </a:lvl7pPr>
            <a:lvl8pPr marL="5107198" indent="0">
              <a:buNone/>
              <a:defRPr sz="1596"/>
            </a:lvl8pPr>
            <a:lvl9pPr marL="5836798" indent="0">
              <a:buNone/>
              <a:defRPr sz="159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F2F-2B2E-46DF-A082-0BC8137FDFC8}" type="datetimeFigureOut">
              <a:rPr lang="de-DE" smtClean="0"/>
              <a:t>19.04.2020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879A-2767-4665-8EF1-03FF0400687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131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7191" y="582681"/>
            <a:ext cx="12761119" cy="2115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7191" y="2913393"/>
            <a:ext cx="12761119" cy="694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7190" y="10143677"/>
            <a:ext cx="3328988" cy="582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D6F2F-2B2E-46DF-A082-0BC8137FDFC8}" type="datetimeFigureOut">
              <a:rPr lang="de-DE" smtClean="0"/>
              <a:t>19.04.2020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1010" y="10143677"/>
            <a:ext cx="4993481" cy="582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9322" y="10143677"/>
            <a:ext cx="3328988" cy="582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D879A-2767-4665-8EF1-03FF0400687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1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59200" rtl="0" eaLnBrk="1" latinLnBrk="0" hangingPunct="1">
        <a:lnSpc>
          <a:spcPct val="90000"/>
        </a:lnSpc>
        <a:spcBef>
          <a:spcPct val="0"/>
        </a:spcBef>
        <a:buNone/>
        <a:defRPr sz="70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800" indent="-364800" algn="l" defTabSz="145920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4468" kern="1200">
          <a:solidFill>
            <a:schemeClr val="tx1"/>
          </a:solidFill>
          <a:latin typeface="+mn-lt"/>
          <a:ea typeface="+mn-ea"/>
          <a:cs typeface="+mn-cs"/>
        </a:defRPr>
      </a:lvl1pPr>
      <a:lvl2pPr marL="1094400" indent="-364800" algn="l" defTabSz="1459200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83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99" indent="-364800" algn="l" defTabSz="1459200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3pPr>
      <a:lvl4pPr marL="2553599" indent="-364800" algn="l" defTabSz="1459200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4pPr>
      <a:lvl5pPr marL="3283199" indent="-364800" algn="l" defTabSz="1459200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5pPr>
      <a:lvl6pPr marL="4012799" indent="-364800" algn="l" defTabSz="1459200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6pPr>
      <a:lvl7pPr marL="4742398" indent="-364800" algn="l" defTabSz="1459200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7pPr>
      <a:lvl8pPr marL="5471998" indent="-364800" algn="l" defTabSz="1459200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8pPr>
      <a:lvl9pPr marL="6201598" indent="-364800" algn="l" defTabSz="1459200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9200" rtl="0" eaLnBrk="1" latinLnBrk="0" hangingPunct="1">
        <a:defRPr sz="2872" kern="1200">
          <a:solidFill>
            <a:schemeClr val="tx1"/>
          </a:solidFill>
          <a:latin typeface="+mn-lt"/>
          <a:ea typeface="+mn-ea"/>
          <a:cs typeface="+mn-cs"/>
        </a:defRPr>
      </a:lvl1pPr>
      <a:lvl2pPr marL="729600" algn="l" defTabSz="1459200" rtl="0" eaLnBrk="1" latinLnBrk="0" hangingPunct="1">
        <a:defRPr sz="2872" kern="1200">
          <a:solidFill>
            <a:schemeClr val="tx1"/>
          </a:solidFill>
          <a:latin typeface="+mn-lt"/>
          <a:ea typeface="+mn-ea"/>
          <a:cs typeface="+mn-cs"/>
        </a:defRPr>
      </a:lvl2pPr>
      <a:lvl3pPr marL="1459200" algn="l" defTabSz="1459200" rtl="0" eaLnBrk="1" latinLnBrk="0" hangingPunct="1">
        <a:defRPr sz="2872" kern="1200">
          <a:solidFill>
            <a:schemeClr val="tx1"/>
          </a:solidFill>
          <a:latin typeface="+mn-lt"/>
          <a:ea typeface="+mn-ea"/>
          <a:cs typeface="+mn-cs"/>
        </a:defRPr>
      </a:lvl3pPr>
      <a:lvl4pPr marL="2188799" algn="l" defTabSz="1459200" rtl="0" eaLnBrk="1" latinLnBrk="0" hangingPunct="1">
        <a:defRPr sz="2872" kern="1200">
          <a:solidFill>
            <a:schemeClr val="tx1"/>
          </a:solidFill>
          <a:latin typeface="+mn-lt"/>
          <a:ea typeface="+mn-ea"/>
          <a:cs typeface="+mn-cs"/>
        </a:defRPr>
      </a:lvl4pPr>
      <a:lvl5pPr marL="2918399" algn="l" defTabSz="1459200" rtl="0" eaLnBrk="1" latinLnBrk="0" hangingPunct="1">
        <a:defRPr sz="2872" kern="1200">
          <a:solidFill>
            <a:schemeClr val="tx1"/>
          </a:solidFill>
          <a:latin typeface="+mn-lt"/>
          <a:ea typeface="+mn-ea"/>
          <a:cs typeface="+mn-cs"/>
        </a:defRPr>
      </a:lvl5pPr>
      <a:lvl6pPr marL="3647999" algn="l" defTabSz="1459200" rtl="0" eaLnBrk="1" latinLnBrk="0" hangingPunct="1">
        <a:defRPr sz="2872" kern="1200">
          <a:solidFill>
            <a:schemeClr val="tx1"/>
          </a:solidFill>
          <a:latin typeface="+mn-lt"/>
          <a:ea typeface="+mn-ea"/>
          <a:cs typeface="+mn-cs"/>
        </a:defRPr>
      </a:lvl6pPr>
      <a:lvl7pPr marL="4377599" algn="l" defTabSz="1459200" rtl="0" eaLnBrk="1" latinLnBrk="0" hangingPunct="1">
        <a:defRPr sz="2872" kern="1200">
          <a:solidFill>
            <a:schemeClr val="tx1"/>
          </a:solidFill>
          <a:latin typeface="+mn-lt"/>
          <a:ea typeface="+mn-ea"/>
          <a:cs typeface="+mn-cs"/>
        </a:defRPr>
      </a:lvl7pPr>
      <a:lvl8pPr marL="5107198" algn="l" defTabSz="1459200" rtl="0" eaLnBrk="1" latinLnBrk="0" hangingPunct="1">
        <a:defRPr sz="2872" kern="1200">
          <a:solidFill>
            <a:schemeClr val="tx1"/>
          </a:solidFill>
          <a:latin typeface="+mn-lt"/>
          <a:ea typeface="+mn-ea"/>
          <a:cs typeface="+mn-cs"/>
        </a:defRPr>
      </a:lvl8pPr>
      <a:lvl9pPr marL="5836798" algn="l" defTabSz="1459200" rtl="0" eaLnBrk="1" latinLnBrk="0" hangingPunct="1">
        <a:defRPr sz="2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feld 31">
            <a:extLst>
              <a:ext uri="{FF2B5EF4-FFF2-40B4-BE49-F238E27FC236}">
                <a16:creationId xmlns:a16="http://schemas.microsoft.com/office/drawing/2014/main" id="{B64162DF-393B-48AC-A3A2-17062A0278F4}"/>
              </a:ext>
            </a:extLst>
          </p:cNvPr>
          <p:cNvSpPr txBox="1"/>
          <p:nvPr/>
        </p:nvSpPr>
        <p:spPr>
          <a:xfrm>
            <a:off x="1587808" y="7000494"/>
            <a:ext cx="9080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Abadi Extra Light" panose="020B0604020202020204" pitchFamily="34" charset="0"/>
              </a:rPr>
              <a:t>FK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098733F-18E2-4280-AE83-68F4F5285A0B}"/>
              </a:ext>
            </a:extLst>
          </p:cNvPr>
          <p:cNvSpPr txBox="1"/>
          <p:nvPr/>
        </p:nvSpPr>
        <p:spPr>
          <a:xfrm>
            <a:off x="2541174" y="3684864"/>
            <a:ext cx="239649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badi Extra Light" panose="020B0604020202020204" pitchFamily="34" charset="0"/>
              </a:rPr>
              <a:t>ID(INT)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9AA17CE-7FBC-4933-9A77-E8F9ED6EA228}"/>
              </a:ext>
            </a:extLst>
          </p:cNvPr>
          <p:cNvSpPr txBox="1"/>
          <p:nvPr/>
        </p:nvSpPr>
        <p:spPr>
          <a:xfrm>
            <a:off x="2561128" y="4137242"/>
            <a:ext cx="24003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badi Extra Light" panose="020B0604020202020204" pitchFamily="34" charset="0"/>
              </a:rPr>
              <a:t>Username(TEXT)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6894A06-6E40-4E1A-BC73-93A8DA2A8DC2}"/>
              </a:ext>
            </a:extLst>
          </p:cNvPr>
          <p:cNvSpPr txBox="1"/>
          <p:nvPr/>
        </p:nvSpPr>
        <p:spPr>
          <a:xfrm>
            <a:off x="2561128" y="4601883"/>
            <a:ext cx="24003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badi Extra Light" panose="020B0604020202020204" pitchFamily="34" charset="0"/>
              </a:rPr>
              <a:t>Password(TEXT)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E7F5E31-D73A-42A7-B45C-ACA5D2AFAAE6}"/>
              </a:ext>
            </a:extLst>
          </p:cNvPr>
          <p:cNvSpPr txBox="1"/>
          <p:nvPr/>
        </p:nvSpPr>
        <p:spPr>
          <a:xfrm>
            <a:off x="2537365" y="5076198"/>
            <a:ext cx="24003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badi Extra Light" panose="020B0604020202020204" pitchFamily="34" charset="0"/>
              </a:rPr>
              <a:t>Mail_ID(INT)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D3689BC-ACF4-403D-B991-41639585D65E}"/>
              </a:ext>
            </a:extLst>
          </p:cNvPr>
          <p:cNvSpPr txBox="1"/>
          <p:nvPr/>
        </p:nvSpPr>
        <p:spPr>
          <a:xfrm>
            <a:off x="2537365" y="5540839"/>
            <a:ext cx="24003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badi Extra Light" panose="020B0604020202020204" pitchFamily="34" charset="0"/>
              </a:rPr>
              <a:t>Notes(TEXT)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CDDEA02-466E-4CD4-AF2A-109751E83AD2}"/>
              </a:ext>
            </a:extLst>
          </p:cNvPr>
          <p:cNvSpPr txBox="1"/>
          <p:nvPr/>
        </p:nvSpPr>
        <p:spPr>
          <a:xfrm>
            <a:off x="2537365" y="6002468"/>
            <a:ext cx="24003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badi Extra Light" panose="020B0604020202020204" pitchFamily="34" charset="0"/>
              </a:rPr>
              <a:t>Website(TEXT)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23DC0E5-74EF-487E-BEA3-D3C22657D89C}"/>
              </a:ext>
            </a:extLst>
          </p:cNvPr>
          <p:cNvSpPr txBox="1"/>
          <p:nvPr/>
        </p:nvSpPr>
        <p:spPr>
          <a:xfrm>
            <a:off x="2537365" y="6487429"/>
            <a:ext cx="24003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badi Extra Light" panose="020B0604020202020204" pitchFamily="34" charset="0"/>
              </a:rPr>
              <a:t>Name(TEXT)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62E2436-A15B-4C6F-8C46-88B052E39550}"/>
              </a:ext>
            </a:extLst>
          </p:cNvPr>
          <p:cNvSpPr txBox="1"/>
          <p:nvPr/>
        </p:nvSpPr>
        <p:spPr>
          <a:xfrm>
            <a:off x="2561128" y="6970193"/>
            <a:ext cx="24003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badi Extra Light" panose="020B0604020202020204" pitchFamily="34" charset="0"/>
              </a:rPr>
              <a:t>Icon_ID(INT)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CE077D0-FA73-4DEA-BA8A-131CB4283B31}"/>
              </a:ext>
            </a:extLst>
          </p:cNvPr>
          <p:cNvSpPr/>
          <p:nvPr/>
        </p:nvSpPr>
        <p:spPr>
          <a:xfrm>
            <a:off x="1570210" y="2681932"/>
            <a:ext cx="4945419" cy="4706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5D16E75-C4D0-4E6B-A802-7FEECBD69B72}"/>
              </a:ext>
            </a:extLst>
          </p:cNvPr>
          <p:cNvCxnSpPr>
            <a:cxnSpLocks/>
          </p:cNvCxnSpPr>
          <p:nvPr/>
        </p:nvCxnSpPr>
        <p:spPr>
          <a:xfrm>
            <a:off x="1570210" y="3197630"/>
            <a:ext cx="4936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61DFD45-DCD5-4647-90DC-2BC598F16DA1}"/>
              </a:ext>
            </a:extLst>
          </p:cNvPr>
          <p:cNvSpPr txBox="1"/>
          <p:nvPr/>
        </p:nvSpPr>
        <p:spPr>
          <a:xfrm>
            <a:off x="1570211" y="2713207"/>
            <a:ext cx="495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badi Extra Light" panose="020B0604020202020204" pitchFamily="34" charset="0"/>
              </a:rPr>
              <a:t>Accounts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DF9A3AD-AD14-4D97-A06E-3CC474AFB496}"/>
              </a:ext>
            </a:extLst>
          </p:cNvPr>
          <p:cNvCxnSpPr>
            <a:cxnSpLocks/>
          </p:cNvCxnSpPr>
          <p:nvPr/>
        </p:nvCxnSpPr>
        <p:spPr>
          <a:xfrm>
            <a:off x="1564592" y="4117110"/>
            <a:ext cx="494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09F463B-5AD9-4112-B801-3EE4A56AAE65}"/>
              </a:ext>
            </a:extLst>
          </p:cNvPr>
          <p:cNvCxnSpPr>
            <a:cxnSpLocks/>
          </p:cNvCxnSpPr>
          <p:nvPr/>
        </p:nvCxnSpPr>
        <p:spPr>
          <a:xfrm>
            <a:off x="1560782" y="4574310"/>
            <a:ext cx="4945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CD0688D-542C-4AAC-8F8B-A85DF7618203}"/>
              </a:ext>
            </a:extLst>
          </p:cNvPr>
          <p:cNvCxnSpPr>
            <a:cxnSpLocks/>
          </p:cNvCxnSpPr>
          <p:nvPr/>
        </p:nvCxnSpPr>
        <p:spPr>
          <a:xfrm>
            <a:off x="1570210" y="5042142"/>
            <a:ext cx="4936001" cy="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56015A1-4ED9-4F4B-9594-A9C87BF73E07}"/>
              </a:ext>
            </a:extLst>
          </p:cNvPr>
          <p:cNvCxnSpPr>
            <a:cxnSpLocks/>
          </p:cNvCxnSpPr>
          <p:nvPr/>
        </p:nvCxnSpPr>
        <p:spPr>
          <a:xfrm>
            <a:off x="1568402" y="5504421"/>
            <a:ext cx="4937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85F7AE-55D5-4CE9-ABA5-064FDF4B42AD}"/>
              </a:ext>
            </a:extLst>
          </p:cNvPr>
          <p:cNvCxnSpPr>
            <a:cxnSpLocks/>
          </p:cNvCxnSpPr>
          <p:nvPr/>
        </p:nvCxnSpPr>
        <p:spPr>
          <a:xfrm>
            <a:off x="1564592" y="5961621"/>
            <a:ext cx="494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A6BA5A9-F4C9-4E2F-BF1C-60D6629A6B4A}"/>
              </a:ext>
            </a:extLst>
          </p:cNvPr>
          <p:cNvCxnSpPr>
            <a:cxnSpLocks/>
          </p:cNvCxnSpPr>
          <p:nvPr/>
        </p:nvCxnSpPr>
        <p:spPr>
          <a:xfrm>
            <a:off x="2476404" y="3197631"/>
            <a:ext cx="0" cy="4190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FCFCFD1-B3AF-4412-97B8-DD1924A6FCB8}"/>
              </a:ext>
            </a:extLst>
          </p:cNvPr>
          <p:cNvCxnSpPr>
            <a:cxnSpLocks/>
          </p:cNvCxnSpPr>
          <p:nvPr/>
        </p:nvCxnSpPr>
        <p:spPr>
          <a:xfrm>
            <a:off x="1568402" y="6451827"/>
            <a:ext cx="4937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2467B12-2A03-43FE-A46A-14587AF4FFAB}"/>
              </a:ext>
            </a:extLst>
          </p:cNvPr>
          <p:cNvSpPr txBox="1"/>
          <p:nvPr/>
        </p:nvSpPr>
        <p:spPr>
          <a:xfrm>
            <a:off x="1568404" y="3743284"/>
            <a:ext cx="9080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  <a:latin typeface="Abadi Extra Light" panose="020B0604020202020204" pitchFamily="34" charset="0"/>
              </a:rPr>
              <a:t>PK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0873D28-8348-457F-88AF-E8D7FAE9C2B8}"/>
              </a:ext>
            </a:extLst>
          </p:cNvPr>
          <p:cNvSpPr txBox="1"/>
          <p:nvPr/>
        </p:nvSpPr>
        <p:spPr>
          <a:xfrm>
            <a:off x="1568404" y="5135089"/>
            <a:ext cx="9080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Abadi Extra Light" panose="020B0604020202020204" pitchFamily="34" charset="0"/>
              </a:rPr>
              <a:t>FK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D628C10-953E-49AD-A7FB-527D5AF273A9}"/>
              </a:ext>
            </a:extLst>
          </p:cNvPr>
          <p:cNvCxnSpPr>
            <a:cxnSpLocks/>
          </p:cNvCxnSpPr>
          <p:nvPr/>
        </p:nvCxnSpPr>
        <p:spPr>
          <a:xfrm>
            <a:off x="4937664" y="3190011"/>
            <a:ext cx="0" cy="4198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E2DBD074-5F76-4074-829D-F9E2D9D94916}"/>
              </a:ext>
            </a:extLst>
          </p:cNvPr>
          <p:cNvCxnSpPr>
            <a:cxnSpLocks/>
          </p:cNvCxnSpPr>
          <p:nvPr/>
        </p:nvCxnSpPr>
        <p:spPr>
          <a:xfrm>
            <a:off x="5454053" y="3648395"/>
            <a:ext cx="0" cy="3743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F29ED7E-6089-4132-A5F2-D5A493A6750C}"/>
              </a:ext>
            </a:extLst>
          </p:cNvPr>
          <p:cNvCxnSpPr>
            <a:cxnSpLocks/>
          </p:cNvCxnSpPr>
          <p:nvPr/>
        </p:nvCxnSpPr>
        <p:spPr>
          <a:xfrm>
            <a:off x="5979833" y="3648395"/>
            <a:ext cx="0" cy="3743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E60A51A-8A90-4FCF-BCFE-D834EBCBD01D}"/>
              </a:ext>
            </a:extLst>
          </p:cNvPr>
          <p:cNvCxnSpPr>
            <a:cxnSpLocks/>
          </p:cNvCxnSpPr>
          <p:nvPr/>
        </p:nvCxnSpPr>
        <p:spPr>
          <a:xfrm>
            <a:off x="1567488" y="6938562"/>
            <a:ext cx="49481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A9EC1A2A-7B7D-420B-8E01-9EBA40E4C4E9}"/>
              </a:ext>
            </a:extLst>
          </p:cNvPr>
          <p:cNvSpPr txBox="1"/>
          <p:nvPr/>
        </p:nvSpPr>
        <p:spPr>
          <a:xfrm>
            <a:off x="1544642" y="3265015"/>
            <a:ext cx="9080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604020202020204" pitchFamily="34" charset="0"/>
              </a:rPr>
              <a:t>REF: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598910E-0F0E-478A-8F07-C9F890BE77C7}"/>
              </a:ext>
            </a:extLst>
          </p:cNvPr>
          <p:cNvSpPr txBox="1"/>
          <p:nvPr/>
        </p:nvSpPr>
        <p:spPr>
          <a:xfrm>
            <a:off x="2553876" y="3275252"/>
            <a:ext cx="2441304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604020202020204" pitchFamily="34" charset="0"/>
              </a:rPr>
              <a:t>Name(DATATYPE)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C9D92E0-5508-4668-8021-22EC4639364D}"/>
              </a:ext>
            </a:extLst>
          </p:cNvPr>
          <p:cNvCxnSpPr>
            <a:cxnSpLocks/>
          </p:cNvCxnSpPr>
          <p:nvPr/>
        </p:nvCxnSpPr>
        <p:spPr>
          <a:xfrm>
            <a:off x="1566400" y="3654830"/>
            <a:ext cx="493981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821FF5E8-08AE-4CBB-B7AF-EE4986E71E74}"/>
              </a:ext>
            </a:extLst>
          </p:cNvPr>
          <p:cNvSpPr txBox="1"/>
          <p:nvPr/>
        </p:nvSpPr>
        <p:spPr>
          <a:xfrm>
            <a:off x="4937664" y="3264944"/>
            <a:ext cx="2441304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604020202020204" pitchFamily="34" charset="0"/>
              </a:rPr>
              <a:t>EXTRAS: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72B4F25-5A0B-47E2-9795-6AC0CCF87487}"/>
              </a:ext>
            </a:extLst>
          </p:cNvPr>
          <p:cNvSpPr txBox="1"/>
          <p:nvPr/>
        </p:nvSpPr>
        <p:spPr>
          <a:xfrm>
            <a:off x="4937664" y="3703939"/>
            <a:ext cx="525773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/>
                </a:solidFill>
                <a:latin typeface="Abadi Extra Light" panose="020B0604020202020204" pitchFamily="34" charset="0"/>
              </a:rPr>
              <a:t>AI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A57742E-5BCA-41DD-9352-38EEDFB9A39F}"/>
              </a:ext>
            </a:extLst>
          </p:cNvPr>
          <p:cNvSpPr txBox="1"/>
          <p:nvPr/>
        </p:nvSpPr>
        <p:spPr>
          <a:xfrm>
            <a:off x="4931899" y="4637225"/>
            <a:ext cx="525773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Abadi Extra Light" panose="020B0604020202020204" pitchFamily="34" charset="0"/>
              </a:rPr>
              <a:t>NN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83324C9-03E8-415B-BA17-49128F77A38E}"/>
              </a:ext>
            </a:extLst>
          </p:cNvPr>
          <p:cNvSpPr txBox="1"/>
          <p:nvPr/>
        </p:nvSpPr>
        <p:spPr>
          <a:xfrm>
            <a:off x="4939519" y="6989884"/>
            <a:ext cx="525773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Abadi Extra Light" panose="020B0604020202020204" pitchFamily="34" charset="0"/>
              </a:rPr>
              <a:t>NN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39EB928-4E42-4701-82E0-31AE63A65485}"/>
              </a:ext>
            </a:extLst>
          </p:cNvPr>
          <p:cNvSpPr txBox="1"/>
          <p:nvPr/>
        </p:nvSpPr>
        <p:spPr>
          <a:xfrm>
            <a:off x="4931899" y="5099459"/>
            <a:ext cx="525773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Abadi Extra Light" panose="020B0604020202020204" pitchFamily="34" charset="0"/>
              </a:rPr>
              <a:t>NN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AFA605B-5BD4-4FBD-B5DD-89EA69300323}"/>
              </a:ext>
            </a:extLst>
          </p:cNvPr>
          <p:cNvSpPr txBox="1"/>
          <p:nvPr/>
        </p:nvSpPr>
        <p:spPr>
          <a:xfrm>
            <a:off x="4939519" y="6517264"/>
            <a:ext cx="525773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Abadi Extra Light" panose="020B0604020202020204" pitchFamily="34" charset="0"/>
              </a:rPr>
              <a:t>NN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0B47C56-2694-40DA-A072-798E2362F181}"/>
              </a:ext>
            </a:extLst>
          </p:cNvPr>
          <p:cNvSpPr txBox="1"/>
          <p:nvPr/>
        </p:nvSpPr>
        <p:spPr>
          <a:xfrm>
            <a:off x="8886033" y="3860414"/>
            <a:ext cx="239649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badi Extra Light" panose="020B0604020202020204" pitchFamily="34" charset="0"/>
              </a:rPr>
              <a:t>MailName(TEXT)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AF517FB-DC4E-40B6-8D15-F27A3B7F450E}"/>
              </a:ext>
            </a:extLst>
          </p:cNvPr>
          <p:cNvSpPr txBox="1"/>
          <p:nvPr/>
        </p:nvSpPr>
        <p:spPr>
          <a:xfrm>
            <a:off x="8883127" y="4350892"/>
            <a:ext cx="24003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badi Extra Light" panose="020B0604020202020204" pitchFamily="34" charset="0"/>
              </a:rPr>
              <a:t>Mail_ID(ID)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ED8BDB2-A2CC-4980-9B9E-53869D587588}"/>
              </a:ext>
            </a:extLst>
          </p:cNvPr>
          <p:cNvSpPr/>
          <p:nvPr/>
        </p:nvSpPr>
        <p:spPr>
          <a:xfrm>
            <a:off x="7915069" y="2857482"/>
            <a:ext cx="4945419" cy="18964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ED20CFB-E8A1-49ED-8C90-549556C73141}"/>
              </a:ext>
            </a:extLst>
          </p:cNvPr>
          <p:cNvCxnSpPr>
            <a:cxnSpLocks/>
          </p:cNvCxnSpPr>
          <p:nvPr/>
        </p:nvCxnSpPr>
        <p:spPr>
          <a:xfrm>
            <a:off x="7915069" y="3373180"/>
            <a:ext cx="4936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8876CC48-090E-4848-8A41-22E1B0D8B396}"/>
              </a:ext>
            </a:extLst>
          </p:cNvPr>
          <p:cNvSpPr txBox="1"/>
          <p:nvPr/>
        </p:nvSpPr>
        <p:spPr>
          <a:xfrm>
            <a:off x="7915069" y="2888757"/>
            <a:ext cx="494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badi Extra Light" panose="020B0604020202020204" pitchFamily="34" charset="0"/>
              </a:rPr>
              <a:t>Mails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50651060-55DF-49DF-9458-3A939ACDFCAD}"/>
              </a:ext>
            </a:extLst>
          </p:cNvPr>
          <p:cNvCxnSpPr>
            <a:cxnSpLocks/>
          </p:cNvCxnSpPr>
          <p:nvPr/>
        </p:nvCxnSpPr>
        <p:spPr>
          <a:xfrm>
            <a:off x="7909451" y="4292660"/>
            <a:ext cx="494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C12712FD-F9F8-4EE8-896B-248E8B61CE9A}"/>
              </a:ext>
            </a:extLst>
          </p:cNvPr>
          <p:cNvCxnSpPr>
            <a:cxnSpLocks/>
          </p:cNvCxnSpPr>
          <p:nvPr/>
        </p:nvCxnSpPr>
        <p:spPr>
          <a:xfrm>
            <a:off x="8821263" y="3373181"/>
            <a:ext cx="0" cy="1372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7600304F-962C-4FAB-9CC7-5437123C5BB9}"/>
              </a:ext>
            </a:extLst>
          </p:cNvPr>
          <p:cNvSpPr txBox="1"/>
          <p:nvPr/>
        </p:nvSpPr>
        <p:spPr>
          <a:xfrm>
            <a:off x="7919464" y="4352369"/>
            <a:ext cx="9080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  <a:latin typeface="Abadi Extra Light" panose="020B0604020202020204" pitchFamily="34" charset="0"/>
              </a:rPr>
              <a:t>PK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BD9A1881-9DC4-496C-A7E7-78D8C87B96C3}"/>
              </a:ext>
            </a:extLst>
          </p:cNvPr>
          <p:cNvCxnSpPr>
            <a:cxnSpLocks/>
          </p:cNvCxnSpPr>
          <p:nvPr/>
        </p:nvCxnSpPr>
        <p:spPr>
          <a:xfrm flipH="1">
            <a:off x="11276757" y="3365560"/>
            <a:ext cx="5766" cy="1394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3EDC06D-D78C-4A2E-BB13-87ADFD12AB6C}"/>
              </a:ext>
            </a:extLst>
          </p:cNvPr>
          <p:cNvCxnSpPr>
            <a:cxnSpLocks/>
          </p:cNvCxnSpPr>
          <p:nvPr/>
        </p:nvCxnSpPr>
        <p:spPr>
          <a:xfrm>
            <a:off x="11798912" y="3823944"/>
            <a:ext cx="0" cy="929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F6BEBD1-F9BC-4248-8E98-110D81E640B4}"/>
              </a:ext>
            </a:extLst>
          </p:cNvPr>
          <p:cNvCxnSpPr>
            <a:cxnSpLocks/>
          </p:cNvCxnSpPr>
          <p:nvPr/>
        </p:nvCxnSpPr>
        <p:spPr>
          <a:xfrm>
            <a:off x="12324692" y="3823944"/>
            <a:ext cx="5766" cy="936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222A52D3-B3E7-42ED-B858-6088AFC28107}"/>
              </a:ext>
            </a:extLst>
          </p:cNvPr>
          <p:cNvSpPr txBox="1"/>
          <p:nvPr/>
        </p:nvSpPr>
        <p:spPr>
          <a:xfrm>
            <a:off x="7889501" y="3440565"/>
            <a:ext cx="9080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604020202020204" pitchFamily="34" charset="0"/>
              </a:rPr>
              <a:t>REF: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1B9A186B-A0CB-446A-870E-556789F875C6}"/>
              </a:ext>
            </a:extLst>
          </p:cNvPr>
          <p:cNvSpPr txBox="1"/>
          <p:nvPr/>
        </p:nvSpPr>
        <p:spPr>
          <a:xfrm>
            <a:off x="8898735" y="3450802"/>
            <a:ext cx="2441304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604020202020204" pitchFamily="34" charset="0"/>
              </a:rPr>
              <a:t>Name(DATATYPE)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33D782E-6FCA-49AB-B0B4-529D125B30A3}"/>
              </a:ext>
            </a:extLst>
          </p:cNvPr>
          <p:cNvCxnSpPr>
            <a:cxnSpLocks/>
          </p:cNvCxnSpPr>
          <p:nvPr/>
        </p:nvCxnSpPr>
        <p:spPr>
          <a:xfrm>
            <a:off x="7911259" y="3830380"/>
            <a:ext cx="493981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03E94A8B-3518-443A-A1D6-373A00BF00D4}"/>
              </a:ext>
            </a:extLst>
          </p:cNvPr>
          <p:cNvSpPr txBox="1"/>
          <p:nvPr/>
        </p:nvSpPr>
        <p:spPr>
          <a:xfrm>
            <a:off x="11282523" y="3440494"/>
            <a:ext cx="2441304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604020202020204" pitchFamily="34" charset="0"/>
              </a:rPr>
              <a:t>EXTRAS: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5579813-A7C9-435D-9D62-DA0F06D54937}"/>
              </a:ext>
            </a:extLst>
          </p:cNvPr>
          <p:cNvSpPr txBox="1"/>
          <p:nvPr/>
        </p:nvSpPr>
        <p:spPr>
          <a:xfrm>
            <a:off x="11282523" y="3879489"/>
            <a:ext cx="525773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Abadi Extra Light" panose="020B0604020202020204" pitchFamily="34" charset="0"/>
              </a:rPr>
              <a:t>NN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E935937-0F8D-4CE3-935A-926F4814B6AD}"/>
              </a:ext>
            </a:extLst>
          </p:cNvPr>
          <p:cNvSpPr txBox="1"/>
          <p:nvPr/>
        </p:nvSpPr>
        <p:spPr>
          <a:xfrm>
            <a:off x="12325297" y="3887066"/>
            <a:ext cx="525773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B80083"/>
                </a:solidFill>
                <a:latin typeface="Abadi Extra Light" panose="020B0604020202020204" pitchFamily="34" charset="0"/>
              </a:rPr>
              <a:t>U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61E06ABB-A00B-4522-9782-E990992C4D1E}"/>
              </a:ext>
            </a:extLst>
          </p:cNvPr>
          <p:cNvSpPr txBox="1"/>
          <p:nvPr/>
        </p:nvSpPr>
        <p:spPr>
          <a:xfrm>
            <a:off x="11278998" y="4345794"/>
            <a:ext cx="525773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/>
                </a:solidFill>
                <a:latin typeface="Abadi Extra Light" panose="020B0604020202020204" pitchFamily="34" charset="0"/>
              </a:rPr>
              <a:t>AI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8A43A3B6-FF8F-40B7-8775-E2BA559CD7BC}"/>
              </a:ext>
            </a:extLst>
          </p:cNvPr>
          <p:cNvSpPr txBox="1"/>
          <p:nvPr/>
        </p:nvSpPr>
        <p:spPr>
          <a:xfrm>
            <a:off x="8932929" y="6650996"/>
            <a:ext cx="239649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badi Extra Light" panose="020B0604020202020204" pitchFamily="34" charset="0"/>
              </a:rPr>
              <a:t>IconName(TEXT)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57EB85-95E3-4380-B51A-658E8C3DC37C}"/>
              </a:ext>
            </a:extLst>
          </p:cNvPr>
          <p:cNvSpPr txBox="1"/>
          <p:nvPr/>
        </p:nvSpPr>
        <p:spPr>
          <a:xfrm>
            <a:off x="8930023" y="7141474"/>
            <a:ext cx="24003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badi Extra Light" panose="020B0604020202020204" pitchFamily="34" charset="0"/>
              </a:rPr>
              <a:t>Icon_ID(ID)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9CC4736-5CB1-4B06-89F7-0954E3BAE958}"/>
              </a:ext>
            </a:extLst>
          </p:cNvPr>
          <p:cNvSpPr/>
          <p:nvPr/>
        </p:nvSpPr>
        <p:spPr>
          <a:xfrm>
            <a:off x="7961965" y="5648064"/>
            <a:ext cx="4945419" cy="23340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78B5B4B6-F3B8-43B0-9242-D31E69D619F1}"/>
              </a:ext>
            </a:extLst>
          </p:cNvPr>
          <p:cNvCxnSpPr>
            <a:cxnSpLocks/>
          </p:cNvCxnSpPr>
          <p:nvPr/>
        </p:nvCxnSpPr>
        <p:spPr>
          <a:xfrm>
            <a:off x="7961965" y="6163762"/>
            <a:ext cx="4936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AA19EEAF-CACC-460A-B4A5-32FDD2056FE7}"/>
              </a:ext>
            </a:extLst>
          </p:cNvPr>
          <p:cNvSpPr txBox="1"/>
          <p:nvPr/>
        </p:nvSpPr>
        <p:spPr>
          <a:xfrm>
            <a:off x="7961965" y="5679339"/>
            <a:ext cx="494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badi Extra Light" panose="020B0604020202020204" pitchFamily="34" charset="0"/>
              </a:rPr>
              <a:t>Icons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65FBC15-128D-477E-9001-B323D9E85A01}"/>
              </a:ext>
            </a:extLst>
          </p:cNvPr>
          <p:cNvCxnSpPr>
            <a:cxnSpLocks/>
          </p:cNvCxnSpPr>
          <p:nvPr/>
        </p:nvCxnSpPr>
        <p:spPr>
          <a:xfrm>
            <a:off x="7956347" y="7083242"/>
            <a:ext cx="494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C86F3180-A69D-4DD1-AA8F-1DCA9A2EDA16}"/>
              </a:ext>
            </a:extLst>
          </p:cNvPr>
          <p:cNvCxnSpPr>
            <a:cxnSpLocks/>
          </p:cNvCxnSpPr>
          <p:nvPr/>
        </p:nvCxnSpPr>
        <p:spPr>
          <a:xfrm>
            <a:off x="8868160" y="6163762"/>
            <a:ext cx="6201" cy="1818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80FB93FE-66AB-4BDB-AFF5-AD1331C56096}"/>
              </a:ext>
            </a:extLst>
          </p:cNvPr>
          <p:cNvSpPr txBox="1"/>
          <p:nvPr/>
        </p:nvSpPr>
        <p:spPr>
          <a:xfrm>
            <a:off x="7966360" y="7142951"/>
            <a:ext cx="9080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  <a:latin typeface="Abadi Extra Light" panose="020B0604020202020204" pitchFamily="34" charset="0"/>
              </a:rPr>
              <a:t>PK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215BC5CD-3C3C-46E4-8260-9881DA4052A4}"/>
              </a:ext>
            </a:extLst>
          </p:cNvPr>
          <p:cNvCxnSpPr>
            <a:cxnSpLocks/>
          </p:cNvCxnSpPr>
          <p:nvPr/>
        </p:nvCxnSpPr>
        <p:spPr>
          <a:xfrm flipH="1">
            <a:off x="11323219" y="6156142"/>
            <a:ext cx="6201" cy="1825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C7A49D97-EFB7-4B51-90BB-51A389672A2D}"/>
              </a:ext>
            </a:extLst>
          </p:cNvPr>
          <p:cNvCxnSpPr>
            <a:cxnSpLocks/>
          </p:cNvCxnSpPr>
          <p:nvPr/>
        </p:nvCxnSpPr>
        <p:spPr>
          <a:xfrm>
            <a:off x="11845808" y="6614526"/>
            <a:ext cx="5858" cy="1364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9E399883-62B1-49F9-A3E3-AA053707C373}"/>
              </a:ext>
            </a:extLst>
          </p:cNvPr>
          <p:cNvCxnSpPr>
            <a:cxnSpLocks/>
          </p:cNvCxnSpPr>
          <p:nvPr/>
        </p:nvCxnSpPr>
        <p:spPr>
          <a:xfrm>
            <a:off x="12371588" y="6614526"/>
            <a:ext cx="0" cy="1364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0E655112-C99B-42F5-B6AA-B6AD59FD49A7}"/>
              </a:ext>
            </a:extLst>
          </p:cNvPr>
          <p:cNvSpPr txBox="1"/>
          <p:nvPr/>
        </p:nvSpPr>
        <p:spPr>
          <a:xfrm>
            <a:off x="7936397" y="6231147"/>
            <a:ext cx="9080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604020202020204" pitchFamily="34" charset="0"/>
              </a:rPr>
              <a:t>REF: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818BF0B1-A76B-4D66-B33B-4F99B936A19B}"/>
              </a:ext>
            </a:extLst>
          </p:cNvPr>
          <p:cNvSpPr txBox="1"/>
          <p:nvPr/>
        </p:nvSpPr>
        <p:spPr>
          <a:xfrm>
            <a:off x="8945631" y="6241384"/>
            <a:ext cx="2441304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604020202020204" pitchFamily="34" charset="0"/>
              </a:rPr>
              <a:t>Name(DATATYPE)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DE9F42F8-D640-4CC5-857F-60007B012402}"/>
              </a:ext>
            </a:extLst>
          </p:cNvPr>
          <p:cNvCxnSpPr>
            <a:cxnSpLocks/>
          </p:cNvCxnSpPr>
          <p:nvPr/>
        </p:nvCxnSpPr>
        <p:spPr>
          <a:xfrm>
            <a:off x="7958155" y="6620962"/>
            <a:ext cx="493981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D85A18D0-7303-4CE6-939C-F26640A10732}"/>
              </a:ext>
            </a:extLst>
          </p:cNvPr>
          <p:cNvSpPr txBox="1"/>
          <p:nvPr/>
        </p:nvSpPr>
        <p:spPr>
          <a:xfrm>
            <a:off x="11329419" y="6231076"/>
            <a:ext cx="1577964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604020202020204" pitchFamily="34" charset="0"/>
              </a:rPr>
              <a:t>EXTRAS: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9C8A170-40B9-4FE2-A07A-FD84D39DFA8C}"/>
              </a:ext>
            </a:extLst>
          </p:cNvPr>
          <p:cNvSpPr txBox="1"/>
          <p:nvPr/>
        </p:nvSpPr>
        <p:spPr>
          <a:xfrm>
            <a:off x="11329419" y="6670071"/>
            <a:ext cx="525773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Abadi Extra Light" panose="020B0604020202020204" pitchFamily="34" charset="0"/>
              </a:rPr>
              <a:t>NN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ED80AFA-9A2E-4198-8FD9-4F2E0FE5A1B3}"/>
              </a:ext>
            </a:extLst>
          </p:cNvPr>
          <p:cNvSpPr txBox="1"/>
          <p:nvPr/>
        </p:nvSpPr>
        <p:spPr>
          <a:xfrm>
            <a:off x="12372193" y="6677648"/>
            <a:ext cx="525773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B80083"/>
                </a:solidFill>
                <a:latin typeface="Abadi Extra Light" panose="020B0604020202020204" pitchFamily="34" charset="0"/>
              </a:rPr>
              <a:t>U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ACF12A1F-07F7-4294-856F-9D9F8061A54A}"/>
              </a:ext>
            </a:extLst>
          </p:cNvPr>
          <p:cNvSpPr txBox="1"/>
          <p:nvPr/>
        </p:nvSpPr>
        <p:spPr>
          <a:xfrm>
            <a:off x="11325894" y="7136376"/>
            <a:ext cx="525773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/>
                </a:solidFill>
                <a:latin typeface="Abadi Extra Light" panose="020B0604020202020204" pitchFamily="34" charset="0"/>
              </a:rPr>
              <a:t>AI</a:t>
            </a: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C3535D11-12A3-4E23-B860-F5CF5718A97C}"/>
              </a:ext>
            </a:extLst>
          </p:cNvPr>
          <p:cNvCxnSpPr>
            <a:cxnSpLocks/>
          </p:cNvCxnSpPr>
          <p:nvPr/>
        </p:nvCxnSpPr>
        <p:spPr>
          <a:xfrm>
            <a:off x="7966360" y="7545825"/>
            <a:ext cx="494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CF999E48-41B5-4423-BABF-858357F9E62F}"/>
              </a:ext>
            </a:extLst>
          </p:cNvPr>
          <p:cNvSpPr txBox="1"/>
          <p:nvPr/>
        </p:nvSpPr>
        <p:spPr>
          <a:xfrm>
            <a:off x="8935305" y="7575783"/>
            <a:ext cx="2400300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badi Extra Light" panose="020B0604020202020204" pitchFamily="34" charset="0"/>
              </a:rPr>
              <a:t>FileName(TEXT)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85C60711-1E1F-4AEB-9FB8-DEDF9726E3D8}"/>
              </a:ext>
            </a:extLst>
          </p:cNvPr>
          <p:cNvSpPr txBox="1"/>
          <p:nvPr/>
        </p:nvSpPr>
        <p:spPr>
          <a:xfrm>
            <a:off x="12372193" y="7575783"/>
            <a:ext cx="525773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B80083"/>
                </a:solidFill>
                <a:latin typeface="Abadi Extra Light" panose="020B0604020202020204" pitchFamily="34" charset="0"/>
              </a:rPr>
              <a:t>U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830A8F8A-7983-4C49-96DD-B654B3B7DE40}"/>
              </a:ext>
            </a:extLst>
          </p:cNvPr>
          <p:cNvSpPr txBox="1"/>
          <p:nvPr/>
        </p:nvSpPr>
        <p:spPr>
          <a:xfrm>
            <a:off x="11316511" y="7585943"/>
            <a:ext cx="525773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Abadi Extra Light" panose="020B0604020202020204" pitchFamily="34" charset="0"/>
              </a:rPr>
              <a:t>NN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23119B1-09F6-4EE7-9968-0751C8527788}"/>
              </a:ext>
            </a:extLst>
          </p:cNvPr>
          <p:cNvSpPr txBox="1"/>
          <p:nvPr/>
        </p:nvSpPr>
        <p:spPr>
          <a:xfrm>
            <a:off x="996950" y="1103313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DATABASE: SQL</a:t>
            </a:r>
          </a:p>
        </p:txBody>
      </p:sp>
    </p:spTree>
    <p:extLst>
      <p:ext uri="{BB962C8B-B14F-4D97-AF65-F5344CB8AC3E}">
        <p14:creationId xmlns:p14="http://schemas.microsoft.com/office/powerpoint/2010/main" val="184453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CE077D0-FA73-4DEA-BA8A-131CB4283B31}"/>
              </a:ext>
            </a:extLst>
          </p:cNvPr>
          <p:cNvSpPr/>
          <p:nvPr/>
        </p:nvSpPr>
        <p:spPr>
          <a:xfrm>
            <a:off x="564370" y="1516264"/>
            <a:ext cx="6498873" cy="2828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5D16E75-C4D0-4E6B-A802-7FEECBD69B72}"/>
              </a:ext>
            </a:extLst>
          </p:cNvPr>
          <p:cNvCxnSpPr>
            <a:cxnSpLocks/>
          </p:cNvCxnSpPr>
          <p:nvPr/>
        </p:nvCxnSpPr>
        <p:spPr>
          <a:xfrm>
            <a:off x="564370" y="2031962"/>
            <a:ext cx="64864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61DFD45-DCD5-4647-90DC-2BC598F16DA1}"/>
              </a:ext>
            </a:extLst>
          </p:cNvPr>
          <p:cNvSpPr txBox="1"/>
          <p:nvPr/>
        </p:nvSpPr>
        <p:spPr>
          <a:xfrm>
            <a:off x="564371" y="1547539"/>
            <a:ext cx="648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badi Extra Light" panose="020B0604020202020204" pitchFamily="34" charset="0"/>
              </a:rPr>
              <a:t>Icon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2B3A4DB-8558-4AE3-9AC4-7F83DF282C2B}"/>
              </a:ext>
            </a:extLst>
          </p:cNvPr>
          <p:cNvSpPr txBox="1"/>
          <p:nvPr/>
        </p:nvSpPr>
        <p:spPr>
          <a:xfrm>
            <a:off x="996950" y="432753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DATABASE: C#</a:t>
            </a:r>
          </a:p>
        </p:txBody>
      </p: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6EE9808C-6FAE-4D3A-AF60-F2EB8AF84954}"/>
              </a:ext>
            </a:extLst>
          </p:cNvPr>
          <p:cNvCxnSpPr>
            <a:cxnSpLocks/>
          </p:cNvCxnSpPr>
          <p:nvPr/>
        </p:nvCxnSpPr>
        <p:spPr>
          <a:xfrm>
            <a:off x="564370" y="3459442"/>
            <a:ext cx="64864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4C4A0D0-2FA3-45E5-B919-BE5D571A800A}"/>
              </a:ext>
            </a:extLst>
          </p:cNvPr>
          <p:cNvSpPr txBox="1"/>
          <p:nvPr/>
        </p:nvSpPr>
        <p:spPr>
          <a:xfrm>
            <a:off x="685073" y="2143325"/>
            <a:ext cx="5906834" cy="136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 IconName : String</a:t>
            </a:r>
          </a:p>
          <a:p>
            <a:r>
              <a:rPr lang="de-DE" dirty="0"/>
              <a:t>+ Icon_ID : int</a:t>
            </a:r>
          </a:p>
          <a:p>
            <a:r>
              <a:rPr lang="de-DE" dirty="0"/>
              <a:t>+ FileName : String</a:t>
            </a:r>
          </a:p>
          <a:p>
            <a:r>
              <a:rPr lang="de-DE" dirty="0"/>
              <a:t>+ IconPath : String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7DF616FB-BD1C-4762-9558-566C5A2DD26F}"/>
              </a:ext>
            </a:extLst>
          </p:cNvPr>
          <p:cNvSpPr txBox="1"/>
          <p:nvPr/>
        </p:nvSpPr>
        <p:spPr>
          <a:xfrm>
            <a:off x="685073" y="3575231"/>
            <a:ext cx="5906834" cy="104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(C) Icon(IconName : String| FileName : String| Icon_ID : int)</a:t>
            </a:r>
          </a:p>
          <a:p>
            <a:r>
              <a:rPr lang="de-DE" dirty="0"/>
              <a:t>+ </a:t>
            </a:r>
            <a:r>
              <a:rPr lang="de-DE" dirty="0" err="1"/>
              <a:t>createIconPath</a:t>
            </a:r>
            <a:r>
              <a:rPr lang="de-DE" dirty="0"/>
              <a:t>() : </a:t>
            </a:r>
            <a:r>
              <a:rPr lang="de-DE" dirty="0" err="1"/>
              <a:t>BitmapImage</a:t>
            </a:r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5099DB17-5DE7-48F1-B0CD-891A4EC87335}"/>
              </a:ext>
            </a:extLst>
          </p:cNvPr>
          <p:cNvSpPr/>
          <p:nvPr/>
        </p:nvSpPr>
        <p:spPr>
          <a:xfrm>
            <a:off x="639352" y="4842487"/>
            <a:ext cx="4426679" cy="19142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00A4798-9AA1-4468-B048-31877BEBC60D}"/>
              </a:ext>
            </a:extLst>
          </p:cNvPr>
          <p:cNvCxnSpPr>
            <a:cxnSpLocks/>
          </p:cNvCxnSpPr>
          <p:nvPr/>
        </p:nvCxnSpPr>
        <p:spPr>
          <a:xfrm>
            <a:off x="639351" y="5358185"/>
            <a:ext cx="4418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4A71E43B-A063-4F04-88F2-DB5053AC30A6}"/>
              </a:ext>
            </a:extLst>
          </p:cNvPr>
          <p:cNvSpPr txBox="1"/>
          <p:nvPr/>
        </p:nvSpPr>
        <p:spPr>
          <a:xfrm>
            <a:off x="639353" y="4873762"/>
            <a:ext cx="441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badi Extra Light" panose="020B0604020202020204" pitchFamily="34" charset="0"/>
              </a:rPr>
              <a:t>Mail</a:t>
            </a:r>
          </a:p>
        </p:txBody>
      </p: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5F9B74C0-F0E7-4F25-A1F2-B0D9B7B1DB7A}"/>
              </a:ext>
            </a:extLst>
          </p:cNvPr>
          <p:cNvCxnSpPr>
            <a:cxnSpLocks/>
          </p:cNvCxnSpPr>
          <p:nvPr/>
        </p:nvCxnSpPr>
        <p:spPr>
          <a:xfrm>
            <a:off x="639351" y="6160633"/>
            <a:ext cx="4418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98175E09-FF4B-4072-A46F-957D0484F83B}"/>
              </a:ext>
            </a:extLst>
          </p:cNvPr>
          <p:cNvSpPr txBox="1"/>
          <p:nvPr/>
        </p:nvSpPr>
        <p:spPr>
          <a:xfrm>
            <a:off x="760055" y="5469549"/>
            <a:ext cx="4023414" cy="72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 </a:t>
            </a:r>
            <a:r>
              <a:rPr lang="de-DE" dirty="0" err="1"/>
              <a:t>MailName</a:t>
            </a:r>
            <a:r>
              <a:rPr lang="de-DE" dirty="0"/>
              <a:t> : String</a:t>
            </a:r>
          </a:p>
          <a:p>
            <a:r>
              <a:rPr lang="de-DE" dirty="0"/>
              <a:t>+ </a:t>
            </a:r>
            <a:r>
              <a:rPr lang="de-DE" dirty="0" err="1"/>
              <a:t>Mail_ID</a:t>
            </a:r>
            <a:r>
              <a:rPr lang="de-DE" dirty="0"/>
              <a:t> : int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E86B2FD-B6E4-4A9E-8182-DBFD6C0EA9A9}"/>
              </a:ext>
            </a:extLst>
          </p:cNvPr>
          <p:cNvSpPr txBox="1"/>
          <p:nvPr/>
        </p:nvSpPr>
        <p:spPr>
          <a:xfrm>
            <a:off x="760055" y="6276422"/>
            <a:ext cx="4023414" cy="72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(C) Icon(</a:t>
            </a:r>
            <a:r>
              <a:rPr lang="de-DE" dirty="0" err="1"/>
              <a:t>MailName</a:t>
            </a:r>
            <a:r>
              <a:rPr lang="de-DE" dirty="0"/>
              <a:t> : String| </a:t>
            </a:r>
            <a:r>
              <a:rPr lang="de-DE" dirty="0" err="1"/>
              <a:t>Mail_ID</a:t>
            </a:r>
            <a:r>
              <a:rPr lang="de-DE" dirty="0"/>
              <a:t> : int)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EA2C8A0-A237-46EB-A6A8-9EB744DC7AA7}"/>
              </a:ext>
            </a:extLst>
          </p:cNvPr>
          <p:cNvSpPr/>
          <p:nvPr/>
        </p:nvSpPr>
        <p:spPr>
          <a:xfrm>
            <a:off x="7744636" y="1484988"/>
            <a:ext cx="6498873" cy="45509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A9AB9BC1-DE27-48DD-8DF8-AAF7038FB67C}"/>
              </a:ext>
            </a:extLst>
          </p:cNvPr>
          <p:cNvCxnSpPr>
            <a:cxnSpLocks/>
          </p:cNvCxnSpPr>
          <p:nvPr/>
        </p:nvCxnSpPr>
        <p:spPr>
          <a:xfrm>
            <a:off x="7744636" y="2000687"/>
            <a:ext cx="64864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083B48D4-D652-44F1-8751-5A3934FFC35B}"/>
              </a:ext>
            </a:extLst>
          </p:cNvPr>
          <p:cNvSpPr txBox="1"/>
          <p:nvPr/>
        </p:nvSpPr>
        <p:spPr>
          <a:xfrm>
            <a:off x="7744637" y="1516264"/>
            <a:ext cx="648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badi Extra Light" panose="020B0604020202020204" pitchFamily="34" charset="0"/>
              </a:rPr>
              <a:t>Icon</a:t>
            </a:r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F2C7D780-87F9-4AAD-B994-277B1602A931}"/>
              </a:ext>
            </a:extLst>
          </p:cNvPr>
          <p:cNvCxnSpPr>
            <a:cxnSpLocks/>
          </p:cNvCxnSpPr>
          <p:nvPr/>
        </p:nvCxnSpPr>
        <p:spPr>
          <a:xfrm>
            <a:off x="7754796" y="5074087"/>
            <a:ext cx="64864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5C7E7E3C-42C1-4268-8A2C-9DB1AA943289}"/>
              </a:ext>
            </a:extLst>
          </p:cNvPr>
          <p:cNvSpPr txBox="1"/>
          <p:nvPr/>
        </p:nvSpPr>
        <p:spPr>
          <a:xfrm>
            <a:off x="7865339" y="2112050"/>
            <a:ext cx="5906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 ID : int</a:t>
            </a:r>
          </a:p>
          <a:p>
            <a:r>
              <a:rPr lang="de-DE" dirty="0"/>
              <a:t>+ Username : String</a:t>
            </a:r>
          </a:p>
          <a:p>
            <a:r>
              <a:rPr lang="de-DE" dirty="0"/>
              <a:t>+ Password : String</a:t>
            </a:r>
          </a:p>
          <a:p>
            <a:r>
              <a:rPr lang="de-DE" dirty="0"/>
              <a:t>+ </a:t>
            </a:r>
            <a:r>
              <a:rPr lang="de-DE" dirty="0" err="1"/>
              <a:t>Mail_ID</a:t>
            </a:r>
            <a:r>
              <a:rPr lang="de-DE" dirty="0"/>
              <a:t> : int</a:t>
            </a:r>
          </a:p>
          <a:p>
            <a:r>
              <a:rPr lang="de-DE" dirty="0"/>
              <a:t>+ Notes : String</a:t>
            </a:r>
          </a:p>
          <a:p>
            <a:r>
              <a:rPr lang="de-DE" dirty="0"/>
              <a:t>+ Website : String</a:t>
            </a:r>
          </a:p>
          <a:p>
            <a:r>
              <a:rPr lang="de-DE" dirty="0"/>
              <a:t>+ Name : String</a:t>
            </a:r>
          </a:p>
          <a:p>
            <a:r>
              <a:rPr lang="de-DE" dirty="0"/>
              <a:t>+ Icon_ID : int</a:t>
            </a:r>
          </a:p>
          <a:p>
            <a:r>
              <a:rPr lang="de-DE" dirty="0"/>
              <a:t>+ </a:t>
            </a:r>
            <a:r>
              <a:rPr lang="de-DE" dirty="0" err="1"/>
              <a:t>Icon_Name</a:t>
            </a:r>
            <a:r>
              <a:rPr lang="de-DE" dirty="0"/>
              <a:t> : String</a:t>
            </a:r>
          </a:p>
          <a:p>
            <a:r>
              <a:rPr lang="de-DE" dirty="0"/>
              <a:t>+ </a:t>
            </a:r>
            <a:r>
              <a:rPr lang="de-DE" dirty="0" err="1"/>
              <a:t>Mail_Name</a:t>
            </a:r>
            <a:r>
              <a:rPr lang="de-DE" dirty="0"/>
              <a:t> : String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BF879B55-AA86-4D9A-BC28-0C6A748E91A5}"/>
              </a:ext>
            </a:extLst>
          </p:cNvPr>
          <p:cNvSpPr txBox="1"/>
          <p:nvPr/>
        </p:nvSpPr>
        <p:spPr>
          <a:xfrm>
            <a:off x="7875499" y="5067956"/>
            <a:ext cx="5906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(C) Icon(Username : String| Password : String| </a:t>
            </a:r>
            <a:r>
              <a:rPr lang="de-DE" dirty="0" err="1"/>
              <a:t>Mail_ID</a:t>
            </a:r>
            <a:r>
              <a:rPr lang="de-DE" dirty="0"/>
              <a:t> : int| </a:t>
            </a:r>
          </a:p>
          <a:p>
            <a:r>
              <a:rPr lang="de-DE" dirty="0"/>
              <a:t>		Notes : String| Website : String| Name : String|</a:t>
            </a:r>
          </a:p>
          <a:p>
            <a:r>
              <a:rPr lang="de-DE" dirty="0"/>
              <a:t>		Icon_ID : int| ID : int)</a:t>
            </a:r>
          </a:p>
        </p:txBody>
      </p:sp>
    </p:spTree>
    <p:extLst>
      <p:ext uri="{BB962C8B-B14F-4D97-AF65-F5344CB8AC3E}">
        <p14:creationId xmlns:p14="http://schemas.microsoft.com/office/powerpoint/2010/main" val="146216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275</Words>
  <Application>Microsoft Office PowerPoint</Application>
  <PresentationFormat>Benutzerdefiniert</PresentationFormat>
  <Paragraphs>70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Abadi Extra Light</vt:lpstr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Küchler</dc:creator>
  <cp:lastModifiedBy>Luca Küchler</cp:lastModifiedBy>
  <cp:revision>19</cp:revision>
  <dcterms:created xsi:type="dcterms:W3CDTF">2020-04-18T11:13:45Z</dcterms:created>
  <dcterms:modified xsi:type="dcterms:W3CDTF">2020-04-19T07:48:13Z</dcterms:modified>
</cp:coreProperties>
</file>