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1C773-7526-459A-906F-D3518241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C0BBD6-9FE8-42CE-886D-14147B9A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029E6-EC98-4B49-A0F5-70B5C9B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EF462-507B-4718-88FE-55A60C4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B4364-F77C-4BBF-B0A9-664F593D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9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A906-A222-4FF2-B4DB-6D08214F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6D7A4E-FA2F-4ED7-8428-2C100EC3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1BC09-9312-4693-B01C-09184E4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16A59-4739-4527-A02F-8981C672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E5BF3-63AD-45FD-907D-AE48B645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7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DBB77A-5E41-4FAF-AF18-BCA5DD4D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7461D4-8CF3-438C-8F0C-B4734323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608E7-76CC-4120-B8B4-A5BCB194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AAFE6-2CD3-4F6E-B3D6-FA83BE3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5AEF4-952E-42BE-ADDC-10B77E5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E9F22-5D8E-4AA9-8641-61BA0F24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6192B-E58E-4BF7-AF45-0E926AD2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A5C50-EFFD-4652-934B-1D6AA17C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4F764-C47F-4EB6-A644-29A4FE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1E025-A411-441A-A084-07E2C0B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91948-165E-40E7-B261-75EEBF2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1ADC2-4811-49E0-A082-CE47A956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A950D-7E5D-4D08-9040-925D4CF7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EF854-016D-4CDF-A700-5AFD215D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1A2DA-479F-4E50-892E-8B88E194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0504-01D3-4B01-B270-F127D7BF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6A90B-0F8C-4478-ADE2-9F857E6F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D9F29-4211-4E8F-BFE4-446A96DC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98B64-1FED-4ECA-B3A9-5266FB13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2D5682-EE5E-4261-96E7-5C73E67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49189-7D7A-4A8F-9104-21247B2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DF6D1-5D38-4100-859B-D807537E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51902-070A-43F5-BDEF-87F191FD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3CE6CB-DB3E-42EB-B82D-D5FBF675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E0A069-753D-43A4-97FC-C57D361B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B1F415-4AB7-486E-9FEB-A868DFF0D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51BC62-8AAA-49ED-A29F-7EE4525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8A9982-D8CF-4375-9206-8532917E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7B4B2C-8CD5-4AE3-ACD6-6075EEAB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4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88E6F-AD1C-4914-8941-903A182B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6B7C65-991D-4D98-A4D0-CEEE7381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C21B2E-950A-4812-825B-162B831E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EB33C-6372-4013-9D08-D8F9569A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D3E0AF-30DC-44D3-B3C9-138A7C6B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846BB-A95D-4122-93D8-4B281D31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53A9E7-20AF-472F-8296-E037DAEA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28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6E5C6-7B45-4A29-BED4-BFE5C933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5547-3846-4217-9DE3-3901CDD6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8C4E9-8AE9-4F79-A7C5-96674266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99616E-D101-4EB8-A0D4-48743C8A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59F62-A4CD-403F-9400-E10771B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B1760-6254-4C19-AD17-093D54E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2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97836-BE6D-4BA8-944B-DC54F409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445BC8-31EE-4812-A478-3C1627601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745188-FAE1-45AC-A265-9B3B5A91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5431FD-31D1-44DA-96D8-1A2A4B01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6F49A-BFF4-4295-AC0E-44676FB4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E6BC3-D580-47F8-A9DE-C19C78C6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4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1B8583-826D-4902-B956-FFE50075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419B3-0FF4-4BB3-A1E2-2D12A60F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05FE9-2F63-4802-A8D5-6C14165F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E1CB-A254-482E-93BE-C0F91E5527E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CA4F0-FC89-4B74-9876-6B787FB9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CFB12-4784-45AA-9F10-CB5075E3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594709" y="329452"/>
            <a:ext cx="100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8747AC-E2D5-4A95-9656-ADE50F7FDB34}"/>
              </a:ext>
            </a:extLst>
          </p:cNvPr>
          <p:cNvSpPr/>
          <p:nvPr/>
        </p:nvSpPr>
        <p:spPr>
          <a:xfrm>
            <a:off x="824617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30DF013-B08B-4277-8300-548548623264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F3D72AA6-ADA5-4F44-94F8-ADC626EE1D60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7B90917-8CD5-433B-B09E-E46618E042BA}"/>
              </a:ext>
            </a:extLst>
          </p:cNvPr>
          <p:cNvSpPr/>
          <p:nvPr/>
        </p:nvSpPr>
        <p:spPr>
          <a:xfrm>
            <a:off x="1397132" y="4473906"/>
            <a:ext cx="59640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02C52D7-79D4-4375-A149-6A179A1D914F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3896E663-BD07-40A3-BDE7-F981A8E6BD28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469C71A-4675-45AA-920B-DA6DB2C99747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EAC45D4-6E8D-4132-9F18-0038106E98F0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7D1873-1CD0-412B-A905-EBED27085FE7}"/>
              </a:ext>
            </a:extLst>
          </p:cNvPr>
          <p:cNvSpPr/>
          <p:nvPr/>
        </p:nvSpPr>
        <p:spPr>
          <a:xfrm>
            <a:off x="8889582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8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594709" y="329452"/>
            <a:ext cx="76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8747AC-E2D5-4A95-9656-ADE50F7FDB34}"/>
              </a:ext>
            </a:extLst>
          </p:cNvPr>
          <p:cNvSpPr/>
          <p:nvPr/>
        </p:nvSpPr>
        <p:spPr>
          <a:xfrm>
            <a:off x="2292474" y="5062426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5175B8-BD35-4CC9-9A88-456BF1238F41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44D88D-E255-4900-8143-3998BFACA2D2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8754FDC-1C47-459B-A79D-0C67885C83AC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7F50B85-0A8A-43BB-8186-6346CA7A5079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20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197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 + ALT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6688856" y="506580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53AE30-6362-46DE-90BA-06D0D49CDBB6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B402E8-4AB5-425C-AC53-A5F042643491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0083894-B005-4ADB-86D0-6C4EBFE84B40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63E1135-7802-4CDB-85E4-F309CE727A58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4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45431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5582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5393C-DAE2-4F50-AE00-4AA88D8C8905}"/>
              </a:ext>
            </a:extLst>
          </p:cNvPr>
          <p:cNvSpPr/>
          <p:nvPr/>
        </p:nvSpPr>
        <p:spPr>
          <a:xfrm>
            <a:off x="824986" y="448787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DCBB769-C492-4656-9C65-015DAF746E34}"/>
              </a:ext>
            </a:extLst>
          </p:cNvPr>
          <p:cNvSpPr/>
          <p:nvPr/>
        </p:nvSpPr>
        <p:spPr>
          <a:xfrm>
            <a:off x="8008801" y="4481060"/>
            <a:ext cx="1447082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1D3915-C5D4-467A-BA43-507B0EB25258}"/>
              </a:ext>
            </a:extLst>
          </p:cNvPr>
          <p:cNvSpPr/>
          <p:nvPr/>
        </p:nvSpPr>
        <p:spPr>
          <a:xfrm>
            <a:off x="817943" y="3304209"/>
            <a:ext cx="751638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D83C273-699E-4663-8F1F-DF49AEBC517B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FF676F-B577-4F82-B144-9A1420C00062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482CEC-9466-409E-A20F-E7AFAB4AE3E5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2B38855-0A13-44EB-BAD4-390590286471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68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2066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CTRL-SHIFT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25630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5D9C3FB-E9BB-4CFB-B78E-7F49333D58CE}"/>
              </a:ext>
            </a:extLst>
          </p:cNvPr>
          <p:cNvSpPr/>
          <p:nvPr/>
        </p:nvSpPr>
        <p:spPr>
          <a:xfrm>
            <a:off x="823915" y="4477743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E597F1-1513-491F-B991-1486076CAA79}"/>
              </a:ext>
            </a:extLst>
          </p:cNvPr>
          <p:cNvSpPr/>
          <p:nvPr/>
        </p:nvSpPr>
        <p:spPr>
          <a:xfrm>
            <a:off x="8893644" y="5065843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B4916F-1EEF-41EE-8B22-CB62A11FC25A}"/>
              </a:ext>
            </a:extLst>
          </p:cNvPr>
          <p:cNvSpPr/>
          <p:nvPr/>
        </p:nvSpPr>
        <p:spPr>
          <a:xfrm>
            <a:off x="819979" y="3316903"/>
            <a:ext cx="749602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8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1829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ALT-SHIFT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2287372" y="5071710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14575" y="448235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54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024664" y="306115"/>
            <a:ext cx="230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ALTGR-SHIFT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6684942" y="5063425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14575" y="448235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39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Küchler</dc:creator>
  <cp:lastModifiedBy>Luca Küchler</cp:lastModifiedBy>
  <cp:revision>21</cp:revision>
  <dcterms:created xsi:type="dcterms:W3CDTF">2020-10-21T18:28:07Z</dcterms:created>
  <dcterms:modified xsi:type="dcterms:W3CDTF">2020-10-22T16:50:35Z</dcterms:modified>
</cp:coreProperties>
</file>