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4" r:id="rId6"/>
    <p:sldId id="263" r:id="rId7"/>
    <p:sldId id="26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66" d="100"/>
          <a:sy n="66" d="100"/>
        </p:scale>
        <p:origin x="58" y="13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B1C773-7526-459A-906F-D3518241B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EC0BBD6-9FE8-42CE-886D-14147B9A5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6029E6-EC98-4B49-A0F5-70B5C9B5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BEF462-507B-4718-88FE-55A60C48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5B4364-F77C-4BBF-B0A9-664F593D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9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AA906-A222-4FF2-B4DB-6D08214F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6D7A4E-FA2F-4ED7-8428-2C100EC3B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E1BC09-9312-4693-B01C-09184E44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16A59-4739-4527-A02F-8981C672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CE5BF3-63AD-45FD-907D-AE48B645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73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6DBB77A-5E41-4FAF-AF18-BCA5DD4DF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7461D4-8CF3-438C-8F0C-B4734323E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1608E7-76CC-4120-B8B4-A5BCB194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0AAFE6-2CD3-4F6E-B3D6-FA83BE3A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5AEF4-952E-42BE-ADDC-10B77E59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50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E9F22-5D8E-4AA9-8641-61BA0F24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E6192B-E58E-4BF7-AF45-0E926AD29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EA5C50-EFFD-4652-934B-1D6AA17C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4F764-C47F-4EB6-A644-29A4FE53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31E025-A411-441A-A084-07E2C0BD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1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91948-165E-40E7-B261-75EEBF2D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B1ADC2-4811-49E0-A082-CE47A9560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A950D-7E5D-4D08-9040-925D4CF7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1EF854-016D-4CDF-A700-5AFD215D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81A2DA-479F-4E50-892E-8B88E194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11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0504-01D3-4B01-B270-F127D7BF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F6A90B-0F8C-4478-ADE2-9F857E6F4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AD9F29-4211-4E8F-BFE4-446A96DC7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E98B64-1FED-4ECA-B3A9-5266FB13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2D5682-EE5E-4261-96E7-5C73E67E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B49189-7D7A-4A8F-9104-21247B2E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02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DF6D1-5D38-4100-859B-D807537E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A51902-070A-43F5-BDEF-87F191FD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3CE6CB-DB3E-42EB-B82D-D5FBF6757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E0A069-753D-43A4-97FC-C57D361B4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B1F415-4AB7-486E-9FEB-A868DFF0D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51BC62-8AAA-49ED-A29F-7EE4525E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8A9982-D8CF-4375-9206-8532917E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7B4B2C-8CD5-4AE3-ACD6-6075EEAB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49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88E6F-AD1C-4914-8941-903A182B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6B7C65-991D-4D98-A4D0-CEEE7381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C21B2E-950A-4812-825B-162B831E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DEB33C-6372-4013-9D08-D8F9569A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17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D3E0AF-30DC-44D3-B3C9-138A7C6B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3F846BB-A95D-4122-93D8-4B281D31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53A9E7-20AF-472F-8296-E037DAEA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28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6E5C6-7B45-4A29-BED4-BFE5C933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3A5547-3846-4217-9DE3-3901CDD68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A8C4E9-8AE9-4F79-A7C5-966742666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99616E-D101-4EB8-A0D4-48743C8A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659F62-A4CD-403F-9400-E10771BE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BB1760-6254-4C19-AD17-093D54EF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23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97836-BE6D-4BA8-944B-DC54F409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445BC8-31EE-4812-A478-3C1627601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745188-FAE1-45AC-A265-9B3B5A919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5431FD-31D1-44DA-96D8-1A2A4B01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1CB-A254-482E-93BE-C0F91E5527EC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B6F49A-BFF4-4295-AC0E-44676FB4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BE6BC3-D580-47F8-A9DE-C19C78C6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42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1B8583-826D-4902-B956-FFE50075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2419B3-0FF4-4BB3-A1E2-2D12A60F4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A05FE9-2F63-4802-A8D5-6C14165F6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6E1CB-A254-482E-93BE-C0F91E5527EC}" type="datetimeFigureOut">
              <a:rPr lang="de-DE" smtClean="0"/>
              <a:t>25.10.2020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CA4F0-FC89-4B74-9876-6B787FB92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6CFB12-4784-45AA-9F10-CB5075E33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44ACD-2B69-4041-89C2-69E60BE2B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43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astatur, Elektronik, Computer, drinnen enthält.&#10;&#10;Automatisch generierte Beschreibung">
            <a:extLst>
              <a:ext uri="{FF2B5EF4-FFF2-40B4-BE49-F238E27FC236}">
                <a16:creationId xmlns:a16="http://schemas.microsoft.com/office/drawing/2014/main" id="{0CBDCBF2-230C-45C9-9F37-E9B07BC2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4307"/>
            <a:ext cx="10905066" cy="40207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C13553-CAE0-4788-86C1-9C5BD76F2529}"/>
              </a:ext>
            </a:extLst>
          </p:cNvPr>
          <p:cNvSpPr txBox="1"/>
          <p:nvPr/>
        </p:nvSpPr>
        <p:spPr>
          <a:xfrm>
            <a:off x="5594709" y="329452"/>
            <a:ext cx="1002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CTRL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6273BDB-C6F7-4562-89DE-2D14D0BE4B53}"/>
              </a:ext>
            </a:extLst>
          </p:cNvPr>
          <p:cNvSpPr/>
          <p:nvPr/>
        </p:nvSpPr>
        <p:spPr>
          <a:xfrm>
            <a:off x="4049352" y="330962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68747AC-E2D5-4A95-9656-ADE50F7FDB34}"/>
              </a:ext>
            </a:extLst>
          </p:cNvPr>
          <p:cNvSpPr/>
          <p:nvPr/>
        </p:nvSpPr>
        <p:spPr>
          <a:xfrm>
            <a:off x="824617" y="5068442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A20612-E4BB-4DCA-B716-5946BE80C284}"/>
              </a:ext>
            </a:extLst>
          </p:cNvPr>
          <p:cNvSpPr/>
          <p:nvPr/>
        </p:nvSpPr>
        <p:spPr>
          <a:xfrm>
            <a:off x="2877915" y="331189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146D34-C5C9-4561-A74E-0AD298A9A154}"/>
              </a:ext>
            </a:extLst>
          </p:cNvPr>
          <p:cNvSpPr/>
          <p:nvPr/>
        </p:nvSpPr>
        <p:spPr>
          <a:xfrm>
            <a:off x="6235271" y="447878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95281FD-DEF6-4E79-AECF-D14A09638CEB}"/>
              </a:ext>
            </a:extLst>
          </p:cNvPr>
          <p:cNvSpPr/>
          <p:nvPr/>
        </p:nvSpPr>
        <p:spPr>
          <a:xfrm>
            <a:off x="6831372" y="448787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5487AD-7EDD-47C7-834A-7A78FD92CCCC}"/>
              </a:ext>
            </a:extLst>
          </p:cNvPr>
          <p:cNvSpPr/>
          <p:nvPr/>
        </p:nvSpPr>
        <p:spPr>
          <a:xfrm>
            <a:off x="5070662" y="447878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317574-0FB2-4DC3-9377-F7A92E850F99}"/>
              </a:ext>
            </a:extLst>
          </p:cNvPr>
          <p:cNvSpPr/>
          <p:nvPr/>
        </p:nvSpPr>
        <p:spPr>
          <a:xfrm>
            <a:off x="5953217" y="388753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62CA2A9-85EA-4940-8714-46D2785F8E6B}"/>
              </a:ext>
            </a:extLst>
          </p:cNvPr>
          <p:cNvSpPr/>
          <p:nvPr/>
        </p:nvSpPr>
        <p:spPr>
          <a:xfrm>
            <a:off x="7274975" y="271609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C019F5-E79B-41D4-874E-1CFE78A79A3D}"/>
              </a:ext>
            </a:extLst>
          </p:cNvPr>
          <p:cNvSpPr/>
          <p:nvPr/>
        </p:nvSpPr>
        <p:spPr>
          <a:xfrm>
            <a:off x="7859354" y="271609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2114BD-AC25-4FEB-8895-241EFDEC8FF6}"/>
              </a:ext>
            </a:extLst>
          </p:cNvPr>
          <p:cNvSpPr/>
          <p:nvPr/>
        </p:nvSpPr>
        <p:spPr>
          <a:xfrm>
            <a:off x="2434162" y="388753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6BBA55D-546B-4560-85EE-EA4EF06ECA66}"/>
              </a:ext>
            </a:extLst>
          </p:cNvPr>
          <p:cNvSpPr/>
          <p:nvPr/>
        </p:nvSpPr>
        <p:spPr>
          <a:xfrm>
            <a:off x="6382088" y="330962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49B6D89-69E8-405C-9D31-ACCF1FA8DD4B}"/>
              </a:ext>
            </a:extLst>
          </p:cNvPr>
          <p:cNvSpPr/>
          <p:nvPr/>
        </p:nvSpPr>
        <p:spPr>
          <a:xfrm>
            <a:off x="817943" y="2718134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B012BFA-A113-4E8D-9B6C-B2A691C799E9}"/>
              </a:ext>
            </a:extLst>
          </p:cNvPr>
          <p:cNvSpPr/>
          <p:nvPr/>
        </p:nvSpPr>
        <p:spPr>
          <a:xfrm>
            <a:off x="2285214" y="330436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25C8969-D25F-43ED-95E7-05F54FE53CC8}"/>
              </a:ext>
            </a:extLst>
          </p:cNvPr>
          <p:cNvSpPr/>
          <p:nvPr/>
        </p:nvSpPr>
        <p:spPr>
          <a:xfrm>
            <a:off x="5509464" y="27149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1184F8E-7F92-4A3E-AD83-FFBDAD527C36}"/>
              </a:ext>
            </a:extLst>
          </p:cNvPr>
          <p:cNvSpPr/>
          <p:nvPr/>
        </p:nvSpPr>
        <p:spPr>
          <a:xfrm>
            <a:off x="6096195" y="27149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89240FA-9BFE-4C4B-B672-7CAEEDE9F5D4}"/>
              </a:ext>
            </a:extLst>
          </p:cNvPr>
          <p:cNvSpPr/>
          <p:nvPr/>
        </p:nvSpPr>
        <p:spPr>
          <a:xfrm>
            <a:off x="4340331" y="271386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C9ECEE1-9DBA-4DBE-8C07-0FD6EF26817E}"/>
              </a:ext>
            </a:extLst>
          </p:cNvPr>
          <p:cNvSpPr/>
          <p:nvPr/>
        </p:nvSpPr>
        <p:spPr>
          <a:xfrm>
            <a:off x="4933736" y="271386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68B94E7-9533-43BE-9B33-23FB0839B0EA}"/>
              </a:ext>
            </a:extLst>
          </p:cNvPr>
          <p:cNvSpPr/>
          <p:nvPr/>
        </p:nvSpPr>
        <p:spPr>
          <a:xfrm>
            <a:off x="3158937" y="272722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2A8886D-1D07-44D6-906A-9A2AB05C739F}"/>
              </a:ext>
            </a:extLst>
          </p:cNvPr>
          <p:cNvSpPr/>
          <p:nvPr/>
        </p:nvSpPr>
        <p:spPr>
          <a:xfrm>
            <a:off x="3745668" y="272722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B1D5F02-385F-4DAB-BF53-A4F62FEF7D74}"/>
              </a:ext>
            </a:extLst>
          </p:cNvPr>
          <p:cNvSpPr/>
          <p:nvPr/>
        </p:nvSpPr>
        <p:spPr>
          <a:xfrm>
            <a:off x="1989804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136AF71-A895-48A9-9EC3-AFC0D8359971}"/>
              </a:ext>
            </a:extLst>
          </p:cNvPr>
          <p:cNvSpPr/>
          <p:nvPr/>
        </p:nvSpPr>
        <p:spPr>
          <a:xfrm>
            <a:off x="2583209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971AD22-7276-4A67-990D-9755C4F11645}"/>
              </a:ext>
            </a:extLst>
          </p:cNvPr>
          <p:cNvSpPr/>
          <p:nvPr/>
        </p:nvSpPr>
        <p:spPr>
          <a:xfrm>
            <a:off x="1397133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9B2CAD-A53B-4DC3-A018-EC8366B05EC0}"/>
              </a:ext>
            </a:extLst>
          </p:cNvPr>
          <p:cNvSpPr/>
          <p:nvPr/>
        </p:nvSpPr>
        <p:spPr>
          <a:xfrm>
            <a:off x="6690858" y="272055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3AFBF0D-76FD-4EA2-ABD7-92613052887A}"/>
              </a:ext>
            </a:extLst>
          </p:cNvPr>
          <p:cNvSpPr/>
          <p:nvPr/>
        </p:nvSpPr>
        <p:spPr>
          <a:xfrm>
            <a:off x="8447607" y="2713867"/>
            <a:ext cx="1031919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BD3B45D-90BD-461A-8AFA-88536486D3BB}"/>
              </a:ext>
            </a:extLst>
          </p:cNvPr>
          <p:cNvSpPr/>
          <p:nvPr/>
        </p:nvSpPr>
        <p:spPr>
          <a:xfrm>
            <a:off x="3905364" y="4475022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E9C108D-799D-4495-A3A3-D40DCBDC11CB}"/>
              </a:ext>
            </a:extLst>
          </p:cNvPr>
          <p:cNvSpPr/>
          <p:nvPr/>
        </p:nvSpPr>
        <p:spPr>
          <a:xfrm>
            <a:off x="2725957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CC48E06-1DCF-4488-855E-820D155AAFFD}"/>
              </a:ext>
            </a:extLst>
          </p:cNvPr>
          <p:cNvSpPr/>
          <p:nvPr/>
        </p:nvSpPr>
        <p:spPr>
          <a:xfrm>
            <a:off x="3319362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03DECE7-A61E-407B-ADB0-BC7F93B82B29}"/>
              </a:ext>
            </a:extLst>
          </p:cNvPr>
          <p:cNvSpPr/>
          <p:nvPr/>
        </p:nvSpPr>
        <p:spPr>
          <a:xfrm>
            <a:off x="3008895" y="389455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8EF658D-732C-4DBD-8468-467CC9EF81AF}"/>
              </a:ext>
            </a:extLst>
          </p:cNvPr>
          <p:cNvSpPr/>
          <p:nvPr/>
        </p:nvSpPr>
        <p:spPr>
          <a:xfrm>
            <a:off x="8299658" y="3894551"/>
            <a:ext cx="1176136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FB63316-DB2C-44D5-A627-7C2BFAB3CAF2}"/>
              </a:ext>
            </a:extLst>
          </p:cNvPr>
          <p:cNvSpPr/>
          <p:nvPr/>
        </p:nvSpPr>
        <p:spPr>
          <a:xfrm>
            <a:off x="5366643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93013D9-02DE-4C93-92B1-7431A7D580AC}"/>
              </a:ext>
            </a:extLst>
          </p:cNvPr>
          <p:cNvSpPr/>
          <p:nvPr/>
        </p:nvSpPr>
        <p:spPr>
          <a:xfrm>
            <a:off x="7713084" y="389497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5E74B76-A5BF-4C8D-87F8-799DB44FADAE}"/>
              </a:ext>
            </a:extLst>
          </p:cNvPr>
          <p:cNvSpPr/>
          <p:nvPr/>
        </p:nvSpPr>
        <p:spPr>
          <a:xfrm>
            <a:off x="7126510" y="389435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ECF14B4-4C2E-4F66-8FE4-72CAE3B04218}"/>
              </a:ext>
            </a:extLst>
          </p:cNvPr>
          <p:cNvSpPr/>
          <p:nvPr/>
        </p:nvSpPr>
        <p:spPr>
          <a:xfrm>
            <a:off x="7570263" y="331189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3324369-D78C-4401-A48F-05C9EB44C458}"/>
              </a:ext>
            </a:extLst>
          </p:cNvPr>
          <p:cNvSpPr/>
          <p:nvPr/>
        </p:nvSpPr>
        <p:spPr>
          <a:xfrm>
            <a:off x="8741689" y="3304209"/>
            <a:ext cx="734105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8A60E30-F1F6-44CC-BEEE-0C9666B23772}"/>
              </a:ext>
            </a:extLst>
          </p:cNvPr>
          <p:cNvSpPr/>
          <p:nvPr/>
        </p:nvSpPr>
        <p:spPr>
          <a:xfrm>
            <a:off x="2139456" y="447878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3977F0-59B3-4EA7-9711-4D67572EB306}"/>
              </a:ext>
            </a:extLst>
          </p:cNvPr>
          <p:cNvSpPr/>
          <p:nvPr/>
        </p:nvSpPr>
        <p:spPr>
          <a:xfrm>
            <a:off x="4630001" y="331189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975C300-799C-4EEF-95E3-1761F97AD0CB}"/>
              </a:ext>
            </a:extLst>
          </p:cNvPr>
          <p:cNvSpPr/>
          <p:nvPr/>
        </p:nvSpPr>
        <p:spPr>
          <a:xfrm>
            <a:off x="5809106" y="33112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8637527-948C-43FF-8DD0-20F5F483DC4C}"/>
              </a:ext>
            </a:extLst>
          </p:cNvPr>
          <p:cNvSpPr/>
          <p:nvPr/>
        </p:nvSpPr>
        <p:spPr>
          <a:xfrm>
            <a:off x="5214837" y="330685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5272AEB-B354-491E-9251-06AF44C0D7DF}"/>
              </a:ext>
            </a:extLst>
          </p:cNvPr>
          <p:cNvSpPr/>
          <p:nvPr/>
        </p:nvSpPr>
        <p:spPr>
          <a:xfrm>
            <a:off x="1851569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6622375-50D6-45D5-BD70-D91011E8E36F}"/>
              </a:ext>
            </a:extLst>
          </p:cNvPr>
          <p:cNvSpPr/>
          <p:nvPr/>
        </p:nvSpPr>
        <p:spPr>
          <a:xfrm>
            <a:off x="4483971" y="4473906"/>
            <a:ext cx="44375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0BDDB09-FA29-4C38-98E8-E9AD0947EA48}"/>
              </a:ext>
            </a:extLst>
          </p:cNvPr>
          <p:cNvSpPr/>
          <p:nvPr/>
        </p:nvSpPr>
        <p:spPr>
          <a:xfrm>
            <a:off x="5660335" y="447761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91DF260-F08B-49FD-82BB-ABD52CCFB863}"/>
              </a:ext>
            </a:extLst>
          </p:cNvPr>
          <p:cNvSpPr/>
          <p:nvPr/>
        </p:nvSpPr>
        <p:spPr>
          <a:xfrm>
            <a:off x="4186248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089FCBF-8F6D-4A7B-93E2-EDCF8BEABB0F}"/>
              </a:ext>
            </a:extLst>
          </p:cNvPr>
          <p:cNvSpPr/>
          <p:nvPr/>
        </p:nvSpPr>
        <p:spPr>
          <a:xfrm>
            <a:off x="3450201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4B97157-876C-43A7-AC39-014B047DF1FE}"/>
              </a:ext>
            </a:extLst>
          </p:cNvPr>
          <p:cNvSpPr/>
          <p:nvPr/>
        </p:nvSpPr>
        <p:spPr>
          <a:xfrm>
            <a:off x="3599092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C638CB23-0036-470F-B6DB-FCCC32F74278}"/>
              </a:ext>
            </a:extLst>
          </p:cNvPr>
          <p:cNvSpPr/>
          <p:nvPr/>
        </p:nvSpPr>
        <p:spPr>
          <a:xfrm>
            <a:off x="1695314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B8034A2-219F-49B1-BACE-27374F30A1FD}"/>
              </a:ext>
            </a:extLst>
          </p:cNvPr>
          <p:cNvSpPr/>
          <p:nvPr/>
        </p:nvSpPr>
        <p:spPr>
          <a:xfrm>
            <a:off x="6982095" y="330962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608900A-44B5-4B29-84B2-1E2D50A4F9A9}"/>
              </a:ext>
            </a:extLst>
          </p:cNvPr>
          <p:cNvSpPr/>
          <p:nvPr/>
        </p:nvSpPr>
        <p:spPr>
          <a:xfrm>
            <a:off x="7411994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34BA637-ADF2-4FA4-A609-44ECF01F96ED}"/>
              </a:ext>
            </a:extLst>
          </p:cNvPr>
          <p:cNvSpPr/>
          <p:nvPr/>
        </p:nvSpPr>
        <p:spPr>
          <a:xfrm>
            <a:off x="8145307" y="330805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2CD8257-0D28-48C3-8E83-ED8CC0B25581}"/>
              </a:ext>
            </a:extLst>
          </p:cNvPr>
          <p:cNvSpPr/>
          <p:nvPr/>
        </p:nvSpPr>
        <p:spPr>
          <a:xfrm>
            <a:off x="6540137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EB079F88-2504-480C-AC6A-A5744C1C4663}"/>
              </a:ext>
            </a:extLst>
          </p:cNvPr>
          <p:cNvSpPr/>
          <p:nvPr/>
        </p:nvSpPr>
        <p:spPr>
          <a:xfrm>
            <a:off x="4776056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E30DF013-B08B-4277-8300-548548623264}"/>
              </a:ext>
            </a:extLst>
          </p:cNvPr>
          <p:cNvCxnSpPr/>
          <p:nvPr/>
        </p:nvCxnSpPr>
        <p:spPr>
          <a:xfrm>
            <a:off x="1397133" y="4487878"/>
            <a:ext cx="0" cy="4293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F3D72AA6-ADA5-4F44-94F8-ADC626EE1D60}"/>
              </a:ext>
            </a:extLst>
          </p:cNvPr>
          <p:cNvSpPr txBox="1"/>
          <p:nvPr/>
        </p:nvSpPr>
        <p:spPr>
          <a:xfrm>
            <a:off x="1551487" y="4372423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</a:p>
          <a:p>
            <a:r>
              <a:rPr lang="de-DE" dirty="0"/>
              <a:t>&gt;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D7B90917-8CD5-433B-B09E-E46618E042BA}"/>
              </a:ext>
            </a:extLst>
          </p:cNvPr>
          <p:cNvSpPr/>
          <p:nvPr/>
        </p:nvSpPr>
        <p:spPr>
          <a:xfrm>
            <a:off x="1397132" y="4473906"/>
            <a:ext cx="596403" cy="443366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702C52D7-79D4-4375-A149-6A179A1D914F}"/>
              </a:ext>
            </a:extLst>
          </p:cNvPr>
          <p:cNvSpPr/>
          <p:nvPr/>
        </p:nvSpPr>
        <p:spPr>
          <a:xfrm>
            <a:off x="10352251" y="447390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3896E663-BD07-40A3-BDE7-F981A8E6BD28}"/>
              </a:ext>
            </a:extLst>
          </p:cNvPr>
          <p:cNvSpPr/>
          <p:nvPr/>
        </p:nvSpPr>
        <p:spPr>
          <a:xfrm>
            <a:off x="10352251" y="5068442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469C71A-4675-45AA-920B-DA6DB2C99747}"/>
              </a:ext>
            </a:extLst>
          </p:cNvPr>
          <p:cNvSpPr/>
          <p:nvPr/>
        </p:nvSpPr>
        <p:spPr>
          <a:xfrm>
            <a:off x="9763366" y="5068442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EAC45D4-6E8D-4132-9F18-0038106E98F0}"/>
              </a:ext>
            </a:extLst>
          </p:cNvPr>
          <p:cNvSpPr/>
          <p:nvPr/>
        </p:nvSpPr>
        <p:spPr>
          <a:xfrm>
            <a:off x="10923630" y="5068442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27D1873-1CD0-412B-A905-EBED27085FE7}"/>
              </a:ext>
            </a:extLst>
          </p:cNvPr>
          <p:cNvSpPr/>
          <p:nvPr/>
        </p:nvSpPr>
        <p:spPr>
          <a:xfrm>
            <a:off x="8889582" y="5068442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087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astatur, Elektronik, Computer, drinnen enthält.&#10;&#10;Automatisch generierte Beschreibung">
            <a:extLst>
              <a:ext uri="{FF2B5EF4-FFF2-40B4-BE49-F238E27FC236}">
                <a16:creationId xmlns:a16="http://schemas.microsoft.com/office/drawing/2014/main" id="{0CBDCBF2-230C-45C9-9F37-E9B07BC2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4307"/>
            <a:ext cx="10905066" cy="40207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C13553-CAE0-4788-86C1-9C5BD76F2529}"/>
              </a:ext>
            </a:extLst>
          </p:cNvPr>
          <p:cNvSpPr txBox="1"/>
          <p:nvPr/>
        </p:nvSpPr>
        <p:spPr>
          <a:xfrm>
            <a:off x="5594709" y="329452"/>
            <a:ext cx="765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ALT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6273BDB-C6F7-4562-89DE-2D14D0BE4B53}"/>
              </a:ext>
            </a:extLst>
          </p:cNvPr>
          <p:cNvSpPr/>
          <p:nvPr/>
        </p:nvSpPr>
        <p:spPr>
          <a:xfrm>
            <a:off x="4049352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68747AC-E2D5-4A95-9656-ADE50F7FDB34}"/>
              </a:ext>
            </a:extLst>
          </p:cNvPr>
          <p:cNvSpPr/>
          <p:nvPr/>
        </p:nvSpPr>
        <p:spPr>
          <a:xfrm>
            <a:off x="2292474" y="5062426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A20612-E4BB-4DCA-B716-5946BE80C284}"/>
              </a:ext>
            </a:extLst>
          </p:cNvPr>
          <p:cNvSpPr/>
          <p:nvPr/>
        </p:nvSpPr>
        <p:spPr>
          <a:xfrm>
            <a:off x="2877915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146D34-C5C9-4561-A74E-0AD298A9A154}"/>
              </a:ext>
            </a:extLst>
          </p:cNvPr>
          <p:cNvSpPr/>
          <p:nvPr/>
        </p:nvSpPr>
        <p:spPr>
          <a:xfrm>
            <a:off x="6235271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95281FD-DEF6-4E79-AECF-D14A09638CEB}"/>
              </a:ext>
            </a:extLst>
          </p:cNvPr>
          <p:cNvSpPr/>
          <p:nvPr/>
        </p:nvSpPr>
        <p:spPr>
          <a:xfrm>
            <a:off x="6831372" y="448787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5487AD-7EDD-47C7-834A-7A78FD92CCCC}"/>
              </a:ext>
            </a:extLst>
          </p:cNvPr>
          <p:cNvSpPr/>
          <p:nvPr/>
        </p:nvSpPr>
        <p:spPr>
          <a:xfrm>
            <a:off x="5070662" y="447878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317574-0FB2-4DC3-9377-F7A92E850F99}"/>
              </a:ext>
            </a:extLst>
          </p:cNvPr>
          <p:cNvSpPr/>
          <p:nvPr/>
        </p:nvSpPr>
        <p:spPr>
          <a:xfrm>
            <a:off x="5953217" y="388753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62CA2A9-85EA-4940-8714-46D2785F8E6B}"/>
              </a:ext>
            </a:extLst>
          </p:cNvPr>
          <p:cNvSpPr/>
          <p:nvPr/>
        </p:nvSpPr>
        <p:spPr>
          <a:xfrm>
            <a:off x="7274975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C019F5-E79B-41D4-874E-1CFE78A79A3D}"/>
              </a:ext>
            </a:extLst>
          </p:cNvPr>
          <p:cNvSpPr/>
          <p:nvPr/>
        </p:nvSpPr>
        <p:spPr>
          <a:xfrm>
            <a:off x="7859354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2114BD-AC25-4FEB-8895-241EFDEC8FF6}"/>
              </a:ext>
            </a:extLst>
          </p:cNvPr>
          <p:cNvSpPr/>
          <p:nvPr/>
        </p:nvSpPr>
        <p:spPr>
          <a:xfrm>
            <a:off x="2434162" y="388753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6BBA55D-546B-4560-85EE-EA4EF06ECA66}"/>
              </a:ext>
            </a:extLst>
          </p:cNvPr>
          <p:cNvSpPr/>
          <p:nvPr/>
        </p:nvSpPr>
        <p:spPr>
          <a:xfrm>
            <a:off x="6382088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49B6D89-69E8-405C-9D31-ACCF1FA8DD4B}"/>
              </a:ext>
            </a:extLst>
          </p:cNvPr>
          <p:cNvSpPr/>
          <p:nvPr/>
        </p:nvSpPr>
        <p:spPr>
          <a:xfrm>
            <a:off x="817943" y="2718134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B012BFA-A113-4E8D-9B6C-B2A691C799E9}"/>
              </a:ext>
            </a:extLst>
          </p:cNvPr>
          <p:cNvSpPr/>
          <p:nvPr/>
        </p:nvSpPr>
        <p:spPr>
          <a:xfrm>
            <a:off x="2285214" y="330436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25C8969-D25F-43ED-95E7-05F54FE53CC8}"/>
              </a:ext>
            </a:extLst>
          </p:cNvPr>
          <p:cNvSpPr/>
          <p:nvPr/>
        </p:nvSpPr>
        <p:spPr>
          <a:xfrm>
            <a:off x="5509464" y="27149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1184F8E-7F92-4A3E-AD83-FFBDAD527C36}"/>
              </a:ext>
            </a:extLst>
          </p:cNvPr>
          <p:cNvSpPr/>
          <p:nvPr/>
        </p:nvSpPr>
        <p:spPr>
          <a:xfrm>
            <a:off x="6096195" y="27149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89240FA-9BFE-4C4B-B672-7CAEEDE9F5D4}"/>
              </a:ext>
            </a:extLst>
          </p:cNvPr>
          <p:cNvSpPr/>
          <p:nvPr/>
        </p:nvSpPr>
        <p:spPr>
          <a:xfrm>
            <a:off x="4340331" y="271386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C9ECEE1-9DBA-4DBE-8C07-0FD6EF26817E}"/>
              </a:ext>
            </a:extLst>
          </p:cNvPr>
          <p:cNvSpPr/>
          <p:nvPr/>
        </p:nvSpPr>
        <p:spPr>
          <a:xfrm>
            <a:off x="4933736" y="271386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68B94E7-9533-43BE-9B33-23FB0839B0EA}"/>
              </a:ext>
            </a:extLst>
          </p:cNvPr>
          <p:cNvSpPr/>
          <p:nvPr/>
        </p:nvSpPr>
        <p:spPr>
          <a:xfrm>
            <a:off x="3158937" y="272722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2A8886D-1D07-44D6-906A-9A2AB05C739F}"/>
              </a:ext>
            </a:extLst>
          </p:cNvPr>
          <p:cNvSpPr/>
          <p:nvPr/>
        </p:nvSpPr>
        <p:spPr>
          <a:xfrm>
            <a:off x="3745668" y="272722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B1D5F02-385F-4DAB-BF53-A4F62FEF7D74}"/>
              </a:ext>
            </a:extLst>
          </p:cNvPr>
          <p:cNvSpPr/>
          <p:nvPr/>
        </p:nvSpPr>
        <p:spPr>
          <a:xfrm>
            <a:off x="1989804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136AF71-A895-48A9-9EC3-AFC0D8359971}"/>
              </a:ext>
            </a:extLst>
          </p:cNvPr>
          <p:cNvSpPr/>
          <p:nvPr/>
        </p:nvSpPr>
        <p:spPr>
          <a:xfrm>
            <a:off x="2583209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971AD22-7276-4A67-990D-9755C4F11645}"/>
              </a:ext>
            </a:extLst>
          </p:cNvPr>
          <p:cNvSpPr/>
          <p:nvPr/>
        </p:nvSpPr>
        <p:spPr>
          <a:xfrm>
            <a:off x="1397133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9B2CAD-A53B-4DC3-A018-EC8366B05EC0}"/>
              </a:ext>
            </a:extLst>
          </p:cNvPr>
          <p:cNvSpPr/>
          <p:nvPr/>
        </p:nvSpPr>
        <p:spPr>
          <a:xfrm>
            <a:off x="6690858" y="2720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3AFBF0D-76FD-4EA2-ABD7-92613052887A}"/>
              </a:ext>
            </a:extLst>
          </p:cNvPr>
          <p:cNvSpPr/>
          <p:nvPr/>
        </p:nvSpPr>
        <p:spPr>
          <a:xfrm>
            <a:off x="8447607" y="2713867"/>
            <a:ext cx="1031919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BD3B45D-90BD-461A-8AFA-88536486D3BB}"/>
              </a:ext>
            </a:extLst>
          </p:cNvPr>
          <p:cNvSpPr/>
          <p:nvPr/>
        </p:nvSpPr>
        <p:spPr>
          <a:xfrm>
            <a:off x="3905364" y="4475022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E9C108D-799D-4495-A3A3-D40DCBDC11CB}"/>
              </a:ext>
            </a:extLst>
          </p:cNvPr>
          <p:cNvSpPr/>
          <p:nvPr/>
        </p:nvSpPr>
        <p:spPr>
          <a:xfrm>
            <a:off x="2725957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CC48E06-1DCF-4488-855E-820D155AAFFD}"/>
              </a:ext>
            </a:extLst>
          </p:cNvPr>
          <p:cNvSpPr/>
          <p:nvPr/>
        </p:nvSpPr>
        <p:spPr>
          <a:xfrm>
            <a:off x="3319362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03DECE7-A61E-407B-ADB0-BC7F93B82B29}"/>
              </a:ext>
            </a:extLst>
          </p:cNvPr>
          <p:cNvSpPr/>
          <p:nvPr/>
        </p:nvSpPr>
        <p:spPr>
          <a:xfrm>
            <a:off x="3008895" y="3894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8EF658D-732C-4DBD-8468-467CC9EF81AF}"/>
              </a:ext>
            </a:extLst>
          </p:cNvPr>
          <p:cNvSpPr/>
          <p:nvPr/>
        </p:nvSpPr>
        <p:spPr>
          <a:xfrm>
            <a:off x="8299658" y="3894551"/>
            <a:ext cx="1176136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FB63316-DB2C-44D5-A627-7C2BFAB3CAF2}"/>
              </a:ext>
            </a:extLst>
          </p:cNvPr>
          <p:cNvSpPr/>
          <p:nvPr/>
        </p:nvSpPr>
        <p:spPr>
          <a:xfrm>
            <a:off x="5366643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93013D9-02DE-4C93-92B1-7431A7D580AC}"/>
              </a:ext>
            </a:extLst>
          </p:cNvPr>
          <p:cNvSpPr/>
          <p:nvPr/>
        </p:nvSpPr>
        <p:spPr>
          <a:xfrm>
            <a:off x="7713084" y="389497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5E74B76-A5BF-4C8D-87F8-799DB44FADAE}"/>
              </a:ext>
            </a:extLst>
          </p:cNvPr>
          <p:cNvSpPr/>
          <p:nvPr/>
        </p:nvSpPr>
        <p:spPr>
          <a:xfrm>
            <a:off x="7126510" y="389435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ECF14B4-4C2E-4F66-8FE4-72CAE3B04218}"/>
              </a:ext>
            </a:extLst>
          </p:cNvPr>
          <p:cNvSpPr/>
          <p:nvPr/>
        </p:nvSpPr>
        <p:spPr>
          <a:xfrm>
            <a:off x="7570263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3324369-D78C-4401-A48F-05C9EB44C458}"/>
              </a:ext>
            </a:extLst>
          </p:cNvPr>
          <p:cNvSpPr/>
          <p:nvPr/>
        </p:nvSpPr>
        <p:spPr>
          <a:xfrm>
            <a:off x="8741689" y="3304209"/>
            <a:ext cx="734105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8A60E30-F1F6-44CC-BEEE-0C9666B23772}"/>
              </a:ext>
            </a:extLst>
          </p:cNvPr>
          <p:cNvSpPr/>
          <p:nvPr/>
        </p:nvSpPr>
        <p:spPr>
          <a:xfrm>
            <a:off x="2139456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3977F0-59B3-4EA7-9711-4D67572EB306}"/>
              </a:ext>
            </a:extLst>
          </p:cNvPr>
          <p:cNvSpPr/>
          <p:nvPr/>
        </p:nvSpPr>
        <p:spPr>
          <a:xfrm>
            <a:off x="4630001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975C300-799C-4EEF-95E3-1761F97AD0CB}"/>
              </a:ext>
            </a:extLst>
          </p:cNvPr>
          <p:cNvSpPr/>
          <p:nvPr/>
        </p:nvSpPr>
        <p:spPr>
          <a:xfrm>
            <a:off x="5809106" y="33112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8637527-948C-43FF-8DD0-20F5F483DC4C}"/>
              </a:ext>
            </a:extLst>
          </p:cNvPr>
          <p:cNvSpPr/>
          <p:nvPr/>
        </p:nvSpPr>
        <p:spPr>
          <a:xfrm>
            <a:off x="5214837" y="330685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5272AEB-B354-491E-9251-06AF44C0D7DF}"/>
              </a:ext>
            </a:extLst>
          </p:cNvPr>
          <p:cNvSpPr/>
          <p:nvPr/>
        </p:nvSpPr>
        <p:spPr>
          <a:xfrm>
            <a:off x="1851569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6622375-50D6-45D5-BD70-D91011E8E36F}"/>
              </a:ext>
            </a:extLst>
          </p:cNvPr>
          <p:cNvSpPr/>
          <p:nvPr/>
        </p:nvSpPr>
        <p:spPr>
          <a:xfrm>
            <a:off x="4483971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0BDDB09-FA29-4C38-98E8-E9AD0947EA48}"/>
              </a:ext>
            </a:extLst>
          </p:cNvPr>
          <p:cNvSpPr/>
          <p:nvPr/>
        </p:nvSpPr>
        <p:spPr>
          <a:xfrm>
            <a:off x="5660335" y="447761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91DF260-F08B-49FD-82BB-ABD52CCFB863}"/>
              </a:ext>
            </a:extLst>
          </p:cNvPr>
          <p:cNvSpPr/>
          <p:nvPr/>
        </p:nvSpPr>
        <p:spPr>
          <a:xfrm>
            <a:off x="4186248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089FCBF-8F6D-4A7B-93E2-EDCF8BEABB0F}"/>
              </a:ext>
            </a:extLst>
          </p:cNvPr>
          <p:cNvSpPr/>
          <p:nvPr/>
        </p:nvSpPr>
        <p:spPr>
          <a:xfrm>
            <a:off x="3450201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4B97157-876C-43A7-AC39-014B047DF1FE}"/>
              </a:ext>
            </a:extLst>
          </p:cNvPr>
          <p:cNvSpPr/>
          <p:nvPr/>
        </p:nvSpPr>
        <p:spPr>
          <a:xfrm>
            <a:off x="3599092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C638CB23-0036-470F-B6DB-FCCC32F74278}"/>
              </a:ext>
            </a:extLst>
          </p:cNvPr>
          <p:cNvSpPr/>
          <p:nvPr/>
        </p:nvSpPr>
        <p:spPr>
          <a:xfrm>
            <a:off x="1695314" y="33042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B8034A2-219F-49B1-BACE-27374F30A1FD}"/>
              </a:ext>
            </a:extLst>
          </p:cNvPr>
          <p:cNvSpPr/>
          <p:nvPr/>
        </p:nvSpPr>
        <p:spPr>
          <a:xfrm>
            <a:off x="6982095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608900A-44B5-4B29-84B2-1E2D50A4F9A9}"/>
              </a:ext>
            </a:extLst>
          </p:cNvPr>
          <p:cNvSpPr/>
          <p:nvPr/>
        </p:nvSpPr>
        <p:spPr>
          <a:xfrm>
            <a:off x="7411994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34BA637-ADF2-4FA4-A609-44ECF01F96ED}"/>
              </a:ext>
            </a:extLst>
          </p:cNvPr>
          <p:cNvSpPr/>
          <p:nvPr/>
        </p:nvSpPr>
        <p:spPr>
          <a:xfrm>
            <a:off x="8145307" y="33080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2CD8257-0D28-48C3-8E83-ED8CC0B25581}"/>
              </a:ext>
            </a:extLst>
          </p:cNvPr>
          <p:cNvSpPr/>
          <p:nvPr/>
        </p:nvSpPr>
        <p:spPr>
          <a:xfrm>
            <a:off x="6540137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EB079F88-2504-480C-AC6A-A5744C1C4663}"/>
              </a:ext>
            </a:extLst>
          </p:cNvPr>
          <p:cNvSpPr/>
          <p:nvPr/>
        </p:nvSpPr>
        <p:spPr>
          <a:xfrm>
            <a:off x="4776056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8080164-43A0-47F2-9727-68EE80DBDA18}"/>
              </a:ext>
            </a:extLst>
          </p:cNvPr>
          <p:cNvCxnSpPr/>
          <p:nvPr/>
        </p:nvCxnSpPr>
        <p:spPr>
          <a:xfrm>
            <a:off x="1397133" y="4487878"/>
            <a:ext cx="0" cy="4293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6E826B5-F85D-4785-8CFF-23BB81098F27}"/>
              </a:ext>
            </a:extLst>
          </p:cNvPr>
          <p:cNvSpPr txBox="1"/>
          <p:nvPr/>
        </p:nvSpPr>
        <p:spPr>
          <a:xfrm>
            <a:off x="1551487" y="4372423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</a:p>
          <a:p>
            <a:r>
              <a:rPr lang="de-DE" dirty="0"/>
              <a:t>&gt;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E3780A-1E45-429A-AE8B-821FC5134C22}"/>
              </a:ext>
            </a:extLst>
          </p:cNvPr>
          <p:cNvSpPr/>
          <p:nvPr/>
        </p:nvSpPr>
        <p:spPr>
          <a:xfrm>
            <a:off x="1404863" y="4479209"/>
            <a:ext cx="588105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95175B8-BD35-4CC9-9A88-456BF1238F41}"/>
              </a:ext>
            </a:extLst>
          </p:cNvPr>
          <p:cNvSpPr/>
          <p:nvPr/>
        </p:nvSpPr>
        <p:spPr>
          <a:xfrm>
            <a:off x="10352251" y="447390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344D88D-E255-4900-8143-3998BFACA2D2}"/>
              </a:ext>
            </a:extLst>
          </p:cNvPr>
          <p:cNvSpPr/>
          <p:nvPr/>
        </p:nvSpPr>
        <p:spPr>
          <a:xfrm>
            <a:off x="10352251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8754FDC-1C47-459B-A79D-0C67885C83AC}"/>
              </a:ext>
            </a:extLst>
          </p:cNvPr>
          <p:cNvSpPr/>
          <p:nvPr/>
        </p:nvSpPr>
        <p:spPr>
          <a:xfrm>
            <a:off x="9763366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7F50B85-0A8A-43BB-8186-6346CA7A5079}"/>
              </a:ext>
            </a:extLst>
          </p:cNvPr>
          <p:cNvSpPr/>
          <p:nvPr/>
        </p:nvSpPr>
        <p:spPr>
          <a:xfrm>
            <a:off x="10923630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120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astatur, Elektronik, Computer, drinnen enthält.&#10;&#10;Automatisch generierte Beschreibung">
            <a:extLst>
              <a:ext uri="{FF2B5EF4-FFF2-40B4-BE49-F238E27FC236}">
                <a16:creationId xmlns:a16="http://schemas.microsoft.com/office/drawing/2014/main" id="{0CBDCBF2-230C-45C9-9F37-E9B07BC2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4307"/>
            <a:ext cx="10905066" cy="40207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C13553-CAE0-4788-86C1-9C5BD76F2529}"/>
              </a:ext>
            </a:extLst>
          </p:cNvPr>
          <p:cNvSpPr txBox="1"/>
          <p:nvPr/>
        </p:nvSpPr>
        <p:spPr>
          <a:xfrm>
            <a:off x="5108806" y="325747"/>
            <a:ext cx="1974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CTRL + ALT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6273BDB-C6F7-4562-89DE-2D14D0BE4B53}"/>
              </a:ext>
            </a:extLst>
          </p:cNvPr>
          <p:cNvSpPr/>
          <p:nvPr/>
        </p:nvSpPr>
        <p:spPr>
          <a:xfrm>
            <a:off x="4049352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A20612-E4BB-4DCA-B716-5946BE80C284}"/>
              </a:ext>
            </a:extLst>
          </p:cNvPr>
          <p:cNvSpPr/>
          <p:nvPr/>
        </p:nvSpPr>
        <p:spPr>
          <a:xfrm>
            <a:off x="2877915" y="331189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146D34-C5C9-4561-A74E-0AD298A9A154}"/>
              </a:ext>
            </a:extLst>
          </p:cNvPr>
          <p:cNvSpPr/>
          <p:nvPr/>
        </p:nvSpPr>
        <p:spPr>
          <a:xfrm>
            <a:off x="6235271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95281FD-DEF6-4E79-AECF-D14A09638CEB}"/>
              </a:ext>
            </a:extLst>
          </p:cNvPr>
          <p:cNvSpPr/>
          <p:nvPr/>
        </p:nvSpPr>
        <p:spPr>
          <a:xfrm>
            <a:off x="6831372" y="448787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5487AD-7EDD-47C7-834A-7A78FD92CCCC}"/>
              </a:ext>
            </a:extLst>
          </p:cNvPr>
          <p:cNvSpPr/>
          <p:nvPr/>
        </p:nvSpPr>
        <p:spPr>
          <a:xfrm>
            <a:off x="5070662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317574-0FB2-4DC3-9377-F7A92E850F99}"/>
              </a:ext>
            </a:extLst>
          </p:cNvPr>
          <p:cNvSpPr/>
          <p:nvPr/>
        </p:nvSpPr>
        <p:spPr>
          <a:xfrm>
            <a:off x="5953217" y="3887530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62CA2A9-85EA-4940-8714-46D2785F8E6B}"/>
              </a:ext>
            </a:extLst>
          </p:cNvPr>
          <p:cNvSpPr/>
          <p:nvPr/>
        </p:nvSpPr>
        <p:spPr>
          <a:xfrm>
            <a:off x="7274975" y="271609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C019F5-E79B-41D4-874E-1CFE78A79A3D}"/>
              </a:ext>
            </a:extLst>
          </p:cNvPr>
          <p:cNvSpPr/>
          <p:nvPr/>
        </p:nvSpPr>
        <p:spPr>
          <a:xfrm>
            <a:off x="7859354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2114BD-AC25-4FEB-8895-241EFDEC8FF6}"/>
              </a:ext>
            </a:extLst>
          </p:cNvPr>
          <p:cNvSpPr/>
          <p:nvPr/>
        </p:nvSpPr>
        <p:spPr>
          <a:xfrm>
            <a:off x="2434162" y="389769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6BBA55D-546B-4560-85EE-EA4EF06ECA66}"/>
              </a:ext>
            </a:extLst>
          </p:cNvPr>
          <p:cNvSpPr/>
          <p:nvPr/>
        </p:nvSpPr>
        <p:spPr>
          <a:xfrm>
            <a:off x="6382088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49B6D89-69E8-405C-9D31-ACCF1FA8DD4B}"/>
              </a:ext>
            </a:extLst>
          </p:cNvPr>
          <p:cNvSpPr/>
          <p:nvPr/>
        </p:nvSpPr>
        <p:spPr>
          <a:xfrm>
            <a:off x="817943" y="2718134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B012BFA-A113-4E8D-9B6C-B2A691C799E9}"/>
              </a:ext>
            </a:extLst>
          </p:cNvPr>
          <p:cNvSpPr/>
          <p:nvPr/>
        </p:nvSpPr>
        <p:spPr>
          <a:xfrm>
            <a:off x="2285214" y="330436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25C8969-D25F-43ED-95E7-05F54FE53CC8}"/>
              </a:ext>
            </a:extLst>
          </p:cNvPr>
          <p:cNvSpPr/>
          <p:nvPr/>
        </p:nvSpPr>
        <p:spPr>
          <a:xfrm>
            <a:off x="5509464" y="27149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1184F8E-7F92-4A3E-AD83-FFBDAD527C36}"/>
              </a:ext>
            </a:extLst>
          </p:cNvPr>
          <p:cNvSpPr/>
          <p:nvPr/>
        </p:nvSpPr>
        <p:spPr>
          <a:xfrm>
            <a:off x="6096195" y="27149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89240FA-9BFE-4C4B-B672-7CAEEDE9F5D4}"/>
              </a:ext>
            </a:extLst>
          </p:cNvPr>
          <p:cNvSpPr/>
          <p:nvPr/>
        </p:nvSpPr>
        <p:spPr>
          <a:xfrm>
            <a:off x="4340331" y="271386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C9ECEE1-9DBA-4DBE-8C07-0FD6EF26817E}"/>
              </a:ext>
            </a:extLst>
          </p:cNvPr>
          <p:cNvSpPr/>
          <p:nvPr/>
        </p:nvSpPr>
        <p:spPr>
          <a:xfrm>
            <a:off x="4933736" y="271386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68B94E7-9533-43BE-9B33-23FB0839B0EA}"/>
              </a:ext>
            </a:extLst>
          </p:cNvPr>
          <p:cNvSpPr/>
          <p:nvPr/>
        </p:nvSpPr>
        <p:spPr>
          <a:xfrm>
            <a:off x="3158937" y="272722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2A8886D-1D07-44D6-906A-9A2AB05C739F}"/>
              </a:ext>
            </a:extLst>
          </p:cNvPr>
          <p:cNvSpPr/>
          <p:nvPr/>
        </p:nvSpPr>
        <p:spPr>
          <a:xfrm>
            <a:off x="3745668" y="272722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B1D5F02-385F-4DAB-BF53-A4F62FEF7D74}"/>
              </a:ext>
            </a:extLst>
          </p:cNvPr>
          <p:cNvSpPr/>
          <p:nvPr/>
        </p:nvSpPr>
        <p:spPr>
          <a:xfrm>
            <a:off x="1989804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136AF71-A895-48A9-9EC3-AFC0D8359971}"/>
              </a:ext>
            </a:extLst>
          </p:cNvPr>
          <p:cNvSpPr/>
          <p:nvPr/>
        </p:nvSpPr>
        <p:spPr>
          <a:xfrm>
            <a:off x="2583209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971AD22-7276-4A67-990D-9755C4F11645}"/>
              </a:ext>
            </a:extLst>
          </p:cNvPr>
          <p:cNvSpPr/>
          <p:nvPr/>
        </p:nvSpPr>
        <p:spPr>
          <a:xfrm>
            <a:off x="1397133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9B2CAD-A53B-4DC3-A018-EC8366B05EC0}"/>
              </a:ext>
            </a:extLst>
          </p:cNvPr>
          <p:cNvSpPr/>
          <p:nvPr/>
        </p:nvSpPr>
        <p:spPr>
          <a:xfrm>
            <a:off x="6690858" y="272055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3AFBF0D-76FD-4EA2-ABD7-92613052887A}"/>
              </a:ext>
            </a:extLst>
          </p:cNvPr>
          <p:cNvSpPr/>
          <p:nvPr/>
        </p:nvSpPr>
        <p:spPr>
          <a:xfrm>
            <a:off x="8447607" y="2713867"/>
            <a:ext cx="1031919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BD3B45D-90BD-461A-8AFA-88536486D3BB}"/>
              </a:ext>
            </a:extLst>
          </p:cNvPr>
          <p:cNvSpPr/>
          <p:nvPr/>
        </p:nvSpPr>
        <p:spPr>
          <a:xfrm>
            <a:off x="3905364" y="447502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E9C108D-799D-4495-A3A3-D40DCBDC11CB}"/>
              </a:ext>
            </a:extLst>
          </p:cNvPr>
          <p:cNvSpPr/>
          <p:nvPr/>
        </p:nvSpPr>
        <p:spPr>
          <a:xfrm>
            <a:off x="2725957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CC48E06-1DCF-4488-855E-820D155AAFFD}"/>
              </a:ext>
            </a:extLst>
          </p:cNvPr>
          <p:cNvSpPr/>
          <p:nvPr/>
        </p:nvSpPr>
        <p:spPr>
          <a:xfrm>
            <a:off x="3319362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03DECE7-A61E-407B-ADB0-BC7F93B82B29}"/>
              </a:ext>
            </a:extLst>
          </p:cNvPr>
          <p:cNvSpPr/>
          <p:nvPr/>
        </p:nvSpPr>
        <p:spPr>
          <a:xfrm>
            <a:off x="3008895" y="389455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8EF658D-732C-4DBD-8468-467CC9EF81AF}"/>
              </a:ext>
            </a:extLst>
          </p:cNvPr>
          <p:cNvSpPr/>
          <p:nvPr/>
        </p:nvSpPr>
        <p:spPr>
          <a:xfrm>
            <a:off x="8299658" y="3894551"/>
            <a:ext cx="1176136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FB63316-DB2C-44D5-A627-7C2BFAB3CAF2}"/>
              </a:ext>
            </a:extLst>
          </p:cNvPr>
          <p:cNvSpPr/>
          <p:nvPr/>
        </p:nvSpPr>
        <p:spPr>
          <a:xfrm>
            <a:off x="5366643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93013D9-02DE-4C93-92B1-7431A7D580AC}"/>
              </a:ext>
            </a:extLst>
          </p:cNvPr>
          <p:cNvSpPr/>
          <p:nvPr/>
        </p:nvSpPr>
        <p:spPr>
          <a:xfrm>
            <a:off x="7713084" y="389497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5E74B76-A5BF-4C8D-87F8-799DB44FADAE}"/>
              </a:ext>
            </a:extLst>
          </p:cNvPr>
          <p:cNvSpPr/>
          <p:nvPr/>
        </p:nvSpPr>
        <p:spPr>
          <a:xfrm>
            <a:off x="7126510" y="389435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ECF14B4-4C2E-4F66-8FE4-72CAE3B04218}"/>
              </a:ext>
            </a:extLst>
          </p:cNvPr>
          <p:cNvSpPr/>
          <p:nvPr/>
        </p:nvSpPr>
        <p:spPr>
          <a:xfrm>
            <a:off x="7570263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3324369-D78C-4401-A48F-05C9EB44C458}"/>
              </a:ext>
            </a:extLst>
          </p:cNvPr>
          <p:cNvSpPr/>
          <p:nvPr/>
        </p:nvSpPr>
        <p:spPr>
          <a:xfrm>
            <a:off x="8741689" y="3304209"/>
            <a:ext cx="734105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8A60E30-F1F6-44CC-BEEE-0C9666B23772}"/>
              </a:ext>
            </a:extLst>
          </p:cNvPr>
          <p:cNvSpPr/>
          <p:nvPr/>
        </p:nvSpPr>
        <p:spPr>
          <a:xfrm>
            <a:off x="2139456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3977F0-59B3-4EA7-9711-4D67572EB306}"/>
              </a:ext>
            </a:extLst>
          </p:cNvPr>
          <p:cNvSpPr/>
          <p:nvPr/>
        </p:nvSpPr>
        <p:spPr>
          <a:xfrm>
            <a:off x="4630001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975C300-799C-4EEF-95E3-1761F97AD0CB}"/>
              </a:ext>
            </a:extLst>
          </p:cNvPr>
          <p:cNvSpPr/>
          <p:nvPr/>
        </p:nvSpPr>
        <p:spPr>
          <a:xfrm>
            <a:off x="5809106" y="33112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8637527-948C-43FF-8DD0-20F5F483DC4C}"/>
              </a:ext>
            </a:extLst>
          </p:cNvPr>
          <p:cNvSpPr/>
          <p:nvPr/>
        </p:nvSpPr>
        <p:spPr>
          <a:xfrm>
            <a:off x="5214837" y="330685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5272AEB-B354-491E-9251-06AF44C0D7DF}"/>
              </a:ext>
            </a:extLst>
          </p:cNvPr>
          <p:cNvSpPr/>
          <p:nvPr/>
        </p:nvSpPr>
        <p:spPr>
          <a:xfrm>
            <a:off x="1851569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6622375-50D6-45D5-BD70-D91011E8E36F}"/>
              </a:ext>
            </a:extLst>
          </p:cNvPr>
          <p:cNvSpPr/>
          <p:nvPr/>
        </p:nvSpPr>
        <p:spPr>
          <a:xfrm>
            <a:off x="4483971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0BDDB09-FA29-4C38-98E8-E9AD0947EA48}"/>
              </a:ext>
            </a:extLst>
          </p:cNvPr>
          <p:cNvSpPr/>
          <p:nvPr/>
        </p:nvSpPr>
        <p:spPr>
          <a:xfrm>
            <a:off x="5660335" y="447761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91DF260-F08B-49FD-82BB-ABD52CCFB863}"/>
              </a:ext>
            </a:extLst>
          </p:cNvPr>
          <p:cNvSpPr/>
          <p:nvPr/>
        </p:nvSpPr>
        <p:spPr>
          <a:xfrm>
            <a:off x="4186248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089FCBF-8F6D-4A7B-93E2-EDCF8BEABB0F}"/>
              </a:ext>
            </a:extLst>
          </p:cNvPr>
          <p:cNvSpPr/>
          <p:nvPr/>
        </p:nvSpPr>
        <p:spPr>
          <a:xfrm>
            <a:off x="3450201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4B97157-876C-43A7-AC39-014B047DF1FE}"/>
              </a:ext>
            </a:extLst>
          </p:cNvPr>
          <p:cNvSpPr/>
          <p:nvPr/>
        </p:nvSpPr>
        <p:spPr>
          <a:xfrm>
            <a:off x="3599092" y="389388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C638CB23-0036-470F-B6DB-FCCC32F74278}"/>
              </a:ext>
            </a:extLst>
          </p:cNvPr>
          <p:cNvSpPr/>
          <p:nvPr/>
        </p:nvSpPr>
        <p:spPr>
          <a:xfrm>
            <a:off x="1695314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B8034A2-219F-49B1-BACE-27374F30A1FD}"/>
              </a:ext>
            </a:extLst>
          </p:cNvPr>
          <p:cNvSpPr/>
          <p:nvPr/>
        </p:nvSpPr>
        <p:spPr>
          <a:xfrm>
            <a:off x="6982095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608900A-44B5-4B29-84B2-1E2D50A4F9A9}"/>
              </a:ext>
            </a:extLst>
          </p:cNvPr>
          <p:cNvSpPr/>
          <p:nvPr/>
        </p:nvSpPr>
        <p:spPr>
          <a:xfrm>
            <a:off x="7411994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34BA637-ADF2-4FA4-A609-44ECF01F96ED}"/>
              </a:ext>
            </a:extLst>
          </p:cNvPr>
          <p:cNvSpPr/>
          <p:nvPr/>
        </p:nvSpPr>
        <p:spPr>
          <a:xfrm>
            <a:off x="8145307" y="330805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2CD8257-0D28-48C3-8E83-ED8CC0B25581}"/>
              </a:ext>
            </a:extLst>
          </p:cNvPr>
          <p:cNvSpPr/>
          <p:nvPr/>
        </p:nvSpPr>
        <p:spPr>
          <a:xfrm>
            <a:off x="6540137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EB079F88-2504-480C-AC6A-A5744C1C4663}"/>
              </a:ext>
            </a:extLst>
          </p:cNvPr>
          <p:cNvSpPr/>
          <p:nvPr/>
        </p:nvSpPr>
        <p:spPr>
          <a:xfrm>
            <a:off x="4776056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8080164-43A0-47F2-9727-68EE80DBDA18}"/>
              </a:ext>
            </a:extLst>
          </p:cNvPr>
          <p:cNvCxnSpPr/>
          <p:nvPr/>
        </p:nvCxnSpPr>
        <p:spPr>
          <a:xfrm>
            <a:off x="1397133" y="4487878"/>
            <a:ext cx="0" cy="4293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6E826B5-F85D-4785-8CFF-23BB81098F27}"/>
              </a:ext>
            </a:extLst>
          </p:cNvPr>
          <p:cNvSpPr txBox="1"/>
          <p:nvPr/>
        </p:nvSpPr>
        <p:spPr>
          <a:xfrm>
            <a:off x="1551487" y="4372423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</a:p>
          <a:p>
            <a:r>
              <a:rPr lang="de-DE" dirty="0"/>
              <a:t>&gt;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E3780A-1E45-429A-AE8B-821FC5134C22}"/>
              </a:ext>
            </a:extLst>
          </p:cNvPr>
          <p:cNvSpPr/>
          <p:nvPr/>
        </p:nvSpPr>
        <p:spPr>
          <a:xfrm>
            <a:off x="1404863" y="4479209"/>
            <a:ext cx="588105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2C18BD7-D2BC-427E-8CDB-117230EC2AC0}"/>
              </a:ext>
            </a:extLst>
          </p:cNvPr>
          <p:cNvSpPr/>
          <p:nvPr/>
        </p:nvSpPr>
        <p:spPr>
          <a:xfrm>
            <a:off x="6688856" y="5065802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953AE30-6362-46DE-90BA-06D0D49CDBB6}"/>
              </a:ext>
            </a:extLst>
          </p:cNvPr>
          <p:cNvSpPr/>
          <p:nvPr/>
        </p:nvSpPr>
        <p:spPr>
          <a:xfrm>
            <a:off x="10352251" y="447390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9B402E8-4AB5-425C-AC53-A5F042643491}"/>
              </a:ext>
            </a:extLst>
          </p:cNvPr>
          <p:cNvSpPr/>
          <p:nvPr/>
        </p:nvSpPr>
        <p:spPr>
          <a:xfrm>
            <a:off x="10352251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0083894-B005-4ADB-86D0-6C4EBFE84B40}"/>
              </a:ext>
            </a:extLst>
          </p:cNvPr>
          <p:cNvSpPr/>
          <p:nvPr/>
        </p:nvSpPr>
        <p:spPr>
          <a:xfrm>
            <a:off x="9763366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63E1135-7802-4CDB-85E4-F309CE727A58}"/>
              </a:ext>
            </a:extLst>
          </p:cNvPr>
          <p:cNvSpPr/>
          <p:nvPr/>
        </p:nvSpPr>
        <p:spPr>
          <a:xfrm>
            <a:off x="10923630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745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astatur, Elektronik, Computer, drinnen enthält.&#10;&#10;Automatisch generierte Beschreibung">
            <a:extLst>
              <a:ext uri="{FF2B5EF4-FFF2-40B4-BE49-F238E27FC236}">
                <a16:creationId xmlns:a16="http://schemas.microsoft.com/office/drawing/2014/main" id="{0CBDCBF2-230C-45C9-9F37-E9B07BC2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4307"/>
            <a:ext cx="10905066" cy="40207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C13553-CAE0-4788-86C1-9C5BD76F2529}"/>
              </a:ext>
            </a:extLst>
          </p:cNvPr>
          <p:cNvSpPr txBox="1"/>
          <p:nvPr/>
        </p:nvSpPr>
        <p:spPr>
          <a:xfrm>
            <a:off x="5108806" y="325747"/>
            <a:ext cx="1124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SHIFT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6273BDB-C6F7-4562-89DE-2D14D0BE4B53}"/>
              </a:ext>
            </a:extLst>
          </p:cNvPr>
          <p:cNvSpPr/>
          <p:nvPr/>
        </p:nvSpPr>
        <p:spPr>
          <a:xfrm>
            <a:off x="4049352" y="330962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A20612-E4BB-4DCA-B716-5946BE80C284}"/>
              </a:ext>
            </a:extLst>
          </p:cNvPr>
          <p:cNvSpPr/>
          <p:nvPr/>
        </p:nvSpPr>
        <p:spPr>
          <a:xfrm>
            <a:off x="2877915" y="331189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146D34-C5C9-4561-A74E-0AD298A9A154}"/>
              </a:ext>
            </a:extLst>
          </p:cNvPr>
          <p:cNvSpPr/>
          <p:nvPr/>
        </p:nvSpPr>
        <p:spPr>
          <a:xfrm>
            <a:off x="6245431" y="447878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95281FD-DEF6-4E79-AECF-D14A09638CEB}"/>
              </a:ext>
            </a:extLst>
          </p:cNvPr>
          <p:cNvSpPr/>
          <p:nvPr/>
        </p:nvSpPr>
        <p:spPr>
          <a:xfrm>
            <a:off x="6831372" y="448787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5487AD-7EDD-47C7-834A-7A78FD92CCCC}"/>
              </a:ext>
            </a:extLst>
          </p:cNvPr>
          <p:cNvSpPr/>
          <p:nvPr/>
        </p:nvSpPr>
        <p:spPr>
          <a:xfrm>
            <a:off x="5070662" y="447878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317574-0FB2-4DC3-9377-F7A92E850F99}"/>
              </a:ext>
            </a:extLst>
          </p:cNvPr>
          <p:cNvSpPr/>
          <p:nvPr/>
        </p:nvSpPr>
        <p:spPr>
          <a:xfrm>
            <a:off x="5953217" y="388753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62CA2A9-85EA-4940-8714-46D2785F8E6B}"/>
              </a:ext>
            </a:extLst>
          </p:cNvPr>
          <p:cNvSpPr/>
          <p:nvPr/>
        </p:nvSpPr>
        <p:spPr>
          <a:xfrm>
            <a:off x="7274975" y="271609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C019F5-E79B-41D4-874E-1CFE78A79A3D}"/>
              </a:ext>
            </a:extLst>
          </p:cNvPr>
          <p:cNvSpPr/>
          <p:nvPr/>
        </p:nvSpPr>
        <p:spPr>
          <a:xfrm>
            <a:off x="7859354" y="271609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2114BD-AC25-4FEB-8895-241EFDEC8FF6}"/>
              </a:ext>
            </a:extLst>
          </p:cNvPr>
          <p:cNvSpPr/>
          <p:nvPr/>
        </p:nvSpPr>
        <p:spPr>
          <a:xfrm>
            <a:off x="2434162" y="389769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6BBA55D-546B-4560-85EE-EA4EF06ECA66}"/>
              </a:ext>
            </a:extLst>
          </p:cNvPr>
          <p:cNvSpPr/>
          <p:nvPr/>
        </p:nvSpPr>
        <p:spPr>
          <a:xfrm>
            <a:off x="6382088" y="330962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49B6D89-69E8-405C-9D31-ACCF1FA8DD4B}"/>
              </a:ext>
            </a:extLst>
          </p:cNvPr>
          <p:cNvSpPr/>
          <p:nvPr/>
        </p:nvSpPr>
        <p:spPr>
          <a:xfrm>
            <a:off x="817943" y="2718134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B012BFA-A113-4E8D-9B6C-B2A691C799E9}"/>
              </a:ext>
            </a:extLst>
          </p:cNvPr>
          <p:cNvSpPr/>
          <p:nvPr/>
        </p:nvSpPr>
        <p:spPr>
          <a:xfrm>
            <a:off x="2285214" y="330436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25C8969-D25F-43ED-95E7-05F54FE53CC8}"/>
              </a:ext>
            </a:extLst>
          </p:cNvPr>
          <p:cNvSpPr/>
          <p:nvPr/>
        </p:nvSpPr>
        <p:spPr>
          <a:xfrm>
            <a:off x="5509464" y="27149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1184F8E-7F92-4A3E-AD83-FFBDAD527C36}"/>
              </a:ext>
            </a:extLst>
          </p:cNvPr>
          <p:cNvSpPr/>
          <p:nvPr/>
        </p:nvSpPr>
        <p:spPr>
          <a:xfrm>
            <a:off x="6096195" y="27149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89240FA-9BFE-4C4B-B672-7CAEEDE9F5D4}"/>
              </a:ext>
            </a:extLst>
          </p:cNvPr>
          <p:cNvSpPr/>
          <p:nvPr/>
        </p:nvSpPr>
        <p:spPr>
          <a:xfrm>
            <a:off x="4340331" y="271386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C9ECEE1-9DBA-4DBE-8C07-0FD6EF26817E}"/>
              </a:ext>
            </a:extLst>
          </p:cNvPr>
          <p:cNvSpPr/>
          <p:nvPr/>
        </p:nvSpPr>
        <p:spPr>
          <a:xfrm>
            <a:off x="4933736" y="271386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68B94E7-9533-43BE-9B33-23FB0839B0EA}"/>
              </a:ext>
            </a:extLst>
          </p:cNvPr>
          <p:cNvSpPr/>
          <p:nvPr/>
        </p:nvSpPr>
        <p:spPr>
          <a:xfrm>
            <a:off x="3158937" y="272722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2A8886D-1D07-44D6-906A-9A2AB05C739F}"/>
              </a:ext>
            </a:extLst>
          </p:cNvPr>
          <p:cNvSpPr/>
          <p:nvPr/>
        </p:nvSpPr>
        <p:spPr>
          <a:xfrm>
            <a:off x="3755828" y="272722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B1D5F02-385F-4DAB-BF53-A4F62FEF7D74}"/>
              </a:ext>
            </a:extLst>
          </p:cNvPr>
          <p:cNvSpPr/>
          <p:nvPr/>
        </p:nvSpPr>
        <p:spPr>
          <a:xfrm>
            <a:off x="1989804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136AF71-A895-48A9-9EC3-AFC0D8359971}"/>
              </a:ext>
            </a:extLst>
          </p:cNvPr>
          <p:cNvSpPr/>
          <p:nvPr/>
        </p:nvSpPr>
        <p:spPr>
          <a:xfrm>
            <a:off x="2583209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971AD22-7276-4A67-990D-9755C4F11645}"/>
              </a:ext>
            </a:extLst>
          </p:cNvPr>
          <p:cNvSpPr/>
          <p:nvPr/>
        </p:nvSpPr>
        <p:spPr>
          <a:xfrm>
            <a:off x="1397133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9B2CAD-A53B-4DC3-A018-EC8366B05EC0}"/>
              </a:ext>
            </a:extLst>
          </p:cNvPr>
          <p:cNvSpPr/>
          <p:nvPr/>
        </p:nvSpPr>
        <p:spPr>
          <a:xfrm>
            <a:off x="6690858" y="272055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3AFBF0D-76FD-4EA2-ABD7-92613052887A}"/>
              </a:ext>
            </a:extLst>
          </p:cNvPr>
          <p:cNvSpPr/>
          <p:nvPr/>
        </p:nvSpPr>
        <p:spPr>
          <a:xfrm>
            <a:off x="8447607" y="2713867"/>
            <a:ext cx="1031919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BD3B45D-90BD-461A-8AFA-88536486D3BB}"/>
              </a:ext>
            </a:extLst>
          </p:cNvPr>
          <p:cNvSpPr/>
          <p:nvPr/>
        </p:nvSpPr>
        <p:spPr>
          <a:xfrm>
            <a:off x="3905364" y="4475022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E9C108D-799D-4495-A3A3-D40DCBDC11CB}"/>
              </a:ext>
            </a:extLst>
          </p:cNvPr>
          <p:cNvSpPr/>
          <p:nvPr/>
        </p:nvSpPr>
        <p:spPr>
          <a:xfrm>
            <a:off x="2725957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CC48E06-1DCF-4488-855E-820D155AAFFD}"/>
              </a:ext>
            </a:extLst>
          </p:cNvPr>
          <p:cNvSpPr/>
          <p:nvPr/>
        </p:nvSpPr>
        <p:spPr>
          <a:xfrm>
            <a:off x="3319362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03DECE7-A61E-407B-ADB0-BC7F93B82B29}"/>
              </a:ext>
            </a:extLst>
          </p:cNvPr>
          <p:cNvSpPr/>
          <p:nvPr/>
        </p:nvSpPr>
        <p:spPr>
          <a:xfrm>
            <a:off x="3008895" y="389455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8EF658D-732C-4DBD-8468-467CC9EF81AF}"/>
              </a:ext>
            </a:extLst>
          </p:cNvPr>
          <p:cNvSpPr/>
          <p:nvPr/>
        </p:nvSpPr>
        <p:spPr>
          <a:xfrm>
            <a:off x="8299658" y="3894551"/>
            <a:ext cx="1176136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FB63316-DB2C-44D5-A627-7C2BFAB3CAF2}"/>
              </a:ext>
            </a:extLst>
          </p:cNvPr>
          <p:cNvSpPr/>
          <p:nvPr/>
        </p:nvSpPr>
        <p:spPr>
          <a:xfrm>
            <a:off x="5366643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93013D9-02DE-4C93-92B1-7431A7D580AC}"/>
              </a:ext>
            </a:extLst>
          </p:cNvPr>
          <p:cNvSpPr/>
          <p:nvPr/>
        </p:nvSpPr>
        <p:spPr>
          <a:xfrm>
            <a:off x="7713084" y="389497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5E74B76-A5BF-4C8D-87F8-799DB44FADAE}"/>
              </a:ext>
            </a:extLst>
          </p:cNvPr>
          <p:cNvSpPr/>
          <p:nvPr/>
        </p:nvSpPr>
        <p:spPr>
          <a:xfrm>
            <a:off x="7126510" y="389435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ECF14B4-4C2E-4F66-8FE4-72CAE3B04218}"/>
              </a:ext>
            </a:extLst>
          </p:cNvPr>
          <p:cNvSpPr/>
          <p:nvPr/>
        </p:nvSpPr>
        <p:spPr>
          <a:xfrm>
            <a:off x="7570263" y="331189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3324369-D78C-4401-A48F-05C9EB44C458}"/>
              </a:ext>
            </a:extLst>
          </p:cNvPr>
          <p:cNvSpPr/>
          <p:nvPr/>
        </p:nvSpPr>
        <p:spPr>
          <a:xfrm>
            <a:off x="8741689" y="3304209"/>
            <a:ext cx="734105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8A60E30-F1F6-44CC-BEEE-0C9666B23772}"/>
              </a:ext>
            </a:extLst>
          </p:cNvPr>
          <p:cNvSpPr/>
          <p:nvPr/>
        </p:nvSpPr>
        <p:spPr>
          <a:xfrm>
            <a:off x="2139456" y="447878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3977F0-59B3-4EA7-9711-4D67572EB306}"/>
              </a:ext>
            </a:extLst>
          </p:cNvPr>
          <p:cNvSpPr/>
          <p:nvPr/>
        </p:nvSpPr>
        <p:spPr>
          <a:xfrm>
            <a:off x="4630001" y="331189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975C300-799C-4EEF-95E3-1761F97AD0CB}"/>
              </a:ext>
            </a:extLst>
          </p:cNvPr>
          <p:cNvSpPr/>
          <p:nvPr/>
        </p:nvSpPr>
        <p:spPr>
          <a:xfrm>
            <a:off x="5809106" y="33112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8637527-948C-43FF-8DD0-20F5F483DC4C}"/>
              </a:ext>
            </a:extLst>
          </p:cNvPr>
          <p:cNvSpPr/>
          <p:nvPr/>
        </p:nvSpPr>
        <p:spPr>
          <a:xfrm>
            <a:off x="5214837" y="330685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5272AEB-B354-491E-9251-06AF44C0D7DF}"/>
              </a:ext>
            </a:extLst>
          </p:cNvPr>
          <p:cNvSpPr/>
          <p:nvPr/>
        </p:nvSpPr>
        <p:spPr>
          <a:xfrm>
            <a:off x="1851569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6622375-50D6-45D5-BD70-D91011E8E36F}"/>
              </a:ext>
            </a:extLst>
          </p:cNvPr>
          <p:cNvSpPr/>
          <p:nvPr/>
        </p:nvSpPr>
        <p:spPr>
          <a:xfrm>
            <a:off x="4483971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0BDDB09-FA29-4C38-98E8-E9AD0947EA48}"/>
              </a:ext>
            </a:extLst>
          </p:cNvPr>
          <p:cNvSpPr/>
          <p:nvPr/>
        </p:nvSpPr>
        <p:spPr>
          <a:xfrm>
            <a:off x="5660335" y="447761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91DF260-F08B-49FD-82BB-ABD52CCFB863}"/>
              </a:ext>
            </a:extLst>
          </p:cNvPr>
          <p:cNvSpPr/>
          <p:nvPr/>
        </p:nvSpPr>
        <p:spPr>
          <a:xfrm>
            <a:off x="4186248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089FCBF-8F6D-4A7B-93E2-EDCF8BEABB0F}"/>
              </a:ext>
            </a:extLst>
          </p:cNvPr>
          <p:cNvSpPr/>
          <p:nvPr/>
        </p:nvSpPr>
        <p:spPr>
          <a:xfrm>
            <a:off x="3450201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4B97157-876C-43A7-AC39-014B047DF1FE}"/>
              </a:ext>
            </a:extLst>
          </p:cNvPr>
          <p:cNvSpPr/>
          <p:nvPr/>
        </p:nvSpPr>
        <p:spPr>
          <a:xfrm>
            <a:off x="3599092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C638CB23-0036-470F-B6DB-FCCC32F74278}"/>
              </a:ext>
            </a:extLst>
          </p:cNvPr>
          <p:cNvSpPr/>
          <p:nvPr/>
        </p:nvSpPr>
        <p:spPr>
          <a:xfrm>
            <a:off x="1695314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B8034A2-219F-49B1-BACE-27374F30A1FD}"/>
              </a:ext>
            </a:extLst>
          </p:cNvPr>
          <p:cNvSpPr/>
          <p:nvPr/>
        </p:nvSpPr>
        <p:spPr>
          <a:xfrm>
            <a:off x="6982095" y="330962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608900A-44B5-4B29-84B2-1E2D50A4F9A9}"/>
              </a:ext>
            </a:extLst>
          </p:cNvPr>
          <p:cNvSpPr/>
          <p:nvPr/>
        </p:nvSpPr>
        <p:spPr>
          <a:xfrm>
            <a:off x="7411994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34BA637-ADF2-4FA4-A609-44ECF01F96ED}"/>
              </a:ext>
            </a:extLst>
          </p:cNvPr>
          <p:cNvSpPr/>
          <p:nvPr/>
        </p:nvSpPr>
        <p:spPr>
          <a:xfrm>
            <a:off x="8145307" y="330805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2CD8257-0D28-48C3-8E83-ED8CC0B25581}"/>
              </a:ext>
            </a:extLst>
          </p:cNvPr>
          <p:cNvSpPr/>
          <p:nvPr/>
        </p:nvSpPr>
        <p:spPr>
          <a:xfrm>
            <a:off x="6540137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EB079F88-2504-480C-AC6A-A5744C1C4663}"/>
              </a:ext>
            </a:extLst>
          </p:cNvPr>
          <p:cNvSpPr/>
          <p:nvPr/>
        </p:nvSpPr>
        <p:spPr>
          <a:xfrm>
            <a:off x="4776056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8080164-43A0-47F2-9727-68EE80DBDA18}"/>
              </a:ext>
            </a:extLst>
          </p:cNvPr>
          <p:cNvCxnSpPr/>
          <p:nvPr/>
        </p:nvCxnSpPr>
        <p:spPr>
          <a:xfrm>
            <a:off x="1397133" y="4487878"/>
            <a:ext cx="0" cy="4293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6E826B5-F85D-4785-8CFF-23BB81098F27}"/>
              </a:ext>
            </a:extLst>
          </p:cNvPr>
          <p:cNvSpPr txBox="1"/>
          <p:nvPr/>
        </p:nvSpPr>
        <p:spPr>
          <a:xfrm>
            <a:off x="1551487" y="4372423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</a:p>
          <a:p>
            <a:r>
              <a:rPr lang="de-DE" dirty="0"/>
              <a:t>&gt;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E3780A-1E45-429A-AE8B-821FC5134C22}"/>
              </a:ext>
            </a:extLst>
          </p:cNvPr>
          <p:cNvSpPr/>
          <p:nvPr/>
        </p:nvSpPr>
        <p:spPr>
          <a:xfrm>
            <a:off x="1404863" y="4479209"/>
            <a:ext cx="588105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D65393C-DAE2-4F50-AE00-4AA88D8C8905}"/>
              </a:ext>
            </a:extLst>
          </p:cNvPr>
          <p:cNvSpPr/>
          <p:nvPr/>
        </p:nvSpPr>
        <p:spPr>
          <a:xfrm>
            <a:off x="824986" y="4487878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DCBB769-C492-4656-9C65-015DAF746E34}"/>
              </a:ext>
            </a:extLst>
          </p:cNvPr>
          <p:cNvSpPr/>
          <p:nvPr/>
        </p:nvSpPr>
        <p:spPr>
          <a:xfrm>
            <a:off x="8008801" y="4481060"/>
            <a:ext cx="1447082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41D3915-C5D4-467A-BA43-507B0EB25258}"/>
              </a:ext>
            </a:extLst>
          </p:cNvPr>
          <p:cNvSpPr/>
          <p:nvPr/>
        </p:nvSpPr>
        <p:spPr>
          <a:xfrm>
            <a:off x="817943" y="3304209"/>
            <a:ext cx="751638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D83C273-699E-4663-8F1F-DF49AEBC517B}"/>
              </a:ext>
            </a:extLst>
          </p:cNvPr>
          <p:cNvSpPr/>
          <p:nvPr/>
        </p:nvSpPr>
        <p:spPr>
          <a:xfrm>
            <a:off x="10352251" y="447390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EFF676F-B577-4F82-B144-9A1420C00062}"/>
              </a:ext>
            </a:extLst>
          </p:cNvPr>
          <p:cNvSpPr/>
          <p:nvPr/>
        </p:nvSpPr>
        <p:spPr>
          <a:xfrm>
            <a:off x="10352251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C482CEC-9466-409E-A20F-E7AFAB4AE3E5}"/>
              </a:ext>
            </a:extLst>
          </p:cNvPr>
          <p:cNvSpPr/>
          <p:nvPr/>
        </p:nvSpPr>
        <p:spPr>
          <a:xfrm>
            <a:off x="9763366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2B38855-0A13-44EB-BAD4-390590286471}"/>
              </a:ext>
            </a:extLst>
          </p:cNvPr>
          <p:cNvSpPr/>
          <p:nvPr/>
        </p:nvSpPr>
        <p:spPr>
          <a:xfrm>
            <a:off x="10923630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268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astatur, Elektronik, Computer, drinnen enthält.&#10;&#10;Automatisch generierte Beschreibung">
            <a:extLst>
              <a:ext uri="{FF2B5EF4-FFF2-40B4-BE49-F238E27FC236}">
                <a16:creationId xmlns:a16="http://schemas.microsoft.com/office/drawing/2014/main" id="{0CBDCBF2-230C-45C9-9F37-E9B07BC2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4307"/>
            <a:ext cx="10905066" cy="40207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C13553-CAE0-4788-86C1-9C5BD76F2529}"/>
              </a:ext>
            </a:extLst>
          </p:cNvPr>
          <p:cNvSpPr txBox="1"/>
          <p:nvPr/>
        </p:nvSpPr>
        <p:spPr>
          <a:xfrm>
            <a:off x="5108806" y="325747"/>
            <a:ext cx="2066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CTRL-SHIFT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6273BDB-C6F7-4562-89DE-2D14D0BE4B53}"/>
              </a:ext>
            </a:extLst>
          </p:cNvPr>
          <p:cNvSpPr/>
          <p:nvPr/>
        </p:nvSpPr>
        <p:spPr>
          <a:xfrm>
            <a:off x="4049352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A20612-E4BB-4DCA-B716-5946BE80C284}"/>
              </a:ext>
            </a:extLst>
          </p:cNvPr>
          <p:cNvSpPr/>
          <p:nvPr/>
        </p:nvSpPr>
        <p:spPr>
          <a:xfrm>
            <a:off x="2877915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146D34-C5C9-4561-A74E-0AD298A9A154}"/>
              </a:ext>
            </a:extLst>
          </p:cNvPr>
          <p:cNvSpPr/>
          <p:nvPr/>
        </p:nvSpPr>
        <p:spPr>
          <a:xfrm>
            <a:off x="6235271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95281FD-DEF6-4E79-AECF-D14A09638CEB}"/>
              </a:ext>
            </a:extLst>
          </p:cNvPr>
          <p:cNvSpPr/>
          <p:nvPr/>
        </p:nvSpPr>
        <p:spPr>
          <a:xfrm>
            <a:off x="6831372" y="448787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5487AD-7EDD-47C7-834A-7A78FD92CCCC}"/>
              </a:ext>
            </a:extLst>
          </p:cNvPr>
          <p:cNvSpPr/>
          <p:nvPr/>
        </p:nvSpPr>
        <p:spPr>
          <a:xfrm>
            <a:off x="5070662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317574-0FB2-4DC3-9377-F7A92E850F99}"/>
              </a:ext>
            </a:extLst>
          </p:cNvPr>
          <p:cNvSpPr/>
          <p:nvPr/>
        </p:nvSpPr>
        <p:spPr>
          <a:xfrm>
            <a:off x="5953217" y="3887530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62CA2A9-85EA-4940-8714-46D2785F8E6B}"/>
              </a:ext>
            </a:extLst>
          </p:cNvPr>
          <p:cNvSpPr/>
          <p:nvPr/>
        </p:nvSpPr>
        <p:spPr>
          <a:xfrm>
            <a:off x="7274975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C019F5-E79B-41D4-874E-1CFE78A79A3D}"/>
              </a:ext>
            </a:extLst>
          </p:cNvPr>
          <p:cNvSpPr/>
          <p:nvPr/>
        </p:nvSpPr>
        <p:spPr>
          <a:xfrm>
            <a:off x="7859354" y="271609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2114BD-AC25-4FEB-8895-241EFDEC8FF6}"/>
              </a:ext>
            </a:extLst>
          </p:cNvPr>
          <p:cNvSpPr/>
          <p:nvPr/>
        </p:nvSpPr>
        <p:spPr>
          <a:xfrm>
            <a:off x="2434162" y="389769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6BBA55D-546B-4560-85EE-EA4EF06ECA66}"/>
              </a:ext>
            </a:extLst>
          </p:cNvPr>
          <p:cNvSpPr/>
          <p:nvPr/>
        </p:nvSpPr>
        <p:spPr>
          <a:xfrm>
            <a:off x="6382088" y="330962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49B6D89-69E8-405C-9D31-ACCF1FA8DD4B}"/>
              </a:ext>
            </a:extLst>
          </p:cNvPr>
          <p:cNvSpPr/>
          <p:nvPr/>
        </p:nvSpPr>
        <p:spPr>
          <a:xfrm>
            <a:off x="817943" y="2718134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B012BFA-A113-4E8D-9B6C-B2A691C799E9}"/>
              </a:ext>
            </a:extLst>
          </p:cNvPr>
          <p:cNvSpPr/>
          <p:nvPr/>
        </p:nvSpPr>
        <p:spPr>
          <a:xfrm>
            <a:off x="2285214" y="330436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25C8969-D25F-43ED-95E7-05F54FE53CC8}"/>
              </a:ext>
            </a:extLst>
          </p:cNvPr>
          <p:cNvSpPr/>
          <p:nvPr/>
        </p:nvSpPr>
        <p:spPr>
          <a:xfrm>
            <a:off x="5509464" y="27149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1184F8E-7F92-4A3E-AD83-FFBDAD527C36}"/>
              </a:ext>
            </a:extLst>
          </p:cNvPr>
          <p:cNvSpPr/>
          <p:nvPr/>
        </p:nvSpPr>
        <p:spPr>
          <a:xfrm>
            <a:off x="6096195" y="27149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89240FA-9BFE-4C4B-B672-7CAEEDE9F5D4}"/>
              </a:ext>
            </a:extLst>
          </p:cNvPr>
          <p:cNvSpPr/>
          <p:nvPr/>
        </p:nvSpPr>
        <p:spPr>
          <a:xfrm>
            <a:off x="4340331" y="271386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C9ECEE1-9DBA-4DBE-8C07-0FD6EF26817E}"/>
              </a:ext>
            </a:extLst>
          </p:cNvPr>
          <p:cNvSpPr/>
          <p:nvPr/>
        </p:nvSpPr>
        <p:spPr>
          <a:xfrm>
            <a:off x="4933736" y="271386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68B94E7-9533-43BE-9B33-23FB0839B0EA}"/>
              </a:ext>
            </a:extLst>
          </p:cNvPr>
          <p:cNvSpPr/>
          <p:nvPr/>
        </p:nvSpPr>
        <p:spPr>
          <a:xfrm>
            <a:off x="3158937" y="272722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2A8886D-1D07-44D6-906A-9A2AB05C739F}"/>
              </a:ext>
            </a:extLst>
          </p:cNvPr>
          <p:cNvSpPr/>
          <p:nvPr/>
        </p:nvSpPr>
        <p:spPr>
          <a:xfrm>
            <a:off x="3745668" y="272722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B1D5F02-385F-4DAB-BF53-A4F62FEF7D74}"/>
              </a:ext>
            </a:extLst>
          </p:cNvPr>
          <p:cNvSpPr/>
          <p:nvPr/>
        </p:nvSpPr>
        <p:spPr>
          <a:xfrm>
            <a:off x="1989804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136AF71-A895-48A9-9EC3-AFC0D8359971}"/>
              </a:ext>
            </a:extLst>
          </p:cNvPr>
          <p:cNvSpPr/>
          <p:nvPr/>
        </p:nvSpPr>
        <p:spPr>
          <a:xfrm>
            <a:off x="2583209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971AD22-7276-4A67-990D-9755C4F11645}"/>
              </a:ext>
            </a:extLst>
          </p:cNvPr>
          <p:cNvSpPr/>
          <p:nvPr/>
        </p:nvSpPr>
        <p:spPr>
          <a:xfrm>
            <a:off x="1397133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9B2CAD-A53B-4DC3-A018-EC8366B05EC0}"/>
              </a:ext>
            </a:extLst>
          </p:cNvPr>
          <p:cNvSpPr/>
          <p:nvPr/>
        </p:nvSpPr>
        <p:spPr>
          <a:xfrm>
            <a:off x="6690858" y="2720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3AFBF0D-76FD-4EA2-ABD7-92613052887A}"/>
              </a:ext>
            </a:extLst>
          </p:cNvPr>
          <p:cNvSpPr/>
          <p:nvPr/>
        </p:nvSpPr>
        <p:spPr>
          <a:xfrm>
            <a:off x="8447607" y="2713867"/>
            <a:ext cx="1031919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BD3B45D-90BD-461A-8AFA-88536486D3BB}"/>
              </a:ext>
            </a:extLst>
          </p:cNvPr>
          <p:cNvSpPr/>
          <p:nvPr/>
        </p:nvSpPr>
        <p:spPr>
          <a:xfrm>
            <a:off x="3905364" y="447502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E9C108D-799D-4495-A3A3-D40DCBDC11CB}"/>
              </a:ext>
            </a:extLst>
          </p:cNvPr>
          <p:cNvSpPr/>
          <p:nvPr/>
        </p:nvSpPr>
        <p:spPr>
          <a:xfrm>
            <a:off x="2725957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CC48E06-1DCF-4488-855E-820D155AAFFD}"/>
              </a:ext>
            </a:extLst>
          </p:cNvPr>
          <p:cNvSpPr/>
          <p:nvPr/>
        </p:nvSpPr>
        <p:spPr>
          <a:xfrm>
            <a:off x="3319362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03DECE7-A61E-407B-ADB0-BC7F93B82B29}"/>
              </a:ext>
            </a:extLst>
          </p:cNvPr>
          <p:cNvSpPr/>
          <p:nvPr/>
        </p:nvSpPr>
        <p:spPr>
          <a:xfrm>
            <a:off x="3008895" y="3894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8EF658D-732C-4DBD-8468-467CC9EF81AF}"/>
              </a:ext>
            </a:extLst>
          </p:cNvPr>
          <p:cNvSpPr/>
          <p:nvPr/>
        </p:nvSpPr>
        <p:spPr>
          <a:xfrm>
            <a:off x="8299658" y="3894551"/>
            <a:ext cx="1176136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FB63316-DB2C-44D5-A627-7C2BFAB3CAF2}"/>
              </a:ext>
            </a:extLst>
          </p:cNvPr>
          <p:cNvSpPr/>
          <p:nvPr/>
        </p:nvSpPr>
        <p:spPr>
          <a:xfrm>
            <a:off x="5366643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93013D9-02DE-4C93-92B1-7431A7D580AC}"/>
              </a:ext>
            </a:extLst>
          </p:cNvPr>
          <p:cNvSpPr/>
          <p:nvPr/>
        </p:nvSpPr>
        <p:spPr>
          <a:xfrm>
            <a:off x="7713084" y="389497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5E74B76-A5BF-4C8D-87F8-799DB44FADAE}"/>
              </a:ext>
            </a:extLst>
          </p:cNvPr>
          <p:cNvSpPr/>
          <p:nvPr/>
        </p:nvSpPr>
        <p:spPr>
          <a:xfrm>
            <a:off x="7126510" y="389435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ECF14B4-4C2E-4F66-8FE4-72CAE3B04218}"/>
              </a:ext>
            </a:extLst>
          </p:cNvPr>
          <p:cNvSpPr/>
          <p:nvPr/>
        </p:nvSpPr>
        <p:spPr>
          <a:xfrm>
            <a:off x="7570263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3324369-D78C-4401-A48F-05C9EB44C458}"/>
              </a:ext>
            </a:extLst>
          </p:cNvPr>
          <p:cNvSpPr/>
          <p:nvPr/>
        </p:nvSpPr>
        <p:spPr>
          <a:xfrm>
            <a:off x="8741689" y="3304209"/>
            <a:ext cx="734105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8A60E30-F1F6-44CC-BEEE-0C9666B23772}"/>
              </a:ext>
            </a:extLst>
          </p:cNvPr>
          <p:cNvSpPr/>
          <p:nvPr/>
        </p:nvSpPr>
        <p:spPr>
          <a:xfrm>
            <a:off x="2139456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3977F0-59B3-4EA7-9711-4D67572EB306}"/>
              </a:ext>
            </a:extLst>
          </p:cNvPr>
          <p:cNvSpPr/>
          <p:nvPr/>
        </p:nvSpPr>
        <p:spPr>
          <a:xfrm>
            <a:off x="4630001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975C300-799C-4EEF-95E3-1761F97AD0CB}"/>
              </a:ext>
            </a:extLst>
          </p:cNvPr>
          <p:cNvSpPr/>
          <p:nvPr/>
        </p:nvSpPr>
        <p:spPr>
          <a:xfrm>
            <a:off x="5809106" y="33112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8637527-948C-43FF-8DD0-20F5F483DC4C}"/>
              </a:ext>
            </a:extLst>
          </p:cNvPr>
          <p:cNvSpPr/>
          <p:nvPr/>
        </p:nvSpPr>
        <p:spPr>
          <a:xfrm>
            <a:off x="5214837" y="330685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5272AEB-B354-491E-9251-06AF44C0D7DF}"/>
              </a:ext>
            </a:extLst>
          </p:cNvPr>
          <p:cNvSpPr/>
          <p:nvPr/>
        </p:nvSpPr>
        <p:spPr>
          <a:xfrm>
            <a:off x="1851569" y="389388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6622375-50D6-45D5-BD70-D91011E8E36F}"/>
              </a:ext>
            </a:extLst>
          </p:cNvPr>
          <p:cNvSpPr/>
          <p:nvPr/>
        </p:nvSpPr>
        <p:spPr>
          <a:xfrm>
            <a:off x="4483971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0BDDB09-FA29-4C38-98E8-E9AD0947EA48}"/>
              </a:ext>
            </a:extLst>
          </p:cNvPr>
          <p:cNvSpPr/>
          <p:nvPr/>
        </p:nvSpPr>
        <p:spPr>
          <a:xfrm>
            <a:off x="5660335" y="447761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91DF260-F08B-49FD-82BB-ABD52CCFB863}"/>
              </a:ext>
            </a:extLst>
          </p:cNvPr>
          <p:cNvSpPr/>
          <p:nvPr/>
        </p:nvSpPr>
        <p:spPr>
          <a:xfrm>
            <a:off x="4186248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089FCBF-8F6D-4A7B-93E2-EDCF8BEABB0F}"/>
              </a:ext>
            </a:extLst>
          </p:cNvPr>
          <p:cNvSpPr/>
          <p:nvPr/>
        </p:nvSpPr>
        <p:spPr>
          <a:xfrm>
            <a:off x="3450201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4B97157-876C-43A7-AC39-014B047DF1FE}"/>
              </a:ext>
            </a:extLst>
          </p:cNvPr>
          <p:cNvSpPr/>
          <p:nvPr/>
        </p:nvSpPr>
        <p:spPr>
          <a:xfrm>
            <a:off x="3599092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C638CB23-0036-470F-B6DB-FCCC32F74278}"/>
              </a:ext>
            </a:extLst>
          </p:cNvPr>
          <p:cNvSpPr/>
          <p:nvPr/>
        </p:nvSpPr>
        <p:spPr>
          <a:xfrm>
            <a:off x="1695314" y="33042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B8034A2-219F-49B1-BACE-27374F30A1FD}"/>
              </a:ext>
            </a:extLst>
          </p:cNvPr>
          <p:cNvSpPr/>
          <p:nvPr/>
        </p:nvSpPr>
        <p:spPr>
          <a:xfrm>
            <a:off x="6982095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608900A-44B5-4B29-84B2-1E2D50A4F9A9}"/>
              </a:ext>
            </a:extLst>
          </p:cNvPr>
          <p:cNvSpPr/>
          <p:nvPr/>
        </p:nvSpPr>
        <p:spPr>
          <a:xfrm>
            <a:off x="7411994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34BA637-ADF2-4FA4-A609-44ECF01F96ED}"/>
              </a:ext>
            </a:extLst>
          </p:cNvPr>
          <p:cNvSpPr/>
          <p:nvPr/>
        </p:nvSpPr>
        <p:spPr>
          <a:xfrm>
            <a:off x="8145307" y="3308051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2CD8257-0D28-48C3-8E83-ED8CC0B25581}"/>
              </a:ext>
            </a:extLst>
          </p:cNvPr>
          <p:cNvSpPr/>
          <p:nvPr/>
        </p:nvSpPr>
        <p:spPr>
          <a:xfrm>
            <a:off x="6540137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EB079F88-2504-480C-AC6A-A5744C1C4663}"/>
              </a:ext>
            </a:extLst>
          </p:cNvPr>
          <p:cNvSpPr/>
          <p:nvPr/>
        </p:nvSpPr>
        <p:spPr>
          <a:xfrm>
            <a:off x="4776056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8080164-43A0-47F2-9727-68EE80DBDA18}"/>
              </a:ext>
            </a:extLst>
          </p:cNvPr>
          <p:cNvCxnSpPr/>
          <p:nvPr/>
        </p:nvCxnSpPr>
        <p:spPr>
          <a:xfrm>
            <a:off x="1397133" y="4487878"/>
            <a:ext cx="0" cy="4293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6E826B5-F85D-4785-8CFF-23BB81098F27}"/>
              </a:ext>
            </a:extLst>
          </p:cNvPr>
          <p:cNvSpPr txBox="1"/>
          <p:nvPr/>
        </p:nvSpPr>
        <p:spPr>
          <a:xfrm>
            <a:off x="1551487" y="4372423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</a:p>
          <a:p>
            <a:r>
              <a:rPr lang="de-DE" dirty="0"/>
              <a:t>&gt;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E3780A-1E45-429A-AE8B-821FC5134C22}"/>
              </a:ext>
            </a:extLst>
          </p:cNvPr>
          <p:cNvSpPr/>
          <p:nvPr/>
        </p:nvSpPr>
        <p:spPr>
          <a:xfrm>
            <a:off x="1404863" y="4479209"/>
            <a:ext cx="588105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1B22B55-E90F-407B-B61F-2D7B6771B060}"/>
              </a:ext>
            </a:extLst>
          </p:cNvPr>
          <p:cNvSpPr/>
          <p:nvPr/>
        </p:nvSpPr>
        <p:spPr>
          <a:xfrm>
            <a:off x="825630" y="5068442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FA241F1-988E-4EAF-81DF-16EF605B89D7}"/>
              </a:ext>
            </a:extLst>
          </p:cNvPr>
          <p:cNvSpPr/>
          <p:nvPr/>
        </p:nvSpPr>
        <p:spPr>
          <a:xfrm>
            <a:off x="8004561" y="4484065"/>
            <a:ext cx="1461481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AB342FA-A945-48DD-A9A9-A53D8F1C6718}"/>
              </a:ext>
            </a:extLst>
          </p:cNvPr>
          <p:cNvSpPr/>
          <p:nvPr/>
        </p:nvSpPr>
        <p:spPr>
          <a:xfrm>
            <a:off x="10352251" y="447390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3FAAF56-4596-4113-B467-C201EE76E0AD}"/>
              </a:ext>
            </a:extLst>
          </p:cNvPr>
          <p:cNvSpPr/>
          <p:nvPr/>
        </p:nvSpPr>
        <p:spPr>
          <a:xfrm>
            <a:off x="10352251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824A769-44E4-44D6-832D-066D5CC7580A}"/>
              </a:ext>
            </a:extLst>
          </p:cNvPr>
          <p:cNvSpPr/>
          <p:nvPr/>
        </p:nvSpPr>
        <p:spPr>
          <a:xfrm>
            <a:off x="9763366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A4B5007-A7E8-4A4B-8917-64602F522D2F}"/>
              </a:ext>
            </a:extLst>
          </p:cNvPr>
          <p:cNvSpPr/>
          <p:nvPr/>
        </p:nvSpPr>
        <p:spPr>
          <a:xfrm>
            <a:off x="10923630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5D9C3FB-E9BB-4CFB-B78E-7F49333D58CE}"/>
              </a:ext>
            </a:extLst>
          </p:cNvPr>
          <p:cNvSpPr/>
          <p:nvPr/>
        </p:nvSpPr>
        <p:spPr>
          <a:xfrm>
            <a:off x="823915" y="4477743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DE597F1-1513-491F-B991-1486076CAA79}"/>
              </a:ext>
            </a:extLst>
          </p:cNvPr>
          <p:cNvSpPr/>
          <p:nvPr/>
        </p:nvSpPr>
        <p:spPr>
          <a:xfrm>
            <a:off x="8893644" y="5065843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3B4916F-1EEF-41EE-8B22-CB62A11FC25A}"/>
              </a:ext>
            </a:extLst>
          </p:cNvPr>
          <p:cNvSpPr/>
          <p:nvPr/>
        </p:nvSpPr>
        <p:spPr>
          <a:xfrm>
            <a:off x="819979" y="3316903"/>
            <a:ext cx="749602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98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astatur, Elektronik, Computer, drinnen enthält.&#10;&#10;Automatisch generierte Beschreibung">
            <a:extLst>
              <a:ext uri="{FF2B5EF4-FFF2-40B4-BE49-F238E27FC236}">
                <a16:creationId xmlns:a16="http://schemas.microsoft.com/office/drawing/2014/main" id="{0CBDCBF2-230C-45C9-9F37-E9B07BC2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4307"/>
            <a:ext cx="10905066" cy="40207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C13553-CAE0-4788-86C1-9C5BD76F2529}"/>
              </a:ext>
            </a:extLst>
          </p:cNvPr>
          <p:cNvSpPr txBox="1"/>
          <p:nvPr/>
        </p:nvSpPr>
        <p:spPr>
          <a:xfrm>
            <a:off x="5108806" y="325747"/>
            <a:ext cx="1829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ALT-SHIFT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6273BDB-C6F7-4562-89DE-2D14D0BE4B53}"/>
              </a:ext>
            </a:extLst>
          </p:cNvPr>
          <p:cNvSpPr/>
          <p:nvPr/>
        </p:nvSpPr>
        <p:spPr>
          <a:xfrm>
            <a:off x="4049352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A20612-E4BB-4DCA-B716-5946BE80C284}"/>
              </a:ext>
            </a:extLst>
          </p:cNvPr>
          <p:cNvSpPr/>
          <p:nvPr/>
        </p:nvSpPr>
        <p:spPr>
          <a:xfrm>
            <a:off x="2877915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146D34-C5C9-4561-A74E-0AD298A9A154}"/>
              </a:ext>
            </a:extLst>
          </p:cNvPr>
          <p:cNvSpPr/>
          <p:nvPr/>
        </p:nvSpPr>
        <p:spPr>
          <a:xfrm>
            <a:off x="6235271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95281FD-DEF6-4E79-AECF-D14A09638CEB}"/>
              </a:ext>
            </a:extLst>
          </p:cNvPr>
          <p:cNvSpPr/>
          <p:nvPr/>
        </p:nvSpPr>
        <p:spPr>
          <a:xfrm>
            <a:off x="6831372" y="448787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5487AD-7EDD-47C7-834A-7A78FD92CCCC}"/>
              </a:ext>
            </a:extLst>
          </p:cNvPr>
          <p:cNvSpPr/>
          <p:nvPr/>
        </p:nvSpPr>
        <p:spPr>
          <a:xfrm>
            <a:off x="5070662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317574-0FB2-4DC3-9377-F7A92E850F99}"/>
              </a:ext>
            </a:extLst>
          </p:cNvPr>
          <p:cNvSpPr/>
          <p:nvPr/>
        </p:nvSpPr>
        <p:spPr>
          <a:xfrm>
            <a:off x="5953217" y="388753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62CA2A9-85EA-4940-8714-46D2785F8E6B}"/>
              </a:ext>
            </a:extLst>
          </p:cNvPr>
          <p:cNvSpPr/>
          <p:nvPr/>
        </p:nvSpPr>
        <p:spPr>
          <a:xfrm>
            <a:off x="7274975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C019F5-E79B-41D4-874E-1CFE78A79A3D}"/>
              </a:ext>
            </a:extLst>
          </p:cNvPr>
          <p:cNvSpPr/>
          <p:nvPr/>
        </p:nvSpPr>
        <p:spPr>
          <a:xfrm>
            <a:off x="7859354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2114BD-AC25-4FEB-8895-241EFDEC8FF6}"/>
              </a:ext>
            </a:extLst>
          </p:cNvPr>
          <p:cNvSpPr/>
          <p:nvPr/>
        </p:nvSpPr>
        <p:spPr>
          <a:xfrm>
            <a:off x="2434162" y="3897690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6BBA55D-546B-4560-85EE-EA4EF06ECA66}"/>
              </a:ext>
            </a:extLst>
          </p:cNvPr>
          <p:cNvSpPr/>
          <p:nvPr/>
        </p:nvSpPr>
        <p:spPr>
          <a:xfrm>
            <a:off x="6382088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49B6D89-69E8-405C-9D31-ACCF1FA8DD4B}"/>
              </a:ext>
            </a:extLst>
          </p:cNvPr>
          <p:cNvSpPr/>
          <p:nvPr/>
        </p:nvSpPr>
        <p:spPr>
          <a:xfrm>
            <a:off x="817943" y="2718134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B012BFA-A113-4E8D-9B6C-B2A691C799E9}"/>
              </a:ext>
            </a:extLst>
          </p:cNvPr>
          <p:cNvSpPr/>
          <p:nvPr/>
        </p:nvSpPr>
        <p:spPr>
          <a:xfrm>
            <a:off x="2285214" y="330436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25C8969-D25F-43ED-95E7-05F54FE53CC8}"/>
              </a:ext>
            </a:extLst>
          </p:cNvPr>
          <p:cNvSpPr/>
          <p:nvPr/>
        </p:nvSpPr>
        <p:spPr>
          <a:xfrm>
            <a:off x="5509464" y="27149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1184F8E-7F92-4A3E-AD83-FFBDAD527C36}"/>
              </a:ext>
            </a:extLst>
          </p:cNvPr>
          <p:cNvSpPr/>
          <p:nvPr/>
        </p:nvSpPr>
        <p:spPr>
          <a:xfrm>
            <a:off x="6096195" y="27149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89240FA-9BFE-4C4B-B672-7CAEEDE9F5D4}"/>
              </a:ext>
            </a:extLst>
          </p:cNvPr>
          <p:cNvSpPr/>
          <p:nvPr/>
        </p:nvSpPr>
        <p:spPr>
          <a:xfrm>
            <a:off x="4340331" y="271386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C9ECEE1-9DBA-4DBE-8C07-0FD6EF26817E}"/>
              </a:ext>
            </a:extLst>
          </p:cNvPr>
          <p:cNvSpPr/>
          <p:nvPr/>
        </p:nvSpPr>
        <p:spPr>
          <a:xfrm>
            <a:off x="4933736" y="2713867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68B94E7-9533-43BE-9B33-23FB0839B0EA}"/>
              </a:ext>
            </a:extLst>
          </p:cNvPr>
          <p:cNvSpPr/>
          <p:nvPr/>
        </p:nvSpPr>
        <p:spPr>
          <a:xfrm>
            <a:off x="3158937" y="272722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2A8886D-1D07-44D6-906A-9A2AB05C739F}"/>
              </a:ext>
            </a:extLst>
          </p:cNvPr>
          <p:cNvSpPr/>
          <p:nvPr/>
        </p:nvSpPr>
        <p:spPr>
          <a:xfrm>
            <a:off x="3745668" y="272722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B1D5F02-385F-4DAB-BF53-A4F62FEF7D74}"/>
              </a:ext>
            </a:extLst>
          </p:cNvPr>
          <p:cNvSpPr/>
          <p:nvPr/>
        </p:nvSpPr>
        <p:spPr>
          <a:xfrm>
            <a:off x="1989804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136AF71-A895-48A9-9EC3-AFC0D8359971}"/>
              </a:ext>
            </a:extLst>
          </p:cNvPr>
          <p:cNvSpPr/>
          <p:nvPr/>
        </p:nvSpPr>
        <p:spPr>
          <a:xfrm>
            <a:off x="2583209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971AD22-7276-4A67-990D-9755C4F11645}"/>
              </a:ext>
            </a:extLst>
          </p:cNvPr>
          <p:cNvSpPr/>
          <p:nvPr/>
        </p:nvSpPr>
        <p:spPr>
          <a:xfrm>
            <a:off x="1397133" y="272610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9B2CAD-A53B-4DC3-A018-EC8366B05EC0}"/>
              </a:ext>
            </a:extLst>
          </p:cNvPr>
          <p:cNvSpPr/>
          <p:nvPr/>
        </p:nvSpPr>
        <p:spPr>
          <a:xfrm>
            <a:off x="6690858" y="2720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3AFBF0D-76FD-4EA2-ABD7-92613052887A}"/>
              </a:ext>
            </a:extLst>
          </p:cNvPr>
          <p:cNvSpPr/>
          <p:nvPr/>
        </p:nvSpPr>
        <p:spPr>
          <a:xfrm>
            <a:off x="8447607" y="2713867"/>
            <a:ext cx="1031919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BD3B45D-90BD-461A-8AFA-88536486D3BB}"/>
              </a:ext>
            </a:extLst>
          </p:cNvPr>
          <p:cNvSpPr/>
          <p:nvPr/>
        </p:nvSpPr>
        <p:spPr>
          <a:xfrm>
            <a:off x="3905364" y="4475022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E9C108D-799D-4495-A3A3-D40DCBDC11CB}"/>
              </a:ext>
            </a:extLst>
          </p:cNvPr>
          <p:cNvSpPr/>
          <p:nvPr/>
        </p:nvSpPr>
        <p:spPr>
          <a:xfrm>
            <a:off x="2725957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CC48E06-1DCF-4488-855E-820D155AAFFD}"/>
              </a:ext>
            </a:extLst>
          </p:cNvPr>
          <p:cNvSpPr/>
          <p:nvPr/>
        </p:nvSpPr>
        <p:spPr>
          <a:xfrm>
            <a:off x="3319362" y="4473906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03DECE7-A61E-407B-ADB0-BC7F93B82B29}"/>
              </a:ext>
            </a:extLst>
          </p:cNvPr>
          <p:cNvSpPr/>
          <p:nvPr/>
        </p:nvSpPr>
        <p:spPr>
          <a:xfrm>
            <a:off x="3008895" y="3894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8EF658D-732C-4DBD-8468-467CC9EF81AF}"/>
              </a:ext>
            </a:extLst>
          </p:cNvPr>
          <p:cNvSpPr/>
          <p:nvPr/>
        </p:nvSpPr>
        <p:spPr>
          <a:xfrm>
            <a:off x="8299658" y="3894551"/>
            <a:ext cx="1176136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FB63316-DB2C-44D5-A627-7C2BFAB3CAF2}"/>
              </a:ext>
            </a:extLst>
          </p:cNvPr>
          <p:cNvSpPr/>
          <p:nvPr/>
        </p:nvSpPr>
        <p:spPr>
          <a:xfrm>
            <a:off x="5366643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93013D9-02DE-4C93-92B1-7431A7D580AC}"/>
              </a:ext>
            </a:extLst>
          </p:cNvPr>
          <p:cNvSpPr/>
          <p:nvPr/>
        </p:nvSpPr>
        <p:spPr>
          <a:xfrm>
            <a:off x="7713084" y="389497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5E74B76-A5BF-4C8D-87F8-799DB44FADAE}"/>
              </a:ext>
            </a:extLst>
          </p:cNvPr>
          <p:cNvSpPr/>
          <p:nvPr/>
        </p:nvSpPr>
        <p:spPr>
          <a:xfrm>
            <a:off x="7126510" y="389435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ECF14B4-4C2E-4F66-8FE4-72CAE3B04218}"/>
              </a:ext>
            </a:extLst>
          </p:cNvPr>
          <p:cNvSpPr/>
          <p:nvPr/>
        </p:nvSpPr>
        <p:spPr>
          <a:xfrm>
            <a:off x="7570263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3324369-D78C-4401-A48F-05C9EB44C458}"/>
              </a:ext>
            </a:extLst>
          </p:cNvPr>
          <p:cNvSpPr/>
          <p:nvPr/>
        </p:nvSpPr>
        <p:spPr>
          <a:xfrm>
            <a:off x="8741689" y="3304209"/>
            <a:ext cx="734105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8A60E30-F1F6-44CC-BEEE-0C9666B23772}"/>
              </a:ext>
            </a:extLst>
          </p:cNvPr>
          <p:cNvSpPr/>
          <p:nvPr/>
        </p:nvSpPr>
        <p:spPr>
          <a:xfrm>
            <a:off x="2139456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3977F0-59B3-4EA7-9711-4D67572EB306}"/>
              </a:ext>
            </a:extLst>
          </p:cNvPr>
          <p:cNvSpPr/>
          <p:nvPr/>
        </p:nvSpPr>
        <p:spPr>
          <a:xfrm>
            <a:off x="4630001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975C300-799C-4EEF-95E3-1761F97AD0CB}"/>
              </a:ext>
            </a:extLst>
          </p:cNvPr>
          <p:cNvSpPr/>
          <p:nvPr/>
        </p:nvSpPr>
        <p:spPr>
          <a:xfrm>
            <a:off x="5809106" y="331128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8637527-948C-43FF-8DD0-20F5F483DC4C}"/>
              </a:ext>
            </a:extLst>
          </p:cNvPr>
          <p:cNvSpPr/>
          <p:nvPr/>
        </p:nvSpPr>
        <p:spPr>
          <a:xfrm>
            <a:off x="5214837" y="330685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5272AEB-B354-491E-9251-06AF44C0D7DF}"/>
              </a:ext>
            </a:extLst>
          </p:cNvPr>
          <p:cNvSpPr/>
          <p:nvPr/>
        </p:nvSpPr>
        <p:spPr>
          <a:xfrm>
            <a:off x="1851569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6622375-50D6-45D5-BD70-D91011E8E36F}"/>
              </a:ext>
            </a:extLst>
          </p:cNvPr>
          <p:cNvSpPr/>
          <p:nvPr/>
        </p:nvSpPr>
        <p:spPr>
          <a:xfrm>
            <a:off x="4483971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0BDDB09-FA29-4C38-98E8-E9AD0947EA48}"/>
              </a:ext>
            </a:extLst>
          </p:cNvPr>
          <p:cNvSpPr/>
          <p:nvPr/>
        </p:nvSpPr>
        <p:spPr>
          <a:xfrm>
            <a:off x="5660335" y="447761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91DF260-F08B-49FD-82BB-ABD52CCFB863}"/>
              </a:ext>
            </a:extLst>
          </p:cNvPr>
          <p:cNvSpPr/>
          <p:nvPr/>
        </p:nvSpPr>
        <p:spPr>
          <a:xfrm>
            <a:off x="4186248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089FCBF-8F6D-4A7B-93E2-EDCF8BEABB0F}"/>
              </a:ext>
            </a:extLst>
          </p:cNvPr>
          <p:cNvSpPr/>
          <p:nvPr/>
        </p:nvSpPr>
        <p:spPr>
          <a:xfrm>
            <a:off x="3450201" y="33042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4B97157-876C-43A7-AC39-014B047DF1FE}"/>
              </a:ext>
            </a:extLst>
          </p:cNvPr>
          <p:cNvSpPr/>
          <p:nvPr/>
        </p:nvSpPr>
        <p:spPr>
          <a:xfrm>
            <a:off x="3599092" y="3893889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C638CB23-0036-470F-B6DB-FCCC32F74278}"/>
              </a:ext>
            </a:extLst>
          </p:cNvPr>
          <p:cNvSpPr/>
          <p:nvPr/>
        </p:nvSpPr>
        <p:spPr>
          <a:xfrm>
            <a:off x="1695314" y="33042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B8034A2-219F-49B1-BACE-27374F30A1FD}"/>
              </a:ext>
            </a:extLst>
          </p:cNvPr>
          <p:cNvSpPr/>
          <p:nvPr/>
        </p:nvSpPr>
        <p:spPr>
          <a:xfrm>
            <a:off x="6982095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608900A-44B5-4B29-84B2-1E2D50A4F9A9}"/>
              </a:ext>
            </a:extLst>
          </p:cNvPr>
          <p:cNvSpPr/>
          <p:nvPr/>
        </p:nvSpPr>
        <p:spPr>
          <a:xfrm>
            <a:off x="7411994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34BA637-ADF2-4FA4-A609-44ECF01F96ED}"/>
              </a:ext>
            </a:extLst>
          </p:cNvPr>
          <p:cNvSpPr/>
          <p:nvPr/>
        </p:nvSpPr>
        <p:spPr>
          <a:xfrm>
            <a:off x="8145307" y="33080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2CD8257-0D28-48C3-8E83-ED8CC0B25581}"/>
              </a:ext>
            </a:extLst>
          </p:cNvPr>
          <p:cNvSpPr/>
          <p:nvPr/>
        </p:nvSpPr>
        <p:spPr>
          <a:xfrm>
            <a:off x="6540137" y="3886908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EB079F88-2504-480C-AC6A-A5744C1C4663}"/>
              </a:ext>
            </a:extLst>
          </p:cNvPr>
          <p:cNvSpPr/>
          <p:nvPr/>
        </p:nvSpPr>
        <p:spPr>
          <a:xfrm>
            <a:off x="4776056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8080164-43A0-47F2-9727-68EE80DBDA18}"/>
              </a:ext>
            </a:extLst>
          </p:cNvPr>
          <p:cNvCxnSpPr/>
          <p:nvPr/>
        </p:nvCxnSpPr>
        <p:spPr>
          <a:xfrm>
            <a:off x="1397133" y="4487878"/>
            <a:ext cx="0" cy="4293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6E826B5-F85D-4785-8CFF-23BB81098F27}"/>
              </a:ext>
            </a:extLst>
          </p:cNvPr>
          <p:cNvSpPr txBox="1"/>
          <p:nvPr/>
        </p:nvSpPr>
        <p:spPr>
          <a:xfrm>
            <a:off x="1551487" y="4372423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</a:p>
          <a:p>
            <a:r>
              <a:rPr lang="de-DE" dirty="0"/>
              <a:t>&gt;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E3780A-1E45-429A-AE8B-821FC5134C22}"/>
              </a:ext>
            </a:extLst>
          </p:cNvPr>
          <p:cNvSpPr/>
          <p:nvPr/>
        </p:nvSpPr>
        <p:spPr>
          <a:xfrm>
            <a:off x="1404863" y="4479209"/>
            <a:ext cx="588105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2C18BD7-D2BC-427E-8CDB-117230EC2AC0}"/>
              </a:ext>
            </a:extLst>
          </p:cNvPr>
          <p:cNvSpPr/>
          <p:nvPr/>
        </p:nvSpPr>
        <p:spPr>
          <a:xfrm>
            <a:off x="2287372" y="5071710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1B22B55-E90F-407B-B61F-2D7B6771B060}"/>
              </a:ext>
            </a:extLst>
          </p:cNvPr>
          <p:cNvSpPr/>
          <p:nvPr/>
        </p:nvSpPr>
        <p:spPr>
          <a:xfrm>
            <a:off x="814575" y="4482358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FA241F1-988E-4EAF-81DF-16EF605B89D7}"/>
              </a:ext>
            </a:extLst>
          </p:cNvPr>
          <p:cNvSpPr/>
          <p:nvPr/>
        </p:nvSpPr>
        <p:spPr>
          <a:xfrm>
            <a:off x="8004561" y="4484065"/>
            <a:ext cx="1461481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AB342FA-A945-48DD-A9A9-A53D8F1C6718}"/>
              </a:ext>
            </a:extLst>
          </p:cNvPr>
          <p:cNvSpPr/>
          <p:nvPr/>
        </p:nvSpPr>
        <p:spPr>
          <a:xfrm>
            <a:off x="10352251" y="4473905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3FAAF56-4596-4113-B467-C201EE76E0AD}"/>
              </a:ext>
            </a:extLst>
          </p:cNvPr>
          <p:cNvSpPr/>
          <p:nvPr/>
        </p:nvSpPr>
        <p:spPr>
          <a:xfrm>
            <a:off x="10352251" y="5068442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824A769-44E4-44D6-832D-066D5CC7580A}"/>
              </a:ext>
            </a:extLst>
          </p:cNvPr>
          <p:cNvSpPr/>
          <p:nvPr/>
        </p:nvSpPr>
        <p:spPr>
          <a:xfrm>
            <a:off x="9763366" y="5068442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A4B5007-A7E8-4A4B-8917-64602F522D2F}"/>
              </a:ext>
            </a:extLst>
          </p:cNvPr>
          <p:cNvSpPr/>
          <p:nvPr/>
        </p:nvSpPr>
        <p:spPr>
          <a:xfrm>
            <a:off x="10923630" y="5068442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554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astatur, Elektronik, Computer, drinnen enthält.&#10;&#10;Automatisch generierte Beschreibung">
            <a:extLst>
              <a:ext uri="{FF2B5EF4-FFF2-40B4-BE49-F238E27FC236}">
                <a16:creationId xmlns:a16="http://schemas.microsoft.com/office/drawing/2014/main" id="{0CBDCBF2-230C-45C9-9F37-E9B07BC2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4307"/>
            <a:ext cx="10905066" cy="40207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DC13553-CAE0-4788-86C1-9C5BD76F2529}"/>
              </a:ext>
            </a:extLst>
          </p:cNvPr>
          <p:cNvSpPr txBox="1"/>
          <p:nvPr/>
        </p:nvSpPr>
        <p:spPr>
          <a:xfrm>
            <a:off x="5024664" y="306115"/>
            <a:ext cx="2300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ALTGR-SHIFT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6273BDB-C6F7-4562-89DE-2D14D0BE4B53}"/>
              </a:ext>
            </a:extLst>
          </p:cNvPr>
          <p:cNvSpPr/>
          <p:nvPr/>
        </p:nvSpPr>
        <p:spPr>
          <a:xfrm>
            <a:off x="4049352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A20612-E4BB-4DCA-B716-5946BE80C284}"/>
              </a:ext>
            </a:extLst>
          </p:cNvPr>
          <p:cNvSpPr/>
          <p:nvPr/>
        </p:nvSpPr>
        <p:spPr>
          <a:xfrm>
            <a:off x="2877915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146D34-C5C9-4561-A74E-0AD298A9A154}"/>
              </a:ext>
            </a:extLst>
          </p:cNvPr>
          <p:cNvSpPr/>
          <p:nvPr/>
        </p:nvSpPr>
        <p:spPr>
          <a:xfrm>
            <a:off x="6235271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95281FD-DEF6-4E79-AECF-D14A09638CEB}"/>
              </a:ext>
            </a:extLst>
          </p:cNvPr>
          <p:cNvSpPr/>
          <p:nvPr/>
        </p:nvSpPr>
        <p:spPr>
          <a:xfrm>
            <a:off x="6831372" y="448787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5487AD-7EDD-47C7-834A-7A78FD92CCCC}"/>
              </a:ext>
            </a:extLst>
          </p:cNvPr>
          <p:cNvSpPr/>
          <p:nvPr/>
        </p:nvSpPr>
        <p:spPr>
          <a:xfrm>
            <a:off x="5070662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0317574-0FB2-4DC3-9377-F7A92E850F99}"/>
              </a:ext>
            </a:extLst>
          </p:cNvPr>
          <p:cNvSpPr/>
          <p:nvPr/>
        </p:nvSpPr>
        <p:spPr>
          <a:xfrm>
            <a:off x="5953217" y="3887530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62CA2A9-85EA-4940-8714-46D2785F8E6B}"/>
              </a:ext>
            </a:extLst>
          </p:cNvPr>
          <p:cNvSpPr/>
          <p:nvPr/>
        </p:nvSpPr>
        <p:spPr>
          <a:xfrm>
            <a:off x="7274975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7C019F5-E79B-41D4-874E-1CFE78A79A3D}"/>
              </a:ext>
            </a:extLst>
          </p:cNvPr>
          <p:cNvSpPr/>
          <p:nvPr/>
        </p:nvSpPr>
        <p:spPr>
          <a:xfrm>
            <a:off x="7859354" y="271609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2114BD-AC25-4FEB-8895-241EFDEC8FF6}"/>
              </a:ext>
            </a:extLst>
          </p:cNvPr>
          <p:cNvSpPr/>
          <p:nvPr/>
        </p:nvSpPr>
        <p:spPr>
          <a:xfrm>
            <a:off x="2434162" y="3897690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6BBA55D-546B-4560-85EE-EA4EF06ECA66}"/>
              </a:ext>
            </a:extLst>
          </p:cNvPr>
          <p:cNvSpPr/>
          <p:nvPr/>
        </p:nvSpPr>
        <p:spPr>
          <a:xfrm>
            <a:off x="6382088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49B6D89-69E8-405C-9D31-ACCF1FA8DD4B}"/>
              </a:ext>
            </a:extLst>
          </p:cNvPr>
          <p:cNvSpPr/>
          <p:nvPr/>
        </p:nvSpPr>
        <p:spPr>
          <a:xfrm>
            <a:off x="817943" y="2718134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B012BFA-A113-4E8D-9B6C-B2A691C799E9}"/>
              </a:ext>
            </a:extLst>
          </p:cNvPr>
          <p:cNvSpPr/>
          <p:nvPr/>
        </p:nvSpPr>
        <p:spPr>
          <a:xfrm>
            <a:off x="2285214" y="3304363"/>
            <a:ext cx="443753" cy="44336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25C8969-D25F-43ED-95E7-05F54FE53CC8}"/>
              </a:ext>
            </a:extLst>
          </p:cNvPr>
          <p:cNvSpPr/>
          <p:nvPr/>
        </p:nvSpPr>
        <p:spPr>
          <a:xfrm>
            <a:off x="5509464" y="27149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1184F8E-7F92-4A3E-AD83-FFBDAD527C36}"/>
              </a:ext>
            </a:extLst>
          </p:cNvPr>
          <p:cNvSpPr/>
          <p:nvPr/>
        </p:nvSpPr>
        <p:spPr>
          <a:xfrm>
            <a:off x="6096195" y="27149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89240FA-9BFE-4C4B-B672-7CAEEDE9F5D4}"/>
              </a:ext>
            </a:extLst>
          </p:cNvPr>
          <p:cNvSpPr/>
          <p:nvPr/>
        </p:nvSpPr>
        <p:spPr>
          <a:xfrm>
            <a:off x="4340331" y="271386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C9ECEE1-9DBA-4DBE-8C07-0FD6EF26817E}"/>
              </a:ext>
            </a:extLst>
          </p:cNvPr>
          <p:cNvSpPr/>
          <p:nvPr/>
        </p:nvSpPr>
        <p:spPr>
          <a:xfrm>
            <a:off x="4933736" y="271386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68B94E7-9533-43BE-9B33-23FB0839B0EA}"/>
              </a:ext>
            </a:extLst>
          </p:cNvPr>
          <p:cNvSpPr/>
          <p:nvPr/>
        </p:nvSpPr>
        <p:spPr>
          <a:xfrm>
            <a:off x="3158937" y="272722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2A8886D-1D07-44D6-906A-9A2AB05C739F}"/>
              </a:ext>
            </a:extLst>
          </p:cNvPr>
          <p:cNvSpPr/>
          <p:nvPr/>
        </p:nvSpPr>
        <p:spPr>
          <a:xfrm>
            <a:off x="3745668" y="272722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B1D5F02-385F-4DAB-BF53-A4F62FEF7D74}"/>
              </a:ext>
            </a:extLst>
          </p:cNvPr>
          <p:cNvSpPr/>
          <p:nvPr/>
        </p:nvSpPr>
        <p:spPr>
          <a:xfrm>
            <a:off x="1989804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136AF71-A895-48A9-9EC3-AFC0D8359971}"/>
              </a:ext>
            </a:extLst>
          </p:cNvPr>
          <p:cNvSpPr/>
          <p:nvPr/>
        </p:nvSpPr>
        <p:spPr>
          <a:xfrm>
            <a:off x="2583209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971AD22-7276-4A67-990D-9755C4F11645}"/>
              </a:ext>
            </a:extLst>
          </p:cNvPr>
          <p:cNvSpPr/>
          <p:nvPr/>
        </p:nvSpPr>
        <p:spPr>
          <a:xfrm>
            <a:off x="1397133" y="27261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9B2CAD-A53B-4DC3-A018-EC8366B05EC0}"/>
              </a:ext>
            </a:extLst>
          </p:cNvPr>
          <p:cNvSpPr/>
          <p:nvPr/>
        </p:nvSpPr>
        <p:spPr>
          <a:xfrm>
            <a:off x="6690858" y="2720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3AFBF0D-76FD-4EA2-ABD7-92613052887A}"/>
              </a:ext>
            </a:extLst>
          </p:cNvPr>
          <p:cNvSpPr/>
          <p:nvPr/>
        </p:nvSpPr>
        <p:spPr>
          <a:xfrm>
            <a:off x="8447607" y="2713867"/>
            <a:ext cx="1031919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BD3B45D-90BD-461A-8AFA-88536486D3BB}"/>
              </a:ext>
            </a:extLst>
          </p:cNvPr>
          <p:cNvSpPr/>
          <p:nvPr/>
        </p:nvSpPr>
        <p:spPr>
          <a:xfrm>
            <a:off x="3905364" y="447502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E9C108D-799D-4495-A3A3-D40DCBDC11CB}"/>
              </a:ext>
            </a:extLst>
          </p:cNvPr>
          <p:cNvSpPr/>
          <p:nvPr/>
        </p:nvSpPr>
        <p:spPr>
          <a:xfrm>
            <a:off x="2725957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CC48E06-1DCF-4488-855E-820D155AAFFD}"/>
              </a:ext>
            </a:extLst>
          </p:cNvPr>
          <p:cNvSpPr/>
          <p:nvPr/>
        </p:nvSpPr>
        <p:spPr>
          <a:xfrm>
            <a:off x="3319362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03DECE7-A61E-407B-ADB0-BC7F93B82B29}"/>
              </a:ext>
            </a:extLst>
          </p:cNvPr>
          <p:cNvSpPr/>
          <p:nvPr/>
        </p:nvSpPr>
        <p:spPr>
          <a:xfrm>
            <a:off x="3008895" y="38945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8EF658D-732C-4DBD-8468-467CC9EF81AF}"/>
              </a:ext>
            </a:extLst>
          </p:cNvPr>
          <p:cNvSpPr/>
          <p:nvPr/>
        </p:nvSpPr>
        <p:spPr>
          <a:xfrm>
            <a:off x="8299658" y="3894551"/>
            <a:ext cx="1176136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FB63316-DB2C-44D5-A627-7C2BFAB3CAF2}"/>
              </a:ext>
            </a:extLst>
          </p:cNvPr>
          <p:cNvSpPr/>
          <p:nvPr/>
        </p:nvSpPr>
        <p:spPr>
          <a:xfrm>
            <a:off x="5366643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93013D9-02DE-4C93-92B1-7431A7D580AC}"/>
              </a:ext>
            </a:extLst>
          </p:cNvPr>
          <p:cNvSpPr/>
          <p:nvPr/>
        </p:nvSpPr>
        <p:spPr>
          <a:xfrm>
            <a:off x="7713084" y="3894977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25E74B76-A5BF-4C8D-87F8-799DB44FADAE}"/>
              </a:ext>
            </a:extLst>
          </p:cNvPr>
          <p:cNvSpPr/>
          <p:nvPr/>
        </p:nvSpPr>
        <p:spPr>
          <a:xfrm>
            <a:off x="7126510" y="389435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ECF14B4-4C2E-4F66-8FE4-72CAE3B04218}"/>
              </a:ext>
            </a:extLst>
          </p:cNvPr>
          <p:cNvSpPr/>
          <p:nvPr/>
        </p:nvSpPr>
        <p:spPr>
          <a:xfrm>
            <a:off x="7570263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D3324369-D78C-4401-A48F-05C9EB44C458}"/>
              </a:ext>
            </a:extLst>
          </p:cNvPr>
          <p:cNvSpPr/>
          <p:nvPr/>
        </p:nvSpPr>
        <p:spPr>
          <a:xfrm>
            <a:off x="8741689" y="3304209"/>
            <a:ext cx="734105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8A60E30-F1F6-44CC-BEEE-0C9666B23772}"/>
              </a:ext>
            </a:extLst>
          </p:cNvPr>
          <p:cNvSpPr/>
          <p:nvPr/>
        </p:nvSpPr>
        <p:spPr>
          <a:xfrm>
            <a:off x="2139456" y="447878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3977F0-59B3-4EA7-9711-4D67572EB306}"/>
              </a:ext>
            </a:extLst>
          </p:cNvPr>
          <p:cNvSpPr/>
          <p:nvPr/>
        </p:nvSpPr>
        <p:spPr>
          <a:xfrm>
            <a:off x="4630001" y="331189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975C300-799C-4EEF-95E3-1761F97AD0CB}"/>
              </a:ext>
            </a:extLst>
          </p:cNvPr>
          <p:cNvSpPr/>
          <p:nvPr/>
        </p:nvSpPr>
        <p:spPr>
          <a:xfrm>
            <a:off x="5809106" y="3311283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8637527-948C-43FF-8DD0-20F5F483DC4C}"/>
              </a:ext>
            </a:extLst>
          </p:cNvPr>
          <p:cNvSpPr/>
          <p:nvPr/>
        </p:nvSpPr>
        <p:spPr>
          <a:xfrm>
            <a:off x="5214837" y="330685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5272AEB-B354-491E-9251-06AF44C0D7DF}"/>
              </a:ext>
            </a:extLst>
          </p:cNvPr>
          <p:cNvSpPr/>
          <p:nvPr/>
        </p:nvSpPr>
        <p:spPr>
          <a:xfrm>
            <a:off x="1851569" y="389388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6622375-50D6-45D5-BD70-D91011E8E36F}"/>
              </a:ext>
            </a:extLst>
          </p:cNvPr>
          <p:cNvSpPr/>
          <p:nvPr/>
        </p:nvSpPr>
        <p:spPr>
          <a:xfrm>
            <a:off x="4483971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0BDDB09-FA29-4C38-98E8-E9AD0947EA48}"/>
              </a:ext>
            </a:extLst>
          </p:cNvPr>
          <p:cNvSpPr/>
          <p:nvPr/>
        </p:nvSpPr>
        <p:spPr>
          <a:xfrm>
            <a:off x="5660335" y="447761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91DF260-F08B-49FD-82BB-ABD52CCFB863}"/>
              </a:ext>
            </a:extLst>
          </p:cNvPr>
          <p:cNvSpPr/>
          <p:nvPr/>
        </p:nvSpPr>
        <p:spPr>
          <a:xfrm>
            <a:off x="4186248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089FCBF-8F6D-4A7B-93E2-EDCF8BEABB0F}"/>
              </a:ext>
            </a:extLst>
          </p:cNvPr>
          <p:cNvSpPr/>
          <p:nvPr/>
        </p:nvSpPr>
        <p:spPr>
          <a:xfrm>
            <a:off x="3450201" y="33042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4B97157-876C-43A7-AC39-014B047DF1FE}"/>
              </a:ext>
            </a:extLst>
          </p:cNvPr>
          <p:cNvSpPr/>
          <p:nvPr/>
        </p:nvSpPr>
        <p:spPr>
          <a:xfrm>
            <a:off x="3599092" y="389388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C638CB23-0036-470F-B6DB-FCCC32F74278}"/>
              </a:ext>
            </a:extLst>
          </p:cNvPr>
          <p:cNvSpPr/>
          <p:nvPr/>
        </p:nvSpPr>
        <p:spPr>
          <a:xfrm>
            <a:off x="1695314" y="3304209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B8034A2-219F-49B1-BACE-27374F30A1FD}"/>
              </a:ext>
            </a:extLst>
          </p:cNvPr>
          <p:cNvSpPr/>
          <p:nvPr/>
        </p:nvSpPr>
        <p:spPr>
          <a:xfrm>
            <a:off x="6982095" y="330962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608900A-44B5-4B29-84B2-1E2D50A4F9A9}"/>
              </a:ext>
            </a:extLst>
          </p:cNvPr>
          <p:cNvSpPr/>
          <p:nvPr/>
        </p:nvSpPr>
        <p:spPr>
          <a:xfrm>
            <a:off x="7411994" y="4473906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434BA637-ADF2-4FA4-A609-44ECF01F96ED}"/>
              </a:ext>
            </a:extLst>
          </p:cNvPr>
          <p:cNvSpPr/>
          <p:nvPr/>
        </p:nvSpPr>
        <p:spPr>
          <a:xfrm>
            <a:off x="8145307" y="3308051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2CD8257-0D28-48C3-8E83-ED8CC0B25581}"/>
              </a:ext>
            </a:extLst>
          </p:cNvPr>
          <p:cNvSpPr/>
          <p:nvPr/>
        </p:nvSpPr>
        <p:spPr>
          <a:xfrm>
            <a:off x="6540137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EB079F88-2504-480C-AC6A-A5744C1C4663}"/>
              </a:ext>
            </a:extLst>
          </p:cNvPr>
          <p:cNvSpPr/>
          <p:nvPr/>
        </p:nvSpPr>
        <p:spPr>
          <a:xfrm>
            <a:off x="4776056" y="3886908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8080164-43A0-47F2-9727-68EE80DBDA18}"/>
              </a:ext>
            </a:extLst>
          </p:cNvPr>
          <p:cNvCxnSpPr/>
          <p:nvPr/>
        </p:nvCxnSpPr>
        <p:spPr>
          <a:xfrm>
            <a:off x="1397133" y="4487878"/>
            <a:ext cx="0" cy="42939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6E826B5-F85D-4785-8CFF-23BB81098F27}"/>
              </a:ext>
            </a:extLst>
          </p:cNvPr>
          <p:cNvSpPr txBox="1"/>
          <p:nvPr/>
        </p:nvSpPr>
        <p:spPr>
          <a:xfrm>
            <a:off x="1551487" y="4372423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&lt;</a:t>
            </a:r>
          </a:p>
          <a:p>
            <a:r>
              <a:rPr lang="de-DE" dirty="0"/>
              <a:t>&gt;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CE3780A-1E45-429A-AE8B-821FC5134C22}"/>
              </a:ext>
            </a:extLst>
          </p:cNvPr>
          <p:cNvSpPr/>
          <p:nvPr/>
        </p:nvSpPr>
        <p:spPr>
          <a:xfrm>
            <a:off x="1404863" y="4479209"/>
            <a:ext cx="588105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2C18BD7-D2BC-427E-8CDB-117230EC2AC0}"/>
              </a:ext>
            </a:extLst>
          </p:cNvPr>
          <p:cNvSpPr/>
          <p:nvPr/>
        </p:nvSpPr>
        <p:spPr>
          <a:xfrm>
            <a:off x="6684942" y="5063425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1B22B55-E90F-407B-B61F-2D7B6771B060}"/>
              </a:ext>
            </a:extLst>
          </p:cNvPr>
          <p:cNvSpPr/>
          <p:nvPr/>
        </p:nvSpPr>
        <p:spPr>
          <a:xfrm>
            <a:off x="814575" y="4482358"/>
            <a:ext cx="582558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FA241F1-988E-4EAF-81DF-16EF605B89D7}"/>
              </a:ext>
            </a:extLst>
          </p:cNvPr>
          <p:cNvSpPr/>
          <p:nvPr/>
        </p:nvSpPr>
        <p:spPr>
          <a:xfrm>
            <a:off x="8004561" y="4484065"/>
            <a:ext cx="1461481" cy="44336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AB342FA-A945-48DD-A9A9-A53D8F1C6718}"/>
              </a:ext>
            </a:extLst>
          </p:cNvPr>
          <p:cNvSpPr/>
          <p:nvPr/>
        </p:nvSpPr>
        <p:spPr>
          <a:xfrm>
            <a:off x="10352251" y="4473905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3FAAF56-4596-4113-B467-C201EE76E0AD}"/>
              </a:ext>
            </a:extLst>
          </p:cNvPr>
          <p:cNvSpPr/>
          <p:nvPr/>
        </p:nvSpPr>
        <p:spPr>
          <a:xfrm>
            <a:off x="10352251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824A769-44E4-44D6-832D-066D5CC7580A}"/>
              </a:ext>
            </a:extLst>
          </p:cNvPr>
          <p:cNvSpPr/>
          <p:nvPr/>
        </p:nvSpPr>
        <p:spPr>
          <a:xfrm>
            <a:off x="9763366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A4B5007-A7E8-4A4B-8917-64602F522D2F}"/>
              </a:ext>
            </a:extLst>
          </p:cNvPr>
          <p:cNvSpPr/>
          <p:nvPr/>
        </p:nvSpPr>
        <p:spPr>
          <a:xfrm>
            <a:off x="10923630" y="5068442"/>
            <a:ext cx="443753" cy="4433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839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21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 Küchler</dc:creator>
  <cp:lastModifiedBy>Luca Küchler</cp:lastModifiedBy>
  <cp:revision>24</cp:revision>
  <dcterms:created xsi:type="dcterms:W3CDTF">2020-10-21T18:28:07Z</dcterms:created>
  <dcterms:modified xsi:type="dcterms:W3CDTF">2020-10-25T20:18:09Z</dcterms:modified>
</cp:coreProperties>
</file>