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E9810-E2C2-4EA7-8E25-DC9169CD6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E4F4B-237B-4E31-855A-AA46F1AE2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24BDC-C3AE-4659-B1ED-820383C4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AD9-8C85-447D-8F1E-D89EBE1CCE0D}" type="datetimeFigureOut">
              <a:rPr lang="de-DE" smtClean="0"/>
              <a:t>13.01.22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90B097-5587-4B79-BE34-81F4A837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30F49B-0CF2-43CA-9D83-A267A5B6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4DF9-3D93-459E-8424-BBA6EF3353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91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9E69F-6324-4966-BCDB-E633585F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EC316F-54BB-4466-AA90-D5864F5DE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FFF18-93B1-4728-A132-C085766D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AD9-8C85-447D-8F1E-D89EBE1CCE0D}" type="datetimeFigureOut">
              <a:rPr lang="de-DE" smtClean="0"/>
              <a:t>13.01.22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09C1D-8CD9-4E09-B827-F915684B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6781F2-3BA8-4B9B-89DC-3934AC3B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4DF9-3D93-459E-8424-BBA6EF3353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74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1805BF-B5EE-423D-A42D-4B271B456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04E9D8-9B05-430F-970F-ECCDACE9E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5EB0D6-454B-45EE-B1CA-0BE6C4B4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AD9-8C85-447D-8F1E-D89EBE1CCE0D}" type="datetimeFigureOut">
              <a:rPr lang="de-DE" smtClean="0"/>
              <a:t>13.01.22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D1BBE4-6336-4A35-8B22-2D0E716C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FCBFC9-2A87-4278-8056-16E051C1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4DF9-3D93-459E-8424-BBA6EF3353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71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30B08-50E1-4BEC-B688-D4123613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7DA2F-5C90-4358-8D31-FC286252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40ADFA-47B3-4356-B68E-2E65447E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AD9-8C85-447D-8F1E-D89EBE1CCE0D}" type="datetimeFigureOut">
              <a:rPr lang="de-DE" smtClean="0"/>
              <a:t>13.01.22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7E9ACF-A4F7-4923-8550-B4D237E2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9A78E-172C-4811-9425-CDAA4C75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4DF9-3D93-459E-8424-BBA6EF3353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5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1D598-C227-4060-9EBB-C4DBC6EC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D0D8F2-659C-4BEB-A459-33740E91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38A578-869C-4BAC-BE22-680FA5A6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AD9-8C85-447D-8F1E-D89EBE1CCE0D}" type="datetimeFigureOut">
              <a:rPr lang="de-DE" smtClean="0"/>
              <a:t>13.01.22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50B91-C8C0-463A-AD8F-9AC29054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F225C-02B1-4F7B-85A4-816D58B5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4DF9-3D93-459E-8424-BBA6EF3353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44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701B1-6E33-4D05-B21C-795F66B0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C65D0-4EAD-4574-B173-797AB4D51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ADDD05-09E5-4107-BF2C-CE758795B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04F0DA-701C-4A92-85FE-0244A6F8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AD9-8C85-447D-8F1E-D89EBE1CCE0D}" type="datetimeFigureOut">
              <a:rPr lang="de-DE" smtClean="0"/>
              <a:t>13.01.22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E051B-DD70-4720-8F6A-AAB021DE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EE38FB-D7FA-45DA-B0C5-2F53C6D7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4DF9-3D93-459E-8424-BBA6EF3353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41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520FA-385A-48FE-A5F4-032CB5E1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F2347F-FDBA-4A46-B4DE-DFC749966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83D717-9233-46C0-9396-4B32EA731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EF8C79-9573-476B-88B7-838D5A3A9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9F27B5-664C-408D-AAA7-79BD261CC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E6B5C6-6831-4FF9-8821-80796C5A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AD9-8C85-447D-8F1E-D89EBE1CCE0D}" type="datetimeFigureOut">
              <a:rPr lang="de-DE" smtClean="0"/>
              <a:t>13.01.22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2C2F74-9C9D-47FB-A00B-366FF1BB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6410C4-F970-476E-A35F-6D26E334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4DF9-3D93-459E-8424-BBA6EF3353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91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24A00-6ED1-4DDC-AE26-5F2FFD3B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A76163-4CAD-4E48-A1C8-7A61A1CB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AD9-8C85-447D-8F1E-D89EBE1CCE0D}" type="datetimeFigureOut">
              <a:rPr lang="de-DE" smtClean="0"/>
              <a:t>13.01.22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EEA447-C5FB-4DDB-A096-1A38CA57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6E4B2-C931-42FA-8048-27E586C3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4DF9-3D93-459E-8424-BBA6EF3353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9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318D35-5E0F-4F0F-88BE-CEB829EE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AD9-8C85-447D-8F1E-D89EBE1CCE0D}" type="datetimeFigureOut">
              <a:rPr lang="de-DE" smtClean="0"/>
              <a:t>13.01.22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54BC5A-6016-4451-8A84-838C2723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5555AE-8534-45E7-A775-3F055027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4DF9-3D93-459E-8424-BBA6EF3353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1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561A4-7767-4158-BC98-6186C555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238647-43D0-4653-9B20-013C48B7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06E02E-628B-40A6-84ED-A1EAA5AAF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8388D3-2C62-48CD-B398-EA22BB24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AD9-8C85-447D-8F1E-D89EBE1CCE0D}" type="datetimeFigureOut">
              <a:rPr lang="de-DE" smtClean="0"/>
              <a:t>13.01.22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0C598-9560-460F-BCA2-29E64EC0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2514B0-A7FE-4805-A188-0459AA4A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4DF9-3D93-459E-8424-BBA6EF3353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29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7A0AB-F4A3-437C-9344-AFC34ED9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EA4407-5A7E-4A38-B036-95EEB7D8D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54D1D8-231B-40F1-BE94-B9E01C729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23CAB5-3698-4AEB-822F-BB7A3D6D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AD9-8C85-447D-8F1E-D89EBE1CCE0D}" type="datetimeFigureOut">
              <a:rPr lang="de-DE" smtClean="0"/>
              <a:t>13.01.22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F1E6D-5E13-4BB0-9B0B-5636B68F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1D59D-F150-45B4-AB2E-C4AD440E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4DF9-3D93-459E-8424-BBA6EF3353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57B77D-D1A4-470E-A16F-F0B92F59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383C8-D996-45FA-AFF8-35CDBA40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45929-5A2F-45B6-B857-42990DEBE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9AD9-8C85-447D-8F1E-D89EBE1CCE0D}" type="datetimeFigureOut">
              <a:rPr lang="de-DE" smtClean="0"/>
              <a:t>13.01.22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F5ECE-FFDD-41D1-893B-25E4FA7EF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44D8CF-4E70-4EC0-A641-3C29F0F84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24DF9-3D93-459E-8424-BBA6EF3353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0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565F912-04C7-4E91-AFF5-568B1EE2495F}"/>
              </a:ext>
            </a:extLst>
          </p:cNvPr>
          <p:cNvGrpSpPr/>
          <p:nvPr/>
        </p:nvGrpSpPr>
        <p:grpSpPr>
          <a:xfrm>
            <a:off x="719843" y="0"/>
            <a:ext cx="10752313" cy="6858000"/>
            <a:chOff x="719843" y="0"/>
            <a:chExt cx="10752313" cy="68580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9096441-2211-4B3F-928D-BB0EE08EF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843" y="0"/>
              <a:ext cx="10752313" cy="6858000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C83CF79B-349E-4D64-9E6B-7A9208B19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8787" y="1550023"/>
              <a:ext cx="9978501" cy="1943341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9FC5733-38CD-431F-86C7-948E8A761918}"/>
                </a:ext>
              </a:extLst>
            </p:cNvPr>
            <p:cNvSpPr/>
            <p:nvPr/>
          </p:nvSpPr>
          <p:spPr>
            <a:xfrm>
              <a:off x="870013" y="3586579"/>
              <a:ext cx="5252621" cy="3178206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E30198E-068C-45F9-85C7-BEB2A34565B6}"/>
                </a:ext>
              </a:extLst>
            </p:cNvPr>
            <p:cNvSpPr/>
            <p:nvPr/>
          </p:nvSpPr>
          <p:spPr>
            <a:xfrm>
              <a:off x="6136681" y="3586579"/>
              <a:ext cx="5252621" cy="3178206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ABC6F81-27C0-4D0C-A473-914123AE9B5B}"/>
                </a:ext>
              </a:extLst>
            </p:cNvPr>
            <p:cNvSpPr/>
            <p:nvPr/>
          </p:nvSpPr>
          <p:spPr>
            <a:xfrm>
              <a:off x="861885" y="408373"/>
              <a:ext cx="10527417" cy="3178206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016D3AB-30DE-4BD0-86B9-DD59C5271E76}"/>
                </a:ext>
              </a:extLst>
            </p:cNvPr>
            <p:cNvSpPr txBox="1"/>
            <p:nvPr/>
          </p:nvSpPr>
          <p:spPr>
            <a:xfrm>
              <a:off x="861885" y="1674311"/>
              <a:ext cx="105274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00B050"/>
                  </a:solidFill>
                </a:rPr>
                <a:t>PANE 1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EAC2F78-573D-4C52-9D41-6C0B7E68B9DF}"/>
                </a:ext>
              </a:extLst>
            </p:cNvPr>
            <p:cNvSpPr txBox="1"/>
            <p:nvPr/>
          </p:nvSpPr>
          <p:spPr>
            <a:xfrm>
              <a:off x="870013" y="4899124"/>
              <a:ext cx="52666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00B050"/>
                  </a:solidFill>
                </a:rPr>
                <a:t>PANE 2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3F591FA-5446-4281-A47E-605AAB89AE94}"/>
                </a:ext>
              </a:extLst>
            </p:cNvPr>
            <p:cNvSpPr txBox="1"/>
            <p:nvPr/>
          </p:nvSpPr>
          <p:spPr>
            <a:xfrm>
              <a:off x="6122634" y="4852516"/>
              <a:ext cx="525262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00B050"/>
                  </a:solidFill>
                </a:rPr>
                <a:t>PANE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55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9096441-2211-4B3F-928D-BB0EE08EF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3" y="0"/>
            <a:ext cx="10752313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ABC6F81-27C0-4D0C-A473-914123AE9B5B}"/>
              </a:ext>
            </a:extLst>
          </p:cNvPr>
          <p:cNvSpPr/>
          <p:nvPr/>
        </p:nvSpPr>
        <p:spPr>
          <a:xfrm>
            <a:off x="861885" y="417250"/>
            <a:ext cx="10527417" cy="63564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3D5FF72-77D3-4AF4-BA3E-91895B3A4C63}"/>
              </a:ext>
            </a:extLst>
          </p:cNvPr>
          <p:cNvSpPr/>
          <p:nvPr/>
        </p:nvSpPr>
        <p:spPr>
          <a:xfrm>
            <a:off x="3077592" y="84339"/>
            <a:ext cx="2169111" cy="332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9E414E5-C60C-4832-9559-0D8A679A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7" y="1550023"/>
            <a:ext cx="9978501" cy="194334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016D3AB-30DE-4BD0-86B9-DD59C5271E76}"/>
              </a:ext>
            </a:extLst>
          </p:cNvPr>
          <p:cNvSpPr txBox="1"/>
          <p:nvPr/>
        </p:nvSpPr>
        <p:spPr>
          <a:xfrm>
            <a:off x="779031" y="2566037"/>
            <a:ext cx="1052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rgbClr val="FF0000"/>
                </a:solidFill>
              </a:rPr>
              <a:t>WINDOW 2</a:t>
            </a:r>
          </a:p>
        </p:txBody>
      </p:sp>
    </p:spTree>
    <p:extLst>
      <p:ext uri="{BB962C8B-B14F-4D97-AF65-F5344CB8AC3E}">
        <p14:creationId xmlns:p14="http://schemas.microsoft.com/office/powerpoint/2010/main" val="237009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68996CB-5A25-4266-B83A-53B345041CD2}"/>
              </a:ext>
            </a:extLst>
          </p:cNvPr>
          <p:cNvGrpSpPr/>
          <p:nvPr/>
        </p:nvGrpSpPr>
        <p:grpSpPr>
          <a:xfrm>
            <a:off x="213815" y="1518082"/>
            <a:ext cx="11978185" cy="4468167"/>
            <a:chOff x="213815" y="1518082"/>
            <a:chExt cx="11978185" cy="446816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9096441-2211-4B3F-928D-BB0EE08EF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15" y="1518082"/>
              <a:ext cx="5725345" cy="3564384"/>
            </a:xfrm>
            <a:prstGeom prst="rect">
              <a:avLst/>
            </a:prstGeom>
            <a:ln w="76200">
              <a:solidFill>
                <a:srgbClr val="00B0F0"/>
              </a:solidFill>
            </a:ln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59E414E5-C60C-4832-9559-0D8A679A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392" y="2323693"/>
              <a:ext cx="5313309" cy="1010034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4D64765-79BD-4D73-A231-A5C6B2971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3230" y="1518082"/>
              <a:ext cx="5725345" cy="3564384"/>
            </a:xfrm>
            <a:prstGeom prst="rect">
              <a:avLst/>
            </a:prstGeom>
            <a:ln w="76200">
              <a:solidFill>
                <a:srgbClr val="00B0F0"/>
              </a:solidFill>
            </a:ln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1C923E6A-A6C3-49CA-ACB0-5DA38D421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4752" y="2323693"/>
              <a:ext cx="5313309" cy="1010034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91D6AF4-B3EB-4A05-A869-097E9EB05579}"/>
                </a:ext>
              </a:extLst>
            </p:cNvPr>
            <p:cNvSpPr txBox="1"/>
            <p:nvPr/>
          </p:nvSpPr>
          <p:spPr>
            <a:xfrm>
              <a:off x="243392" y="5339918"/>
              <a:ext cx="5806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00B0F0"/>
                  </a:solidFill>
                </a:rPr>
                <a:t>SESSION 1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C79F0B95-B02D-4593-8219-BF66D04EE69D}"/>
                </a:ext>
              </a:extLst>
            </p:cNvPr>
            <p:cNvSpPr txBox="1"/>
            <p:nvPr/>
          </p:nvSpPr>
          <p:spPr>
            <a:xfrm>
              <a:off x="6385272" y="5339918"/>
              <a:ext cx="5806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00B0F0"/>
                  </a:solidFill>
                </a:rPr>
                <a:t>SESSION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52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9096441-2211-4B3F-928D-BB0EE08EF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3" y="0"/>
            <a:ext cx="10752313" cy="68580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23D5FF72-77D3-4AF4-BA3E-91895B3A4C63}"/>
              </a:ext>
            </a:extLst>
          </p:cNvPr>
          <p:cNvSpPr/>
          <p:nvPr/>
        </p:nvSpPr>
        <p:spPr>
          <a:xfrm>
            <a:off x="10992233" y="94499"/>
            <a:ext cx="407288" cy="332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32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Küchler</dc:creator>
  <cp:lastModifiedBy>Luca Küchler</cp:lastModifiedBy>
  <cp:revision>11</cp:revision>
  <dcterms:created xsi:type="dcterms:W3CDTF">2022-01-13T10:02:39Z</dcterms:created>
  <dcterms:modified xsi:type="dcterms:W3CDTF">2022-01-13T11:06:38Z</dcterms:modified>
</cp:coreProperties>
</file>