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A11CA-4D5B-41C8-9D17-3E812175D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C14E75-43B2-4D47-A623-435E54D38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B7F77-24F8-46A1-8728-96D2B2CC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17-1A42-49C9-9AF2-B812AA4A143E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9C99A-46CB-431C-95FE-3A0B1A3B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82EB4-25D3-421D-A71B-4C661D2A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F32C-124F-40E8-942B-C09D715D2E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04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ABF24-5068-4732-A60D-1A2AD55C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E27CC0-DCB5-43C1-B56A-A6061C0D0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D3519-3BAE-408E-9D98-717AFF90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17-1A42-49C9-9AF2-B812AA4A143E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80E12-A441-460B-BCF8-5EFDDE98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75E08-1C60-4234-8E62-23029CE0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F32C-124F-40E8-942B-C09D715D2E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26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AD8F42-83B8-4A83-B57B-88AD7F7D4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862377-31B3-4B6F-A565-AB55B68B1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E84F3-B425-4562-9AA4-39C26E6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17-1A42-49C9-9AF2-B812AA4A143E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6D760-F792-438A-A1AC-1EC510B3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07C13-DE71-4309-A723-E4A87596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F32C-124F-40E8-942B-C09D715D2E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02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0933C-B257-431B-B1F1-9CFF3471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07C5B-6B0F-40AC-B7CB-45570114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02158-0F4F-460E-946E-6F83BE6F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17-1A42-49C9-9AF2-B812AA4A143E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92F3E-057B-46AE-8886-60BD49E1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6EF68-7B56-4A20-9E42-AC55D5AA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F32C-124F-40E8-942B-C09D715D2E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71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3B139-A683-4BF7-8ED4-392E3EBA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D1B84B-0675-4D7C-AAAC-F3B120AC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78AC0-0D79-4198-AC4F-547A5537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17-1A42-49C9-9AF2-B812AA4A143E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12964D-8BB3-4992-8580-89A73528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958DC1-F8B0-4544-B3C8-3CEADCD1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F32C-124F-40E8-942B-C09D715D2E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88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0B555-8C49-48BE-ADB9-21EF8A03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07619-AC2D-4325-B185-2B1D28229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75508C-8AFF-43A3-A0B2-E52EE47A1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8F9784-84AF-411C-9B94-2D536237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17-1A42-49C9-9AF2-B812AA4A143E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4AD7CB-BF80-41E1-84A6-7685ECFC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AECD76-3DC1-4D91-BBE7-E76897EE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F32C-124F-40E8-942B-C09D715D2E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50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77727-DBB5-41E7-84FB-537ECDD3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E8C51-6B2E-4A1C-964D-98E0B1187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EC3169-3E92-471D-BA1D-4BE52C6D9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461D48-2FB1-44AF-9BC5-9DCA87544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9F962A-DC0F-45CE-8759-0A31E7D1A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511661-9989-4BE5-ADB8-A874D1C6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17-1A42-49C9-9AF2-B812AA4A143E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47D467-DF95-4927-829F-34828D27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A25C7D-0E22-42F0-AA26-7B6E3C7C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F32C-124F-40E8-942B-C09D715D2E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2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F44B5-60DC-49D1-B392-095F849A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D569CF-F759-412E-B029-13A43255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17-1A42-49C9-9AF2-B812AA4A143E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34A88C-4B40-4378-8C52-60668A84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47679E-3AA5-4F39-81ED-4F56F88B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F32C-124F-40E8-942B-C09D715D2E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2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2CFAE1-3ACB-484A-8A83-D4BD9976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17-1A42-49C9-9AF2-B812AA4A143E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37413E-186E-428B-AE8F-6AD9A483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34B212-8419-442B-855B-032D1E2D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F32C-124F-40E8-942B-C09D715D2E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97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F6B0B-7B9B-4187-BA7D-B935ABB5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6F196D-988D-4734-8C9E-F04A3F97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ECD60A-9F46-40BA-B10C-E744EB957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E08C50-B7EE-4B6D-94EF-834D0D07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17-1A42-49C9-9AF2-B812AA4A143E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0B997B-5947-43A5-874E-81A93DCF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44136A-18FF-4345-9316-D0892A51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F32C-124F-40E8-942B-C09D715D2E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27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A7238-EA68-411C-8159-8965CFA6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18E745-1F7F-43EE-9730-01EA302AA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9953E8-6FFD-42CE-B397-50DB43BC6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4CA25B-D150-4E59-9F34-EA2E2981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0317-1A42-49C9-9AF2-B812AA4A143E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FFBE6C-A49A-48F7-9F2B-FDA11243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8D05D6-A9A0-4E3B-8F3A-51954D8E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F32C-124F-40E8-942B-C09D715D2E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09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1AAC08-E51D-4E5D-BB1E-C36CDA11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05BAEA-FF54-4D82-9527-F582E9D1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A594AF-6F98-4B4A-AD45-CF4CD8DE1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0317-1A42-49C9-9AF2-B812AA4A143E}" type="datetimeFigureOut">
              <a:rPr lang="de-DE" smtClean="0"/>
              <a:t>01.06.2020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6CF330-00F2-4028-894C-F7A9BE438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BFAD0-5F80-4B89-9678-5F384B393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F32C-124F-40E8-942B-C09D715D2E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15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31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Küchler</dc:creator>
  <cp:lastModifiedBy>Luca Küchler</cp:lastModifiedBy>
  <cp:revision>2</cp:revision>
  <dcterms:created xsi:type="dcterms:W3CDTF">2020-06-01T18:18:44Z</dcterms:created>
  <dcterms:modified xsi:type="dcterms:W3CDTF">2020-06-01T18:54:54Z</dcterms:modified>
</cp:coreProperties>
</file>