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3295ad4e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3295ad4e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3295ad4e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3295ad4e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3295ad4ed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3295ad4ed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1ed4cdd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1ed4cdd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295ad4e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295ad4e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1e4da9f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1e4da9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3591cac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3591cac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1ed4cdd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1ed4cdd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1ed4cdd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1ed4cdd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LucaLanzo/Blockfund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746850" y="2945650"/>
            <a:ext cx="79233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Eine Crowdfunding Blockchain Anwendung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46850" y="4356150"/>
            <a:ext cx="39048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Luca Lanzo, Adrian Mück, Max Hild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FWPM Blockchain &amp; Smart Contracts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323" y="672700"/>
            <a:ext cx="5893676" cy="21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451075" y="2271750"/>
            <a:ext cx="67053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Blockfunding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https://github.com/LucaLanzo/Blockfunding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Einleitung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888" y="1884600"/>
            <a:ext cx="5534225" cy="274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1334300" y="1205175"/>
            <a:ext cx="28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Aktuelle Crowdfunding Player: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Problemstellung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3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200"/>
              <a:t>Als Folge des DAO Hacks sowie der preislichen Volatilität und Umstrittenheit von Kryptowährungen wird:</a:t>
            </a:r>
            <a:endParaRPr sz="2200"/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2200"/>
              <a:t>Die S</a:t>
            </a:r>
            <a:r>
              <a:rPr lang="de" sz="2200"/>
              <a:t>icherheit der Blockchain und insbesondere von Crowdfunding mit der Blockchain wird häufig angezweifelt.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200"/>
              <a:t>Das heißt:</a:t>
            </a:r>
            <a:endParaRPr sz="2200"/>
          </a:p>
          <a:p>
            <a:pPr indent="-3368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sz="2200"/>
              <a:t>Die Sicherheitsfeatures müssen ausgereift sein wenn viel Geld ins Spiel kommt,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2200"/>
              <a:t>Projekte sollen auf der Seite erstellt und angesehen werden können.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Gaskosten - Unschöne Nebenkosten bei Ethereum für Investoren und Projekte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Durchschnittliche Gaskosten pro Transaktion in Eth am 19. Januar 2022: </a:t>
            </a:r>
            <a:r>
              <a:rPr lang="de" sz="2000"/>
              <a:t>14,35$</a:t>
            </a:r>
            <a:endParaRPr sz="20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7556"/>
            <a:ext cx="9144000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Lösung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Solidity Smart Contracts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React.Js Framework für das Frontend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de" sz="2300"/>
              <a:t>Web3.Js um die beiden zu verbinden</a:t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Frontend React.js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75" y="1155450"/>
            <a:ext cx="7786862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Erweiterungsmöglichkeiten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263" y="966440"/>
            <a:ext cx="7325476" cy="411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Erweiterungsmöglichkeiten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4616225" y="1567550"/>
            <a:ext cx="3720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Layer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Weniger Gaskosten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Hohe Sicherheit, da ebenfalls auf der Ethereum Blockchain basierend.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8" y="1409700"/>
            <a:ext cx="39147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38" y="2756425"/>
            <a:ext cx="3908006" cy="226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6225" y="2824025"/>
            <a:ext cx="4189251" cy="21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