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82" r:id="rId10"/>
    <p:sldId id="288" r:id="rId11"/>
    <p:sldId id="289" r:id="rId12"/>
    <p:sldId id="290" r:id="rId13"/>
    <p:sldId id="291" r:id="rId14"/>
    <p:sldId id="264" r:id="rId15"/>
    <p:sldId id="279" r:id="rId16"/>
    <p:sldId id="273" r:id="rId17"/>
    <p:sldId id="267" r:id="rId18"/>
    <p:sldId id="268" r:id="rId19"/>
    <p:sldId id="275" r:id="rId20"/>
    <p:sldId id="269" r:id="rId21"/>
    <p:sldId id="270" r:id="rId22"/>
    <p:sldId id="271" r:id="rId23"/>
    <p:sldId id="272" r:id="rId24"/>
    <p:sldId id="274" r:id="rId25"/>
    <p:sldId id="276" r:id="rId26"/>
    <p:sldId id="278" r:id="rId27"/>
    <p:sldId id="277" r:id="rId28"/>
    <p:sldId id="280" r:id="rId29"/>
    <p:sldId id="281" r:id="rId30"/>
    <p:sldId id="283" r:id="rId31"/>
    <p:sldId id="284" r:id="rId32"/>
    <p:sldId id="285" r:id="rId33"/>
    <p:sldId id="286" r:id="rId34"/>
    <p:sldId id="287" r:id="rId35"/>
    <p:sldId id="292" r:id="rId36"/>
    <p:sldId id="265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6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9005-E719-A12A-4DEB-55C880348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E43E9-9BC4-A32C-1DA4-AC07662A1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49D5F-7A53-1CF7-CED3-B074A30C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3628-8B5E-4BEA-B156-879C01F79164}" type="datetimeFigureOut">
              <a:rPr lang="fr-CH" smtClean="0"/>
              <a:t>22.09.2022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7D241-2265-4DF6-755E-915F1F19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2AE0C-3EB5-8A33-582B-47ADC195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32C-C4FE-450B-9FF8-8504DE2673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2720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FF56-D87D-61D5-A30E-7AE1C8F2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E0F9E-7DA1-5B85-8B52-869FEC26D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B07D5-CB3C-DEF5-BBF8-9D92DD02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3628-8B5E-4BEA-B156-879C01F79164}" type="datetimeFigureOut">
              <a:rPr lang="fr-CH" smtClean="0"/>
              <a:t>22.09.2022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835-1FEF-5FCF-E984-67CFC7F7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471A3-F861-5BE1-1D69-E88976A6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32C-C4FE-450B-9FF8-8504DE2673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57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CBA80-A6A3-E30D-85D2-6642CFD5F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3E481-F741-C402-3DFD-7C04185C6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7DB5F-7986-E5F9-8E00-40C7CFDD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3628-8B5E-4BEA-B156-879C01F79164}" type="datetimeFigureOut">
              <a:rPr lang="fr-CH" smtClean="0"/>
              <a:t>22.09.2022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517E8-9337-DF18-B405-E6D4559E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6E84E-82FE-79FC-6FDA-4C993848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32C-C4FE-450B-9FF8-8504DE2673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277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6C39-D5C6-2963-903E-E05BEA1B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22DE-36BB-D186-0369-6FDD0CC92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F5483-51DD-D8D1-EF0E-FCE2D5D4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3628-8B5E-4BEA-B156-879C01F79164}" type="datetimeFigureOut">
              <a:rPr lang="fr-CH" smtClean="0"/>
              <a:t>22.09.2022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E7AF4-8009-E9D9-765B-7F0DCC3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FC07C-366C-E58B-E8C7-CF4BCF43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32C-C4FE-450B-9FF8-8504DE2673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428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5F94-FBB7-F439-CBD4-78AC7C3A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1EFDE-A1D8-5D0D-723B-F81B24BB1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E343A-E891-EC1F-C4FB-501F0809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3628-8B5E-4BEA-B156-879C01F79164}" type="datetimeFigureOut">
              <a:rPr lang="fr-CH" smtClean="0"/>
              <a:t>22.09.2022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E3565-96FD-A73D-4888-D53A56DB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E0541-DC4B-74BE-5A64-EE6375B0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32C-C4FE-450B-9FF8-8504DE2673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9899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34F2-082A-7D55-C891-158885D2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8137D-7A7E-DB74-AE31-507F52748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CC8F0-0EC9-8725-0972-3BDE798A3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C200F-A793-3156-30F7-61C083C7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3628-8B5E-4BEA-B156-879C01F79164}" type="datetimeFigureOut">
              <a:rPr lang="fr-CH" smtClean="0"/>
              <a:t>22.09.2022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F55C2-156B-8119-42F6-3CAA8993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D76DF-4849-BFE2-8FA5-EF00D06B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32C-C4FE-450B-9FF8-8504DE2673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600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F78A-1EB2-99C0-BC82-D6C21C84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ABB2B-F1AA-3B02-1DF7-9D6533559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A7B90-A8A9-4F69-7546-C85BB9353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5D3A6-804C-FC2E-BE3B-8A34155FE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258B7-8A7B-8F78-AF3A-958B193BD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DC6E1-7FCC-E231-BDBC-466A84FF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3628-8B5E-4BEA-B156-879C01F79164}" type="datetimeFigureOut">
              <a:rPr lang="fr-CH" smtClean="0"/>
              <a:t>22.09.2022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5AEE8-C114-406D-2798-7ABD93F0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0A10A-F6B3-C995-657F-9DF92991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32C-C4FE-450B-9FF8-8504DE2673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367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1903-2906-EE2F-7BA3-E7456D73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283DB-AD26-92EF-A990-AB457B9A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3628-8B5E-4BEA-B156-879C01F79164}" type="datetimeFigureOut">
              <a:rPr lang="fr-CH" smtClean="0"/>
              <a:t>22.09.2022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B30AD-2EA8-5817-F5DF-CC0FF658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6E4BB-426E-0F8D-732D-B2126C08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32C-C4FE-450B-9FF8-8504DE2673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513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6288A2-DD49-D6A4-8C3C-353723B0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3628-8B5E-4BEA-B156-879C01F79164}" type="datetimeFigureOut">
              <a:rPr lang="fr-CH" smtClean="0"/>
              <a:t>22.09.2022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0BEC8-BA2B-F096-9520-13B0E9E9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FF145-41E3-6AAE-3837-49E0418A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32C-C4FE-450B-9FF8-8504DE2673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4390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E720-9ECB-EE07-D2F2-854EC17C8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ADCA0-4DBA-8629-5955-E28FE2CE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BB740-933E-77E1-D803-D06BCFA4B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3A189-0D46-8A6D-2020-1B97655F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3628-8B5E-4BEA-B156-879C01F79164}" type="datetimeFigureOut">
              <a:rPr lang="fr-CH" smtClean="0"/>
              <a:t>22.09.2022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1BCAA-20A8-3E44-80A6-883EE964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9A249-5510-EE07-1873-9A43624B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32C-C4FE-450B-9FF8-8504DE2673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2283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ADBA-467C-1AEB-7655-27E367BD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07DAD-2B33-B605-CA31-1E27DE4FF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6F088-E277-AC23-C7C5-B85CBFD78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8A7D1-88EC-0694-DCEC-58E94B96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3628-8B5E-4BEA-B156-879C01F79164}" type="datetimeFigureOut">
              <a:rPr lang="fr-CH" smtClean="0"/>
              <a:t>22.09.2022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1EB2F-1EBA-960B-17EF-F8C9588A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56BF1-8A02-846E-2DF4-829FF09F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32C-C4FE-450B-9FF8-8504DE2673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5790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54E75-75EA-E520-2E5B-8EED9A0C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5772E-F586-4766-3FAE-9C9471451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344F2-DBB0-01E7-710E-2677822B9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93628-8B5E-4BEA-B156-879C01F79164}" type="datetimeFigureOut">
              <a:rPr lang="fr-CH" smtClean="0"/>
              <a:t>22.09.2022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AFF-26ED-89A9-0BDD-9ECF89D69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D4386-B15E-72FB-C0FC-97FC32E70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8732C-C4FE-450B-9FF8-8504DE2673C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4673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8B8C236-EB44-ACBD-883F-E1BFAC5F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53" y="2174240"/>
            <a:ext cx="4444067" cy="617049"/>
          </a:xfrm>
        </p:spPr>
        <p:txBody>
          <a:bodyPr>
            <a:normAutofit fontScale="90000"/>
          </a:bodyPr>
          <a:lstStyle/>
          <a:p>
            <a:r>
              <a:rPr lang="en-US" dirty="0"/>
              <a:t>22/09/2022</a:t>
            </a:r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0281E384-402C-C1FC-D8B2-676EDDE39E14}"/>
              </a:ext>
            </a:extLst>
          </p:cNvPr>
          <p:cNvSpPr txBox="1">
            <a:spLocks/>
          </p:cNvSpPr>
          <p:nvPr/>
        </p:nvSpPr>
        <p:spPr>
          <a:xfrm>
            <a:off x="259506" y="3196003"/>
            <a:ext cx="11810574" cy="1249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4000" dirty="0"/>
              <a:t>Application desktop de gestion d’horaires et facturation pour des projets de clients</a:t>
            </a:r>
            <a:endParaRPr lang="en-US" sz="4000" dirty="0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59D02993-A645-035A-ECE2-AAB196CD3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654" y="410797"/>
            <a:ext cx="3897346" cy="1409208"/>
          </a:xfrm>
          <a:prstGeom prst="rect">
            <a:avLst/>
          </a:prstGeom>
        </p:spPr>
      </p:pic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95BC75E0-1B4E-7856-F742-60FCC8450601}"/>
              </a:ext>
            </a:extLst>
          </p:cNvPr>
          <p:cNvSpPr txBox="1">
            <a:spLocks/>
          </p:cNvSpPr>
          <p:nvPr/>
        </p:nvSpPr>
        <p:spPr>
          <a:xfrm>
            <a:off x="259506" y="4850397"/>
            <a:ext cx="10916494" cy="533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Luca Maggioli – TPI intro</a:t>
            </a:r>
          </a:p>
        </p:txBody>
      </p:sp>
    </p:spTree>
    <p:extLst>
      <p:ext uri="{BB962C8B-B14F-4D97-AF65-F5344CB8AC3E}">
        <p14:creationId xmlns:p14="http://schemas.microsoft.com/office/powerpoint/2010/main" val="1544618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3">
            <a:extLst>
              <a:ext uri="{FF2B5EF4-FFF2-40B4-BE49-F238E27FC236}">
                <a16:creationId xmlns:a16="http://schemas.microsoft.com/office/drawing/2014/main" id="{0980A010-12C3-0B7D-E6B5-B13FECE97249}"/>
              </a:ext>
            </a:extLst>
          </p:cNvPr>
          <p:cNvSpPr txBox="1">
            <a:spLocks/>
          </p:cNvSpPr>
          <p:nvPr/>
        </p:nvSpPr>
        <p:spPr>
          <a:xfrm>
            <a:off x="127588" y="-82099"/>
            <a:ext cx="5104812" cy="672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>
                <a:latin typeface="+mj-lt"/>
              </a:rPr>
              <a:t>Communication React - Electron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E93C5-A6D3-9C19-A9C0-6456C3D659A5}"/>
              </a:ext>
            </a:extLst>
          </p:cNvPr>
          <p:cNvSpPr/>
          <p:nvPr/>
        </p:nvSpPr>
        <p:spPr>
          <a:xfrm>
            <a:off x="698500" y="1393892"/>
            <a:ext cx="2565400" cy="1066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400" dirty="0"/>
              <a:t>React app </a:t>
            </a:r>
            <a:r>
              <a:rPr lang="fr-CH" sz="2400" dirty="0" err="1"/>
              <a:t>DataServices</a:t>
            </a:r>
            <a:endParaRPr lang="fr-CH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AA0384-32F8-5712-A335-D966571A5534}"/>
              </a:ext>
            </a:extLst>
          </p:cNvPr>
          <p:cNvSpPr/>
          <p:nvPr/>
        </p:nvSpPr>
        <p:spPr>
          <a:xfrm>
            <a:off x="7708900" y="1393892"/>
            <a:ext cx="1574800" cy="1066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400" dirty="0"/>
              <a:t>preload.js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CDC582-9F5B-4305-015D-EAE9A48150F2}"/>
              </a:ext>
            </a:extLst>
          </p:cNvPr>
          <p:cNvSpPr/>
          <p:nvPr/>
        </p:nvSpPr>
        <p:spPr>
          <a:xfrm>
            <a:off x="5900737" y="5553007"/>
            <a:ext cx="2984500" cy="1066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400" dirty="0"/>
              <a:t>electron.js</a:t>
            </a:r>
          </a:p>
        </p:txBody>
      </p:sp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DE8B20BC-3D86-5FA7-B4BB-229CD67C1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8" y="4797737"/>
            <a:ext cx="723900" cy="629478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E83102-7418-B146-B0D1-102D71B9CE36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263900" y="1927292"/>
            <a:ext cx="44450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91E735-A144-AA2A-60AB-537D62F3A574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7392987" y="2460692"/>
            <a:ext cx="1103313" cy="3092315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E79F2B3-93EF-B9BE-9C93-A1B28C56F41A}"/>
              </a:ext>
            </a:extLst>
          </p:cNvPr>
          <p:cNvSpPr/>
          <p:nvPr/>
        </p:nvSpPr>
        <p:spPr>
          <a:xfrm>
            <a:off x="127588" y="927100"/>
            <a:ext cx="3618912" cy="37211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43BD13-3FB2-E40F-684D-CF41707AFD89}"/>
              </a:ext>
            </a:extLst>
          </p:cNvPr>
          <p:cNvSpPr/>
          <p:nvPr/>
        </p:nvSpPr>
        <p:spPr>
          <a:xfrm>
            <a:off x="5486400" y="927100"/>
            <a:ext cx="6388100" cy="5816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9EC5CC89-433F-5FE3-4241-B24455DBE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0933" y="5930900"/>
            <a:ext cx="1567767" cy="10451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AB1D555-D4F9-2A73-E635-34894EACF99F}"/>
              </a:ext>
            </a:extLst>
          </p:cNvPr>
          <p:cNvSpPr txBox="1"/>
          <p:nvPr/>
        </p:nvSpPr>
        <p:spPr>
          <a:xfrm>
            <a:off x="9842500" y="1742626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API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4C876C-362B-4BFF-63F3-075BF053194E}"/>
              </a:ext>
            </a:extLst>
          </p:cNvPr>
          <p:cNvSpPr txBox="1"/>
          <p:nvPr/>
        </p:nvSpPr>
        <p:spPr>
          <a:xfrm>
            <a:off x="9299574" y="5901741"/>
            <a:ext cx="201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IpcMain</a:t>
            </a:r>
            <a:r>
              <a:rPr lang="fr-CH" dirty="0"/>
              <a:t> </a:t>
            </a:r>
            <a:r>
              <a:rPr lang="fr-CH" dirty="0" err="1"/>
              <a:t>events</a:t>
            </a:r>
            <a:endParaRPr lang="fr-CH" dirty="0"/>
          </a:p>
        </p:txBody>
      </p:sp>
      <p:pic>
        <p:nvPicPr>
          <p:cNvPr id="41" name="Content Placeholder 4" descr="Icon&#10;&#10;Description automatically generated with low confidence">
            <a:extLst>
              <a:ext uri="{FF2B5EF4-FFF2-40B4-BE49-F238E27FC236}">
                <a16:creationId xmlns:a16="http://schemas.microsoft.com/office/drawing/2014/main" id="{E0FD6A9A-943F-94E3-5EA5-A36A6089E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556" y="5634037"/>
            <a:ext cx="917575" cy="917575"/>
          </a:xfrm>
        </p:spPr>
      </p:pic>
    </p:spTree>
    <p:extLst>
      <p:ext uri="{BB962C8B-B14F-4D97-AF65-F5344CB8AC3E}">
        <p14:creationId xmlns:p14="http://schemas.microsoft.com/office/powerpoint/2010/main" val="33688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08DE63-F980-ACE9-6E26-559CCA6E49AF}"/>
              </a:ext>
            </a:extLst>
          </p:cNvPr>
          <p:cNvSpPr txBox="1">
            <a:spLocks/>
          </p:cNvSpPr>
          <p:nvPr/>
        </p:nvSpPr>
        <p:spPr>
          <a:xfrm>
            <a:off x="127588" y="-82099"/>
            <a:ext cx="5104812" cy="672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>
                <a:latin typeface="+mj-lt"/>
              </a:rPr>
              <a:t>Communication React - Electron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CF7861D8-8E3A-BE2D-EDB7-2AD4887ED272}"/>
              </a:ext>
            </a:extLst>
          </p:cNvPr>
          <p:cNvSpPr txBox="1">
            <a:spLocks/>
          </p:cNvSpPr>
          <p:nvPr/>
        </p:nvSpPr>
        <p:spPr>
          <a:xfrm>
            <a:off x="127588" y="242449"/>
            <a:ext cx="5739224" cy="819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4000" b="1" dirty="0" err="1">
                <a:latin typeface="+mj-lt"/>
              </a:rPr>
              <a:t>DataServices</a:t>
            </a:r>
            <a:endParaRPr lang="en-US" sz="4000" b="1" dirty="0">
              <a:latin typeface="+mj-lt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2651D44-618B-58ED-EC80-DCB090ED0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566" y="3962400"/>
            <a:ext cx="8226492" cy="1738276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CDE03C9-C545-1E21-A4FC-4F58D9BD5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78" y="1386782"/>
            <a:ext cx="9171479" cy="17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6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08DE63-F980-ACE9-6E26-559CCA6E49AF}"/>
              </a:ext>
            </a:extLst>
          </p:cNvPr>
          <p:cNvSpPr txBox="1">
            <a:spLocks/>
          </p:cNvSpPr>
          <p:nvPr/>
        </p:nvSpPr>
        <p:spPr>
          <a:xfrm>
            <a:off x="127588" y="-82099"/>
            <a:ext cx="5104812" cy="672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>
                <a:latin typeface="+mj-lt"/>
              </a:rPr>
              <a:t>Communication React - Electron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CF7861D8-8E3A-BE2D-EDB7-2AD4887ED272}"/>
              </a:ext>
            </a:extLst>
          </p:cNvPr>
          <p:cNvSpPr txBox="1">
            <a:spLocks/>
          </p:cNvSpPr>
          <p:nvPr/>
        </p:nvSpPr>
        <p:spPr>
          <a:xfrm>
            <a:off x="127588" y="242449"/>
            <a:ext cx="5739224" cy="819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4000" b="1" dirty="0">
                <a:latin typeface="+mj-lt"/>
              </a:rPr>
              <a:t>Preload.js</a:t>
            </a:r>
            <a:endParaRPr lang="en-US" sz="4000" b="1" dirty="0">
              <a:latin typeface="+mj-lt"/>
            </a:endParaRP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F6B42C7-5455-D779-0610-19E1DF120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64" y="1386782"/>
            <a:ext cx="9523272" cy="470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72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08DE63-F980-ACE9-6E26-559CCA6E49AF}"/>
              </a:ext>
            </a:extLst>
          </p:cNvPr>
          <p:cNvSpPr txBox="1">
            <a:spLocks/>
          </p:cNvSpPr>
          <p:nvPr/>
        </p:nvSpPr>
        <p:spPr>
          <a:xfrm>
            <a:off x="127588" y="-82099"/>
            <a:ext cx="5104812" cy="672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>
                <a:latin typeface="+mj-lt"/>
              </a:rPr>
              <a:t>Communication React - Electron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CF7861D8-8E3A-BE2D-EDB7-2AD4887ED272}"/>
              </a:ext>
            </a:extLst>
          </p:cNvPr>
          <p:cNvSpPr txBox="1">
            <a:spLocks/>
          </p:cNvSpPr>
          <p:nvPr/>
        </p:nvSpPr>
        <p:spPr>
          <a:xfrm>
            <a:off x="127588" y="242449"/>
            <a:ext cx="5739224" cy="819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4000" b="1" dirty="0">
                <a:latin typeface="+mj-lt"/>
              </a:rPr>
              <a:t>Electron.js</a:t>
            </a:r>
            <a:endParaRPr lang="en-US" sz="4000" b="1" dirty="0">
              <a:latin typeface="+mj-lt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7862E55-14D3-1439-FCC4-083B3C5F4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84" y="1630562"/>
            <a:ext cx="11835432" cy="359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7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65133-9E27-3570-EF15-A5010215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 err="1"/>
              <a:t>Element</a:t>
            </a:r>
            <a:endParaRPr lang="fr-CH" dirty="0"/>
          </a:p>
          <a:p>
            <a:r>
              <a:rPr lang="fr-CH" dirty="0" err="1"/>
              <a:t>ProjectPage</a:t>
            </a:r>
            <a:endParaRPr lang="fr-CH" dirty="0"/>
          </a:p>
          <a:p>
            <a:r>
              <a:rPr lang="fr-CH" dirty="0" err="1"/>
              <a:t>Filter</a:t>
            </a:r>
            <a:endParaRPr lang="fr-CH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1E6701-F9F2-45CA-8D71-EEFFC35CF40B}"/>
              </a:ext>
            </a:extLst>
          </p:cNvPr>
          <p:cNvSpPr txBox="1">
            <a:spLocks/>
          </p:cNvSpPr>
          <p:nvPr/>
        </p:nvSpPr>
        <p:spPr>
          <a:xfrm>
            <a:off x="3191416" y="542714"/>
            <a:ext cx="5809167" cy="12829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4000" dirty="0"/>
              <a:t>Composants React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39878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CEF7AC55-5A64-6618-4245-097B32795EC9}"/>
              </a:ext>
            </a:extLst>
          </p:cNvPr>
          <p:cNvSpPr txBox="1">
            <a:spLocks/>
          </p:cNvSpPr>
          <p:nvPr/>
        </p:nvSpPr>
        <p:spPr>
          <a:xfrm>
            <a:off x="3226388" y="3019107"/>
            <a:ext cx="5739224" cy="819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4000" b="1" dirty="0">
                <a:latin typeface="+mj-lt"/>
              </a:rPr>
              <a:t>Composant «</a:t>
            </a:r>
            <a:r>
              <a:rPr lang="fr-CH" sz="4000" b="1" dirty="0" err="1"/>
              <a:t>ProjectPage</a:t>
            </a:r>
            <a:r>
              <a:rPr lang="fr-CH" sz="4000" b="1" dirty="0"/>
              <a:t>»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736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BABAFA-75A1-3FA3-F0A6-E79550C9B63C}"/>
              </a:ext>
            </a:extLst>
          </p:cNvPr>
          <p:cNvSpPr txBox="1">
            <a:spLocks/>
          </p:cNvSpPr>
          <p:nvPr/>
        </p:nvSpPr>
        <p:spPr>
          <a:xfrm>
            <a:off x="127588" y="-82099"/>
            <a:ext cx="1840912" cy="672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err="1">
                <a:latin typeface="+mj-lt"/>
              </a:rPr>
              <a:t>ProjectPage</a:t>
            </a:r>
            <a:endParaRPr lang="en-US" sz="2600" dirty="0">
              <a:latin typeface="+mj-lt"/>
            </a:endParaRP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77B291D5-4821-98DC-ECE3-9884875DED1F}"/>
              </a:ext>
            </a:extLst>
          </p:cNvPr>
          <p:cNvSpPr txBox="1">
            <a:spLocks/>
          </p:cNvSpPr>
          <p:nvPr/>
        </p:nvSpPr>
        <p:spPr>
          <a:xfrm>
            <a:off x="127588" y="242449"/>
            <a:ext cx="5739224" cy="819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4000" b="1" dirty="0">
                <a:latin typeface="+mj-lt"/>
              </a:rPr>
              <a:t>Apparence</a:t>
            </a:r>
            <a:endParaRPr lang="en-US" sz="4000" b="1" dirty="0">
              <a:latin typeface="+mj-lt"/>
            </a:endParaRPr>
          </a:p>
        </p:txBody>
      </p:sp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9B70A1F-A3D8-742C-D70B-F479E0616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1" y="894911"/>
            <a:ext cx="12000618" cy="59128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977DDF7-7D65-EAF9-E9E6-5FADFF4657FA}"/>
              </a:ext>
            </a:extLst>
          </p:cNvPr>
          <p:cNvSpPr/>
          <p:nvPr/>
        </p:nvSpPr>
        <p:spPr>
          <a:xfrm>
            <a:off x="127588" y="1587500"/>
            <a:ext cx="11936824" cy="5214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8664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71B2F3-4324-D426-B042-7903EB85BA16}"/>
              </a:ext>
            </a:extLst>
          </p:cNvPr>
          <p:cNvSpPr txBox="1">
            <a:spLocks/>
          </p:cNvSpPr>
          <p:nvPr/>
        </p:nvSpPr>
        <p:spPr>
          <a:xfrm>
            <a:off x="127588" y="300033"/>
            <a:ext cx="5739224" cy="819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4000" b="1" dirty="0">
                <a:latin typeface="+mj-lt"/>
              </a:rPr>
              <a:t>Imports and constantes</a:t>
            </a:r>
            <a:endParaRPr lang="en-US" sz="4000" b="1" dirty="0">
              <a:latin typeface="+mj-lt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3CA3A22-3C63-AA54-9E86-F69615B23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8" y="2117717"/>
            <a:ext cx="11968943" cy="2622565"/>
          </a:xfrm>
          <a:prstGeom prst="rect">
            <a:avLst/>
          </a:prstGeom>
        </p:spPr>
      </p:pic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F3532A36-6DDE-9112-7AED-CE297D5C3982}"/>
              </a:ext>
            </a:extLst>
          </p:cNvPr>
          <p:cNvSpPr txBox="1">
            <a:spLocks/>
          </p:cNvSpPr>
          <p:nvPr/>
        </p:nvSpPr>
        <p:spPr>
          <a:xfrm>
            <a:off x="127588" y="-82099"/>
            <a:ext cx="1840912" cy="672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err="1">
                <a:latin typeface="+mj-lt"/>
              </a:rPr>
              <a:t>ProjectPage</a:t>
            </a:r>
            <a:endParaRPr lang="en-US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7606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351638-F2C7-81E5-84FE-32665E04B6D7}"/>
              </a:ext>
            </a:extLst>
          </p:cNvPr>
          <p:cNvSpPr txBox="1">
            <a:spLocks/>
          </p:cNvSpPr>
          <p:nvPr/>
        </p:nvSpPr>
        <p:spPr>
          <a:xfrm>
            <a:off x="204376" y="183845"/>
            <a:ext cx="7936912" cy="819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latin typeface="+mj-lt"/>
              </a:rPr>
              <a:t>Definition de la </a:t>
            </a:r>
            <a:r>
              <a:rPr lang="en-US" sz="4000" b="1" dirty="0" err="1">
                <a:latin typeface="+mj-lt"/>
              </a:rPr>
              <a:t>fonction</a:t>
            </a:r>
            <a:r>
              <a:rPr lang="en-US" sz="4000" b="1" dirty="0">
                <a:latin typeface="+mj-lt"/>
              </a:rPr>
              <a:t> et des states</a:t>
            </a:r>
            <a:endParaRPr lang="en-US" sz="40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054840E-55A7-D237-A765-75E0528F7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29" y="929031"/>
            <a:ext cx="9463359" cy="5407633"/>
          </a:xfrm>
          <a:prstGeom prst="rect">
            <a:avLst/>
          </a:prstGeom>
        </p:spPr>
      </p:pic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6DDAF0C7-D583-3835-9B7A-0A59C90840D0}"/>
              </a:ext>
            </a:extLst>
          </p:cNvPr>
          <p:cNvSpPr txBox="1">
            <a:spLocks/>
          </p:cNvSpPr>
          <p:nvPr/>
        </p:nvSpPr>
        <p:spPr>
          <a:xfrm>
            <a:off x="204376" y="-116345"/>
            <a:ext cx="1840912" cy="672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err="1">
                <a:latin typeface="+mj-lt"/>
              </a:rPr>
              <a:t>ProjectPage</a:t>
            </a:r>
            <a:endParaRPr lang="en-US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6812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1673603F-126C-5371-A838-40D578280758}"/>
              </a:ext>
            </a:extLst>
          </p:cNvPr>
          <p:cNvSpPr txBox="1">
            <a:spLocks/>
          </p:cNvSpPr>
          <p:nvPr/>
        </p:nvSpPr>
        <p:spPr>
          <a:xfrm>
            <a:off x="127588" y="321439"/>
            <a:ext cx="11587868" cy="525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err="1">
                <a:latin typeface="+mj-lt"/>
              </a:rPr>
              <a:t>Fonction</a:t>
            </a:r>
            <a:r>
              <a:rPr lang="en-US" sz="4000" b="1" dirty="0">
                <a:latin typeface="+mj-lt"/>
              </a:rPr>
              <a:t>: </a:t>
            </a:r>
            <a:r>
              <a:rPr lang="en-US" sz="4000" b="1" dirty="0" err="1">
                <a:latin typeface="+mj-lt"/>
              </a:rPr>
              <a:t>setProjectWithClient</a:t>
            </a:r>
            <a:r>
              <a:rPr lang="en-US" sz="4000" b="1" dirty="0">
                <a:latin typeface="+mj-lt"/>
              </a:rPr>
              <a:t>()</a:t>
            </a:r>
            <a:endParaRPr lang="en-US" sz="4000" b="1" dirty="0"/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6BDA79EB-46C2-1224-925E-327E3DBFBA23}"/>
              </a:ext>
            </a:extLst>
          </p:cNvPr>
          <p:cNvSpPr txBox="1">
            <a:spLocks/>
          </p:cNvSpPr>
          <p:nvPr/>
        </p:nvSpPr>
        <p:spPr>
          <a:xfrm>
            <a:off x="127588" y="-76048"/>
            <a:ext cx="1840912" cy="672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err="1">
                <a:latin typeface="+mj-lt"/>
              </a:rPr>
              <a:t>ProjectPage</a:t>
            </a:r>
            <a:endParaRPr lang="en-US" sz="2600" dirty="0">
              <a:latin typeface="+mj-lt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3CF6D0B-1A27-EA8A-5F53-6D8D49427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842" y="994222"/>
            <a:ext cx="8608316" cy="572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9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C3897-BB36-AE7D-69AA-1E22B5528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80" y="1825625"/>
            <a:ext cx="10154920" cy="3996056"/>
          </a:xfrm>
        </p:spPr>
        <p:txBody>
          <a:bodyPr/>
          <a:lstStyle/>
          <a:p>
            <a:r>
              <a:rPr lang="fr-CH" dirty="0"/>
              <a:t>Contexte</a:t>
            </a:r>
          </a:p>
          <a:p>
            <a:r>
              <a:rPr lang="fr-CH" dirty="0"/>
              <a:t>Objectifs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A39B9998-E01F-1F3B-9DEF-A57A8C0ACA7A}"/>
              </a:ext>
            </a:extLst>
          </p:cNvPr>
          <p:cNvSpPr txBox="1">
            <a:spLocks/>
          </p:cNvSpPr>
          <p:nvPr/>
        </p:nvSpPr>
        <p:spPr>
          <a:xfrm>
            <a:off x="381426" y="405129"/>
            <a:ext cx="5809167" cy="12829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4000" dirty="0"/>
              <a:t>Introduction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86878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79A3F26D-381E-7977-4B3A-EB21768806C9}"/>
              </a:ext>
            </a:extLst>
          </p:cNvPr>
          <p:cNvSpPr txBox="1">
            <a:spLocks/>
          </p:cNvSpPr>
          <p:nvPr/>
        </p:nvSpPr>
        <p:spPr>
          <a:xfrm>
            <a:off x="127588" y="321439"/>
            <a:ext cx="5333412" cy="525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err="1">
                <a:latin typeface="+mj-lt"/>
              </a:rPr>
              <a:t>Elément</a:t>
            </a:r>
            <a:r>
              <a:rPr lang="en-US" sz="4000" b="1" dirty="0">
                <a:latin typeface="+mj-lt"/>
              </a:rPr>
              <a:t> html </a:t>
            </a:r>
            <a:r>
              <a:rPr lang="en-US" sz="4000" b="1" dirty="0" err="1">
                <a:latin typeface="+mj-lt"/>
              </a:rPr>
              <a:t>retourné</a:t>
            </a:r>
            <a:endParaRPr lang="en-US" sz="4000" b="1" dirty="0"/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E52DFEF3-8799-CB5E-1B8E-5B01F9882BFF}"/>
              </a:ext>
            </a:extLst>
          </p:cNvPr>
          <p:cNvSpPr txBox="1">
            <a:spLocks/>
          </p:cNvSpPr>
          <p:nvPr/>
        </p:nvSpPr>
        <p:spPr>
          <a:xfrm>
            <a:off x="127588" y="-76048"/>
            <a:ext cx="1840912" cy="672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err="1">
                <a:latin typeface="+mj-lt"/>
              </a:rPr>
              <a:t>ProjectPage</a:t>
            </a:r>
            <a:endParaRPr lang="en-US" sz="2600" dirty="0">
              <a:latin typeface="+mj-lt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F2E4303-2E15-1D7B-B91C-FAE9B227B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71" y="853574"/>
            <a:ext cx="9197829" cy="588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30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EA63D0-A706-F20F-D611-2FD82E8116DF}"/>
              </a:ext>
            </a:extLst>
          </p:cNvPr>
          <p:cNvSpPr txBox="1">
            <a:spLocks/>
          </p:cNvSpPr>
          <p:nvPr/>
        </p:nvSpPr>
        <p:spPr>
          <a:xfrm>
            <a:off x="127588" y="321439"/>
            <a:ext cx="11587868" cy="525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err="1">
                <a:latin typeface="+mj-lt"/>
              </a:rPr>
              <a:t>Fonction</a:t>
            </a:r>
            <a:r>
              <a:rPr lang="en-US" sz="4000" b="1" dirty="0">
                <a:latin typeface="+mj-lt"/>
              </a:rPr>
              <a:t>: </a:t>
            </a:r>
            <a:r>
              <a:rPr lang="en-US" sz="4000" b="1" dirty="0" err="1">
                <a:latin typeface="+mj-lt"/>
              </a:rPr>
              <a:t>handleBackEvent</a:t>
            </a:r>
            <a:r>
              <a:rPr lang="en-US" sz="4000" b="1" dirty="0">
                <a:latin typeface="+mj-lt"/>
              </a:rPr>
              <a:t>()</a:t>
            </a:r>
            <a:endParaRPr lang="en-US" sz="4000" b="1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665E60EA-02B4-3B7F-AB34-6DA7907B5679}"/>
              </a:ext>
            </a:extLst>
          </p:cNvPr>
          <p:cNvSpPr txBox="1">
            <a:spLocks/>
          </p:cNvSpPr>
          <p:nvPr/>
        </p:nvSpPr>
        <p:spPr>
          <a:xfrm>
            <a:off x="127588" y="-76048"/>
            <a:ext cx="1840912" cy="672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err="1">
                <a:latin typeface="+mj-lt"/>
              </a:rPr>
              <a:t>ProjectPage</a:t>
            </a:r>
            <a:endParaRPr lang="en-US" sz="2600" dirty="0">
              <a:latin typeface="+mj-lt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C924A35-78DE-5DB8-5FC7-F9249FA4A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4" y="2770984"/>
            <a:ext cx="11238912" cy="131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90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78520-6B80-6403-5C7F-A9DF4A748922}"/>
              </a:ext>
            </a:extLst>
          </p:cNvPr>
          <p:cNvSpPr txBox="1">
            <a:spLocks/>
          </p:cNvSpPr>
          <p:nvPr/>
        </p:nvSpPr>
        <p:spPr>
          <a:xfrm>
            <a:off x="127588" y="321439"/>
            <a:ext cx="11587868" cy="525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err="1">
                <a:latin typeface="+mj-lt"/>
              </a:rPr>
              <a:t>Fonction</a:t>
            </a:r>
            <a:r>
              <a:rPr lang="en-US" sz="4000" b="1" dirty="0">
                <a:latin typeface="+mj-lt"/>
              </a:rPr>
              <a:t>: </a:t>
            </a:r>
            <a:r>
              <a:rPr lang="en-US" sz="4000" b="1" dirty="0" err="1">
                <a:latin typeface="+mj-lt"/>
              </a:rPr>
              <a:t>handleCreateProject</a:t>
            </a:r>
            <a:r>
              <a:rPr lang="en-US" sz="4000" b="1" dirty="0">
                <a:latin typeface="+mj-lt"/>
              </a:rPr>
              <a:t>()</a:t>
            </a:r>
            <a:endParaRPr lang="en-US" sz="4000" b="1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FAD31935-2CAA-6833-EAC2-FEAE5F9A219D}"/>
              </a:ext>
            </a:extLst>
          </p:cNvPr>
          <p:cNvSpPr txBox="1">
            <a:spLocks/>
          </p:cNvSpPr>
          <p:nvPr/>
        </p:nvSpPr>
        <p:spPr>
          <a:xfrm>
            <a:off x="127588" y="-76048"/>
            <a:ext cx="1840912" cy="672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err="1">
                <a:latin typeface="+mj-lt"/>
              </a:rPr>
              <a:t>ProjectPage</a:t>
            </a:r>
            <a:endParaRPr lang="en-US" sz="2600" dirty="0">
              <a:latin typeface="+mj-lt"/>
            </a:endParaRP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5D3E11A-EAE1-1118-50DE-3D539ED55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62" y="1497676"/>
            <a:ext cx="8808719" cy="386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84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BCE2BAEE-7350-3392-761B-67E94468CFC0}"/>
              </a:ext>
            </a:extLst>
          </p:cNvPr>
          <p:cNvSpPr txBox="1">
            <a:spLocks/>
          </p:cNvSpPr>
          <p:nvPr/>
        </p:nvSpPr>
        <p:spPr>
          <a:xfrm>
            <a:off x="127588" y="321439"/>
            <a:ext cx="11587868" cy="525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err="1">
                <a:latin typeface="+mj-lt"/>
              </a:rPr>
              <a:t>Fonction</a:t>
            </a:r>
            <a:r>
              <a:rPr lang="en-US" sz="4000" b="1" dirty="0">
                <a:latin typeface="+mj-lt"/>
              </a:rPr>
              <a:t>: </a:t>
            </a:r>
            <a:r>
              <a:rPr lang="en-US" sz="4000" b="1" dirty="0" err="1">
                <a:latin typeface="+mj-lt"/>
              </a:rPr>
              <a:t>handleEditProject</a:t>
            </a:r>
            <a:r>
              <a:rPr lang="en-US" sz="4000" b="1" dirty="0">
                <a:latin typeface="+mj-lt"/>
              </a:rPr>
              <a:t>()</a:t>
            </a:r>
            <a:endParaRPr lang="en-US" sz="4000" b="1" dirty="0"/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E59A1EFA-DE21-D21C-D8A7-C6A383DD2537}"/>
              </a:ext>
            </a:extLst>
          </p:cNvPr>
          <p:cNvSpPr txBox="1">
            <a:spLocks/>
          </p:cNvSpPr>
          <p:nvPr/>
        </p:nvSpPr>
        <p:spPr>
          <a:xfrm>
            <a:off x="127588" y="-76048"/>
            <a:ext cx="1840912" cy="672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err="1">
                <a:latin typeface="+mj-lt"/>
              </a:rPr>
              <a:t>ProjectPage</a:t>
            </a:r>
            <a:endParaRPr lang="en-US" sz="2600" dirty="0">
              <a:latin typeface="+mj-lt"/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D22884F-8821-1171-C608-4846A5054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3" y="1617979"/>
            <a:ext cx="11132034" cy="430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52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9B37BD-51E3-F080-CF0C-D36B090D6F0E}"/>
              </a:ext>
            </a:extLst>
          </p:cNvPr>
          <p:cNvSpPr txBox="1">
            <a:spLocks/>
          </p:cNvSpPr>
          <p:nvPr/>
        </p:nvSpPr>
        <p:spPr>
          <a:xfrm>
            <a:off x="127588" y="321439"/>
            <a:ext cx="11587868" cy="525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err="1">
                <a:latin typeface="+mj-lt"/>
              </a:rPr>
              <a:t>Fonction</a:t>
            </a:r>
            <a:r>
              <a:rPr lang="en-US" sz="4000" b="1" dirty="0">
                <a:latin typeface="+mj-lt"/>
              </a:rPr>
              <a:t>: </a:t>
            </a:r>
            <a:r>
              <a:rPr lang="en-US" sz="4000" b="1" dirty="0" err="1">
                <a:latin typeface="+mj-lt"/>
              </a:rPr>
              <a:t>handleDeleteProject</a:t>
            </a:r>
            <a:r>
              <a:rPr lang="en-US" sz="4000" b="1" dirty="0">
                <a:latin typeface="+mj-lt"/>
              </a:rPr>
              <a:t>()</a:t>
            </a:r>
            <a:endParaRPr lang="en-US" sz="4000" b="1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BC9393E-1100-D4FC-CD5E-26E90384E2AE}"/>
              </a:ext>
            </a:extLst>
          </p:cNvPr>
          <p:cNvSpPr txBox="1">
            <a:spLocks/>
          </p:cNvSpPr>
          <p:nvPr/>
        </p:nvSpPr>
        <p:spPr>
          <a:xfrm>
            <a:off x="127588" y="-76048"/>
            <a:ext cx="1840912" cy="672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err="1">
                <a:latin typeface="+mj-lt"/>
              </a:rPr>
              <a:t>ProjectPage</a:t>
            </a:r>
            <a:endParaRPr lang="en-US" sz="2600" dirty="0">
              <a:latin typeface="+mj-lt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1437150-C2D2-ABC6-AAEA-32C219407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441650"/>
            <a:ext cx="11938000" cy="490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65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CEF7AC55-5A64-6618-4245-097B32795EC9}"/>
              </a:ext>
            </a:extLst>
          </p:cNvPr>
          <p:cNvSpPr txBox="1">
            <a:spLocks/>
          </p:cNvSpPr>
          <p:nvPr/>
        </p:nvSpPr>
        <p:spPr>
          <a:xfrm>
            <a:off x="3683588" y="3019107"/>
            <a:ext cx="5739224" cy="819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4000" b="1" dirty="0">
                <a:latin typeface="+mj-lt"/>
              </a:rPr>
              <a:t>Composant «</a:t>
            </a:r>
            <a:r>
              <a:rPr lang="fr-CH" sz="4000" b="1" dirty="0" err="1"/>
              <a:t>Element</a:t>
            </a:r>
            <a:r>
              <a:rPr lang="fr-CH" sz="4000" b="1" dirty="0"/>
              <a:t>»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578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3BCA9A-A26E-38DD-8956-B93B883321F3}"/>
              </a:ext>
            </a:extLst>
          </p:cNvPr>
          <p:cNvSpPr txBox="1">
            <a:spLocks/>
          </p:cNvSpPr>
          <p:nvPr/>
        </p:nvSpPr>
        <p:spPr>
          <a:xfrm>
            <a:off x="127588" y="-82099"/>
            <a:ext cx="1840912" cy="672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>
                <a:latin typeface="+mj-lt"/>
              </a:rPr>
              <a:t>Element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CEF7AC55-5A64-6618-4245-097B32795EC9}"/>
              </a:ext>
            </a:extLst>
          </p:cNvPr>
          <p:cNvSpPr txBox="1">
            <a:spLocks/>
          </p:cNvSpPr>
          <p:nvPr/>
        </p:nvSpPr>
        <p:spPr>
          <a:xfrm>
            <a:off x="127588" y="242449"/>
            <a:ext cx="5739224" cy="819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4000" b="1" dirty="0">
                <a:latin typeface="+mj-lt"/>
              </a:rPr>
              <a:t>Apparences</a:t>
            </a:r>
            <a:endParaRPr lang="en-US" sz="4000" b="1" dirty="0">
              <a:latin typeface="+mj-lt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9266AC-83A9-D4A2-2878-1913B8CA4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76" y="1062234"/>
            <a:ext cx="4202524" cy="2782559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A8D7B2F-3C03-92D3-0584-BC93DDA87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97140"/>
            <a:ext cx="4445000" cy="2854010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E2D11D8-4790-C512-DB83-AAC7E3455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98" y="4316343"/>
            <a:ext cx="5399603" cy="2197314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689852-E65A-512C-88AD-1CA9EAA43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707" y="3251199"/>
            <a:ext cx="5168286" cy="337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5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D6A1A4-4D10-191E-EBB6-973DDCBC17B0}"/>
              </a:ext>
            </a:extLst>
          </p:cNvPr>
          <p:cNvSpPr txBox="1">
            <a:spLocks/>
          </p:cNvSpPr>
          <p:nvPr/>
        </p:nvSpPr>
        <p:spPr>
          <a:xfrm>
            <a:off x="127588" y="-82099"/>
            <a:ext cx="1840912" cy="672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>
                <a:latin typeface="+mj-lt"/>
              </a:rPr>
              <a:t>Element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6F7F26E5-83D2-E8F8-2354-078A7F92D358}"/>
              </a:ext>
            </a:extLst>
          </p:cNvPr>
          <p:cNvSpPr txBox="1">
            <a:spLocks/>
          </p:cNvSpPr>
          <p:nvPr/>
        </p:nvSpPr>
        <p:spPr>
          <a:xfrm>
            <a:off x="127588" y="242449"/>
            <a:ext cx="5739224" cy="819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4000" b="1" dirty="0">
                <a:latin typeface="+mj-lt"/>
              </a:rPr>
              <a:t>States</a:t>
            </a:r>
            <a:endParaRPr lang="en-US" sz="4000" b="1" dirty="0">
              <a:latin typeface="+mj-lt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0AA15E6-D940-DC84-9593-FA649A812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07" y="2571727"/>
            <a:ext cx="11533586" cy="271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68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D6A1A4-4D10-191E-EBB6-973DDCBC17B0}"/>
              </a:ext>
            </a:extLst>
          </p:cNvPr>
          <p:cNvSpPr txBox="1">
            <a:spLocks/>
          </p:cNvSpPr>
          <p:nvPr/>
        </p:nvSpPr>
        <p:spPr>
          <a:xfrm>
            <a:off x="127588" y="-82099"/>
            <a:ext cx="1840912" cy="672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>
                <a:latin typeface="+mj-lt"/>
              </a:rPr>
              <a:t>Element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6F7F26E5-83D2-E8F8-2354-078A7F92D358}"/>
              </a:ext>
            </a:extLst>
          </p:cNvPr>
          <p:cNvSpPr txBox="1">
            <a:spLocks/>
          </p:cNvSpPr>
          <p:nvPr/>
        </p:nvSpPr>
        <p:spPr>
          <a:xfrm>
            <a:off x="127588" y="242449"/>
            <a:ext cx="5739224" cy="819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4000" b="1" dirty="0">
                <a:latin typeface="+mj-lt"/>
              </a:rPr>
              <a:t>HTML retourné</a:t>
            </a:r>
            <a:endParaRPr lang="en-US" sz="4000" b="1" dirty="0">
              <a:latin typeface="+mj-lt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C1F091F-C74F-8090-CCFF-5B3395660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38" y="915232"/>
            <a:ext cx="10228348" cy="590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77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D6A1A4-4D10-191E-EBB6-973DDCBC17B0}"/>
              </a:ext>
            </a:extLst>
          </p:cNvPr>
          <p:cNvSpPr txBox="1">
            <a:spLocks/>
          </p:cNvSpPr>
          <p:nvPr/>
        </p:nvSpPr>
        <p:spPr>
          <a:xfrm>
            <a:off x="127588" y="-82099"/>
            <a:ext cx="1840912" cy="672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>
                <a:latin typeface="+mj-lt"/>
              </a:rPr>
              <a:t>Element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6F7F26E5-83D2-E8F8-2354-078A7F92D358}"/>
              </a:ext>
            </a:extLst>
          </p:cNvPr>
          <p:cNvSpPr txBox="1">
            <a:spLocks/>
          </p:cNvSpPr>
          <p:nvPr/>
        </p:nvSpPr>
        <p:spPr>
          <a:xfrm>
            <a:off x="127588" y="242449"/>
            <a:ext cx="5739224" cy="819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4000" b="1" dirty="0">
                <a:latin typeface="+mj-lt"/>
              </a:rPr>
              <a:t>Handlers</a:t>
            </a:r>
            <a:endParaRPr lang="en-US" sz="4000" b="1" dirty="0">
              <a:latin typeface="+mj-lt"/>
            </a:endParaRP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504944A-023E-E0B6-64C9-FDAAB1E70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02" y="1790700"/>
            <a:ext cx="4638763" cy="3454399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1EDA4C6-C8BC-6D4F-BDC7-DE6D1A47B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55" y="1661624"/>
            <a:ext cx="7025983" cy="383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3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r chart&#10;&#10;Description automatically generated">
            <a:extLst>
              <a:ext uri="{FF2B5EF4-FFF2-40B4-BE49-F238E27FC236}">
                <a16:creationId xmlns:a16="http://schemas.microsoft.com/office/drawing/2014/main" id="{2FE93FD5-C5B0-D0C8-3051-0DA8346E42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0637"/>
            <a:ext cx="10515599" cy="2786634"/>
          </a:xfrm>
          <a:prstGeom prst="rect">
            <a:avLst/>
          </a:prstGeom>
        </p:spPr>
      </p:pic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3A317F21-3A11-230E-49CD-CED61F1B0583}"/>
              </a:ext>
            </a:extLst>
          </p:cNvPr>
          <p:cNvSpPr txBox="1">
            <a:spLocks/>
          </p:cNvSpPr>
          <p:nvPr/>
        </p:nvSpPr>
        <p:spPr>
          <a:xfrm>
            <a:off x="838200" y="167726"/>
            <a:ext cx="5809167" cy="12829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4000" dirty="0"/>
              <a:t>Planification</a:t>
            </a:r>
            <a:endParaRPr lang="en-US" sz="40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F0A50E2-A739-1363-2190-CA96C79C0C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37271"/>
            <a:ext cx="10515598" cy="255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CEF7AC55-5A64-6618-4245-097B32795EC9}"/>
              </a:ext>
            </a:extLst>
          </p:cNvPr>
          <p:cNvSpPr txBox="1">
            <a:spLocks/>
          </p:cNvSpPr>
          <p:nvPr/>
        </p:nvSpPr>
        <p:spPr>
          <a:xfrm>
            <a:off x="3683588" y="3019107"/>
            <a:ext cx="5739224" cy="819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4000" b="1" dirty="0">
                <a:latin typeface="+mj-lt"/>
              </a:rPr>
              <a:t>Composant «</a:t>
            </a:r>
            <a:r>
              <a:rPr lang="fr-CH" sz="4000" b="1" dirty="0" err="1"/>
              <a:t>Filter</a:t>
            </a:r>
            <a:r>
              <a:rPr lang="fr-CH" sz="4000" b="1" dirty="0"/>
              <a:t>»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5563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3BCA9A-A26E-38DD-8956-B93B883321F3}"/>
              </a:ext>
            </a:extLst>
          </p:cNvPr>
          <p:cNvSpPr txBox="1">
            <a:spLocks/>
          </p:cNvSpPr>
          <p:nvPr/>
        </p:nvSpPr>
        <p:spPr>
          <a:xfrm>
            <a:off x="127588" y="-82099"/>
            <a:ext cx="1840912" cy="672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>
                <a:latin typeface="+mj-lt"/>
              </a:rPr>
              <a:t>Filter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CEF7AC55-5A64-6618-4245-097B32795EC9}"/>
              </a:ext>
            </a:extLst>
          </p:cNvPr>
          <p:cNvSpPr txBox="1">
            <a:spLocks/>
          </p:cNvSpPr>
          <p:nvPr/>
        </p:nvSpPr>
        <p:spPr>
          <a:xfrm>
            <a:off x="127588" y="242449"/>
            <a:ext cx="5739224" cy="819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4000" b="1" dirty="0">
                <a:latin typeface="+mj-lt"/>
              </a:rPr>
              <a:t>Apparences</a:t>
            </a:r>
            <a:endParaRPr lang="en-US" sz="4000" b="1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017F0F-694F-D48C-BC96-18F277E88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13" y="1564246"/>
            <a:ext cx="9049198" cy="866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4D16B1-9EB7-ED4D-F13B-AF10F1B5E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11" y="4940748"/>
            <a:ext cx="9049197" cy="8873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4C74FC-26E6-28AB-36BF-6A26A21FB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13" y="3233921"/>
            <a:ext cx="9049198" cy="90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0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3BCA9A-A26E-38DD-8956-B93B883321F3}"/>
              </a:ext>
            </a:extLst>
          </p:cNvPr>
          <p:cNvSpPr txBox="1">
            <a:spLocks/>
          </p:cNvSpPr>
          <p:nvPr/>
        </p:nvSpPr>
        <p:spPr>
          <a:xfrm>
            <a:off x="127588" y="-82099"/>
            <a:ext cx="1840912" cy="672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>
                <a:latin typeface="+mj-lt"/>
              </a:rPr>
              <a:t>Filter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CEF7AC55-5A64-6618-4245-097B32795EC9}"/>
              </a:ext>
            </a:extLst>
          </p:cNvPr>
          <p:cNvSpPr txBox="1">
            <a:spLocks/>
          </p:cNvSpPr>
          <p:nvPr/>
        </p:nvSpPr>
        <p:spPr>
          <a:xfrm>
            <a:off x="127588" y="242449"/>
            <a:ext cx="5739224" cy="819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latin typeface="+mj-lt"/>
              </a:rPr>
              <a:t>States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03E76A4-E41B-BA7A-76B0-25E665E2B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30" y="2590902"/>
            <a:ext cx="11674540" cy="167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90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3BCA9A-A26E-38DD-8956-B93B883321F3}"/>
              </a:ext>
            </a:extLst>
          </p:cNvPr>
          <p:cNvSpPr txBox="1">
            <a:spLocks/>
          </p:cNvSpPr>
          <p:nvPr/>
        </p:nvSpPr>
        <p:spPr>
          <a:xfrm>
            <a:off x="127588" y="-82099"/>
            <a:ext cx="1840912" cy="672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>
                <a:latin typeface="+mj-lt"/>
              </a:rPr>
              <a:t>Filter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CEF7AC55-5A64-6618-4245-097B32795EC9}"/>
              </a:ext>
            </a:extLst>
          </p:cNvPr>
          <p:cNvSpPr txBox="1">
            <a:spLocks/>
          </p:cNvSpPr>
          <p:nvPr/>
        </p:nvSpPr>
        <p:spPr>
          <a:xfrm>
            <a:off x="127588" y="242449"/>
            <a:ext cx="5739224" cy="819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latin typeface="+mj-lt"/>
              </a:rPr>
              <a:t>HTML </a:t>
            </a:r>
            <a:r>
              <a:rPr lang="en-US" sz="4000" b="1" dirty="0" err="1">
                <a:latin typeface="+mj-lt"/>
              </a:rPr>
              <a:t>retourné</a:t>
            </a:r>
            <a:endParaRPr lang="en-US" sz="4000" b="1" dirty="0">
              <a:latin typeface="+mj-lt"/>
            </a:endParaRP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5F9AF5A-FBB3-76D0-E1E2-AB229030A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72" y="2096753"/>
            <a:ext cx="11294855" cy="266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78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3BCA9A-A26E-38DD-8956-B93B883321F3}"/>
              </a:ext>
            </a:extLst>
          </p:cNvPr>
          <p:cNvSpPr txBox="1">
            <a:spLocks/>
          </p:cNvSpPr>
          <p:nvPr/>
        </p:nvSpPr>
        <p:spPr>
          <a:xfrm>
            <a:off x="127588" y="-82099"/>
            <a:ext cx="1840912" cy="672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>
                <a:latin typeface="+mj-lt"/>
              </a:rPr>
              <a:t>Filter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CEF7AC55-5A64-6618-4245-097B32795EC9}"/>
              </a:ext>
            </a:extLst>
          </p:cNvPr>
          <p:cNvSpPr txBox="1">
            <a:spLocks/>
          </p:cNvSpPr>
          <p:nvPr/>
        </p:nvSpPr>
        <p:spPr>
          <a:xfrm>
            <a:off x="127588" y="242449"/>
            <a:ext cx="5739224" cy="819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err="1">
                <a:latin typeface="+mj-lt"/>
              </a:rPr>
              <a:t>Fonctions</a:t>
            </a:r>
            <a:r>
              <a:rPr lang="en-US" sz="4000" b="1" dirty="0">
                <a:latin typeface="+mj-lt"/>
              </a:rPr>
              <a:t> / handlers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A5BCCDD-B209-44C9-C01F-AE277EA3A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35" y="1386782"/>
            <a:ext cx="10169129" cy="521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90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B83E24-0B16-1898-8EE5-A96E8575BD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4000"/>
              <a:t>Conclusions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1734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70E013-2774-9419-1FE0-EFE5E32C4D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4000" dirty="0"/>
              <a:t>Espace questions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A996C7-1D9C-9E9F-365F-1F166CC8DF42}"/>
              </a:ext>
            </a:extLst>
          </p:cNvPr>
          <p:cNvSpPr/>
          <p:nvPr/>
        </p:nvSpPr>
        <p:spPr>
          <a:xfrm>
            <a:off x="4984302" y="2392472"/>
            <a:ext cx="2223396" cy="32815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2725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32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32" presetClass="emph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8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32" presetClass="emph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32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32" presetClass="emph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32" presetClass="emph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32" presetClass="emph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32" presetClass="emph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8" presetClass="emph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32" presetClass="emph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" presetID="8" presetClass="emph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3" presetID="8" presetClass="emph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1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  <p:bldP spid="5" grpId="4"/>
      <p:bldP spid="5" grpId="5"/>
      <p:bldP spid="5" grpId="6"/>
      <p:bldP spid="5" grpId="7"/>
      <p:bldP spid="5" grpId="8"/>
      <p:bldP spid="5" grpId="9"/>
      <p:bldP spid="5" grpId="10"/>
      <p:bldP spid="5" grpId="11"/>
      <p:bldP spid="5" grpId="12"/>
      <p:bldP spid="5" grpId="13"/>
      <p:bldP spid="5" grpId="14"/>
      <p:bldP spid="5" grpId="15"/>
      <p:bldP spid="5" grpId="16"/>
      <p:bldP spid="5" grpId="17"/>
      <p:bldP spid="5" grpId="18"/>
      <p:bldP spid="5" grpId="19"/>
      <p:bldP spid="5" grpId="20"/>
      <p:bldP spid="5" grpId="21"/>
      <p:bldP spid="5" grpId="22"/>
      <p:bldP spid="5" grpId="2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48C533-D63A-E993-9718-F91D11408076}"/>
              </a:ext>
            </a:extLst>
          </p:cNvPr>
          <p:cNvSpPr txBox="1">
            <a:spLocks/>
          </p:cNvSpPr>
          <p:nvPr/>
        </p:nvSpPr>
        <p:spPr>
          <a:xfrm>
            <a:off x="381426" y="405129"/>
            <a:ext cx="5809167" cy="12829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H" sz="4000" dirty="0"/>
              <a:t>Réalisation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01543-8A9A-4BC7-BB73-16272798C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Figma</a:t>
            </a:r>
          </a:p>
          <a:p>
            <a:r>
              <a:rPr lang="fr-CH" dirty="0"/>
              <a:t>Electron</a:t>
            </a:r>
          </a:p>
          <a:p>
            <a:r>
              <a:rPr lang="fr-CH" dirty="0" err="1"/>
              <a:t>Sqlite</a:t>
            </a:r>
            <a:endParaRPr lang="fr-CH" dirty="0"/>
          </a:p>
          <a:p>
            <a:r>
              <a:rPr lang="fr-CH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125292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8488DE-02E4-E068-9FF6-DCD839BF0DBA}"/>
              </a:ext>
            </a:extLst>
          </p:cNvPr>
          <p:cNvSpPr txBox="1">
            <a:spLocks/>
          </p:cNvSpPr>
          <p:nvPr/>
        </p:nvSpPr>
        <p:spPr>
          <a:xfrm>
            <a:off x="3191416" y="542714"/>
            <a:ext cx="5809167" cy="12829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4000" dirty="0"/>
              <a:t>Figma</a:t>
            </a:r>
            <a:endParaRPr lang="en-US" sz="4000" dirty="0"/>
          </a:p>
        </p:txBody>
      </p:sp>
      <p:pic>
        <p:nvPicPr>
          <p:cNvPr id="6" name="Picture 5" descr="Chart, icon, bubble chart&#10;&#10;Description automatically generated">
            <a:extLst>
              <a:ext uri="{FF2B5EF4-FFF2-40B4-BE49-F238E27FC236}">
                <a16:creationId xmlns:a16="http://schemas.microsoft.com/office/drawing/2014/main" id="{797C1345-7642-F2D6-4F98-9611FA22C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398" y="2509837"/>
            <a:ext cx="3017203" cy="301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9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55086E-F6A3-246F-03DB-3C592538B050}"/>
              </a:ext>
            </a:extLst>
          </p:cNvPr>
          <p:cNvSpPr txBox="1">
            <a:spLocks/>
          </p:cNvSpPr>
          <p:nvPr/>
        </p:nvSpPr>
        <p:spPr>
          <a:xfrm>
            <a:off x="3191416" y="542714"/>
            <a:ext cx="5809167" cy="12829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4000" dirty="0"/>
              <a:t>Electron</a:t>
            </a:r>
            <a:endParaRPr lang="en-US" sz="40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F58426F-6FDF-B423-22F4-905D27AC3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4180" y="2121957"/>
            <a:ext cx="6263640" cy="41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9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con&#10;&#10;Description automatically generated with low confidence">
            <a:extLst>
              <a:ext uri="{FF2B5EF4-FFF2-40B4-BE49-F238E27FC236}">
                <a16:creationId xmlns:a16="http://schemas.microsoft.com/office/drawing/2014/main" id="{DDC328DC-23C9-5A5E-98D1-9D5B558C8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3FD8F1F8-959C-DB37-1D8B-7DB70D276303}"/>
              </a:ext>
            </a:extLst>
          </p:cNvPr>
          <p:cNvSpPr txBox="1">
            <a:spLocks/>
          </p:cNvSpPr>
          <p:nvPr/>
        </p:nvSpPr>
        <p:spPr>
          <a:xfrm>
            <a:off x="3191416" y="542714"/>
            <a:ext cx="5809167" cy="12829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4000" dirty="0" err="1"/>
              <a:t>Sqlite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1885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A59D92-D269-4943-D084-4CA5AA50146E}"/>
              </a:ext>
            </a:extLst>
          </p:cNvPr>
          <p:cNvSpPr txBox="1">
            <a:spLocks/>
          </p:cNvSpPr>
          <p:nvPr/>
        </p:nvSpPr>
        <p:spPr>
          <a:xfrm>
            <a:off x="3191416" y="542714"/>
            <a:ext cx="5809167" cy="12829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4000" dirty="0"/>
              <a:t>React</a:t>
            </a:r>
            <a:endParaRPr lang="en-US" sz="4000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DC16BCCD-92BB-CFF9-BD2D-5C8790A81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2251286"/>
            <a:ext cx="46736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9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9" dur="5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65133-9E27-3570-EF15-A5010215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Dataservices</a:t>
            </a:r>
            <a:endParaRPr lang="fr-CH" dirty="0"/>
          </a:p>
          <a:p>
            <a:r>
              <a:rPr lang="fr-CH" dirty="0"/>
              <a:t>Api</a:t>
            </a:r>
          </a:p>
          <a:p>
            <a:r>
              <a:rPr lang="fr-CH" dirty="0" err="1"/>
              <a:t>ipcMain</a:t>
            </a:r>
            <a:r>
              <a:rPr lang="fr-CH" dirty="0"/>
              <a:t> </a:t>
            </a:r>
            <a:r>
              <a:rPr lang="fr-CH" dirty="0" err="1"/>
              <a:t>events</a:t>
            </a:r>
            <a:endParaRPr lang="fr-CH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1E6701-F9F2-45CA-8D71-EEFFC35CF40B}"/>
              </a:ext>
            </a:extLst>
          </p:cNvPr>
          <p:cNvSpPr txBox="1">
            <a:spLocks/>
          </p:cNvSpPr>
          <p:nvPr/>
        </p:nvSpPr>
        <p:spPr>
          <a:xfrm>
            <a:off x="2886616" y="542714"/>
            <a:ext cx="6968584" cy="12829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4000" dirty="0"/>
              <a:t>Communication React - Electron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764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158</Words>
  <Application>Microsoft Office PowerPoint</Application>
  <PresentationFormat>Widescreen</PresentationFormat>
  <Paragraphs>77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22/09/2022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Espace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Luca Maggioli</dc:creator>
  <cp:lastModifiedBy>Luca Maggioli</cp:lastModifiedBy>
  <cp:revision>95</cp:revision>
  <dcterms:created xsi:type="dcterms:W3CDTF">2022-09-22T07:46:14Z</dcterms:created>
  <dcterms:modified xsi:type="dcterms:W3CDTF">2022-09-22T13:16:38Z</dcterms:modified>
</cp:coreProperties>
</file>