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8BEC10-F45E-4C9B-A516-6175BCB12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CARBOOK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4E675C1-4AF8-4A9E-B4B4-314A959EE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UN APPLICAZIONE DI LUCA Giovanni NASTASI, SIMONE VENEGONI, MARCO PICUNO E DANIELE CONSONNI</a:t>
            </a:r>
          </a:p>
        </p:txBody>
      </p:sp>
    </p:spTree>
    <p:extLst>
      <p:ext uri="{BB962C8B-B14F-4D97-AF65-F5344CB8AC3E}">
        <p14:creationId xmlns:p14="http://schemas.microsoft.com/office/powerpoint/2010/main" val="55086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C4823F-0D63-46DB-B7D6-601EEED7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393C36-6367-46A1-B0D4-0E82F7E1D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err="1"/>
              <a:t>Carbook</a:t>
            </a:r>
            <a:r>
              <a:rPr lang="it-IT" dirty="0"/>
              <a:t> è un’applicazione creata per la compravendita di automobili.</a:t>
            </a:r>
          </a:p>
          <a:p>
            <a:pPr marL="0" indent="0">
              <a:buNone/>
            </a:pPr>
            <a:r>
              <a:rPr lang="it-IT" dirty="0"/>
              <a:t>Potrai vendere o acquistare auto usate o nuove, auto eco-</a:t>
            </a:r>
          </a:p>
          <a:p>
            <a:pPr marL="0" indent="0">
              <a:buNone/>
            </a:pPr>
            <a:r>
              <a:rPr lang="it-IT" dirty="0"/>
              <a:t>sostenibili o potenti vetture sportive, grazie a </a:t>
            </a:r>
            <a:r>
              <a:rPr lang="it-IT" dirty="0" err="1"/>
              <a:t>Carbook</a:t>
            </a:r>
            <a:r>
              <a:rPr lang="it-IT" dirty="0"/>
              <a:t>, troverai velocemente l’auto dei tuoi desideri a prezzi convenienti.</a:t>
            </a:r>
          </a:p>
          <a:p>
            <a:pPr marL="0" indent="0">
              <a:buNone/>
            </a:pPr>
            <a:r>
              <a:rPr lang="it-IT" dirty="0"/>
              <a:t>Bastano pochi passaggi per registrarsi, </a:t>
            </a:r>
            <a:r>
              <a:rPr lang="it-IT" dirty="0" err="1"/>
              <a:t>dopodichè</a:t>
            </a:r>
            <a:r>
              <a:rPr lang="it-IT" dirty="0"/>
              <a:t> potrai pubblicare annunci con automobili da vendere o acquistarne una tra quelle pubblicate dagli altri utenti.</a:t>
            </a:r>
          </a:p>
          <a:p>
            <a:pPr marL="0" indent="0">
              <a:buNone/>
            </a:pPr>
            <a:r>
              <a:rPr lang="it-IT" dirty="0"/>
              <a:t>Negli svariati annunci presenti all’interno della home troverai i recapiti del venditore per poterlo contattare e concludere l’affare.</a:t>
            </a:r>
          </a:p>
          <a:p>
            <a:pPr marL="0" indent="0">
              <a:buNone/>
            </a:pPr>
            <a:r>
              <a:rPr lang="it-IT" dirty="0"/>
              <a:t>Ti auguriamo una buona permanenza sulla piattaforma e buona compravendita!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643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6D5F09-4C09-4AED-AB11-55C8DA98B7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" y="-34264"/>
            <a:ext cx="12192000" cy="587375"/>
          </a:xfrm>
        </p:spPr>
        <p:txBody>
          <a:bodyPr/>
          <a:lstStyle/>
          <a:p>
            <a:pPr algn="ctr"/>
            <a:r>
              <a:rPr lang="it-IT" dirty="0"/>
              <a:t>registrazione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F69114F-461F-46B6-811A-D4B9A84ACA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" y="362044"/>
            <a:ext cx="12192000" cy="473075"/>
          </a:xfrm>
        </p:spPr>
        <p:txBody>
          <a:bodyPr/>
          <a:lstStyle/>
          <a:p>
            <a:r>
              <a:rPr lang="it-IT" dirty="0"/>
              <a:t>Bastano poche informazioni per potersi registrare.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2A363401-4FEE-4B36-8F03-203CD34C9FA0}"/>
              </a:ext>
            </a:extLst>
          </p:cNvPr>
          <p:cNvGrpSpPr/>
          <p:nvPr/>
        </p:nvGrpSpPr>
        <p:grpSpPr>
          <a:xfrm>
            <a:off x="1366514" y="949419"/>
            <a:ext cx="8796662" cy="4455602"/>
            <a:chOff x="904875" y="1050446"/>
            <a:chExt cx="8796662" cy="4283554"/>
          </a:xfrm>
        </p:grpSpPr>
        <p:pic>
          <p:nvPicPr>
            <p:cNvPr id="38" name="Immagine 37" descr="Immagine che contiene testo, monitor, screenshot&#10;&#10;Descrizione generata automaticamente">
              <a:extLst>
                <a:ext uri="{FF2B5EF4-FFF2-40B4-BE49-F238E27FC236}">
                  <a16:creationId xmlns:a16="http://schemas.microsoft.com/office/drawing/2014/main" id="{74140C0F-AB11-4846-9E6B-3F54BA7427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910" r="9926"/>
            <a:stretch/>
          </p:blipFill>
          <p:spPr>
            <a:xfrm>
              <a:off x="7419975" y="1050446"/>
              <a:ext cx="2281562" cy="428355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B191745F-357D-417C-B3B8-6947880AD3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428" r="14812" b="3137"/>
            <a:stretch/>
          </p:blipFill>
          <p:spPr>
            <a:xfrm>
              <a:off x="904875" y="1050446"/>
              <a:ext cx="6515100" cy="428355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</p:grp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6F72E692-D71D-4EF3-AAD2-115107174728}"/>
              </a:ext>
            </a:extLst>
          </p:cNvPr>
          <p:cNvCxnSpPr>
            <a:cxnSpLocks/>
          </p:cNvCxnSpPr>
          <p:nvPr/>
        </p:nvCxnSpPr>
        <p:spPr>
          <a:xfrm flipH="1" flipV="1">
            <a:off x="5317724" y="4314549"/>
            <a:ext cx="195309" cy="30183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66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6D5F09-4C09-4AED-AB11-55C8DA98B7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" y="-34264"/>
            <a:ext cx="12192000" cy="587375"/>
          </a:xfrm>
        </p:spPr>
        <p:txBody>
          <a:bodyPr/>
          <a:lstStyle/>
          <a:p>
            <a:pPr algn="ctr"/>
            <a:r>
              <a:rPr lang="it-IT" dirty="0"/>
              <a:t>Accesso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F69114F-461F-46B6-811A-D4B9A84ACA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" y="362044"/>
            <a:ext cx="12192000" cy="473075"/>
          </a:xfrm>
        </p:spPr>
        <p:txBody>
          <a:bodyPr/>
          <a:lstStyle/>
          <a:p>
            <a:r>
              <a:rPr lang="it-IT" dirty="0"/>
              <a:t>L’accesso tramite email e password.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6F72E692-D71D-4EF3-AAD2-115107174728}"/>
              </a:ext>
            </a:extLst>
          </p:cNvPr>
          <p:cNvCxnSpPr>
            <a:cxnSpLocks/>
          </p:cNvCxnSpPr>
          <p:nvPr/>
        </p:nvCxnSpPr>
        <p:spPr>
          <a:xfrm flipH="1" flipV="1">
            <a:off x="5317724" y="4314549"/>
            <a:ext cx="195309" cy="30183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37BC7A0D-DF96-43A5-AEE1-F253C18D3E7D}"/>
              </a:ext>
            </a:extLst>
          </p:cNvPr>
          <p:cNvGrpSpPr/>
          <p:nvPr/>
        </p:nvGrpSpPr>
        <p:grpSpPr>
          <a:xfrm>
            <a:off x="1045717" y="1029808"/>
            <a:ext cx="9074827" cy="4485368"/>
            <a:chOff x="1045717" y="1029808"/>
            <a:chExt cx="9074827" cy="4485368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B84A56E1-7509-494D-BF86-23239AD5C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5717" y="1029810"/>
              <a:ext cx="6899798" cy="448536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0" name="Immagine 9" descr="Immagine che contiene testo, screenshot, elettronico&#10;&#10;Descrizione generata automaticamente">
              <a:extLst>
                <a:ext uri="{FF2B5EF4-FFF2-40B4-BE49-F238E27FC236}">
                  <a16:creationId xmlns:a16="http://schemas.microsoft.com/office/drawing/2014/main" id="{C87E078A-9C63-4F94-B215-29BB344A1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51434" y="1029808"/>
              <a:ext cx="2169110" cy="448536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63113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6D5F09-4C09-4AED-AB11-55C8DA98B7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" y="-34264"/>
            <a:ext cx="12192000" cy="587375"/>
          </a:xfrm>
        </p:spPr>
        <p:txBody>
          <a:bodyPr/>
          <a:lstStyle/>
          <a:p>
            <a:pPr algn="ctr"/>
            <a:r>
              <a:rPr lang="it-IT" dirty="0"/>
              <a:t>Prima pagina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F69114F-461F-46B6-811A-D4B9A84ACA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" y="362044"/>
            <a:ext cx="12192000" cy="473075"/>
          </a:xfrm>
        </p:spPr>
        <p:txBody>
          <a:bodyPr>
            <a:normAutofit fontScale="92500"/>
          </a:bodyPr>
          <a:lstStyle/>
          <a:p>
            <a:r>
              <a:rPr lang="it-IT" dirty="0"/>
              <a:t>La nostra homepage che mostra gli annunci dei venditori compresi dei loro riferimenti per poter finalizzare gli acquisti.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6F72E692-D71D-4EF3-AAD2-115107174728}"/>
              </a:ext>
            </a:extLst>
          </p:cNvPr>
          <p:cNvCxnSpPr>
            <a:cxnSpLocks/>
          </p:cNvCxnSpPr>
          <p:nvPr/>
        </p:nvCxnSpPr>
        <p:spPr>
          <a:xfrm flipH="1" flipV="1">
            <a:off x="5317724" y="4314549"/>
            <a:ext cx="195309" cy="30183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DD2782E2-DB23-46A0-8956-8C91E0BCA63C}"/>
              </a:ext>
            </a:extLst>
          </p:cNvPr>
          <p:cNvGrpSpPr/>
          <p:nvPr/>
        </p:nvGrpSpPr>
        <p:grpSpPr>
          <a:xfrm>
            <a:off x="1012054" y="1231427"/>
            <a:ext cx="9543496" cy="4136477"/>
            <a:chOff x="630314" y="1231426"/>
            <a:chExt cx="9721050" cy="4136477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FEA1DAD6-92B5-4F87-ABDD-DF70A88B8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314" y="1231426"/>
              <a:ext cx="7572653" cy="413647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9" name="Immagine 8" descr="Immagine che contiene testo, screenshot, monitor, telefono&#10;&#10;Descrizione generata automaticamente">
              <a:extLst>
                <a:ext uri="{FF2B5EF4-FFF2-40B4-BE49-F238E27FC236}">
                  <a16:creationId xmlns:a16="http://schemas.microsoft.com/office/drawing/2014/main" id="{4E25884D-4267-4C4D-86A9-996F58ECE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2968" y="1231426"/>
              <a:ext cx="2148396" cy="413647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64037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6D5F09-4C09-4AED-AB11-55C8DA98B7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" y="-34264"/>
            <a:ext cx="12192000" cy="587375"/>
          </a:xfrm>
        </p:spPr>
        <p:txBody>
          <a:bodyPr/>
          <a:lstStyle/>
          <a:p>
            <a:pPr algn="ctr"/>
            <a:r>
              <a:rPr lang="it-IT" dirty="0"/>
              <a:t>Aggiungi annuncio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F69114F-461F-46B6-811A-D4B9A84ACA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" y="362044"/>
            <a:ext cx="12192000" cy="473075"/>
          </a:xfrm>
        </p:spPr>
        <p:txBody>
          <a:bodyPr>
            <a:normAutofit/>
          </a:bodyPr>
          <a:lstStyle/>
          <a:p>
            <a:r>
              <a:rPr lang="it-IT" dirty="0"/>
              <a:t>Il nostro </a:t>
            </a:r>
            <a:r>
              <a:rPr lang="it-IT" dirty="0" err="1"/>
              <a:t>form</a:t>
            </a:r>
            <a:r>
              <a:rPr lang="it-IT" dirty="0"/>
              <a:t> per poter aggiungere l’annuncio.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3E72B2CB-834F-4A5B-AA11-BFB4A8385BD6}"/>
              </a:ext>
            </a:extLst>
          </p:cNvPr>
          <p:cNvGrpSpPr/>
          <p:nvPr/>
        </p:nvGrpSpPr>
        <p:grpSpPr>
          <a:xfrm>
            <a:off x="902061" y="949419"/>
            <a:ext cx="9965317" cy="4422681"/>
            <a:chOff x="893183" y="949419"/>
            <a:chExt cx="9965317" cy="4422681"/>
          </a:xfrm>
        </p:grpSpPr>
        <p:pic>
          <p:nvPicPr>
            <p:cNvPr id="6" name="Immagine 5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BE0032B2-B687-48AC-B1C3-6CD3A596C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3183" y="949419"/>
              <a:ext cx="3753845" cy="44226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1" name="Immagine 10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0D6E5334-585F-40E1-A41D-1D19591E5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7028" y="949419"/>
              <a:ext cx="4049297" cy="44226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4" name="Immagine 13" descr="Immagine che contiene testo, screenshot, monitor&#10;&#10;Descrizione generata automaticamente">
              <a:extLst>
                <a:ext uri="{FF2B5EF4-FFF2-40B4-BE49-F238E27FC236}">
                  <a16:creationId xmlns:a16="http://schemas.microsoft.com/office/drawing/2014/main" id="{EDCF2C89-3DF7-4DFC-BD04-24982A27F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96325" y="949419"/>
              <a:ext cx="2162175" cy="44226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44A711E-2373-4806-88CF-CB55CDC0794F}"/>
              </a:ext>
            </a:extLst>
          </p:cNvPr>
          <p:cNvCxnSpPr>
            <a:cxnSpLocks/>
          </p:cNvCxnSpPr>
          <p:nvPr/>
        </p:nvCxnSpPr>
        <p:spPr>
          <a:xfrm flipH="1" flipV="1">
            <a:off x="4372807" y="1080507"/>
            <a:ext cx="195309" cy="30183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AE8CB3D-8C24-478A-9BD8-066AA485982B}"/>
              </a:ext>
            </a:extLst>
          </p:cNvPr>
          <p:cNvCxnSpPr>
            <a:cxnSpLocks/>
          </p:cNvCxnSpPr>
          <p:nvPr/>
        </p:nvCxnSpPr>
        <p:spPr>
          <a:xfrm>
            <a:off x="3477644" y="4296792"/>
            <a:ext cx="0" cy="9843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76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6D5F09-4C09-4AED-AB11-55C8DA98B7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" y="-34264"/>
            <a:ext cx="12192000" cy="587375"/>
          </a:xfrm>
        </p:spPr>
        <p:txBody>
          <a:bodyPr/>
          <a:lstStyle/>
          <a:p>
            <a:pPr algn="ctr"/>
            <a:r>
              <a:rPr lang="it-IT" dirty="0"/>
              <a:t>Profilo utente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F69114F-461F-46B6-811A-D4B9A84ACA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" y="362044"/>
            <a:ext cx="12192000" cy="473075"/>
          </a:xfrm>
        </p:spPr>
        <p:txBody>
          <a:bodyPr>
            <a:normAutofit/>
          </a:bodyPr>
          <a:lstStyle/>
          <a:p>
            <a:r>
              <a:rPr lang="it-IT" dirty="0"/>
              <a:t>La pagina dell’utente con le sue informazioni personali e i suoi annunci.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466B4679-29A1-43A7-B376-0FF66AEFDEBA}"/>
              </a:ext>
            </a:extLst>
          </p:cNvPr>
          <p:cNvGrpSpPr/>
          <p:nvPr/>
        </p:nvGrpSpPr>
        <p:grpSpPr>
          <a:xfrm>
            <a:off x="1597984" y="1160405"/>
            <a:ext cx="9090734" cy="3979765"/>
            <a:chOff x="1116920" y="1231427"/>
            <a:chExt cx="9723679" cy="3589148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6EF2619C-D708-4014-A36C-30941E06E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6920" y="1231427"/>
              <a:ext cx="7423466" cy="358914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8" name="Immagine 7" descr="Immagine che contiene testo, monitor, elettronico, schermo&#10;&#10;Descrizione generata automaticamente">
              <a:extLst>
                <a:ext uri="{FF2B5EF4-FFF2-40B4-BE49-F238E27FC236}">
                  <a16:creationId xmlns:a16="http://schemas.microsoft.com/office/drawing/2014/main" id="{6D4FB535-62E5-40AC-970B-339E143828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545" t="2724" r="5498" b="506"/>
            <a:stretch/>
          </p:blipFill>
          <p:spPr>
            <a:xfrm>
              <a:off x="8540386" y="1231427"/>
              <a:ext cx="2300213" cy="358914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07076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6D5F09-4C09-4AED-AB11-55C8DA98B7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" y="-34264"/>
            <a:ext cx="12192000" cy="587375"/>
          </a:xfrm>
        </p:spPr>
        <p:txBody>
          <a:bodyPr/>
          <a:lstStyle/>
          <a:p>
            <a:pPr algn="ctr"/>
            <a:r>
              <a:rPr lang="it-IT" dirty="0"/>
              <a:t>Pagina annuncio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F69114F-461F-46B6-811A-D4B9A84ACA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" y="362044"/>
            <a:ext cx="12192000" cy="473075"/>
          </a:xfrm>
        </p:spPr>
        <p:txBody>
          <a:bodyPr>
            <a:normAutofit/>
          </a:bodyPr>
          <a:lstStyle/>
          <a:p>
            <a:r>
              <a:rPr lang="it-IT" dirty="0"/>
              <a:t>La pagina relativa all’annuncio.</a:t>
            </a:r>
          </a:p>
        </p:txBody>
      </p:sp>
    </p:spTree>
    <p:extLst>
      <p:ext uri="{BB962C8B-B14F-4D97-AF65-F5344CB8AC3E}">
        <p14:creationId xmlns:p14="http://schemas.microsoft.com/office/powerpoint/2010/main" val="2423580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6D5F09-4C09-4AED-AB11-55C8DA98B7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6675" y="257947"/>
            <a:ext cx="12192000" cy="587375"/>
          </a:xfrm>
        </p:spPr>
        <p:txBody>
          <a:bodyPr/>
          <a:lstStyle/>
          <a:p>
            <a:pPr algn="ctr"/>
            <a:r>
              <a:rPr lang="it-IT" dirty="0"/>
              <a:t>Sviluppi futuri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F69114F-461F-46B6-811A-D4B9A84ACA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4158" y="1006046"/>
            <a:ext cx="6503817" cy="4013629"/>
          </a:xfrm>
        </p:spPr>
        <p:txBody>
          <a:bodyPr>
            <a:normAutofit/>
          </a:bodyPr>
          <a:lstStyle/>
          <a:p>
            <a:r>
              <a:rPr lang="it-IT" sz="2400" dirty="0"/>
              <a:t>Nell’immediato futuro vorremmo implementare:</a:t>
            </a:r>
          </a:p>
          <a:p>
            <a:pPr lvl="1"/>
            <a:r>
              <a:rPr lang="it-IT" sz="2400" dirty="0"/>
              <a:t>Una sezione filtri dove poter cercare gli annunci in base ai requisiti delle auto.  </a:t>
            </a:r>
          </a:p>
          <a:p>
            <a:pPr lvl="1"/>
            <a:r>
              <a:rPr lang="it-IT" sz="2400" dirty="0"/>
              <a:t>Visualizzare gli annunci di una persona all’interno del corrispettivo profilo.</a:t>
            </a:r>
          </a:p>
          <a:p>
            <a:pPr lvl="1"/>
            <a:r>
              <a:rPr lang="it-IT" sz="2400" dirty="0"/>
              <a:t>La possibilità di effettuare recensioni sui venditori</a:t>
            </a:r>
          </a:p>
          <a:p>
            <a:pPr lvl="1"/>
            <a:endParaRPr lang="it-IT" sz="2400" dirty="0"/>
          </a:p>
          <a:p>
            <a:pPr lvl="1"/>
            <a:endParaRPr lang="it-IT" dirty="0"/>
          </a:p>
        </p:txBody>
      </p:sp>
      <p:pic>
        <p:nvPicPr>
          <p:cNvPr id="12" name="Immagine 11" descr="Immagine che contiene automobile&#10;&#10;Descrizione generata automaticamente">
            <a:extLst>
              <a:ext uri="{FF2B5EF4-FFF2-40B4-BE49-F238E27FC236}">
                <a16:creationId xmlns:a16="http://schemas.microsoft.com/office/drawing/2014/main" id="{272EC164-7AF3-4279-B397-A8566B4DF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0" y="1212849"/>
            <a:ext cx="5566835" cy="334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33924"/>
      </p:ext>
    </p:extLst>
  </p:cSld>
  <p:clrMapOvr>
    <a:masterClrMapping/>
  </p:clrMapOvr>
</p:sld>
</file>

<file path=ppt/theme/theme1.xml><?xml version="1.0" encoding="utf-8"?>
<a:theme xmlns:a="http://schemas.openxmlformats.org/drawingml/2006/main" name="Raccolt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{DBFE7F40-D08D-4A53-AAF6-C90FF17BE377}tf10001114</Template>
  <TotalTime>238</TotalTime>
  <Words>220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Raccolta</vt:lpstr>
      <vt:lpstr>CARBOOK</vt:lpstr>
      <vt:lpstr>Descrizione</vt:lpstr>
      <vt:lpstr>registrazione</vt:lpstr>
      <vt:lpstr>Accesso</vt:lpstr>
      <vt:lpstr>Prima pagina</vt:lpstr>
      <vt:lpstr>Aggiungi annuncio</vt:lpstr>
      <vt:lpstr>Profilo utente</vt:lpstr>
      <vt:lpstr>Pagina annuncio</vt:lpstr>
      <vt:lpstr>Sviluppi futuri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CARBOOK</dc:title>
  <dc:creator>Simone Venegoni</dc:creator>
  <cp:lastModifiedBy>Luca Giovanni Nastasi</cp:lastModifiedBy>
  <cp:revision>19</cp:revision>
  <dcterms:created xsi:type="dcterms:W3CDTF">2021-03-21T12:41:51Z</dcterms:created>
  <dcterms:modified xsi:type="dcterms:W3CDTF">2021-03-21T16:44:46Z</dcterms:modified>
</cp:coreProperties>
</file>