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BEC10-F45E-4C9B-A516-6175BCB12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CARBOOK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E675C1-4AF8-4A9E-B4B4-314A959E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APPLICAZIONE DI LUCA Giovanni NASTASI, SIMONE VENEGONI, MARCO PICUNO E DANIELE CONSONNI</a:t>
            </a:r>
          </a:p>
        </p:txBody>
      </p:sp>
    </p:spTree>
    <p:extLst>
      <p:ext uri="{BB962C8B-B14F-4D97-AF65-F5344CB8AC3E}">
        <p14:creationId xmlns:p14="http://schemas.microsoft.com/office/powerpoint/2010/main" val="5508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4823F-0D63-46DB-B7D6-601EEED7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291756-B1B1-4A40-988B-B48D83B0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/>
              <a:t>Carbook è un’applicazione creata per la compravendita di automobili.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Potrai vendere o acquistare auto usate o nuove, auto ecosostenibili o potenti vetture sportive, grazie a Carbook, troverai velocemente l’auto dei tuoi desideri a prezzi convenienti.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Bastano pochi passaggi per registrarsi, dopo di che potrai pubblicare annunci con automobili da vendere o acquistarne una tra quelle pubblicate dagli altri utenti.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Negli svariati annunci presenti all’interno della home troverai i recapiti del venditore per poterlo contattare e concludere l’affare.</a:t>
            </a:r>
          </a:p>
          <a:p>
            <a:pPr marL="0" indent="0">
              <a:buNone/>
            </a:pPr>
            <a:r>
              <a:rPr lang="it-IT" dirty="0"/>
              <a:t>Ti auguriamo una buona permanenza sulla piattaforma e buona compravendita!</a:t>
            </a:r>
          </a:p>
        </p:txBody>
      </p:sp>
    </p:spTree>
    <p:extLst>
      <p:ext uri="{BB962C8B-B14F-4D97-AF65-F5344CB8AC3E}">
        <p14:creationId xmlns:p14="http://schemas.microsoft.com/office/powerpoint/2010/main" val="19164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registrazione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/>
          <a:lstStyle/>
          <a:p>
            <a:r>
              <a:rPr lang="it-IT" dirty="0"/>
              <a:t>Bastano poche informazioni per potersi registrare.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363401-4FEE-4B36-8F03-203CD34C9FA0}"/>
              </a:ext>
            </a:extLst>
          </p:cNvPr>
          <p:cNvGrpSpPr/>
          <p:nvPr/>
        </p:nvGrpSpPr>
        <p:grpSpPr>
          <a:xfrm>
            <a:off x="1366514" y="949419"/>
            <a:ext cx="8796662" cy="4455602"/>
            <a:chOff x="904875" y="1050446"/>
            <a:chExt cx="8796662" cy="4283554"/>
          </a:xfrm>
        </p:grpSpPr>
        <p:pic>
          <p:nvPicPr>
            <p:cNvPr id="38" name="Immagine 37" descr="Immagine che contiene testo, monitor, screenshot&#10;&#10;Descrizione generata automaticamente">
              <a:extLst>
                <a:ext uri="{FF2B5EF4-FFF2-40B4-BE49-F238E27FC236}">
                  <a16:creationId xmlns:a16="http://schemas.microsoft.com/office/drawing/2014/main" id="{74140C0F-AB11-4846-9E6B-3F54BA742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10" r="9926"/>
            <a:stretch/>
          </p:blipFill>
          <p:spPr>
            <a:xfrm>
              <a:off x="7419975" y="1050446"/>
              <a:ext cx="2281562" cy="42835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191745F-357D-417C-B3B8-6947880AD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28" r="14812" b="3137"/>
            <a:stretch/>
          </p:blipFill>
          <p:spPr>
            <a:xfrm>
              <a:off x="904875" y="1050446"/>
              <a:ext cx="6515100" cy="42835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Accesso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/>
          <a:lstStyle/>
          <a:p>
            <a:r>
              <a:rPr lang="it-IT" dirty="0"/>
              <a:t>L’accesso tramite email e password.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7BC7A0D-DF96-43A5-AEE1-F253C18D3E7D}"/>
              </a:ext>
            </a:extLst>
          </p:cNvPr>
          <p:cNvGrpSpPr/>
          <p:nvPr/>
        </p:nvGrpSpPr>
        <p:grpSpPr>
          <a:xfrm>
            <a:off x="1045717" y="1029808"/>
            <a:ext cx="9074827" cy="4485368"/>
            <a:chOff x="1045717" y="1029808"/>
            <a:chExt cx="9074827" cy="448536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84A56E1-7509-494D-BF86-23239AD5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17" y="1029810"/>
              <a:ext cx="6899798" cy="44853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Immagine 9" descr="Immagine che contiene testo, screenshot, elettronico&#10;&#10;Descrizione generata automaticamente">
              <a:extLst>
                <a:ext uri="{FF2B5EF4-FFF2-40B4-BE49-F238E27FC236}">
                  <a16:creationId xmlns:a16="http://schemas.microsoft.com/office/drawing/2014/main" id="{C87E078A-9C63-4F94-B215-29BB344A1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1434" y="1029808"/>
              <a:ext cx="2169110" cy="44853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311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Prima pagina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 fontScale="92500"/>
          </a:bodyPr>
          <a:lstStyle/>
          <a:p>
            <a:r>
              <a:rPr lang="it-IT" dirty="0"/>
              <a:t>La nostra homepage che mostra gli annunci dei venditori compresi dei loro riferimenti per poter finalizzare gli acquisti.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D2782E2-DB23-46A0-8956-8C91E0BCA63C}"/>
              </a:ext>
            </a:extLst>
          </p:cNvPr>
          <p:cNvGrpSpPr/>
          <p:nvPr/>
        </p:nvGrpSpPr>
        <p:grpSpPr>
          <a:xfrm>
            <a:off x="1012054" y="1231427"/>
            <a:ext cx="9543496" cy="4136477"/>
            <a:chOff x="630314" y="1231426"/>
            <a:chExt cx="9721050" cy="413647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EA1DAD6-92B5-4F87-ABDD-DF70A88B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314" y="1231426"/>
              <a:ext cx="7572653" cy="41364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Immagine 8" descr="Immagine che contiene testo, screenshot, monitor, telefono&#10;&#10;Descrizione generata automaticamente">
              <a:extLst>
                <a:ext uri="{FF2B5EF4-FFF2-40B4-BE49-F238E27FC236}">
                  <a16:creationId xmlns:a16="http://schemas.microsoft.com/office/drawing/2014/main" id="{4E25884D-4267-4C4D-86A9-996F58EC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2968" y="1231426"/>
              <a:ext cx="2148396" cy="41364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403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Aggiungi annuncio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Il nostro </a:t>
            </a:r>
            <a:r>
              <a:rPr lang="it-IT" dirty="0" err="1"/>
              <a:t>form</a:t>
            </a:r>
            <a:r>
              <a:rPr lang="it-IT" dirty="0"/>
              <a:t> per poter aggiungere l’annuncio.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E72B2CB-834F-4A5B-AA11-BFB4A8385BD6}"/>
              </a:ext>
            </a:extLst>
          </p:cNvPr>
          <p:cNvGrpSpPr/>
          <p:nvPr/>
        </p:nvGrpSpPr>
        <p:grpSpPr>
          <a:xfrm>
            <a:off x="902061" y="949419"/>
            <a:ext cx="9965317" cy="4422681"/>
            <a:chOff x="893183" y="949419"/>
            <a:chExt cx="9965317" cy="4422681"/>
          </a:xfrm>
        </p:grpSpPr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E0032B2-B687-48AC-B1C3-6CD3A596C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183" y="949419"/>
              <a:ext cx="3753845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Immagine 10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0D6E5334-585F-40E1-A41D-1D19591E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028" y="949419"/>
              <a:ext cx="4049297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Immagine 13" descr="Immagine che contiene testo, screenshot, monitor&#10;&#10;Descrizione generata automaticamente">
              <a:extLst>
                <a:ext uri="{FF2B5EF4-FFF2-40B4-BE49-F238E27FC236}">
                  <a16:creationId xmlns:a16="http://schemas.microsoft.com/office/drawing/2014/main" id="{EDCF2C89-3DF7-4DFC-BD04-24982A27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6325" y="949419"/>
              <a:ext cx="2162175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44A711E-2373-4806-88CF-CB55CDC0794F}"/>
              </a:ext>
            </a:extLst>
          </p:cNvPr>
          <p:cNvCxnSpPr>
            <a:cxnSpLocks/>
          </p:cNvCxnSpPr>
          <p:nvPr/>
        </p:nvCxnSpPr>
        <p:spPr>
          <a:xfrm flipH="1" flipV="1">
            <a:off x="4372807" y="1080507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E8CB3D-8C24-478A-9BD8-066AA485982B}"/>
              </a:ext>
            </a:extLst>
          </p:cNvPr>
          <p:cNvCxnSpPr>
            <a:cxnSpLocks/>
          </p:cNvCxnSpPr>
          <p:nvPr/>
        </p:nvCxnSpPr>
        <p:spPr>
          <a:xfrm>
            <a:off x="3477644" y="4296792"/>
            <a:ext cx="0" cy="9843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6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Profilo utente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La pagina dell’utente con le sue informazioni personali e i suoi annunci.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466B4679-29A1-43A7-B376-0FF66AEFDEBA}"/>
              </a:ext>
            </a:extLst>
          </p:cNvPr>
          <p:cNvGrpSpPr/>
          <p:nvPr/>
        </p:nvGrpSpPr>
        <p:grpSpPr>
          <a:xfrm>
            <a:off x="1597984" y="1160405"/>
            <a:ext cx="9090734" cy="3979765"/>
            <a:chOff x="1116920" y="1231427"/>
            <a:chExt cx="9723679" cy="358914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EF2619C-D708-4014-A36C-30941E06E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920" y="1231427"/>
              <a:ext cx="7423466" cy="35891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Immagine 7" descr="Immagine che contiene testo, monitor, elettronico, schermo&#10;&#10;Descrizione generata automaticamente">
              <a:extLst>
                <a:ext uri="{FF2B5EF4-FFF2-40B4-BE49-F238E27FC236}">
                  <a16:creationId xmlns:a16="http://schemas.microsoft.com/office/drawing/2014/main" id="{6D4FB535-62E5-40AC-970B-339E14382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45" t="2724" r="5498" b="506"/>
            <a:stretch/>
          </p:blipFill>
          <p:spPr>
            <a:xfrm>
              <a:off x="8540386" y="1231427"/>
              <a:ext cx="2300213" cy="35891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7076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Pagina modifica annuncio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La pagina relativa alla modifica dell’annuncio.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4C22CB1-1D7F-4D1B-A380-990181FAAA20}"/>
              </a:ext>
            </a:extLst>
          </p:cNvPr>
          <p:cNvGrpSpPr/>
          <p:nvPr/>
        </p:nvGrpSpPr>
        <p:grpSpPr>
          <a:xfrm>
            <a:off x="258937" y="825132"/>
            <a:ext cx="11661491" cy="5118006"/>
            <a:chOff x="258937" y="825132"/>
            <a:chExt cx="11661491" cy="5118006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1433E10B-736B-4BCA-86BF-3FAC10BB5076}"/>
                </a:ext>
              </a:extLst>
            </p:cNvPr>
            <p:cNvGrpSpPr/>
            <p:nvPr/>
          </p:nvGrpSpPr>
          <p:grpSpPr>
            <a:xfrm>
              <a:off x="258937" y="825132"/>
              <a:ext cx="5831946" cy="5118006"/>
              <a:chOff x="152401" y="949419"/>
              <a:chExt cx="5831946" cy="5118006"/>
            </a:xfrm>
          </p:grpSpPr>
          <p:pic>
            <p:nvPicPr>
              <p:cNvPr id="5" name="Immagine 4" descr="Immagine che contiene testo, monitor, televisione, schermo&#10;&#10;Descrizione generata automaticamente">
                <a:extLst>
                  <a:ext uri="{FF2B5EF4-FFF2-40B4-BE49-F238E27FC236}">
                    <a16:creationId xmlns:a16="http://schemas.microsoft.com/office/drawing/2014/main" id="{0DD5CF68-C72A-4A99-9885-151F3F10C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401" y="949419"/>
                <a:ext cx="5831945" cy="340182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0206D872-CE86-469F-9CE2-2114DB84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1" y="4351247"/>
                <a:ext cx="5831946" cy="1716178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9C9222E1-6220-4A64-BEA7-410091FCB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3364" y="825132"/>
              <a:ext cx="5837064" cy="230772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2358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75" y="257947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158" y="1006046"/>
            <a:ext cx="6503817" cy="4013629"/>
          </a:xfrm>
        </p:spPr>
        <p:txBody>
          <a:bodyPr>
            <a:normAutofit/>
          </a:bodyPr>
          <a:lstStyle/>
          <a:p>
            <a:r>
              <a:rPr lang="it-IT" sz="2400" dirty="0"/>
              <a:t>Nell’immediato futuro vorremmo implementare:</a:t>
            </a:r>
          </a:p>
          <a:p>
            <a:pPr lvl="1"/>
            <a:r>
              <a:rPr lang="it-IT" sz="2400" dirty="0"/>
              <a:t>Una sezione filtri dove poter cercare gli annunci in base ai requisiti delle auto.  </a:t>
            </a:r>
          </a:p>
          <a:p>
            <a:pPr lvl="1"/>
            <a:r>
              <a:rPr lang="it-IT" sz="2400" dirty="0"/>
              <a:t>Visualizzare gli annunci di una persona all’interno del corrispettivo profilo.</a:t>
            </a:r>
          </a:p>
          <a:p>
            <a:pPr lvl="1"/>
            <a:r>
              <a:rPr lang="it-IT" sz="2400" dirty="0"/>
              <a:t>La possibilità di effettuare recensioni sui venditori</a:t>
            </a:r>
          </a:p>
          <a:p>
            <a:pPr lvl="1"/>
            <a:endParaRPr lang="it-IT" sz="2400" dirty="0"/>
          </a:p>
          <a:p>
            <a:pPr lvl="1"/>
            <a:endParaRPr lang="it-IT" dirty="0"/>
          </a:p>
        </p:txBody>
      </p:sp>
      <p:pic>
        <p:nvPicPr>
          <p:cNvPr id="12" name="Immagine 11" descr="Immagine che contiene automobile&#10;&#10;Descrizione generata automaticamente">
            <a:extLst>
              <a:ext uri="{FF2B5EF4-FFF2-40B4-BE49-F238E27FC236}">
                <a16:creationId xmlns:a16="http://schemas.microsoft.com/office/drawing/2014/main" id="{272EC164-7AF3-4279-B397-A8566B4D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212849"/>
            <a:ext cx="5566835" cy="33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3392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{DBFE7F40-D08D-4A53-AAF6-C90FF17BE377}tf10001114</Template>
  <TotalTime>318</TotalTime>
  <Words>224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Raccolta</vt:lpstr>
      <vt:lpstr>CARBOOK</vt:lpstr>
      <vt:lpstr>Descrizione</vt:lpstr>
      <vt:lpstr>registrazione</vt:lpstr>
      <vt:lpstr>Accesso</vt:lpstr>
      <vt:lpstr>Prima pagina</vt:lpstr>
      <vt:lpstr>Aggiungi annuncio</vt:lpstr>
      <vt:lpstr>Profilo utente</vt:lpstr>
      <vt:lpstr>Pagina modifica annuncio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CARBOOK</dc:title>
  <dc:creator>Simone Venegoni</dc:creator>
  <cp:lastModifiedBy>Luca Giovanni Nastasi</cp:lastModifiedBy>
  <cp:revision>25</cp:revision>
  <dcterms:created xsi:type="dcterms:W3CDTF">2021-03-21T12:41:51Z</dcterms:created>
  <dcterms:modified xsi:type="dcterms:W3CDTF">2021-03-22T10:20:18Z</dcterms:modified>
</cp:coreProperties>
</file>