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BEC10-F45E-4C9B-A516-6175BCB12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CARBOOK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E675C1-4AF8-4A9E-B4B4-314A959EE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APPLICAZIONE DI LUCA </a:t>
            </a:r>
            <a:r>
              <a:rPr lang="it-IT" dirty="0" err="1"/>
              <a:t>giovanni</a:t>
            </a:r>
            <a:r>
              <a:rPr lang="it-IT" dirty="0"/>
              <a:t> NASTASI, SIMONE VENEGONI, MARCO PICUNO E DANIELE CONSONNI</a:t>
            </a:r>
          </a:p>
        </p:txBody>
      </p:sp>
    </p:spTree>
    <p:extLst>
      <p:ext uri="{BB962C8B-B14F-4D97-AF65-F5344CB8AC3E}">
        <p14:creationId xmlns:p14="http://schemas.microsoft.com/office/powerpoint/2010/main" val="55086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4823F-0D63-46DB-B7D6-601EEED7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393C36-6367-46A1-B0D4-0E82F7E1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Carbook</a:t>
            </a:r>
            <a:r>
              <a:rPr lang="it-IT" dirty="0"/>
              <a:t> è un’applicazione creata per la compravendita di automobili.</a:t>
            </a:r>
          </a:p>
          <a:p>
            <a:pPr marL="0" indent="0">
              <a:buNone/>
            </a:pPr>
            <a:r>
              <a:rPr lang="it-IT" dirty="0"/>
              <a:t>Potrai vendere o acquistare auto usate o nuove, auto eco-</a:t>
            </a:r>
          </a:p>
          <a:p>
            <a:pPr marL="0" indent="0">
              <a:buNone/>
            </a:pPr>
            <a:r>
              <a:rPr lang="it-IT" dirty="0"/>
              <a:t>sostenibili o potenti vetture sportive, grazie a </a:t>
            </a:r>
            <a:r>
              <a:rPr lang="it-IT" dirty="0" err="1"/>
              <a:t>Carbook</a:t>
            </a:r>
            <a:r>
              <a:rPr lang="it-IT" dirty="0"/>
              <a:t>, troverai velocemente l’auto dei tuoi desideri a prezzi convenienti.</a:t>
            </a:r>
          </a:p>
          <a:p>
            <a:pPr marL="0" indent="0">
              <a:buNone/>
            </a:pPr>
            <a:r>
              <a:rPr lang="it-IT" dirty="0"/>
              <a:t>Bastano pochi passaggi per registrarsi, </a:t>
            </a:r>
            <a:r>
              <a:rPr lang="it-IT" dirty="0" err="1"/>
              <a:t>dopodichè</a:t>
            </a:r>
            <a:r>
              <a:rPr lang="it-IT" dirty="0"/>
              <a:t> potrai pubblicare annunci con automobili da vendere o acquistarne una tra quelle pubblicate dagli altri utenti.</a:t>
            </a:r>
          </a:p>
          <a:p>
            <a:pPr marL="0" indent="0">
              <a:buNone/>
            </a:pPr>
            <a:r>
              <a:rPr lang="it-IT" dirty="0"/>
              <a:t>Negli svariati annunci presenti all’interno della home troverai i recapiti del venditore per poterlo contattare e concludere l’affare.</a:t>
            </a:r>
          </a:p>
          <a:p>
            <a:pPr marL="0" indent="0">
              <a:buNone/>
            </a:pPr>
            <a:r>
              <a:rPr lang="it-IT" dirty="0"/>
              <a:t>Ti auguriamo una buona permanenza sulla piattaforma e buona compravendita!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643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13970"/>
            <a:ext cx="9603275" cy="587136"/>
          </a:xfrm>
        </p:spPr>
        <p:txBody>
          <a:bodyPr/>
          <a:lstStyle/>
          <a:p>
            <a:r>
              <a:rPr lang="it-IT" dirty="0"/>
              <a:t>registrazione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85826"/>
            <a:ext cx="9603275" cy="4580520"/>
          </a:xfrm>
        </p:spPr>
        <p:txBody>
          <a:bodyPr/>
          <a:lstStyle/>
          <a:p>
            <a:r>
              <a:rPr lang="it-IT" dirty="0"/>
              <a:t>Bastano poche informazioni per potersi registrare, </a:t>
            </a:r>
          </a:p>
        </p:txBody>
      </p:sp>
      <p:pic>
        <p:nvPicPr>
          <p:cNvPr id="38" name="Immagine 37" descr="Immagine che contiene testo, monitor, screenshot&#10;&#10;Descrizione generata automaticamente">
            <a:extLst>
              <a:ext uri="{FF2B5EF4-FFF2-40B4-BE49-F238E27FC236}">
                <a16:creationId xmlns:a16="http://schemas.microsoft.com/office/drawing/2014/main" id="{74140C0F-AB11-4846-9E6B-3F54BA74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904" y="801106"/>
            <a:ext cx="2698343" cy="45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61227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{DBFE7F40-D08D-4A53-AAF6-C90FF17BE377}tf10001114</Template>
  <TotalTime>57</TotalTime>
  <Words>120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Raccolta</vt:lpstr>
      <vt:lpstr>CARBOOK</vt:lpstr>
      <vt:lpstr>Descrizione</vt:lpstr>
      <vt:lpstr>registrazione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CARBOOK</dc:title>
  <dc:creator>Simone Venegoni</dc:creator>
  <cp:lastModifiedBy>Simone Venegoni</cp:lastModifiedBy>
  <cp:revision>6</cp:revision>
  <dcterms:created xsi:type="dcterms:W3CDTF">2021-03-21T12:41:51Z</dcterms:created>
  <dcterms:modified xsi:type="dcterms:W3CDTF">2021-03-21T13:39:01Z</dcterms:modified>
</cp:coreProperties>
</file>