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5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6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7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8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9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0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1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12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13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14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notesSlides/notesSlide15.xml" ContentType="application/vnd.openxmlformats-officedocument.presentationml.notesSlide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notesSlides/notesSlide16.xml" ContentType="application/vnd.openxmlformats-officedocument.presentationml.notesSlide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notesSlides/notesSlide17.xml" ContentType="application/vnd.openxmlformats-officedocument.presentationml.notesSlide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notesSlides/notesSlide18.xml" ContentType="application/vnd.openxmlformats-officedocument.presentationml.notesSlide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notesSlides/notesSlide19.xml" ContentType="application/vnd.openxmlformats-officedocument.presentationml.notesSlide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notesSlides/notesSlide20.xml" ContentType="application/vnd.openxmlformats-officedocument.presentationml.notesSlide+xml"/>
  <Override PartName="/ppt/diagrams/data53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ppt/diagrams/data54.xml" ContentType="application/vnd.openxmlformats-officedocument.drawingml.diagramData+xml"/>
  <Override PartName="/ppt/diagrams/layout54.xml" ContentType="application/vnd.openxmlformats-officedocument.drawingml.diagramLayout+xml"/>
  <Override PartName="/ppt/diagrams/quickStyle54.xml" ContentType="application/vnd.openxmlformats-officedocument.drawingml.diagramStyle+xml"/>
  <Override PartName="/ppt/diagrams/colors54.xml" ContentType="application/vnd.openxmlformats-officedocument.drawingml.diagramColors+xml"/>
  <Override PartName="/ppt/diagrams/drawing54.xml" ContentType="application/vnd.ms-office.drawingml.diagramDrawing+xml"/>
  <Override PartName="/ppt/notesSlides/notesSlide21.xml" ContentType="application/vnd.openxmlformats-officedocument.presentationml.notesSlide+xml"/>
  <Override PartName="/ppt/diagrams/data55.xml" ContentType="application/vnd.openxmlformats-officedocument.drawingml.diagramData+xml"/>
  <Override PartName="/ppt/diagrams/layout55.xml" ContentType="application/vnd.openxmlformats-officedocument.drawingml.diagramLayout+xml"/>
  <Override PartName="/ppt/diagrams/quickStyle55.xml" ContentType="application/vnd.openxmlformats-officedocument.drawingml.diagramStyle+xml"/>
  <Override PartName="/ppt/diagrams/colors55.xml" ContentType="application/vnd.openxmlformats-officedocument.drawingml.diagramColors+xml"/>
  <Override PartName="/ppt/diagrams/drawing55.xml" ContentType="application/vnd.ms-office.drawingml.diagramDrawing+xml"/>
  <Override PartName="/ppt/diagrams/data56.xml" ContentType="application/vnd.openxmlformats-officedocument.drawingml.diagramData+xml"/>
  <Override PartName="/ppt/diagrams/layout56.xml" ContentType="application/vnd.openxmlformats-officedocument.drawingml.diagramLayout+xml"/>
  <Override PartName="/ppt/diagrams/quickStyle56.xml" ContentType="application/vnd.openxmlformats-officedocument.drawingml.diagramStyle+xml"/>
  <Override PartName="/ppt/diagrams/colors56.xml" ContentType="application/vnd.openxmlformats-officedocument.drawingml.diagramColors+xml"/>
  <Override PartName="/ppt/diagrams/drawing56.xml" ContentType="application/vnd.ms-office.drawingml.diagramDrawing+xml"/>
  <Override PartName="/ppt/notesSlides/notesSlide22.xml" ContentType="application/vnd.openxmlformats-officedocument.presentationml.notesSlide+xml"/>
  <Override PartName="/ppt/diagrams/data57.xml" ContentType="application/vnd.openxmlformats-officedocument.drawingml.diagramData+xml"/>
  <Override PartName="/ppt/diagrams/layout57.xml" ContentType="application/vnd.openxmlformats-officedocument.drawingml.diagramLayout+xml"/>
  <Override PartName="/ppt/diagrams/quickStyle57.xml" ContentType="application/vnd.openxmlformats-officedocument.drawingml.diagramStyle+xml"/>
  <Override PartName="/ppt/diagrams/colors57.xml" ContentType="application/vnd.openxmlformats-officedocument.drawingml.diagramColors+xml"/>
  <Override PartName="/ppt/diagrams/drawing57.xml" ContentType="application/vnd.ms-office.drawingml.diagramDrawing+xml"/>
  <Override PartName="/ppt/diagrams/data58.xml" ContentType="application/vnd.openxmlformats-officedocument.drawingml.diagramData+xml"/>
  <Override PartName="/ppt/diagrams/layout58.xml" ContentType="application/vnd.openxmlformats-officedocument.drawingml.diagramLayout+xml"/>
  <Override PartName="/ppt/diagrams/quickStyle58.xml" ContentType="application/vnd.openxmlformats-officedocument.drawingml.diagramStyle+xml"/>
  <Override PartName="/ppt/diagrams/colors58.xml" ContentType="application/vnd.openxmlformats-officedocument.drawingml.diagramColors+xml"/>
  <Override PartName="/ppt/diagrams/drawing58.xml" ContentType="application/vnd.ms-office.drawingml.diagramDrawing+xml"/>
  <Override PartName="/ppt/diagrams/data59.xml" ContentType="application/vnd.openxmlformats-officedocument.drawingml.diagramData+xml"/>
  <Override PartName="/ppt/diagrams/layout59.xml" ContentType="application/vnd.openxmlformats-officedocument.drawingml.diagramLayout+xml"/>
  <Override PartName="/ppt/diagrams/quickStyle59.xml" ContentType="application/vnd.openxmlformats-officedocument.drawingml.diagramStyle+xml"/>
  <Override PartName="/ppt/diagrams/colors59.xml" ContentType="application/vnd.openxmlformats-officedocument.drawingml.diagramColors+xml"/>
  <Override PartName="/ppt/diagrams/drawing59.xml" ContentType="application/vnd.ms-office.drawingml.diagramDrawing+xml"/>
  <Override PartName="/ppt/notesSlides/notesSlide23.xml" ContentType="application/vnd.openxmlformats-officedocument.presentationml.notesSlide+xml"/>
  <Override PartName="/ppt/diagrams/data60.xml" ContentType="application/vnd.openxmlformats-officedocument.drawingml.diagramData+xml"/>
  <Override PartName="/ppt/diagrams/layout60.xml" ContentType="application/vnd.openxmlformats-officedocument.drawingml.diagramLayout+xml"/>
  <Override PartName="/ppt/diagrams/quickStyle60.xml" ContentType="application/vnd.openxmlformats-officedocument.drawingml.diagramStyle+xml"/>
  <Override PartName="/ppt/diagrams/colors60.xml" ContentType="application/vnd.openxmlformats-officedocument.drawingml.diagramColors+xml"/>
  <Override PartName="/ppt/diagrams/drawing60.xml" ContentType="application/vnd.ms-office.drawingml.diagramDrawing+xml"/>
  <Override PartName="/ppt/diagrams/data61.xml" ContentType="application/vnd.openxmlformats-officedocument.drawingml.diagramData+xml"/>
  <Override PartName="/ppt/diagrams/layout61.xml" ContentType="application/vnd.openxmlformats-officedocument.drawingml.diagramLayout+xml"/>
  <Override PartName="/ppt/diagrams/quickStyle61.xml" ContentType="application/vnd.openxmlformats-officedocument.drawingml.diagramStyle+xml"/>
  <Override PartName="/ppt/diagrams/colors61.xml" ContentType="application/vnd.openxmlformats-officedocument.drawingml.diagramColors+xml"/>
  <Override PartName="/ppt/diagrams/drawing61.xml" ContentType="application/vnd.ms-office.drawingml.diagramDrawing+xml"/>
  <Override PartName="/ppt/diagrams/data62.xml" ContentType="application/vnd.openxmlformats-officedocument.drawingml.diagramData+xml"/>
  <Override PartName="/ppt/diagrams/layout62.xml" ContentType="application/vnd.openxmlformats-officedocument.drawingml.diagramLayout+xml"/>
  <Override PartName="/ppt/diagrams/quickStyle62.xml" ContentType="application/vnd.openxmlformats-officedocument.drawingml.diagramStyle+xml"/>
  <Override PartName="/ppt/diagrams/colors62.xml" ContentType="application/vnd.openxmlformats-officedocument.drawingml.diagramColors+xml"/>
  <Override PartName="/ppt/diagrams/drawing62.xml" ContentType="application/vnd.ms-office.drawingml.diagramDrawing+xml"/>
  <Override PartName="/ppt/diagrams/data63.xml" ContentType="application/vnd.openxmlformats-officedocument.drawingml.diagramData+xml"/>
  <Override PartName="/ppt/diagrams/layout63.xml" ContentType="application/vnd.openxmlformats-officedocument.drawingml.diagramLayout+xml"/>
  <Override PartName="/ppt/diagrams/quickStyle63.xml" ContentType="application/vnd.openxmlformats-officedocument.drawingml.diagramStyle+xml"/>
  <Override PartName="/ppt/diagrams/colors63.xml" ContentType="application/vnd.openxmlformats-officedocument.drawingml.diagramColors+xml"/>
  <Override PartName="/ppt/diagrams/drawing63.xml" ContentType="application/vnd.ms-office.drawingml.diagramDrawing+xml"/>
  <Override PartName="/ppt/notesSlides/notesSlide24.xml" ContentType="application/vnd.openxmlformats-officedocument.presentationml.notesSlide+xml"/>
  <Override PartName="/ppt/diagrams/data64.xml" ContentType="application/vnd.openxmlformats-officedocument.drawingml.diagramData+xml"/>
  <Override PartName="/ppt/diagrams/layout64.xml" ContentType="application/vnd.openxmlformats-officedocument.drawingml.diagramLayout+xml"/>
  <Override PartName="/ppt/diagrams/quickStyle64.xml" ContentType="application/vnd.openxmlformats-officedocument.drawingml.diagramStyle+xml"/>
  <Override PartName="/ppt/diagrams/colors64.xml" ContentType="application/vnd.openxmlformats-officedocument.drawingml.diagramColors+xml"/>
  <Override PartName="/ppt/diagrams/drawing64.xml" ContentType="application/vnd.ms-office.drawingml.diagramDrawing+xml"/>
  <Override PartName="/ppt/diagrams/data65.xml" ContentType="application/vnd.openxmlformats-officedocument.drawingml.diagramData+xml"/>
  <Override PartName="/ppt/diagrams/layout65.xml" ContentType="application/vnd.openxmlformats-officedocument.drawingml.diagramLayout+xml"/>
  <Override PartName="/ppt/diagrams/quickStyle65.xml" ContentType="application/vnd.openxmlformats-officedocument.drawingml.diagramStyle+xml"/>
  <Override PartName="/ppt/diagrams/colors65.xml" ContentType="application/vnd.openxmlformats-officedocument.drawingml.diagramColors+xml"/>
  <Override PartName="/ppt/diagrams/drawing65.xml" ContentType="application/vnd.ms-office.drawingml.diagramDrawing+xml"/>
  <Override PartName="/ppt/diagrams/data66.xml" ContentType="application/vnd.openxmlformats-officedocument.drawingml.diagramData+xml"/>
  <Override PartName="/ppt/diagrams/layout66.xml" ContentType="application/vnd.openxmlformats-officedocument.drawingml.diagramLayout+xml"/>
  <Override PartName="/ppt/diagrams/quickStyle66.xml" ContentType="application/vnd.openxmlformats-officedocument.drawingml.diagramStyle+xml"/>
  <Override PartName="/ppt/diagrams/colors66.xml" ContentType="application/vnd.openxmlformats-officedocument.drawingml.diagramColors+xml"/>
  <Override PartName="/ppt/diagrams/drawing66.xml" ContentType="application/vnd.ms-office.drawingml.diagramDrawing+xml"/>
  <Override PartName="/ppt/notesSlides/notesSlide25.xml" ContentType="application/vnd.openxmlformats-officedocument.presentationml.notesSlide+xml"/>
  <Override PartName="/ppt/diagrams/data67.xml" ContentType="application/vnd.openxmlformats-officedocument.drawingml.diagramData+xml"/>
  <Override PartName="/ppt/diagrams/layout67.xml" ContentType="application/vnd.openxmlformats-officedocument.drawingml.diagramLayout+xml"/>
  <Override PartName="/ppt/diagrams/quickStyle67.xml" ContentType="application/vnd.openxmlformats-officedocument.drawingml.diagramStyle+xml"/>
  <Override PartName="/ppt/diagrams/colors67.xml" ContentType="application/vnd.openxmlformats-officedocument.drawingml.diagramColors+xml"/>
  <Override PartName="/ppt/diagrams/drawing67.xml" ContentType="application/vnd.ms-office.drawingml.diagramDrawing+xml"/>
  <Override PartName="/ppt/diagrams/data68.xml" ContentType="application/vnd.openxmlformats-officedocument.drawingml.diagramData+xml"/>
  <Override PartName="/ppt/diagrams/layout68.xml" ContentType="application/vnd.openxmlformats-officedocument.drawingml.diagramLayout+xml"/>
  <Override PartName="/ppt/diagrams/quickStyle68.xml" ContentType="application/vnd.openxmlformats-officedocument.drawingml.diagramStyle+xml"/>
  <Override PartName="/ppt/diagrams/colors68.xml" ContentType="application/vnd.openxmlformats-officedocument.drawingml.diagramColors+xml"/>
  <Override PartName="/ppt/diagrams/drawing68.xml" ContentType="application/vnd.ms-office.drawingml.diagramDrawing+xml"/>
  <Override PartName="/ppt/diagrams/data69.xml" ContentType="application/vnd.openxmlformats-officedocument.drawingml.diagramData+xml"/>
  <Override PartName="/ppt/diagrams/layout69.xml" ContentType="application/vnd.openxmlformats-officedocument.drawingml.diagramLayout+xml"/>
  <Override PartName="/ppt/diagrams/quickStyle69.xml" ContentType="application/vnd.openxmlformats-officedocument.drawingml.diagramStyle+xml"/>
  <Override PartName="/ppt/diagrams/colors69.xml" ContentType="application/vnd.openxmlformats-officedocument.drawingml.diagramColors+xml"/>
  <Override PartName="/ppt/diagrams/drawing69.xml" ContentType="application/vnd.ms-office.drawingml.diagramDrawing+xml"/>
  <Override PartName="/ppt/diagrams/data70.xml" ContentType="application/vnd.openxmlformats-officedocument.drawingml.diagramData+xml"/>
  <Override PartName="/ppt/diagrams/layout70.xml" ContentType="application/vnd.openxmlformats-officedocument.drawingml.diagramLayout+xml"/>
  <Override PartName="/ppt/diagrams/quickStyle70.xml" ContentType="application/vnd.openxmlformats-officedocument.drawingml.diagramStyle+xml"/>
  <Override PartName="/ppt/diagrams/colors70.xml" ContentType="application/vnd.openxmlformats-officedocument.drawingml.diagramColors+xml"/>
  <Override PartName="/ppt/diagrams/drawing70.xml" ContentType="application/vnd.ms-office.drawingml.diagramDrawing+xml"/>
  <Override PartName="/ppt/diagrams/data71.xml" ContentType="application/vnd.openxmlformats-officedocument.drawingml.diagramData+xml"/>
  <Override PartName="/ppt/diagrams/layout71.xml" ContentType="application/vnd.openxmlformats-officedocument.drawingml.diagramLayout+xml"/>
  <Override PartName="/ppt/diagrams/quickStyle71.xml" ContentType="application/vnd.openxmlformats-officedocument.drawingml.diagramStyle+xml"/>
  <Override PartName="/ppt/diagrams/colors71.xml" ContentType="application/vnd.openxmlformats-officedocument.drawingml.diagramColors+xml"/>
  <Override PartName="/ppt/diagrams/drawing71.xml" ContentType="application/vnd.ms-office.drawingml.diagramDrawing+xml"/>
  <Override PartName="/ppt/diagrams/data72.xml" ContentType="application/vnd.openxmlformats-officedocument.drawingml.diagramData+xml"/>
  <Override PartName="/ppt/diagrams/layout72.xml" ContentType="application/vnd.openxmlformats-officedocument.drawingml.diagramLayout+xml"/>
  <Override PartName="/ppt/diagrams/quickStyle72.xml" ContentType="application/vnd.openxmlformats-officedocument.drawingml.diagramStyle+xml"/>
  <Override PartName="/ppt/diagrams/colors72.xml" ContentType="application/vnd.openxmlformats-officedocument.drawingml.diagramColors+xml"/>
  <Override PartName="/ppt/diagrams/drawing72.xml" ContentType="application/vnd.ms-office.drawingml.diagramDrawing+xml"/>
  <Override PartName="/ppt/notesSlides/notesSlide26.xml" ContentType="application/vnd.openxmlformats-officedocument.presentationml.notesSlide+xml"/>
  <Override PartName="/ppt/diagrams/data73.xml" ContentType="application/vnd.openxmlformats-officedocument.drawingml.diagramData+xml"/>
  <Override PartName="/ppt/diagrams/layout73.xml" ContentType="application/vnd.openxmlformats-officedocument.drawingml.diagramLayout+xml"/>
  <Override PartName="/ppt/diagrams/quickStyle73.xml" ContentType="application/vnd.openxmlformats-officedocument.drawingml.diagramStyle+xml"/>
  <Override PartName="/ppt/diagrams/colors73.xml" ContentType="application/vnd.openxmlformats-officedocument.drawingml.diagramColors+xml"/>
  <Override PartName="/ppt/diagrams/drawing73.xml" ContentType="application/vnd.ms-office.drawingml.diagramDrawing+xml"/>
  <Override PartName="/ppt/diagrams/data74.xml" ContentType="application/vnd.openxmlformats-officedocument.drawingml.diagramData+xml"/>
  <Override PartName="/ppt/diagrams/layout74.xml" ContentType="application/vnd.openxmlformats-officedocument.drawingml.diagramLayout+xml"/>
  <Override PartName="/ppt/diagrams/quickStyle74.xml" ContentType="application/vnd.openxmlformats-officedocument.drawingml.diagramStyle+xml"/>
  <Override PartName="/ppt/diagrams/colors74.xml" ContentType="application/vnd.openxmlformats-officedocument.drawingml.diagramColors+xml"/>
  <Override PartName="/ppt/diagrams/drawing74.xml" ContentType="application/vnd.ms-office.drawingml.diagramDrawing+xml"/>
  <Override PartName="/ppt/diagrams/data75.xml" ContentType="application/vnd.openxmlformats-officedocument.drawingml.diagramData+xml"/>
  <Override PartName="/ppt/diagrams/layout75.xml" ContentType="application/vnd.openxmlformats-officedocument.drawingml.diagramLayout+xml"/>
  <Override PartName="/ppt/diagrams/quickStyle75.xml" ContentType="application/vnd.openxmlformats-officedocument.drawingml.diagramStyle+xml"/>
  <Override PartName="/ppt/diagrams/colors75.xml" ContentType="application/vnd.openxmlformats-officedocument.drawingml.diagramColors+xml"/>
  <Override PartName="/ppt/diagrams/drawing75.xml" ContentType="application/vnd.ms-office.drawingml.diagramDrawing+xml"/>
  <Override PartName="/ppt/diagrams/data76.xml" ContentType="application/vnd.openxmlformats-officedocument.drawingml.diagramData+xml"/>
  <Override PartName="/ppt/diagrams/layout76.xml" ContentType="application/vnd.openxmlformats-officedocument.drawingml.diagramLayout+xml"/>
  <Override PartName="/ppt/diagrams/quickStyle76.xml" ContentType="application/vnd.openxmlformats-officedocument.drawingml.diagramStyle+xml"/>
  <Override PartName="/ppt/diagrams/colors76.xml" ContentType="application/vnd.openxmlformats-officedocument.drawingml.diagramColors+xml"/>
  <Override PartName="/ppt/diagrams/drawing76.xml" ContentType="application/vnd.ms-office.drawingml.diagramDrawing+xml"/>
  <Override PartName="/ppt/notesSlides/notesSlide27.xml" ContentType="application/vnd.openxmlformats-officedocument.presentationml.notesSlide+xml"/>
  <Override PartName="/ppt/diagrams/data77.xml" ContentType="application/vnd.openxmlformats-officedocument.drawingml.diagramData+xml"/>
  <Override PartName="/ppt/diagrams/layout77.xml" ContentType="application/vnd.openxmlformats-officedocument.drawingml.diagramLayout+xml"/>
  <Override PartName="/ppt/diagrams/quickStyle77.xml" ContentType="application/vnd.openxmlformats-officedocument.drawingml.diagramStyle+xml"/>
  <Override PartName="/ppt/diagrams/colors77.xml" ContentType="application/vnd.openxmlformats-officedocument.drawingml.diagramColors+xml"/>
  <Override PartName="/ppt/diagrams/drawing77.xml" ContentType="application/vnd.ms-office.drawingml.diagramDrawing+xml"/>
  <Override PartName="/ppt/diagrams/data78.xml" ContentType="application/vnd.openxmlformats-officedocument.drawingml.diagramData+xml"/>
  <Override PartName="/ppt/diagrams/layout78.xml" ContentType="application/vnd.openxmlformats-officedocument.drawingml.diagramLayout+xml"/>
  <Override PartName="/ppt/diagrams/quickStyle78.xml" ContentType="application/vnd.openxmlformats-officedocument.drawingml.diagramStyle+xml"/>
  <Override PartName="/ppt/diagrams/colors78.xml" ContentType="application/vnd.openxmlformats-officedocument.drawingml.diagramColors+xml"/>
  <Override PartName="/ppt/diagrams/drawing78.xml" ContentType="application/vnd.ms-office.drawingml.diagramDrawing+xml"/>
  <Override PartName="/ppt/notesSlides/notesSlide28.xml" ContentType="application/vnd.openxmlformats-officedocument.presentationml.notesSlide+xml"/>
  <Override PartName="/ppt/diagrams/data79.xml" ContentType="application/vnd.openxmlformats-officedocument.drawingml.diagramData+xml"/>
  <Override PartName="/ppt/diagrams/layout79.xml" ContentType="application/vnd.openxmlformats-officedocument.drawingml.diagramLayout+xml"/>
  <Override PartName="/ppt/diagrams/quickStyle79.xml" ContentType="application/vnd.openxmlformats-officedocument.drawingml.diagramStyle+xml"/>
  <Override PartName="/ppt/diagrams/colors79.xml" ContentType="application/vnd.openxmlformats-officedocument.drawingml.diagramColors+xml"/>
  <Override PartName="/ppt/diagrams/drawing79.xml" ContentType="application/vnd.ms-office.drawingml.diagramDrawing+xml"/>
  <Override PartName="/ppt/diagrams/data80.xml" ContentType="application/vnd.openxmlformats-officedocument.drawingml.diagramData+xml"/>
  <Override PartName="/ppt/diagrams/layout80.xml" ContentType="application/vnd.openxmlformats-officedocument.drawingml.diagramLayout+xml"/>
  <Override PartName="/ppt/diagrams/quickStyle80.xml" ContentType="application/vnd.openxmlformats-officedocument.drawingml.diagramStyle+xml"/>
  <Override PartName="/ppt/diagrams/colors80.xml" ContentType="application/vnd.openxmlformats-officedocument.drawingml.diagramColors+xml"/>
  <Override PartName="/ppt/diagrams/drawing80.xml" ContentType="application/vnd.ms-office.drawingml.diagramDrawing+xml"/>
  <Override PartName="/ppt/diagrams/data81.xml" ContentType="application/vnd.openxmlformats-officedocument.drawingml.diagramData+xml"/>
  <Override PartName="/ppt/diagrams/layout81.xml" ContentType="application/vnd.openxmlformats-officedocument.drawingml.diagramLayout+xml"/>
  <Override PartName="/ppt/diagrams/quickStyle81.xml" ContentType="application/vnd.openxmlformats-officedocument.drawingml.diagramStyle+xml"/>
  <Override PartName="/ppt/diagrams/colors81.xml" ContentType="application/vnd.openxmlformats-officedocument.drawingml.diagramColors+xml"/>
  <Override PartName="/ppt/diagrams/drawing81.xml" ContentType="application/vnd.ms-office.drawingml.diagramDrawing+xml"/>
  <Override PartName="/ppt/diagrams/data82.xml" ContentType="application/vnd.openxmlformats-officedocument.drawingml.diagramData+xml"/>
  <Override PartName="/ppt/diagrams/layout82.xml" ContentType="application/vnd.openxmlformats-officedocument.drawingml.diagramLayout+xml"/>
  <Override PartName="/ppt/diagrams/quickStyle82.xml" ContentType="application/vnd.openxmlformats-officedocument.drawingml.diagramStyle+xml"/>
  <Override PartName="/ppt/diagrams/colors82.xml" ContentType="application/vnd.openxmlformats-officedocument.drawingml.diagramColors+xml"/>
  <Override PartName="/ppt/diagrams/drawing82.xml" ContentType="application/vnd.ms-office.drawingml.diagramDrawing+xml"/>
  <Override PartName="/ppt/diagrams/data83.xml" ContentType="application/vnd.openxmlformats-officedocument.drawingml.diagramData+xml"/>
  <Override PartName="/ppt/diagrams/layout83.xml" ContentType="application/vnd.openxmlformats-officedocument.drawingml.diagramLayout+xml"/>
  <Override PartName="/ppt/diagrams/quickStyle83.xml" ContentType="application/vnd.openxmlformats-officedocument.drawingml.diagramStyle+xml"/>
  <Override PartName="/ppt/diagrams/colors83.xml" ContentType="application/vnd.openxmlformats-officedocument.drawingml.diagramColors+xml"/>
  <Override PartName="/ppt/diagrams/drawing83.xml" ContentType="application/vnd.ms-office.drawingml.diagramDrawing+xml"/>
  <Override PartName="/ppt/notesSlides/notesSlide29.xml" ContentType="application/vnd.openxmlformats-officedocument.presentationml.notesSlide+xml"/>
  <Override PartName="/ppt/diagrams/data84.xml" ContentType="application/vnd.openxmlformats-officedocument.drawingml.diagramData+xml"/>
  <Override PartName="/ppt/diagrams/layout84.xml" ContentType="application/vnd.openxmlformats-officedocument.drawingml.diagramLayout+xml"/>
  <Override PartName="/ppt/diagrams/quickStyle84.xml" ContentType="application/vnd.openxmlformats-officedocument.drawingml.diagramStyle+xml"/>
  <Override PartName="/ppt/diagrams/colors84.xml" ContentType="application/vnd.openxmlformats-officedocument.drawingml.diagramColors+xml"/>
  <Override PartName="/ppt/diagrams/drawing84.xml" ContentType="application/vnd.ms-office.drawingml.diagramDrawing+xml"/>
  <Override PartName="/ppt/diagrams/data85.xml" ContentType="application/vnd.openxmlformats-officedocument.drawingml.diagramData+xml"/>
  <Override PartName="/ppt/diagrams/layout85.xml" ContentType="application/vnd.openxmlformats-officedocument.drawingml.diagramLayout+xml"/>
  <Override PartName="/ppt/diagrams/quickStyle85.xml" ContentType="application/vnd.openxmlformats-officedocument.drawingml.diagramStyle+xml"/>
  <Override PartName="/ppt/diagrams/colors85.xml" ContentType="application/vnd.openxmlformats-officedocument.drawingml.diagramColors+xml"/>
  <Override PartName="/ppt/diagrams/drawing85.xml" ContentType="application/vnd.ms-office.drawingml.diagramDrawing+xml"/>
  <Override PartName="/ppt/diagrams/data86.xml" ContentType="application/vnd.openxmlformats-officedocument.drawingml.diagramData+xml"/>
  <Override PartName="/ppt/diagrams/layout86.xml" ContentType="application/vnd.openxmlformats-officedocument.drawingml.diagramLayout+xml"/>
  <Override PartName="/ppt/diagrams/quickStyle86.xml" ContentType="application/vnd.openxmlformats-officedocument.drawingml.diagramStyle+xml"/>
  <Override PartName="/ppt/diagrams/colors86.xml" ContentType="application/vnd.openxmlformats-officedocument.drawingml.diagramColors+xml"/>
  <Override PartName="/ppt/diagrams/drawing86.xml" ContentType="application/vnd.ms-office.drawingml.diagramDrawing+xml"/>
  <Override PartName="/ppt/diagrams/data87.xml" ContentType="application/vnd.openxmlformats-officedocument.drawingml.diagramData+xml"/>
  <Override PartName="/ppt/diagrams/layout87.xml" ContentType="application/vnd.openxmlformats-officedocument.drawingml.diagramLayout+xml"/>
  <Override PartName="/ppt/diagrams/quickStyle87.xml" ContentType="application/vnd.openxmlformats-officedocument.drawingml.diagramStyle+xml"/>
  <Override PartName="/ppt/diagrams/colors87.xml" ContentType="application/vnd.openxmlformats-officedocument.drawingml.diagramColors+xml"/>
  <Override PartName="/ppt/diagrams/drawing87.xml" ContentType="application/vnd.ms-office.drawingml.diagramDrawing+xml"/>
  <Override PartName="/ppt/diagrams/data88.xml" ContentType="application/vnd.openxmlformats-officedocument.drawingml.diagramData+xml"/>
  <Override PartName="/ppt/diagrams/layout88.xml" ContentType="application/vnd.openxmlformats-officedocument.drawingml.diagramLayout+xml"/>
  <Override PartName="/ppt/diagrams/quickStyle88.xml" ContentType="application/vnd.openxmlformats-officedocument.drawingml.diagramStyle+xml"/>
  <Override PartName="/ppt/diagrams/colors88.xml" ContentType="application/vnd.openxmlformats-officedocument.drawingml.diagramColors+xml"/>
  <Override PartName="/ppt/diagrams/drawing88.xml" ContentType="application/vnd.ms-office.drawingml.diagramDrawing+xml"/>
  <Override PartName="/ppt/notesSlides/notesSlide30.xml" ContentType="application/vnd.openxmlformats-officedocument.presentationml.notesSlide+xml"/>
  <Override PartName="/ppt/diagrams/data89.xml" ContentType="application/vnd.openxmlformats-officedocument.drawingml.diagramData+xml"/>
  <Override PartName="/ppt/diagrams/layout89.xml" ContentType="application/vnd.openxmlformats-officedocument.drawingml.diagramLayout+xml"/>
  <Override PartName="/ppt/diagrams/quickStyle89.xml" ContentType="application/vnd.openxmlformats-officedocument.drawingml.diagramStyle+xml"/>
  <Override PartName="/ppt/diagrams/colors89.xml" ContentType="application/vnd.openxmlformats-officedocument.drawingml.diagramColors+xml"/>
  <Override PartName="/ppt/diagrams/drawing89.xml" ContentType="application/vnd.ms-office.drawingml.diagramDrawing+xml"/>
  <Override PartName="/ppt/diagrams/data90.xml" ContentType="application/vnd.openxmlformats-officedocument.drawingml.diagramData+xml"/>
  <Override PartName="/ppt/diagrams/layout90.xml" ContentType="application/vnd.openxmlformats-officedocument.drawingml.diagramLayout+xml"/>
  <Override PartName="/ppt/diagrams/quickStyle90.xml" ContentType="application/vnd.openxmlformats-officedocument.drawingml.diagramStyle+xml"/>
  <Override PartName="/ppt/diagrams/colors90.xml" ContentType="application/vnd.openxmlformats-officedocument.drawingml.diagramColors+xml"/>
  <Override PartName="/ppt/diagrams/drawing90.xml" ContentType="application/vnd.ms-office.drawingml.diagramDrawing+xml"/>
  <Override PartName="/ppt/diagrams/data91.xml" ContentType="application/vnd.openxmlformats-officedocument.drawingml.diagramData+xml"/>
  <Override PartName="/ppt/diagrams/layout91.xml" ContentType="application/vnd.openxmlformats-officedocument.drawingml.diagramLayout+xml"/>
  <Override PartName="/ppt/diagrams/quickStyle91.xml" ContentType="application/vnd.openxmlformats-officedocument.drawingml.diagramStyle+xml"/>
  <Override PartName="/ppt/diagrams/colors91.xml" ContentType="application/vnd.openxmlformats-officedocument.drawingml.diagramColors+xml"/>
  <Override PartName="/ppt/diagrams/drawing91.xml" ContentType="application/vnd.ms-office.drawingml.diagramDrawing+xml"/>
  <Override PartName="/ppt/diagrams/data92.xml" ContentType="application/vnd.openxmlformats-officedocument.drawingml.diagramData+xml"/>
  <Override PartName="/ppt/diagrams/layout92.xml" ContentType="application/vnd.openxmlformats-officedocument.drawingml.diagramLayout+xml"/>
  <Override PartName="/ppt/diagrams/quickStyle92.xml" ContentType="application/vnd.openxmlformats-officedocument.drawingml.diagramStyle+xml"/>
  <Override PartName="/ppt/diagrams/colors92.xml" ContentType="application/vnd.openxmlformats-officedocument.drawingml.diagramColors+xml"/>
  <Override PartName="/ppt/diagrams/drawing92.xml" ContentType="application/vnd.ms-office.drawingml.diagramDrawing+xml"/>
  <Override PartName="/ppt/diagrams/data93.xml" ContentType="application/vnd.openxmlformats-officedocument.drawingml.diagramData+xml"/>
  <Override PartName="/ppt/diagrams/layout93.xml" ContentType="application/vnd.openxmlformats-officedocument.drawingml.diagramLayout+xml"/>
  <Override PartName="/ppt/diagrams/quickStyle93.xml" ContentType="application/vnd.openxmlformats-officedocument.drawingml.diagramStyle+xml"/>
  <Override PartName="/ppt/diagrams/colors93.xml" ContentType="application/vnd.openxmlformats-officedocument.drawingml.diagramColors+xml"/>
  <Override PartName="/ppt/diagrams/drawing93.xml" ContentType="application/vnd.ms-office.drawingml.diagramDrawing+xml"/>
  <Override PartName="/ppt/notesSlides/notesSlide31.xml" ContentType="application/vnd.openxmlformats-officedocument.presentationml.notesSlide+xml"/>
  <Override PartName="/ppt/diagrams/data94.xml" ContentType="application/vnd.openxmlformats-officedocument.drawingml.diagramData+xml"/>
  <Override PartName="/ppt/diagrams/layout94.xml" ContentType="application/vnd.openxmlformats-officedocument.drawingml.diagramLayout+xml"/>
  <Override PartName="/ppt/diagrams/quickStyle94.xml" ContentType="application/vnd.openxmlformats-officedocument.drawingml.diagramStyle+xml"/>
  <Override PartName="/ppt/diagrams/colors94.xml" ContentType="application/vnd.openxmlformats-officedocument.drawingml.diagramColors+xml"/>
  <Override PartName="/ppt/diagrams/drawing94.xml" ContentType="application/vnd.ms-office.drawingml.diagramDrawing+xml"/>
  <Override PartName="/ppt/diagrams/data95.xml" ContentType="application/vnd.openxmlformats-officedocument.drawingml.diagramData+xml"/>
  <Override PartName="/ppt/diagrams/layout95.xml" ContentType="application/vnd.openxmlformats-officedocument.drawingml.diagramLayout+xml"/>
  <Override PartName="/ppt/diagrams/quickStyle95.xml" ContentType="application/vnd.openxmlformats-officedocument.drawingml.diagramStyle+xml"/>
  <Override PartName="/ppt/diagrams/colors95.xml" ContentType="application/vnd.openxmlformats-officedocument.drawingml.diagramColors+xml"/>
  <Override PartName="/ppt/diagrams/drawing95.xml" ContentType="application/vnd.ms-office.drawingml.diagramDrawing+xml"/>
  <Override PartName="/ppt/notesSlides/notesSlide32.xml" ContentType="application/vnd.openxmlformats-officedocument.presentationml.notesSlide+xml"/>
  <Override PartName="/ppt/diagrams/data96.xml" ContentType="application/vnd.openxmlformats-officedocument.drawingml.diagramData+xml"/>
  <Override PartName="/ppt/diagrams/layout96.xml" ContentType="application/vnd.openxmlformats-officedocument.drawingml.diagramLayout+xml"/>
  <Override PartName="/ppt/diagrams/quickStyle96.xml" ContentType="application/vnd.openxmlformats-officedocument.drawingml.diagramStyle+xml"/>
  <Override PartName="/ppt/diagrams/colors96.xml" ContentType="application/vnd.openxmlformats-officedocument.drawingml.diagramColors+xml"/>
  <Override PartName="/ppt/diagrams/drawing96.xml" ContentType="application/vnd.ms-office.drawingml.diagramDrawing+xml"/>
  <Override PartName="/ppt/diagrams/data97.xml" ContentType="application/vnd.openxmlformats-officedocument.drawingml.diagramData+xml"/>
  <Override PartName="/ppt/diagrams/layout97.xml" ContentType="application/vnd.openxmlformats-officedocument.drawingml.diagramLayout+xml"/>
  <Override PartName="/ppt/diagrams/quickStyle97.xml" ContentType="application/vnd.openxmlformats-officedocument.drawingml.diagramStyle+xml"/>
  <Override PartName="/ppt/diagrams/colors97.xml" ContentType="application/vnd.openxmlformats-officedocument.drawingml.diagramColors+xml"/>
  <Override PartName="/ppt/diagrams/drawing97.xml" ContentType="application/vnd.ms-office.drawingml.diagramDrawing+xml"/>
  <Override PartName="/ppt/diagrams/data98.xml" ContentType="application/vnd.openxmlformats-officedocument.drawingml.diagramData+xml"/>
  <Override PartName="/ppt/diagrams/layout98.xml" ContentType="application/vnd.openxmlformats-officedocument.drawingml.diagramLayout+xml"/>
  <Override PartName="/ppt/diagrams/quickStyle98.xml" ContentType="application/vnd.openxmlformats-officedocument.drawingml.diagramStyle+xml"/>
  <Override PartName="/ppt/diagrams/colors98.xml" ContentType="application/vnd.openxmlformats-officedocument.drawingml.diagramColors+xml"/>
  <Override PartName="/ppt/diagrams/drawing98.xml" ContentType="application/vnd.ms-office.drawingml.diagramDrawing+xml"/>
  <Override PartName="/ppt/diagrams/data99.xml" ContentType="application/vnd.openxmlformats-officedocument.drawingml.diagramData+xml"/>
  <Override PartName="/ppt/diagrams/layout99.xml" ContentType="application/vnd.openxmlformats-officedocument.drawingml.diagramLayout+xml"/>
  <Override PartName="/ppt/diagrams/quickStyle99.xml" ContentType="application/vnd.openxmlformats-officedocument.drawingml.diagramStyle+xml"/>
  <Override PartName="/ppt/diagrams/colors99.xml" ContentType="application/vnd.openxmlformats-officedocument.drawingml.diagramColors+xml"/>
  <Override PartName="/ppt/diagrams/drawing99.xml" ContentType="application/vnd.ms-office.drawingml.diagramDrawing+xml"/>
  <Override PartName="/ppt/notesSlides/notesSlide33.xml" ContentType="application/vnd.openxmlformats-officedocument.presentationml.notesSlide+xml"/>
  <Override PartName="/ppt/diagrams/data100.xml" ContentType="application/vnd.openxmlformats-officedocument.drawingml.diagramData+xml"/>
  <Override PartName="/ppt/diagrams/layout100.xml" ContentType="application/vnd.openxmlformats-officedocument.drawingml.diagramLayout+xml"/>
  <Override PartName="/ppt/diagrams/quickStyle100.xml" ContentType="application/vnd.openxmlformats-officedocument.drawingml.diagramStyle+xml"/>
  <Override PartName="/ppt/diagrams/colors100.xml" ContentType="application/vnd.openxmlformats-officedocument.drawingml.diagramColors+xml"/>
  <Override PartName="/ppt/diagrams/drawing100.xml" ContentType="application/vnd.ms-office.drawingml.diagramDrawing+xml"/>
  <Override PartName="/ppt/diagrams/data101.xml" ContentType="application/vnd.openxmlformats-officedocument.drawingml.diagramData+xml"/>
  <Override PartName="/ppt/diagrams/layout101.xml" ContentType="application/vnd.openxmlformats-officedocument.drawingml.diagramLayout+xml"/>
  <Override PartName="/ppt/diagrams/quickStyle101.xml" ContentType="application/vnd.openxmlformats-officedocument.drawingml.diagramStyle+xml"/>
  <Override PartName="/ppt/diagrams/colors101.xml" ContentType="application/vnd.openxmlformats-officedocument.drawingml.diagramColors+xml"/>
  <Override PartName="/ppt/diagrams/drawing101.xml" ContentType="application/vnd.ms-office.drawingml.diagramDrawing+xml"/>
  <Override PartName="/ppt/diagrams/data102.xml" ContentType="application/vnd.openxmlformats-officedocument.drawingml.diagramData+xml"/>
  <Override PartName="/ppt/diagrams/layout102.xml" ContentType="application/vnd.openxmlformats-officedocument.drawingml.diagramLayout+xml"/>
  <Override PartName="/ppt/diagrams/quickStyle102.xml" ContentType="application/vnd.openxmlformats-officedocument.drawingml.diagramStyle+xml"/>
  <Override PartName="/ppt/diagrams/colors102.xml" ContentType="application/vnd.openxmlformats-officedocument.drawingml.diagramColors+xml"/>
  <Override PartName="/ppt/diagrams/drawing102.xml" ContentType="application/vnd.ms-office.drawingml.diagramDrawing+xml"/>
  <Override PartName="/ppt/diagrams/data103.xml" ContentType="application/vnd.openxmlformats-officedocument.drawingml.diagramData+xml"/>
  <Override PartName="/ppt/diagrams/layout103.xml" ContentType="application/vnd.openxmlformats-officedocument.drawingml.diagramLayout+xml"/>
  <Override PartName="/ppt/diagrams/quickStyle103.xml" ContentType="application/vnd.openxmlformats-officedocument.drawingml.diagramStyle+xml"/>
  <Override PartName="/ppt/diagrams/colors103.xml" ContentType="application/vnd.openxmlformats-officedocument.drawingml.diagramColors+xml"/>
  <Override PartName="/ppt/diagrams/drawing103.xml" ContentType="application/vnd.ms-office.drawingml.diagramDrawing+xml"/>
  <Override PartName="/ppt/notesSlides/notesSlide34.xml" ContentType="application/vnd.openxmlformats-officedocument.presentationml.notesSlide+xml"/>
  <Override PartName="/ppt/diagrams/data104.xml" ContentType="application/vnd.openxmlformats-officedocument.drawingml.diagramData+xml"/>
  <Override PartName="/ppt/diagrams/layout104.xml" ContentType="application/vnd.openxmlformats-officedocument.drawingml.diagramLayout+xml"/>
  <Override PartName="/ppt/diagrams/quickStyle104.xml" ContentType="application/vnd.openxmlformats-officedocument.drawingml.diagramStyle+xml"/>
  <Override PartName="/ppt/diagrams/colors104.xml" ContentType="application/vnd.openxmlformats-officedocument.drawingml.diagramColors+xml"/>
  <Override PartName="/ppt/diagrams/drawing104.xml" ContentType="application/vnd.ms-office.drawingml.diagramDrawing+xml"/>
  <Override PartName="/ppt/diagrams/data105.xml" ContentType="application/vnd.openxmlformats-officedocument.drawingml.diagramData+xml"/>
  <Override PartName="/ppt/diagrams/layout105.xml" ContentType="application/vnd.openxmlformats-officedocument.drawingml.diagramLayout+xml"/>
  <Override PartName="/ppt/diagrams/quickStyle105.xml" ContentType="application/vnd.openxmlformats-officedocument.drawingml.diagramStyle+xml"/>
  <Override PartName="/ppt/diagrams/colors105.xml" ContentType="application/vnd.openxmlformats-officedocument.drawingml.diagramColors+xml"/>
  <Override PartName="/ppt/diagrams/drawing105.xml" ContentType="application/vnd.ms-office.drawingml.diagramDrawing+xml"/>
  <Override PartName="/ppt/diagrams/data106.xml" ContentType="application/vnd.openxmlformats-officedocument.drawingml.diagramData+xml"/>
  <Override PartName="/ppt/diagrams/layout106.xml" ContentType="application/vnd.openxmlformats-officedocument.drawingml.diagramLayout+xml"/>
  <Override PartName="/ppt/diagrams/quickStyle106.xml" ContentType="application/vnd.openxmlformats-officedocument.drawingml.diagramStyle+xml"/>
  <Override PartName="/ppt/diagrams/colors106.xml" ContentType="application/vnd.openxmlformats-officedocument.drawingml.diagramColors+xml"/>
  <Override PartName="/ppt/diagrams/drawing106.xml" ContentType="application/vnd.ms-office.drawingml.diagramDrawing+xml"/>
  <Override PartName="/ppt/diagrams/data107.xml" ContentType="application/vnd.openxmlformats-officedocument.drawingml.diagramData+xml"/>
  <Override PartName="/ppt/diagrams/layout107.xml" ContentType="application/vnd.openxmlformats-officedocument.drawingml.diagramLayout+xml"/>
  <Override PartName="/ppt/diagrams/quickStyle107.xml" ContentType="application/vnd.openxmlformats-officedocument.drawingml.diagramStyle+xml"/>
  <Override PartName="/ppt/diagrams/colors107.xml" ContentType="application/vnd.openxmlformats-officedocument.drawingml.diagramColors+xml"/>
  <Override PartName="/ppt/diagrams/drawing107.xml" ContentType="application/vnd.ms-office.drawingml.diagramDrawing+xml"/>
  <Override PartName="/ppt/diagrams/data108.xml" ContentType="application/vnd.openxmlformats-officedocument.drawingml.diagramData+xml"/>
  <Override PartName="/ppt/diagrams/layout108.xml" ContentType="application/vnd.openxmlformats-officedocument.drawingml.diagramLayout+xml"/>
  <Override PartName="/ppt/diagrams/quickStyle108.xml" ContentType="application/vnd.openxmlformats-officedocument.drawingml.diagramStyle+xml"/>
  <Override PartName="/ppt/diagrams/colors108.xml" ContentType="application/vnd.openxmlformats-officedocument.drawingml.diagramColors+xml"/>
  <Override PartName="/ppt/diagrams/drawing108.xml" ContentType="application/vnd.ms-office.drawingml.diagramDrawing+xml"/>
  <Override PartName="/ppt/diagrams/data109.xml" ContentType="application/vnd.openxmlformats-officedocument.drawingml.diagramData+xml"/>
  <Override PartName="/ppt/diagrams/layout109.xml" ContentType="application/vnd.openxmlformats-officedocument.drawingml.diagramLayout+xml"/>
  <Override PartName="/ppt/diagrams/quickStyle109.xml" ContentType="application/vnd.openxmlformats-officedocument.drawingml.diagramStyle+xml"/>
  <Override PartName="/ppt/diagrams/colors109.xml" ContentType="application/vnd.openxmlformats-officedocument.drawingml.diagramColors+xml"/>
  <Override PartName="/ppt/diagrams/drawing109.xml" ContentType="application/vnd.ms-office.drawingml.diagramDrawing+xml"/>
  <Override PartName="/ppt/diagrams/data110.xml" ContentType="application/vnd.openxmlformats-officedocument.drawingml.diagramData+xml"/>
  <Override PartName="/ppt/diagrams/layout110.xml" ContentType="application/vnd.openxmlformats-officedocument.drawingml.diagramLayout+xml"/>
  <Override PartName="/ppt/diagrams/quickStyle110.xml" ContentType="application/vnd.openxmlformats-officedocument.drawingml.diagramStyle+xml"/>
  <Override PartName="/ppt/diagrams/colors110.xml" ContentType="application/vnd.openxmlformats-officedocument.drawingml.diagramColors+xml"/>
  <Override PartName="/ppt/diagrams/drawing110.xml" ContentType="application/vnd.ms-office.drawingml.diagramDrawing+xml"/>
  <Override PartName="/ppt/notesSlides/notesSlide35.xml" ContentType="application/vnd.openxmlformats-officedocument.presentationml.notesSlide+xml"/>
  <Override PartName="/ppt/diagrams/data111.xml" ContentType="application/vnd.openxmlformats-officedocument.drawingml.diagramData+xml"/>
  <Override PartName="/ppt/diagrams/layout111.xml" ContentType="application/vnd.openxmlformats-officedocument.drawingml.diagramLayout+xml"/>
  <Override PartName="/ppt/diagrams/quickStyle111.xml" ContentType="application/vnd.openxmlformats-officedocument.drawingml.diagramStyle+xml"/>
  <Override PartName="/ppt/diagrams/colors111.xml" ContentType="application/vnd.openxmlformats-officedocument.drawingml.diagramColors+xml"/>
  <Override PartName="/ppt/diagrams/drawing111.xml" ContentType="application/vnd.ms-office.drawingml.diagramDrawing+xml"/>
  <Override PartName="/ppt/diagrams/data112.xml" ContentType="application/vnd.openxmlformats-officedocument.drawingml.diagramData+xml"/>
  <Override PartName="/ppt/diagrams/layout112.xml" ContentType="application/vnd.openxmlformats-officedocument.drawingml.diagramLayout+xml"/>
  <Override PartName="/ppt/diagrams/quickStyle112.xml" ContentType="application/vnd.openxmlformats-officedocument.drawingml.diagramStyle+xml"/>
  <Override PartName="/ppt/diagrams/colors112.xml" ContentType="application/vnd.openxmlformats-officedocument.drawingml.diagramColors+xml"/>
  <Override PartName="/ppt/diagrams/drawing112.xml" ContentType="application/vnd.ms-office.drawingml.diagramDrawing+xml"/>
  <Override PartName="/ppt/diagrams/data113.xml" ContentType="application/vnd.openxmlformats-officedocument.drawingml.diagramData+xml"/>
  <Override PartName="/ppt/diagrams/layout113.xml" ContentType="application/vnd.openxmlformats-officedocument.drawingml.diagramLayout+xml"/>
  <Override PartName="/ppt/diagrams/quickStyle113.xml" ContentType="application/vnd.openxmlformats-officedocument.drawingml.diagramStyle+xml"/>
  <Override PartName="/ppt/diagrams/colors113.xml" ContentType="application/vnd.openxmlformats-officedocument.drawingml.diagramColors+xml"/>
  <Override PartName="/ppt/diagrams/drawing113.xml" ContentType="application/vnd.ms-office.drawingml.diagramDrawing+xml"/>
  <Override PartName="/ppt/diagrams/data114.xml" ContentType="application/vnd.openxmlformats-officedocument.drawingml.diagramData+xml"/>
  <Override PartName="/ppt/diagrams/layout114.xml" ContentType="application/vnd.openxmlformats-officedocument.drawingml.diagramLayout+xml"/>
  <Override PartName="/ppt/diagrams/quickStyle114.xml" ContentType="application/vnd.openxmlformats-officedocument.drawingml.diagramStyle+xml"/>
  <Override PartName="/ppt/diagrams/colors114.xml" ContentType="application/vnd.openxmlformats-officedocument.drawingml.diagramColors+xml"/>
  <Override PartName="/ppt/diagrams/drawing114.xml" ContentType="application/vnd.ms-office.drawingml.diagramDrawing+xml"/>
  <Override PartName="/ppt/diagrams/data115.xml" ContentType="application/vnd.openxmlformats-officedocument.drawingml.diagramData+xml"/>
  <Override PartName="/ppt/diagrams/layout115.xml" ContentType="application/vnd.openxmlformats-officedocument.drawingml.diagramLayout+xml"/>
  <Override PartName="/ppt/diagrams/quickStyle115.xml" ContentType="application/vnd.openxmlformats-officedocument.drawingml.diagramStyle+xml"/>
  <Override PartName="/ppt/diagrams/colors115.xml" ContentType="application/vnd.openxmlformats-officedocument.drawingml.diagramColors+xml"/>
  <Override PartName="/ppt/diagrams/drawing115.xml" ContentType="application/vnd.ms-office.drawingml.diagramDrawing+xml"/>
  <Override PartName="/ppt/diagrams/data116.xml" ContentType="application/vnd.openxmlformats-officedocument.drawingml.diagramData+xml"/>
  <Override PartName="/ppt/diagrams/layout116.xml" ContentType="application/vnd.openxmlformats-officedocument.drawingml.diagramLayout+xml"/>
  <Override PartName="/ppt/diagrams/quickStyle116.xml" ContentType="application/vnd.openxmlformats-officedocument.drawingml.diagramStyle+xml"/>
  <Override PartName="/ppt/diagrams/colors116.xml" ContentType="application/vnd.openxmlformats-officedocument.drawingml.diagramColors+xml"/>
  <Override PartName="/ppt/diagrams/drawing116.xml" ContentType="application/vnd.ms-office.drawingml.diagramDrawing+xml"/>
  <Override PartName="/ppt/diagrams/data117.xml" ContentType="application/vnd.openxmlformats-officedocument.drawingml.diagramData+xml"/>
  <Override PartName="/ppt/diagrams/layout117.xml" ContentType="application/vnd.openxmlformats-officedocument.drawingml.diagramLayout+xml"/>
  <Override PartName="/ppt/diagrams/quickStyle117.xml" ContentType="application/vnd.openxmlformats-officedocument.drawingml.diagramStyle+xml"/>
  <Override PartName="/ppt/diagrams/colors117.xml" ContentType="application/vnd.openxmlformats-officedocument.drawingml.diagramColors+xml"/>
  <Override PartName="/ppt/diagrams/drawing117.xml" ContentType="application/vnd.ms-office.drawingml.diagramDrawing+xml"/>
  <Override PartName="/ppt/notesSlides/notesSlide36.xml" ContentType="application/vnd.openxmlformats-officedocument.presentationml.notesSlide+xml"/>
  <Override PartName="/ppt/diagrams/data118.xml" ContentType="application/vnd.openxmlformats-officedocument.drawingml.diagramData+xml"/>
  <Override PartName="/ppt/diagrams/layout118.xml" ContentType="application/vnd.openxmlformats-officedocument.drawingml.diagramLayout+xml"/>
  <Override PartName="/ppt/diagrams/quickStyle118.xml" ContentType="application/vnd.openxmlformats-officedocument.drawingml.diagramStyle+xml"/>
  <Override PartName="/ppt/diagrams/colors118.xml" ContentType="application/vnd.openxmlformats-officedocument.drawingml.diagramColors+xml"/>
  <Override PartName="/ppt/diagrams/drawing118.xml" ContentType="application/vnd.ms-office.drawingml.diagramDrawing+xml"/>
  <Override PartName="/ppt/diagrams/data119.xml" ContentType="application/vnd.openxmlformats-officedocument.drawingml.diagramData+xml"/>
  <Override PartName="/ppt/diagrams/layout119.xml" ContentType="application/vnd.openxmlformats-officedocument.drawingml.diagramLayout+xml"/>
  <Override PartName="/ppt/diagrams/quickStyle119.xml" ContentType="application/vnd.openxmlformats-officedocument.drawingml.diagramStyle+xml"/>
  <Override PartName="/ppt/diagrams/colors119.xml" ContentType="application/vnd.openxmlformats-officedocument.drawingml.diagramColors+xml"/>
  <Override PartName="/ppt/diagrams/drawing119.xml" ContentType="application/vnd.ms-office.drawingml.diagramDrawing+xml"/>
  <Override PartName="/ppt/diagrams/data120.xml" ContentType="application/vnd.openxmlformats-officedocument.drawingml.diagramData+xml"/>
  <Override PartName="/ppt/diagrams/layout120.xml" ContentType="application/vnd.openxmlformats-officedocument.drawingml.diagramLayout+xml"/>
  <Override PartName="/ppt/diagrams/quickStyle120.xml" ContentType="application/vnd.openxmlformats-officedocument.drawingml.diagramStyle+xml"/>
  <Override PartName="/ppt/diagrams/colors120.xml" ContentType="application/vnd.openxmlformats-officedocument.drawingml.diagramColors+xml"/>
  <Override PartName="/ppt/diagrams/drawing120.xml" ContentType="application/vnd.ms-office.drawingml.diagramDrawing+xml"/>
  <Override PartName="/ppt/diagrams/data121.xml" ContentType="application/vnd.openxmlformats-officedocument.drawingml.diagramData+xml"/>
  <Override PartName="/ppt/diagrams/layout121.xml" ContentType="application/vnd.openxmlformats-officedocument.drawingml.diagramLayout+xml"/>
  <Override PartName="/ppt/diagrams/quickStyle121.xml" ContentType="application/vnd.openxmlformats-officedocument.drawingml.diagramStyle+xml"/>
  <Override PartName="/ppt/diagrams/colors121.xml" ContentType="application/vnd.openxmlformats-officedocument.drawingml.diagramColors+xml"/>
  <Override PartName="/ppt/diagrams/drawing121.xml" ContentType="application/vnd.ms-office.drawingml.diagramDrawing+xml"/>
  <Override PartName="/ppt/diagrams/data122.xml" ContentType="application/vnd.openxmlformats-officedocument.drawingml.diagramData+xml"/>
  <Override PartName="/ppt/diagrams/layout122.xml" ContentType="application/vnd.openxmlformats-officedocument.drawingml.diagramLayout+xml"/>
  <Override PartName="/ppt/diagrams/quickStyle122.xml" ContentType="application/vnd.openxmlformats-officedocument.drawingml.diagramStyle+xml"/>
  <Override PartName="/ppt/diagrams/colors122.xml" ContentType="application/vnd.openxmlformats-officedocument.drawingml.diagramColors+xml"/>
  <Override PartName="/ppt/diagrams/drawing122.xml" ContentType="application/vnd.ms-office.drawingml.diagramDrawing+xml"/>
  <Override PartName="/ppt/notesSlides/notesSlide37.xml" ContentType="application/vnd.openxmlformats-officedocument.presentationml.notesSlide+xml"/>
  <Override PartName="/ppt/diagrams/data123.xml" ContentType="application/vnd.openxmlformats-officedocument.drawingml.diagramData+xml"/>
  <Override PartName="/ppt/diagrams/layout123.xml" ContentType="application/vnd.openxmlformats-officedocument.drawingml.diagramLayout+xml"/>
  <Override PartName="/ppt/diagrams/quickStyle123.xml" ContentType="application/vnd.openxmlformats-officedocument.drawingml.diagramStyle+xml"/>
  <Override PartName="/ppt/diagrams/colors123.xml" ContentType="application/vnd.openxmlformats-officedocument.drawingml.diagramColors+xml"/>
  <Override PartName="/ppt/diagrams/drawing123.xml" ContentType="application/vnd.ms-office.drawingml.diagramDrawing+xml"/>
  <Override PartName="/ppt/diagrams/data124.xml" ContentType="application/vnd.openxmlformats-officedocument.drawingml.diagramData+xml"/>
  <Override PartName="/ppt/diagrams/layout124.xml" ContentType="application/vnd.openxmlformats-officedocument.drawingml.diagramLayout+xml"/>
  <Override PartName="/ppt/diagrams/quickStyle124.xml" ContentType="application/vnd.openxmlformats-officedocument.drawingml.diagramStyle+xml"/>
  <Override PartName="/ppt/diagrams/colors124.xml" ContentType="application/vnd.openxmlformats-officedocument.drawingml.diagramColors+xml"/>
  <Override PartName="/ppt/diagrams/drawing124.xml" ContentType="application/vnd.ms-office.drawingml.diagramDrawing+xml"/>
  <Override PartName="/ppt/diagrams/data125.xml" ContentType="application/vnd.openxmlformats-officedocument.drawingml.diagramData+xml"/>
  <Override PartName="/ppt/diagrams/layout125.xml" ContentType="application/vnd.openxmlformats-officedocument.drawingml.diagramLayout+xml"/>
  <Override PartName="/ppt/diagrams/quickStyle125.xml" ContentType="application/vnd.openxmlformats-officedocument.drawingml.diagramStyle+xml"/>
  <Override PartName="/ppt/diagrams/colors125.xml" ContentType="application/vnd.openxmlformats-officedocument.drawingml.diagramColors+xml"/>
  <Override PartName="/ppt/diagrams/drawing125.xml" ContentType="application/vnd.ms-office.drawingml.diagramDrawing+xml"/>
  <Override PartName="/ppt/diagrams/data126.xml" ContentType="application/vnd.openxmlformats-officedocument.drawingml.diagramData+xml"/>
  <Override PartName="/ppt/diagrams/layout126.xml" ContentType="application/vnd.openxmlformats-officedocument.drawingml.diagramLayout+xml"/>
  <Override PartName="/ppt/diagrams/quickStyle126.xml" ContentType="application/vnd.openxmlformats-officedocument.drawingml.diagramStyle+xml"/>
  <Override PartName="/ppt/diagrams/colors126.xml" ContentType="application/vnd.openxmlformats-officedocument.drawingml.diagramColors+xml"/>
  <Override PartName="/ppt/diagrams/drawing126.xml" ContentType="application/vnd.ms-office.drawingml.diagramDrawing+xml"/>
  <Override PartName="/ppt/notesSlides/notesSlide38.xml" ContentType="application/vnd.openxmlformats-officedocument.presentationml.notesSlide+xml"/>
  <Override PartName="/ppt/diagrams/data127.xml" ContentType="application/vnd.openxmlformats-officedocument.drawingml.diagramData+xml"/>
  <Override PartName="/ppt/diagrams/layout127.xml" ContentType="application/vnd.openxmlformats-officedocument.drawingml.diagramLayout+xml"/>
  <Override PartName="/ppt/diagrams/quickStyle127.xml" ContentType="application/vnd.openxmlformats-officedocument.drawingml.diagramStyle+xml"/>
  <Override PartName="/ppt/diagrams/colors127.xml" ContentType="application/vnd.openxmlformats-officedocument.drawingml.diagramColors+xml"/>
  <Override PartName="/ppt/diagrams/drawing127.xml" ContentType="application/vnd.ms-office.drawingml.diagramDrawing+xml"/>
  <Override PartName="/ppt/diagrams/data128.xml" ContentType="application/vnd.openxmlformats-officedocument.drawingml.diagramData+xml"/>
  <Override PartName="/ppt/diagrams/layout128.xml" ContentType="application/vnd.openxmlformats-officedocument.drawingml.diagramLayout+xml"/>
  <Override PartName="/ppt/diagrams/quickStyle128.xml" ContentType="application/vnd.openxmlformats-officedocument.drawingml.diagramStyle+xml"/>
  <Override PartName="/ppt/diagrams/colors128.xml" ContentType="application/vnd.openxmlformats-officedocument.drawingml.diagramColors+xml"/>
  <Override PartName="/ppt/diagrams/drawing128.xml" ContentType="application/vnd.ms-office.drawingml.diagramDrawing+xml"/>
  <Override PartName="/ppt/diagrams/data129.xml" ContentType="application/vnd.openxmlformats-officedocument.drawingml.diagramData+xml"/>
  <Override PartName="/ppt/diagrams/layout129.xml" ContentType="application/vnd.openxmlformats-officedocument.drawingml.diagramLayout+xml"/>
  <Override PartName="/ppt/diagrams/quickStyle129.xml" ContentType="application/vnd.openxmlformats-officedocument.drawingml.diagramStyle+xml"/>
  <Override PartName="/ppt/diagrams/colors129.xml" ContentType="application/vnd.openxmlformats-officedocument.drawingml.diagramColors+xml"/>
  <Override PartName="/ppt/diagrams/drawing129.xml" ContentType="application/vnd.ms-office.drawingml.diagramDrawing+xml"/>
  <Override PartName="/ppt/diagrams/data130.xml" ContentType="application/vnd.openxmlformats-officedocument.drawingml.diagramData+xml"/>
  <Override PartName="/ppt/diagrams/layout130.xml" ContentType="application/vnd.openxmlformats-officedocument.drawingml.diagramLayout+xml"/>
  <Override PartName="/ppt/diagrams/quickStyle130.xml" ContentType="application/vnd.openxmlformats-officedocument.drawingml.diagramStyle+xml"/>
  <Override PartName="/ppt/diagrams/colors130.xml" ContentType="application/vnd.openxmlformats-officedocument.drawingml.diagramColors+xml"/>
  <Override PartName="/ppt/diagrams/drawing130.xml" ContentType="application/vnd.ms-office.drawingml.diagramDrawing+xml"/>
  <Override PartName="/ppt/diagrams/data131.xml" ContentType="application/vnd.openxmlformats-officedocument.drawingml.diagramData+xml"/>
  <Override PartName="/ppt/diagrams/layout131.xml" ContentType="application/vnd.openxmlformats-officedocument.drawingml.diagramLayout+xml"/>
  <Override PartName="/ppt/diagrams/quickStyle131.xml" ContentType="application/vnd.openxmlformats-officedocument.drawingml.diagramStyle+xml"/>
  <Override PartName="/ppt/diagrams/colors131.xml" ContentType="application/vnd.openxmlformats-officedocument.drawingml.diagramColors+xml"/>
  <Override PartName="/ppt/diagrams/drawing131.xml" ContentType="application/vnd.ms-office.drawingml.diagramDrawing+xml"/>
  <Override PartName="/ppt/notesSlides/notesSlide39.xml" ContentType="application/vnd.openxmlformats-officedocument.presentationml.notesSlide+xml"/>
  <Override PartName="/ppt/diagrams/data132.xml" ContentType="application/vnd.openxmlformats-officedocument.drawingml.diagramData+xml"/>
  <Override PartName="/ppt/diagrams/layout132.xml" ContentType="application/vnd.openxmlformats-officedocument.drawingml.diagramLayout+xml"/>
  <Override PartName="/ppt/diagrams/quickStyle132.xml" ContentType="application/vnd.openxmlformats-officedocument.drawingml.diagramStyle+xml"/>
  <Override PartName="/ppt/diagrams/colors132.xml" ContentType="application/vnd.openxmlformats-officedocument.drawingml.diagramColors+xml"/>
  <Override PartName="/ppt/diagrams/drawing132.xml" ContentType="application/vnd.ms-office.drawingml.diagramDrawing+xml"/>
  <Override PartName="/ppt/diagrams/data133.xml" ContentType="application/vnd.openxmlformats-officedocument.drawingml.diagramData+xml"/>
  <Override PartName="/ppt/diagrams/layout133.xml" ContentType="application/vnd.openxmlformats-officedocument.drawingml.diagramLayout+xml"/>
  <Override PartName="/ppt/diagrams/quickStyle133.xml" ContentType="application/vnd.openxmlformats-officedocument.drawingml.diagramStyle+xml"/>
  <Override PartName="/ppt/diagrams/colors133.xml" ContentType="application/vnd.openxmlformats-officedocument.drawingml.diagramColors+xml"/>
  <Override PartName="/ppt/diagrams/drawing133.xml" ContentType="application/vnd.ms-office.drawingml.diagramDrawing+xml"/>
  <Override PartName="/ppt/diagrams/data134.xml" ContentType="application/vnd.openxmlformats-officedocument.drawingml.diagramData+xml"/>
  <Override PartName="/ppt/diagrams/layout134.xml" ContentType="application/vnd.openxmlformats-officedocument.drawingml.diagramLayout+xml"/>
  <Override PartName="/ppt/diagrams/quickStyle134.xml" ContentType="application/vnd.openxmlformats-officedocument.drawingml.diagramStyle+xml"/>
  <Override PartName="/ppt/diagrams/colors134.xml" ContentType="application/vnd.openxmlformats-officedocument.drawingml.diagramColors+xml"/>
  <Override PartName="/ppt/diagrams/drawing134.xml" ContentType="application/vnd.ms-office.drawingml.diagramDrawing+xml"/>
  <Override PartName="/ppt/diagrams/data135.xml" ContentType="application/vnd.openxmlformats-officedocument.drawingml.diagramData+xml"/>
  <Override PartName="/ppt/diagrams/layout135.xml" ContentType="application/vnd.openxmlformats-officedocument.drawingml.diagramLayout+xml"/>
  <Override PartName="/ppt/diagrams/quickStyle135.xml" ContentType="application/vnd.openxmlformats-officedocument.drawingml.diagramStyle+xml"/>
  <Override PartName="/ppt/diagrams/colors135.xml" ContentType="application/vnd.openxmlformats-officedocument.drawingml.diagramColors+xml"/>
  <Override PartName="/ppt/diagrams/drawing135.xml" ContentType="application/vnd.ms-office.drawingml.diagramDrawing+xml"/>
  <Override PartName="/ppt/diagrams/data136.xml" ContentType="application/vnd.openxmlformats-officedocument.drawingml.diagramData+xml"/>
  <Override PartName="/ppt/diagrams/layout136.xml" ContentType="application/vnd.openxmlformats-officedocument.drawingml.diagramLayout+xml"/>
  <Override PartName="/ppt/diagrams/quickStyle136.xml" ContentType="application/vnd.openxmlformats-officedocument.drawingml.diagramStyle+xml"/>
  <Override PartName="/ppt/diagrams/colors136.xml" ContentType="application/vnd.openxmlformats-officedocument.drawingml.diagramColors+xml"/>
  <Override PartName="/ppt/diagrams/drawing136.xml" ContentType="application/vnd.ms-office.drawingml.diagramDrawing+xml"/>
  <Override PartName="/ppt/diagrams/data137.xml" ContentType="application/vnd.openxmlformats-officedocument.drawingml.diagramData+xml"/>
  <Override PartName="/ppt/diagrams/layout137.xml" ContentType="application/vnd.openxmlformats-officedocument.drawingml.diagramLayout+xml"/>
  <Override PartName="/ppt/diagrams/quickStyle137.xml" ContentType="application/vnd.openxmlformats-officedocument.drawingml.diagramStyle+xml"/>
  <Override PartName="/ppt/diagrams/colors137.xml" ContentType="application/vnd.openxmlformats-officedocument.drawingml.diagramColors+xml"/>
  <Override PartName="/ppt/diagrams/drawing137.xml" ContentType="application/vnd.ms-office.drawingml.diagramDrawing+xml"/>
  <Override PartName="/ppt/diagrams/data138.xml" ContentType="application/vnd.openxmlformats-officedocument.drawingml.diagramData+xml"/>
  <Override PartName="/ppt/diagrams/layout138.xml" ContentType="application/vnd.openxmlformats-officedocument.drawingml.diagramLayout+xml"/>
  <Override PartName="/ppt/diagrams/quickStyle138.xml" ContentType="application/vnd.openxmlformats-officedocument.drawingml.diagramStyle+xml"/>
  <Override PartName="/ppt/diagrams/colors138.xml" ContentType="application/vnd.openxmlformats-officedocument.drawingml.diagramColors+xml"/>
  <Override PartName="/ppt/diagrams/drawing138.xml" ContentType="application/vnd.ms-office.drawingml.diagramDrawing+xml"/>
  <Override PartName="/ppt/notesSlides/notesSlide40.xml" ContentType="application/vnd.openxmlformats-officedocument.presentationml.notesSlide+xml"/>
  <Override PartName="/ppt/diagrams/data139.xml" ContentType="application/vnd.openxmlformats-officedocument.drawingml.diagramData+xml"/>
  <Override PartName="/ppt/diagrams/layout139.xml" ContentType="application/vnd.openxmlformats-officedocument.drawingml.diagramLayout+xml"/>
  <Override PartName="/ppt/diagrams/quickStyle139.xml" ContentType="application/vnd.openxmlformats-officedocument.drawingml.diagramStyle+xml"/>
  <Override PartName="/ppt/diagrams/colors139.xml" ContentType="application/vnd.openxmlformats-officedocument.drawingml.diagramColors+xml"/>
  <Override PartName="/ppt/diagrams/drawing139.xml" ContentType="application/vnd.ms-office.drawingml.diagramDrawing+xml"/>
  <Override PartName="/ppt/diagrams/data140.xml" ContentType="application/vnd.openxmlformats-officedocument.drawingml.diagramData+xml"/>
  <Override PartName="/ppt/diagrams/layout140.xml" ContentType="application/vnd.openxmlformats-officedocument.drawingml.diagramLayout+xml"/>
  <Override PartName="/ppt/diagrams/quickStyle140.xml" ContentType="application/vnd.openxmlformats-officedocument.drawingml.diagramStyle+xml"/>
  <Override PartName="/ppt/diagrams/colors140.xml" ContentType="application/vnd.openxmlformats-officedocument.drawingml.diagramColors+xml"/>
  <Override PartName="/ppt/diagrams/drawing140.xml" ContentType="application/vnd.ms-office.drawingml.diagramDrawing+xml"/>
  <Override PartName="/ppt/diagrams/data141.xml" ContentType="application/vnd.openxmlformats-officedocument.drawingml.diagramData+xml"/>
  <Override PartName="/ppt/diagrams/layout141.xml" ContentType="application/vnd.openxmlformats-officedocument.drawingml.diagramLayout+xml"/>
  <Override PartName="/ppt/diagrams/quickStyle141.xml" ContentType="application/vnd.openxmlformats-officedocument.drawingml.diagramStyle+xml"/>
  <Override PartName="/ppt/diagrams/colors141.xml" ContentType="application/vnd.openxmlformats-officedocument.drawingml.diagramColors+xml"/>
  <Override PartName="/ppt/diagrams/drawing141.xml" ContentType="application/vnd.ms-office.drawingml.diagramDrawing+xml"/>
  <Override PartName="/ppt/diagrams/data142.xml" ContentType="application/vnd.openxmlformats-officedocument.drawingml.diagramData+xml"/>
  <Override PartName="/ppt/diagrams/layout142.xml" ContentType="application/vnd.openxmlformats-officedocument.drawingml.diagramLayout+xml"/>
  <Override PartName="/ppt/diagrams/quickStyle142.xml" ContentType="application/vnd.openxmlformats-officedocument.drawingml.diagramStyle+xml"/>
  <Override PartName="/ppt/diagrams/colors142.xml" ContentType="application/vnd.openxmlformats-officedocument.drawingml.diagramColors+xml"/>
  <Override PartName="/ppt/diagrams/drawing142.xml" ContentType="application/vnd.ms-office.drawingml.diagramDrawing+xml"/>
  <Override PartName="/ppt/notesSlides/notesSlide41.xml" ContentType="application/vnd.openxmlformats-officedocument.presentationml.notesSlide+xml"/>
  <Override PartName="/ppt/diagrams/data143.xml" ContentType="application/vnd.openxmlformats-officedocument.drawingml.diagramData+xml"/>
  <Override PartName="/ppt/diagrams/layout143.xml" ContentType="application/vnd.openxmlformats-officedocument.drawingml.diagramLayout+xml"/>
  <Override PartName="/ppt/diagrams/quickStyle143.xml" ContentType="application/vnd.openxmlformats-officedocument.drawingml.diagramStyle+xml"/>
  <Override PartName="/ppt/diagrams/colors143.xml" ContentType="application/vnd.openxmlformats-officedocument.drawingml.diagramColors+xml"/>
  <Override PartName="/ppt/diagrams/drawing143.xml" ContentType="application/vnd.ms-office.drawingml.diagramDrawing+xml"/>
  <Override PartName="/ppt/diagrams/data144.xml" ContentType="application/vnd.openxmlformats-officedocument.drawingml.diagramData+xml"/>
  <Override PartName="/ppt/diagrams/layout144.xml" ContentType="application/vnd.openxmlformats-officedocument.drawingml.diagramLayout+xml"/>
  <Override PartName="/ppt/diagrams/quickStyle144.xml" ContentType="application/vnd.openxmlformats-officedocument.drawingml.diagramStyle+xml"/>
  <Override PartName="/ppt/diagrams/colors144.xml" ContentType="application/vnd.openxmlformats-officedocument.drawingml.diagramColors+xml"/>
  <Override PartName="/ppt/diagrams/drawing144.xml" ContentType="application/vnd.ms-office.drawingml.diagramDrawing+xml"/>
  <Override PartName="/ppt/diagrams/data145.xml" ContentType="application/vnd.openxmlformats-officedocument.drawingml.diagramData+xml"/>
  <Override PartName="/ppt/diagrams/layout145.xml" ContentType="application/vnd.openxmlformats-officedocument.drawingml.diagramLayout+xml"/>
  <Override PartName="/ppt/diagrams/quickStyle145.xml" ContentType="application/vnd.openxmlformats-officedocument.drawingml.diagramStyle+xml"/>
  <Override PartName="/ppt/diagrams/colors145.xml" ContentType="application/vnd.openxmlformats-officedocument.drawingml.diagramColors+xml"/>
  <Override PartName="/ppt/diagrams/drawing145.xml" ContentType="application/vnd.ms-office.drawingml.diagramDrawing+xml"/>
  <Override PartName="/ppt/diagrams/data146.xml" ContentType="application/vnd.openxmlformats-officedocument.drawingml.diagramData+xml"/>
  <Override PartName="/ppt/diagrams/layout146.xml" ContentType="application/vnd.openxmlformats-officedocument.drawingml.diagramLayout+xml"/>
  <Override PartName="/ppt/diagrams/quickStyle146.xml" ContentType="application/vnd.openxmlformats-officedocument.drawingml.diagramStyle+xml"/>
  <Override PartName="/ppt/diagrams/colors146.xml" ContentType="application/vnd.openxmlformats-officedocument.drawingml.diagramColors+xml"/>
  <Override PartName="/ppt/diagrams/drawing146.xml" ContentType="application/vnd.ms-office.drawingml.diagramDrawing+xml"/>
  <Override PartName="/ppt/diagrams/data147.xml" ContentType="application/vnd.openxmlformats-officedocument.drawingml.diagramData+xml"/>
  <Override PartName="/ppt/diagrams/layout147.xml" ContentType="application/vnd.openxmlformats-officedocument.drawingml.diagramLayout+xml"/>
  <Override PartName="/ppt/diagrams/quickStyle147.xml" ContentType="application/vnd.openxmlformats-officedocument.drawingml.diagramStyle+xml"/>
  <Override PartName="/ppt/diagrams/colors147.xml" ContentType="application/vnd.openxmlformats-officedocument.drawingml.diagramColors+xml"/>
  <Override PartName="/ppt/diagrams/drawing147.xml" ContentType="application/vnd.ms-office.drawingml.diagramDrawing+xml"/>
  <Override PartName="/ppt/diagrams/data148.xml" ContentType="application/vnd.openxmlformats-officedocument.drawingml.diagramData+xml"/>
  <Override PartName="/ppt/diagrams/layout148.xml" ContentType="application/vnd.openxmlformats-officedocument.drawingml.diagramLayout+xml"/>
  <Override PartName="/ppt/diagrams/quickStyle148.xml" ContentType="application/vnd.openxmlformats-officedocument.drawingml.diagramStyle+xml"/>
  <Override PartName="/ppt/diagrams/colors148.xml" ContentType="application/vnd.openxmlformats-officedocument.drawingml.diagramColors+xml"/>
  <Override PartName="/ppt/diagrams/drawing148.xml" ContentType="application/vnd.ms-office.drawingml.diagramDrawing+xml"/>
  <Override PartName="/ppt/diagrams/data149.xml" ContentType="application/vnd.openxmlformats-officedocument.drawingml.diagramData+xml"/>
  <Override PartName="/ppt/diagrams/layout149.xml" ContentType="application/vnd.openxmlformats-officedocument.drawingml.diagramLayout+xml"/>
  <Override PartName="/ppt/diagrams/quickStyle149.xml" ContentType="application/vnd.openxmlformats-officedocument.drawingml.diagramStyle+xml"/>
  <Override PartName="/ppt/diagrams/colors149.xml" ContentType="application/vnd.openxmlformats-officedocument.drawingml.diagramColors+xml"/>
  <Override PartName="/ppt/diagrams/drawing149.xml" ContentType="application/vnd.ms-office.drawingml.diagramDrawing+xml"/>
  <Override PartName="/ppt/diagrams/data150.xml" ContentType="application/vnd.openxmlformats-officedocument.drawingml.diagramData+xml"/>
  <Override PartName="/ppt/diagrams/layout150.xml" ContentType="application/vnd.openxmlformats-officedocument.drawingml.diagramLayout+xml"/>
  <Override PartName="/ppt/diagrams/quickStyle150.xml" ContentType="application/vnd.openxmlformats-officedocument.drawingml.diagramStyle+xml"/>
  <Override PartName="/ppt/diagrams/colors150.xml" ContentType="application/vnd.openxmlformats-officedocument.drawingml.diagramColors+xml"/>
  <Override PartName="/ppt/diagrams/drawing150.xml" ContentType="application/vnd.ms-office.drawingml.diagramDrawing+xml"/>
  <Override PartName="/ppt/diagrams/data151.xml" ContentType="application/vnd.openxmlformats-officedocument.drawingml.diagramData+xml"/>
  <Override PartName="/ppt/diagrams/layout151.xml" ContentType="application/vnd.openxmlformats-officedocument.drawingml.diagramLayout+xml"/>
  <Override PartName="/ppt/diagrams/quickStyle151.xml" ContentType="application/vnd.openxmlformats-officedocument.drawingml.diagramStyle+xml"/>
  <Override PartName="/ppt/diagrams/colors151.xml" ContentType="application/vnd.openxmlformats-officedocument.drawingml.diagramColors+xml"/>
  <Override PartName="/ppt/diagrams/drawing151.xml" ContentType="application/vnd.ms-office.drawingml.diagramDrawing+xml"/>
  <Override PartName="/ppt/diagrams/data152.xml" ContentType="application/vnd.openxmlformats-officedocument.drawingml.diagramData+xml"/>
  <Override PartName="/ppt/diagrams/layout152.xml" ContentType="application/vnd.openxmlformats-officedocument.drawingml.diagramLayout+xml"/>
  <Override PartName="/ppt/diagrams/quickStyle152.xml" ContentType="application/vnd.openxmlformats-officedocument.drawingml.diagramStyle+xml"/>
  <Override PartName="/ppt/diagrams/colors152.xml" ContentType="application/vnd.openxmlformats-officedocument.drawingml.diagramColors+xml"/>
  <Override PartName="/ppt/diagrams/drawing152.xml" ContentType="application/vnd.ms-office.drawingml.diagramDrawing+xml"/>
  <Override PartName="/ppt/diagrams/data153.xml" ContentType="application/vnd.openxmlformats-officedocument.drawingml.diagramData+xml"/>
  <Override PartName="/ppt/diagrams/layout153.xml" ContentType="application/vnd.openxmlformats-officedocument.drawingml.diagramLayout+xml"/>
  <Override PartName="/ppt/diagrams/quickStyle153.xml" ContentType="application/vnd.openxmlformats-officedocument.drawingml.diagramStyle+xml"/>
  <Override PartName="/ppt/diagrams/colors153.xml" ContentType="application/vnd.openxmlformats-officedocument.drawingml.diagramColors+xml"/>
  <Override PartName="/ppt/diagrams/drawing153.xml" ContentType="application/vnd.ms-office.drawingml.diagramDrawing+xml"/>
  <Override PartName="/ppt/diagrams/data154.xml" ContentType="application/vnd.openxmlformats-officedocument.drawingml.diagramData+xml"/>
  <Override PartName="/ppt/diagrams/layout154.xml" ContentType="application/vnd.openxmlformats-officedocument.drawingml.diagramLayout+xml"/>
  <Override PartName="/ppt/diagrams/quickStyle154.xml" ContentType="application/vnd.openxmlformats-officedocument.drawingml.diagramStyle+xml"/>
  <Override PartName="/ppt/diagrams/colors154.xml" ContentType="application/vnd.openxmlformats-officedocument.drawingml.diagramColors+xml"/>
  <Override PartName="/ppt/diagrams/drawing154.xml" ContentType="application/vnd.ms-office.drawingml.diagramDrawing+xml"/>
  <Override PartName="/ppt/diagrams/data155.xml" ContentType="application/vnd.openxmlformats-officedocument.drawingml.diagramData+xml"/>
  <Override PartName="/ppt/diagrams/layout155.xml" ContentType="application/vnd.openxmlformats-officedocument.drawingml.diagramLayout+xml"/>
  <Override PartName="/ppt/diagrams/quickStyle155.xml" ContentType="application/vnd.openxmlformats-officedocument.drawingml.diagramStyle+xml"/>
  <Override PartName="/ppt/diagrams/colors155.xml" ContentType="application/vnd.openxmlformats-officedocument.drawingml.diagramColors+xml"/>
  <Override PartName="/ppt/diagrams/drawing155.xml" ContentType="application/vnd.ms-office.drawingml.diagramDrawing+xml"/>
  <Override PartName="/ppt/diagrams/data156.xml" ContentType="application/vnd.openxmlformats-officedocument.drawingml.diagramData+xml"/>
  <Override PartName="/ppt/diagrams/layout156.xml" ContentType="application/vnd.openxmlformats-officedocument.drawingml.diagramLayout+xml"/>
  <Override PartName="/ppt/diagrams/quickStyle156.xml" ContentType="application/vnd.openxmlformats-officedocument.drawingml.diagramStyle+xml"/>
  <Override PartName="/ppt/diagrams/colors156.xml" ContentType="application/vnd.openxmlformats-officedocument.drawingml.diagramColors+xml"/>
  <Override PartName="/ppt/diagrams/drawing156.xml" ContentType="application/vnd.ms-office.drawingml.diagramDrawing+xml"/>
  <Override PartName="/ppt/diagrams/data157.xml" ContentType="application/vnd.openxmlformats-officedocument.drawingml.diagramData+xml"/>
  <Override PartName="/ppt/diagrams/layout157.xml" ContentType="application/vnd.openxmlformats-officedocument.drawingml.diagramLayout+xml"/>
  <Override PartName="/ppt/diagrams/quickStyle157.xml" ContentType="application/vnd.openxmlformats-officedocument.drawingml.diagramStyle+xml"/>
  <Override PartName="/ppt/diagrams/colors157.xml" ContentType="application/vnd.openxmlformats-officedocument.drawingml.diagramColors+xml"/>
  <Override PartName="/ppt/diagrams/drawing157.xml" ContentType="application/vnd.ms-office.drawingml.diagramDrawing+xml"/>
  <Override PartName="/ppt/diagrams/data158.xml" ContentType="application/vnd.openxmlformats-officedocument.drawingml.diagramData+xml"/>
  <Override PartName="/ppt/diagrams/layout158.xml" ContentType="application/vnd.openxmlformats-officedocument.drawingml.diagramLayout+xml"/>
  <Override PartName="/ppt/diagrams/quickStyle158.xml" ContentType="application/vnd.openxmlformats-officedocument.drawingml.diagramStyle+xml"/>
  <Override PartName="/ppt/diagrams/colors158.xml" ContentType="application/vnd.openxmlformats-officedocument.drawingml.diagramColors+xml"/>
  <Override PartName="/ppt/diagrams/drawing158.xml" ContentType="application/vnd.ms-office.drawingml.diagramDrawing+xml"/>
  <Override PartName="/ppt/diagrams/data159.xml" ContentType="application/vnd.openxmlformats-officedocument.drawingml.diagramData+xml"/>
  <Override PartName="/ppt/diagrams/layout159.xml" ContentType="application/vnd.openxmlformats-officedocument.drawingml.diagramLayout+xml"/>
  <Override PartName="/ppt/diagrams/quickStyle159.xml" ContentType="application/vnd.openxmlformats-officedocument.drawingml.diagramStyle+xml"/>
  <Override PartName="/ppt/diagrams/colors159.xml" ContentType="application/vnd.openxmlformats-officedocument.drawingml.diagramColors+xml"/>
  <Override PartName="/ppt/diagrams/drawing159.xml" ContentType="application/vnd.ms-office.drawingml.diagramDrawing+xml"/>
  <Override PartName="/ppt/diagrams/data160.xml" ContentType="application/vnd.openxmlformats-officedocument.drawingml.diagramData+xml"/>
  <Override PartName="/ppt/diagrams/layout160.xml" ContentType="application/vnd.openxmlformats-officedocument.drawingml.diagramLayout+xml"/>
  <Override PartName="/ppt/diagrams/quickStyle160.xml" ContentType="application/vnd.openxmlformats-officedocument.drawingml.diagramStyle+xml"/>
  <Override PartName="/ppt/diagrams/colors160.xml" ContentType="application/vnd.openxmlformats-officedocument.drawingml.diagramColors+xml"/>
  <Override PartName="/ppt/diagrams/drawing160.xml" ContentType="application/vnd.ms-office.drawingml.diagramDrawing+xml"/>
  <Override PartName="/ppt/diagrams/data161.xml" ContentType="application/vnd.openxmlformats-officedocument.drawingml.diagramData+xml"/>
  <Override PartName="/ppt/diagrams/layout161.xml" ContentType="application/vnd.openxmlformats-officedocument.drawingml.diagramLayout+xml"/>
  <Override PartName="/ppt/diagrams/quickStyle161.xml" ContentType="application/vnd.openxmlformats-officedocument.drawingml.diagramStyle+xml"/>
  <Override PartName="/ppt/diagrams/colors161.xml" ContentType="application/vnd.openxmlformats-officedocument.drawingml.diagramColors+xml"/>
  <Override PartName="/ppt/diagrams/drawing161.xml" ContentType="application/vnd.ms-office.drawingml.diagramDrawing+xml"/>
  <Override PartName="/ppt/diagrams/data162.xml" ContentType="application/vnd.openxmlformats-officedocument.drawingml.diagramData+xml"/>
  <Override PartName="/ppt/diagrams/layout162.xml" ContentType="application/vnd.openxmlformats-officedocument.drawingml.diagramLayout+xml"/>
  <Override PartName="/ppt/diagrams/quickStyle162.xml" ContentType="application/vnd.openxmlformats-officedocument.drawingml.diagramStyle+xml"/>
  <Override PartName="/ppt/diagrams/colors162.xml" ContentType="application/vnd.openxmlformats-officedocument.drawingml.diagramColors+xml"/>
  <Override PartName="/ppt/diagrams/drawing162.xml" ContentType="application/vnd.ms-office.drawingml.diagramDrawing+xml"/>
  <Override PartName="/ppt/diagrams/data163.xml" ContentType="application/vnd.openxmlformats-officedocument.drawingml.diagramData+xml"/>
  <Override PartName="/ppt/diagrams/layout163.xml" ContentType="application/vnd.openxmlformats-officedocument.drawingml.diagramLayout+xml"/>
  <Override PartName="/ppt/diagrams/quickStyle163.xml" ContentType="application/vnd.openxmlformats-officedocument.drawingml.diagramStyle+xml"/>
  <Override PartName="/ppt/diagrams/colors163.xml" ContentType="application/vnd.openxmlformats-officedocument.drawingml.diagramColors+xml"/>
  <Override PartName="/ppt/diagrams/drawing163.xml" ContentType="application/vnd.ms-office.drawingml.diagramDrawing+xml"/>
  <Override PartName="/ppt/diagrams/data164.xml" ContentType="application/vnd.openxmlformats-officedocument.drawingml.diagramData+xml"/>
  <Override PartName="/ppt/diagrams/layout164.xml" ContentType="application/vnd.openxmlformats-officedocument.drawingml.diagramLayout+xml"/>
  <Override PartName="/ppt/diagrams/quickStyle164.xml" ContentType="application/vnd.openxmlformats-officedocument.drawingml.diagramStyle+xml"/>
  <Override PartName="/ppt/diagrams/colors164.xml" ContentType="application/vnd.openxmlformats-officedocument.drawingml.diagramColors+xml"/>
  <Override PartName="/ppt/diagrams/drawing164.xml" ContentType="application/vnd.ms-office.drawingml.diagramDrawing+xml"/>
  <Override PartName="/ppt/diagrams/data165.xml" ContentType="application/vnd.openxmlformats-officedocument.drawingml.diagramData+xml"/>
  <Override PartName="/ppt/diagrams/layout165.xml" ContentType="application/vnd.openxmlformats-officedocument.drawingml.diagramLayout+xml"/>
  <Override PartName="/ppt/diagrams/quickStyle165.xml" ContentType="application/vnd.openxmlformats-officedocument.drawingml.diagramStyle+xml"/>
  <Override PartName="/ppt/diagrams/colors165.xml" ContentType="application/vnd.openxmlformats-officedocument.drawingml.diagramColors+xml"/>
  <Override PartName="/ppt/diagrams/drawing165.xml" ContentType="application/vnd.ms-office.drawingml.diagramDrawing+xml"/>
  <Override PartName="/ppt/diagrams/data166.xml" ContentType="application/vnd.openxmlformats-officedocument.drawingml.diagramData+xml"/>
  <Override PartName="/ppt/diagrams/layout166.xml" ContentType="application/vnd.openxmlformats-officedocument.drawingml.diagramLayout+xml"/>
  <Override PartName="/ppt/diagrams/quickStyle166.xml" ContentType="application/vnd.openxmlformats-officedocument.drawingml.diagramStyle+xml"/>
  <Override PartName="/ppt/diagrams/colors166.xml" ContentType="application/vnd.openxmlformats-officedocument.drawingml.diagramColors+xml"/>
  <Override PartName="/ppt/diagrams/drawing166.xml" ContentType="application/vnd.ms-office.drawingml.diagramDrawing+xml"/>
  <Override PartName="/ppt/diagrams/data167.xml" ContentType="application/vnd.openxmlformats-officedocument.drawingml.diagramData+xml"/>
  <Override PartName="/ppt/diagrams/layout167.xml" ContentType="application/vnd.openxmlformats-officedocument.drawingml.diagramLayout+xml"/>
  <Override PartName="/ppt/diagrams/quickStyle167.xml" ContentType="application/vnd.openxmlformats-officedocument.drawingml.diagramStyle+xml"/>
  <Override PartName="/ppt/diagrams/colors167.xml" ContentType="application/vnd.openxmlformats-officedocument.drawingml.diagramColors+xml"/>
  <Override PartName="/ppt/diagrams/drawing167.xml" ContentType="application/vnd.ms-office.drawingml.diagramDrawing+xml"/>
  <Override PartName="/ppt/diagrams/data168.xml" ContentType="application/vnd.openxmlformats-officedocument.drawingml.diagramData+xml"/>
  <Override PartName="/ppt/diagrams/layout168.xml" ContentType="application/vnd.openxmlformats-officedocument.drawingml.diagramLayout+xml"/>
  <Override PartName="/ppt/diagrams/quickStyle168.xml" ContentType="application/vnd.openxmlformats-officedocument.drawingml.diagramStyle+xml"/>
  <Override PartName="/ppt/diagrams/colors168.xml" ContentType="application/vnd.openxmlformats-officedocument.drawingml.diagramColors+xml"/>
  <Override PartName="/ppt/diagrams/drawing168.xml" ContentType="application/vnd.ms-office.drawingml.diagramDrawing+xml"/>
  <Override PartName="/ppt/diagrams/data169.xml" ContentType="application/vnd.openxmlformats-officedocument.drawingml.diagramData+xml"/>
  <Override PartName="/ppt/diagrams/layout169.xml" ContentType="application/vnd.openxmlformats-officedocument.drawingml.diagramLayout+xml"/>
  <Override PartName="/ppt/diagrams/quickStyle169.xml" ContentType="application/vnd.openxmlformats-officedocument.drawingml.diagramStyle+xml"/>
  <Override PartName="/ppt/diagrams/colors169.xml" ContentType="application/vnd.openxmlformats-officedocument.drawingml.diagramColors+xml"/>
  <Override PartName="/ppt/diagrams/drawing169.xml" ContentType="application/vnd.ms-office.drawingml.diagramDrawing+xml"/>
  <Override PartName="/ppt/diagrams/data170.xml" ContentType="application/vnd.openxmlformats-officedocument.drawingml.diagramData+xml"/>
  <Override PartName="/ppt/diagrams/layout170.xml" ContentType="application/vnd.openxmlformats-officedocument.drawingml.diagramLayout+xml"/>
  <Override PartName="/ppt/diagrams/quickStyle170.xml" ContentType="application/vnd.openxmlformats-officedocument.drawingml.diagramStyle+xml"/>
  <Override PartName="/ppt/diagrams/colors170.xml" ContentType="application/vnd.openxmlformats-officedocument.drawingml.diagramColors+xml"/>
  <Override PartName="/ppt/diagrams/drawing170.xml" ContentType="application/vnd.ms-office.drawingml.diagramDrawing+xml"/>
  <Override PartName="/ppt/diagrams/data171.xml" ContentType="application/vnd.openxmlformats-officedocument.drawingml.diagramData+xml"/>
  <Override PartName="/ppt/diagrams/layout171.xml" ContentType="application/vnd.openxmlformats-officedocument.drawingml.diagramLayout+xml"/>
  <Override PartName="/ppt/diagrams/quickStyle171.xml" ContentType="application/vnd.openxmlformats-officedocument.drawingml.diagramStyle+xml"/>
  <Override PartName="/ppt/diagrams/colors171.xml" ContentType="application/vnd.openxmlformats-officedocument.drawingml.diagramColors+xml"/>
  <Override PartName="/ppt/diagrams/drawing171.xml" ContentType="application/vnd.ms-office.drawingml.diagramDrawing+xml"/>
  <Override PartName="/ppt/diagrams/data172.xml" ContentType="application/vnd.openxmlformats-officedocument.drawingml.diagramData+xml"/>
  <Override PartName="/ppt/diagrams/layout172.xml" ContentType="application/vnd.openxmlformats-officedocument.drawingml.diagramLayout+xml"/>
  <Override PartName="/ppt/diagrams/quickStyle172.xml" ContentType="application/vnd.openxmlformats-officedocument.drawingml.diagramStyle+xml"/>
  <Override PartName="/ppt/diagrams/colors172.xml" ContentType="application/vnd.openxmlformats-officedocument.drawingml.diagramColors+xml"/>
  <Override PartName="/ppt/diagrams/drawing172.xml" ContentType="application/vnd.ms-office.drawingml.diagramDrawing+xml"/>
  <Override PartName="/ppt/diagrams/data173.xml" ContentType="application/vnd.openxmlformats-officedocument.drawingml.diagramData+xml"/>
  <Override PartName="/ppt/diagrams/layout173.xml" ContentType="application/vnd.openxmlformats-officedocument.drawingml.diagramLayout+xml"/>
  <Override PartName="/ppt/diagrams/quickStyle173.xml" ContentType="application/vnd.openxmlformats-officedocument.drawingml.diagramStyle+xml"/>
  <Override PartName="/ppt/diagrams/colors173.xml" ContentType="application/vnd.openxmlformats-officedocument.drawingml.diagramColors+xml"/>
  <Override PartName="/ppt/diagrams/drawing173.xml" ContentType="application/vnd.ms-office.drawingml.diagramDrawing+xml"/>
  <Override PartName="/ppt/diagrams/data174.xml" ContentType="application/vnd.openxmlformats-officedocument.drawingml.diagramData+xml"/>
  <Override PartName="/ppt/diagrams/layout174.xml" ContentType="application/vnd.openxmlformats-officedocument.drawingml.diagramLayout+xml"/>
  <Override PartName="/ppt/diagrams/quickStyle174.xml" ContentType="application/vnd.openxmlformats-officedocument.drawingml.diagramStyle+xml"/>
  <Override PartName="/ppt/diagrams/colors174.xml" ContentType="application/vnd.openxmlformats-officedocument.drawingml.diagramColors+xml"/>
  <Override PartName="/ppt/diagrams/drawing174.xml" ContentType="application/vnd.ms-office.drawingml.diagramDrawing+xml"/>
  <Override PartName="/ppt/diagrams/data175.xml" ContentType="application/vnd.openxmlformats-officedocument.drawingml.diagramData+xml"/>
  <Override PartName="/ppt/diagrams/layout175.xml" ContentType="application/vnd.openxmlformats-officedocument.drawingml.diagramLayout+xml"/>
  <Override PartName="/ppt/diagrams/quickStyle175.xml" ContentType="application/vnd.openxmlformats-officedocument.drawingml.diagramStyle+xml"/>
  <Override PartName="/ppt/diagrams/colors175.xml" ContentType="application/vnd.openxmlformats-officedocument.drawingml.diagramColors+xml"/>
  <Override PartName="/ppt/diagrams/drawing175.xml" ContentType="application/vnd.ms-office.drawingml.diagramDrawing+xml"/>
  <Override PartName="/ppt/diagrams/data176.xml" ContentType="application/vnd.openxmlformats-officedocument.drawingml.diagramData+xml"/>
  <Override PartName="/ppt/diagrams/layout176.xml" ContentType="application/vnd.openxmlformats-officedocument.drawingml.diagramLayout+xml"/>
  <Override PartName="/ppt/diagrams/quickStyle176.xml" ContentType="application/vnd.openxmlformats-officedocument.drawingml.diagramStyle+xml"/>
  <Override PartName="/ppt/diagrams/colors176.xml" ContentType="application/vnd.openxmlformats-officedocument.drawingml.diagramColors+xml"/>
  <Override PartName="/ppt/diagrams/drawing176.xml" ContentType="application/vnd.ms-office.drawingml.diagramDrawing+xml"/>
  <Override PartName="/ppt/diagrams/data177.xml" ContentType="application/vnd.openxmlformats-officedocument.drawingml.diagramData+xml"/>
  <Override PartName="/ppt/diagrams/layout177.xml" ContentType="application/vnd.openxmlformats-officedocument.drawingml.diagramLayout+xml"/>
  <Override PartName="/ppt/diagrams/quickStyle177.xml" ContentType="application/vnd.openxmlformats-officedocument.drawingml.diagramStyle+xml"/>
  <Override PartName="/ppt/diagrams/colors177.xml" ContentType="application/vnd.openxmlformats-officedocument.drawingml.diagramColors+xml"/>
  <Override PartName="/ppt/diagrams/drawing177.xml" ContentType="application/vnd.ms-office.drawingml.diagramDrawing+xml"/>
  <Override PartName="/ppt/diagrams/data178.xml" ContentType="application/vnd.openxmlformats-officedocument.drawingml.diagramData+xml"/>
  <Override PartName="/ppt/diagrams/layout178.xml" ContentType="application/vnd.openxmlformats-officedocument.drawingml.diagramLayout+xml"/>
  <Override PartName="/ppt/diagrams/quickStyle178.xml" ContentType="application/vnd.openxmlformats-officedocument.drawingml.diagramStyle+xml"/>
  <Override PartName="/ppt/diagrams/colors178.xml" ContentType="application/vnd.openxmlformats-officedocument.drawingml.diagramColors+xml"/>
  <Override PartName="/ppt/diagrams/drawing17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6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306" r:id="rId23"/>
    <p:sldId id="30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8" r:id="rId53"/>
    <p:sldId id="309" r:id="rId54"/>
    <p:sldId id="310" r:id="rId55"/>
    <p:sldId id="311" r:id="rId56"/>
    <p:sldId id="312" r:id="rId57"/>
    <p:sldId id="313" r:id="rId58"/>
    <p:sldId id="314" r:id="rId5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_rels/data13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13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8092C0-6A56-4378-887E-F51DFF7D8230}" type="doc">
      <dgm:prSet loTypeId="urn:microsoft.com/office/officeart/2005/8/layout/vList3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8B4A0FE3-AD1F-4154-96A4-4157124AA74D}">
      <dgm:prSet custT="1"/>
      <dgm:spPr/>
      <dgm:t>
        <a:bodyPr/>
        <a:lstStyle/>
        <a:p>
          <a:pPr rtl="0"/>
          <a:r>
            <a:rPr lang="it-IT" sz="3000" b="1" smtClean="0"/>
            <a:t>Direttore dei lavori: responsabilità e compiti</a:t>
          </a:r>
          <a:endParaRPr lang="it-IT" sz="3000" dirty="0"/>
        </a:p>
      </dgm:t>
    </dgm:pt>
    <dgm:pt modelId="{F70BD21A-D3C9-4313-BB71-6D99996E28AA}" type="parTrans" cxnId="{B9846314-9209-4C51-BAF3-1DB051F9A35F}">
      <dgm:prSet/>
      <dgm:spPr/>
      <dgm:t>
        <a:bodyPr/>
        <a:lstStyle/>
        <a:p>
          <a:endParaRPr lang="it-IT"/>
        </a:p>
      </dgm:t>
    </dgm:pt>
    <dgm:pt modelId="{46E7513E-F58C-45A7-A690-3F0DEC343F9D}" type="sibTrans" cxnId="{B9846314-9209-4C51-BAF3-1DB051F9A35F}">
      <dgm:prSet/>
      <dgm:spPr/>
      <dgm:t>
        <a:bodyPr/>
        <a:lstStyle/>
        <a:p>
          <a:endParaRPr lang="it-IT"/>
        </a:p>
      </dgm:t>
    </dgm:pt>
    <dgm:pt modelId="{8E628E7A-3268-48B2-BD47-C87D775C11D8}" type="pres">
      <dgm:prSet presAssocID="{1B8092C0-6A56-4378-887E-F51DFF7D8230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87203200-EBE8-4B62-84C2-2D6CDDB927A2}" type="pres">
      <dgm:prSet presAssocID="{8B4A0FE3-AD1F-4154-96A4-4157124AA74D}" presName="composite" presStyleCnt="0"/>
      <dgm:spPr/>
    </dgm:pt>
    <dgm:pt modelId="{ECE2F350-A7E3-43C0-A488-5AF6B6CF6A4C}" type="pres">
      <dgm:prSet presAssocID="{8B4A0FE3-AD1F-4154-96A4-4157124AA74D}" presName="imgShp" presStyleLbl="fgImgPlace1" presStyleIdx="0" presStyleCnt="1"/>
      <dgm:spPr/>
    </dgm:pt>
    <dgm:pt modelId="{0FA79C4B-BC6C-41E0-8223-C83FB072E4C9}" type="pres">
      <dgm:prSet presAssocID="{8B4A0FE3-AD1F-4154-96A4-4157124AA74D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9D50B480-5BCA-4C94-9B3B-21D11AD46526}" type="presOf" srcId="{1B8092C0-6A56-4378-887E-F51DFF7D8230}" destId="{8E628E7A-3268-48B2-BD47-C87D775C11D8}" srcOrd="0" destOrd="0" presId="urn:microsoft.com/office/officeart/2005/8/layout/vList3"/>
    <dgm:cxn modelId="{B9846314-9209-4C51-BAF3-1DB051F9A35F}" srcId="{1B8092C0-6A56-4378-887E-F51DFF7D8230}" destId="{8B4A0FE3-AD1F-4154-96A4-4157124AA74D}" srcOrd="0" destOrd="0" parTransId="{F70BD21A-D3C9-4313-BB71-6D99996E28AA}" sibTransId="{46E7513E-F58C-45A7-A690-3F0DEC343F9D}"/>
    <dgm:cxn modelId="{51EFC215-9D5B-4003-A4C7-94464832ACCA}" type="presOf" srcId="{8B4A0FE3-AD1F-4154-96A4-4157124AA74D}" destId="{0FA79C4B-BC6C-41E0-8223-C83FB072E4C9}" srcOrd="0" destOrd="0" presId="urn:microsoft.com/office/officeart/2005/8/layout/vList3"/>
    <dgm:cxn modelId="{07BB6592-ECCF-4915-A43E-98DDE78B7756}" type="presParOf" srcId="{8E628E7A-3268-48B2-BD47-C87D775C11D8}" destId="{87203200-EBE8-4B62-84C2-2D6CDDB927A2}" srcOrd="0" destOrd="0" presId="urn:microsoft.com/office/officeart/2005/8/layout/vList3"/>
    <dgm:cxn modelId="{4EE7339A-E001-4FF0-9B09-D0D944A407AE}" type="presParOf" srcId="{87203200-EBE8-4B62-84C2-2D6CDDB927A2}" destId="{ECE2F350-A7E3-43C0-A488-5AF6B6CF6A4C}" srcOrd="0" destOrd="0" presId="urn:microsoft.com/office/officeart/2005/8/layout/vList3"/>
    <dgm:cxn modelId="{AECD51F9-14CF-4E04-B54B-C21AE3880F76}" type="presParOf" srcId="{87203200-EBE8-4B62-84C2-2D6CDDB927A2}" destId="{0FA79C4B-BC6C-41E0-8223-C83FB072E4C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B2CEDB8-349C-408A-86A0-A32643EDCDC4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5EE8663D-D5E4-4C39-8308-1C2E255488A0}">
      <dgm:prSet custT="1"/>
      <dgm:spPr/>
      <dgm:t>
        <a:bodyPr/>
        <a:lstStyle/>
        <a:p>
          <a:pPr rtl="0"/>
          <a:r>
            <a:rPr lang="it-IT" sz="1800" b="1" dirty="0" smtClean="0"/>
            <a:t>Consegna dei lavori: tempi e procedure</a:t>
          </a:r>
          <a:endParaRPr lang="it-IT" sz="1800" dirty="0"/>
        </a:p>
      </dgm:t>
    </dgm:pt>
    <dgm:pt modelId="{90A6ACA7-6C7B-45D8-ADB9-DA668939C9DD}" type="parTrans" cxnId="{616ACE39-7A05-479D-A2DF-CB4A260916F3}">
      <dgm:prSet/>
      <dgm:spPr/>
      <dgm:t>
        <a:bodyPr/>
        <a:lstStyle/>
        <a:p>
          <a:endParaRPr lang="it-IT"/>
        </a:p>
      </dgm:t>
    </dgm:pt>
    <dgm:pt modelId="{A0F42E41-4A39-43F0-A1C6-112B94787852}" type="sibTrans" cxnId="{616ACE39-7A05-479D-A2DF-CB4A260916F3}">
      <dgm:prSet/>
      <dgm:spPr/>
      <dgm:t>
        <a:bodyPr/>
        <a:lstStyle/>
        <a:p>
          <a:endParaRPr lang="it-IT"/>
        </a:p>
      </dgm:t>
    </dgm:pt>
    <dgm:pt modelId="{BAA272F0-353A-4E5F-A6EC-4D1042CE8471}" type="pres">
      <dgm:prSet presAssocID="{3B2CEDB8-349C-408A-86A0-A32643EDCD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FE362EC5-EA20-4C2C-ACD1-8C835AFE5FB4}" type="pres">
      <dgm:prSet presAssocID="{5EE8663D-D5E4-4C39-8308-1C2E255488A0}" presName="parentText" presStyleLbl="node1" presStyleIdx="0" presStyleCnt="1" custScaleX="100000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616ACE39-7A05-479D-A2DF-CB4A260916F3}" srcId="{3B2CEDB8-349C-408A-86A0-A32643EDCDC4}" destId="{5EE8663D-D5E4-4C39-8308-1C2E255488A0}" srcOrd="0" destOrd="0" parTransId="{90A6ACA7-6C7B-45D8-ADB9-DA668939C9DD}" sibTransId="{A0F42E41-4A39-43F0-A1C6-112B94787852}"/>
    <dgm:cxn modelId="{F9CE1356-8BB8-41F0-9FE6-5922C1F2C717}" type="presOf" srcId="{3B2CEDB8-349C-408A-86A0-A32643EDCDC4}" destId="{BAA272F0-353A-4E5F-A6EC-4D1042CE8471}" srcOrd="0" destOrd="0" presId="urn:microsoft.com/office/officeart/2005/8/layout/vList2"/>
    <dgm:cxn modelId="{624071EE-FC1C-443F-A705-9D9EFEBFCFA9}" type="presOf" srcId="{5EE8663D-D5E4-4C39-8308-1C2E255488A0}" destId="{FE362EC5-EA20-4C2C-ACD1-8C835AFE5FB4}" srcOrd="0" destOrd="0" presId="urn:microsoft.com/office/officeart/2005/8/layout/vList2"/>
    <dgm:cxn modelId="{F4C1A406-8471-4A4B-A4A6-397B5ED76C01}" type="presParOf" srcId="{BAA272F0-353A-4E5F-A6EC-4D1042CE8471}" destId="{FE362EC5-EA20-4C2C-ACD1-8C835AFE5FB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00.xml><?xml version="1.0" encoding="utf-8"?>
<dgm:dataModel xmlns:dgm="http://schemas.openxmlformats.org/drawingml/2006/diagram" xmlns:a="http://schemas.openxmlformats.org/drawingml/2006/main">
  <dgm:ptLst>
    <dgm:pt modelId="{B2F4EF80-01E8-44A2-91BD-B5FB1CB00F88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FF8BA592-4FB8-48F8-8F68-789D86743602}">
      <dgm:prSet/>
      <dgm:spPr/>
      <dgm:t>
        <a:bodyPr/>
        <a:lstStyle/>
        <a:p>
          <a:pPr rtl="0"/>
          <a:r>
            <a:rPr lang="it-IT" b="1" smtClean="0"/>
            <a:t>Ammissione in contabilità:</a:t>
          </a:r>
          <a:endParaRPr lang="it-IT"/>
        </a:p>
      </dgm:t>
    </dgm:pt>
    <dgm:pt modelId="{D41B5764-744A-4128-BCDE-55138010B7F0}" type="parTrans" cxnId="{14B6199C-DCA0-4041-AC23-FBB098694B47}">
      <dgm:prSet/>
      <dgm:spPr/>
      <dgm:t>
        <a:bodyPr/>
        <a:lstStyle/>
        <a:p>
          <a:endParaRPr lang="it-IT"/>
        </a:p>
      </dgm:t>
    </dgm:pt>
    <dgm:pt modelId="{1A18785C-51B4-44DB-BBE9-C15DE89E1022}" type="sibTrans" cxnId="{14B6199C-DCA0-4041-AC23-FBB098694B47}">
      <dgm:prSet/>
      <dgm:spPr/>
      <dgm:t>
        <a:bodyPr/>
        <a:lstStyle/>
        <a:p>
          <a:endParaRPr lang="it-IT"/>
        </a:p>
      </dgm:t>
    </dgm:pt>
    <dgm:pt modelId="{755DEC95-C077-4060-95D4-043E8BA73B3E}">
      <dgm:prSet/>
      <dgm:spPr/>
      <dgm:t>
        <a:bodyPr/>
        <a:lstStyle/>
        <a:p>
          <a:pPr rtl="0"/>
          <a:r>
            <a:rPr lang="it-IT" smtClean="0"/>
            <a:t>Ammette lavorazioni non autorizzate se indispensabili e nei limiti delle spese approvate, previa autorizzazione della stazione appaltante.</a:t>
          </a:r>
          <a:endParaRPr lang="it-IT"/>
        </a:p>
      </dgm:t>
    </dgm:pt>
    <dgm:pt modelId="{7A5B344F-61AF-43EC-812C-B80A250BADB2}" type="parTrans" cxnId="{08161930-BBA3-4026-9954-1C93DC5FF46B}">
      <dgm:prSet/>
      <dgm:spPr/>
      <dgm:t>
        <a:bodyPr/>
        <a:lstStyle/>
        <a:p>
          <a:endParaRPr lang="it-IT"/>
        </a:p>
      </dgm:t>
    </dgm:pt>
    <dgm:pt modelId="{1926F189-87EE-4E6B-9813-1BEF45EDB82B}" type="sibTrans" cxnId="{08161930-BBA3-4026-9954-1C93DC5FF46B}">
      <dgm:prSet/>
      <dgm:spPr/>
      <dgm:t>
        <a:bodyPr/>
        <a:lstStyle/>
        <a:p>
          <a:endParaRPr lang="it-IT"/>
        </a:p>
      </dgm:t>
    </dgm:pt>
    <dgm:pt modelId="{B7D3641E-58FD-44E4-AFC4-A0E201E92C75}">
      <dgm:prSet/>
      <dgm:spPr/>
      <dgm:t>
        <a:bodyPr/>
        <a:lstStyle/>
        <a:p>
          <a:pPr rtl="0"/>
          <a:r>
            <a:rPr lang="it-IT" smtClean="0"/>
            <a:t>In caso contrario, sospende il certificato di collaudo e propone soluzioni al RUP, che trasmette alla stazione appaltante per deliberazione entro 30 giorni.</a:t>
          </a:r>
          <a:endParaRPr lang="it-IT"/>
        </a:p>
      </dgm:t>
    </dgm:pt>
    <dgm:pt modelId="{4BBC41A4-1ED2-42EC-A11D-69AE2994F360}" type="parTrans" cxnId="{A53D387A-68B0-4D44-A91F-CAE6DEB99186}">
      <dgm:prSet/>
      <dgm:spPr/>
      <dgm:t>
        <a:bodyPr/>
        <a:lstStyle/>
        <a:p>
          <a:endParaRPr lang="it-IT"/>
        </a:p>
      </dgm:t>
    </dgm:pt>
    <dgm:pt modelId="{81F4427F-651B-455B-9EF5-56D692F43B92}" type="sibTrans" cxnId="{A53D387A-68B0-4D44-A91F-CAE6DEB99186}">
      <dgm:prSet/>
      <dgm:spPr/>
      <dgm:t>
        <a:bodyPr/>
        <a:lstStyle/>
        <a:p>
          <a:endParaRPr lang="it-IT"/>
        </a:p>
      </dgm:t>
    </dgm:pt>
    <dgm:pt modelId="{DF475958-FE85-453C-A117-1E30CBB8A6B8}">
      <dgm:prSet/>
      <dgm:spPr/>
      <dgm:t>
        <a:bodyPr/>
        <a:lstStyle/>
        <a:p>
          <a:pPr rtl="0"/>
          <a:r>
            <a:rPr lang="it-IT" b="1" smtClean="0"/>
            <a:t>Responsabilità:</a:t>
          </a:r>
          <a:endParaRPr lang="it-IT"/>
        </a:p>
      </dgm:t>
    </dgm:pt>
    <dgm:pt modelId="{F60E906F-533F-4AD2-AD3B-FF271FFAE789}" type="parTrans" cxnId="{225E58C9-3A87-4C6B-B4DA-1B51F4B5B6DF}">
      <dgm:prSet/>
      <dgm:spPr/>
      <dgm:t>
        <a:bodyPr/>
        <a:lstStyle/>
        <a:p>
          <a:endParaRPr lang="it-IT"/>
        </a:p>
      </dgm:t>
    </dgm:pt>
    <dgm:pt modelId="{5A603868-C5D6-44C9-8E06-8EBBBCDA4551}" type="sibTrans" cxnId="{225E58C9-3A87-4C6B-B4DA-1B51F4B5B6DF}">
      <dgm:prSet/>
      <dgm:spPr/>
      <dgm:t>
        <a:bodyPr/>
        <a:lstStyle/>
        <a:p>
          <a:endParaRPr lang="it-IT"/>
        </a:p>
      </dgm:t>
    </dgm:pt>
    <dgm:pt modelId="{8A69A8B8-D605-4DAF-8335-12A91CB5028F}">
      <dgm:prSet/>
      <dgm:spPr/>
      <dgm:t>
        <a:bodyPr/>
        <a:lstStyle/>
        <a:p>
          <a:pPr rtl="0"/>
          <a:r>
            <a:rPr lang="it-IT" smtClean="0"/>
            <a:t>Riconoscere lavorazioni non autorizzate non esonera direttore dei lavori e personale incaricato dalle loro responsabilità.</a:t>
          </a:r>
          <a:endParaRPr lang="it-IT"/>
        </a:p>
      </dgm:t>
    </dgm:pt>
    <dgm:pt modelId="{213C5F4A-B3EB-4186-BA87-0EC1868648CA}" type="parTrans" cxnId="{B36E3019-4369-4290-833B-1300DC37711B}">
      <dgm:prSet/>
      <dgm:spPr/>
      <dgm:t>
        <a:bodyPr/>
        <a:lstStyle/>
        <a:p>
          <a:endParaRPr lang="it-IT"/>
        </a:p>
      </dgm:t>
    </dgm:pt>
    <dgm:pt modelId="{34EA1528-C361-4BA3-A0EC-E54C791E65B5}" type="sibTrans" cxnId="{B36E3019-4369-4290-833B-1300DC37711B}">
      <dgm:prSet/>
      <dgm:spPr/>
      <dgm:t>
        <a:bodyPr/>
        <a:lstStyle/>
        <a:p>
          <a:endParaRPr lang="it-IT"/>
        </a:p>
      </dgm:t>
    </dgm:pt>
    <dgm:pt modelId="{F6C47782-77A6-4DFB-BD97-FAE088FFEB0F}" type="pres">
      <dgm:prSet presAssocID="{B2F4EF80-01E8-44A2-91BD-B5FB1CB00F8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63E22613-03BE-434D-8CA1-E42EC380E5FF}" type="pres">
      <dgm:prSet presAssocID="{FF8BA592-4FB8-48F8-8F68-789D8674360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4A564A1-BE8F-4479-8E56-28F0B9C96EB0}" type="pres">
      <dgm:prSet presAssocID="{FF8BA592-4FB8-48F8-8F68-789D8674360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05AAD9D-B06C-455B-AE81-65830CB4384B}" type="pres">
      <dgm:prSet presAssocID="{DF475958-FE85-453C-A117-1E30CBB8A6B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D6E9BF2-FCC2-470F-9AE7-8D51D9CF6FBC}" type="pres">
      <dgm:prSet presAssocID="{DF475958-FE85-453C-A117-1E30CBB8A6B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225E58C9-3A87-4C6B-B4DA-1B51F4B5B6DF}" srcId="{B2F4EF80-01E8-44A2-91BD-B5FB1CB00F88}" destId="{DF475958-FE85-453C-A117-1E30CBB8A6B8}" srcOrd="1" destOrd="0" parTransId="{F60E906F-533F-4AD2-AD3B-FF271FFAE789}" sibTransId="{5A603868-C5D6-44C9-8E06-8EBBBCDA4551}"/>
    <dgm:cxn modelId="{F832A283-0B7E-468F-9C72-3E1E9D0D9CC9}" type="presOf" srcId="{B2F4EF80-01E8-44A2-91BD-B5FB1CB00F88}" destId="{F6C47782-77A6-4DFB-BD97-FAE088FFEB0F}" srcOrd="0" destOrd="0" presId="urn:microsoft.com/office/officeart/2005/8/layout/vList2"/>
    <dgm:cxn modelId="{3CB2D648-56F2-4243-A685-A757C787BF70}" type="presOf" srcId="{DF475958-FE85-453C-A117-1E30CBB8A6B8}" destId="{D05AAD9D-B06C-455B-AE81-65830CB4384B}" srcOrd="0" destOrd="0" presId="urn:microsoft.com/office/officeart/2005/8/layout/vList2"/>
    <dgm:cxn modelId="{A53D387A-68B0-4D44-A91F-CAE6DEB99186}" srcId="{FF8BA592-4FB8-48F8-8F68-789D86743602}" destId="{B7D3641E-58FD-44E4-AFC4-A0E201E92C75}" srcOrd="1" destOrd="0" parTransId="{4BBC41A4-1ED2-42EC-A11D-69AE2994F360}" sibTransId="{81F4427F-651B-455B-9EF5-56D692F43B92}"/>
    <dgm:cxn modelId="{515173DD-8DD9-413D-BC60-4F272CF9A4BA}" type="presOf" srcId="{755DEC95-C077-4060-95D4-043E8BA73B3E}" destId="{D4A564A1-BE8F-4479-8E56-28F0B9C96EB0}" srcOrd="0" destOrd="0" presId="urn:microsoft.com/office/officeart/2005/8/layout/vList2"/>
    <dgm:cxn modelId="{B36E3019-4369-4290-833B-1300DC37711B}" srcId="{DF475958-FE85-453C-A117-1E30CBB8A6B8}" destId="{8A69A8B8-D605-4DAF-8335-12A91CB5028F}" srcOrd="0" destOrd="0" parTransId="{213C5F4A-B3EB-4186-BA87-0EC1868648CA}" sibTransId="{34EA1528-C361-4BA3-A0EC-E54C791E65B5}"/>
    <dgm:cxn modelId="{08161930-BBA3-4026-9954-1C93DC5FF46B}" srcId="{FF8BA592-4FB8-48F8-8F68-789D86743602}" destId="{755DEC95-C077-4060-95D4-043E8BA73B3E}" srcOrd="0" destOrd="0" parTransId="{7A5B344F-61AF-43EC-812C-B80A250BADB2}" sibTransId="{1926F189-87EE-4E6B-9813-1BEF45EDB82B}"/>
    <dgm:cxn modelId="{14B6199C-DCA0-4041-AC23-FBB098694B47}" srcId="{B2F4EF80-01E8-44A2-91BD-B5FB1CB00F88}" destId="{FF8BA592-4FB8-48F8-8F68-789D86743602}" srcOrd="0" destOrd="0" parTransId="{D41B5764-744A-4128-BCDE-55138010B7F0}" sibTransId="{1A18785C-51B4-44DB-BBE9-C15DE89E1022}"/>
    <dgm:cxn modelId="{6118FE69-8593-4E7E-90B3-9D98EC2C5B0C}" type="presOf" srcId="{FF8BA592-4FB8-48F8-8F68-789D86743602}" destId="{63E22613-03BE-434D-8CA1-E42EC380E5FF}" srcOrd="0" destOrd="0" presId="urn:microsoft.com/office/officeart/2005/8/layout/vList2"/>
    <dgm:cxn modelId="{12515B52-310E-4E15-BF8E-323A35749F24}" type="presOf" srcId="{8A69A8B8-D605-4DAF-8335-12A91CB5028F}" destId="{0D6E9BF2-FCC2-470F-9AE7-8D51D9CF6FBC}" srcOrd="0" destOrd="0" presId="urn:microsoft.com/office/officeart/2005/8/layout/vList2"/>
    <dgm:cxn modelId="{E8FCD570-C11F-4F13-9ADB-74D3828D46CB}" type="presOf" srcId="{B7D3641E-58FD-44E4-AFC4-A0E201E92C75}" destId="{D4A564A1-BE8F-4479-8E56-28F0B9C96EB0}" srcOrd="0" destOrd="1" presId="urn:microsoft.com/office/officeart/2005/8/layout/vList2"/>
    <dgm:cxn modelId="{BB6FF97D-FEA5-4E38-AFD5-F501F31BB035}" type="presParOf" srcId="{F6C47782-77A6-4DFB-BD97-FAE088FFEB0F}" destId="{63E22613-03BE-434D-8CA1-E42EC380E5FF}" srcOrd="0" destOrd="0" presId="urn:microsoft.com/office/officeart/2005/8/layout/vList2"/>
    <dgm:cxn modelId="{B9E949C8-9932-4CC6-B081-B60F5A314FF8}" type="presParOf" srcId="{F6C47782-77A6-4DFB-BD97-FAE088FFEB0F}" destId="{D4A564A1-BE8F-4479-8E56-28F0B9C96EB0}" srcOrd="1" destOrd="0" presId="urn:microsoft.com/office/officeart/2005/8/layout/vList2"/>
    <dgm:cxn modelId="{5C669F14-A355-494C-8DB5-2A4BBC7EDBAB}" type="presParOf" srcId="{F6C47782-77A6-4DFB-BD97-FAE088FFEB0F}" destId="{D05AAD9D-B06C-455B-AE81-65830CB4384B}" srcOrd="2" destOrd="0" presId="urn:microsoft.com/office/officeart/2005/8/layout/vList2"/>
    <dgm:cxn modelId="{439030C7-AD47-4EC9-81DE-7C93B249B33F}" type="presParOf" srcId="{F6C47782-77A6-4DFB-BD97-FAE088FFEB0F}" destId="{0D6E9BF2-FCC2-470F-9AE7-8D51D9CF6FB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1.xml><?xml version="1.0" encoding="utf-8"?>
<dgm:dataModel xmlns:dgm="http://schemas.openxmlformats.org/drawingml/2006/diagram" xmlns:a="http://schemas.openxmlformats.org/drawingml/2006/main">
  <dgm:ptLst>
    <dgm:pt modelId="{B6E00EC2-7F1A-4C9E-9554-FFA2B1999BA7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24AC73FC-AF8D-4B00-9D16-E7A594A389FB}">
      <dgm:prSet/>
      <dgm:spPr/>
      <dgm:t>
        <a:bodyPr/>
        <a:lstStyle/>
        <a:p>
          <a:pPr rtl="0"/>
          <a:r>
            <a:rPr lang="it-IT" b="1" smtClean="0"/>
            <a:t>Lavorazioni non autorizzate:</a:t>
          </a:r>
          <a:endParaRPr lang="it-IT"/>
        </a:p>
      </dgm:t>
    </dgm:pt>
    <dgm:pt modelId="{A07D47C2-B8E8-481B-A33A-5FC49EA25B3A}" type="parTrans" cxnId="{047F7710-89DA-4741-BD23-96924419F5A4}">
      <dgm:prSet/>
      <dgm:spPr/>
      <dgm:t>
        <a:bodyPr/>
        <a:lstStyle/>
        <a:p>
          <a:endParaRPr lang="it-IT"/>
        </a:p>
      </dgm:t>
    </dgm:pt>
    <dgm:pt modelId="{154E21A4-2831-4DBC-BF14-14A748225A95}" type="sibTrans" cxnId="{047F7710-89DA-4741-BD23-96924419F5A4}">
      <dgm:prSet/>
      <dgm:spPr/>
      <dgm:t>
        <a:bodyPr/>
        <a:lstStyle/>
        <a:p>
          <a:endParaRPr lang="it-IT"/>
        </a:p>
      </dgm:t>
    </dgm:pt>
    <dgm:pt modelId="{7C49AF18-E189-4001-A851-6CCA0A61EE2A}" type="pres">
      <dgm:prSet presAssocID="{B6E00EC2-7F1A-4C9E-9554-FFA2B1999BA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DFD06C5E-FE3C-4E39-80D4-99DEF1BAD559}" type="pres">
      <dgm:prSet presAssocID="{24AC73FC-AF8D-4B00-9D16-E7A594A389F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47F7710-89DA-4741-BD23-96924419F5A4}" srcId="{B6E00EC2-7F1A-4C9E-9554-FFA2B1999BA7}" destId="{24AC73FC-AF8D-4B00-9D16-E7A594A389FB}" srcOrd="0" destOrd="0" parTransId="{A07D47C2-B8E8-481B-A33A-5FC49EA25B3A}" sibTransId="{154E21A4-2831-4DBC-BF14-14A748225A95}"/>
    <dgm:cxn modelId="{3EEC0355-22DF-4971-837D-ED7054464807}" type="presOf" srcId="{24AC73FC-AF8D-4B00-9D16-E7A594A389FB}" destId="{DFD06C5E-FE3C-4E39-80D4-99DEF1BAD559}" srcOrd="0" destOrd="0" presId="urn:microsoft.com/office/officeart/2005/8/layout/vList2"/>
    <dgm:cxn modelId="{AB2C783F-B2C2-46E3-813F-1FB768175E46}" type="presOf" srcId="{B6E00EC2-7F1A-4C9E-9554-FFA2B1999BA7}" destId="{7C49AF18-E189-4001-A851-6CCA0A61EE2A}" srcOrd="0" destOrd="0" presId="urn:microsoft.com/office/officeart/2005/8/layout/vList2"/>
    <dgm:cxn modelId="{9F041021-A9AD-48A2-9BF7-D471D29045E3}" type="presParOf" srcId="{7C49AF18-E189-4001-A851-6CCA0A61EE2A}" destId="{DFD06C5E-FE3C-4E39-80D4-99DEF1BAD55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02.xml><?xml version="1.0" encoding="utf-8"?>
<dgm:dataModel xmlns:dgm="http://schemas.openxmlformats.org/drawingml/2006/diagram" xmlns:a="http://schemas.openxmlformats.org/drawingml/2006/main">
  <dgm:ptLst>
    <dgm:pt modelId="{F006D9F2-C652-4818-8CCD-1B1AD0E18727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998C2D3F-4FA7-41E0-83E1-D0686ED77490}">
      <dgm:prSet/>
      <dgm:spPr/>
      <dgm:t>
        <a:bodyPr/>
        <a:lstStyle/>
        <a:p>
          <a:pPr rtl="0"/>
          <a:r>
            <a:rPr lang="it-IT" b="1" smtClean="0"/>
            <a:t>Intestazione preliminare:</a:t>
          </a:r>
          <a:endParaRPr lang="it-IT"/>
        </a:p>
      </dgm:t>
    </dgm:pt>
    <dgm:pt modelId="{45DD21FB-DC47-48D2-85C4-12BA57D0CED2}" type="parTrans" cxnId="{C6445766-F266-4811-8C54-0CCB77AD8DB8}">
      <dgm:prSet/>
      <dgm:spPr/>
      <dgm:t>
        <a:bodyPr/>
        <a:lstStyle/>
        <a:p>
          <a:endParaRPr lang="it-IT"/>
        </a:p>
      </dgm:t>
    </dgm:pt>
    <dgm:pt modelId="{7E8E33B5-256F-4D29-9E7F-14DC90BB3933}" type="sibTrans" cxnId="{C6445766-F266-4811-8C54-0CCB77AD8DB8}">
      <dgm:prSet/>
      <dgm:spPr/>
      <dgm:t>
        <a:bodyPr/>
        <a:lstStyle/>
        <a:p>
          <a:endParaRPr lang="it-IT"/>
        </a:p>
      </dgm:t>
    </dgm:pt>
    <dgm:pt modelId="{CCEA4829-9D86-46D7-8DF4-0245D933A5D6}">
      <dgm:prSet/>
      <dgm:spPr/>
      <dgm:t>
        <a:bodyPr/>
        <a:lstStyle/>
        <a:p>
          <a:pPr rtl="0"/>
          <a:r>
            <a:rPr lang="it-IT" smtClean="0"/>
            <a:t>Riporta informazioni essenziali come:</a:t>
          </a:r>
          <a:endParaRPr lang="it-IT"/>
        </a:p>
      </dgm:t>
    </dgm:pt>
    <dgm:pt modelId="{FB17ECEC-C2CB-4705-A584-D4D3AEAA28AC}" type="parTrans" cxnId="{98604544-653D-40EA-A6A7-3642735B9CB0}">
      <dgm:prSet/>
      <dgm:spPr/>
      <dgm:t>
        <a:bodyPr/>
        <a:lstStyle/>
        <a:p>
          <a:endParaRPr lang="it-IT"/>
        </a:p>
      </dgm:t>
    </dgm:pt>
    <dgm:pt modelId="{BE9F5FFE-4B79-4072-97CF-E4002E6DC9E4}" type="sibTrans" cxnId="{98604544-653D-40EA-A6A7-3642735B9CB0}">
      <dgm:prSet/>
      <dgm:spPr/>
      <dgm:t>
        <a:bodyPr/>
        <a:lstStyle/>
        <a:p>
          <a:endParaRPr lang="it-IT"/>
        </a:p>
      </dgm:t>
    </dgm:pt>
    <dgm:pt modelId="{EB0D0492-2C70-45CF-AD28-665058738785}">
      <dgm:prSet/>
      <dgm:spPr/>
      <dgm:t>
        <a:bodyPr/>
        <a:lstStyle/>
        <a:p>
          <a:pPr rtl="0"/>
          <a:r>
            <a:rPr lang="it-IT" smtClean="0"/>
            <a:t>Stazione appaltante e committente.</a:t>
          </a:r>
          <a:endParaRPr lang="it-IT"/>
        </a:p>
      </dgm:t>
    </dgm:pt>
    <dgm:pt modelId="{604AE914-AE45-496F-A8D5-F6B1D5A4C15D}" type="parTrans" cxnId="{DDD80CCF-F59B-495C-BC54-6F6F19498761}">
      <dgm:prSet/>
      <dgm:spPr/>
      <dgm:t>
        <a:bodyPr/>
        <a:lstStyle/>
        <a:p>
          <a:endParaRPr lang="it-IT"/>
        </a:p>
      </dgm:t>
    </dgm:pt>
    <dgm:pt modelId="{E315ABA1-8C39-4F48-B8AF-BE9BBEA89738}" type="sibTrans" cxnId="{DDD80CCF-F59B-495C-BC54-6F6F19498761}">
      <dgm:prSet/>
      <dgm:spPr/>
      <dgm:t>
        <a:bodyPr/>
        <a:lstStyle/>
        <a:p>
          <a:endParaRPr lang="it-IT"/>
        </a:p>
      </dgm:t>
    </dgm:pt>
    <dgm:pt modelId="{39C5502F-C379-4080-A402-5E8060755E5F}">
      <dgm:prSet/>
      <dgm:spPr/>
      <dgm:t>
        <a:bodyPr/>
        <a:lstStyle/>
        <a:p>
          <a:pPr rtl="0"/>
          <a:r>
            <a:rPr lang="it-IT" smtClean="0"/>
            <a:t>Dettagli dell’opera (località, tipologia, importo, varianti).</a:t>
          </a:r>
          <a:endParaRPr lang="it-IT"/>
        </a:p>
      </dgm:t>
    </dgm:pt>
    <dgm:pt modelId="{3E7F48C2-9593-4527-A37F-7B830E8DBB45}" type="parTrans" cxnId="{29CEDF4D-373C-491E-862F-7139E2A84139}">
      <dgm:prSet/>
      <dgm:spPr/>
      <dgm:t>
        <a:bodyPr/>
        <a:lstStyle/>
        <a:p>
          <a:endParaRPr lang="it-IT"/>
        </a:p>
      </dgm:t>
    </dgm:pt>
    <dgm:pt modelId="{AA6B8BA2-5165-4353-B4D9-896B7D8E4BC2}" type="sibTrans" cxnId="{29CEDF4D-373C-491E-862F-7139E2A84139}">
      <dgm:prSet/>
      <dgm:spPr/>
      <dgm:t>
        <a:bodyPr/>
        <a:lstStyle/>
        <a:p>
          <a:endParaRPr lang="it-IT"/>
        </a:p>
      </dgm:t>
    </dgm:pt>
    <dgm:pt modelId="{5EFBA3DB-4D3C-4DE0-B24E-D8E01FF55EA8}">
      <dgm:prSet/>
      <dgm:spPr/>
      <dgm:t>
        <a:bodyPr/>
        <a:lstStyle/>
        <a:p>
          <a:pPr rtl="0"/>
          <a:r>
            <a:rPr lang="it-IT" smtClean="0"/>
            <a:t>Nominativi di esecutore, RUP, direttore dei lavori, coordinatore della sicurezza, e membri dell'organo di collaudo.</a:t>
          </a:r>
          <a:endParaRPr lang="it-IT"/>
        </a:p>
      </dgm:t>
    </dgm:pt>
    <dgm:pt modelId="{55238F7D-4796-4CBC-9055-E332B7DFBBD8}" type="parTrans" cxnId="{F0217634-1D8F-4D94-96C6-1B2BB5B433DA}">
      <dgm:prSet/>
      <dgm:spPr/>
      <dgm:t>
        <a:bodyPr/>
        <a:lstStyle/>
        <a:p>
          <a:endParaRPr lang="it-IT"/>
        </a:p>
      </dgm:t>
    </dgm:pt>
    <dgm:pt modelId="{D4F43CFA-BD7E-4130-A26A-7C377E3133F9}" type="sibTrans" cxnId="{F0217634-1D8F-4D94-96C6-1B2BB5B433DA}">
      <dgm:prSet/>
      <dgm:spPr/>
      <dgm:t>
        <a:bodyPr/>
        <a:lstStyle/>
        <a:p>
          <a:endParaRPr lang="it-IT"/>
        </a:p>
      </dgm:t>
    </dgm:pt>
    <dgm:pt modelId="{2ADCC443-B4D2-4C43-992B-F21AF775A826}">
      <dgm:prSet/>
      <dgm:spPr/>
      <dgm:t>
        <a:bodyPr/>
        <a:lstStyle/>
        <a:p>
          <a:pPr rtl="0"/>
          <a:r>
            <a:rPr lang="it-IT" b="1" smtClean="0"/>
            <a:t>Relazione generale:</a:t>
          </a:r>
          <a:endParaRPr lang="it-IT"/>
        </a:p>
      </dgm:t>
    </dgm:pt>
    <dgm:pt modelId="{1FB7C70C-1237-4DA2-82CA-04E238E62F57}" type="parTrans" cxnId="{28FB0D10-5A50-40CB-AA75-98A361D37B40}">
      <dgm:prSet/>
      <dgm:spPr/>
      <dgm:t>
        <a:bodyPr/>
        <a:lstStyle/>
        <a:p>
          <a:endParaRPr lang="it-IT"/>
        </a:p>
      </dgm:t>
    </dgm:pt>
    <dgm:pt modelId="{1ADFDBA2-0E8C-428C-B0C6-8C0CD4568112}" type="sibTrans" cxnId="{28FB0D10-5A50-40CB-AA75-98A361D37B40}">
      <dgm:prSet/>
      <dgm:spPr/>
      <dgm:t>
        <a:bodyPr/>
        <a:lstStyle/>
        <a:p>
          <a:endParaRPr lang="it-IT"/>
        </a:p>
      </dgm:t>
    </dgm:pt>
    <dgm:pt modelId="{7903567B-E488-499A-899D-BC6F12A3A366}">
      <dgm:prSet/>
      <dgm:spPr/>
      <dgm:t>
        <a:bodyPr/>
        <a:lstStyle/>
        <a:p>
          <a:pPr rtl="0"/>
          <a:r>
            <a:rPr lang="it-IT" smtClean="0"/>
            <a:t>Include descrizioni dettagliate:</a:t>
          </a:r>
          <a:endParaRPr lang="it-IT"/>
        </a:p>
      </dgm:t>
    </dgm:pt>
    <dgm:pt modelId="{6A162D13-F777-4AE9-8901-B4BB75CCD818}" type="parTrans" cxnId="{7A14DB6C-33F6-46BF-95D9-A76F461CEB2B}">
      <dgm:prSet/>
      <dgm:spPr/>
      <dgm:t>
        <a:bodyPr/>
        <a:lstStyle/>
        <a:p>
          <a:endParaRPr lang="it-IT"/>
        </a:p>
      </dgm:t>
    </dgm:pt>
    <dgm:pt modelId="{F3F2BD29-5A63-4D82-80CB-B727FB33B224}" type="sibTrans" cxnId="{7A14DB6C-33F6-46BF-95D9-A76F461CEB2B}">
      <dgm:prSet/>
      <dgm:spPr/>
      <dgm:t>
        <a:bodyPr/>
        <a:lstStyle/>
        <a:p>
          <a:endParaRPr lang="it-IT"/>
        </a:p>
      </dgm:t>
    </dgm:pt>
    <dgm:pt modelId="{DBE24776-9F3D-4302-8C10-FA495925B793}">
      <dgm:prSet/>
      <dgm:spPr/>
      <dgm:t>
        <a:bodyPr/>
        <a:lstStyle/>
        <a:p>
          <a:pPr rtl="0"/>
          <a:r>
            <a:rPr lang="it-IT" smtClean="0"/>
            <a:t>Area d’intervento e lavori eseguiti.</a:t>
          </a:r>
          <a:endParaRPr lang="it-IT"/>
        </a:p>
      </dgm:t>
    </dgm:pt>
    <dgm:pt modelId="{F07CCD81-B481-4487-9164-ECC48B1ED752}" type="parTrans" cxnId="{EF36192E-F747-4290-826A-B5BFF4B6F045}">
      <dgm:prSet/>
      <dgm:spPr/>
      <dgm:t>
        <a:bodyPr/>
        <a:lstStyle/>
        <a:p>
          <a:endParaRPr lang="it-IT"/>
        </a:p>
      </dgm:t>
    </dgm:pt>
    <dgm:pt modelId="{EFA699CE-9D6A-4A82-A20A-E42C191F965F}" type="sibTrans" cxnId="{EF36192E-F747-4290-826A-B5BFF4B6F045}">
      <dgm:prSet/>
      <dgm:spPr/>
      <dgm:t>
        <a:bodyPr/>
        <a:lstStyle/>
        <a:p>
          <a:endParaRPr lang="it-IT"/>
        </a:p>
      </dgm:t>
    </dgm:pt>
    <dgm:pt modelId="{1AF730AA-7978-4BF8-A64B-E4336A3F2077}">
      <dgm:prSet/>
      <dgm:spPr/>
      <dgm:t>
        <a:bodyPr/>
        <a:lstStyle/>
        <a:p>
          <a:pPr rtl="0"/>
          <a:r>
            <a:rPr lang="it-IT" smtClean="0"/>
            <a:t>Quadri economici, sospensioni, proroghe, subappalti, penali, riserve, infortuni.</a:t>
          </a:r>
          <a:endParaRPr lang="it-IT"/>
        </a:p>
      </dgm:t>
    </dgm:pt>
    <dgm:pt modelId="{C4FDF51E-9A78-4427-B396-A19AC6AA80EE}" type="parTrans" cxnId="{29ABF6BE-A202-4025-B2AB-1D7B03B71266}">
      <dgm:prSet/>
      <dgm:spPr/>
      <dgm:t>
        <a:bodyPr/>
        <a:lstStyle/>
        <a:p>
          <a:endParaRPr lang="it-IT"/>
        </a:p>
      </dgm:t>
    </dgm:pt>
    <dgm:pt modelId="{851C8E55-634B-4E60-914B-FEBAD1C2FA2C}" type="sibTrans" cxnId="{29ABF6BE-A202-4025-B2AB-1D7B03B71266}">
      <dgm:prSet/>
      <dgm:spPr/>
      <dgm:t>
        <a:bodyPr/>
        <a:lstStyle/>
        <a:p>
          <a:endParaRPr lang="it-IT"/>
        </a:p>
      </dgm:t>
    </dgm:pt>
    <dgm:pt modelId="{C3202EAB-0FB7-4B47-83C4-972873637B97}">
      <dgm:prSet/>
      <dgm:spPr/>
      <dgm:t>
        <a:bodyPr/>
        <a:lstStyle/>
        <a:p>
          <a:pPr rtl="0"/>
          <a:r>
            <a:rPr lang="it-IT" smtClean="0"/>
            <a:t>Avvisi ai creditori, stati di avanzamento e certificati di pagamento.</a:t>
          </a:r>
          <a:endParaRPr lang="it-IT"/>
        </a:p>
      </dgm:t>
    </dgm:pt>
    <dgm:pt modelId="{29E72CF3-BBF2-40D4-90D6-A34C8615203C}" type="parTrans" cxnId="{26590FA1-B284-4253-B29B-3DD68DDD503C}">
      <dgm:prSet/>
      <dgm:spPr/>
      <dgm:t>
        <a:bodyPr/>
        <a:lstStyle/>
        <a:p>
          <a:endParaRPr lang="it-IT"/>
        </a:p>
      </dgm:t>
    </dgm:pt>
    <dgm:pt modelId="{5970EAAF-B99E-447B-A2A5-D155F8EA9AB1}" type="sibTrans" cxnId="{26590FA1-B284-4253-B29B-3DD68DDD503C}">
      <dgm:prSet/>
      <dgm:spPr/>
      <dgm:t>
        <a:bodyPr/>
        <a:lstStyle/>
        <a:p>
          <a:endParaRPr lang="it-IT"/>
        </a:p>
      </dgm:t>
    </dgm:pt>
    <dgm:pt modelId="{20D85A2C-3115-4201-B597-C87F22747E05}">
      <dgm:prSet/>
      <dgm:spPr/>
      <dgm:t>
        <a:bodyPr/>
        <a:lstStyle/>
        <a:p>
          <a:pPr rtl="0"/>
          <a:r>
            <a:rPr lang="it-IT" smtClean="0"/>
            <a:t>Conformità alle pattuizioni tecniche, economiche e qualitative.</a:t>
          </a:r>
          <a:endParaRPr lang="it-IT"/>
        </a:p>
      </dgm:t>
    </dgm:pt>
    <dgm:pt modelId="{237F4C61-3AC1-40F5-93CC-40988B66CB3C}" type="parTrans" cxnId="{FDA567AA-6EBF-49EB-8DAE-391C3B61B4B7}">
      <dgm:prSet/>
      <dgm:spPr/>
      <dgm:t>
        <a:bodyPr/>
        <a:lstStyle/>
        <a:p>
          <a:endParaRPr lang="it-IT"/>
        </a:p>
      </dgm:t>
    </dgm:pt>
    <dgm:pt modelId="{E01321D4-0737-432F-AAB2-033FDF567C7B}" type="sibTrans" cxnId="{FDA567AA-6EBF-49EB-8DAE-391C3B61B4B7}">
      <dgm:prSet/>
      <dgm:spPr/>
      <dgm:t>
        <a:bodyPr/>
        <a:lstStyle/>
        <a:p>
          <a:endParaRPr lang="it-IT"/>
        </a:p>
      </dgm:t>
    </dgm:pt>
    <dgm:pt modelId="{8B424063-1846-421B-815D-7D520B597BE0}">
      <dgm:prSet/>
      <dgm:spPr/>
      <dgm:t>
        <a:bodyPr/>
        <a:lstStyle/>
        <a:p>
          <a:pPr rtl="0"/>
          <a:r>
            <a:rPr lang="it-IT" b="1" smtClean="0"/>
            <a:t>Visita di collaudo - Controlli:</a:t>
          </a:r>
          <a:endParaRPr lang="it-IT"/>
        </a:p>
      </dgm:t>
    </dgm:pt>
    <dgm:pt modelId="{8F25180C-F6F0-4ABD-A78C-0C5DEDA1D3C7}" type="parTrans" cxnId="{3B4C9ABB-688A-40FD-A0DE-2805E975562E}">
      <dgm:prSet/>
      <dgm:spPr/>
      <dgm:t>
        <a:bodyPr/>
        <a:lstStyle/>
        <a:p>
          <a:endParaRPr lang="it-IT"/>
        </a:p>
      </dgm:t>
    </dgm:pt>
    <dgm:pt modelId="{403B669C-CBE3-4CD0-8C6A-5E8F2C3C7E8B}" type="sibTrans" cxnId="{3B4C9ABB-688A-40FD-A0DE-2805E975562E}">
      <dgm:prSet/>
      <dgm:spPr/>
      <dgm:t>
        <a:bodyPr/>
        <a:lstStyle/>
        <a:p>
          <a:endParaRPr lang="it-IT"/>
        </a:p>
      </dgm:t>
    </dgm:pt>
    <dgm:pt modelId="{4762FD48-33BC-4F99-AF04-FBDF155D0AFC}">
      <dgm:prSet/>
      <dgm:spPr/>
      <dgm:t>
        <a:bodyPr/>
        <a:lstStyle/>
        <a:p>
          <a:pPr rtl="0"/>
          <a:r>
            <a:rPr lang="it-IT" smtClean="0"/>
            <a:t>Riassume risultati della visita o allega il verbale, descrivendo tutti i controlli effettuati e il loro esito.</a:t>
          </a:r>
          <a:endParaRPr lang="it-IT"/>
        </a:p>
      </dgm:t>
    </dgm:pt>
    <dgm:pt modelId="{08A644AD-AFC1-4971-B720-771468949243}" type="parTrans" cxnId="{86BDF0C2-50BF-4785-ADA3-5CD196E7CC2C}">
      <dgm:prSet/>
      <dgm:spPr/>
      <dgm:t>
        <a:bodyPr/>
        <a:lstStyle/>
        <a:p>
          <a:endParaRPr lang="it-IT"/>
        </a:p>
      </dgm:t>
    </dgm:pt>
    <dgm:pt modelId="{12617A26-6173-428F-AB23-103588315441}" type="sibTrans" cxnId="{86BDF0C2-50BF-4785-ADA3-5CD196E7CC2C}">
      <dgm:prSet/>
      <dgm:spPr/>
      <dgm:t>
        <a:bodyPr/>
        <a:lstStyle/>
        <a:p>
          <a:endParaRPr lang="it-IT"/>
        </a:p>
      </dgm:t>
    </dgm:pt>
    <dgm:pt modelId="{E5CAD9E5-EA9C-4601-AAC2-C690D256A3DB}">
      <dgm:prSet/>
      <dgm:spPr/>
      <dgm:t>
        <a:bodyPr/>
        <a:lstStyle/>
        <a:p>
          <a:pPr rtl="0"/>
          <a:r>
            <a:rPr lang="it-IT" b="1" smtClean="0"/>
            <a:t>Certificato di collaudo:</a:t>
          </a:r>
          <a:endParaRPr lang="it-IT"/>
        </a:p>
      </dgm:t>
    </dgm:pt>
    <dgm:pt modelId="{05E1E9D9-1E58-4BD5-B3A3-AE673F97A086}" type="parTrans" cxnId="{79EB5850-9D5C-428C-A3DE-8B7CDF66AECA}">
      <dgm:prSet/>
      <dgm:spPr/>
      <dgm:t>
        <a:bodyPr/>
        <a:lstStyle/>
        <a:p>
          <a:endParaRPr lang="it-IT"/>
        </a:p>
      </dgm:t>
    </dgm:pt>
    <dgm:pt modelId="{D320F8DF-9EFB-42B1-AF03-28126EE93327}" type="sibTrans" cxnId="{79EB5850-9D5C-428C-A3DE-8B7CDF66AECA}">
      <dgm:prSet/>
      <dgm:spPr/>
      <dgm:t>
        <a:bodyPr/>
        <a:lstStyle/>
        <a:p>
          <a:endParaRPr lang="it-IT"/>
        </a:p>
      </dgm:t>
    </dgm:pt>
    <dgm:pt modelId="{63E805B2-B3B7-42C9-A521-585A389AE19C}">
      <dgm:prSet/>
      <dgm:spPr/>
      <dgm:t>
        <a:bodyPr/>
        <a:lstStyle/>
        <a:p>
          <a:pPr rtl="0"/>
          <a:r>
            <a:rPr lang="it-IT" smtClean="0"/>
            <a:t>Attesta l’esecuzione dei lavori, dichiarandoli collaudabili (con eventuali prescrizioni) o non collaudabili se ci sono criticità gravi.</a:t>
          </a:r>
          <a:endParaRPr lang="it-IT"/>
        </a:p>
      </dgm:t>
    </dgm:pt>
    <dgm:pt modelId="{E4BADDD4-58A0-4561-8939-EE0EB4454463}" type="parTrans" cxnId="{5302132E-D4C5-4DA0-BA18-F83E7739D9A0}">
      <dgm:prSet/>
      <dgm:spPr/>
      <dgm:t>
        <a:bodyPr/>
        <a:lstStyle/>
        <a:p>
          <a:endParaRPr lang="it-IT"/>
        </a:p>
      </dgm:t>
    </dgm:pt>
    <dgm:pt modelId="{88674363-8A0F-4175-BF22-4709673F5F5F}" type="sibTrans" cxnId="{5302132E-D4C5-4DA0-BA18-F83E7739D9A0}">
      <dgm:prSet/>
      <dgm:spPr/>
      <dgm:t>
        <a:bodyPr/>
        <a:lstStyle/>
        <a:p>
          <a:endParaRPr lang="it-IT"/>
        </a:p>
      </dgm:t>
    </dgm:pt>
    <dgm:pt modelId="{139660FE-7729-45F7-8BF5-9AF1B0681CE3}">
      <dgm:prSet/>
      <dgm:spPr/>
      <dgm:t>
        <a:bodyPr/>
        <a:lstStyle/>
        <a:p>
          <a:pPr rtl="0"/>
          <a:r>
            <a:rPr lang="it-IT" smtClean="0"/>
            <a:t>Liquida gli importi dovuti all’esecutore o addebita somme per debiti, comprese spese sostenute dalla stazione appaltante.</a:t>
          </a:r>
          <a:endParaRPr lang="it-IT"/>
        </a:p>
      </dgm:t>
    </dgm:pt>
    <dgm:pt modelId="{EF497FF4-002C-4E66-AFC1-CDCDBE3A3B97}" type="parTrans" cxnId="{8FC05D56-00D7-41AC-A2E5-8297FECE5238}">
      <dgm:prSet/>
      <dgm:spPr/>
      <dgm:t>
        <a:bodyPr/>
        <a:lstStyle/>
        <a:p>
          <a:endParaRPr lang="it-IT"/>
        </a:p>
      </dgm:t>
    </dgm:pt>
    <dgm:pt modelId="{B7F8CAF2-A978-4B86-AC6F-01184E8D3526}" type="sibTrans" cxnId="{8FC05D56-00D7-41AC-A2E5-8297FECE5238}">
      <dgm:prSet/>
      <dgm:spPr/>
      <dgm:t>
        <a:bodyPr/>
        <a:lstStyle/>
        <a:p>
          <a:endParaRPr lang="it-IT"/>
        </a:p>
      </dgm:t>
    </dgm:pt>
    <dgm:pt modelId="{CE600C3C-824F-4DE6-9E31-64EDB8D0F835}">
      <dgm:prSet/>
      <dgm:spPr/>
      <dgm:t>
        <a:bodyPr/>
        <a:lstStyle/>
        <a:p>
          <a:pPr rtl="0"/>
          <a:r>
            <a:rPr lang="it-IT" smtClean="0"/>
            <a:t>Certifica il rispetto delle previsioni progettuali e delle clausole contrattuali.</a:t>
          </a:r>
          <a:endParaRPr lang="it-IT"/>
        </a:p>
      </dgm:t>
    </dgm:pt>
    <dgm:pt modelId="{F504465E-22BF-495E-93B3-E16BCA629B31}" type="parTrans" cxnId="{67F03127-159C-44E2-A5EB-8A4337390DC4}">
      <dgm:prSet/>
      <dgm:spPr/>
      <dgm:t>
        <a:bodyPr/>
        <a:lstStyle/>
        <a:p>
          <a:endParaRPr lang="it-IT"/>
        </a:p>
      </dgm:t>
    </dgm:pt>
    <dgm:pt modelId="{97CDB665-07DD-4E20-9AB8-727FD78F8470}" type="sibTrans" cxnId="{67F03127-159C-44E2-A5EB-8A4337390DC4}">
      <dgm:prSet/>
      <dgm:spPr/>
      <dgm:t>
        <a:bodyPr/>
        <a:lstStyle/>
        <a:p>
          <a:endParaRPr lang="it-IT"/>
        </a:p>
      </dgm:t>
    </dgm:pt>
    <dgm:pt modelId="{EB8DDA0C-1A03-4791-8D73-9AF9BB589A71}" type="pres">
      <dgm:prSet presAssocID="{F006D9F2-C652-4818-8CCD-1B1AD0E1872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2E73B933-24D7-4098-AC1E-C21506303194}" type="pres">
      <dgm:prSet presAssocID="{998C2D3F-4FA7-41E0-83E1-D0686ED77490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B48F4DA-2D79-47CB-95FE-E54CCD1781B7}" type="pres">
      <dgm:prSet presAssocID="{998C2D3F-4FA7-41E0-83E1-D0686ED77490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D775C26-F37B-4F7F-93DA-8106FE49235E}" type="pres">
      <dgm:prSet presAssocID="{2ADCC443-B4D2-4C43-992B-F21AF775A82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8419030-6308-47C4-BC7A-37B124307ED4}" type="pres">
      <dgm:prSet presAssocID="{2ADCC443-B4D2-4C43-992B-F21AF775A826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D905B06-8BAC-43C9-B440-FFF5BCFBDC45}" type="pres">
      <dgm:prSet presAssocID="{8B424063-1846-421B-815D-7D520B597BE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0544625-0204-4214-9912-DAC457D543F1}" type="pres">
      <dgm:prSet presAssocID="{8B424063-1846-421B-815D-7D520B597BE0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9E19395-6D7B-471E-9675-864459B8B069}" type="pres">
      <dgm:prSet presAssocID="{E5CAD9E5-EA9C-4601-AAC2-C690D256A3D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1244CF3-75DA-477B-BB00-DCD469F5E899}" type="pres">
      <dgm:prSet presAssocID="{E5CAD9E5-EA9C-4601-AAC2-C690D256A3DB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86BDF0C2-50BF-4785-ADA3-5CD196E7CC2C}" srcId="{8B424063-1846-421B-815D-7D520B597BE0}" destId="{4762FD48-33BC-4F99-AF04-FBDF155D0AFC}" srcOrd="0" destOrd="0" parTransId="{08A644AD-AFC1-4971-B720-771468949243}" sibTransId="{12617A26-6173-428F-AB23-103588315441}"/>
    <dgm:cxn modelId="{98604544-653D-40EA-A6A7-3642735B9CB0}" srcId="{998C2D3F-4FA7-41E0-83E1-D0686ED77490}" destId="{CCEA4829-9D86-46D7-8DF4-0245D933A5D6}" srcOrd="0" destOrd="0" parTransId="{FB17ECEC-C2CB-4705-A584-D4D3AEAA28AC}" sibTransId="{BE9F5FFE-4B79-4072-97CF-E4002E6DC9E4}"/>
    <dgm:cxn modelId="{29BCF8CC-3567-45A9-ACFB-530B7E8C9AB7}" type="presOf" srcId="{F006D9F2-C652-4818-8CCD-1B1AD0E18727}" destId="{EB8DDA0C-1A03-4791-8D73-9AF9BB589A71}" srcOrd="0" destOrd="0" presId="urn:microsoft.com/office/officeart/2005/8/layout/vList2"/>
    <dgm:cxn modelId="{314552F1-8A22-4C38-ACB8-BC6117D15324}" type="presOf" srcId="{EB0D0492-2C70-45CF-AD28-665058738785}" destId="{0B48F4DA-2D79-47CB-95FE-E54CCD1781B7}" srcOrd="0" destOrd="1" presId="urn:microsoft.com/office/officeart/2005/8/layout/vList2"/>
    <dgm:cxn modelId="{79EB5850-9D5C-428C-A3DE-8B7CDF66AECA}" srcId="{F006D9F2-C652-4818-8CCD-1B1AD0E18727}" destId="{E5CAD9E5-EA9C-4601-AAC2-C690D256A3DB}" srcOrd="3" destOrd="0" parTransId="{05E1E9D9-1E58-4BD5-B3A3-AE673F97A086}" sibTransId="{D320F8DF-9EFB-42B1-AF03-28126EE93327}"/>
    <dgm:cxn modelId="{F0217634-1D8F-4D94-96C6-1B2BB5B433DA}" srcId="{CCEA4829-9D86-46D7-8DF4-0245D933A5D6}" destId="{5EFBA3DB-4D3C-4DE0-B24E-D8E01FF55EA8}" srcOrd="2" destOrd="0" parTransId="{55238F7D-4796-4CBC-9055-E332B7DFBBD8}" sibTransId="{D4F43CFA-BD7E-4130-A26A-7C377E3133F9}"/>
    <dgm:cxn modelId="{DDD80CCF-F59B-495C-BC54-6F6F19498761}" srcId="{CCEA4829-9D86-46D7-8DF4-0245D933A5D6}" destId="{EB0D0492-2C70-45CF-AD28-665058738785}" srcOrd="0" destOrd="0" parTransId="{604AE914-AE45-496F-A8D5-F6B1D5A4C15D}" sibTransId="{E315ABA1-8C39-4F48-B8AF-BE9BBEA89738}"/>
    <dgm:cxn modelId="{29ABF6BE-A202-4025-B2AB-1D7B03B71266}" srcId="{7903567B-E488-499A-899D-BC6F12A3A366}" destId="{1AF730AA-7978-4BF8-A64B-E4336A3F2077}" srcOrd="1" destOrd="0" parTransId="{C4FDF51E-9A78-4427-B396-A19AC6AA80EE}" sibTransId="{851C8E55-634B-4E60-914B-FEBAD1C2FA2C}"/>
    <dgm:cxn modelId="{26590FA1-B284-4253-B29B-3DD68DDD503C}" srcId="{7903567B-E488-499A-899D-BC6F12A3A366}" destId="{C3202EAB-0FB7-4B47-83C4-972873637B97}" srcOrd="2" destOrd="0" parTransId="{29E72CF3-BBF2-40D4-90D6-A34C8615203C}" sibTransId="{5970EAAF-B99E-447B-A2A5-D155F8EA9AB1}"/>
    <dgm:cxn modelId="{3B4C9ABB-688A-40FD-A0DE-2805E975562E}" srcId="{F006D9F2-C652-4818-8CCD-1B1AD0E18727}" destId="{8B424063-1846-421B-815D-7D520B597BE0}" srcOrd="2" destOrd="0" parTransId="{8F25180C-F6F0-4ABD-A78C-0C5DEDA1D3C7}" sibTransId="{403B669C-CBE3-4CD0-8C6A-5E8F2C3C7E8B}"/>
    <dgm:cxn modelId="{6005584C-8787-46F0-8454-6139D9F5C85D}" type="presOf" srcId="{CE600C3C-824F-4DE6-9E31-64EDB8D0F835}" destId="{01244CF3-75DA-477B-BB00-DCD469F5E899}" srcOrd="0" destOrd="2" presId="urn:microsoft.com/office/officeart/2005/8/layout/vList2"/>
    <dgm:cxn modelId="{093AB17B-8FB1-4BC2-AC3F-2E4CB6170551}" type="presOf" srcId="{998C2D3F-4FA7-41E0-83E1-D0686ED77490}" destId="{2E73B933-24D7-4098-AC1E-C21506303194}" srcOrd="0" destOrd="0" presId="urn:microsoft.com/office/officeart/2005/8/layout/vList2"/>
    <dgm:cxn modelId="{DB8FE035-4DF3-46E5-8F73-454EBD54D5B4}" type="presOf" srcId="{1AF730AA-7978-4BF8-A64B-E4336A3F2077}" destId="{48419030-6308-47C4-BC7A-37B124307ED4}" srcOrd="0" destOrd="2" presId="urn:microsoft.com/office/officeart/2005/8/layout/vList2"/>
    <dgm:cxn modelId="{76BA277B-B58C-4CEB-9B00-799A2C433707}" type="presOf" srcId="{7903567B-E488-499A-899D-BC6F12A3A366}" destId="{48419030-6308-47C4-BC7A-37B124307ED4}" srcOrd="0" destOrd="0" presId="urn:microsoft.com/office/officeart/2005/8/layout/vList2"/>
    <dgm:cxn modelId="{FDA567AA-6EBF-49EB-8DAE-391C3B61B4B7}" srcId="{7903567B-E488-499A-899D-BC6F12A3A366}" destId="{20D85A2C-3115-4201-B597-C87F22747E05}" srcOrd="3" destOrd="0" parTransId="{237F4C61-3AC1-40F5-93CC-40988B66CB3C}" sibTransId="{E01321D4-0737-432F-AAB2-033FDF567C7B}"/>
    <dgm:cxn modelId="{EF36192E-F747-4290-826A-B5BFF4B6F045}" srcId="{7903567B-E488-499A-899D-BC6F12A3A366}" destId="{DBE24776-9F3D-4302-8C10-FA495925B793}" srcOrd="0" destOrd="0" parTransId="{F07CCD81-B481-4487-9164-ECC48B1ED752}" sibTransId="{EFA699CE-9D6A-4A82-A20A-E42C191F965F}"/>
    <dgm:cxn modelId="{C0CA0E2D-59B6-4589-9ADC-D5CF6CA15C45}" type="presOf" srcId="{DBE24776-9F3D-4302-8C10-FA495925B793}" destId="{48419030-6308-47C4-BC7A-37B124307ED4}" srcOrd="0" destOrd="1" presId="urn:microsoft.com/office/officeart/2005/8/layout/vList2"/>
    <dgm:cxn modelId="{7A14DB6C-33F6-46BF-95D9-A76F461CEB2B}" srcId="{2ADCC443-B4D2-4C43-992B-F21AF775A826}" destId="{7903567B-E488-499A-899D-BC6F12A3A366}" srcOrd="0" destOrd="0" parTransId="{6A162D13-F777-4AE9-8901-B4BB75CCD818}" sibTransId="{F3F2BD29-5A63-4D82-80CB-B727FB33B224}"/>
    <dgm:cxn modelId="{D5657534-A14D-4EF1-A6E1-3B7C75E94895}" type="presOf" srcId="{E5CAD9E5-EA9C-4601-AAC2-C690D256A3DB}" destId="{89E19395-6D7B-471E-9675-864459B8B069}" srcOrd="0" destOrd="0" presId="urn:microsoft.com/office/officeart/2005/8/layout/vList2"/>
    <dgm:cxn modelId="{7168C483-660A-4FC1-A05E-8C817EF60E12}" type="presOf" srcId="{C3202EAB-0FB7-4B47-83C4-972873637B97}" destId="{48419030-6308-47C4-BC7A-37B124307ED4}" srcOrd="0" destOrd="3" presId="urn:microsoft.com/office/officeart/2005/8/layout/vList2"/>
    <dgm:cxn modelId="{E959C249-6E98-43CC-8D4A-BC433935D9A9}" type="presOf" srcId="{139660FE-7729-45F7-8BF5-9AF1B0681CE3}" destId="{01244CF3-75DA-477B-BB00-DCD469F5E899}" srcOrd="0" destOrd="1" presId="urn:microsoft.com/office/officeart/2005/8/layout/vList2"/>
    <dgm:cxn modelId="{28FB0D10-5A50-40CB-AA75-98A361D37B40}" srcId="{F006D9F2-C652-4818-8CCD-1B1AD0E18727}" destId="{2ADCC443-B4D2-4C43-992B-F21AF775A826}" srcOrd="1" destOrd="0" parTransId="{1FB7C70C-1237-4DA2-82CA-04E238E62F57}" sibTransId="{1ADFDBA2-0E8C-428C-B0C6-8C0CD4568112}"/>
    <dgm:cxn modelId="{3207B3F3-D0EC-4BF5-BDAF-2B9E62F844EE}" type="presOf" srcId="{39C5502F-C379-4080-A402-5E8060755E5F}" destId="{0B48F4DA-2D79-47CB-95FE-E54CCD1781B7}" srcOrd="0" destOrd="2" presId="urn:microsoft.com/office/officeart/2005/8/layout/vList2"/>
    <dgm:cxn modelId="{B0ABA4DE-619A-4432-82E7-62AF9C54D17F}" type="presOf" srcId="{63E805B2-B3B7-42C9-A521-585A389AE19C}" destId="{01244CF3-75DA-477B-BB00-DCD469F5E899}" srcOrd="0" destOrd="0" presId="urn:microsoft.com/office/officeart/2005/8/layout/vList2"/>
    <dgm:cxn modelId="{67F03127-159C-44E2-A5EB-8A4337390DC4}" srcId="{E5CAD9E5-EA9C-4601-AAC2-C690D256A3DB}" destId="{CE600C3C-824F-4DE6-9E31-64EDB8D0F835}" srcOrd="2" destOrd="0" parTransId="{F504465E-22BF-495E-93B3-E16BCA629B31}" sibTransId="{97CDB665-07DD-4E20-9AB8-727FD78F8470}"/>
    <dgm:cxn modelId="{C6445766-F266-4811-8C54-0CCB77AD8DB8}" srcId="{F006D9F2-C652-4818-8CCD-1B1AD0E18727}" destId="{998C2D3F-4FA7-41E0-83E1-D0686ED77490}" srcOrd="0" destOrd="0" parTransId="{45DD21FB-DC47-48D2-85C4-12BA57D0CED2}" sibTransId="{7E8E33B5-256F-4D29-9E7F-14DC90BB3933}"/>
    <dgm:cxn modelId="{F5E145F4-8530-46BB-A551-FB67FE4B411B}" type="presOf" srcId="{20D85A2C-3115-4201-B597-C87F22747E05}" destId="{48419030-6308-47C4-BC7A-37B124307ED4}" srcOrd="0" destOrd="4" presId="urn:microsoft.com/office/officeart/2005/8/layout/vList2"/>
    <dgm:cxn modelId="{BF84C35D-3C76-46E3-8C8C-CDB23A3FFFF9}" type="presOf" srcId="{CCEA4829-9D86-46D7-8DF4-0245D933A5D6}" destId="{0B48F4DA-2D79-47CB-95FE-E54CCD1781B7}" srcOrd="0" destOrd="0" presId="urn:microsoft.com/office/officeart/2005/8/layout/vList2"/>
    <dgm:cxn modelId="{423B322B-4164-46BF-BFEA-AD76D9954CFC}" type="presOf" srcId="{5EFBA3DB-4D3C-4DE0-B24E-D8E01FF55EA8}" destId="{0B48F4DA-2D79-47CB-95FE-E54CCD1781B7}" srcOrd="0" destOrd="3" presId="urn:microsoft.com/office/officeart/2005/8/layout/vList2"/>
    <dgm:cxn modelId="{2C5A5DAE-9533-467B-84B1-9121B64208C8}" type="presOf" srcId="{4762FD48-33BC-4F99-AF04-FBDF155D0AFC}" destId="{F0544625-0204-4214-9912-DAC457D543F1}" srcOrd="0" destOrd="0" presId="urn:microsoft.com/office/officeart/2005/8/layout/vList2"/>
    <dgm:cxn modelId="{5302132E-D4C5-4DA0-BA18-F83E7739D9A0}" srcId="{E5CAD9E5-EA9C-4601-AAC2-C690D256A3DB}" destId="{63E805B2-B3B7-42C9-A521-585A389AE19C}" srcOrd="0" destOrd="0" parTransId="{E4BADDD4-58A0-4561-8939-EE0EB4454463}" sibTransId="{88674363-8A0F-4175-BF22-4709673F5F5F}"/>
    <dgm:cxn modelId="{69426888-67D0-4A41-A083-F989D9ACF3D7}" type="presOf" srcId="{8B424063-1846-421B-815D-7D520B597BE0}" destId="{FD905B06-8BAC-43C9-B440-FFF5BCFBDC45}" srcOrd="0" destOrd="0" presId="urn:microsoft.com/office/officeart/2005/8/layout/vList2"/>
    <dgm:cxn modelId="{8FC05D56-00D7-41AC-A2E5-8297FECE5238}" srcId="{E5CAD9E5-EA9C-4601-AAC2-C690D256A3DB}" destId="{139660FE-7729-45F7-8BF5-9AF1B0681CE3}" srcOrd="1" destOrd="0" parTransId="{EF497FF4-002C-4E66-AFC1-CDCDBE3A3B97}" sibTransId="{B7F8CAF2-A978-4B86-AC6F-01184E8D3526}"/>
    <dgm:cxn modelId="{29CEDF4D-373C-491E-862F-7139E2A84139}" srcId="{CCEA4829-9D86-46D7-8DF4-0245D933A5D6}" destId="{39C5502F-C379-4080-A402-5E8060755E5F}" srcOrd="1" destOrd="0" parTransId="{3E7F48C2-9593-4527-A37F-7B830E8DBB45}" sibTransId="{AA6B8BA2-5165-4353-B4D9-896B7D8E4BC2}"/>
    <dgm:cxn modelId="{A87DC4F5-F513-4716-B419-5019E19C3012}" type="presOf" srcId="{2ADCC443-B4D2-4C43-992B-F21AF775A826}" destId="{1D775C26-F37B-4F7F-93DA-8106FE49235E}" srcOrd="0" destOrd="0" presId="urn:microsoft.com/office/officeart/2005/8/layout/vList2"/>
    <dgm:cxn modelId="{80F72120-286F-4FE6-8311-2632A7D28744}" type="presParOf" srcId="{EB8DDA0C-1A03-4791-8D73-9AF9BB589A71}" destId="{2E73B933-24D7-4098-AC1E-C21506303194}" srcOrd="0" destOrd="0" presId="urn:microsoft.com/office/officeart/2005/8/layout/vList2"/>
    <dgm:cxn modelId="{AF46DED4-D291-44CC-A598-3452534B661C}" type="presParOf" srcId="{EB8DDA0C-1A03-4791-8D73-9AF9BB589A71}" destId="{0B48F4DA-2D79-47CB-95FE-E54CCD1781B7}" srcOrd="1" destOrd="0" presId="urn:microsoft.com/office/officeart/2005/8/layout/vList2"/>
    <dgm:cxn modelId="{36946227-FF85-4E2D-AB3F-338680A381D3}" type="presParOf" srcId="{EB8DDA0C-1A03-4791-8D73-9AF9BB589A71}" destId="{1D775C26-F37B-4F7F-93DA-8106FE49235E}" srcOrd="2" destOrd="0" presId="urn:microsoft.com/office/officeart/2005/8/layout/vList2"/>
    <dgm:cxn modelId="{65269867-0BE8-40A6-8A28-84A3E385C095}" type="presParOf" srcId="{EB8DDA0C-1A03-4791-8D73-9AF9BB589A71}" destId="{48419030-6308-47C4-BC7A-37B124307ED4}" srcOrd="3" destOrd="0" presId="urn:microsoft.com/office/officeart/2005/8/layout/vList2"/>
    <dgm:cxn modelId="{B1C7DF96-F6E5-4A85-8FCF-9F74D79A027F}" type="presParOf" srcId="{EB8DDA0C-1A03-4791-8D73-9AF9BB589A71}" destId="{FD905B06-8BAC-43C9-B440-FFF5BCFBDC45}" srcOrd="4" destOrd="0" presId="urn:microsoft.com/office/officeart/2005/8/layout/vList2"/>
    <dgm:cxn modelId="{4AA19CB7-D5B7-44E7-A4F9-295FFB64BFF6}" type="presParOf" srcId="{EB8DDA0C-1A03-4791-8D73-9AF9BB589A71}" destId="{F0544625-0204-4214-9912-DAC457D543F1}" srcOrd="5" destOrd="0" presId="urn:microsoft.com/office/officeart/2005/8/layout/vList2"/>
    <dgm:cxn modelId="{1F072A3E-594E-4CDD-B231-0E11167FDAA7}" type="presParOf" srcId="{EB8DDA0C-1A03-4791-8D73-9AF9BB589A71}" destId="{89E19395-6D7B-471E-9675-864459B8B069}" srcOrd="6" destOrd="0" presId="urn:microsoft.com/office/officeart/2005/8/layout/vList2"/>
    <dgm:cxn modelId="{DD5765F9-1915-42EA-8E5E-C544BA57B4E8}" type="presParOf" srcId="{EB8DDA0C-1A03-4791-8D73-9AF9BB589A71}" destId="{01244CF3-75DA-477B-BB00-DCD469F5E89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03.xml><?xml version="1.0" encoding="utf-8"?>
<dgm:dataModel xmlns:dgm="http://schemas.openxmlformats.org/drawingml/2006/diagram" xmlns:a="http://schemas.openxmlformats.org/drawingml/2006/main">
  <dgm:ptLst>
    <dgm:pt modelId="{C4FA7873-E449-4573-8CEC-2DB7B9E0D3C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580072EE-5528-41C4-81C5-D2DB4134C736}">
      <dgm:prSet/>
      <dgm:spPr/>
      <dgm:t>
        <a:bodyPr/>
        <a:lstStyle/>
        <a:p>
          <a:pPr rtl="0"/>
          <a:r>
            <a:rPr lang="it-IT" b="1" smtClean="0"/>
            <a:t>Struttura del certificato di collaudo:</a:t>
          </a:r>
          <a:endParaRPr lang="it-IT"/>
        </a:p>
      </dgm:t>
    </dgm:pt>
    <dgm:pt modelId="{F891DA42-33FC-4AD7-AA55-AC4603FB6673}" type="parTrans" cxnId="{52BC43F6-76E9-407D-92C9-0610250FC4F2}">
      <dgm:prSet/>
      <dgm:spPr/>
      <dgm:t>
        <a:bodyPr/>
        <a:lstStyle/>
        <a:p>
          <a:endParaRPr lang="it-IT"/>
        </a:p>
      </dgm:t>
    </dgm:pt>
    <dgm:pt modelId="{1342CAE4-D845-4FC9-B069-82C8D719CBAE}" type="sibTrans" cxnId="{52BC43F6-76E9-407D-92C9-0610250FC4F2}">
      <dgm:prSet/>
      <dgm:spPr/>
      <dgm:t>
        <a:bodyPr/>
        <a:lstStyle/>
        <a:p>
          <a:endParaRPr lang="it-IT"/>
        </a:p>
      </dgm:t>
    </dgm:pt>
    <dgm:pt modelId="{9E6A25B2-4505-4720-9DF7-18153AC1A5C0}" type="pres">
      <dgm:prSet presAssocID="{C4FA7873-E449-4573-8CEC-2DB7B9E0D3C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C30C7334-87B3-4657-A310-FFF37A10086A}" type="pres">
      <dgm:prSet presAssocID="{580072EE-5528-41C4-81C5-D2DB4134C73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F25CE0DE-DAAB-4ECF-99BA-6BD0ADB98024}" type="presOf" srcId="{580072EE-5528-41C4-81C5-D2DB4134C736}" destId="{C30C7334-87B3-4657-A310-FFF37A10086A}" srcOrd="0" destOrd="0" presId="urn:microsoft.com/office/officeart/2005/8/layout/vList2"/>
    <dgm:cxn modelId="{52BC43F6-76E9-407D-92C9-0610250FC4F2}" srcId="{C4FA7873-E449-4573-8CEC-2DB7B9E0D3C3}" destId="{580072EE-5528-41C4-81C5-D2DB4134C736}" srcOrd="0" destOrd="0" parTransId="{F891DA42-33FC-4AD7-AA55-AC4603FB6673}" sibTransId="{1342CAE4-D845-4FC9-B069-82C8D719CBAE}"/>
    <dgm:cxn modelId="{49C52301-90FD-48ED-B39C-F9B5D45552EA}" type="presOf" srcId="{C4FA7873-E449-4573-8CEC-2DB7B9E0D3C3}" destId="{9E6A25B2-4505-4720-9DF7-18153AC1A5C0}" srcOrd="0" destOrd="0" presId="urn:microsoft.com/office/officeart/2005/8/layout/vList2"/>
    <dgm:cxn modelId="{42D31868-4957-4BF5-AB76-1862E50AFC22}" type="presParOf" srcId="{9E6A25B2-4505-4720-9DF7-18153AC1A5C0}" destId="{C30C7334-87B3-4657-A310-FFF37A10086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04.xml><?xml version="1.0" encoding="utf-8"?>
<dgm:dataModel xmlns:dgm="http://schemas.openxmlformats.org/drawingml/2006/diagram" xmlns:a="http://schemas.openxmlformats.org/drawingml/2006/main">
  <dgm:ptLst>
    <dgm:pt modelId="{D2047FC4-8F59-48B9-AE1A-EA74496E45CC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1C6555B8-1109-4E3B-AC51-E3B3C99B4FFE}">
      <dgm:prSet/>
      <dgm:spPr/>
      <dgm:t>
        <a:bodyPr/>
        <a:lstStyle/>
        <a:p>
          <a:pPr rtl="0"/>
          <a:r>
            <a:rPr lang="it-IT" b="1" smtClean="0"/>
            <a:t>Garanzia biennale:</a:t>
          </a:r>
          <a:endParaRPr lang="it-IT"/>
        </a:p>
      </dgm:t>
    </dgm:pt>
    <dgm:pt modelId="{A0A7921B-65F9-4D9B-A7A0-2F4467F41F75}" type="parTrans" cxnId="{BDFE48A9-3634-4177-8EC1-9256ABC2EC55}">
      <dgm:prSet/>
      <dgm:spPr/>
      <dgm:t>
        <a:bodyPr/>
        <a:lstStyle/>
        <a:p>
          <a:endParaRPr lang="it-IT"/>
        </a:p>
      </dgm:t>
    </dgm:pt>
    <dgm:pt modelId="{BFBBFE13-C039-47EF-B17D-11E8F047BBFF}" type="sibTrans" cxnId="{BDFE48A9-3634-4177-8EC1-9256ABC2EC55}">
      <dgm:prSet/>
      <dgm:spPr/>
      <dgm:t>
        <a:bodyPr/>
        <a:lstStyle/>
        <a:p>
          <a:endParaRPr lang="it-IT"/>
        </a:p>
      </dgm:t>
    </dgm:pt>
    <dgm:pt modelId="{D1E671DD-25B5-439C-ADEA-B4306688B8DD}">
      <dgm:prSet/>
      <dgm:spPr/>
      <dgm:t>
        <a:bodyPr/>
        <a:lstStyle/>
        <a:p>
          <a:pPr rtl="0"/>
          <a:r>
            <a:rPr lang="it-IT" smtClean="0"/>
            <a:t>L’esecutore è responsabile per difetti e vizi dell’opera per due anni, indipendentemente dalla liquidazione del saldo, con obbligo di intervento per riparazioni.</a:t>
          </a:r>
          <a:endParaRPr lang="it-IT"/>
        </a:p>
      </dgm:t>
    </dgm:pt>
    <dgm:pt modelId="{F6075126-0CAB-4E3A-8F39-83DC4BA6E64C}" type="parTrans" cxnId="{A72FDBF1-A63C-452F-9AF5-3EC9085855C7}">
      <dgm:prSet/>
      <dgm:spPr/>
      <dgm:t>
        <a:bodyPr/>
        <a:lstStyle/>
        <a:p>
          <a:endParaRPr lang="it-IT"/>
        </a:p>
      </dgm:t>
    </dgm:pt>
    <dgm:pt modelId="{2AB58679-BB60-4563-86DB-75E08344047F}" type="sibTrans" cxnId="{A72FDBF1-A63C-452F-9AF5-3EC9085855C7}">
      <dgm:prSet/>
      <dgm:spPr/>
      <dgm:t>
        <a:bodyPr/>
        <a:lstStyle/>
        <a:p>
          <a:endParaRPr lang="it-IT"/>
        </a:p>
      </dgm:t>
    </dgm:pt>
    <dgm:pt modelId="{A20268A2-C097-405F-A8EC-F85680CD3E0A}">
      <dgm:prSet/>
      <dgm:spPr/>
      <dgm:t>
        <a:bodyPr/>
        <a:lstStyle/>
        <a:p>
          <a:pPr rtl="0"/>
          <a:r>
            <a:rPr lang="it-IT" b="1" smtClean="0"/>
            <a:t>Obbligazioni di risultato:</a:t>
          </a:r>
          <a:endParaRPr lang="it-IT"/>
        </a:p>
      </dgm:t>
    </dgm:pt>
    <dgm:pt modelId="{A2E2708F-F5E4-4545-B7D1-7D98AA89EEC3}" type="parTrans" cxnId="{33A63701-6C3F-4DDB-9C59-8FF1F8DDA202}">
      <dgm:prSet/>
      <dgm:spPr/>
      <dgm:t>
        <a:bodyPr/>
        <a:lstStyle/>
        <a:p>
          <a:endParaRPr lang="it-IT"/>
        </a:p>
      </dgm:t>
    </dgm:pt>
    <dgm:pt modelId="{708C33DD-2C26-4D94-936D-A65E69080CEC}" type="sibTrans" cxnId="{33A63701-6C3F-4DDB-9C59-8FF1F8DDA202}">
      <dgm:prSet/>
      <dgm:spPr/>
      <dgm:t>
        <a:bodyPr/>
        <a:lstStyle/>
        <a:p>
          <a:endParaRPr lang="it-IT"/>
        </a:p>
      </dgm:t>
    </dgm:pt>
    <dgm:pt modelId="{9E212998-D16F-44D5-B599-0714AAFC2D1A}">
      <dgm:prSet/>
      <dgm:spPr/>
      <dgm:t>
        <a:bodyPr/>
        <a:lstStyle/>
        <a:p>
          <a:pPr rtl="0"/>
          <a:r>
            <a:rPr lang="it-IT" smtClean="0"/>
            <a:t>In caso di obblighi specifici, il certificato di collaudo include clausole vincolanti, trattenute o garanzie fino all’accertamento definitivo dei risultati.</a:t>
          </a:r>
          <a:endParaRPr lang="it-IT"/>
        </a:p>
      </dgm:t>
    </dgm:pt>
    <dgm:pt modelId="{B45F5C42-B92E-461E-B741-7AAB99A06A3E}" type="parTrans" cxnId="{86597DDF-1145-4610-A906-097CF0F4B574}">
      <dgm:prSet/>
      <dgm:spPr/>
      <dgm:t>
        <a:bodyPr/>
        <a:lstStyle/>
        <a:p>
          <a:endParaRPr lang="it-IT"/>
        </a:p>
      </dgm:t>
    </dgm:pt>
    <dgm:pt modelId="{1EC853C3-0EF5-40C0-84CB-2ECBAD799A32}" type="sibTrans" cxnId="{86597DDF-1145-4610-A906-097CF0F4B574}">
      <dgm:prSet/>
      <dgm:spPr/>
      <dgm:t>
        <a:bodyPr/>
        <a:lstStyle/>
        <a:p>
          <a:endParaRPr lang="it-IT"/>
        </a:p>
      </dgm:t>
    </dgm:pt>
    <dgm:pt modelId="{136E401A-2655-4639-9372-64657C6D64CB}" type="pres">
      <dgm:prSet presAssocID="{D2047FC4-8F59-48B9-AE1A-EA74496E45C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74DC3DF4-0242-42F4-9C07-CD09C1D523AE}" type="pres">
      <dgm:prSet presAssocID="{1C6555B8-1109-4E3B-AC51-E3B3C99B4FFE}" presName="composite" presStyleCnt="0"/>
      <dgm:spPr/>
    </dgm:pt>
    <dgm:pt modelId="{90CA4B87-5DA0-4E53-B26C-3391803F1B11}" type="pres">
      <dgm:prSet presAssocID="{1C6555B8-1109-4E3B-AC51-E3B3C99B4FF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8E3D796-E545-4AC5-A856-C42B079C2D13}" type="pres">
      <dgm:prSet presAssocID="{1C6555B8-1109-4E3B-AC51-E3B3C99B4FFE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B17AC8E-449F-490F-AEF8-9F6C439DDD85}" type="pres">
      <dgm:prSet presAssocID="{BFBBFE13-C039-47EF-B17D-11E8F047BBFF}" presName="space" presStyleCnt="0"/>
      <dgm:spPr/>
    </dgm:pt>
    <dgm:pt modelId="{4BD45299-FE6A-4733-AA42-C66230C2BBE9}" type="pres">
      <dgm:prSet presAssocID="{A20268A2-C097-405F-A8EC-F85680CD3E0A}" presName="composite" presStyleCnt="0"/>
      <dgm:spPr/>
    </dgm:pt>
    <dgm:pt modelId="{26FFC2CF-7102-4EDB-AE1C-529EC8FF5BE4}" type="pres">
      <dgm:prSet presAssocID="{A20268A2-C097-405F-A8EC-F85680CD3E0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A797290-0501-4960-A619-0071DF6E1D3A}" type="pres">
      <dgm:prSet presAssocID="{A20268A2-C097-405F-A8EC-F85680CD3E0A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BDFE48A9-3634-4177-8EC1-9256ABC2EC55}" srcId="{D2047FC4-8F59-48B9-AE1A-EA74496E45CC}" destId="{1C6555B8-1109-4E3B-AC51-E3B3C99B4FFE}" srcOrd="0" destOrd="0" parTransId="{A0A7921B-65F9-4D9B-A7A0-2F4467F41F75}" sibTransId="{BFBBFE13-C039-47EF-B17D-11E8F047BBFF}"/>
    <dgm:cxn modelId="{B5E51DD1-B1B0-4E89-9050-8C4C93FDCE8D}" type="presOf" srcId="{D2047FC4-8F59-48B9-AE1A-EA74496E45CC}" destId="{136E401A-2655-4639-9372-64657C6D64CB}" srcOrd="0" destOrd="0" presId="urn:microsoft.com/office/officeart/2005/8/layout/hList1"/>
    <dgm:cxn modelId="{107FE5DB-A9C1-4C71-8791-B3BEFF59BDC7}" type="presOf" srcId="{1C6555B8-1109-4E3B-AC51-E3B3C99B4FFE}" destId="{90CA4B87-5DA0-4E53-B26C-3391803F1B11}" srcOrd="0" destOrd="0" presId="urn:microsoft.com/office/officeart/2005/8/layout/hList1"/>
    <dgm:cxn modelId="{33A63701-6C3F-4DDB-9C59-8FF1F8DDA202}" srcId="{D2047FC4-8F59-48B9-AE1A-EA74496E45CC}" destId="{A20268A2-C097-405F-A8EC-F85680CD3E0A}" srcOrd="1" destOrd="0" parTransId="{A2E2708F-F5E4-4545-B7D1-7D98AA89EEC3}" sibTransId="{708C33DD-2C26-4D94-936D-A65E69080CEC}"/>
    <dgm:cxn modelId="{3E10337D-573B-48AC-9FA7-FA0304E5AB04}" type="presOf" srcId="{9E212998-D16F-44D5-B599-0714AAFC2D1A}" destId="{7A797290-0501-4960-A619-0071DF6E1D3A}" srcOrd="0" destOrd="0" presId="urn:microsoft.com/office/officeart/2005/8/layout/hList1"/>
    <dgm:cxn modelId="{A72FDBF1-A63C-452F-9AF5-3EC9085855C7}" srcId="{1C6555B8-1109-4E3B-AC51-E3B3C99B4FFE}" destId="{D1E671DD-25B5-439C-ADEA-B4306688B8DD}" srcOrd="0" destOrd="0" parTransId="{F6075126-0CAB-4E3A-8F39-83DC4BA6E64C}" sibTransId="{2AB58679-BB60-4563-86DB-75E08344047F}"/>
    <dgm:cxn modelId="{AE25228B-F47E-411B-8A21-4A3754EF9CF7}" type="presOf" srcId="{A20268A2-C097-405F-A8EC-F85680CD3E0A}" destId="{26FFC2CF-7102-4EDB-AE1C-529EC8FF5BE4}" srcOrd="0" destOrd="0" presId="urn:microsoft.com/office/officeart/2005/8/layout/hList1"/>
    <dgm:cxn modelId="{86597DDF-1145-4610-A906-097CF0F4B574}" srcId="{A20268A2-C097-405F-A8EC-F85680CD3E0A}" destId="{9E212998-D16F-44D5-B599-0714AAFC2D1A}" srcOrd="0" destOrd="0" parTransId="{B45F5C42-B92E-461E-B741-7AAB99A06A3E}" sibTransId="{1EC853C3-0EF5-40C0-84CB-2ECBAD799A32}"/>
    <dgm:cxn modelId="{CD03AB46-C83D-486B-BF41-21B0A7023628}" type="presOf" srcId="{D1E671DD-25B5-439C-ADEA-B4306688B8DD}" destId="{98E3D796-E545-4AC5-A856-C42B079C2D13}" srcOrd="0" destOrd="0" presId="urn:microsoft.com/office/officeart/2005/8/layout/hList1"/>
    <dgm:cxn modelId="{AC414CA1-2C69-45F6-9732-087F54FC16B5}" type="presParOf" srcId="{136E401A-2655-4639-9372-64657C6D64CB}" destId="{74DC3DF4-0242-42F4-9C07-CD09C1D523AE}" srcOrd="0" destOrd="0" presId="urn:microsoft.com/office/officeart/2005/8/layout/hList1"/>
    <dgm:cxn modelId="{430D8E6F-002C-4A63-ADC3-A51A62299559}" type="presParOf" srcId="{74DC3DF4-0242-42F4-9C07-CD09C1D523AE}" destId="{90CA4B87-5DA0-4E53-B26C-3391803F1B11}" srcOrd="0" destOrd="0" presId="urn:microsoft.com/office/officeart/2005/8/layout/hList1"/>
    <dgm:cxn modelId="{BE4E2E6D-6427-4983-BECB-34833EA4AC67}" type="presParOf" srcId="{74DC3DF4-0242-42F4-9C07-CD09C1D523AE}" destId="{98E3D796-E545-4AC5-A856-C42B079C2D13}" srcOrd="1" destOrd="0" presId="urn:microsoft.com/office/officeart/2005/8/layout/hList1"/>
    <dgm:cxn modelId="{199E3B4C-1AE1-4B42-900C-32810548F87E}" type="presParOf" srcId="{136E401A-2655-4639-9372-64657C6D64CB}" destId="{3B17AC8E-449F-490F-AEF8-9F6C439DDD85}" srcOrd="1" destOrd="0" presId="urn:microsoft.com/office/officeart/2005/8/layout/hList1"/>
    <dgm:cxn modelId="{92731B5D-853B-4D8B-AEE0-F122C30EAE32}" type="presParOf" srcId="{136E401A-2655-4639-9372-64657C6D64CB}" destId="{4BD45299-FE6A-4733-AA42-C66230C2BBE9}" srcOrd="2" destOrd="0" presId="urn:microsoft.com/office/officeart/2005/8/layout/hList1"/>
    <dgm:cxn modelId="{F1F66BB7-3F30-49DA-B50B-F0D53043DDE2}" type="presParOf" srcId="{4BD45299-FE6A-4733-AA42-C66230C2BBE9}" destId="{26FFC2CF-7102-4EDB-AE1C-529EC8FF5BE4}" srcOrd="0" destOrd="0" presId="urn:microsoft.com/office/officeart/2005/8/layout/hList1"/>
    <dgm:cxn modelId="{2B7B5889-5BD9-4859-BE04-B0D99F4D7A9F}" type="presParOf" srcId="{4BD45299-FE6A-4733-AA42-C66230C2BBE9}" destId="{7A797290-0501-4960-A619-0071DF6E1D3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5.xml><?xml version="1.0" encoding="utf-8"?>
<dgm:dataModel xmlns:dgm="http://schemas.openxmlformats.org/drawingml/2006/diagram" xmlns:a="http://schemas.openxmlformats.org/drawingml/2006/main">
  <dgm:ptLst>
    <dgm:pt modelId="{1190C405-0A35-4BA6-B353-A1DB9C74E1B6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CAEF077F-D271-46DE-91D1-D4FB15C3E62C}">
      <dgm:prSet/>
      <dgm:spPr/>
      <dgm:t>
        <a:bodyPr/>
        <a:lstStyle/>
        <a:p>
          <a:pPr rtl="0"/>
          <a:r>
            <a:rPr lang="it-IT" b="1" smtClean="0"/>
            <a:t>Garanzie e obblighi post-collaudo:</a:t>
          </a:r>
          <a:endParaRPr lang="it-IT"/>
        </a:p>
      </dgm:t>
    </dgm:pt>
    <dgm:pt modelId="{B487E843-8226-4F7E-A7A8-44ED52ACCEEE}" type="parTrans" cxnId="{11CBDB96-47F1-419C-BB8C-CA0667AF4E23}">
      <dgm:prSet/>
      <dgm:spPr/>
      <dgm:t>
        <a:bodyPr/>
        <a:lstStyle/>
        <a:p>
          <a:endParaRPr lang="it-IT"/>
        </a:p>
      </dgm:t>
    </dgm:pt>
    <dgm:pt modelId="{7364FF29-B872-4855-8E0B-2E7762CA0539}" type="sibTrans" cxnId="{11CBDB96-47F1-419C-BB8C-CA0667AF4E23}">
      <dgm:prSet/>
      <dgm:spPr/>
      <dgm:t>
        <a:bodyPr/>
        <a:lstStyle/>
        <a:p>
          <a:endParaRPr lang="it-IT"/>
        </a:p>
      </dgm:t>
    </dgm:pt>
    <dgm:pt modelId="{48E47833-86E9-4E3E-A46B-5357C359F289}" type="pres">
      <dgm:prSet presAssocID="{1190C405-0A35-4BA6-B353-A1DB9C74E1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7F3B4F20-9164-49D4-9A78-2F59B8A6E387}" type="pres">
      <dgm:prSet presAssocID="{CAEF077F-D271-46DE-91D1-D4FB15C3E62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11CBDB96-47F1-419C-BB8C-CA0667AF4E23}" srcId="{1190C405-0A35-4BA6-B353-A1DB9C74E1B6}" destId="{CAEF077F-D271-46DE-91D1-D4FB15C3E62C}" srcOrd="0" destOrd="0" parTransId="{B487E843-8226-4F7E-A7A8-44ED52ACCEEE}" sibTransId="{7364FF29-B872-4855-8E0B-2E7762CA0539}"/>
    <dgm:cxn modelId="{BD2F2F98-8582-4C6A-9D89-E1F9EA17D23B}" type="presOf" srcId="{1190C405-0A35-4BA6-B353-A1DB9C74E1B6}" destId="{48E47833-86E9-4E3E-A46B-5357C359F289}" srcOrd="0" destOrd="0" presId="urn:microsoft.com/office/officeart/2005/8/layout/vList2"/>
    <dgm:cxn modelId="{67E4AF45-A543-4FC4-98DB-C3ACE969DB06}" type="presOf" srcId="{CAEF077F-D271-46DE-91D1-D4FB15C3E62C}" destId="{7F3B4F20-9164-49D4-9A78-2F59B8A6E387}" srcOrd="0" destOrd="0" presId="urn:microsoft.com/office/officeart/2005/8/layout/vList2"/>
    <dgm:cxn modelId="{BC1BE84B-5AB5-4540-9DEE-96A949793A8A}" type="presParOf" srcId="{48E47833-86E9-4E3E-A46B-5357C359F289}" destId="{7F3B4F20-9164-49D4-9A78-2F59B8A6E38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06.xml><?xml version="1.0" encoding="utf-8"?>
<dgm:dataModel xmlns:dgm="http://schemas.openxmlformats.org/drawingml/2006/diagram" xmlns:a="http://schemas.openxmlformats.org/drawingml/2006/main">
  <dgm:ptLst>
    <dgm:pt modelId="{96090053-650C-40F7-A70B-6EB5BBB9EA85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it-IT"/>
        </a:p>
      </dgm:t>
    </dgm:pt>
    <dgm:pt modelId="{882F6AF9-B551-4A03-9723-A50F4FD27148}">
      <dgm:prSet phldrT="[Testo]" phldr="1"/>
      <dgm:spPr/>
      <dgm:t>
        <a:bodyPr/>
        <a:lstStyle/>
        <a:p>
          <a:endParaRPr lang="it-IT"/>
        </a:p>
      </dgm:t>
    </dgm:pt>
    <dgm:pt modelId="{E6519001-656B-488C-BF12-A8CC89D74B70}" type="parTrans" cxnId="{A6274C53-D801-4C62-B1C4-19D9060FD66D}">
      <dgm:prSet/>
      <dgm:spPr/>
      <dgm:t>
        <a:bodyPr/>
        <a:lstStyle/>
        <a:p>
          <a:endParaRPr lang="it-IT"/>
        </a:p>
      </dgm:t>
    </dgm:pt>
    <dgm:pt modelId="{4ACFB1A0-BABD-429C-B231-0991AC82DC11}" type="sibTrans" cxnId="{A6274C53-D801-4C62-B1C4-19D9060FD66D}">
      <dgm:prSet/>
      <dgm:spPr/>
      <dgm:t>
        <a:bodyPr/>
        <a:lstStyle/>
        <a:p>
          <a:endParaRPr lang="it-IT"/>
        </a:p>
      </dgm:t>
    </dgm:pt>
    <dgm:pt modelId="{5524F80C-162E-40F5-BA7A-7144FFC56296}">
      <dgm:prSet phldrT="[Testo]" phldr="1"/>
      <dgm:spPr/>
      <dgm:t>
        <a:bodyPr/>
        <a:lstStyle/>
        <a:p>
          <a:endParaRPr lang="it-IT"/>
        </a:p>
      </dgm:t>
    </dgm:pt>
    <dgm:pt modelId="{4FC5AE56-BC2C-4B39-A70B-F1E383D13871}" type="parTrans" cxnId="{0E5865C6-325A-4E61-B678-A0359F6919CA}">
      <dgm:prSet/>
      <dgm:spPr/>
      <dgm:t>
        <a:bodyPr/>
        <a:lstStyle/>
        <a:p>
          <a:endParaRPr lang="it-IT"/>
        </a:p>
      </dgm:t>
    </dgm:pt>
    <dgm:pt modelId="{E3E7067C-2C2F-4B85-AF0C-FFE0DF8AC5FD}" type="sibTrans" cxnId="{0E5865C6-325A-4E61-B678-A0359F6919CA}">
      <dgm:prSet/>
      <dgm:spPr/>
      <dgm:t>
        <a:bodyPr/>
        <a:lstStyle/>
        <a:p>
          <a:endParaRPr lang="it-IT"/>
        </a:p>
      </dgm:t>
    </dgm:pt>
    <dgm:pt modelId="{7A5AA5B5-A005-427F-B628-2F70F1DE6CC4}" type="pres">
      <dgm:prSet presAssocID="{96090053-650C-40F7-A70B-6EB5BBB9EA85}" presName="diagram" presStyleCnt="0">
        <dgm:presLayoutVars>
          <dgm:dir/>
        </dgm:presLayoutVars>
      </dgm:prSet>
      <dgm:spPr/>
      <dgm:t>
        <a:bodyPr/>
        <a:lstStyle/>
        <a:p>
          <a:endParaRPr lang="it-IT"/>
        </a:p>
      </dgm:t>
    </dgm:pt>
    <dgm:pt modelId="{A10079D9-FC58-4286-88F1-7A9F7320EC13}" type="pres">
      <dgm:prSet presAssocID="{882F6AF9-B551-4A03-9723-A50F4FD27148}" presName="composite" presStyleCnt="0"/>
      <dgm:spPr/>
    </dgm:pt>
    <dgm:pt modelId="{52192DC9-31E8-4276-ADF8-DAB21E714F2E}" type="pres">
      <dgm:prSet presAssocID="{882F6AF9-B551-4A03-9723-A50F4FD27148}" presName="Image" presStyleLbl="bgShp" presStyleIdx="0" presStyleCnt="2"/>
      <dgm:spPr/>
    </dgm:pt>
    <dgm:pt modelId="{1DED9AA7-9A15-45A4-A90D-3F36CE316EB9}" type="pres">
      <dgm:prSet presAssocID="{882F6AF9-B551-4A03-9723-A50F4FD27148}" presName="Parent" presStyleLbl="node0" presStyleIdx="0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852F07F-4B1F-4E75-9714-3525B8A8FF04}" type="pres">
      <dgm:prSet presAssocID="{4ACFB1A0-BABD-429C-B231-0991AC82DC11}" presName="sibTrans" presStyleCnt="0"/>
      <dgm:spPr/>
    </dgm:pt>
    <dgm:pt modelId="{6AE49502-A54B-4378-8E87-B70168A6FAB4}" type="pres">
      <dgm:prSet presAssocID="{5524F80C-162E-40F5-BA7A-7144FFC56296}" presName="composite" presStyleCnt="0"/>
      <dgm:spPr/>
    </dgm:pt>
    <dgm:pt modelId="{A8E2D1E8-B3C8-40AA-B023-DE0B0FE38783}" type="pres">
      <dgm:prSet presAssocID="{5524F80C-162E-40F5-BA7A-7144FFC56296}" presName="Image" presStyleLbl="bgShp" presStyleIdx="1" presStyleCnt="2"/>
      <dgm:spPr/>
    </dgm:pt>
    <dgm:pt modelId="{3F8779D4-54D0-441E-AB32-597C6F12DA3A}" type="pres">
      <dgm:prSet presAssocID="{5524F80C-162E-40F5-BA7A-7144FFC56296}" presName="Parent" presStyleLbl="node0" presStyleIdx="1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C6551BAB-DDF8-40A3-A23B-EF97E687543B}" type="presOf" srcId="{882F6AF9-B551-4A03-9723-A50F4FD27148}" destId="{1DED9AA7-9A15-45A4-A90D-3F36CE316EB9}" srcOrd="0" destOrd="0" presId="urn:microsoft.com/office/officeart/2008/layout/BendingPictureCaption"/>
    <dgm:cxn modelId="{4D69A91D-917E-4851-BB41-93CBD299BE7B}" type="presOf" srcId="{5524F80C-162E-40F5-BA7A-7144FFC56296}" destId="{3F8779D4-54D0-441E-AB32-597C6F12DA3A}" srcOrd="0" destOrd="0" presId="urn:microsoft.com/office/officeart/2008/layout/BendingPictureCaption"/>
    <dgm:cxn modelId="{A6274C53-D801-4C62-B1C4-19D9060FD66D}" srcId="{96090053-650C-40F7-A70B-6EB5BBB9EA85}" destId="{882F6AF9-B551-4A03-9723-A50F4FD27148}" srcOrd="0" destOrd="0" parTransId="{E6519001-656B-488C-BF12-A8CC89D74B70}" sibTransId="{4ACFB1A0-BABD-429C-B231-0991AC82DC11}"/>
    <dgm:cxn modelId="{0E5865C6-325A-4E61-B678-A0359F6919CA}" srcId="{96090053-650C-40F7-A70B-6EB5BBB9EA85}" destId="{5524F80C-162E-40F5-BA7A-7144FFC56296}" srcOrd="1" destOrd="0" parTransId="{4FC5AE56-BC2C-4B39-A70B-F1E383D13871}" sibTransId="{E3E7067C-2C2F-4B85-AF0C-FFE0DF8AC5FD}"/>
    <dgm:cxn modelId="{1086FD57-C266-42BD-82DD-E9BD8BFEB772}" type="presOf" srcId="{96090053-650C-40F7-A70B-6EB5BBB9EA85}" destId="{7A5AA5B5-A005-427F-B628-2F70F1DE6CC4}" srcOrd="0" destOrd="0" presId="urn:microsoft.com/office/officeart/2008/layout/BendingPictureCaption"/>
    <dgm:cxn modelId="{8B12824A-06D2-4476-991F-D9221254CB6F}" type="presParOf" srcId="{7A5AA5B5-A005-427F-B628-2F70F1DE6CC4}" destId="{A10079D9-FC58-4286-88F1-7A9F7320EC13}" srcOrd="0" destOrd="0" presId="urn:microsoft.com/office/officeart/2008/layout/BendingPictureCaption"/>
    <dgm:cxn modelId="{97738318-6A02-4F6C-8E4A-15A0EE077288}" type="presParOf" srcId="{A10079D9-FC58-4286-88F1-7A9F7320EC13}" destId="{52192DC9-31E8-4276-ADF8-DAB21E714F2E}" srcOrd="0" destOrd="0" presId="urn:microsoft.com/office/officeart/2008/layout/BendingPictureCaption"/>
    <dgm:cxn modelId="{ED3887F9-EB64-42FD-95DA-149671205323}" type="presParOf" srcId="{A10079D9-FC58-4286-88F1-7A9F7320EC13}" destId="{1DED9AA7-9A15-45A4-A90D-3F36CE316EB9}" srcOrd="1" destOrd="0" presId="urn:microsoft.com/office/officeart/2008/layout/BendingPictureCaption"/>
    <dgm:cxn modelId="{179651DD-8EAC-414A-B92B-BB96B30B3BD8}" type="presParOf" srcId="{7A5AA5B5-A005-427F-B628-2F70F1DE6CC4}" destId="{6852F07F-4B1F-4E75-9714-3525B8A8FF04}" srcOrd="1" destOrd="0" presId="urn:microsoft.com/office/officeart/2008/layout/BendingPictureCaption"/>
    <dgm:cxn modelId="{14B99905-023E-4BEE-A827-0B4DDEC66DBD}" type="presParOf" srcId="{7A5AA5B5-A005-427F-B628-2F70F1DE6CC4}" destId="{6AE49502-A54B-4378-8E87-B70168A6FAB4}" srcOrd="2" destOrd="0" presId="urn:microsoft.com/office/officeart/2008/layout/BendingPictureCaption"/>
    <dgm:cxn modelId="{DEAF0E44-2531-46EA-899B-CA01BDD8BB06}" type="presParOf" srcId="{6AE49502-A54B-4378-8E87-B70168A6FAB4}" destId="{A8E2D1E8-B3C8-40AA-B023-DE0B0FE38783}" srcOrd="0" destOrd="0" presId="urn:microsoft.com/office/officeart/2008/layout/BendingPictureCaption"/>
    <dgm:cxn modelId="{9EC1FB9A-28FE-4EBF-AEB7-ECE9EB0EF6E2}" type="presParOf" srcId="{6AE49502-A54B-4378-8E87-B70168A6FAB4}" destId="{3F8779D4-54D0-441E-AB32-597C6F12DA3A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07.xml><?xml version="1.0" encoding="utf-8"?>
<dgm:dataModel xmlns:dgm="http://schemas.openxmlformats.org/drawingml/2006/diagram" xmlns:a="http://schemas.openxmlformats.org/drawingml/2006/main">
  <dgm:ptLst>
    <dgm:pt modelId="{3206CB37-7117-4104-9741-52DA712FDD7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D750E801-0194-41D7-A8DD-95EACA42442A}">
      <dgm:prSet/>
      <dgm:spPr/>
      <dgm:t>
        <a:bodyPr/>
        <a:lstStyle/>
        <a:p>
          <a:pPr rtl="0"/>
          <a:r>
            <a:rPr lang="it-IT" b="1" smtClean="0"/>
            <a:t>Trasmissione e firma:</a:t>
          </a:r>
          <a:endParaRPr lang="it-IT"/>
        </a:p>
      </dgm:t>
    </dgm:pt>
    <dgm:pt modelId="{FCB602D5-9F11-474D-9E67-E7C74A906F48}" type="parTrans" cxnId="{B5824064-FD48-433B-BF49-E99A3F61CD01}">
      <dgm:prSet/>
      <dgm:spPr/>
      <dgm:t>
        <a:bodyPr/>
        <a:lstStyle/>
        <a:p>
          <a:endParaRPr lang="it-IT"/>
        </a:p>
      </dgm:t>
    </dgm:pt>
    <dgm:pt modelId="{049F02AB-ADD8-4BFE-BD33-5F52070BDD65}" type="sibTrans" cxnId="{B5824064-FD48-433B-BF49-E99A3F61CD01}">
      <dgm:prSet/>
      <dgm:spPr/>
      <dgm:t>
        <a:bodyPr/>
        <a:lstStyle/>
        <a:p>
          <a:endParaRPr lang="it-IT"/>
        </a:p>
      </dgm:t>
    </dgm:pt>
    <dgm:pt modelId="{FE7EAE66-AD82-49C6-817A-CB8C924976F2}">
      <dgm:prSet/>
      <dgm:spPr/>
      <dgm:t>
        <a:bodyPr/>
        <a:lstStyle/>
        <a:p>
          <a:pPr rtl="0"/>
          <a:r>
            <a:rPr lang="it-IT" smtClean="0"/>
            <a:t>Il certificato provvisorio viene trasmesso dall’organo di collaudo al RUP, che lo sottopone all’esecutore per accettazione.</a:t>
          </a:r>
          <a:endParaRPr lang="it-IT"/>
        </a:p>
      </dgm:t>
    </dgm:pt>
    <dgm:pt modelId="{829E7B14-2FCC-4397-9658-753D45A06994}" type="parTrans" cxnId="{D96DFE47-D419-42A9-A0C7-D71A59018DC2}">
      <dgm:prSet/>
      <dgm:spPr/>
      <dgm:t>
        <a:bodyPr/>
        <a:lstStyle/>
        <a:p>
          <a:endParaRPr lang="it-IT"/>
        </a:p>
      </dgm:t>
    </dgm:pt>
    <dgm:pt modelId="{D5E424C1-C3A0-4580-8D3F-41B5FFC45FE3}" type="sibTrans" cxnId="{D96DFE47-D419-42A9-A0C7-D71A59018DC2}">
      <dgm:prSet/>
      <dgm:spPr/>
      <dgm:t>
        <a:bodyPr/>
        <a:lstStyle/>
        <a:p>
          <a:endParaRPr lang="it-IT"/>
        </a:p>
      </dgm:t>
    </dgm:pt>
    <dgm:pt modelId="{746ED3A5-6CF8-4F89-89AA-7AA8666B3731}">
      <dgm:prSet/>
      <dgm:spPr/>
      <dgm:t>
        <a:bodyPr/>
        <a:lstStyle/>
        <a:p>
          <a:pPr rtl="0"/>
          <a:r>
            <a:rPr lang="it-IT" smtClean="0"/>
            <a:t>L’esecutore deve sottoscriverlo entro 20 giorni, potendo formulare e giustificare eventuali richieste o osservazioni relative al collaudo, seguendo le modalità e gli effetti indicati nell’Articolo 7.</a:t>
          </a:r>
          <a:endParaRPr lang="it-IT"/>
        </a:p>
      </dgm:t>
    </dgm:pt>
    <dgm:pt modelId="{EC65B6F6-A338-423B-8D92-97DE3A31E2EC}" type="parTrans" cxnId="{178FE44D-81B0-4970-9A89-6805272AA032}">
      <dgm:prSet/>
      <dgm:spPr/>
      <dgm:t>
        <a:bodyPr/>
        <a:lstStyle/>
        <a:p>
          <a:endParaRPr lang="it-IT"/>
        </a:p>
      </dgm:t>
    </dgm:pt>
    <dgm:pt modelId="{55771909-7D0A-4AA5-AA47-BDE579171F8C}" type="sibTrans" cxnId="{178FE44D-81B0-4970-9A89-6805272AA032}">
      <dgm:prSet/>
      <dgm:spPr/>
      <dgm:t>
        <a:bodyPr/>
        <a:lstStyle/>
        <a:p>
          <a:endParaRPr lang="it-IT"/>
        </a:p>
      </dgm:t>
    </dgm:pt>
    <dgm:pt modelId="{5FB171DD-EC9C-4002-879B-3291BD0E8C92}">
      <dgm:prSet/>
      <dgm:spPr/>
      <dgm:t>
        <a:bodyPr/>
        <a:lstStyle/>
        <a:p>
          <a:pPr rtl="0"/>
          <a:r>
            <a:rPr lang="it-IT" b="1" smtClean="0"/>
            <a:t>Accettazione implicita:</a:t>
          </a:r>
          <a:endParaRPr lang="it-IT"/>
        </a:p>
      </dgm:t>
    </dgm:pt>
    <dgm:pt modelId="{458EA8DF-C551-4E30-8599-73B15CD31EAC}" type="parTrans" cxnId="{CB611F20-DD6F-48F1-8792-11E9C408904F}">
      <dgm:prSet/>
      <dgm:spPr/>
      <dgm:t>
        <a:bodyPr/>
        <a:lstStyle/>
        <a:p>
          <a:endParaRPr lang="it-IT"/>
        </a:p>
      </dgm:t>
    </dgm:pt>
    <dgm:pt modelId="{351EB2ED-5CDF-4B22-B94F-1B284E2B6FA9}" type="sibTrans" cxnId="{CB611F20-DD6F-48F1-8792-11E9C408904F}">
      <dgm:prSet/>
      <dgm:spPr/>
      <dgm:t>
        <a:bodyPr/>
        <a:lstStyle/>
        <a:p>
          <a:endParaRPr lang="it-IT"/>
        </a:p>
      </dgm:t>
    </dgm:pt>
    <dgm:pt modelId="{75BBCCD2-505F-404A-8197-FE58C378245B}">
      <dgm:prSet/>
      <dgm:spPr/>
      <dgm:t>
        <a:bodyPr/>
        <a:lstStyle/>
        <a:p>
          <a:pPr rtl="0"/>
          <a:r>
            <a:rPr lang="it-IT" smtClean="0"/>
            <a:t>Se l’esecutore non firma entro il termine o firma senza formulare richieste, il certificato e le sue risultanze vengono considerati definitivamente accettati.</a:t>
          </a:r>
          <a:endParaRPr lang="it-IT"/>
        </a:p>
      </dgm:t>
    </dgm:pt>
    <dgm:pt modelId="{CEF0C58B-37EF-4F11-9DBE-D36115241CE9}" type="parTrans" cxnId="{C50BE190-A61F-46CE-ACD2-3146E29ED319}">
      <dgm:prSet/>
      <dgm:spPr/>
      <dgm:t>
        <a:bodyPr/>
        <a:lstStyle/>
        <a:p>
          <a:endParaRPr lang="it-IT"/>
        </a:p>
      </dgm:t>
    </dgm:pt>
    <dgm:pt modelId="{9340DE74-8CFB-4EE5-9D2D-C301E4C0FB47}" type="sibTrans" cxnId="{C50BE190-A61F-46CE-ACD2-3146E29ED319}">
      <dgm:prSet/>
      <dgm:spPr/>
      <dgm:t>
        <a:bodyPr/>
        <a:lstStyle/>
        <a:p>
          <a:endParaRPr lang="it-IT"/>
        </a:p>
      </dgm:t>
    </dgm:pt>
    <dgm:pt modelId="{1112473B-57CE-490D-A903-0F7D60F4C564}" type="pres">
      <dgm:prSet presAssocID="{3206CB37-7117-4104-9741-52DA712FDD7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1919A3B3-904E-4ED6-ACDB-F4A8D0610D16}" type="pres">
      <dgm:prSet presAssocID="{D750E801-0194-41D7-A8DD-95EACA42442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E0621EB-7E2B-4514-8E1B-797946292B96}" type="pres">
      <dgm:prSet presAssocID="{D750E801-0194-41D7-A8DD-95EACA42442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0D0C618-339C-4B8F-BC27-9E548BE03DDE}" type="pres">
      <dgm:prSet presAssocID="{5FB171DD-EC9C-4002-879B-3291BD0E8C9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D98BB17-21F6-426B-8B2D-2723AD185275}" type="pres">
      <dgm:prSet presAssocID="{5FB171DD-EC9C-4002-879B-3291BD0E8C9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1DAAEBCA-15E5-4341-96A0-EE471CE5B9FC}" type="presOf" srcId="{75BBCCD2-505F-404A-8197-FE58C378245B}" destId="{7D98BB17-21F6-426B-8B2D-2723AD185275}" srcOrd="0" destOrd="0" presId="urn:microsoft.com/office/officeart/2005/8/layout/vList2"/>
    <dgm:cxn modelId="{43EBF343-0CE7-4766-8627-538E655CAB07}" type="presOf" srcId="{5FB171DD-EC9C-4002-879B-3291BD0E8C92}" destId="{40D0C618-339C-4B8F-BC27-9E548BE03DDE}" srcOrd="0" destOrd="0" presId="urn:microsoft.com/office/officeart/2005/8/layout/vList2"/>
    <dgm:cxn modelId="{D96DFE47-D419-42A9-A0C7-D71A59018DC2}" srcId="{D750E801-0194-41D7-A8DD-95EACA42442A}" destId="{FE7EAE66-AD82-49C6-817A-CB8C924976F2}" srcOrd="0" destOrd="0" parTransId="{829E7B14-2FCC-4397-9658-753D45A06994}" sibTransId="{D5E424C1-C3A0-4580-8D3F-41B5FFC45FE3}"/>
    <dgm:cxn modelId="{B5824064-FD48-433B-BF49-E99A3F61CD01}" srcId="{3206CB37-7117-4104-9741-52DA712FDD73}" destId="{D750E801-0194-41D7-A8DD-95EACA42442A}" srcOrd="0" destOrd="0" parTransId="{FCB602D5-9F11-474D-9E67-E7C74A906F48}" sibTransId="{049F02AB-ADD8-4BFE-BD33-5F52070BDD65}"/>
    <dgm:cxn modelId="{CB611F20-DD6F-48F1-8792-11E9C408904F}" srcId="{3206CB37-7117-4104-9741-52DA712FDD73}" destId="{5FB171DD-EC9C-4002-879B-3291BD0E8C92}" srcOrd="1" destOrd="0" parTransId="{458EA8DF-C551-4E30-8599-73B15CD31EAC}" sibTransId="{351EB2ED-5CDF-4B22-B94F-1B284E2B6FA9}"/>
    <dgm:cxn modelId="{6B897A4C-D590-463C-A24B-D66EA4FAA316}" type="presOf" srcId="{746ED3A5-6CF8-4F89-89AA-7AA8666B3731}" destId="{DE0621EB-7E2B-4514-8E1B-797946292B96}" srcOrd="0" destOrd="1" presId="urn:microsoft.com/office/officeart/2005/8/layout/vList2"/>
    <dgm:cxn modelId="{178FE44D-81B0-4970-9A89-6805272AA032}" srcId="{D750E801-0194-41D7-A8DD-95EACA42442A}" destId="{746ED3A5-6CF8-4F89-89AA-7AA8666B3731}" srcOrd="1" destOrd="0" parTransId="{EC65B6F6-A338-423B-8D92-97DE3A31E2EC}" sibTransId="{55771909-7D0A-4AA5-AA47-BDE579171F8C}"/>
    <dgm:cxn modelId="{C50BE190-A61F-46CE-ACD2-3146E29ED319}" srcId="{5FB171DD-EC9C-4002-879B-3291BD0E8C92}" destId="{75BBCCD2-505F-404A-8197-FE58C378245B}" srcOrd="0" destOrd="0" parTransId="{CEF0C58B-37EF-4F11-9DBE-D36115241CE9}" sibTransId="{9340DE74-8CFB-4EE5-9D2D-C301E4C0FB47}"/>
    <dgm:cxn modelId="{BAC6E07D-C1A4-4413-8292-668E739DD4AB}" type="presOf" srcId="{3206CB37-7117-4104-9741-52DA712FDD73}" destId="{1112473B-57CE-490D-A903-0F7D60F4C564}" srcOrd="0" destOrd="0" presId="urn:microsoft.com/office/officeart/2005/8/layout/vList2"/>
    <dgm:cxn modelId="{D23D5DD9-D800-41FC-A523-67EA1D55E046}" type="presOf" srcId="{FE7EAE66-AD82-49C6-817A-CB8C924976F2}" destId="{DE0621EB-7E2B-4514-8E1B-797946292B96}" srcOrd="0" destOrd="0" presId="urn:microsoft.com/office/officeart/2005/8/layout/vList2"/>
    <dgm:cxn modelId="{C9245AE3-2E0E-49E2-BE2C-F4977A0AEB5C}" type="presOf" srcId="{D750E801-0194-41D7-A8DD-95EACA42442A}" destId="{1919A3B3-904E-4ED6-ACDB-F4A8D0610D16}" srcOrd="0" destOrd="0" presId="urn:microsoft.com/office/officeart/2005/8/layout/vList2"/>
    <dgm:cxn modelId="{EB258975-96B8-442D-AA3E-6F47BE813A7A}" type="presParOf" srcId="{1112473B-57CE-490D-A903-0F7D60F4C564}" destId="{1919A3B3-904E-4ED6-ACDB-F4A8D0610D16}" srcOrd="0" destOrd="0" presId="urn:microsoft.com/office/officeart/2005/8/layout/vList2"/>
    <dgm:cxn modelId="{E3C482E7-51E3-45F7-B2D0-123EC0446FE9}" type="presParOf" srcId="{1112473B-57CE-490D-A903-0F7D60F4C564}" destId="{DE0621EB-7E2B-4514-8E1B-797946292B96}" srcOrd="1" destOrd="0" presId="urn:microsoft.com/office/officeart/2005/8/layout/vList2"/>
    <dgm:cxn modelId="{6DEF5E32-0C32-4383-9E18-41831FA69152}" type="presParOf" srcId="{1112473B-57CE-490D-A903-0F7D60F4C564}" destId="{40D0C618-339C-4B8F-BC27-9E548BE03DDE}" srcOrd="2" destOrd="0" presId="urn:microsoft.com/office/officeart/2005/8/layout/vList2"/>
    <dgm:cxn modelId="{B822EB23-D3B5-4A63-8A55-684560CC9391}" type="presParOf" srcId="{1112473B-57CE-490D-A903-0F7D60F4C564}" destId="{7D98BB17-21F6-426B-8B2D-2723AD18527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08.xml><?xml version="1.0" encoding="utf-8"?>
<dgm:dataModel xmlns:dgm="http://schemas.openxmlformats.org/drawingml/2006/diagram" xmlns:a="http://schemas.openxmlformats.org/drawingml/2006/main">
  <dgm:ptLst>
    <dgm:pt modelId="{72C61450-BD82-4F55-BA95-FE1B95CBBD0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C65842A4-FD3F-4B69-B278-E292D0C27B8E}">
      <dgm:prSet/>
      <dgm:spPr/>
      <dgm:t>
        <a:bodyPr/>
        <a:lstStyle/>
        <a:p>
          <a:pPr rtl="0"/>
          <a:r>
            <a:rPr lang="it-IT" b="1" dirty="0" smtClean="0"/>
            <a:t>Gestione del certificato di collaudo provvisorio:</a:t>
          </a:r>
          <a:endParaRPr lang="it-IT" dirty="0"/>
        </a:p>
      </dgm:t>
    </dgm:pt>
    <dgm:pt modelId="{4790CF9F-D9D1-4652-9508-B7329B494FAE}" type="parTrans" cxnId="{CE4B6049-52DE-44B2-BD52-92DF01DC0CC9}">
      <dgm:prSet/>
      <dgm:spPr/>
      <dgm:t>
        <a:bodyPr/>
        <a:lstStyle/>
        <a:p>
          <a:endParaRPr lang="it-IT"/>
        </a:p>
      </dgm:t>
    </dgm:pt>
    <dgm:pt modelId="{F7A4C060-95DB-4BDA-9B69-3A9D06FC199D}" type="sibTrans" cxnId="{CE4B6049-52DE-44B2-BD52-92DF01DC0CC9}">
      <dgm:prSet/>
      <dgm:spPr/>
      <dgm:t>
        <a:bodyPr/>
        <a:lstStyle/>
        <a:p>
          <a:endParaRPr lang="it-IT"/>
        </a:p>
      </dgm:t>
    </dgm:pt>
    <dgm:pt modelId="{89130263-E78A-4EFD-B566-770E6B821832}" type="pres">
      <dgm:prSet presAssocID="{72C61450-BD82-4F55-BA95-FE1B95CBBD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FAC06756-84F0-4D1E-BFCA-068B5DA550F7}" type="pres">
      <dgm:prSet presAssocID="{C65842A4-FD3F-4B69-B278-E292D0C27B8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CE4B6049-52DE-44B2-BD52-92DF01DC0CC9}" srcId="{72C61450-BD82-4F55-BA95-FE1B95CBBD0A}" destId="{C65842A4-FD3F-4B69-B278-E292D0C27B8E}" srcOrd="0" destOrd="0" parTransId="{4790CF9F-D9D1-4652-9508-B7329B494FAE}" sibTransId="{F7A4C060-95DB-4BDA-9B69-3A9D06FC199D}"/>
    <dgm:cxn modelId="{2FFBF9F9-D107-43F5-8527-5FAED864E7D7}" type="presOf" srcId="{C65842A4-FD3F-4B69-B278-E292D0C27B8E}" destId="{FAC06756-84F0-4D1E-BFCA-068B5DA550F7}" srcOrd="0" destOrd="0" presId="urn:microsoft.com/office/officeart/2005/8/layout/vList2"/>
    <dgm:cxn modelId="{A59333B4-2233-4F58-8EBD-44B942150416}" type="presOf" srcId="{72C61450-BD82-4F55-BA95-FE1B95CBBD0A}" destId="{89130263-E78A-4EFD-B566-770E6B821832}" srcOrd="0" destOrd="0" presId="urn:microsoft.com/office/officeart/2005/8/layout/vList2"/>
    <dgm:cxn modelId="{EBDEC936-9BCE-429F-97F2-1E9348EFF5C3}" type="presParOf" srcId="{89130263-E78A-4EFD-B566-770E6B821832}" destId="{FAC06756-84F0-4D1E-BFCA-068B5DA550F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109.xml><?xml version="1.0" encoding="utf-8"?>
<dgm:dataModel xmlns:dgm="http://schemas.openxmlformats.org/drawingml/2006/diagram" xmlns:a="http://schemas.openxmlformats.org/drawingml/2006/main">
  <dgm:ptLst>
    <dgm:pt modelId="{7F627B13-5EB3-4731-834C-641067750F1B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68440071-747B-479F-BBA9-378F3430F885}">
      <dgm:prSet/>
      <dgm:spPr/>
      <dgm:t>
        <a:bodyPr/>
        <a:lstStyle/>
        <a:p>
          <a:pPr rtl="0"/>
          <a:r>
            <a:rPr lang="it-IT" b="1" smtClean="0"/>
            <a:t>Valutazione dell’organo di collaudo:</a:t>
          </a:r>
          <a:endParaRPr lang="it-IT"/>
        </a:p>
      </dgm:t>
    </dgm:pt>
    <dgm:pt modelId="{14D77C4A-19DD-4F84-A462-0418D4FB73A5}" type="parTrans" cxnId="{70D09836-F501-44BA-BD77-2EEE060A66C0}">
      <dgm:prSet/>
      <dgm:spPr/>
      <dgm:t>
        <a:bodyPr/>
        <a:lstStyle/>
        <a:p>
          <a:endParaRPr lang="it-IT"/>
        </a:p>
      </dgm:t>
    </dgm:pt>
    <dgm:pt modelId="{2B76BA41-0FC9-46FC-8147-29311251C895}" type="sibTrans" cxnId="{70D09836-F501-44BA-BD77-2EEE060A66C0}">
      <dgm:prSet/>
      <dgm:spPr/>
      <dgm:t>
        <a:bodyPr/>
        <a:lstStyle/>
        <a:p>
          <a:endParaRPr lang="it-IT"/>
        </a:p>
      </dgm:t>
    </dgm:pt>
    <dgm:pt modelId="{08577470-D7B0-4794-B8C8-7BA4478D62A4}">
      <dgm:prSet/>
      <dgm:spPr/>
      <dgm:t>
        <a:bodyPr/>
        <a:lstStyle/>
        <a:p>
          <a:pPr rtl="0"/>
          <a:r>
            <a:rPr lang="it-IT" dirty="0" smtClean="0"/>
            <a:t>L’organo di collaudo riferisce al RUP sulle richieste avanzate dall’esecutore, esprimendo le proprie considerazioni.</a:t>
          </a:r>
          <a:endParaRPr lang="it-IT" dirty="0"/>
        </a:p>
      </dgm:t>
    </dgm:pt>
    <dgm:pt modelId="{C16628E1-A63A-4C07-AAEA-24B13537D337}" type="parTrans" cxnId="{90EE7FFC-0FD8-4372-AFFC-2FE5CFE745B1}">
      <dgm:prSet/>
      <dgm:spPr/>
      <dgm:t>
        <a:bodyPr/>
        <a:lstStyle/>
        <a:p>
          <a:endParaRPr lang="it-IT"/>
        </a:p>
      </dgm:t>
    </dgm:pt>
    <dgm:pt modelId="{2C8E9182-A62D-49F4-B90B-01527748D035}" type="sibTrans" cxnId="{90EE7FFC-0FD8-4372-AFFC-2FE5CFE745B1}">
      <dgm:prSet/>
      <dgm:spPr/>
      <dgm:t>
        <a:bodyPr/>
        <a:lstStyle/>
        <a:p>
          <a:endParaRPr lang="it-IT"/>
        </a:p>
      </dgm:t>
    </dgm:pt>
    <dgm:pt modelId="{8169A5B8-CE7C-4A52-9AA8-095EEB5072D3}">
      <dgm:prSet/>
      <dgm:spPr/>
      <dgm:t>
        <a:bodyPr/>
        <a:lstStyle/>
        <a:p>
          <a:pPr rtl="0"/>
          <a:r>
            <a:rPr lang="it-IT" smtClean="0"/>
            <a:t>Indica, se necessario, eventuali nuove visite da effettuare.</a:t>
          </a:r>
          <a:endParaRPr lang="it-IT"/>
        </a:p>
      </dgm:t>
    </dgm:pt>
    <dgm:pt modelId="{CC869989-C630-4BA6-B535-9B323823DEEE}" type="parTrans" cxnId="{96A92687-1B11-456F-AE7A-57023CCA7F47}">
      <dgm:prSet/>
      <dgm:spPr/>
      <dgm:t>
        <a:bodyPr/>
        <a:lstStyle/>
        <a:p>
          <a:endParaRPr lang="it-IT"/>
        </a:p>
      </dgm:t>
    </dgm:pt>
    <dgm:pt modelId="{F945101B-2948-47C4-A449-FE0102FB1402}" type="sibTrans" cxnId="{96A92687-1B11-456F-AE7A-57023CCA7F47}">
      <dgm:prSet/>
      <dgm:spPr/>
      <dgm:t>
        <a:bodyPr/>
        <a:lstStyle/>
        <a:p>
          <a:endParaRPr lang="it-IT"/>
        </a:p>
      </dgm:t>
    </dgm:pt>
    <dgm:pt modelId="{8CCC2444-EC12-4990-A6EC-DF671F696545}" type="pres">
      <dgm:prSet presAssocID="{7F627B13-5EB3-4731-834C-641067750F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A21F7EC-D0FC-4AFE-9ABF-58C8F7046FF8}" type="pres">
      <dgm:prSet presAssocID="{68440071-747B-479F-BBA9-378F3430F88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7D1CB7D-3096-4B3C-A8DF-E736014567F9}" type="pres">
      <dgm:prSet presAssocID="{68440071-747B-479F-BBA9-378F3430F88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70D09836-F501-44BA-BD77-2EEE060A66C0}" srcId="{7F627B13-5EB3-4731-834C-641067750F1B}" destId="{68440071-747B-479F-BBA9-378F3430F885}" srcOrd="0" destOrd="0" parTransId="{14D77C4A-19DD-4F84-A462-0418D4FB73A5}" sibTransId="{2B76BA41-0FC9-46FC-8147-29311251C895}"/>
    <dgm:cxn modelId="{3439FF58-08C4-450C-8575-45D25C9FC738}" type="presOf" srcId="{7F627B13-5EB3-4731-834C-641067750F1B}" destId="{8CCC2444-EC12-4990-A6EC-DF671F696545}" srcOrd="0" destOrd="0" presId="urn:microsoft.com/office/officeart/2005/8/layout/vList2"/>
    <dgm:cxn modelId="{90EE7FFC-0FD8-4372-AFFC-2FE5CFE745B1}" srcId="{68440071-747B-479F-BBA9-378F3430F885}" destId="{08577470-D7B0-4794-B8C8-7BA4478D62A4}" srcOrd="0" destOrd="0" parTransId="{C16628E1-A63A-4C07-AAEA-24B13537D337}" sibTransId="{2C8E9182-A62D-49F4-B90B-01527748D035}"/>
    <dgm:cxn modelId="{06541FD0-756D-477F-95DF-E8A1945891B1}" type="presOf" srcId="{08577470-D7B0-4794-B8C8-7BA4478D62A4}" destId="{97D1CB7D-3096-4B3C-A8DF-E736014567F9}" srcOrd="0" destOrd="0" presId="urn:microsoft.com/office/officeart/2005/8/layout/vList2"/>
    <dgm:cxn modelId="{2F72120E-0F19-465C-80B1-CA6998D5C40A}" type="presOf" srcId="{68440071-747B-479F-BBA9-378F3430F885}" destId="{4A21F7EC-D0FC-4AFE-9ABF-58C8F7046FF8}" srcOrd="0" destOrd="0" presId="urn:microsoft.com/office/officeart/2005/8/layout/vList2"/>
    <dgm:cxn modelId="{96A92687-1B11-456F-AE7A-57023CCA7F47}" srcId="{68440071-747B-479F-BBA9-378F3430F885}" destId="{8169A5B8-CE7C-4A52-9AA8-095EEB5072D3}" srcOrd="1" destOrd="0" parTransId="{CC869989-C630-4BA6-B535-9B323823DEEE}" sibTransId="{F945101B-2948-47C4-A449-FE0102FB1402}"/>
    <dgm:cxn modelId="{DFB3AA43-0F65-4471-A42A-6BBACC3D2B72}" type="presOf" srcId="{8169A5B8-CE7C-4A52-9AA8-095EEB5072D3}" destId="{97D1CB7D-3096-4B3C-A8DF-E736014567F9}" srcOrd="0" destOrd="1" presId="urn:microsoft.com/office/officeart/2005/8/layout/vList2"/>
    <dgm:cxn modelId="{CCD9BD7F-5E62-40A9-99C4-7E1F953C1ACA}" type="presParOf" srcId="{8CCC2444-EC12-4990-A6EC-DF671F696545}" destId="{4A21F7EC-D0FC-4AFE-9ABF-58C8F7046FF8}" srcOrd="0" destOrd="0" presId="urn:microsoft.com/office/officeart/2005/8/layout/vList2"/>
    <dgm:cxn modelId="{BF1DAE03-1739-4FE8-9D8E-82702E34D70B}" type="presParOf" srcId="{8CCC2444-EC12-4990-A6EC-DF671F696545}" destId="{97D1CB7D-3096-4B3C-A8DF-E736014567F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036299F-E915-4F4C-8890-081DFDE7FC54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A21AC515-1E54-4D48-B0DC-47EECDC87D67}">
      <dgm:prSet custT="1"/>
      <dgm:spPr/>
      <dgm:t>
        <a:bodyPr/>
        <a:lstStyle/>
        <a:p>
          <a:pPr rtl="0"/>
          <a:r>
            <a:rPr lang="it-IT" sz="1600" b="1" dirty="0" smtClean="0"/>
            <a:t>Mancata presentazione dell’esecutore:</a:t>
          </a:r>
          <a:endParaRPr lang="it-IT" sz="1600" dirty="0"/>
        </a:p>
      </dgm:t>
    </dgm:pt>
    <dgm:pt modelId="{E3C1CB8C-2DFC-4B5F-BCAF-26286A2DCE3A}" type="parTrans" cxnId="{81C7091E-E19E-4788-AAE7-1EF1DA1A51C8}">
      <dgm:prSet/>
      <dgm:spPr/>
      <dgm:t>
        <a:bodyPr/>
        <a:lstStyle/>
        <a:p>
          <a:endParaRPr lang="it-IT"/>
        </a:p>
      </dgm:t>
    </dgm:pt>
    <dgm:pt modelId="{BCEA7777-DE6F-4CB6-B400-170D9D53D484}" type="sibTrans" cxnId="{81C7091E-E19E-4788-AAE7-1EF1DA1A51C8}">
      <dgm:prSet/>
      <dgm:spPr/>
      <dgm:t>
        <a:bodyPr/>
        <a:lstStyle/>
        <a:p>
          <a:endParaRPr lang="it-IT"/>
        </a:p>
      </dgm:t>
    </dgm:pt>
    <dgm:pt modelId="{057C337F-FC09-4D44-812B-65BC0FF6FD61}">
      <dgm:prSet custT="1"/>
      <dgm:spPr/>
      <dgm:t>
        <a:bodyPr/>
        <a:lstStyle/>
        <a:p>
          <a:pPr rtl="0"/>
          <a:r>
            <a:rPr lang="it-IT" sz="1600" dirty="0" smtClean="0"/>
            <a:t>Se l’esecutore non si presenta senza giustificato motivo, la stazione appaltante può risolvere il contratto o fissare una nuova data per la consegna.</a:t>
          </a:r>
          <a:endParaRPr lang="it-IT" sz="1600" dirty="0"/>
        </a:p>
      </dgm:t>
    </dgm:pt>
    <dgm:pt modelId="{1BFE5116-C56D-4AC0-841E-E5345FAEA1C2}" type="parTrans" cxnId="{21F78FF5-8394-417F-A2BB-48D29CBCA47A}">
      <dgm:prSet/>
      <dgm:spPr/>
      <dgm:t>
        <a:bodyPr/>
        <a:lstStyle/>
        <a:p>
          <a:endParaRPr lang="it-IT"/>
        </a:p>
      </dgm:t>
    </dgm:pt>
    <dgm:pt modelId="{CD0BCF06-85E3-44F8-8D8B-23B8088B25F7}" type="sibTrans" cxnId="{21F78FF5-8394-417F-A2BB-48D29CBCA47A}">
      <dgm:prSet/>
      <dgm:spPr/>
      <dgm:t>
        <a:bodyPr/>
        <a:lstStyle/>
        <a:p>
          <a:endParaRPr lang="it-IT"/>
        </a:p>
      </dgm:t>
    </dgm:pt>
    <dgm:pt modelId="{1CB9A0F2-48D6-4B1A-9323-FB0765DC1C3C}">
      <dgm:prSet custT="1"/>
      <dgm:spPr/>
      <dgm:t>
        <a:bodyPr/>
        <a:lstStyle/>
        <a:p>
          <a:pPr rtl="0"/>
          <a:r>
            <a:rPr lang="it-IT" sz="1600" b="1" dirty="0" smtClean="0"/>
            <a:t>Ritardi imputabili alla stazione appaltante:</a:t>
          </a:r>
          <a:endParaRPr lang="it-IT" sz="1600" dirty="0"/>
        </a:p>
      </dgm:t>
    </dgm:pt>
    <dgm:pt modelId="{815889DA-BF93-4A09-888F-1F1F0CDB9117}" type="parTrans" cxnId="{098D398F-8CF9-4118-BA94-FA38A42647CF}">
      <dgm:prSet/>
      <dgm:spPr/>
      <dgm:t>
        <a:bodyPr/>
        <a:lstStyle/>
        <a:p>
          <a:endParaRPr lang="it-IT"/>
        </a:p>
      </dgm:t>
    </dgm:pt>
    <dgm:pt modelId="{87F65BC8-0D5F-424E-A0FF-BDF52066EC31}" type="sibTrans" cxnId="{098D398F-8CF9-4118-BA94-FA38A42647CF}">
      <dgm:prSet/>
      <dgm:spPr/>
      <dgm:t>
        <a:bodyPr/>
        <a:lstStyle/>
        <a:p>
          <a:endParaRPr lang="it-IT"/>
        </a:p>
      </dgm:t>
    </dgm:pt>
    <dgm:pt modelId="{4C746E3D-B4F0-4FDA-8153-538F6D2923AA}">
      <dgm:prSet custT="1"/>
      <dgm:spPr/>
      <dgm:t>
        <a:bodyPr/>
        <a:lstStyle/>
        <a:p>
          <a:pPr rtl="0"/>
          <a:r>
            <a:rPr lang="it-IT" sz="1600" dirty="0" smtClean="0"/>
            <a:t>L’esecutore può chiedere di recedere dal contratto e ottenere il rimborso delle spese sostenute (entro certi limiti).</a:t>
          </a:r>
          <a:endParaRPr lang="it-IT" sz="1600" dirty="0"/>
        </a:p>
      </dgm:t>
    </dgm:pt>
    <dgm:pt modelId="{D6936802-7273-4C7F-B724-D93A389C8352}" type="parTrans" cxnId="{4ACE310A-0E61-4E99-85FB-3E24377D6478}">
      <dgm:prSet/>
      <dgm:spPr/>
      <dgm:t>
        <a:bodyPr/>
        <a:lstStyle/>
        <a:p>
          <a:endParaRPr lang="it-IT"/>
        </a:p>
      </dgm:t>
    </dgm:pt>
    <dgm:pt modelId="{0551F510-CD69-4116-A656-B9E8E9943A61}" type="sibTrans" cxnId="{4ACE310A-0E61-4E99-85FB-3E24377D6478}">
      <dgm:prSet/>
      <dgm:spPr/>
      <dgm:t>
        <a:bodyPr/>
        <a:lstStyle/>
        <a:p>
          <a:endParaRPr lang="it-IT"/>
        </a:p>
      </dgm:t>
    </dgm:pt>
    <dgm:pt modelId="{AE3D9A8B-FD01-4B6D-9D0B-60FBAC1F946F}">
      <dgm:prSet custT="1"/>
      <dgm:spPr/>
      <dgm:t>
        <a:bodyPr/>
        <a:lstStyle/>
        <a:p>
          <a:pPr rtl="0"/>
          <a:r>
            <a:rPr lang="it-IT" sz="1600" dirty="0" smtClean="0"/>
            <a:t>In alternativa, se l’esecutore accetta il ritardo, ha diritto a un indennizzo.</a:t>
          </a:r>
          <a:endParaRPr lang="it-IT" sz="1600" dirty="0"/>
        </a:p>
      </dgm:t>
    </dgm:pt>
    <dgm:pt modelId="{DB698D1E-2D66-4D9C-BEC4-2E84DDB544E6}" type="parTrans" cxnId="{F4B115DB-9B2A-4202-9029-8430645C55BD}">
      <dgm:prSet/>
      <dgm:spPr/>
      <dgm:t>
        <a:bodyPr/>
        <a:lstStyle/>
        <a:p>
          <a:endParaRPr lang="it-IT"/>
        </a:p>
      </dgm:t>
    </dgm:pt>
    <dgm:pt modelId="{C58C42ED-496D-4567-A143-1347A8BC7B1D}" type="sibTrans" cxnId="{F4B115DB-9B2A-4202-9029-8430645C55BD}">
      <dgm:prSet/>
      <dgm:spPr/>
      <dgm:t>
        <a:bodyPr/>
        <a:lstStyle/>
        <a:p>
          <a:endParaRPr lang="it-IT"/>
        </a:p>
      </dgm:t>
    </dgm:pt>
    <dgm:pt modelId="{33545FEC-2254-4B0D-A127-69AD15711D00}">
      <dgm:prSet custT="1"/>
      <dgm:spPr/>
      <dgm:t>
        <a:bodyPr/>
        <a:lstStyle/>
        <a:p>
          <a:pPr rtl="0"/>
          <a:r>
            <a:rPr lang="it-IT" sz="1800" b="1" dirty="0" smtClean="0"/>
            <a:t>Sospensione della consegna:</a:t>
          </a:r>
          <a:endParaRPr lang="it-IT" sz="1800" dirty="0"/>
        </a:p>
      </dgm:t>
    </dgm:pt>
    <dgm:pt modelId="{E7353464-944E-41AE-999E-6CEA7809ED09}" type="parTrans" cxnId="{285BE34A-8A0D-4D5D-9B1A-E42725C1605F}">
      <dgm:prSet/>
      <dgm:spPr/>
      <dgm:t>
        <a:bodyPr/>
        <a:lstStyle/>
        <a:p>
          <a:endParaRPr lang="it-IT"/>
        </a:p>
      </dgm:t>
    </dgm:pt>
    <dgm:pt modelId="{E2787E6D-93A9-42E8-B516-E760BD520432}" type="sibTrans" cxnId="{285BE34A-8A0D-4D5D-9B1A-E42725C1605F}">
      <dgm:prSet/>
      <dgm:spPr/>
      <dgm:t>
        <a:bodyPr/>
        <a:lstStyle/>
        <a:p>
          <a:endParaRPr lang="it-IT"/>
        </a:p>
      </dgm:t>
    </dgm:pt>
    <dgm:pt modelId="{5394463D-FE99-4967-A63D-93EBA9AA607E}">
      <dgm:prSet custT="1"/>
      <dgm:spPr/>
      <dgm:t>
        <a:bodyPr/>
        <a:lstStyle/>
        <a:p>
          <a:pPr rtl="0"/>
          <a:r>
            <a:rPr lang="it-IT" sz="1600" dirty="0" smtClean="0"/>
            <a:t>Se sospesa per cause non di forza maggiore, la sospensione non può superare 60 giorni. Oltre tale limite si applicano le regole per il recesso o indennizzo.</a:t>
          </a:r>
          <a:endParaRPr lang="it-IT" sz="1600" dirty="0"/>
        </a:p>
      </dgm:t>
    </dgm:pt>
    <dgm:pt modelId="{0E6E4D09-15CC-4D69-8F65-A307A94E2CD4}" type="parTrans" cxnId="{330552F0-D0FD-44A1-9E9D-62F971CC95F0}">
      <dgm:prSet/>
      <dgm:spPr/>
      <dgm:t>
        <a:bodyPr/>
        <a:lstStyle/>
        <a:p>
          <a:endParaRPr lang="it-IT"/>
        </a:p>
      </dgm:t>
    </dgm:pt>
    <dgm:pt modelId="{366453A9-8E2A-4DE1-A141-15E479DF8773}" type="sibTrans" cxnId="{330552F0-D0FD-44A1-9E9D-62F971CC95F0}">
      <dgm:prSet/>
      <dgm:spPr/>
      <dgm:t>
        <a:bodyPr/>
        <a:lstStyle/>
        <a:p>
          <a:endParaRPr lang="it-IT"/>
        </a:p>
      </dgm:t>
    </dgm:pt>
    <dgm:pt modelId="{928CAA99-7A32-4123-8A1C-ADB5D4D0D51F}">
      <dgm:prSet custT="1"/>
      <dgm:spPr/>
      <dgm:t>
        <a:bodyPr/>
        <a:lstStyle/>
        <a:p>
          <a:pPr rtl="0"/>
          <a:r>
            <a:rPr lang="it-IT" sz="1800" b="1" dirty="0" smtClean="0"/>
            <a:t>Obblighi del RUP:</a:t>
          </a:r>
          <a:endParaRPr lang="it-IT" sz="1800" dirty="0"/>
        </a:p>
      </dgm:t>
    </dgm:pt>
    <dgm:pt modelId="{526C81CB-EC58-4FE9-8FD3-22F84B4C19C5}" type="parTrans" cxnId="{AB327BF1-AA86-4610-9EC2-0480682BB531}">
      <dgm:prSet/>
      <dgm:spPr/>
      <dgm:t>
        <a:bodyPr/>
        <a:lstStyle/>
        <a:p>
          <a:endParaRPr lang="it-IT"/>
        </a:p>
      </dgm:t>
    </dgm:pt>
    <dgm:pt modelId="{502D4797-86BE-4812-A0B6-3D4046A07E28}" type="sibTrans" cxnId="{AB327BF1-AA86-4610-9EC2-0480682BB531}">
      <dgm:prSet/>
      <dgm:spPr/>
      <dgm:t>
        <a:bodyPr/>
        <a:lstStyle/>
        <a:p>
          <a:endParaRPr lang="it-IT"/>
        </a:p>
      </dgm:t>
    </dgm:pt>
    <dgm:pt modelId="{4EDF7389-4EA1-487D-BE04-C3D4D2A291E8}">
      <dgm:prSet custT="1"/>
      <dgm:spPr/>
      <dgm:t>
        <a:bodyPr/>
        <a:lstStyle/>
        <a:p>
          <a:pPr rtl="0"/>
          <a:r>
            <a:rPr lang="it-IT" sz="1600" dirty="0" smtClean="0"/>
            <a:t>In caso di problemi, il RUP deve informare l’ANAC (Autorità Nazionale Anticorruzione).</a:t>
          </a:r>
          <a:endParaRPr lang="it-IT" sz="1600" dirty="0"/>
        </a:p>
      </dgm:t>
    </dgm:pt>
    <dgm:pt modelId="{F62DD7AA-D6B8-4274-BE6A-AB3F3EA6D8A5}" type="parTrans" cxnId="{75C40841-3F60-4417-82D3-4E41263FA24C}">
      <dgm:prSet/>
      <dgm:spPr/>
      <dgm:t>
        <a:bodyPr/>
        <a:lstStyle/>
        <a:p>
          <a:endParaRPr lang="it-IT"/>
        </a:p>
      </dgm:t>
    </dgm:pt>
    <dgm:pt modelId="{3249D7E8-30F2-40A7-AC69-EB5310610C18}" type="sibTrans" cxnId="{75C40841-3F60-4417-82D3-4E41263FA24C}">
      <dgm:prSet/>
      <dgm:spPr/>
      <dgm:t>
        <a:bodyPr/>
        <a:lstStyle/>
        <a:p>
          <a:endParaRPr lang="it-IT"/>
        </a:p>
      </dgm:t>
    </dgm:pt>
    <dgm:pt modelId="{363A725F-EAD3-448D-83E5-1C92D55B5F1B}" type="pres">
      <dgm:prSet presAssocID="{C036299F-E915-4F4C-8890-081DFDE7FC5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66B65347-566F-48A2-95B0-E2EBD038F2A9}" type="pres">
      <dgm:prSet presAssocID="{A21AC515-1E54-4D48-B0DC-47EECDC87D67}" presName="linNode" presStyleCnt="0"/>
      <dgm:spPr/>
    </dgm:pt>
    <dgm:pt modelId="{B2AEEF5E-C9E5-4845-8E5B-0E1230A481D4}" type="pres">
      <dgm:prSet presAssocID="{A21AC515-1E54-4D48-B0DC-47EECDC87D67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72D81C0-1684-4BF4-BD4A-757F996EEC0F}" type="pres">
      <dgm:prSet presAssocID="{A21AC515-1E54-4D48-B0DC-47EECDC87D67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511E0B9-1BC6-4103-90C9-12557CBC3E8E}" type="pres">
      <dgm:prSet presAssocID="{BCEA7777-DE6F-4CB6-B400-170D9D53D484}" presName="sp" presStyleCnt="0"/>
      <dgm:spPr/>
    </dgm:pt>
    <dgm:pt modelId="{D7DBC065-F079-42A4-A9FB-5D568234EE8B}" type="pres">
      <dgm:prSet presAssocID="{1CB9A0F2-48D6-4B1A-9323-FB0765DC1C3C}" presName="linNode" presStyleCnt="0"/>
      <dgm:spPr/>
    </dgm:pt>
    <dgm:pt modelId="{18337F07-D712-42D2-90CE-B6842C7BD663}" type="pres">
      <dgm:prSet presAssocID="{1CB9A0F2-48D6-4B1A-9323-FB0765DC1C3C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43FC2DB-0473-479F-8472-6C40947ACFDB}" type="pres">
      <dgm:prSet presAssocID="{1CB9A0F2-48D6-4B1A-9323-FB0765DC1C3C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12149A2-FEA1-46BF-83E4-7A53D1674B73}" type="pres">
      <dgm:prSet presAssocID="{87F65BC8-0D5F-424E-A0FF-BDF52066EC31}" presName="sp" presStyleCnt="0"/>
      <dgm:spPr/>
    </dgm:pt>
    <dgm:pt modelId="{449CEC8A-F11A-497F-B163-D4DF16A48F97}" type="pres">
      <dgm:prSet presAssocID="{33545FEC-2254-4B0D-A127-69AD15711D00}" presName="linNode" presStyleCnt="0"/>
      <dgm:spPr/>
    </dgm:pt>
    <dgm:pt modelId="{071E6C04-C212-4CDE-AB76-B08E090DEAE4}" type="pres">
      <dgm:prSet presAssocID="{33545FEC-2254-4B0D-A127-69AD15711D00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86F09C7-795F-4E20-A7C2-74FE262DF021}" type="pres">
      <dgm:prSet presAssocID="{33545FEC-2254-4B0D-A127-69AD15711D00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D554FE2-4D26-4B70-9EC5-C00A94763C50}" type="pres">
      <dgm:prSet presAssocID="{E2787E6D-93A9-42E8-B516-E760BD520432}" presName="sp" presStyleCnt="0"/>
      <dgm:spPr/>
    </dgm:pt>
    <dgm:pt modelId="{BD0A15CB-0A64-4B0B-AE7C-BB0ED17A198F}" type="pres">
      <dgm:prSet presAssocID="{928CAA99-7A32-4123-8A1C-ADB5D4D0D51F}" presName="linNode" presStyleCnt="0"/>
      <dgm:spPr/>
    </dgm:pt>
    <dgm:pt modelId="{EEB6C603-80A2-4B54-90A7-A6E9DF694250}" type="pres">
      <dgm:prSet presAssocID="{928CAA99-7A32-4123-8A1C-ADB5D4D0D51F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99CFEC0-AEC5-4EB3-88FA-1B1302176ECE}" type="pres">
      <dgm:prSet presAssocID="{928CAA99-7A32-4123-8A1C-ADB5D4D0D51F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C01DFBA2-70BE-4E1D-BC08-9F2D6394EB81}" type="presOf" srcId="{AE3D9A8B-FD01-4B6D-9D0B-60FBAC1F946F}" destId="{F43FC2DB-0473-479F-8472-6C40947ACFDB}" srcOrd="0" destOrd="1" presId="urn:microsoft.com/office/officeart/2005/8/layout/vList5"/>
    <dgm:cxn modelId="{098D398F-8CF9-4118-BA94-FA38A42647CF}" srcId="{C036299F-E915-4F4C-8890-081DFDE7FC54}" destId="{1CB9A0F2-48D6-4B1A-9323-FB0765DC1C3C}" srcOrd="1" destOrd="0" parTransId="{815889DA-BF93-4A09-888F-1F1F0CDB9117}" sibTransId="{87F65BC8-0D5F-424E-A0FF-BDF52066EC31}"/>
    <dgm:cxn modelId="{EEBC3236-0A7B-43BF-A941-810EAB4310FC}" type="presOf" srcId="{928CAA99-7A32-4123-8A1C-ADB5D4D0D51F}" destId="{EEB6C603-80A2-4B54-90A7-A6E9DF694250}" srcOrd="0" destOrd="0" presId="urn:microsoft.com/office/officeart/2005/8/layout/vList5"/>
    <dgm:cxn modelId="{285BE34A-8A0D-4D5D-9B1A-E42725C1605F}" srcId="{C036299F-E915-4F4C-8890-081DFDE7FC54}" destId="{33545FEC-2254-4B0D-A127-69AD15711D00}" srcOrd="2" destOrd="0" parTransId="{E7353464-944E-41AE-999E-6CEA7809ED09}" sibTransId="{E2787E6D-93A9-42E8-B516-E760BD520432}"/>
    <dgm:cxn modelId="{F4B115DB-9B2A-4202-9029-8430645C55BD}" srcId="{1CB9A0F2-48D6-4B1A-9323-FB0765DC1C3C}" destId="{AE3D9A8B-FD01-4B6D-9D0B-60FBAC1F946F}" srcOrd="1" destOrd="0" parTransId="{DB698D1E-2D66-4D9C-BEC4-2E84DDB544E6}" sibTransId="{C58C42ED-496D-4567-A143-1347A8BC7B1D}"/>
    <dgm:cxn modelId="{DA5802CA-D899-4D0C-9754-E13F3BB959A6}" type="presOf" srcId="{4C746E3D-B4F0-4FDA-8153-538F6D2923AA}" destId="{F43FC2DB-0473-479F-8472-6C40947ACFDB}" srcOrd="0" destOrd="0" presId="urn:microsoft.com/office/officeart/2005/8/layout/vList5"/>
    <dgm:cxn modelId="{6B19FE9C-4E49-4D0F-AA87-0D1406D21344}" type="presOf" srcId="{33545FEC-2254-4B0D-A127-69AD15711D00}" destId="{071E6C04-C212-4CDE-AB76-B08E090DEAE4}" srcOrd="0" destOrd="0" presId="urn:microsoft.com/office/officeart/2005/8/layout/vList5"/>
    <dgm:cxn modelId="{065652E0-F9D1-4755-BE97-AD34108B5826}" type="presOf" srcId="{4EDF7389-4EA1-487D-BE04-C3D4D2A291E8}" destId="{999CFEC0-AEC5-4EB3-88FA-1B1302176ECE}" srcOrd="0" destOrd="0" presId="urn:microsoft.com/office/officeart/2005/8/layout/vList5"/>
    <dgm:cxn modelId="{4ACE310A-0E61-4E99-85FB-3E24377D6478}" srcId="{1CB9A0F2-48D6-4B1A-9323-FB0765DC1C3C}" destId="{4C746E3D-B4F0-4FDA-8153-538F6D2923AA}" srcOrd="0" destOrd="0" parTransId="{D6936802-7273-4C7F-B724-D93A389C8352}" sibTransId="{0551F510-CD69-4116-A656-B9E8E9943A61}"/>
    <dgm:cxn modelId="{ADAE7EE2-FBC8-4DB5-A488-1B8EC7A9B341}" type="presOf" srcId="{1CB9A0F2-48D6-4B1A-9323-FB0765DC1C3C}" destId="{18337F07-D712-42D2-90CE-B6842C7BD663}" srcOrd="0" destOrd="0" presId="urn:microsoft.com/office/officeart/2005/8/layout/vList5"/>
    <dgm:cxn modelId="{0526AC54-9651-438C-B938-733D37FDE192}" type="presOf" srcId="{C036299F-E915-4F4C-8890-081DFDE7FC54}" destId="{363A725F-EAD3-448D-83E5-1C92D55B5F1B}" srcOrd="0" destOrd="0" presId="urn:microsoft.com/office/officeart/2005/8/layout/vList5"/>
    <dgm:cxn modelId="{88EFBBBB-3D0E-4A7D-B328-E463E19682FE}" type="presOf" srcId="{5394463D-FE99-4967-A63D-93EBA9AA607E}" destId="{786F09C7-795F-4E20-A7C2-74FE262DF021}" srcOrd="0" destOrd="0" presId="urn:microsoft.com/office/officeart/2005/8/layout/vList5"/>
    <dgm:cxn modelId="{75C40841-3F60-4417-82D3-4E41263FA24C}" srcId="{928CAA99-7A32-4123-8A1C-ADB5D4D0D51F}" destId="{4EDF7389-4EA1-487D-BE04-C3D4D2A291E8}" srcOrd="0" destOrd="0" parTransId="{F62DD7AA-D6B8-4274-BE6A-AB3F3EA6D8A5}" sibTransId="{3249D7E8-30F2-40A7-AC69-EB5310610C18}"/>
    <dgm:cxn modelId="{AB327BF1-AA86-4610-9EC2-0480682BB531}" srcId="{C036299F-E915-4F4C-8890-081DFDE7FC54}" destId="{928CAA99-7A32-4123-8A1C-ADB5D4D0D51F}" srcOrd="3" destOrd="0" parTransId="{526C81CB-EC58-4FE9-8FD3-22F84B4C19C5}" sibTransId="{502D4797-86BE-4812-A0B6-3D4046A07E28}"/>
    <dgm:cxn modelId="{FB84D605-C7BB-44F6-99A4-D273288B1F5C}" type="presOf" srcId="{A21AC515-1E54-4D48-B0DC-47EECDC87D67}" destId="{B2AEEF5E-C9E5-4845-8E5B-0E1230A481D4}" srcOrd="0" destOrd="0" presId="urn:microsoft.com/office/officeart/2005/8/layout/vList5"/>
    <dgm:cxn modelId="{330552F0-D0FD-44A1-9E9D-62F971CC95F0}" srcId="{33545FEC-2254-4B0D-A127-69AD15711D00}" destId="{5394463D-FE99-4967-A63D-93EBA9AA607E}" srcOrd="0" destOrd="0" parTransId="{0E6E4D09-15CC-4D69-8F65-A307A94E2CD4}" sibTransId="{366453A9-8E2A-4DE1-A141-15E479DF8773}"/>
    <dgm:cxn modelId="{81C7091E-E19E-4788-AAE7-1EF1DA1A51C8}" srcId="{C036299F-E915-4F4C-8890-081DFDE7FC54}" destId="{A21AC515-1E54-4D48-B0DC-47EECDC87D67}" srcOrd="0" destOrd="0" parTransId="{E3C1CB8C-2DFC-4B5F-BCAF-26286A2DCE3A}" sibTransId="{BCEA7777-DE6F-4CB6-B400-170D9D53D484}"/>
    <dgm:cxn modelId="{21F78FF5-8394-417F-A2BB-48D29CBCA47A}" srcId="{A21AC515-1E54-4D48-B0DC-47EECDC87D67}" destId="{057C337F-FC09-4D44-812B-65BC0FF6FD61}" srcOrd="0" destOrd="0" parTransId="{1BFE5116-C56D-4AC0-841E-E5345FAEA1C2}" sibTransId="{CD0BCF06-85E3-44F8-8D8B-23B8088B25F7}"/>
    <dgm:cxn modelId="{3D0057E3-3C36-46C9-883C-0CF4A9956154}" type="presOf" srcId="{057C337F-FC09-4D44-812B-65BC0FF6FD61}" destId="{E72D81C0-1684-4BF4-BD4A-757F996EEC0F}" srcOrd="0" destOrd="0" presId="urn:microsoft.com/office/officeart/2005/8/layout/vList5"/>
    <dgm:cxn modelId="{C5896A66-B449-4A69-A6C1-648B6E7C911D}" type="presParOf" srcId="{363A725F-EAD3-448D-83E5-1C92D55B5F1B}" destId="{66B65347-566F-48A2-95B0-E2EBD038F2A9}" srcOrd="0" destOrd="0" presId="urn:microsoft.com/office/officeart/2005/8/layout/vList5"/>
    <dgm:cxn modelId="{11794141-DD4C-4127-874A-F52FE156B558}" type="presParOf" srcId="{66B65347-566F-48A2-95B0-E2EBD038F2A9}" destId="{B2AEEF5E-C9E5-4845-8E5B-0E1230A481D4}" srcOrd="0" destOrd="0" presId="urn:microsoft.com/office/officeart/2005/8/layout/vList5"/>
    <dgm:cxn modelId="{CC7F1728-6775-47AC-BAFA-5DFF270D6946}" type="presParOf" srcId="{66B65347-566F-48A2-95B0-E2EBD038F2A9}" destId="{E72D81C0-1684-4BF4-BD4A-757F996EEC0F}" srcOrd="1" destOrd="0" presId="urn:microsoft.com/office/officeart/2005/8/layout/vList5"/>
    <dgm:cxn modelId="{12E33B3C-CF8F-4D44-A298-9798D854512A}" type="presParOf" srcId="{363A725F-EAD3-448D-83E5-1C92D55B5F1B}" destId="{6511E0B9-1BC6-4103-90C9-12557CBC3E8E}" srcOrd="1" destOrd="0" presId="urn:microsoft.com/office/officeart/2005/8/layout/vList5"/>
    <dgm:cxn modelId="{1A54694A-86DB-49D1-A95D-B5C15E6F9428}" type="presParOf" srcId="{363A725F-EAD3-448D-83E5-1C92D55B5F1B}" destId="{D7DBC065-F079-42A4-A9FB-5D568234EE8B}" srcOrd="2" destOrd="0" presId="urn:microsoft.com/office/officeart/2005/8/layout/vList5"/>
    <dgm:cxn modelId="{B0A38383-2E19-4B75-AEE2-194D07407E13}" type="presParOf" srcId="{D7DBC065-F079-42A4-A9FB-5D568234EE8B}" destId="{18337F07-D712-42D2-90CE-B6842C7BD663}" srcOrd="0" destOrd="0" presId="urn:microsoft.com/office/officeart/2005/8/layout/vList5"/>
    <dgm:cxn modelId="{6F1313E4-3DAF-4ABF-932B-D8175C9FE9AD}" type="presParOf" srcId="{D7DBC065-F079-42A4-A9FB-5D568234EE8B}" destId="{F43FC2DB-0473-479F-8472-6C40947ACFDB}" srcOrd="1" destOrd="0" presId="urn:microsoft.com/office/officeart/2005/8/layout/vList5"/>
    <dgm:cxn modelId="{FB23C83A-302D-47C8-8043-7CB6A8634831}" type="presParOf" srcId="{363A725F-EAD3-448D-83E5-1C92D55B5F1B}" destId="{312149A2-FEA1-46BF-83E4-7A53D1674B73}" srcOrd="3" destOrd="0" presId="urn:microsoft.com/office/officeart/2005/8/layout/vList5"/>
    <dgm:cxn modelId="{01DD29AE-D8DB-4307-AC19-8218A0DB05D1}" type="presParOf" srcId="{363A725F-EAD3-448D-83E5-1C92D55B5F1B}" destId="{449CEC8A-F11A-497F-B163-D4DF16A48F97}" srcOrd="4" destOrd="0" presId="urn:microsoft.com/office/officeart/2005/8/layout/vList5"/>
    <dgm:cxn modelId="{1829FB69-AE7C-4886-B267-54EEEA2EE217}" type="presParOf" srcId="{449CEC8A-F11A-497F-B163-D4DF16A48F97}" destId="{071E6C04-C212-4CDE-AB76-B08E090DEAE4}" srcOrd="0" destOrd="0" presId="urn:microsoft.com/office/officeart/2005/8/layout/vList5"/>
    <dgm:cxn modelId="{1A21D6E3-D2F7-48EC-9118-ED931ACF717C}" type="presParOf" srcId="{449CEC8A-F11A-497F-B163-D4DF16A48F97}" destId="{786F09C7-795F-4E20-A7C2-74FE262DF021}" srcOrd="1" destOrd="0" presId="urn:microsoft.com/office/officeart/2005/8/layout/vList5"/>
    <dgm:cxn modelId="{71C28DB4-E589-4D4F-ABA8-04C03C9E6963}" type="presParOf" srcId="{363A725F-EAD3-448D-83E5-1C92D55B5F1B}" destId="{6D554FE2-4D26-4B70-9EC5-C00A94763C50}" srcOrd="5" destOrd="0" presId="urn:microsoft.com/office/officeart/2005/8/layout/vList5"/>
    <dgm:cxn modelId="{4602B7C8-3669-4754-838E-A468C8BD5B20}" type="presParOf" srcId="{363A725F-EAD3-448D-83E5-1C92D55B5F1B}" destId="{BD0A15CB-0A64-4B0B-AE7C-BB0ED17A198F}" srcOrd="6" destOrd="0" presId="urn:microsoft.com/office/officeart/2005/8/layout/vList5"/>
    <dgm:cxn modelId="{8A49A42A-3B26-4418-ACD1-89B38BCB006E}" type="presParOf" srcId="{BD0A15CB-0A64-4B0B-AE7C-BB0ED17A198F}" destId="{EEB6C603-80A2-4B54-90A7-A6E9DF694250}" srcOrd="0" destOrd="0" presId="urn:microsoft.com/office/officeart/2005/8/layout/vList5"/>
    <dgm:cxn modelId="{F287B983-7EE8-4952-979C-69332322714D}" type="presParOf" srcId="{BD0A15CB-0A64-4B0B-AE7C-BB0ED17A198F}" destId="{999CFEC0-AEC5-4EB3-88FA-1B1302176EC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0.xml><?xml version="1.0" encoding="utf-8"?>
<dgm:dataModel xmlns:dgm="http://schemas.openxmlformats.org/drawingml/2006/diagram" xmlns:a="http://schemas.openxmlformats.org/drawingml/2006/main">
  <dgm:ptLst>
    <dgm:pt modelId="{25862132-0A1B-4D07-AC9E-82B9059B97B9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9BB1AAEE-163A-4FE6-B5DD-F874FDF67ED7}">
      <dgm:prSet/>
      <dgm:spPr/>
      <dgm:t>
        <a:bodyPr/>
        <a:lstStyle/>
        <a:p>
          <a:pPr rtl="0"/>
          <a:r>
            <a:rPr lang="it-IT" b="1" dirty="0" smtClean="0"/>
            <a:t>Esame delle richieste dell’esecutore:</a:t>
          </a:r>
          <a:endParaRPr lang="it-IT" dirty="0"/>
        </a:p>
      </dgm:t>
    </dgm:pt>
    <dgm:pt modelId="{10D514CE-DEDF-45C6-8425-5E2A3389F75C}" type="parTrans" cxnId="{2F7A63B5-DD83-4BD0-9EC3-AC6D78C70DFB}">
      <dgm:prSet/>
      <dgm:spPr/>
      <dgm:t>
        <a:bodyPr/>
        <a:lstStyle/>
        <a:p>
          <a:endParaRPr lang="it-IT"/>
        </a:p>
      </dgm:t>
    </dgm:pt>
    <dgm:pt modelId="{208812EF-0F58-4946-99A9-820F220CCF88}" type="sibTrans" cxnId="{2F7A63B5-DD83-4BD0-9EC3-AC6D78C70DFB}">
      <dgm:prSet/>
      <dgm:spPr/>
      <dgm:t>
        <a:bodyPr/>
        <a:lstStyle/>
        <a:p>
          <a:endParaRPr lang="it-IT"/>
        </a:p>
      </dgm:t>
    </dgm:pt>
    <dgm:pt modelId="{1D048B5C-09CD-49DA-B33F-C44D50B59AF2}" type="pres">
      <dgm:prSet presAssocID="{25862132-0A1B-4D07-AC9E-82B9059B97B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F6B1AE34-D6E8-48F3-B07E-7784975CF34F}" type="pres">
      <dgm:prSet presAssocID="{9BB1AAEE-163A-4FE6-B5DD-F874FDF67ED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2F7A63B5-DD83-4BD0-9EC3-AC6D78C70DFB}" srcId="{25862132-0A1B-4D07-AC9E-82B9059B97B9}" destId="{9BB1AAEE-163A-4FE6-B5DD-F874FDF67ED7}" srcOrd="0" destOrd="0" parTransId="{10D514CE-DEDF-45C6-8425-5E2A3389F75C}" sibTransId="{208812EF-0F58-4946-99A9-820F220CCF88}"/>
    <dgm:cxn modelId="{418AE4F0-6B12-46A3-AFD7-1D9D65884452}" type="presOf" srcId="{9BB1AAEE-163A-4FE6-B5DD-F874FDF67ED7}" destId="{F6B1AE34-D6E8-48F3-B07E-7784975CF34F}" srcOrd="0" destOrd="0" presId="urn:microsoft.com/office/officeart/2005/8/layout/vList2"/>
    <dgm:cxn modelId="{E2743D6C-C72C-4676-BF92-9843E1C7C7EB}" type="presOf" srcId="{25862132-0A1B-4D07-AC9E-82B9059B97B9}" destId="{1D048B5C-09CD-49DA-B33F-C44D50B59AF2}" srcOrd="0" destOrd="0" presId="urn:microsoft.com/office/officeart/2005/8/layout/vList2"/>
    <dgm:cxn modelId="{B7A766F2-B653-45EB-9767-9A3293EA4B76}" type="presParOf" srcId="{1D048B5C-09CD-49DA-B33F-C44D50B59AF2}" destId="{F6B1AE34-D6E8-48F3-B07E-7784975CF34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111.xml><?xml version="1.0" encoding="utf-8"?>
<dgm:dataModel xmlns:dgm="http://schemas.openxmlformats.org/drawingml/2006/diagram" xmlns:a="http://schemas.openxmlformats.org/drawingml/2006/main">
  <dgm:ptLst>
    <dgm:pt modelId="{5490BB4C-5C09-4CD3-8316-67F9CA7E690F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0EE3117B-8090-4B66-9691-895DCB7F0D5F}">
      <dgm:prSet/>
      <dgm:spPr/>
      <dgm:t>
        <a:bodyPr/>
        <a:lstStyle/>
        <a:p>
          <a:pPr rtl="0"/>
          <a:r>
            <a:rPr lang="it-IT" b="1" smtClean="0"/>
            <a:t>Richiesta della stazione appaltante:</a:t>
          </a:r>
          <a:endParaRPr lang="it-IT"/>
        </a:p>
      </dgm:t>
    </dgm:pt>
    <dgm:pt modelId="{73568D9E-C673-4879-8230-054CDA68A78F}" type="parTrans" cxnId="{6EF0D4CD-76C7-49D6-BBA7-B611E2886041}">
      <dgm:prSet/>
      <dgm:spPr/>
      <dgm:t>
        <a:bodyPr/>
        <a:lstStyle/>
        <a:p>
          <a:endParaRPr lang="it-IT"/>
        </a:p>
      </dgm:t>
    </dgm:pt>
    <dgm:pt modelId="{3CB58763-DCAC-4B3A-84DC-E55136B0F597}" type="sibTrans" cxnId="{6EF0D4CD-76C7-49D6-BBA7-B611E2886041}">
      <dgm:prSet/>
      <dgm:spPr/>
      <dgm:t>
        <a:bodyPr/>
        <a:lstStyle/>
        <a:p>
          <a:endParaRPr lang="it-IT"/>
        </a:p>
      </dgm:t>
    </dgm:pt>
    <dgm:pt modelId="{CE15BD0A-AD7A-4F2A-8A85-7C0704161E68}">
      <dgm:prSet/>
      <dgm:spPr/>
      <dgm:t>
        <a:bodyPr/>
        <a:lstStyle/>
        <a:p>
          <a:pPr rtl="0"/>
          <a:r>
            <a:rPr lang="it-IT" smtClean="0"/>
            <a:t>La stazione appaltante può occupare o utilizzare l’opera o parte di essa prima del certificato di collaudo provvisorio, a patto che:</a:t>
          </a:r>
          <a:endParaRPr lang="it-IT"/>
        </a:p>
      </dgm:t>
    </dgm:pt>
    <dgm:pt modelId="{60A7A7FE-B93A-4B6E-BF8B-B574E76F67C5}" type="parTrans" cxnId="{3CCA4BFC-92DE-4507-9FC2-41414C48426D}">
      <dgm:prSet/>
      <dgm:spPr/>
      <dgm:t>
        <a:bodyPr/>
        <a:lstStyle/>
        <a:p>
          <a:endParaRPr lang="it-IT"/>
        </a:p>
      </dgm:t>
    </dgm:pt>
    <dgm:pt modelId="{D27C00C6-DC0C-4846-B507-637CC485BF87}" type="sibTrans" cxnId="{3CCA4BFC-92DE-4507-9FC2-41414C48426D}">
      <dgm:prSet/>
      <dgm:spPr/>
      <dgm:t>
        <a:bodyPr/>
        <a:lstStyle/>
        <a:p>
          <a:endParaRPr lang="it-IT"/>
        </a:p>
      </dgm:t>
    </dgm:pt>
    <dgm:pt modelId="{62C364E3-D205-4809-959C-4814E877BE61}">
      <dgm:prSet/>
      <dgm:spPr/>
      <dgm:t>
        <a:bodyPr/>
        <a:lstStyle/>
        <a:p>
          <a:pPr rtl="0"/>
          <a:r>
            <a:rPr lang="it-IT" smtClean="0"/>
            <a:t>Il collaudo statico sia stato favorevole.</a:t>
          </a:r>
          <a:endParaRPr lang="it-IT"/>
        </a:p>
      </dgm:t>
    </dgm:pt>
    <dgm:pt modelId="{0DC68DAB-05AE-43B5-8D8C-10716BF5FAD1}" type="parTrans" cxnId="{F485EB51-3266-4A7B-BAE7-EE191880C911}">
      <dgm:prSet/>
      <dgm:spPr/>
      <dgm:t>
        <a:bodyPr/>
        <a:lstStyle/>
        <a:p>
          <a:endParaRPr lang="it-IT"/>
        </a:p>
      </dgm:t>
    </dgm:pt>
    <dgm:pt modelId="{0D217A37-323D-4671-8319-636C2ADE59FA}" type="sibTrans" cxnId="{F485EB51-3266-4A7B-BAE7-EE191880C911}">
      <dgm:prSet/>
      <dgm:spPr/>
      <dgm:t>
        <a:bodyPr/>
        <a:lstStyle/>
        <a:p>
          <a:endParaRPr lang="it-IT"/>
        </a:p>
      </dgm:t>
    </dgm:pt>
    <dgm:pt modelId="{104E07E1-8080-428E-929D-E36849CAE910}">
      <dgm:prSet/>
      <dgm:spPr/>
      <dgm:t>
        <a:bodyPr/>
        <a:lstStyle/>
        <a:p>
          <a:pPr rtl="0"/>
          <a:r>
            <a:rPr lang="it-IT" smtClean="0"/>
            <a:t>Il RUP abbia richiesto il certificato di agibilità e le certificazioni impianti/reti.</a:t>
          </a:r>
          <a:endParaRPr lang="it-IT"/>
        </a:p>
      </dgm:t>
    </dgm:pt>
    <dgm:pt modelId="{66073B4D-DB61-47F5-822F-D58706802636}" type="parTrans" cxnId="{E853455C-5ADE-496A-9D4D-261BAFFF74E8}">
      <dgm:prSet/>
      <dgm:spPr/>
      <dgm:t>
        <a:bodyPr/>
        <a:lstStyle/>
        <a:p>
          <a:endParaRPr lang="it-IT"/>
        </a:p>
      </dgm:t>
    </dgm:pt>
    <dgm:pt modelId="{6E963474-2B30-43CA-9E4B-6AEEDDDAB406}" type="sibTrans" cxnId="{E853455C-5ADE-496A-9D4D-261BAFFF74E8}">
      <dgm:prSet/>
      <dgm:spPr/>
      <dgm:t>
        <a:bodyPr/>
        <a:lstStyle/>
        <a:p>
          <a:endParaRPr lang="it-IT"/>
        </a:p>
      </dgm:t>
    </dgm:pt>
    <dgm:pt modelId="{9046A06A-AB8F-40A6-8111-4FC7FD92BBFD}">
      <dgm:prSet/>
      <dgm:spPr/>
      <dgm:t>
        <a:bodyPr/>
        <a:lstStyle/>
        <a:p>
          <a:pPr rtl="0"/>
          <a:r>
            <a:rPr lang="it-IT" smtClean="0"/>
            <a:t>Gli allacciamenti idrici, elettrici e fognari siano completati.</a:t>
          </a:r>
          <a:endParaRPr lang="it-IT"/>
        </a:p>
      </dgm:t>
    </dgm:pt>
    <dgm:pt modelId="{DE54D1A3-2318-4187-A933-6091724CD790}" type="parTrans" cxnId="{1D2E784C-189D-4421-A735-31A7A907D13B}">
      <dgm:prSet/>
      <dgm:spPr/>
      <dgm:t>
        <a:bodyPr/>
        <a:lstStyle/>
        <a:p>
          <a:endParaRPr lang="it-IT"/>
        </a:p>
      </dgm:t>
    </dgm:pt>
    <dgm:pt modelId="{32382B1A-0F5F-45F1-A822-104BB9B363C5}" type="sibTrans" cxnId="{1D2E784C-189D-4421-A735-31A7A907D13B}">
      <dgm:prSet/>
      <dgm:spPr/>
      <dgm:t>
        <a:bodyPr/>
        <a:lstStyle/>
        <a:p>
          <a:endParaRPr lang="it-IT"/>
        </a:p>
      </dgm:t>
    </dgm:pt>
    <dgm:pt modelId="{54BA2340-B480-4C21-86CA-08B3B87751E9}">
      <dgm:prSet/>
      <dgm:spPr/>
      <dgm:t>
        <a:bodyPr/>
        <a:lstStyle/>
        <a:p>
          <a:pPr rtl="0"/>
          <a:r>
            <a:rPr lang="it-IT" smtClean="0"/>
            <a:t>Le prove previste dal capitolato d’appalto siano eseguite.</a:t>
          </a:r>
          <a:endParaRPr lang="it-IT"/>
        </a:p>
      </dgm:t>
    </dgm:pt>
    <dgm:pt modelId="{812042C2-2168-442A-ACD1-8C815E0D8E12}" type="parTrans" cxnId="{09E5A915-3778-4882-B599-32BD7E90E477}">
      <dgm:prSet/>
      <dgm:spPr/>
      <dgm:t>
        <a:bodyPr/>
        <a:lstStyle/>
        <a:p>
          <a:endParaRPr lang="it-IT"/>
        </a:p>
      </dgm:t>
    </dgm:pt>
    <dgm:pt modelId="{D69D6B3C-367A-4E8F-9560-04C397C820DD}" type="sibTrans" cxnId="{09E5A915-3778-4882-B599-32BD7E90E477}">
      <dgm:prSet/>
      <dgm:spPr/>
      <dgm:t>
        <a:bodyPr/>
        <a:lstStyle/>
        <a:p>
          <a:endParaRPr lang="it-IT"/>
        </a:p>
      </dgm:t>
    </dgm:pt>
    <dgm:pt modelId="{6D795621-A1A2-4767-867C-0B54FE8B1AFF}">
      <dgm:prSet/>
      <dgm:spPr/>
      <dgm:t>
        <a:bodyPr/>
        <a:lstStyle/>
        <a:p>
          <a:pPr rtl="0"/>
          <a:r>
            <a:rPr lang="it-IT" smtClean="0"/>
            <a:t>Lo stato di consistenza dettagliato sia allegato al verbale di consegna del lavoro.</a:t>
          </a:r>
          <a:endParaRPr lang="it-IT"/>
        </a:p>
      </dgm:t>
    </dgm:pt>
    <dgm:pt modelId="{A3ACA0CF-D604-4BEF-9E9B-40D307ECECF3}" type="parTrans" cxnId="{DE9DB201-0A41-433D-9591-54FA56E8C624}">
      <dgm:prSet/>
      <dgm:spPr/>
      <dgm:t>
        <a:bodyPr/>
        <a:lstStyle/>
        <a:p>
          <a:endParaRPr lang="it-IT"/>
        </a:p>
      </dgm:t>
    </dgm:pt>
    <dgm:pt modelId="{E924F113-6A24-47A6-872E-872F9536C6CB}" type="sibTrans" cxnId="{DE9DB201-0A41-433D-9591-54FA56E8C624}">
      <dgm:prSet/>
      <dgm:spPr/>
      <dgm:t>
        <a:bodyPr/>
        <a:lstStyle/>
        <a:p>
          <a:endParaRPr lang="it-IT"/>
        </a:p>
      </dgm:t>
    </dgm:pt>
    <dgm:pt modelId="{A95941A0-E577-4851-8D36-08CD23C4A71B}" type="pres">
      <dgm:prSet presAssocID="{5490BB4C-5C09-4CD3-8316-67F9CA7E690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5EDCE228-5680-438F-B1C2-E03163CAAAFB}" type="pres">
      <dgm:prSet presAssocID="{0EE3117B-8090-4B66-9691-895DCB7F0D5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7DF8947-5955-4F94-82BF-4157329552EF}" type="pres">
      <dgm:prSet presAssocID="{0EE3117B-8090-4B66-9691-895DCB7F0D5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C114B196-3F11-44E4-BE21-0C8944A05181}" type="presOf" srcId="{54BA2340-B480-4C21-86CA-08B3B87751E9}" destId="{27DF8947-5955-4F94-82BF-4157329552EF}" srcOrd="0" destOrd="4" presId="urn:microsoft.com/office/officeart/2005/8/layout/vList2"/>
    <dgm:cxn modelId="{13BF48A7-F9ED-4149-BC8F-892F557FBCAD}" type="presOf" srcId="{0EE3117B-8090-4B66-9691-895DCB7F0D5F}" destId="{5EDCE228-5680-438F-B1C2-E03163CAAAFB}" srcOrd="0" destOrd="0" presId="urn:microsoft.com/office/officeart/2005/8/layout/vList2"/>
    <dgm:cxn modelId="{0EDD3811-EE5F-45E2-8810-1DA7810A41B1}" type="presOf" srcId="{CE15BD0A-AD7A-4F2A-8A85-7C0704161E68}" destId="{27DF8947-5955-4F94-82BF-4157329552EF}" srcOrd="0" destOrd="0" presId="urn:microsoft.com/office/officeart/2005/8/layout/vList2"/>
    <dgm:cxn modelId="{5EAA830A-0313-4E93-B4E5-4FE39E62EFC0}" type="presOf" srcId="{5490BB4C-5C09-4CD3-8316-67F9CA7E690F}" destId="{A95941A0-E577-4851-8D36-08CD23C4A71B}" srcOrd="0" destOrd="0" presId="urn:microsoft.com/office/officeart/2005/8/layout/vList2"/>
    <dgm:cxn modelId="{09E5A915-3778-4882-B599-32BD7E90E477}" srcId="{CE15BD0A-AD7A-4F2A-8A85-7C0704161E68}" destId="{54BA2340-B480-4C21-86CA-08B3B87751E9}" srcOrd="3" destOrd="0" parTransId="{812042C2-2168-442A-ACD1-8C815E0D8E12}" sibTransId="{D69D6B3C-367A-4E8F-9560-04C397C820DD}"/>
    <dgm:cxn modelId="{F485EB51-3266-4A7B-BAE7-EE191880C911}" srcId="{CE15BD0A-AD7A-4F2A-8A85-7C0704161E68}" destId="{62C364E3-D205-4809-959C-4814E877BE61}" srcOrd="0" destOrd="0" parTransId="{0DC68DAB-05AE-43B5-8D8C-10716BF5FAD1}" sibTransId="{0D217A37-323D-4671-8319-636C2ADE59FA}"/>
    <dgm:cxn modelId="{3CCA4BFC-92DE-4507-9FC2-41414C48426D}" srcId="{0EE3117B-8090-4B66-9691-895DCB7F0D5F}" destId="{CE15BD0A-AD7A-4F2A-8A85-7C0704161E68}" srcOrd="0" destOrd="0" parTransId="{60A7A7FE-B93A-4B6E-BF8B-B574E76F67C5}" sibTransId="{D27C00C6-DC0C-4846-B507-637CC485BF87}"/>
    <dgm:cxn modelId="{6EF0D4CD-76C7-49D6-BBA7-B611E2886041}" srcId="{5490BB4C-5C09-4CD3-8316-67F9CA7E690F}" destId="{0EE3117B-8090-4B66-9691-895DCB7F0D5F}" srcOrd="0" destOrd="0" parTransId="{73568D9E-C673-4879-8230-054CDA68A78F}" sibTransId="{3CB58763-DCAC-4B3A-84DC-E55136B0F597}"/>
    <dgm:cxn modelId="{94E5FB9C-F6D4-4B33-BADD-7FA8534767D9}" type="presOf" srcId="{9046A06A-AB8F-40A6-8111-4FC7FD92BBFD}" destId="{27DF8947-5955-4F94-82BF-4157329552EF}" srcOrd="0" destOrd="3" presId="urn:microsoft.com/office/officeart/2005/8/layout/vList2"/>
    <dgm:cxn modelId="{1D2E784C-189D-4421-A735-31A7A907D13B}" srcId="{CE15BD0A-AD7A-4F2A-8A85-7C0704161E68}" destId="{9046A06A-AB8F-40A6-8111-4FC7FD92BBFD}" srcOrd="2" destOrd="0" parTransId="{DE54D1A3-2318-4187-A933-6091724CD790}" sibTransId="{32382B1A-0F5F-45F1-A822-104BB9B363C5}"/>
    <dgm:cxn modelId="{82B1A4A5-31CF-484B-A892-466B49377449}" type="presOf" srcId="{104E07E1-8080-428E-929D-E36849CAE910}" destId="{27DF8947-5955-4F94-82BF-4157329552EF}" srcOrd="0" destOrd="2" presId="urn:microsoft.com/office/officeart/2005/8/layout/vList2"/>
    <dgm:cxn modelId="{76AC81F0-8831-48DE-AC96-A7D722034AD1}" type="presOf" srcId="{62C364E3-D205-4809-959C-4814E877BE61}" destId="{27DF8947-5955-4F94-82BF-4157329552EF}" srcOrd="0" destOrd="1" presId="urn:microsoft.com/office/officeart/2005/8/layout/vList2"/>
    <dgm:cxn modelId="{DE9DB201-0A41-433D-9591-54FA56E8C624}" srcId="{CE15BD0A-AD7A-4F2A-8A85-7C0704161E68}" destId="{6D795621-A1A2-4767-867C-0B54FE8B1AFF}" srcOrd="4" destOrd="0" parTransId="{A3ACA0CF-D604-4BEF-9E9B-40D307ECECF3}" sibTransId="{E924F113-6A24-47A6-872E-872F9536C6CB}"/>
    <dgm:cxn modelId="{E853455C-5ADE-496A-9D4D-261BAFFF74E8}" srcId="{CE15BD0A-AD7A-4F2A-8A85-7C0704161E68}" destId="{104E07E1-8080-428E-929D-E36849CAE910}" srcOrd="1" destOrd="0" parTransId="{66073B4D-DB61-47F5-822F-D58706802636}" sibTransId="{6E963474-2B30-43CA-9E4B-6AEEDDDAB406}"/>
    <dgm:cxn modelId="{CB5D94ED-A64A-4502-B772-F02F3948D51B}" type="presOf" srcId="{6D795621-A1A2-4767-867C-0B54FE8B1AFF}" destId="{27DF8947-5955-4F94-82BF-4157329552EF}" srcOrd="0" destOrd="5" presId="urn:microsoft.com/office/officeart/2005/8/layout/vList2"/>
    <dgm:cxn modelId="{1DF7AF90-71F3-42A0-B954-74889490F597}" type="presParOf" srcId="{A95941A0-E577-4851-8D36-08CD23C4A71B}" destId="{5EDCE228-5680-438F-B1C2-E03163CAAAFB}" srcOrd="0" destOrd="0" presId="urn:microsoft.com/office/officeart/2005/8/layout/vList2"/>
    <dgm:cxn modelId="{1C4C0430-2FEC-48FC-9D8D-24A1044DDC6D}" type="presParOf" srcId="{A95941A0-E577-4851-8D36-08CD23C4A71B}" destId="{27DF8947-5955-4F94-82BF-4157329552E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2.xml><?xml version="1.0" encoding="utf-8"?>
<dgm:dataModel xmlns:dgm="http://schemas.openxmlformats.org/drawingml/2006/diagram" xmlns:a="http://schemas.openxmlformats.org/drawingml/2006/main">
  <dgm:ptLst>
    <dgm:pt modelId="{B9ACCB20-8424-4160-ADE8-9C1CB513F482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7BB39294-B6C5-4A3F-8052-04572EAF2DBC}">
      <dgm:prSet/>
      <dgm:spPr/>
      <dgm:t>
        <a:bodyPr/>
        <a:lstStyle/>
        <a:p>
          <a:pPr rtl="0"/>
          <a:r>
            <a:rPr lang="it-IT" b="1" smtClean="0"/>
            <a:t>Condizioni per la presa in consegna anticipata:</a:t>
          </a:r>
          <a:endParaRPr lang="it-IT"/>
        </a:p>
      </dgm:t>
    </dgm:pt>
    <dgm:pt modelId="{155825F0-3C09-4191-88DB-D7B59A46C3F0}" type="parTrans" cxnId="{BEA3A243-C073-4614-92BF-F406BDCEC5F2}">
      <dgm:prSet/>
      <dgm:spPr/>
      <dgm:t>
        <a:bodyPr/>
        <a:lstStyle/>
        <a:p>
          <a:endParaRPr lang="it-IT"/>
        </a:p>
      </dgm:t>
    </dgm:pt>
    <dgm:pt modelId="{A11645EB-C088-4045-B145-CB340FB9DEAA}" type="sibTrans" cxnId="{BEA3A243-C073-4614-92BF-F406BDCEC5F2}">
      <dgm:prSet/>
      <dgm:spPr/>
      <dgm:t>
        <a:bodyPr/>
        <a:lstStyle/>
        <a:p>
          <a:endParaRPr lang="it-IT"/>
        </a:p>
      </dgm:t>
    </dgm:pt>
    <dgm:pt modelId="{05ED5A14-B8DB-469F-B59B-656EFD6E2085}" type="pres">
      <dgm:prSet presAssocID="{B9ACCB20-8424-4160-ADE8-9C1CB513F48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75A842A8-E849-4A03-B56D-FD10D7B26EC4}" type="pres">
      <dgm:prSet presAssocID="{7BB39294-B6C5-4A3F-8052-04572EAF2DB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9EB0E9F-35B9-44F5-9EC1-1C2BB73A6E9D}" type="presOf" srcId="{B9ACCB20-8424-4160-ADE8-9C1CB513F482}" destId="{05ED5A14-B8DB-469F-B59B-656EFD6E2085}" srcOrd="0" destOrd="0" presId="urn:microsoft.com/office/officeart/2005/8/layout/vList2"/>
    <dgm:cxn modelId="{BEA3A243-C073-4614-92BF-F406BDCEC5F2}" srcId="{B9ACCB20-8424-4160-ADE8-9C1CB513F482}" destId="{7BB39294-B6C5-4A3F-8052-04572EAF2DBC}" srcOrd="0" destOrd="0" parTransId="{155825F0-3C09-4191-88DB-D7B59A46C3F0}" sibTransId="{A11645EB-C088-4045-B145-CB340FB9DEAA}"/>
    <dgm:cxn modelId="{8EEAB4A7-1341-4C36-8DFD-3162BAC6CD2A}" type="presOf" srcId="{7BB39294-B6C5-4A3F-8052-04572EAF2DBC}" destId="{75A842A8-E849-4A03-B56D-FD10D7B26EC4}" srcOrd="0" destOrd="0" presId="urn:microsoft.com/office/officeart/2005/8/layout/vList2"/>
    <dgm:cxn modelId="{BE0EDBA8-1445-4AA6-B173-7AE6B7700FA8}" type="presParOf" srcId="{05ED5A14-B8DB-469F-B59B-656EFD6E2085}" destId="{75A842A8-E849-4A03-B56D-FD10D7B26EC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3.xml><?xml version="1.0" encoding="utf-8"?>
<dgm:dataModel xmlns:dgm="http://schemas.openxmlformats.org/drawingml/2006/diagram" xmlns:a="http://schemas.openxmlformats.org/drawingml/2006/main">
  <dgm:ptLst>
    <dgm:pt modelId="{78859756-7168-449B-898C-06AF113BB337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3416AF4D-AC09-4052-A2F7-A0AD050B7E8C}">
      <dgm:prSet/>
      <dgm:spPr/>
      <dgm:t>
        <a:bodyPr/>
        <a:lstStyle/>
        <a:p>
          <a:pPr rtl="0"/>
          <a:r>
            <a:rPr lang="it-IT" b="1" smtClean="0"/>
            <a:t>Ruolo dell’organo di collaudo:</a:t>
          </a:r>
          <a:endParaRPr lang="it-IT"/>
        </a:p>
      </dgm:t>
    </dgm:pt>
    <dgm:pt modelId="{4CE61024-F1FC-45EF-B283-51D6A4DB0EFD}" type="parTrans" cxnId="{2750605F-4CA8-47D5-BF82-5DD5011C3102}">
      <dgm:prSet/>
      <dgm:spPr/>
      <dgm:t>
        <a:bodyPr/>
        <a:lstStyle/>
        <a:p>
          <a:endParaRPr lang="it-IT"/>
        </a:p>
      </dgm:t>
    </dgm:pt>
    <dgm:pt modelId="{4393AA8B-2C48-4774-873F-3D74038A2CE5}" type="sibTrans" cxnId="{2750605F-4CA8-47D5-BF82-5DD5011C3102}">
      <dgm:prSet/>
      <dgm:spPr/>
      <dgm:t>
        <a:bodyPr/>
        <a:lstStyle/>
        <a:p>
          <a:endParaRPr lang="it-IT"/>
        </a:p>
      </dgm:t>
    </dgm:pt>
    <dgm:pt modelId="{8E6118BF-2C68-4899-BA7F-699D12E8A3F7}">
      <dgm:prSet/>
      <dgm:spPr/>
      <dgm:t>
        <a:bodyPr/>
        <a:lstStyle/>
        <a:p>
          <a:pPr rtl="0"/>
          <a:r>
            <a:rPr lang="it-IT" smtClean="0"/>
            <a:t>Su richiesta della stazione appaltante, verifica che l’opera sia utilizzabile in sicurezza, senza inconvenienti e nel rispetto dei patti contrattuali.</a:t>
          </a:r>
          <a:endParaRPr lang="it-IT"/>
        </a:p>
      </dgm:t>
    </dgm:pt>
    <dgm:pt modelId="{F3E9153F-19FB-4627-A8D1-FC250BE50CB9}" type="parTrans" cxnId="{8AEE35B9-FA59-47A2-B5B5-B88B7520A7D2}">
      <dgm:prSet/>
      <dgm:spPr/>
      <dgm:t>
        <a:bodyPr/>
        <a:lstStyle/>
        <a:p>
          <a:endParaRPr lang="it-IT"/>
        </a:p>
      </dgm:t>
    </dgm:pt>
    <dgm:pt modelId="{B34CD3D6-D9A4-419C-B5F4-FF4431706556}" type="sibTrans" cxnId="{8AEE35B9-FA59-47A2-B5B5-B88B7520A7D2}">
      <dgm:prSet/>
      <dgm:spPr/>
      <dgm:t>
        <a:bodyPr/>
        <a:lstStyle/>
        <a:p>
          <a:endParaRPr lang="it-IT"/>
        </a:p>
      </dgm:t>
    </dgm:pt>
    <dgm:pt modelId="{BB972928-F9D7-45E8-8CFB-92BF9AB17D86}">
      <dgm:prSet/>
      <dgm:spPr/>
      <dgm:t>
        <a:bodyPr/>
        <a:lstStyle/>
        <a:p>
          <a:pPr rtl="0"/>
          <a:r>
            <a:rPr lang="it-IT" smtClean="0"/>
            <a:t>Redige un verbale firmato dal direttore dei lavori, dal RUP e dal collaudatore con le osservazioni e conclusioni.</a:t>
          </a:r>
          <a:endParaRPr lang="it-IT"/>
        </a:p>
      </dgm:t>
    </dgm:pt>
    <dgm:pt modelId="{9635AC8B-593A-4F8A-A94B-5340C71667DE}" type="parTrans" cxnId="{28BBE5F0-A013-4860-B806-5454F3AB7C3D}">
      <dgm:prSet/>
      <dgm:spPr/>
      <dgm:t>
        <a:bodyPr/>
        <a:lstStyle/>
        <a:p>
          <a:endParaRPr lang="it-IT"/>
        </a:p>
      </dgm:t>
    </dgm:pt>
    <dgm:pt modelId="{878EE941-729C-42D7-A23D-9B9DC4B6F223}" type="sibTrans" cxnId="{28BBE5F0-A013-4860-B806-5454F3AB7C3D}">
      <dgm:prSet/>
      <dgm:spPr/>
      <dgm:t>
        <a:bodyPr/>
        <a:lstStyle/>
        <a:p>
          <a:endParaRPr lang="it-IT"/>
        </a:p>
      </dgm:t>
    </dgm:pt>
    <dgm:pt modelId="{C1A8A305-C114-426E-962C-10260253F3BD}" type="pres">
      <dgm:prSet presAssocID="{78859756-7168-449B-898C-06AF113BB33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71E7337A-6D13-4AC4-914A-30A33807FC62}" type="pres">
      <dgm:prSet presAssocID="{3416AF4D-AC09-4052-A2F7-A0AD050B7E8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F24D949-EAAD-40D4-8F0E-BA8D2314A82A}" type="pres">
      <dgm:prSet presAssocID="{3416AF4D-AC09-4052-A2F7-A0AD050B7E8C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DD11CCB6-B5D8-40D2-820D-D72E591236B5}" type="presOf" srcId="{8E6118BF-2C68-4899-BA7F-699D12E8A3F7}" destId="{1F24D949-EAAD-40D4-8F0E-BA8D2314A82A}" srcOrd="0" destOrd="0" presId="urn:microsoft.com/office/officeart/2005/8/layout/vList2"/>
    <dgm:cxn modelId="{AB90B0BD-8E0D-47E6-ACBB-CDCF6EDC2CE8}" type="presOf" srcId="{78859756-7168-449B-898C-06AF113BB337}" destId="{C1A8A305-C114-426E-962C-10260253F3BD}" srcOrd="0" destOrd="0" presId="urn:microsoft.com/office/officeart/2005/8/layout/vList2"/>
    <dgm:cxn modelId="{28BBE5F0-A013-4860-B806-5454F3AB7C3D}" srcId="{3416AF4D-AC09-4052-A2F7-A0AD050B7E8C}" destId="{BB972928-F9D7-45E8-8CFB-92BF9AB17D86}" srcOrd="1" destOrd="0" parTransId="{9635AC8B-593A-4F8A-A94B-5340C71667DE}" sibTransId="{878EE941-729C-42D7-A23D-9B9DC4B6F223}"/>
    <dgm:cxn modelId="{8AEE35B9-FA59-47A2-B5B5-B88B7520A7D2}" srcId="{3416AF4D-AC09-4052-A2F7-A0AD050B7E8C}" destId="{8E6118BF-2C68-4899-BA7F-699D12E8A3F7}" srcOrd="0" destOrd="0" parTransId="{F3E9153F-19FB-4627-A8D1-FC250BE50CB9}" sibTransId="{B34CD3D6-D9A4-419C-B5F4-FF4431706556}"/>
    <dgm:cxn modelId="{0E64D668-45A8-4F79-89D5-12778565B981}" type="presOf" srcId="{3416AF4D-AC09-4052-A2F7-A0AD050B7E8C}" destId="{71E7337A-6D13-4AC4-914A-30A33807FC62}" srcOrd="0" destOrd="0" presId="urn:microsoft.com/office/officeart/2005/8/layout/vList2"/>
    <dgm:cxn modelId="{AF5C1CDC-4CBD-4FEE-AF6D-64385E849ED5}" type="presOf" srcId="{BB972928-F9D7-45E8-8CFB-92BF9AB17D86}" destId="{1F24D949-EAAD-40D4-8F0E-BA8D2314A82A}" srcOrd="0" destOrd="1" presId="urn:microsoft.com/office/officeart/2005/8/layout/vList2"/>
    <dgm:cxn modelId="{2750605F-4CA8-47D5-BF82-5DD5011C3102}" srcId="{78859756-7168-449B-898C-06AF113BB337}" destId="{3416AF4D-AC09-4052-A2F7-A0AD050B7E8C}" srcOrd="0" destOrd="0" parTransId="{4CE61024-F1FC-45EF-B283-51D6A4DB0EFD}" sibTransId="{4393AA8B-2C48-4774-873F-3D74038A2CE5}"/>
    <dgm:cxn modelId="{9063C3C1-DDF6-461A-90F2-302FA1E86348}" type="presParOf" srcId="{C1A8A305-C114-426E-962C-10260253F3BD}" destId="{71E7337A-6D13-4AC4-914A-30A33807FC62}" srcOrd="0" destOrd="0" presId="urn:microsoft.com/office/officeart/2005/8/layout/vList2"/>
    <dgm:cxn modelId="{D7D6A5FA-BD39-4389-B323-8FF4719FA2BD}" type="presParOf" srcId="{C1A8A305-C114-426E-962C-10260253F3BD}" destId="{1F24D949-EAAD-40D4-8F0E-BA8D2314A82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14.xml><?xml version="1.0" encoding="utf-8"?>
<dgm:dataModel xmlns:dgm="http://schemas.openxmlformats.org/drawingml/2006/diagram" xmlns:a="http://schemas.openxmlformats.org/drawingml/2006/main">
  <dgm:ptLst>
    <dgm:pt modelId="{48559F41-05CD-492F-A6B7-D35346F5D98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5B0397B1-6690-4791-8C7A-00F1945A464F}">
      <dgm:prSet/>
      <dgm:spPr/>
      <dgm:t>
        <a:bodyPr/>
        <a:lstStyle/>
        <a:p>
          <a:pPr rtl="0"/>
          <a:r>
            <a:rPr lang="it-IT" b="1" dirty="0" smtClean="0"/>
            <a:t>Verifica e verbale:</a:t>
          </a:r>
          <a:endParaRPr lang="it-IT" dirty="0"/>
        </a:p>
      </dgm:t>
    </dgm:pt>
    <dgm:pt modelId="{3D4F9AD5-9003-4B7A-A324-31AEB8876326}" type="parTrans" cxnId="{9A9F96FA-DEAD-4B1A-8B9E-B5A35A6E3E16}">
      <dgm:prSet/>
      <dgm:spPr/>
      <dgm:t>
        <a:bodyPr/>
        <a:lstStyle/>
        <a:p>
          <a:endParaRPr lang="it-IT"/>
        </a:p>
      </dgm:t>
    </dgm:pt>
    <dgm:pt modelId="{EF6FA515-9709-47B3-8F82-8F328D5A7C67}" type="sibTrans" cxnId="{9A9F96FA-DEAD-4B1A-8B9E-B5A35A6E3E16}">
      <dgm:prSet/>
      <dgm:spPr/>
      <dgm:t>
        <a:bodyPr/>
        <a:lstStyle/>
        <a:p>
          <a:endParaRPr lang="it-IT"/>
        </a:p>
      </dgm:t>
    </dgm:pt>
    <dgm:pt modelId="{A8008660-35C6-4B48-88B8-4A0F7B8D0E59}" type="pres">
      <dgm:prSet presAssocID="{48559F41-05CD-492F-A6B7-D35346F5D98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07CAFACF-0B77-4609-BE61-E5973309F04E}" type="pres">
      <dgm:prSet presAssocID="{5B0397B1-6690-4791-8C7A-00F1945A464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8484EFD8-7537-453A-BB12-3FD0169916ED}" type="presOf" srcId="{48559F41-05CD-492F-A6B7-D35346F5D98A}" destId="{A8008660-35C6-4B48-88B8-4A0F7B8D0E59}" srcOrd="0" destOrd="0" presId="urn:microsoft.com/office/officeart/2005/8/layout/vList2"/>
    <dgm:cxn modelId="{C28A724D-D253-4402-B20C-D84936C5D654}" type="presOf" srcId="{5B0397B1-6690-4791-8C7A-00F1945A464F}" destId="{07CAFACF-0B77-4609-BE61-E5973309F04E}" srcOrd="0" destOrd="0" presId="urn:microsoft.com/office/officeart/2005/8/layout/vList2"/>
    <dgm:cxn modelId="{9A9F96FA-DEAD-4B1A-8B9E-B5A35A6E3E16}" srcId="{48559F41-05CD-492F-A6B7-D35346F5D98A}" destId="{5B0397B1-6690-4791-8C7A-00F1945A464F}" srcOrd="0" destOrd="0" parTransId="{3D4F9AD5-9003-4B7A-A324-31AEB8876326}" sibTransId="{EF6FA515-9709-47B3-8F82-8F328D5A7C67}"/>
    <dgm:cxn modelId="{417D12C5-4D8D-410B-9651-98BEEF069CB3}" type="presParOf" srcId="{A8008660-35C6-4B48-88B8-4A0F7B8D0E59}" destId="{07CAFACF-0B77-4609-BE61-E5973309F04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15.xml><?xml version="1.0" encoding="utf-8"?>
<dgm:dataModel xmlns:dgm="http://schemas.openxmlformats.org/drawingml/2006/diagram" xmlns:a="http://schemas.openxmlformats.org/drawingml/2006/main">
  <dgm:ptLst>
    <dgm:pt modelId="{78BC377D-937C-422E-AE76-06BF0B26CACC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629CA101-ED4A-452A-8DCE-469DE3C3ACC5}">
      <dgm:prSet/>
      <dgm:spPr/>
      <dgm:t>
        <a:bodyPr/>
        <a:lstStyle/>
        <a:p>
          <a:pPr rtl="0"/>
          <a:r>
            <a:rPr lang="it-IT" b="1" smtClean="0"/>
            <a:t>Giudizio definitivo:</a:t>
          </a:r>
          <a:endParaRPr lang="it-IT"/>
        </a:p>
      </dgm:t>
    </dgm:pt>
    <dgm:pt modelId="{AF0A58AC-36E5-4BC2-8D32-2BA109BBBFD2}" type="parTrans" cxnId="{DAD5ECAC-DB51-4624-9743-3918D3E19F3C}">
      <dgm:prSet/>
      <dgm:spPr/>
      <dgm:t>
        <a:bodyPr/>
        <a:lstStyle/>
        <a:p>
          <a:endParaRPr lang="it-IT"/>
        </a:p>
      </dgm:t>
    </dgm:pt>
    <dgm:pt modelId="{284DCBB0-A7BB-4F38-8ABF-070A80CE1B00}" type="sibTrans" cxnId="{DAD5ECAC-DB51-4624-9743-3918D3E19F3C}">
      <dgm:prSet/>
      <dgm:spPr/>
      <dgm:t>
        <a:bodyPr/>
        <a:lstStyle/>
        <a:p>
          <a:endParaRPr lang="it-IT"/>
        </a:p>
      </dgm:t>
    </dgm:pt>
    <dgm:pt modelId="{11DDE9F3-D14F-4999-A1E0-CAF68A9ECF47}">
      <dgm:prSet/>
      <dgm:spPr/>
      <dgm:t>
        <a:bodyPr/>
        <a:lstStyle/>
        <a:p>
          <a:pPr rtl="0"/>
          <a:r>
            <a:rPr lang="it-IT" smtClean="0"/>
            <a:t>La presa in consegna anticipata non modifica il giudizio finale sull’opera, né influisce su eventuali questioni o responsabilità dell’esecutore.</a:t>
          </a:r>
          <a:endParaRPr lang="it-IT"/>
        </a:p>
      </dgm:t>
    </dgm:pt>
    <dgm:pt modelId="{86A291A9-A2F7-45E2-BA42-12C836C5DEF8}" type="parTrans" cxnId="{E497C36B-3B99-456E-A598-052B39D8174D}">
      <dgm:prSet/>
      <dgm:spPr/>
      <dgm:t>
        <a:bodyPr/>
        <a:lstStyle/>
        <a:p>
          <a:endParaRPr lang="it-IT"/>
        </a:p>
      </dgm:t>
    </dgm:pt>
    <dgm:pt modelId="{5994B3DD-C053-4EEC-8FEA-84B468B1F8A0}" type="sibTrans" cxnId="{E497C36B-3B99-456E-A598-052B39D8174D}">
      <dgm:prSet/>
      <dgm:spPr/>
      <dgm:t>
        <a:bodyPr/>
        <a:lstStyle/>
        <a:p>
          <a:endParaRPr lang="it-IT"/>
        </a:p>
      </dgm:t>
    </dgm:pt>
    <dgm:pt modelId="{5B375249-9BDA-4D9B-8D53-E359EDDF76DD}" type="pres">
      <dgm:prSet presAssocID="{78BC377D-937C-422E-AE76-06BF0B26CAC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09F6629F-491F-4512-8AFD-FB16AF7E0BAA}" type="pres">
      <dgm:prSet presAssocID="{629CA101-ED4A-452A-8DCE-469DE3C3ACC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60CC1AA-5818-4581-9AB6-9653EAF9E554}" type="pres">
      <dgm:prSet presAssocID="{629CA101-ED4A-452A-8DCE-469DE3C3ACC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E806D446-8C84-4A63-8995-2CD06992AE7D}" type="presOf" srcId="{629CA101-ED4A-452A-8DCE-469DE3C3ACC5}" destId="{09F6629F-491F-4512-8AFD-FB16AF7E0BAA}" srcOrd="0" destOrd="0" presId="urn:microsoft.com/office/officeart/2005/8/layout/vList2"/>
    <dgm:cxn modelId="{A4878730-F9CB-4E1E-87A4-521D7A656A78}" type="presOf" srcId="{11DDE9F3-D14F-4999-A1E0-CAF68A9ECF47}" destId="{A60CC1AA-5818-4581-9AB6-9653EAF9E554}" srcOrd="0" destOrd="0" presId="urn:microsoft.com/office/officeart/2005/8/layout/vList2"/>
    <dgm:cxn modelId="{DAD5ECAC-DB51-4624-9743-3918D3E19F3C}" srcId="{78BC377D-937C-422E-AE76-06BF0B26CACC}" destId="{629CA101-ED4A-452A-8DCE-469DE3C3ACC5}" srcOrd="0" destOrd="0" parTransId="{AF0A58AC-36E5-4BC2-8D32-2BA109BBBFD2}" sibTransId="{284DCBB0-A7BB-4F38-8ABF-070A80CE1B00}"/>
    <dgm:cxn modelId="{E497C36B-3B99-456E-A598-052B39D8174D}" srcId="{629CA101-ED4A-452A-8DCE-469DE3C3ACC5}" destId="{11DDE9F3-D14F-4999-A1E0-CAF68A9ECF47}" srcOrd="0" destOrd="0" parTransId="{86A291A9-A2F7-45E2-BA42-12C836C5DEF8}" sibTransId="{5994B3DD-C053-4EEC-8FEA-84B468B1F8A0}"/>
    <dgm:cxn modelId="{E8491265-6D9E-438E-97CB-C21DCB08BC2C}" type="presOf" srcId="{78BC377D-937C-422E-AE76-06BF0B26CACC}" destId="{5B375249-9BDA-4D9B-8D53-E359EDDF76DD}" srcOrd="0" destOrd="0" presId="urn:microsoft.com/office/officeart/2005/8/layout/vList2"/>
    <dgm:cxn modelId="{FF1A244B-773E-4E96-968C-4119A6B2BCDC}" type="presParOf" srcId="{5B375249-9BDA-4D9B-8D53-E359EDDF76DD}" destId="{09F6629F-491F-4512-8AFD-FB16AF7E0BAA}" srcOrd="0" destOrd="0" presId="urn:microsoft.com/office/officeart/2005/8/layout/vList2"/>
    <dgm:cxn modelId="{133BCA1F-31F2-4B55-995B-0FC4A6E1786D}" type="presParOf" srcId="{5B375249-9BDA-4D9B-8D53-E359EDDF76DD}" destId="{A60CC1AA-5818-4581-9AB6-9653EAF9E55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116.xml><?xml version="1.0" encoding="utf-8"?>
<dgm:dataModel xmlns:dgm="http://schemas.openxmlformats.org/drawingml/2006/diagram" xmlns:a="http://schemas.openxmlformats.org/drawingml/2006/main">
  <dgm:ptLst>
    <dgm:pt modelId="{352F847A-BF71-4886-958B-24D03FA1B10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5A70FE7E-5E34-4407-99B7-B9234EC74B87}">
      <dgm:prSet/>
      <dgm:spPr/>
      <dgm:t>
        <a:bodyPr/>
        <a:lstStyle/>
        <a:p>
          <a:pPr rtl="0"/>
          <a:r>
            <a:rPr lang="it-IT" b="1" smtClean="0"/>
            <a:t>Effetti della presa in consegna:</a:t>
          </a:r>
          <a:endParaRPr lang="it-IT"/>
        </a:p>
      </dgm:t>
    </dgm:pt>
    <dgm:pt modelId="{01E1A19A-6CE7-4489-852C-6400A13FE3D5}" type="parTrans" cxnId="{DF379433-CE40-4150-ADED-B75F77532976}">
      <dgm:prSet/>
      <dgm:spPr/>
      <dgm:t>
        <a:bodyPr/>
        <a:lstStyle/>
        <a:p>
          <a:endParaRPr lang="it-IT"/>
        </a:p>
      </dgm:t>
    </dgm:pt>
    <dgm:pt modelId="{BB5D87CF-5FD9-4424-ACD0-9397CC9BA7D8}" type="sibTrans" cxnId="{DF379433-CE40-4150-ADED-B75F77532976}">
      <dgm:prSet/>
      <dgm:spPr/>
      <dgm:t>
        <a:bodyPr/>
        <a:lstStyle/>
        <a:p>
          <a:endParaRPr lang="it-IT"/>
        </a:p>
      </dgm:t>
    </dgm:pt>
    <dgm:pt modelId="{87C64AA4-FCB7-489C-9DBD-52CDACCE21BE}" type="pres">
      <dgm:prSet presAssocID="{352F847A-BF71-4886-958B-24D03FA1B1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60BEF97D-9E0E-441F-9777-7DEDDA59F429}" type="pres">
      <dgm:prSet presAssocID="{5A70FE7E-5E34-4407-99B7-B9234EC74B8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FC4F4634-BD89-4251-BE67-264483174521}" type="presOf" srcId="{352F847A-BF71-4886-958B-24D03FA1B10A}" destId="{87C64AA4-FCB7-489C-9DBD-52CDACCE21BE}" srcOrd="0" destOrd="0" presId="urn:microsoft.com/office/officeart/2005/8/layout/vList2"/>
    <dgm:cxn modelId="{DF379433-CE40-4150-ADED-B75F77532976}" srcId="{352F847A-BF71-4886-958B-24D03FA1B10A}" destId="{5A70FE7E-5E34-4407-99B7-B9234EC74B87}" srcOrd="0" destOrd="0" parTransId="{01E1A19A-6CE7-4489-852C-6400A13FE3D5}" sibTransId="{BB5D87CF-5FD9-4424-ACD0-9397CC9BA7D8}"/>
    <dgm:cxn modelId="{8CCC23C8-96FA-4338-9388-EFD19453140A}" type="presOf" srcId="{5A70FE7E-5E34-4407-99B7-B9234EC74B87}" destId="{60BEF97D-9E0E-441F-9777-7DEDDA59F429}" srcOrd="0" destOrd="0" presId="urn:microsoft.com/office/officeart/2005/8/layout/vList2"/>
    <dgm:cxn modelId="{6590AF13-92A6-41AE-A468-FB2EE1EDB3DB}" type="presParOf" srcId="{87C64AA4-FCB7-489C-9DBD-52CDACCE21BE}" destId="{60BEF97D-9E0E-441F-9777-7DEDDA59F42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117.xml><?xml version="1.0" encoding="utf-8"?>
<dgm:dataModel xmlns:dgm="http://schemas.openxmlformats.org/drawingml/2006/diagram" xmlns:a="http://schemas.openxmlformats.org/drawingml/2006/main">
  <dgm:ptLst>
    <dgm:pt modelId="{675ABE43-A57F-452F-8D9C-6C510D27F88D}" type="doc">
      <dgm:prSet loTypeId="urn:microsoft.com/office/officeart/2008/layout/BendingPictureCaption" loCatId="picture" qsTypeId="urn:microsoft.com/office/officeart/2005/8/quickstyle/simple3" qsCatId="simple" csTypeId="urn:microsoft.com/office/officeart/2005/8/colors/accent1_2" csCatId="accent1" phldr="0"/>
      <dgm:spPr/>
      <dgm:t>
        <a:bodyPr/>
        <a:lstStyle/>
        <a:p>
          <a:endParaRPr lang="it-IT"/>
        </a:p>
      </dgm:t>
    </dgm:pt>
    <dgm:pt modelId="{E33AB3EC-CDEC-46F6-B1AC-3BAA5CFD51A1}">
      <dgm:prSet phldrT="[Testo]" phldr="1"/>
      <dgm:spPr/>
      <dgm:t>
        <a:bodyPr/>
        <a:lstStyle/>
        <a:p>
          <a:endParaRPr lang="it-IT"/>
        </a:p>
      </dgm:t>
    </dgm:pt>
    <dgm:pt modelId="{6F3ED58C-37B1-4F5E-9442-189AB0DB27CC}" type="parTrans" cxnId="{6CC82247-9D05-43A8-A8FE-F35F83D75026}">
      <dgm:prSet/>
      <dgm:spPr/>
      <dgm:t>
        <a:bodyPr/>
        <a:lstStyle/>
        <a:p>
          <a:endParaRPr lang="it-IT"/>
        </a:p>
      </dgm:t>
    </dgm:pt>
    <dgm:pt modelId="{6E532946-CA7B-4739-8113-D3E374D12AFF}" type="sibTrans" cxnId="{6CC82247-9D05-43A8-A8FE-F35F83D75026}">
      <dgm:prSet/>
      <dgm:spPr/>
      <dgm:t>
        <a:bodyPr/>
        <a:lstStyle/>
        <a:p>
          <a:endParaRPr lang="it-IT"/>
        </a:p>
      </dgm:t>
    </dgm:pt>
    <dgm:pt modelId="{E1EDB372-C857-42BD-8A5D-95DE5FD9389C}">
      <dgm:prSet phldrT="[Testo]" phldr="1"/>
      <dgm:spPr/>
      <dgm:t>
        <a:bodyPr/>
        <a:lstStyle/>
        <a:p>
          <a:endParaRPr lang="it-IT"/>
        </a:p>
      </dgm:t>
    </dgm:pt>
    <dgm:pt modelId="{3A495B50-77A1-4E85-8099-A995C477E06D}" type="parTrans" cxnId="{E50C2FC1-FCC0-4370-96AC-FA28661BCCC7}">
      <dgm:prSet/>
      <dgm:spPr/>
      <dgm:t>
        <a:bodyPr/>
        <a:lstStyle/>
        <a:p>
          <a:endParaRPr lang="it-IT"/>
        </a:p>
      </dgm:t>
    </dgm:pt>
    <dgm:pt modelId="{EFEC3E7A-F553-45A6-8E87-0F75FE31DB00}" type="sibTrans" cxnId="{E50C2FC1-FCC0-4370-96AC-FA28661BCCC7}">
      <dgm:prSet/>
      <dgm:spPr/>
      <dgm:t>
        <a:bodyPr/>
        <a:lstStyle/>
        <a:p>
          <a:endParaRPr lang="it-IT"/>
        </a:p>
      </dgm:t>
    </dgm:pt>
    <dgm:pt modelId="{41DE7802-1BCC-49F9-84FA-64A770281D04}" type="pres">
      <dgm:prSet presAssocID="{675ABE43-A57F-452F-8D9C-6C510D27F88D}" presName="diagram" presStyleCnt="0">
        <dgm:presLayoutVars>
          <dgm:dir/>
        </dgm:presLayoutVars>
      </dgm:prSet>
      <dgm:spPr/>
      <dgm:t>
        <a:bodyPr/>
        <a:lstStyle/>
        <a:p>
          <a:endParaRPr lang="it-IT"/>
        </a:p>
      </dgm:t>
    </dgm:pt>
    <dgm:pt modelId="{876DA349-6EFF-4471-9EB6-80251E6794FB}" type="pres">
      <dgm:prSet presAssocID="{E33AB3EC-CDEC-46F6-B1AC-3BAA5CFD51A1}" presName="composite" presStyleCnt="0"/>
      <dgm:spPr/>
    </dgm:pt>
    <dgm:pt modelId="{49D91319-609C-4007-BCF2-DFB7F85C2F27}" type="pres">
      <dgm:prSet presAssocID="{E33AB3EC-CDEC-46F6-B1AC-3BAA5CFD51A1}" presName="Image" presStyleLbl="bgShp" presStyleIdx="0" presStyleCnt="2"/>
      <dgm:spPr/>
    </dgm:pt>
    <dgm:pt modelId="{51E51EDC-B28E-4B5B-82C8-4B5A0A7DD886}" type="pres">
      <dgm:prSet presAssocID="{E33AB3EC-CDEC-46F6-B1AC-3BAA5CFD51A1}" presName="Parent" presStyleLbl="node0" presStyleIdx="0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0B782A6-BB8C-428D-916E-A3F113925889}" type="pres">
      <dgm:prSet presAssocID="{6E532946-CA7B-4739-8113-D3E374D12AFF}" presName="sibTrans" presStyleCnt="0"/>
      <dgm:spPr/>
    </dgm:pt>
    <dgm:pt modelId="{341EA605-81BF-4431-8911-4FB4B96932D9}" type="pres">
      <dgm:prSet presAssocID="{E1EDB372-C857-42BD-8A5D-95DE5FD9389C}" presName="composite" presStyleCnt="0"/>
      <dgm:spPr/>
    </dgm:pt>
    <dgm:pt modelId="{0853601D-EEA1-48E0-A429-3DF7FC3CA619}" type="pres">
      <dgm:prSet presAssocID="{E1EDB372-C857-42BD-8A5D-95DE5FD9389C}" presName="Image" presStyleLbl="bgShp" presStyleIdx="1" presStyleCnt="2"/>
      <dgm:spPr/>
    </dgm:pt>
    <dgm:pt modelId="{288DB864-44D5-42C2-82BB-069C06B417F1}" type="pres">
      <dgm:prSet presAssocID="{E1EDB372-C857-42BD-8A5D-95DE5FD9389C}" presName="Parent" presStyleLbl="node0" presStyleIdx="1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ED23E08-4D65-4E7C-AF00-5ADDDB77E5D6}" type="presOf" srcId="{675ABE43-A57F-452F-8D9C-6C510D27F88D}" destId="{41DE7802-1BCC-49F9-84FA-64A770281D04}" srcOrd="0" destOrd="0" presId="urn:microsoft.com/office/officeart/2008/layout/BendingPictureCaption"/>
    <dgm:cxn modelId="{6CC82247-9D05-43A8-A8FE-F35F83D75026}" srcId="{675ABE43-A57F-452F-8D9C-6C510D27F88D}" destId="{E33AB3EC-CDEC-46F6-B1AC-3BAA5CFD51A1}" srcOrd="0" destOrd="0" parTransId="{6F3ED58C-37B1-4F5E-9442-189AB0DB27CC}" sibTransId="{6E532946-CA7B-4739-8113-D3E374D12AFF}"/>
    <dgm:cxn modelId="{649A3368-A489-4D01-A5B1-4B852853D5BC}" type="presOf" srcId="{E33AB3EC-CDEC-46F6-B1AC-3BAA5CFD51A1}" destId="{51E51EDC-B28E-4B5B-82C8-4B5A0A7DD886}" srcOrd="0" destOrd="0" presId="urn:microsoft.com/office/officeart/2008/layout/BendingPictureCaption"/>
    <dgm:cxn modelId="{0B2796A8-2C00-4EE1-BFAD-7ADAD7167295}" type="presOf" srcId="{E1EDB372-C857-42BD-8A5D-95DE5FD9389C}" destId="{288DB864-44D5-42C2-82BB-069C06B417F1}" srcOrd="0" destOrd="0" presId="urn:microsoft.com/office/officeart/2008/layout/BendingPictureCaption"/>
    <dgm:cxn modelId="{E50C2FC1-FCC0-4370-96AC-FA28661BCCC7}" srcId="{675ABE43-A57F-452F-8D9C-6C510D27F88D}" destId="{E1EDB372-C857-42BD-8A5D-95DE5FD9389C}" srcOrd="1" destOrd="0" parTransId="{3A495B50-77A1-4E85-8099-A995C477E06D}" sibTransId="{EFEC3E7A-F553-45A6-8E87-0F75FE31DB00}"/>
    <dgm:cxn modelId="{C2C8A543-87CA-49FC-AF69-003395BF5ACD}" type="presParOf" srcId="{41DE7802-1BCC-49F9-84FA-64A770281D04}" destId="{876DA349-6EFF-4471-9EB6-80251E6794FB}" srcOrd="0" destOrd="0" presId="urn:microsoft.com/office/officeart/2008/layout/BendingPictureCaption"/>
    <dgm:cxn modelId="{6B1CBB7E-3A17-467D-A6CB-304B5DC7CB3E}" type="presParOf" srcId="{876DA349-6EFF-4471-9EB6-80251E6794FB}" destId="{49D91319-609C-4007-BCF2-DFB7F85C2F27}" srcOrd="0" destOrd="0" presId="urn:microsoft.com/office/officeart/2008/layout/BendingPictureCaption"/>
    <dgm:cxn modelId="{AF4E39FB-43C3-454C-AE24-09D82044016A}" type="presParOf" srcId="{876DA349-6EFF-4471-9EB6-80251E6794FB}" destId="{51E51EDC-B28E-4B5B-82C8-4B5A0A7DD886}" srcOrd="1" destOrd="0" presId="urn:microsoft.com/office/officeart/2008/layout/BendingPictureCaption"/>
    <dgm:cxn modelId="{79A06BDE-D901-48EA-B63C-741ED50B1576}" type="presParOf" srcId="{41DE7802-1BCC-49F9-84FA-64A770281D04}" destId="{40B782A6-BB8C-428D-916E-A3F113925889}" srcOrd="1" destOrd="0" presId="urn:microsoft.com/office/officeart/2008/layout/BendingPictureCaption"/>
    <dgm:cxn modelId="{1635A731-D47B-48C4-8078-166ACB4D08B9}" type="presParOf" srcId="{41DE7802-1BCC-49F9-84FA-64A770281D04}" destId="{341EA605-81BF-4431-8911-4FB4B96932D9}" srcOrd="2" destOrd="0" presId="urn:microsoft.com/office/officeart/2008/layout/BendingPictureCaption"/>
    <dgm:cxn modelId="{7B8B1A7C-C165-44A9-A4F8-A173406FF2EC}" type="presParOf" srcId="{341EA605-81BF-4431-8911-4FB4B96932D9}" destId="{0853601D-EEA1-48E0-A429-3DF7FC3CA619}" srcOrd="0" destOrd="0" presId="urn:microsoft.com/office/officeart/2008/layout/BendingPictureCaption"/>
    <dgm:cxn modelId="{5A91FBA2-748C-41BA-9D70-D094FB384850}" type="presParOf" srcId="{341EA605-81BF-4431-8911-4FB4B96932D9}" destId="{288DB864-44D5-42C2-82BB-069C06B417F1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118.xml><?xml version="1.0" encoding="utf-8"?>
<dgm:dataModel xmlns:dgm="http://schemas.openxmlformats.org/drawingml/2006/diagram" xmlns:a="http://schemas.openxmlformats.org/drawingml/2006/main">
  <dgm:ptLst>
    <dgm:pt modelId="{69A91C85-2FB0-4C64-8B72-BC50445A5389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E0923019-BE6D-4BF7-BA92-DF25CDE26335}">
      <dgm:prSet/>
      <dgm:spPr/>
      <dgm:t>
        <a:bodyPr/>
        <a:lstStyle/>
        <a:p>
          <a:pPr rtl="0"/>
          <a:r>
            <a:rPr lang="it-IT" b="1" smtClean="0"/>
            <a:t>Comunicazione:</a:t>
          </a:r>
          <a:endParaRPr lang="it-IT"/>
        </a:p>
      </dgm:t>
    </dgm:pt>
    <dgm:pt modelId="{D734A384-5842-48D7-AB4B-4A7B2978566C}" type="parTrans" cxnId="{2A723B8D-DC82-4B0E-BCAC-64293CBF57F0}">
      <dgm:prSet/>
      <dgm:spPr/>
      <dgm:t>
        <a:bodyPr/>
        <a:lstStyle/>
        <a:p>
          <a:endParaRPr lang="it-IT"/>
        </a:p>
      </dgm:t>
    </dgm:pt>
    <dgm:pt modelId="{1F6CD29A-65E2-4EC1-A8CA-93BD9432977A}" type="sibTrans" cxnId="{2A723B8D-DC82-4B0E-BCAC-64293CBF57F0}">
      <dgm:prSet/>
      <dgm:spPr/>
      <dgm:t>
        <a:bodyPr/>
        <a:lstStyle/>
        <a:p>
          <a:endParaRPr lang="it-IT"/>
        </a:p>
      </dgm:t>
    </dgm:pt>
    <dgm:pt modelId="{C537FE0B-2ED9-4A68-AF28-37D39019E7F1}">
      <dgm:prSet/>
      <dgm:spPr/>
      <dgm:t>
        <a:bodyPr/>
        <a:lstStyle/>
        <a:p>
          <a:pPr rtl="0"/>
          <a:r>
            <a:rPr lang="it-IT" smtClean="0"/>
            <a:t>Se l’organo di collaudo ritiene i lavori non collaudabili, informa la stazione appaltante attraverso il RUP.</a:t>
          </a:r>
          <a:endParaRPr lang="it-IT"/>
        </a:p>
      </dgm:t>
    </dgm:pt>
    <dgm:pt modelId="{E107D6AC-19E7-4BDD-B413-F9CDA39696DF}" type="parTrans" cxnId="{8FF9FA6D-776E-4CD0-A18C-98E75268F40C}">
      <dgm:prSet/>
      <dgm:spPr/>
      <dgm:t>
        <a:bodyPr/>
        <a:lstStyle/>
        <a:p>
          <a:endParaRPr lang="it-IT"/>
        </a:p>
      </dgm:t>
    </dgm:pt>
    <dgm:pt modelId="{45C4F41E-54B4-44D4-AD14-3D91252DC5ED}" type="sibTrans" cxnId="{8FF9FA6D-776E-4CD0-A18C-98E75268F40C}">
      <dgm:prSet/>
      <dgm:spPr/>
      <dgm:t>
        <a:bodyPr/>
        <a:lstStyle/>
        <a:p>
          <a:endParaRPr lang="it-IT"/>
        </a:p>
      </dgm:t>
    </dgm:pt>
    <dgm:pt modelId="{FC8FEF28-BEBA-4FFB-8B72-96D1B5C322D2}">
      <dgm:prSet/>
      <dgm:spPr/>
      <dgm:t>
        <a:bodyPr/>
        <a:lstStyle/>
        <a:p>
          <a:pPr rtl="0"/>
          <a:r>
            <a:rPr lang="it-IT" dirty="0" smtClean="0"/>
            <a:t>Trasmette un processo verbale e una relazione contenente le proposte sui provvedimenti da adottare, come indicato nell’articolo 21, comma 1, lettera c.</a:t>
          </a:r>
          <a:endParaRPr lang="it-IT" dirty="0"/>
        </a:p>
      </dgm:t>
    </dgm:pt>
    <dgm:pt modelId="{AFDDCE5B-A4F0-490E-BB3B-A867BBF4940B}" type="parTrans" cxnId="{89C7DB30-4B98-47C4-80B2-04A871DB9295}">
      <dgm:prSet/>
      <dgm:spPr/>
      <dgm:t>
        <a:bodyPr/>
        <a:lstStyle/>
        <a:p>
          <a:endParaRPr lang="it-IT"/>
        </a:p>
      </dgm:t>
    </dgm:pt>
    <dgm:pt modelId="{5C6740FD-73D7-4ACC-A1FD-0EB2E28CB1A2}" type="sibTrans" cxnId="{89C7DB30-4B98-47C4-80B2-04A871DB9295}">
      <dgm:prSet/>
      <dgm:spPr/>
      <dgm:t>
        <a:bodyPr/>
        <a:lstStyle/>
        <a:p>
          <a:endParaRPr lang="it-IT"/>
        </a:p>
      </dgm:t>
    </dgm:pt>
    <dgm:pt modelId="{AFEDCBD2-82EE-48EC-A745-B0FC63E7B55C}" type="pres">
      <dgm:prSet presAssocID="{69A91C85-2FB0-4C64-8B72-BC50445A538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F8E6C77F-91AE-432C-96FB-BF32E834F20A}" type="pres">
      <dgm:prSet presAssocID="{E0923019-BE6D-4BF7-BA92-DF25CDE2633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2411B90-5670-4A5F-B6A2-9927A53F3FC4}" type="pres">
      <dgm:prSet presAssocID="{E0923019-BE6D-4BF7-BA92-DF25CDE2633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8FF9FA6D-776E-4CD0-A18C-98E75268F40C}" srcId="{E0923019-BE6D-4BF7-BA92-DF25CDE26335}" destId="{C537FE0B-2ED9-4A68-AF28-37D39019E7F1}" srcOrd="0" destOrd="0" parTransId="{E107D6AC-19E7-4BDD-B413-F9CDA39696DF}" sibTransId="{45C4F41E-54B4-44D4-AD14-3D91252DC5ED}"/>
    <dgm:cxn modelId="{2EB898D9-7180-42DE-A7B6-9A36687F2FC4}" type="presOf" srcId="{C537FE0B-2ED9-4A68-AF28-37D39019E7F1}" destId="{92411B90-5670-4A5F-B6A2-9927A53F3FC4}" srcOrd="0" destOrd="0" presId="urn:microsoft.com/office/officeart/2005/8/layout/vList2"/>
    <dgm:cxn modelId="{2A723B8D-DC82-4B0E-BCAC-64293CBF57F0}" srcId="{69A91C85-2FB0-4C64-8B72-BC50445A5389}" destId="{E0923019-BE6D-4BF7-BA92-DF25CDE26335}" srcOrd="0" destOrd="0" parTransId="{D734A384-5842-48D7-AB4B-4A7B2978566C}" sibTransId="{1F6CD29A-65E2-4EC1-A8CA-93BD9432977A}"/>
    <dgm:cxn modelId="{89C7DB30-4B98-47C4-80B2-04A871DB9295}" srcId="{E0923019-BE6D-4BF7-BA92-DF25CDE26335}" destId="{FC8FEF28-BEBA-4FFB-8B72-96D1B5C322D2}" srcOrd="1" destOrd="0" parTransId="{AFDDCE5B-A4F0-490E-BB3B-A867BBF4940B}" sibTransId="{5C6740FD-73D7-4ACC-A1FD-0EB2E28CB1A2}"/>
    <dgm:cxn modelId="{D9F15FF2-B31E-4819-9326-D0F12D92385B}" type="presOf" srcId="{E0923019-BE6D-4BF7-BA92-DF25CDE26335}" destId="{F8E6C77F-91AE-432C-96FB-BF32E834F20A}" srcOrd="0" destOrd="0" presId="urn:microsoft.com/office/officeart/2005/8/layout/vList2"/>
    <dgm:cxn modelId="{15364275-B924-4943-8399-199C9C219EEB}" type="presOf" srcId="{FC8FEF28-BEBA-4FFB-8B72-96D1B5C322D2}" destId="{92411B90-5670-4A5F-B6A2-9927A53F3FC4}" srcOrd="0" destOrd="1" presId="urn:microsoft.com/office/officeart/2005/8/layout/vList2"/>
    <dgm:cxn modelId="{197D4F1F-C70E-42A3-956E-6313E0CB4572}" type="presOf" srcId="{69A91C85-2FB0-4C64-8B72-BC50445A5389}" destId="{AFEDCBD2-82EE-48EC-A745-B0FC63E7B55C}" srcOrd="0" destOrd="0" presId="urn:microsoft.com/office/officeart/2005/8/layout/vList2"/>
    <dgm:cxn modelId="{502EE368-5CC2-4F78-982F-52DA55A055BF}" type="presParOf" srcId="{AFEDCBD2-82EE-48EC-A745-B0FC63E7B55C}" destId="{F8E6C77F-91AE-432C-96FB-BF32E834F20A}" srcOrd="0" destOrd="0" presId="urn:microsoft.com/office/officeart/2005/8/layout/vList2"/>
    <dgm:cxn modelId="{F87C529F-F834-44B4-AE40-23E3B411ECD7}" type="presParOf" srcId="{AFEDCBD2-82EE-48EC-A745-B0FC63E7B55C}" destId="{92411B90-5670-4A5F-B6A2-9927A53F3FC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9.xml><?xml version="1.0" encoding="utf-8"?>
<dgm:dataModel xmlns:dgm="http://schemas.openxmlformats.org/drawingml/2006/diagram" xmlns:a="http://schemas.openxmlformats.org/drawingml/2006/main">
  <dgm:ptLst>
    <dgm:pt modelId="{CCE20CE4-5234-4058-9FC6-F6EECD5E6027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876B6FE9-C34D-4282-BE3F-99E3651F8556}">
      <dgm:prSet/>
      <dgm:spPr/>
      <dgm:t>
        <a:bodyPr/>
        <a:lstStyle/>
        <a:p>
          <a:pPr rtl="0"/>
          <a:r>
            <a:rPr lang="it-IT" b="1" smtClean="0"/>
            <a:t>Procedura per lavori non collaudabili:</a:t>
          </a:r>
          <a:endParaRPr lang="it-IT"/>
        </a:p>
      </dgm:t>
    </dgm:pt>
    <dgm:pt modelId="{E8E022B7-D6BC-418B-8149-9FDDD1DD87F0}" type="parTrans" cxnId="{5D75A11A-4C95-4238-81F4-5E91F15A876A}">
      <dgm:prSet/>
      <dgm:spPr/>
      <dgm:t>
        <a:bodyPr/>
        <a:lstStyle/>
        <a:p>
          <a:endParaRPr lang="it-IT"/>
        </a:p>
      </dgm:t>
    </dgm:pt>
    <dgm:pt modelId="{ED2CE919-6BE6-4A85-9386-3BB0BEA9513E}" type="sibTrans" cxnId="{5D75A11A-4C95-4238-81F4-5E91F15A876A}">
      <dgm:prSet/>
      <dgm:spPr/>
      <dgm:t>
        <a:bodyPr/>
        <a:lstStyle/>
        <a:p>
          <a:endParaRPr lang="it-IT"/>
        </a:p>
      </dgm:t>
    </dgm:pt>
    <dgm:pt modelId="{C2FF34AB-6F3D-497F-95E6-E9DC69C20371}" type="pres">
      <dgm:prSet presAssocID="{CCE20CE4-5234-4058-9FC6-F6EECD5E602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0AAAD01B-502A-4EF9-8BB1-B1511FB20BC3}" type="pres">
      <dgm:prSet presAssocID="{876B6FE9-C34D-4282-BE3F-99E3651F85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D75A11A-4C95-4238-81F4-5E91F15A876A}" srcId="{CCE20CE4-5234-4058-9FC6-F6EECD5E6027}" destId="{876B6FE9-C34D-4282-BE3F-99E3651F8556}" srcOrd="0" destOrd="0" parTransId="{E8E022B7-D6BC-418B-8149-9FDDD1DD87F0}" sibTransId="{ED2CE919-6BE6-4A85-9386-3BB0BEA9513E}"/>
    <dgm:cxn modelId="{297D82D6-45FF-459C-950D-2E106261273F}" type="presOf" srcId="{876B6FE9-C34D-4282-BE3F-99E3651F8556}" destId="{0AAAD01B-502A-4EF9-8BB1-B1511FB20BC3}" srcOrd="0" destOrd="0" presId="urn:microsoft.com/office/officeart/2005/8/layout/vList2"/>
    <dgm:cxn modelId="{63761E37-92C9-421A-A070-D7C1BB210044}" type="presOf" srcId="{CCE20CE4-5234-4058-9FC6-F6EECD5E6027}" destId="{C2FF34AB-6F3D-497F-95E6-E9DC69C20371}" srcOrd="0" destOrd="0" presId="urn:microsoft.com/office/officeart/2005/8/layout/vList2"/>
    <dgm:cxn modelId="{EBB2C50D-14C0-482C-9786-F6B5AB48859A}" type="presParOf" srcId="{C2FF34AB-6F3D-497F-95E6-E9DC69C20371}" destId="{0AAAD01B-502A-4EF9-8BB1-B1511FB20BC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F7F516E-C8E2-4EC5-AA29-7AE66D5FD151}" type="doc">
      <dgm:prSet loTypeId="urn:microsoft.com/office/officeart/2005/8/layout/vList3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577AF0D2-C893-4A72-BBAD-1992BEF2DB68}">
      <dgm:prSet/>
      <dgm:spPr/>
      <dgm:t>
        <a:bodyPr/>
        <a:lstStyle/>
        <a:p>
          <a:pPr rtl="0"/>
          <a:r>
            <a:rPr lang="it-IT" sz="1800" b="1" dirty="0" smtClean="0"/>
            <a:t>Responsabilità del direttore dei lavori:</a:t>
          </a:r>
          <a:endParaRPr lang="it-IT" sz="1800" dirty="0"/>
        </a:p>
      </dgm:t>
    </dgm:pt>
    <dgm:pt modelId="{0F4F2D53-D869-4FA7-96DC-A896DCE4EB62}" type="parTrans" cxnId="{C66CA1C3-FD5A-49DF-9141-ABA8A27FAE69}">
      <dgm:prSet/>
      <dgm:spPr/>
      <dgm:t>
        <a:bodyPr/>
        <a:lstStyle/>
        <a:p>
          <a:endParaRPr lang="it-IT"/>
        </a:p>
      </dgm:t>
    </dgm:pt>
    <dgm:pt modelId="{9596A164-A2B7-4DE8-A322-EDB8B391E4F6}" type="sibTrans" cxnId="{C66CA1C3-FD5A-49DF-9141-ABA8A27FAE69}">
      <dgm:prSet/>
      <dgm:spPr/>
      <dgm:t>
        <a:bodyPr/>
        <a:lstStyle/>
        <a:p>
          <a:endParaRPr lang="it-IT"/>
        </a:p>
      </dgm:t>
    </dgm:pt>
    <dgm:pt modelId="{541EBB4A-8988-411A-9E22-5276A8EDECB9}">
      <dgm:prSet custT="1"/>
      <dgm:spPr/>
      <dgm:t>
        <a:bodyPr/>
        <a:lstStyle/>
        <a:p>
          <a:pPr rtl="0"/>
          <a:r>
            <a:rPr lang="it-IT" sz="1600" dirty="0" smtClean="0"/>
            <a:t>Verificare che il verbale rifletta lo stato effettivo dei luoghi.</a:t>
          </a:r>
          <a:endParaRPr lang="it-IT" sz="1600" dirty="0"/>
        </a:p>
      </dgm:t>
    </dgm:pt>
    <dgm:pt modelId="{E9633922-2B67-4A0A-A2BE-3CBA337283A6}" type="parTrans" cxnId="{BEB7331F-A50B-4BBF-93AC-E097995479D2}">
      <dgm:prSet/>
      <dgm:spPr/>
      <dgm:t>
        <a:bodyPr/>
        <a:lstStyle/>
        <a:p>
          <a:endParaRPr lang="it-IT"/>
        </a:p>
      </dgm:t>
    </dgm:pt>
    <dgm:pt modelId="{6002B57C-EEBD-4F05-A83F-41548338D554}" type="sibTrans" cxnId="{BEB7331F-A50B-4BBF-93AC-E097995479D2}">
      <dgm:prSet/>
      <dgm:spPr/>
      <dgm:t>
        <a:bodyPr/>
        <a:lstStyle/>
        <a:p>
          <a:endParaRPr lang="it-IT"/>
        </a:p>
      </dgm:t>
    </dgm:pt>
    <dgm:pt modelId="{9EE2CFD4-6168-46D8-8B4C-F4AACA0E8D0B}">
      <dgm:prSet custT="1"/>
      <dgm:spPr/>
      <dgm:t>
        <a:bodyPr/>
        <a:lstStyle/>
        <a:p>
          <a:pPr rtl="0"/>
          <a:r>
            <a:rPr lang="it-IT" sz="1600" dirty="0" smtClean="0"/>
            <a:t>Contenere informazioni dettagliate su condizioni locali, disponibilità delle aree e mezzi necessari per i lavori.</a:t>
          </a:r>
          <a:endParaRPr lang="it-IT" sz="1600" dirty="0"/>
        </a:p>
      </dgm:t>
    </dgm:pt>
    <dgm:pt modelId="{95939BB0-7E45-436C-9D4C-B535B6CC8721}" type="parTrans" cxnId="{57B97A72-4CD4-4AEB-B24F-99E800CDC2E4}">
      <dgm:prSet/>
      <dgm:spPr/>
      <dgm:t>
        <a:bodyPr/>
        <a:lstStyle/>
        <a:p>
          <a:endParaRPr lang="it-IT"/>
        </a:p>
      </dgm:t>
    </dgm:pt>
    <dgm:pt modelId="{4DF16B29-CAC7-4311-9BFB-D0C9D4670D93}" type="sibTrans" cxnId="{57B97A72-4CD4-4AEB-B24F-99E800CDC2E4}">
      <dgm:prSet/>
      <dgm:spPr/>
      <dgm:t>
        <a:bodyPr/>
        <a:lstStyle/>
        <a:p>
          <a:endParaRPr lang="it-IT"/>
        </a:p>
      </dgm:t>
    </dgm:pt>
    <dgm:pt modelId="{E52FD4A8-895E-44F4-845F-9B05BCF1AC40}">
      <dgm:prSet/>
      <dgm:spPr/>
      <dgm:t>
        <a:bodyPr/>
        <a:lstStyle/>
        <a:p>
          <a:pPr rtl="0"/>
          <a:r>
            <a:rPr lang="it-IT" sz="1800" b="1" smtClean="0"/>
            <a:t>Consegna parziale:</a:t>
          </a:r>
          <a:endParaRPr lang="it-IT" sz="1800"/>
        </a:p>
      </dgm:t>
    </dgm:pt>
    <dgm:pt modelId="{D019E7FF-518F-43B5-A4CF-29249A28471D}" type="parTrans" cxnId="{874C858A-1F67-4AEE-810D-A81998C6DEAA}">
      <dgm:prSet/>
      <dgm:spPr/>
      <dgm:t>
        <a:bodyPr/>
        <a:lstStyle/>
        <a:p>
          <a:endParaRPr lang="it-IT"/>
        </a:p>
      </dgm:t>
    </dgm:pt>
    <dgm:pt modelId="{52CB4BF1-765D-4F77-A9B4-3CA803E1B142}" type="sibTrans" cxnId="{874C858A-1F67-4AEE-810D-A81998C6DEAA}">
      <dgm:prSet/>
      <dgm:spPr/>
      <dgm:t>
        <a:bodyPr/>
        <a:lstStyle/>
        <a:p>
          <a:endParaRPr lang="it-IT"/>
        </a:p>
      </dgm:t>
    </dgm:pt>
    <dgm:pt modelId="{FC9E2D90-626D-4BAC-85A8-C74EF7CCD9DD}">
      <dgm:prSet custT="1"/>
      <dgm:spPr/>
      <dgm:t>
        <a:bodyPr/>
        <a:lstStyle/>
        <a:p>
          <a:pPr rtl="0"/>
          <a:r>
            <a:rPr lang="it-IT" sz="1600" dirty="0" smtClean="0"/>
            <a:t>È possibile se previsto dal capitolato o in caso di indisponibilità temporanea delle aree.</a:t>
          </a:r>
          <a:endParaRPr lang="it-IT" sz="1600" dirty="0"/>
        </a:p>
      </dgm:t>
    </dgm:pt>
    <dgm:pt modelId="{93B8334E-B722-4317-9679-7EE8B97DD552}" type="parTrans" cxnId="{9EA825D5-A8B7-450F-8677-203D21630851}">
      <dgm:prSet/>
      <dgm:spPr/>
      <dgm:t>
        <a:bodyPr/>
        <a:lstStyle/>
        <a:p>
          <a:endParaRPr lang="it-IT"/>
        </a:p>
      </dgm:t>
    </dgm:pt>
    <dgm:pt modelId="{94E85454-1233-4D83-AD42-93FE1B89F643}" type="sibTrans" cxnId="{9EA825D5-A8B7-450F-8677-203D21630851}">
      <dgm:prSet/>
      <dgm:spPr/>
      <dgm:t>
        <a:bodyPr/>
        <a:lstStyle/>
        <a:p>
          <a:endParaRPr lang="it-IT"/>
        </a:p>
      </dgm:t>
    </dgm:pt>
    <dgm:pt modelId="{BC913F2A-7075-466D-98E1-D7B439F22F3C}">
      <dgm:prSet custT="1"/>
      <dgm:spPr/>
      <dgm:t>
        <a:bodyPr/>
        <a:lstStyle/>
        <a:p>
          <a:pPr rtl="0"/>
          <a:r>
            <a:rPr lang="it-IT" sz="1600" dirty="0" smtClean="0"/>
            <a:t>L’esecutore deve presentare un programma per eseguire prioritariamente le lavorazioni sulle aree disponibili.</a:t>
          </a:r>
          <a:endParaRPr lang="it-IT" sz="1600" dirty="0"/>
        </a:p>
      </dgm:t>
    </dgm:pt>
    <dgm:pt modelId="{B5145C52-1093-4B2F-9F5A-EFC58DFDA11D}" type="parTrans" cxnId="{995A0763-2421-4A7A-A5C2-FB3937DB52B8}">
      <dgm:prSet/>
      <dgm:spPr/>
      <dgm:t>
        <a:bodyPr/>
        <a:lstStyle/>
        <a:p>
          <a:endParaRPr lang="it-IT"/>
        </a:p>
      </dgm:t>
    </dgm:pt>
    <dgm:pt modelId="{341F4841-1051-4FE0-A8F1-894B651E3640}" type="sibTrans" cxnId="{995A0763-2421-4A7A-A5C2-FB3937DB52B8}">
      <dgm:prSet/>
      <dgm:spPr/>
      <dgm:t>
        <a:bodyPr/>
        <a:lstStyle/>
        <a:p>
          <a:endParaRPr lang="it-IT"/>
        </a:p>
      </dgm:t>
    </dgm:pt>
    <dgm:pt modelId="{916BB1B6-F88B-48DA-A46B-78A083F9645F}">
      <dgm:prSet custT="1"/>
      <dgm:spPr/>
      <dgm:t>
        <a:bodyPr/>
        <a:lstStyle/>
        <a:p>
          <a:pPr rtl="0"/>
          <a:r>
            <a:rPr lang="it-IT" sz="1800" b="1" dirty="0" smtClean="0"/>
            <a:t>Differenze tra progetto e condizioni locali:</a:t>
          </a:r>
          <a:endParaRPr lang="it-IT" sz="1800" dirty="0"/>
        </a:p>
      </dgm:t>
    </dgm:pt>
    <dgm:pt modelId="{F508311F-F3E1-405C-8608-09C900A9B666}" type="parTrans" cxnId="{3088452A-9726-4471-9E73-11A63014205E}">
      <dgm:prSet/>
      <dgm:spPr/>
      <dgm:t>
        <a:bodyPr/>
        <a:lstStyle/>
        <a:p>
          <a:endParaRPr lang="it-IT"/>
        </a:p>
      </dgm:t>
    </dgm:pt>
    <dgm:pt modelId="{B7E174CF-38AD-4069-8369-FE060E860287}" type="sibTrans" cxnId="{3088452A-9726-4471-9E73-11A63014205E}">
      <dgm:prSet/>
      <dgm:spPr/>
      <dgm:t>
        <a:bodyPr/>
        <a:lstStyle/>
        <a:p>
          <a:endParaRPr lang="it-IT"/>
        </a:p>
      </dgm:t>
    </dgm:pt>
    <dgm:pt modelId="{F5E7B511-9D9A-41AE-934A-9D7F86A703E7}">
      <dgm:prSet custT="1"/>
      <dgm:spPr/>
      <dgm:t>
        <a:bodyPr/>
        <a:lstStyle/>
        <a:p>
          <a:pPr rtl="0"/>
          <a:r>
            <a:rPr lang="it-IT" sz="1600" dirty="0" smtClean="0"/>
            <a:t>Se emergono differenze significative, la consegna non procede e il direttore informa il RUP, proponendo soluzioni.</a:t>
          </a:r>
          <a:endParaRPr lang="it-IT" sz="1600" dirty="0"/>
        </a:p>
      </dgm:t>
    </dgm:pt>
    <dgm:pt modelId="{02C38E5C-0D8B-4AC0-852C-90FD93DD9740}" type="parTrans" cxnId="{5D9C9AFE-0BB7-4F48-A460-B9C7BF182128}">
      <dgm:prSet/>
      <dgm:spPr/>
      <dgm:t>
        <a:bodyPr/>
        <a:lstStyle/>
        <a:p>
          <a:endParaRPr lang="it-IT"/>
        </a:p>
      </dgm:t>
    </dgm:pt>
    <dgm:pt modelId="{76D46C1A-E0A3-4206-BD4D-1E89F74A334F}" type="sibTrans" cxnId="{5D9C9AFE-0BB7-4F48-A460-B9C7BF182128}">
      <dgm:prSet/>
      <dgm:spPr/>
      <dgm:t>
        <a:bodyPr/>
        <a:lstStyle/>
        <a:p>
          <a:endParaRPr lang="it-IT"/>
        </a:p>
      </dgm:t>
    </dgm:pt>
    <dgm:pt modelId="{7CB7E1A4-A3F5-4F09-8278-658FC7174523}" type="pres">
      <dgm:prSet presAssocID="{9F7F516E-C8E2-4EC5-AA29-7AE66D5FD151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8541727F-EB42-43DE-8898-67C63F9C5A52}" type="pres">
      <dgm:prSet presAssocID="{577AF0D2-C893-4A72-BBAD-1992BEF2DB68}" presName="composite" presStyleCnt="0"/>
      <dgm:spPr/>
    </dgm:pt>
    <dgm:pt modelId="{E4EF34DD-F247-4F67-A62E-46D72DC0ED7F}" type="pres">
      <dgm:prSet presAssocID="{577AF0D2-C893-4A72-BBAD-1992BEF2DB68}" presName="imgShp" presStyleLbl="fgImgPlace1" presStyleIdx="0" presStyleCnt="3"/>
      <dgm:spPr/>
    </dgm:pt>
    <dgm:pt modelId="{83015A7F-065C-400B-9AE7-8B493003634B}" type="pres">
      <dgm:prSet presAssocID="{577AF0D2-C893-4A72-BBAD-1992BEF2DB68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D13C5A7-D001-4D9B-8F1D-B4230CAC0F55}" type="pres">
      <dgm:prSet presAssocID="{9596A164-A2B7-4DE8-A322-EDB8B391E4F6}" presName="spacing" presStyleCnt="0"/>
      <dgm:spPr/>
    </dgm:pt>
    <dgm:pt modelId="{370D74CA-BB4C-4993-A0C5-49BFA22B52D8}" type="pres">
      <dgm:prSet presAssocID="{E52FD4A8-895E-44F4-845F-9B05BCF1AC40}" presName="composite" presStyleCnt="0"/>
      <dgm:spPr/>
    </dgm:pt>
    <dgm:pt modelId="{6E6D393F-64EE-445A-848F-22E7B13F9B5E}" type="pres">
      <dgm:prSet presAssocID="{E52FD4A8-895E-44F4-845F-9B05BCF1AC40}" presName="imgShp" presStyleLbl="fgImgPlace1" presStyleIdx="1" presStyleCnt="3"/>
      <dgm:spPr/>
    </dgm:pt>
    <dgm:pt modelId="{EEAA1EA7-C78E-45BA-8DD4-DB1B0992FF22}" type="pres">
      <dgm:prSet presAssocID="{E52FD4A8-895E-44F4-845F-9B05BCF1AC40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0DBC5AE-B1C0-41A2-B6D6-B6F7DAC01BEB}" type="pres">
      <dgm:prSet presAssocID="{52CB4BF1-765D-4F77-A9B4-3CA803E1B142}" presName="spacing" presStyleCnt="0"/>
      <dgm:spPr/>
    </dgm:pt>
    <dgm:pt modelId="{6B87EBED-5561-4193-AF1B-7D33D37F23DB}" type="pres">
      <dgm:prSet presAssocID="{916BB1B6-F88B-48DA-A46B-78A083F9645F}" presName="composite" presStyleCnt="0"/>
      <dgm:spPr/>
    </dgm:pt>
    <dgm:pt modelId="{72F5061B-FF75-411C-823B-C2E8F9CD78A6}" type="pres">
      <dgm:prSet presAssocID="{916BB1B6-F88B-48DA-A46B-78A083F9645F}" presName="imgShp" presStyleLbl="fgImgPlace1" presStyleIdx="2" presStyleCnt="3"/>
      <dgm:spPr/>
    </dgm:pt>
    <dgm:pt modelId="{FB2242E1-DA47-4213-AC7A-CD1CE790E6B6}" type="pres">
      <dgm:prSet presAssocID="{916BB1B6-F88B-48DA-A46B-78A083F9645F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7B97A72-4CD4-4AEB-B24F-99E800CDC2E4}" srcId="{577AF0D2-C893-4A72-BBAD-1992BEF2DB68}" destId="{9EE2CFD4-6168-46D8-8B4C-F4AACA0E8D0B}" srcOrd="1" destOrd="0" parTransId="{95939BB0-7E45-436C-9D4C-B535B6CC8721}" sibTransId="{4DF16B29-CAC7-4311-9BFB-D0C9D4670D93}"/>
    <dgm:cxn modelId="{684F4101-53B0-4AAA-A289-43A6D596BAF6}" type="presOf" srcId="{9EE2CFD4-6168-46D8-8B4C-F4AACA0E8D0B}" destId="{83015A7F-065C-400B-9AE7-8B493003634B}" srcOrd="0" destOrd="2" presId="urn:microsoft.com/office/officeart/2005/8/layout/vList3"/>
    <dgm:cxn modelId="{BEB7331F-A50B-4BBF-93AC-E097995479D2}" srcId="{577AF0D2-C893-4A72-BBAD-1992BEF2DB68}" destId="{541EBB4A-8988-411A-9E22-5276A8EDECB9}" srcOrd="0" destOrd="0" parTransId="{E9633922-2B67-4A0A-A2BE-3CBA337283A6}" sibTransId="{6002B57C-EEBD-4F05-A83F-41548338D554}"/>
    <dgm:cxn modelId="{66A43817-7571-43CB-A447-E10802B5F219}" type="presOf" srcId="{541EBB4A-8988-411A-9E22-5276A8EDECB9}" destId="{83015A7F-065C-400B-9AE7-8B493003634B}" srcOrd="0" destOrd="1" presId="urn:microsoft.com/office/officeart/2005/8/layout/vList3"/>
    <dgm:cxn modelId="{C66CA1C3-FD5A-49DF-9141-ABA8A27FAE69}" srcId="{9F7F516E-C8E2-4EC5-AA29-7AE66D5FD151}" destId="{577AF0D2-C893-4A72-BBAD-1992BEF2DB68}" srcOrd="0" destOrd="0" parTransId="{0F4F2D53-D869-4FA7-96DC-A896DCE4EB62}" sibTransId="{9596A164-A2B7-4DE8-A322-EDB8B391E4F6}"/>
    <dgm:cxn modelId="{5C56EAEB-25C3-4186-8A0D-31FD57593166}" type="presOf" srcId="{577AF0D2-C893-4A72-BBAD-1992BEF2DB68}" destId="{83015A7F-065C-400B-9AE7-8B493003634B}" srcOrd="0" destOrd="0" presId="urn:microsoft.com/office/officeart/2005/8/layout/vList3"/>
    <dgm:cxn modelId="{9EA825D5-A8B7-450F-8677-203D21630851}" srcId="{E52FD4A8-895E-44F4-845F-9B05BCF1AC40}" destId="{FC9E2D90-626D-4BAC-85A8-C74EF7CCD9DD}" srcOrd="0" destOrd="0" parTransId="{93B8334E-B722-4317-9679-7EE8B97DD552}" sibTransId="{94E85454-1233-4D83-AD42-93FE1B89F643}"/>
    <dgm:cxn modelId="{3088452A-9726-4471-9E73-11A63014205E}" srcId="{9F7F516E-C8E2-4EC5-AA29-7AE66D5FD151}" destId="{916BB1B6-F88B-48DA-A46B-78A083F9645F}" srcOrd="2" destOrd="0" parTransId="{F508311F-F3E1-405C-8608-09C900A9B666}" sibTransId="{B7E174CF-38AD-4069-8369-FE060E860287}"/>
    <dgm:cxn modelId="{ACDD890E-EEE7-460A-8BC9-7FCC5CD8DDB4}" type="presOf" srcId="{E52FD4A8-895E-44F4-845F-9B05BCF1AC40}" destId="{EEAA1EA7-C78E-45BA-8DD4-DB1B0992FF22}" srcOrd="0" destOrd="0" presId="urn:microsoft.com/office/officeart/2005/8/layout/vList3"/>
    <dgm:cxn modelId="{074013A4-8DB0-4940-A15C-0C21759884F1}" type="presOf" srcId="{916BB1B6-F88B-48DA-A46B-78A083F9645F}" destId="{FB2242E1-DA47-4213-AC7A-CD1CE790E6B6}" srcOrd="0" destOrd="0" presId="urn:microsoft.com/office/officeart/2005/8/layout/vList3"/>
    <dgm:cxn modelId="{FC2ED181-ADF2-4E7F-A46E-EE32EC5D26A1}" type="presOf" srcId="{F5E7B511-9D9A-41AE-934A-9D7F86A703E7}" destId="{FB2242E1-DA47-4213-AC7A-CD1CE790E6B6}" srcOrd="0" destOrd="1" presId="urn:microsoft.com/office/officeart/2005/8/layout/vList3"/>
    <dgm:cxn modelId="{F7CDB2D5-26AD-4781-9B90-7227A27D0AE2}" type="presOf" srcId="{9F7F516E-C8E2-4EC5-AA29-7AE66D5FD151}" destId="{7CB7E1A4-A3F5-4F09-8278-658FC7174523}" srcOrd="0" destOrd="0" presId="urn:microsoft.com/office/officeart/2005/8/layout/vList3"/>
    <dgm:cxn modelId="{294628CE-6371-404B-A110-5DED81612B9F}" type="presOf" srcId="{FC9E2D90-626D-4BAC-85A8-C74EF7CCD9DD}" destId="{EEAA1EA7-C78E-45BA-8DD4-DB1B0992FF22}" srcOrd="0" destOrd="1" presId="urn:microsoft.com/office/officeart/2005/8/layout/vList3"/>
    <dgm:cxn modelId="{C5E1510F-7A1E-4F88-8B44-295A00918DFB}" type="presOf" srcId="{BC913F2A-7075-466D-98E1-D7B439F22F3C}" destId="{EEAA1EA7-C78E-45BA-8DD4-DB1B0992FF22}" srcOrd="0" destOrd="2" presId="urn:microsoft.com/office/officeart/2005/8/layout/vList3"/>
    <dgm:cxn modelId="{995A0763-2421-4A7A-A5C2-FB3937DB52B8}" srcId="{E52FD4A8-895E-44F4-845F-9B05BCF1AC40}" destId="{BC913F2A-7075-466D-98E1-D7B439F22F3C}" srcOrd="1" destOrd="0" parTransId="{B5145C52-1093-4B2F-9F5A-EFC58DFDA11D}" sibTransId="{341F4841-1051-4FE0-A8F1-894B651E3640}"/>
    <dgm:cxn modelId="{5D9C9AFE-0BB7-4F48-A460-B9C7BF182128}" srcId="{916BB1B6-F88B-48DA-A46B-78A083F9645F}" destId="{F5E7B511-9D9A-41AE-934A-9D7F86A703E7}" srcOrd="0" destOrd="0" parTransId="{02C38E5C-0D8B-4AC0-852C-90FD93DD9740}" sibTransId="{76D46C1A-E0A3-4206-BD4D-1E89F74A334F}"/>
    <dgm:cxn modelId="{874C858A-1F67-4AEE-810D-A81998C6DEAA}" srcId="{9F7F516E-C8E2-4EC5-AA29-7AE66D5FD151}" destId="{E52FD4A8-895E-44F4-845F-9B05BCF1AC40}" srcOrd="1" destOrd="0" parTransId="{D019E7FF-518F-43B5-A4CF-29249A28471D}" sibTransId="{52CB4BF1-765D-4F77-A9B4-3CA803E1B142}"/>
    <dgm:cxn modelId="{F45DF1E8-137F-48C1-9D6F-CC0B49AD8B0D}" type="presParOf" srcId="{7CB7E1A4-A3F5-4F09-8278-658FC7174523}" destId="{8541727F-EB42-43DE-8898-67C63F9C5A52}" srcOrd="0" destOrd="0" presId="urn:microsoft.com/office/officeart/2005/8/layout/vList3"/>
    <dgm:cxn modelId="{57B54B1D-3097-4303-B108-B88553DA39E0}" type="presParOf" srcId="{8541727F-EB42-43DE-8898-67C63F9C5A52}" destId="{E4EF34DD-F247-4F67-A62E-46D72DC0ED7F}" srcOrd="0" destOrd="0" presId="urn:microsoft.com/office/officeart/2005/8/layout/vList3"/>
    <dgm:cxn modelId="{EEB8BAF2-FBE8-4043-8570-844B2ADB4683}" type="presParOf" srcId="{8541727F-EB42-43DE-8898-67C63F9C5A52}" destId="{83015A7F-065C-400B-9AE7-8B493003634B}" srcOrd="1" destOrd="0" presId="urn:microsoft.com/office/officeart/2005/8/layout/vList3"/>
    <dgm:cxn modelId="{A3371232-6320-4CAD-86FB-1E8CA3222DF0}" type="presParOf" srcId="{7CB7E1A4-A3F5-4F09-8278-658FC7174523}" destId="{ED13C5A7-D001-4D9B-8F1D-B4230CAC0F55}" srcOrd="1" destOrd="0" presId="urn:microsoft.com/office/officeart/2005/8/layout/vList3"/>
    <dgm:cxn modelId="{6FE13481-615A-46E2-AD39-941E40099AC3}" type="presParOf" srcId="{7CB7E1A4-A3F5-4F09-8278-658FC7174523}" destId="{370D74CA-BB4C-4993-A0C5-49BFA22B52D8}" srcOrd="2" destOrd="0" presId="urn:microsoft.com/office/officeart/2005/8/layout/vList3"/>
    <dgm:cxn modelId="{332FAE43-FC57-47ED-BCC3-CA69D8AFCAC0}" type="presParOf" srcId="{370D74CA-BB4C-4993-A0C5-49BFA22B52D8}" destId="{6E6D393F-64EE-445A-848F-22E7B13F9B5E}" srcOrd="0" destOrd="0" presId="urn:microsoft.com/office/officeart/2005/8/layout/vList3"/>
    <dgm:cxn modelId="{7CEC7985-FBD4-469C-B625-AA6C17F96A7F}" type="presParOf" srcId="{370D74CA-BB4C-4993-A0C5-49BFA22B52D8}" destId="{EEAA1EA7-C78E-45BA-8DD4-DB1B0992FF22}" srcOrd="1" destOrd="0" presId="urn:microsoft.com/office/officeart/2005/8/layout/vList3"/>
    <dgm:cxn modelId="{9EDF9FE3-439B-48FB-B08E-AE50B99C5249}" type="presParOf" srcId="{7CB7E1A4-A3F5-4F09-8278-658FC7174523}" destId="{D0DBC5AE-B1C0-41A2-B6D6-B6F7DAC01BEB}" srcOrd="3" destOrd="0" presId="urn:microsoft.com/office/officeart/2005/8/layout/vList3"/>
    <dgm:cxn modelId="{5C5BAB33-A794-4C10-8F60-3C43D894DEB3}" type="presParOf" srcId="{7CB7E1A4-A3F5-4F09-8278-658FC7174523}" destId="{6B87EBED-5561-4193-AF1B-7D33D37F23DB}" srcOrd="4" destOrd="0" presId="urn:microsoft.com/office/officeart/2005/8/layout/vList3"/>
    <dgm:cxn modelId="{40B43F08-3561-4601-B8B4-452CE92E214E}" type="presParOf" srcId="{6B87EBED-5561-4193-AF1B-7D33D37F23DB}" destId="{72F5061B-FF75-411C-823B-C2E8F9CD78A6}" srcOrd="0" destOrd="0" presId="urn:microsoft.com/office/officeart/2005/8/layout/vList3"/>
    <dgm:cxn modelId="{2DA273C5-B647-43DE-8FF6-2BD0A749B477}" type="presParOf" srcId="{6B87EBED-5561-4193-AF1B-7D33D37F23DB}" destId="{FB2242E1-DA47-4213-AC7A-CD1CE790E6B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0.xml><?xml version="1.0" encoding="utf-8"?>
<dgm:dataModel xmlns:dgm="http://schemas.openxmlformats.org/drawingml/2006/diagram" xmlns:a="http://schemas.openxmlformats.org/drawingml/2006/main">
  <dgm:ptLst>
    <dgm:pt modelId="{C73035D4-E188-4EC6-BDB2-7B4643F9E8B5}" type="doc">
      <dgm:prSet loTypeId="urn:microsoft.com/office/officeart/2008/layout/BendingPictureCaption" loCatId="picture" qsTypeId="urn:microsoft.com/office/officeart/2005/8/quickstyle/simple3" qsCatId="simple" csTypeId="urn:microsoft.com/office/officeart/2005/8/colors/accent1_2" csCatId="accent1" phldr="0"/>
      <dgm:spPr/>
      <dgm:t>
        <a:bodyPr/>
        <a:lstStyle/>
        <a:p>
          <a:endParaRPr lang="it-IT"/>
        </a:p>
      </dgm:t>
    </dgm:pt>
    <dgm:pt modelId="{16288CD4-616C-4CF9-891A-2164EC82484A}">
      <dgm:prSet phldrT="[Testo]" phldr="1"/>
      <dgm:spPr/>
      <dgm:t>
        <a:bodyPr/>
        <a:lstStyle/>
        <a:p>
          <a:endParaRPr lang="it-IT"/>
        </a:p>
      </dgm:t>
    </dgm:pt>
    <dgm:pt modelId="{5CBF70AF-7517-4C70-A547-348DAB73B74C}" type="sibTrans" cxnId="{564AF50C-1E68-4B31-A2C9-BFF3CDF99553}">
      <dgm:prSet/>
      <dgm:spPr/>
      <dgm:t>
        <a:bodyPr/>
        <a:lstStyle/>
        <a:p>
          <a:endParaRPr lang="it-IT"/>
        </a:p>
      </dgm:t>
    </dgm:pt>
    <dgm:pt modelId="{3430AB92-446C-4FD1-BACB-F1BA030E086F}" type="parTrans" cxnId="{564AF50C-1E68-4B31-A2C9-BFF3CDF99553}">
      <dgm:prSet/>
      <dgm:spPr/>
      <dgm:t>
        <a:bodyPr/>
        <a:lstStyle/>
        <a:p>
          <a:endParaRPr lang="it-IT"/>
        </a:p>
      </dgm:t>
    </dgm:pt>
    <dgm:pt modelId="{E3EA6F74-0787-4222-A129-72225F26FBBB}" type="pres">
      <dgm:prSet presAssocID="{C73035D4-E188-4EC6-BDB2-7B4643F9E8B5}" presName="diagram" presStyleCnt="0">
        <dgm:presLayoutVars>
          <dgm:dir/>
        </dgm:presLayoutVars>
      </dgm:prSet>
      <dgm:spPr/>
      <dgm:t>
        <a:bodyPr/>
        <a:lstStyle/>
        <a:p>
          <a:endParaRPr lang="it-IT"/>
        </a:p>
      </dgm:t>
    </dgm:pt>
    <dgm:pt modelId="{4AD668FE-066A-43D3-8F16-BCB625C99B8A}" type="pres">
      <dgm:prSet presAssocID="{16288CD4-616C-4CF9-891A-2164EC82484A}" presName="composite" presStyleCnt="0"/>
      <dgm:spPr/>
    </dgm:pt>
    <dgm:pt modelId="{B8C74A5A-9F3D-42E8-B366-E0A9E504B8A9}" type="pres">
      <dgm:prSet presAssocID="{16288CD4-616C-4CF9-891A-2164EC82484A}" presName="Image" presStyleLbl="bgShp" presStyleIdx="0" presStyleCnt="1"/>
      <dgm:spPr/>
    </dgm:pt>
    <dgm:pt modelId="{3F5FC5D4-686A-474A-AC34-B2EC6BEEE6FA}" type="pres">
      <dgm:prSet presAssocID="{16288CD4-616C-4CF9-891A-2164EC82484A}" presName="Parent" presStyleLbl="node0" presStyleIdx="0" presStyleCnt="1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64AF50C-1E68-4B31-A2C9-BFF3CDF99553}" srcId="{C73035D4-E188-4EC6-BDB2-7B4643F9E8B5}" destId="{16288CD4-616C-4CF9-891A-2164EC82484A}" srcOrd="0" destOrd="0" parTransId="{3430AB92-446C-4FD1-BACB-F1BA030E086F}" sibTransId="{5CBF70AF-7517-4C70-A547-348DAB73B74C}"/>
    <dgm:cxn modelId="{71D4D6CC-DB27-4E15-A2AE-E86FDC901C66}" type="presOf" srcId="{C73035D4-E188-4EC6-BDB2-7B4643F9E8B5}" destId="{E3EA6F74-0787-4222-A129-72225F26FBBB}" srcOrd="0" destOrd="0" presId="urn:microsoft.com/office/officeart/2008/layout/BendingPictureCaption"/>
    <dgm:cxn modelId="{B78F6F4C-A91B-464A-877C-369BF27FAE53}" type="presOf" srcId="{16288CD4-616C-4CF9-891A-2164EC82484A}" destId="{3F5FC5D4-686A-474A-AC34-B2EC6BEEE6FA}" srcOrd="0" destOrd="0" presId="urn:microsoft.com/office/officeart/2008/layout/BendingPictureCaption"/>
    <dgm:cxn modelId="{C78EF9DF-4AD8-4E64-BDAB-0766D8ADCB24}" type="presParOf" srcId="{E3EA6F74-0787-4222-A129-72225F26FBBB}" destId="{4AD668FE-066A-43D3-8F16-BCB625C99B8A}" srcOrd="0" destOrd="0" presId="urn:microsoft.com/office/officeart/2008/layout/BendingPictureCaption"/>
    <dgm:cxn modelId="{BBD30645-9DE5-4EB4-A5C0-6CC89F4EA913}" type="presParOf" srcId="{4AD668FE-066A-43D3-8F16-BCB625C99B8A}" destId="{B8C74A5A-9F3D-42E8-B366-E0A9E504B8A9}" srcOrd="0" destOrd="0" presId="urn:microsoft.com/office/officeart/2008/layout/BendingPictureCaption"/>
    <dgm:cxn modelId="{CBCCCA78-3A81-4FAF-8534-8CB06A772656}" type="presParOf" srcId="{4AD668FE-066A-43D3-8F16-BCB625C99B8A}" destId="{3F5FC5D4-686A-474A-AC34-B2EC6BEEE6FA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21.xml><?xml version="1.0" encoding="utf-8"?>
<dgm:dataModel xmlns:dgm="http://schemas.openxmlformats.org/drawingml/2006/diagram" xmlns:a="http://schemas.openxmlformats.org/drawingml/2006/main">
  <dgm:ptLst>
    <dgm:pt modelId="{BB69FB03-787E-4150-87F5-7E2E40E92586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07FE8860-08A9-49D1-A790-395C136E273B}">
      <dgm:prSet/>
      <dgm:spPr/>
      <dgm:t>
        <a:bodyPr/>
        <a:lstStyle/>
        <a:p>
          <a:pPr rtl="0"/>
          <a:r>
            <a:rPr lang="it-IT" b="1" smtClean="0"/>
            <a:t>Obblighi dell'organo di collaudo:</a:t>
          </a:r>
          <a:endParaRPr lang="it-IT"/>
        </a:p>
      </dgm:t>
    </dgm:pt>
    <dgm:pt modelId="{D1B01178-49EB-4D59-8C37-3F1BE197B05D}" type="parTrans" cxnId="{0F9A0ACC-B52A-4B00-97F7-9A548ADC5E83}">
      <dgm:prSet/>
      <dgm:spPr/>
      <dgm:t>
        <a:bodyPr/>
        <a:lstStyle/>
        <a:p>
          <a:endParaRPr lang="it-IT"/>
        </a:p>
      </dgm:t>
    </dgm:pt>
    <dgm:pt modelId="{1E633D74-69B0-4718-9DE0-8D3449EB2A21}" type="sibTrans" cxnId="{0F9A0ACC-B52A-4B00-97F7-9A548ADC5E83}">
      <dgm:prSet/>
      <dgm:spPr/>
      <dgm:t>
        <a:bodyPr/>
        <a:lstStyle/>
        <a:p>
          <a:endParaRPr lang="it-IT"/>
        </a:p>
      </dgm:t>
    </dgm:pt>
    <dgm:pt modelId="{5657A96C-18AD-4A71-B54F-8CEBD23F19EF}">
      <dgm:prSet/>
      <dgm:spPr/>
      <dgm:t>
        <a:bodyPr/>
        <a:lstStyle/>
        <a:p>
          <a:pPr rtl="0"/>
          <a:r>
            <a:rPr lang="it-IT" smtClean="0"/>
            <a:t>Al termine delle operazioni, trasmette al RUP:</a:t>
          </a:r>
          <a:endParaRPr lang="it-IT"/>
        </a:p>
      </dgm:t>
    </dgm:pt>
    <dgm:pt modelId="{A6497478-8F2F-4AA5-BDD7-2EDE4AC0A770}" type="parTrans" cxnId="{3BC2FFAA-94AB-4B09-89A6-CBF0E83F3BDC}">
      <dgm:prSet/>
      <dgm:spPr/>
      <dgm:t>
        <a:bodyPr/>
        <a:lstStyle/>
        <a:p>
          <a:endParaRPr lang="it-IT"/>
        </a:p>
      </dgm:t>
    </dgm:pt>
    <dgm:pt modelId="{716C9726-553D-4496-8851-43D0CF198525}" type="sibTrans" cxnId="{3BC2FFAA-94AB-4B09-89A6-CBF0E83F3BDC}">
      <dgm:prSet/>
      <dgm:spPr/>
      <dgm:t>
        <a:bodyPr/>
        <a:lstStyle/>
        <a:p>
          <a:endParaRPr lang="it-IT"/>
        </a:p>
      </dgm:t>
    </dgm:pt>
    <dgm:pt modelId="{71A7DF24-7FCC-401D-9AF9-517864295DA1}">
      <dgm:prSet/>
      <dgm:spPr/>
      <dgm:t>
        <a:bodyPr/>
        <a:lstStyle/>
        <a:p>
          <a:pPr rtl="0"/>
          <a:r>
            <a:rPr lang="it-IT" smtClean="0"/>
            <a:t>Il certificato di collaudo con i verbali di visita.</a:t>
          </a:r>
          <a:endParaRPr lang="it-IT"/>
        </a:p>
      </dgm:t>
    </dgm:pt>
    <dgm:pt modelId="{B9C19A04-AAA1-4C54-8BEA-BE4FCA41C021}" type="parTrans" cxnId="{B28042E8-6033-4FBA-8689-C75D1C4F7103}">
      <dgm:prSet/>
      <dgm:spPr/>
      <dgm:t>
        <a:bodyPr/>
        <a:lstStyle/>
        <a:p>
          <a:endParaRPr lang="it-IT"/>
        </a:p>
      </dgm:t>
    </dgm:pt>
    <dgm:pt modelId="{BC6189B6-D453-4AB5-94A7-AA997BBC8A27}" type="sibTrans" cxnId="{B28042E8-6033-4FBA-8689-C75D1C4F7103}">
      <dgm:prSet/>
      <dgm:spPr/>
      <dgm:t>
        <a:bodyPr/>
        <a:lstStyle/>
        <a:p>
          <a:endParaRPr lang="it-IT"/>
        </a:p>
      </dgm:t>
    </dgm:pt>
    <dgm:pt modelId="{0BDE2616-45C8-48BB-AAF7-BCE5BE3986B4}">
      <dgm:prSet/>
      <dgm:spPr/>
      <dgm:t>
        <a:bodyPr/>
        <a:lstStyle/>
        <a:p>
          <a:pPr rtl="0"/>
          <a:r>
            <a:rPr lang="it-IT" smtClean="0"/>
            <a:t>La dichiarazione del direttore dei lavori sulle prescrizioni eseguite.</a:t>
          </a:r>
          <a:endParaRPr lang="it-IT"/>
        </a:p>
      </dgm:t>
    </dgm:pt>
    <dgm:pt modelId="{A801A2C5-3E11-4C13-8FD8-D436D09760E9}" type="parTrans" cxnId="{68ED5782-59F9-48D0-A2CA-0BC5128B80FA}">
      <dgm:prSet/>
      <dgm:spPr/>
      <dgm:t>
        <a:bodyPr/>
        <a:lstStyle/>
        <a:p>
          <a:endParaRPr lang="it-IT"/>
        </a:p>
      </dgm:t>
    </dgm:pt>
    <dgm:pt modelId="{130FA63C-36AB-4E9F-97F9-387B6BBE726B}" type="sibTrans" cxnId="{68ED5782-59F9-48D0-A2CA-0BC5128B80FA}">
      <dgm:prSet/>
      <dgm:spPr/>
      <dgm:t>
        <a:bodyPr/>
        <a:lstStyle/>
        <a:p>
          <a:endParaRPr lang="it-IT"/>
        </a:p>
      </dgm:t>
    </dgm:pt>
    <dgm:pt modelId="{83E88407-BA69-423C-944C-DF155707F19B}">
      <dgm:prSet/>
      <dgm:spPr/>
      <dgm:t>
        <a:bodyPr/>
        <a:lstStyle/>
        <a:p>
          <a:pPr rtl="0"/>
          <a:r>
            <a:rPr lang="it-IT" smtClean="0"/>
            <a:t>Eventuali relazioni riservate su riserve o richieste dell’esecutore.</a:t>
          </a:r>
          <a:endParaRPr lang="it-IT"/>
        </a:p>
      </dgm:t>
    </dgm:pt>
    <dgm:pt modelId="{1F2ECDBA-FB55-4C6F-BAFA-82BEBCDA1E12}" type="parTrans" cxnId="{CF231516-B1B7-4B44-AA1B-B8AE7962BFA6}">
      <dgm:prSet/>
      <dgm:spPr/>
      <dgm:t>
        <a:bodyPr/>
        <a:lstStyle/>
        <a:p>
          <a:endParaRPr lang="it-IT"/>
        </a:p>
      </dgm:t>
    </dgm:pt>
    <dgm:pt modelId="{8F490D2E-970D-4F24-974C-CB435F718E23}" type="sibTrans" cxnId="{CF231516-B1B7-4B44-AA1B-B8AE7962BFA6}">
      <dgm:prSet/>
      <dgm:spPr/>
      <dgm:t>
        <a:bodyPr/>
        <a:lstStyle/>
        <a:p>
          <a:endParaRPr lang="it-IT"/>
        </a:p>
      </dgm:t>
    </dgm:pt>
    <dgm:pt modelId="{660A9EA7-B22C-455F-A98D-344271040B02}">
      <dgm:prSet/>
      <dgm:spPr/>
      <dgm:t>
        <a:bodyPr/>
        <a:lstStyle/>
        <a:p>
          <a:pPr rtl="0"/>
          <a:r>
            <a:rPr lang="it-IT" smtClean="0"/>
            <a:t>Invia all’esecutore una lettera di trasmissione dei documenti, senza gli allegati riservati.</a:t>
          </a:r>
          <a:endParaRPr lang="it-IT"/>
        </a:p>
      </dgm:t>
    </dgm:pt>
    <dgm:pt modelId="{80485A8B-3F23-42F1-AFF2-6299361AA0F8}" type="parTrans" cxnId="{400B1511-2F46-4C2F-BCE7-D1D68342B7EC}">
      <dgm:prSet/>
      <dgm:spPr/>
      <dgm:t>
        <a:bodyPr/>
        <a:lstStyle/>
        <a:p>
          <a:endParaRPr lang="it-IT"/>
        </a:p>
      </dgm:t>
    </dgm:pt>
    <dgm:pt modelId="{168F4C20-FD68-486F-9579-D8F28C00903D}" type="sibTrans" cxnId="{400B1511-2F46-4C2F-BCE7-D1D68342B7EC}">
      <dgm:prSet/>
      <dgm:spPr/>
      <dgm:t>
        <a:bodyPr/>
        <a:lstStyle/>
        <a:p>
          <a:endParaRPr lang="it-IT"/>
        </a:p>
      </dgm:t>
    </dgm:pt>
    <dgm:pt modelId="{C867BD5F-58BD-4193-BCEE-8B188C988B0B}" type="pres">
      <dgm:prSet presAssocID="{BB69FB03-787E-4150-87F5-7E2E40E9258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6B07BA33-C1BA-4317-9525-B264885EB9DA}" type="pres">
      <dgm:prSet presAssocID="{07FE8860-08A9-49D1-A790-395C136E273B}" presName="composite" presStyleCnt="0"/>
      <dgm:spPr/>
    </dgm:pt>
    <dgm:pt modelId="{5408F2A8-AEB4-4F89-ADC3-91588307156A}" type="pres">
      <dgm:prSet presAssocID="{07FE8860-08A9-49D1-A790-395C136E273B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682E98D-F1D5-4F1B-AE3B-D73EB8C71F04}" type="pres">
      <dgm:prSet presAssocID="{07FE8860-08A9-49D1-A790-395C136E273B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DD4EA13A-1F85-4C4D-B826-34C1E21EBA82}" type="presOf" srcId="{0BDE2616-45C8-48BB-AAF7-BCE5BE3986B4}" destId="{C682E98D-F1D5-4F1B-AE3B-D73EB8C71F04}" srcOrd="0" destOrd="2" presId="urn:microsoft.com/office/officeart/2005/8/layout/hList1"/>
    <dgm:cxn modelId="{059CD0B1-1C35-4399-BDCB-CA4C0A919D1D}" type="presOf" srcId="{07FE8860-08A9-49D1-A790-395C136E273B}" destId="{5408F2A8-AEB4-4F89-ADC3-91588307156A}" srcOrd="0" destOrd="0" presId="urn:microsoft.com/office/officeart/2005/8/layout/hList1"/>
    <dgm:cxn modelId="{029B22F0-9AC0-498F-BC61-E0F4A588B402}" type="presOf" srcId="{83E88407-BA69-423C-944C-DF155707F19B}" destId="{C682E98D-F1D5-4F1B-AE3B-D73EB8C71F04}" srcOrd="0" destOrd="3" presId="urn:microsoft.com/office/officeart/2005/8/layout/hList1"/>
    <dgm:cxn modelId="{B28042E8-6033-4FBA-8689-C75D1C4F7103}" srcId="{5657A96C-18AD-4A71-B54F-8CEBD23F19EF}" destId="{71A7DF24-7FCC-401D-9AF9-517864295DA1}" srcOrd="0" destOrd="0" parTransId="{B9C19A04-AAA1-4C54-8BEA-BE4FCA41C021}" sibTransId="{BC6189B6-D453-4AB5-94A7-AA997BBC8A27}"/>
    <dgm:cxn modelId="{3BC2FFAA-94AB-4B09-89A6-CBF0E83F3BDC}" srcId="{07FE8860-08A9-49D1-A790-395C136E273B}" destId="{5657A96C-18AD-4A71-B54F-8CEBD23F19EF}" srcOrd="0" destOrd="0" parTransId="{A6497478-8F2F-4AA5-BDD7-2EDE4AC0A770}" sibTransId="{716C9726-553D-4496-8851-43D0CF198525}"/>
    <dgm:cxn modelId="{84ABB539-938A-42D0-81C6-62571E544C24}" type="presOf" srcId="{660A9EA7-B22C-455F-A98D-344271040B02}" destId="{C682E98D-F1D5-4F1B-AE3B-D73EB8C71F04}" srcOrd="0" destOrd="4" presId="urn:microsoft.com/office/officeart/2005/8/layout/hList1"/>
    <dgm:cxn modelId="{CF231516-B1B7-4B44-AA1B-B8AE7962BFA6}" srcId="{5657A96C-18AD-4A71-B54F-8CEBD23F19EF}" destId="{83E88407-BA69-423C-944C-DF155707F19B}" srcOrd="2" destOrd="0" parTransId="{1F2ECDBA-FB55-4C6F-BAFA-82BEBCDA1E12}" sibTransId="{8F490D2E-970D-4F24-974C-CB435F718E23}"/>
    <dgm:cxn modelId="{814816F1-3448-4FDA-8F40-65B9BFEB1D41}" type="presOf" srcId="{BB69FB03-787E-4150-87F5-7E2E40E92586}" destId="{C867BD5F-58BD-4193-BCEE-8B188C988B0B}" srcOrd="0" destOrd="0" presId="urn:microsoft.com/office/officeart/2005/8/layout/hList1"/>
    <dgm:cxn modelId="{400B1511-2F46-4C2F-BCE7-D1D68342B7EC}" srcId="{07FE8860-08A9-49D1-A790-395C136E273B}" destId="{660A9EA7-B22C-455F-A98D-344271040B02}" srcOrd="1" destOrd="0" parTransId="{80485A8B-3F23-42F1-AFF2-6299361AA0F8}" sibTransId="{168F4C20-FD68-486F-9579-D8F28C00903D}"/>
    <dgm:cxn modelId="{68ED5782-59F9-48D0-A2CA-0BC5128B80FA}" srcId="{5657A96C-18AD-4A71-B54F-8CEBD23F19EF}" destId="{0BDE2616-45C8-48BB-AAF7-BCE5BE3986B4}" srcOrd="1" destOrd="0" parTransId="{A801A2C5-3E11-4C13-8FD8-D436D09760E9}" sibTransId="{130FA63C-36AB-4E9F-97F9-387B6BBE726B}"/>
    <dgm:cxn modelId="{1612DA62-7B34-4B5B-A217-549354112D34}" type="presOf" srcId="{71A7DF24-7FCC-401D-9AF9-517864295DA1}" destId="{C682E98D-F1D5-4F1B-AE3B-D73EB8C71F04}" srcOrd="0" destOrd="1" presId="urn:microsoft.com/office/officeart/2005/8/layout/hList1"/>
    <dgm:cxn modelId="{5BA39B74-F82A-4087-B1FA-20A1E1A33F0A}" type="presOf" srcId="{5657A96C-18AD-4A71-B54F-8CEBD23F19EF}" destId="{C682E98D-F1D5-4F1B-AE3B-D73EB8C71F04}" srcOrd="0" destOrd="0" presId="urn:microsoft.com/office/officeart/2005/8/layout/hList1"/>
    <dgm:cxn modelId="{0F9A0ACC-B52A-4B00-97F7-9A548ADC5E83}" srcId="{BB69FB03-787E-4150-87F5-7E2E40E92586}" destId="{07FE8860-08A9-49D1-A790-395C136E273B}" srcOrd="0" destOrd="0" parTransId="{D1B01178-49EB-4D59-8C37-3F1BE197B05D}" sibTransId="{1E633D74-69B0-4718-9DE0-8D3449EB2A21}"/>
    <dgm:cxn modelId="{3B4010DD-464F-4C05-AAEB-2D08136AA131}" type="presParOf" srcId="{C867BD5F-58BD-4193-BCEE-8B188C988B0B}" destId="{6B07BA33-C1BA-4317-9525-B264885EB9DA}" srcOrd="0" destOrd="0" presId="urn:microsoft.com/office/officeart/2005/8/layout/hList1"/>
    <dgm:cxn modelId="{1A6471E3-70B7-4AC9-BF18-91B626898811}" type="presParOf" srcId="{6B07BA33-C1BA-4317-9525-B264885EB9DA}" destId="{5408F2A8-AEB4-4F89-ADC3-91588307156A}" srcOrd="0" destOrd="0" presId="urn:microsoft.com/office/officeart/2005/8/layout/hList1"/>
    <dgm:cxn modelId="{CF33C00F-A9D3-4FB6-8FB1-48CD88A86162}" type="presParOf" srcId="{6B07BA33-C1BA-4317-9525-B264885EB9DA}" destId="{C682E98D-F1D5-4F1B-AE3B-D73EB8C71F0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22.xml><?xml version="1.0" encoding="utf-8"?>
<dgm:dataModel xmlns:dgm="http://schemas.openxmlformats.org/drawingml/2006/diagram" xmlns:a="http://schemas.openxmlformats.org/drawingml/2006/main">
  <dgm:ptLst>
    <dgm:pt modelId="{46EEF582-AF9A-45B4-8515-1096C35D33D6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150CBAF1-3555-44C7-AA5D-861C1CB7A1FF}">
      <dgm:prSet/>
      <dgm:spPr/>
      <dgm:t>
        <a:bodyPr/>
        <a:lstStyle/>
        <a:p>
          <a:pPr rtl="0"/>
          <a:r>
            <a:rPr lang="it-IT" b="1" smtClean="0"/>
            <a:t>Trasmissione e documentazione:</a:t>
          </a:r>
          <a:endParaRPr lang="it-IT"/>
        </a:p>
      </dgm:t>
    </dgm:pt>
    <dgm:pt modelId="{93516BCD-2664-4821-8CCC-7C472E538F1A}" type="parTrans" cxnId="{D3E39C6C-2916-4847-962B-BEBF7AF7AB8D}">
      <dgm:prSet/>
      <dgm:spPr/>
      <dgm:t>
        <a:bodyPr/>
        <a:lstStyle/>
        <a:p>
          <a:endParaRPr lang="it-IT"/>
        </a:p>
      </dgm:t>
    </dgm:pt>
    <dgm:pt modelId="{2818045F-E552-48FA-AB65-C88D2B3687FB}" type="sibTrans" cxnId="{D3E39C6C-2916-4847-962B-BEBF7AF7AB8D}">
      <dgm:prSet/>
      <dgm:spPr/>
      <dgm:t>
        <a:bodyPr/>
        <a:lstStyle/>
        <a:p>
          <a:endParaRPr lang="it-IT"/>
        </a:p>
      </dgm:t>
    </dgm:pt>
    <dgm:pt modelId="{374054A3-519C-43E5-9A86-66528E86897C}" type="pres">
      <dgm:prSet presAssocID="{46EEF582-AF9A-45B4-8515-1096C35D33D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D6A03FA9-3212-4965-B61D-A6022DD3AB55}" type="pres">
      <dgm:prSet presAssocID="{150CBAF1-3555-44C7-AA5D-861C1CB7A1F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CA4C3D60-0C5D-4ADE-AD34-4860B71C81C2}" type="presOf" srcId="{46EEF582-AF9A-45B4-8515-1096C35D33D6}" destId="{374054A3-519C-43E5-9A86-66528E86897C}" srcOrd="0" destOrd="0" presId="urn:microsoft.com/office/officeart/2005/8/layout/vList2"/>
    <dgm:cxn modelId="{D3E39C6C-2916-4847-962B-BEBF7AF7AB8D}" srcId="{46EEF582-AF9A-45B4-8515-1096C35D33D6}" destId="{150CBAF1-3555-44C7-AA5D-861C1CB7A1FF}" srcOrd="0" destOrd="0" parTransId="{93516BCD-2664-4821-8CCC-7C472E538F1A}" sibTransId="{2818045F-E552-48FA-AB65-C88D2B3687FB}"/>
    <dgm:cxn modelId="{5D12A46D-5A26-491C-85EE-2D34D2C65F23}" type="presOf" srcId="{150CBAF1-3555-44C7-AA5D-861C1CB7A1FF}" destId="{D6A03FA9-3212-4965-B61D-A6022DD3AB55}" srcOrd="0" destOrd="0" presId="urn:microsoft.com/office/officeart/2005/8/layout/vList2"/>
    <dgm:cxn modelId="{20A63B9B-E34E-4A7F-A4DE-05B75E1AE2ED}" type="presParOf" srcId="{374054A3-519C-43E5-9A86-66528E86897C}" destId="{D6A03FA9-3212-4965-B61D-A6022DD3AB5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123.xml><?xml version="1.0" encoding="utf-8"?>
<dgm:dataModel xmlns:dgm="http://schemas.openxmlformats.org/drawingml/2006/diagram" xmlns:a="http://schemas.openxmlformats.org/drawingml/2006/main">
  <dgm:ptLst>
    <dgm:pt modelId="{F5E93C79-B63D-4E2E-8EB8-5142732142FB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FED0511-E559-4935-8ABE-12EC00186414}">
      <dgm:prSet custT="1"/>
      <dgm:spPr/>
      <dgm:t>
        <a:bodyPr/>
        <a:lstStyle/>
        <a:p>
          <a:pPr rtl="0"/>
          <a:r>
            <a:rPr lang="it-IT" sz="1800" b="1" dirty="0" smtClean="0"/>
            <a:t>Delibera della stazione appaltante:</a:t>
          </a:r>
          <a:endParaRPr lang="it-IT" sz="1800" dirty="0"/>
        </a:p>
      </dgm:t>
    </dgm:pt>
    <dgm:pt modelId="{86429ECA-6016-4503-9234-1EE2E4ECE99F}" type="parTrans" cxnId="{293D8987-2E82-40E3-9B76-C7DB5367EFC3}">
      <dgm:prSet/>
      <dgm:spPr/>
      <dgm:t>
        <a:bodyPr/>
        <a:lstStyle/>
        <a:p>
          <a:endParaRPr lang="it-IT"/>
        </a:p>
      </dgm:t>
    </dgm:pt>
    <dgm:pt modelId="{506AB67B-191B-4E07-B96C-CE776C2BF083}" type="sibTrans" cxnId="{293D8987-2E82-40E3-9B76-C7DB5367EFC3}">
      <dgm:prSet/>
      <dgm:spPr/>
      <dgm:t>
        <a:bodyPr/>
        <a:lstStyle/>
        <a:p>
          <a:endParaRPr lang="it-IT"/>
        </a:p>
      </dgm:t>
    </dgm:pt>
    <dgm:pt modelId="{4A150511-489D-464D-A370-9870EE00B5DA}">
      <dgm:prSet custT="1"/>
      <dgm:spPr/>
      <dgm:t>
        <a:bodyPr/>
        <a:lstStyle/>
        <a:p>
          <a:pPr rtl="0"/>
          <a:r>
            <a:rPr lang="it-IT" sz="1400" dirty="0" smtClean="0"/>
            <a:t>Entro 60 giorni, esamina il certificato di collaudo, le domande dell’esecutore e i risultati degli avvisi ai creditori.</a:t>
          </a:r>
          <a:endParaRPr lang="it-IT" sz="1400" dirty="0"/>
        </a:p>
      </dgm:t>
    </dgm:pt>
    <dgm:pt modelId="{0AB60477-88D3-481F-AA75-F3166C1C8CF2}" type="parTrans" cxnId="{442E01BA-9CBA-4302-B99A-6CE52081E033}">
      <dgm:prSet/>
      <dgm:spPr/>
      <dgm:t>
        <a:bodyPr/>
        <a:lstStyle/>
        <a:p>
          <a:endParaRPr lang="it-IT"/>
        </a:p>
      </dgm:t>
    </dgm:pt>
    <dgm:pt modelId="{6CD60EDD-6111-4F53-98CB-A461D3C86B39}" type="sibTrans" cxnId="{442E01BA-9CBA-4302-B99A-6CE52081E033}">
      <dgm:prSet/>
      <dgm:spPr/>
      <dgm:t>
        <a:bodyPr/>
        <a:lstStyle/>
        <a:p>
          <a:endParaRPr lang="it-IT"/>
        </a:p>
      </dgm:t>
    </dgm:pt>
    <dgm:pt modelId="{A0066ABF-CBEF-48F2-9513-CD844D696B9B}">
      <dgm:prSet custT="1"/>
      <dgm:spPr/>
      <dgm:t>
        <a:bodyPr/>
        <a:lstStyle/>
        <a:p>
          <a:pPr rtl="0"/>
          <a:r>
            <a:rPr lang="it-IT" sz="1400" dirty="0" smtClean="0"/>
            <a:t>Per riserve con procedura di accordo bonario, delibera entro 30 giorni e notifica l’esito all’esecutore.</a:t>
          </a:r>
          <a:endParaRPr lang="it-IT" sz="1400" dirty="0"/>
        </a:p>
      </dgm:t>
    </dgm:pt>
    <dgm:pt modelId="{3CEC3D7E-EC5C-4A27-926C-C31A43175B07}" type="parTrans" cxnId="{05B6E28B-1A86-4817-B580-75A5A819CCF7}">
      <dgm:prSet/>
      <dgm:spPr/>
      <dgm:t>
        <a:bodyPr/>
        <a:lstStyle/>
        <a:p>
          <a:endParaRPr lang="it-IT"/>
        </a:p>
      </dgm:t>
    </dgm:pt>
    <dgm:pt modelId="{D2521FA0-6509-40B0-8020-ABF72F6822B9}" type="sibTrans" cxnId="{05B6E28B-1A86-4817-B580-75A5A819CCF7}">
      <dgm:prSet/>
      <dgm:spPr/>
      <dgm:t>
        <a:bodyPr/>
        <a:lstStyle/>
        <a:p>
          <a:endParaRPr lang="it-IT"/>
        </a:p>
      </dgm:t>
    </dgm:pt>
    <dgm:pt modelId="{6449334A-C3AF-4B5E-876A-338BDF016677}">
      <dgm:prSet custT="1"/>
      <dgm:spPr/>
      <dgm:t>
        <a:bodyPr/>
        <a:lstStyle/>
        <a:p>
          <a:pPr rtl="0"/>
          <a:r>
            <a:rPr lang="it-IT" sz="1800" b="1" dirty="0" smtClean="0"/>
            <a:t>Nuovo collaudo:</a:t>
          </a:r>
          <a:endParaRPr lang="it-IT" sz="1800" dirty="0"/>
        </a:p>
      </dgm:t>
    </dgm:pt>
    <dgm:pt modelId="{5E7F2B99-E1C0-4190-8C84-DE939D34AA29}" type="parTrans" cxnId="{C3B0D256-5006-439A-B866-295A2EEE96D1}">
      <dgm:prSet/>
      <dgm:spPr/>
      <dgm:t>
        <a:bodyPr/>
        <a:lstStyle/>
        <a:p>
          <a:endParaRPr lang="it-IT"/>
        </a:p>
      </dgm:t>
    </dgm:pt>
    <dgm:pt modelId="{FC24FA49-7793-4CB3-8BD3-4379DA46439F}" type="sibTrans" cxnId="{C3B0D256-5006-439A-B866-295A2EEE96D1}">
      <dgm:prSet/>
      <dgm:spPr/>
      <dgm:t>
        <a:bodyPr/>
        <a:lstStyle/>
        <a:p>
          <a:endParaRPr lang="it-IT"/>
        </a:p>
      </dgm:t>
    </dgm:pt>
    <dgm:pt modelId="{A000CDBD-6448-4C78-A7B8-E71B0C75EFD0}">
      <dgm:prSet custT="1"/>
      <dgm:spPr/>
      <dgm:t>
        <a:bodyPr/>
        <a:lstStyle/>
        <a:p>
          <a:pPr rtl="0"/>
          <a:r>
            <a:rPr lang="it-IT" sz="1400" dirty="0" smtClean="0"/>
            <a:t>La stazione appaltante può effettuare un nuovo collaudo fino all’approvazione degli atti.</a:t>
          </a:r>
          <a:endParaRPr lang="it-IT" sz="1400" dirty="0"/>
        </a:p>
      </dgm:t>
    </dgm:pt>
    <dgm:pt modelId="{7E269E1B-1166-4E36-BA91-5F1BF84F8E24}" type="parTrans" cxnId="{8C596FF4-2A44-4B0C-A8C0-37EC2E219777}">
      <dgm:prSet/>
      <dgm:spPr/>
      <dgm:t>
        <a:bodyPr/>
        <a:lstStyle/>
        <a:p>
          <a:endParaRPr lang="it-IT"/>
        </a:p>
      </dgm:t>
    </dgm:pt>
    <dgm:pt modelId="{D239A0F9-CB01-4724-98B0-5FA829B3F575}" type="sibTrans" cxnId="{8C596FF4-2A44-4B0C-A8C0-37EC2E219777}">
      <dgm:prSet/>
      <dgm:spPr/>
      <dgm:t>
        <a:bodyPr/>
        <a:lstStyle/>
        <a:p>
          <a:endParaRPr lang="it-IT"/>
        </a:p>
      </dgm:t>
    </dgm:pt>
    <dgm:pt modelId="{31B72AD1-9DDA-44ED-868A-38688069A33B}" type="pres">
      <dgm:prSet presAssocID="{F5E93C79-B63D-4E2E-8EB8-5142732142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0487C67D-3DC7-4995-8804-14754DB1163C}" type="pres">
      <dgm:prSet presAssocID="{6FED0511-E559-4935-8ABE-12EC00186414}" presName="hierRoot1" presStyleCnt="0">
        <dgm:presLayoutVars>
          <dgm:hierBranch val="init"/>
        </dgm:presLayoutVars>
      </dgm:prSet>
      <dgm:spPr/>
    </dgm:pt>
    <dgm:pt modelId="{A71998AF-5C5B-4586-B5B5-BD8770F13F20}" type="pres">
      <dgm:prSet presAssocID="{6FED0511-E559-4935-8ABE-12EC00186414}" presName="rootComposite1" presStyleCnt="0"/>
      <dgm:spPr/>
    </dgm:pt>
    <dgm:pt modelId="{B6E02302-C101-4A2C-AA52-B2387A138373}" type="pres">
      <dgm:prSet presAssocID="{6FED0511-E559-4935-8ABE-12EC00186414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6C648816-AEF6-4BC6-ABD2-5E534A93AF42}" type="pres">
      <dgm:prSet presAssocID="{6FED0511-E559-4935-8ABE-12EC00186414}" presName="rootConnector1" presStyleLbl="node1" presStyleIdx="0" presStyleCnt="0"/>
      <dgm:spPr/>
      <dgm:t>
        <a:bodyPr/>
        <a:lstStyle/>
        <a:p>
          <a:endParaRPr lang="it-IT"/>
        </a:p>
      </dgm:t>
    </dgm:pt>
    <dgm:pt modelId="{1783B0F4-7D59-49B3-B06F-4BE74A1EA93A}" type="pres">
      <dgm:prSet presAssocID="{6FED0511-E559-4935-8ABE-12EC00186414}" presName="hierChild2" presStyleCnt="0"/>
      <dgm:spPr/>
    </dgm:pt>
    <dgm:pt modelId="{14AAF615-5506-4CAB-BD9A-BFCA4F5D095D}" type="pres">
      <dgm:prSet presAssocID="{0AB60477-88D3-481F-AA75-F3166C1C8CF2}" presName="Name37" presStyleLbl="parChTrans1D2" presStyleIdx="0" presStyleCnt="3"/>
      <dgm:spPr/>
      <dgm:t>
        <a:bodyPr/>
        <a:lstStyle/>
        <a:p>
          <a:endParaRPr lang="it-IT"/>
        </a:p>
      </dgm:t>
    </dgm:pt>
    <dgm:pt modelId="{29C55FEC-2462-456E-8433-B74573EB2867}" type="pres">
      <dgm:prSet presAssocID="{4A150511-489D-464D-A370-9870EE00B5DA}" presName="hierRoot2" presStyleCnt="0">
        <dgm:presLayoutVars>
          <dgm:hierBranch val="init"/>
        </dgm:presLayoutVars>
      </dgm:prSet>
      <dgm:spPr/>
    </dgm:pt>
    <dgm:pt modelId="{731D3534-435C-413F-9B4C-DEB1090B2A6B}" type="pres">
      <dgm:prSet presAssocID="{4A150511-489D-464D-A370-9870EE00B5DA}" presName="rootComposite" presStyleCnt="0"/>
      <dgm:spPr/>
    </dgm:pt>
    <dgm:pt modelId="{520019FA-E5E9-42ED-BB3B-580F9731D6E1}" type="pres">
      <dgm:prSet presAssocID="{4A150511-489D-464D-A370-9870EE00B5DA}" presName="rootText" presStyleLbl="node2" presStyleIdx="0" presStyleCnt="3" custScaleY="165302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4609CF42-49D8-41B7-9E6A-5E9E6BF4CB09}" type="pres">
      <dgm:prSet presAssocID="{4A150511-489D-464D-A370-9870EE00B5DA}" presName="rootConnector" presStyleLbl="node2" presStyleIdx="0" presStyleCnt="3"/>
      <dgm:spPr/>
      <dgm:t>
        <a:bodyPr/>
        <a:lstStyle/>
        <a:p>
          <a:endParaRPr lang="it-IT"/>
        </a:p>
      </dgm:t>
    </dgm:pt>
    <dgm:pt modelId="{80BC0BE4-533A-49CD-B586-2E069DFFF8F2}" type="pres">
      <dgm:prSet presAssocID="{4A150511-489D-464D-A370-9870EE00B5DA}" presName="hierChild4" presStyleCnt="0"/>
      <dgm:spPr/>
    </dgm:pt>
    <dgm:pt modelId="{08284C8C-E0AF-4E3A-971F-5B03EEEAD906}" type="pres">
      <dgm:prSet presAssocID="{4A150511-489D-464D-A370-9870EE00B5DA}" presName="hierChild5" presStyleCnt="0"/>
      <dgm:spPr/>
    </dgm:pt>
    <dgm:pt modelId="{D3D34ACC-7936-4538-88E5-1BA2CD6D00C1}" type="pres">
      <dgm:prSet presAssocID="{3CEC3D7E-EC5C-4A27-926C-C31A43175B07}" presName="Name37" presStyleLbl="parChTrans1D2" presStyleIdx="1" presStyleCnt="3"/>
      <dgm:spPr/>
      <dgm:t>
        <a:bodyPr/>
        <a:lstStyle/>
        <a:p>
          <a:endParaRPr lang="it-IT"/>
        </a:p>
      </dgm:t>
    </dgm:pt>
    <dgm:pt modelId="{8F5BBC3A-A7DC-4463-BEBB-349A93F2F0DA}" type="pres">
      <dgm:prSet presAssocID="{A0066ABF-CBEF-48F2-9513-CD844D696B9B}" presName="hierRoot2" presStyleCnt="0">
        <dgm:presLayoutVars>
          <dgm:hierBranch val="init"/>
        </dgm:presLayoutVars>
      </dgm:prSet>
      <dgm:spPr/>
    </dgm:pt>
    <dgm:pt modelId="{87E47786-9E56-486C-8E62-9C37D1C52A4F}" type="pres">
      <dgm:prSet presAssocID="{A0066ABF-CBEF-48F2-9513-CD844D696B9B}" presName="rootComposite" presStyleCnt="0"/>
      <dgm:spPr/>
    </dgm:pt>
    <dgm:pt modelId="{84B29BD7-B676-4171-936E-759AC96EA046}" type="pres">
      <dgm:prSet presAssocID="{A0066ABF-CBEF-48F2-9513-CD844D696B9B}" presName="rootText" presStyleLbl="node2" presStyleIdx="1" presStyleCnt="3" custScaleY="163591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2B891E77-BE3F-40D6-AFED-DC1574C4DDED}" type="pres">
      <dgm:prSet presAssocID="{A0066ABF-CBEF-48F2-9513-CD844D696B9B}" presName="rootConnector" presStyleLbl="node2" presStyleIdx="1" presStyleCnt="3"/>
      <dgm:spPr/>
      <dgm:t>
        <a:bodyPr/>
        <a:lstStyle/>
        <a:p>
          <a:endParaRPr lang="it-IT"/>
        </a:p>
      </dgm:t>
    </dgm:pt>
    <dgm:pt modelId="{DFE79C89-3545-4136-9DF4-2EC5619429B4}" type="pres">
      <dgm:prSet presAssocID="{A0066ABF-CBEF-48F2-9513-CD844D696B9B}" presName="hierChild4" presStyleCnt="0"/>
      <dgm:spPr/>
    </dgm:pt>
    <dgm:pt modelId="{681D5EA2-C006-4ACE-8525-D1790F2ACBE2}" type="pres">
      <dgm:prSet presAssocID="{A0066ABF-CBEF-48F2-9513-CD844D696B9B}" presName="hierChild5" presStyleCnt="0"/>
      <dgm:spPr/>
    </dgm:pt>
    <dgm:pt modelId="{3F0D99E5-514F-4DA7-BEB0-68B25457DAAA}" type="pres">
      <dgm:prSet presAssocID="{6FED0511-E559-4935-8ABE-12EC00186414}" presName="hierChild3" presStyleCnt="0"/>
      <dgm:spPr/>
    </dgm:pt>
    <dgm:pt modelId="{4E3B3CA5-7084-4532-B755-27E06CA2B544}" type="pres">
      <dgm:prSet presAssocID="{6449334A-C3AF-4B5E-876A-338BDF016677}" presName="hierRoot1" presStyleCnt="0">
        <dgm:presLayoutVars>
          <dgm:hierBranch val="init"/>
        </dgm:presLayoutVars>
      </dgm:prSet>
      <dgm:spPr/>
    </dgm:pt>
    <dgm:pt modelId="{464B4A8C-0711-48BD-A447-E79C0907C772}" type="pres">
      <dgm:prSet presAssocID="{6449334A-C3AF-4B5E-876A-338BDF016677}" presName="rootComposite1" presStyleCnt="0"/>
      <dgm:spPr/>
    </dgm:pt>
    <dgm:pt modelId="{3F984AB4-50AB-4797-8369-5B6C43F0C0BA}" type="pres">
      <dgm:prSet presAssocID="{6449334A-C3AF-4B5E-876A-338BDF016677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9711FB90-2855-4271-948F-B34C16DBBEB5}" type="pres">
      <dgm:prSet presAssocID="{6449334A-C3AF-4B5E-876A-338BDF016677}" presName="rootConnector1" presStyleLbl="node1" presStyleIdx="0" presStyleCnt="0"/>
      <dgm:spPr/>
      <dgm:t>
        <a:bodyPr/>
        <a:lstStyle/>
        <a:p>
          <a:endParaRPr lang="it-IT"/>
        </a:p>
      </dgm:t>
    </dgm:pt>
    <dgm:pt modelId="{46C28369-47E4-4FAD-A9D7-148B74E01958}" type="pres">
      <dgm:prSet presAssocID="{6449334A-C3AF-4B5E-876A-338BDF016677}" presName="hierChild2" presStyleCnt="0"/>
      <dgm:spPr/>
    </dgm:pt>
    <dgm:pt modelId="{B58A74F2-0BED-4921-A153-DA96F435FCBF}" type="pres">
      <dgm:prSet presAssocID="{7E269E1B-1166-4E36-BA91-5F1BF84F8E24}" presName="Name37" presStyleLbl="parChTrans1D2" presStyleIdx="2" presStyleCnt="3"/>
      <dgm:spPr/>
      <dgm:t>
        <a:bodyPr/>
        <a:lstStyle/>
        <a:p>
          <a:endParaRPr lang="it-IT"/>
        </a:p>
      </dgm:t>
    </dgm:pt>
    <dgm:pt modelId="{DFAC21EC-0305-4BB7-B360-A31A3B1AD745}" type="pres">
      <dgm:prSet presAssocID="{A000CDBD-6448-4C78-A7B8-E71B0C75EFD0}" presName="hierRoot2" presStyleCnt="0">
        <dgm:presLayoutVars>
          <dgm:hierBranch val="init"/>
        </dgm:presLayoutVars>
      </dgm:prSet>
      <dgm:spPr/>
    </dgm:pt>
    <dgm:pt modelId="{48A1BB79-EEC4-44CB-BED2-570927ABFAB4}" type="pres">
      <dgm:prSet presAssocID="{A000CDBD-6448-4C78-A7B8-E71B0C75EFD0}" presName="rootComposite" presStyleCnt="0"/>
      <dgm:spPr/>
    </dgm:pt>
    <dgm:pt modelId="{A2F78DAA-5833-4E03-AA76-9C75E8E03C16}" type="pres">
      <dgm:prSet presAssocID="{A000CDBD-6448-4C78-A7B8-E71B0C75EFD0}" presName="rootText" presStyleLbl="node2" presStyleIdx="2" presStyleCnt="3" custScaleY="161497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26C74C55-F3BB-484C-8F3F-21CC79263C29}" type="pres">
      <dgm:prSet presAssocID="{A000CDBD-6448-4C78-A7B8-E71B0C75EFD0}" presName="rootConnector" presStyleLbl="node2" presStyleIdx="2" presStyleCnt="3"/>
      <dgm:spPr/>
      <dgm:t>
        <a:bodyPr/>
        <a:lstStyle/>
        <a:p>
          <a:endParaRPr lang="it-IT"/>
        </a:p>
      </dgm:t>
    </dgm:pt>
    <dgm:pt modelId="{4192CBE9-7040-4050-A72A-BD63EFBC437B}" type="pres">
      <dgm:prSet presAssocID="{A000CDBD-6448-4C78-A7B8-E71B0C75EFD0}" presName="hierChild4" presStyleCnt="0"/>
      <dgm:spPr/>
    </dgm:pt>
    <dgm:pt modelId="{480CCF53-E508-4D4A-991C-805D5DC36EB4}" type="pres">
      <dgm:prSet presAssocID="{A000CDBD-6448-4C78-A7B8-E71B0C75EFD0}" presName="hierChild5" presStyleCnt="0"/>
      <dgm:spPr/>
    </dgm:pt>
    <dgm:pt modelId="{0DA89FD5-2A8E-4DC8-BA3C-305211022AD8}" type="pres">
      <dgm:prSet presAssocID="{6449334A-C3AF-4B5E-876A-338BDF016677}" presName="hierChild3" presStyleCnt="0"/>
      <dgm:spPr/>
    </dgm:pt>
  </dgm:ptLst>
  <dgm:cxnLst>
    <dgm:cxn modelId="{6E693601-73E0-484E-B55B-A61C930FB191}" type="presOf" srcId="{F5E93C79-B63D-4E2E-8EB8-5142732142FB}" destId="{31B72AD1-9DDA-44ED-868A-38688069A33B}" srcOrd="0" destOrd="0" presId="urn:microsoft.com/office/officeart/2005/8/layout/orgChart1"/>
    <dgm:cxn modelId="{B7E35498-9E44-46B8-954C-4C6FE8C4BE80}" type="presOf" srcId="{A0066ABF-CBEF-48F2-9513-CD844D696B9B}" destId="{2B891E77-BE3F-40D6-AFED-DC1574C4DDED}" srcOrd="1" destOrd="0" presId="urn:microsoft.com/office/officeart/2005/8/layout/orgChart1"/>
    <dgm:cxn modelId="{C3B0D256-5006-439A-B866-295A2EEE96D1}" srcId="{F5E93C79-B63D-4E2E-8EB8-5142732142FB}" destId="{6449334A-C3AF-4B5E-876A-338BDF016677}" srcOrd="1" destOrd="0" parTransId="{5E7F2B99-E1C0-4190-8C84-DE939D34AA29}" sibTransId="{FC24FA49-7793-4CB3-8BD3-4379DA46439F}"/>
    <dgm:cxn modelId="{3E5B4306-22D0-44EE-AC75-DF5C82B53B85}" type="presOf" srcId="{6449334A-C3AF-4B5E-876A-338BDF016677}" destId="{9711FB90-2855-4271-948F-B34C16DBBEB5}" srcOrd="1" destOrd="0" presId="urn:microsoft.com/office/officeart/2005/8/layout/orgChart1"/>
    <dgm:cxn modelId="{6E021144-2380-40D7-B256-4CE849E55EC7}" type="presOf" srcId="{6FED0511-E559-4935-8ABE-12EC00186414}" destId="{B6E02302-C101-4A2C-AA52-B2387A138373}" srcOrd="0" destOrd="0" presId="urn:microsoft.com/office/officeart/2005/8/layout/orgChart1"/>
    <dgm:cxn modelId="{1709D288-9010-4B36-8EF3-896C6F863359}" type="presOf" srcId="{A000CDBD-6448-4C78-A7B8-E71B0C75EFD0}" destId="{A2F78DAA-5833-4E03-AA76-9C75E8E03C16}" srcOrd="0" destOrd="0" presId="urn:microsoft.com/office/officeart/2005/8/layout/orgChart1"/>
    <dgm:cxn modelId="{0AE8EB49-1871-40EB-B6D2-01C4770F9504}" type="presOf" srcId="{4A150511-489D-464D-A370-9870EE00B5DA}" destId="{4609CF42-49D8-41B7-9E6A-5E9E6BF4CB09}" srcOrd="1" destOrd="0" presId="urn:microsoft.com/office/officeart/2005/8/layout/orgChart1"/>
    <dgm:cxn modelId="{B3153815-109E-4B66-8BE7-C8007DB62A2E}" type="presOf" srcId="{3CEC3D7E-EC5C-4A27-926C-C31A43175B07}" destId="{D3D34ACC-7936-4538-88E5-1BA2CD6D00C1}" srcOrd="0" destOrd="0" presId="urn:microsoft.com/office/officeart/2005/8/layout/orgChart1"/>
    <dgm:cxn modelId="{A477C478-7D8E-4C49-A7B4-1EF8E02839B5}" type="presOf" srcId="{A000CDBD-6448-4C78-A7B8-E71B0C75EFD0}" destId="{26C74C55-F3BB-484C-8F3F-21CC79263C29}" srcOrd="1" destOrd="0" presId="urn:microsoft.com/office/officeart/2005/8/layout/orgChart1"/>
    <dgm:cxn modelId="{05B6E28B-1A86-4817-B580-75A5A819CCF7}" srcId="{6FED0511-E559-4935-8ABE-12EC00186414}" destId="{A0066ABF-CBEF-48F2-9513-CD844D696B9B}" srcOrd="1" destOrd="0" parTransId="{3CEC3D7E-EC5C-4A27-926C-C31A43175B07}" sibTransId="{D2521FA0-6509-40B0-8020-ABF72F6822B9}"/>
    <dgm:cxn modelId="{12B1DFA9-715E-4E62-B4FA-8182E1DB9AFB}" type="presOf" srcId="{6449334A-C3AF-4B5E-876A-338BDF016677}" destId="{3F984AB4-50AB-4797-8369-5B6C43F0C0BA}" srcOrd="0" destOrd="0" presId="urn:microsoft.com/office/officeart/2005/8/layout/orgChart1"/>
    <dgm:cxn modelId="{0E51B6B7-F804-4EE7-87F6-22FD031AEA21}" type="presOf" srcId="{0AB60477-88D3-481F-AA75-F3166C1C8CF2}" destId="{14AAF615-5506-4CAB-BD9A-BFCA4F5D095D}" srcOrd="0" destOrd="0" presId="urn:microsoft.com/office/officeart/2005/8/layout/orgChart1"/>
    <dgm:cxn modelId="{CECD8C43-6F0E-41CF-A371-62602F3E810B}" type="presOf" srcId="{6FED0511-E559-4935-8ABE-12EC00186414}" destId="{6C648816-AEF6-4BC6-ABD2-5E534A93AF42}" srcOrd="1" destOrd="0" presId="urn:microsoft.com/office/officeart/2005/8/layout/orgChart1"/>
    <dgm:cxn modelId="{E292DACC-1AC0-4D46-882F-B2CFA80595C2}" type="presOf" srcId="{4A150511-489D-464D-A370-9870EE00B5DA}" destId="{520019FA-E5E9-42ED-BB3B-580F9731D6E1}" srcOrd="0" destOrd="0" presId="urn:microsoft.com/office/officeart/2005/8/layout/orgChart1"/>
    <dgm:cxn modelId="{666A09F5-D9D9-44CF-B4BE-78522AE072BB}" type="presOf" srcId="{A0066ABF-CBEF-48F2-9513-CD844D696B9B}" destId="{84B29BD7-B676-4171-936E-759AC96EA046}" srcOrd="0" destOrd="0" presId="urn:microsoft.com/office/officeart/2005/8/layout/orgChart1"/>
    <dgm:cxn modelId="{442E01BA-9CBA-4302-B99A-6CE52081E033}" srcId="{6FED0511-E559-4935-8ABE-12EC00186414}" destId="{4A150511-489D-464D-A370-9870EE00B5DA}" srcOrd="0" destOrd="0" parTransId="{0AB60477-88D3-481F-AA75-F3166C1C8CF2}" sibTransId="{6CD60EDD-6111-4F53-98CB-A461D3C86B39}"/>
    <dgm:cxn modelId="{8C596FF4-2A44-4B0C-A8C0-37EC2E219777}" srcId="{6449334A-C3AF-4B5E-876A-338BDF016677}" destId="{A000CDBD-6448-4C78-A7B8-E71B0C75EFD0}" srcOrd="0" destOrd="0" parTransId="{7E269E1B-1166-4E36-BA91-5F1BF84F8E24}" sibTransId="{D239A0F9-CB01-4724-98B0-5FA829B3F575}"/>
    <dgm:cxn modelId="{B212BAD7-8315-4318-AA76-75DD9B5EE65C}" type="presOf" srcId="{7E269E1B-1166-4E36-BA91-5F1BF84F8E24}" destId="{B58A74F2-0BED-4921-A153-DA96F435FCBF}" srcOrd="0" destOrd="0" presId="urn:microsoft.com/office/officeart/2005/8/layout/orgChart1"/>
    <dgm:cxn modelId="{293D8987-2E82-40E3-9B76-C7DB5367EFC3}" srcId="{F5E93C79-B63D-4E2E-8EB8-5142732142FB}" destId="{6FED0511-E559-4935-8ABE-12EC00186414}" srcOrd="0" destOrd="0" parTransId="{86429ECA-6016-4503-9234-1EE2E4ECE99F}" sibTransId="{506AB67B-191B-4E07-B96C-CE776C2BF083}"/>
    <dgm:cxn modelId="{6C311572-7DA6-4AD8-91A6-D0B91515E218}" type="presParOf" srcId="{31B72AD1-9DDA-44ED-868A-38688069A33B}" destId="{0487C67D-3DC7-4995-8804-14754DB1163C}" srcOrd="0" destOrd="0" presId="urn:microsoft.com/office/officeart/2005/8/layout/orgChart1"/>
    <dgm:cxn modelId="{6DDBC9B2-F9E9-4448-9E92-25EA9BC31961}" type="presParOf" srcId="{0487C67D-3DC7-4995-8804-14754DB1163C}" destId="{A71998AF-5C5B-4586-B5B5-BD8770F13F20}" srcOrd="0" destOrd="0" presId="urn:microsoft.com/office/officeart/2005/8/layout/orgChart1"/>
    <dgm:cxn modelId="{8D2BB43C-CFCA-4AFF-99F0-E692980CF7A7}" type="presParOf" srcId="{A71998AF-5C5B-4586-B5B5-BD8770F13F20}" destId="{B6E02302-C101-4A2C-AA52-B2387A138373}" srcOrd="0" destOrd="0" presId="urn:microsoft.com/office/officeart/2005/8/layout/orgChart1"/>
    <dgm:cxn modelId="{2BCF207D-83B0-478D-949B-2838399B15EA}" type="presParOf" srcId="{A71998AF-5C5B-4586-B5B5-BD8770F13F20}" destId="{6C648816-AEF6-4BC6-ABD2-5E534A93AF42}" srcOrd="1" destOrd="0" presId="urn:microsoft.com/office/officeart/2005/8/layout/orgChart1"/>
    <dgm:cxn modelId="{295C4E54-DC58-4C10-9372-E7AD73D9F58C}" type="presParOf" srcId="{0487C67D-3DC7-4995-8804-14754DB1163C}" destId="{1783B0F4-7D59-49B3-B06F-4BE74A1EA93A}" srcOrd="1" destOrd="0" presId="urn:microsoft.com/office/officeart/2005/8/layout/orgChart1"/>
    <dgm:cxn modelId="{334A162D-F8DB-49B5-B566-6A55B6D0597B}" type="presParOf" srcId="{1783B0F4-7D59-49B3-B06F-4BE74A1EA93A}" destId="{14AAF615-5506-4CAB-BD9A-BFCA4F5D095D}" srcOrd="0" destOrd="0" presId="urn:microsoft.com/office/officeart/2005/8/layout/orgChart1"/>
    <dgm:cxn modelId="{15E65B08-BABC-4918-B06F-0AEF6D4C8E6C}" type="presParOf" srcId="{1783B0F4-7D59-49B3-B06F-4BE74A1EA93A}" destId="{29C55FEC-2462-456E-8433-B74573EB2867}" srcOrd="1" destOrd="0" presId="urn:microsoft.com/office/officeart/2005/8/layout/orgChart1"/>
    <dgm:cxn modelId="{18F7BC27-C6E1-4CE2-8B6D-DAF081179979}" type="presParOf" srcId="{29C55FEC-2462-456E-8433-B74573EB2867}" destId="{731D3534-435C-413F-9B4C-DEB1090B2A6B}" srcOrd="0" destOrd="0" presId="urn:microsoft.com/office/officeart/2005/8/layout/orgChart1"/>
    <dgm:cxn modelId="{2BDBA42A-2426-4AE1-BBEF-DAA58D76C9AF}" type="presParOf" srcId="{731D3534-435C-413F-9B4C-DEB1090B2A6B}" destId="{520019FA-E5E9-42ED-BB3B-580F9731D6E1}" srcOrd="0" destOrd="0" presId="urn:microsoft.com/office/officeart/2005/8/layout/orgChart1"/>
    <dgm:cxn modelId="{0D2DB780-5C0C-4EF2-99E3-F6B68E10345E}" type="presParOf" srcId="{731D3534-435C-413F-9B4C-DEB1090B2A6B}" destId="{4609CF42-49D8-41B7-9E6A-5E9E6BF4CB09}" srcOrd="1" destOrd="0" presId="urn:microsoft.com/office/officeart/2005/8/layout/orgChart1"/>
    <dgm:cxn modelId="{8C0498BB-1687-44B4-8A6F-BA17033BF000}" type="presParOf" srcId="{29C55FEC-2462-456E-8433-B74573EB2867}" destId="{80BC0BE4-533A-49CD-B586-2E069DFFF8F2}" srcOrd="1" destOrd="0" presId="urn:microsoft.com/office/officeart/2005/8/layout/orgChart1"/>
    <dgm:cxn modelId="{CEC7653A-9AE1-4080-8D31-FD82A929026C}" type="presParOf" srcId="{29C55FEC-2462-456E-8433-B74573EB2867}" destId="{08284C8C-E0AF-4E3A-971F-5B03EEEAD906}" srcOrd="2" destOrd="0" presId="urn:microsoft.com/office/officeart/2005/8/layout/orgChart1"/>
    <dgm:cxn modelId="{2B4A7A02-86DB-4CF5-8648-23B8E3B344E6}" type="presParOf" srcId="{1783B0F4-7D59-49B3-B06F-4BE74A1EA93A}" destId="{D3D34ACC-7936-4538-88E5-1BA2CD6D00C1}" srcOrd="2" destOrd="0" presId="urn:microsoft.com/office/officeart/2005/8/layout/orgChart1"/>
    <dgm:cxn modelId="{97CB0EAF-7C12-44BA-ACEB-64060D7CEA80}" type="presParOf" srcId="{1783B0F4-7D59-49B3-B06F-4BE74A1EA93A}" destId="{8F5BBC3A-A7DC-4463-BEBB-349A93F2F0DA}" srcOrd="3" destOrd="0" presId="urn:microsoft.com/office/officeart/2005/8/layout/orgChart1"/>
    <dgm:cxn modelId="{197518AF-0386-4B33-B9DE-4048C465368C}" type="presParOf" srcId="{8F5BBC3A-A7DC-4463-BEBB-349A93F2F0DA}" destId="{87E47786-9E56-486C-8E62-9C37D1C52A4F}" srcOrd="0" destOrd="0" presId="urn:microsoft.com/office/officeart/2005/8/layout/orgChart1"/>
    <dgm:cxn modelId="{B5CB2B0F-00A5-476D-9FF0-A6A7CC4DEAFD}" type="presParOf" srcId="{87E47786-9E56-486C-8E62-9C37D1C52A4F}" destId="{84B29BD7-B676-4171-936E-759AC96EA046}" srcOrd="0" destOrd="0" presId="urn:microsoft.com/office/officeart/2005/8/layout/orgChart1"/>
    <dgm:cxn modelId="{66986C22-B3A2-4DC4-97C0-891C292C3DB7}" type="presParOf" srcId="{87E47786-9E56-486C-8E62-9C37D1C52A4F}" destId="{2B891E77-BE3F-40D6-AFED-DC1574C4DDED}" srcOrd="1" destOrd="0" presId="urn:microsoft.com/office/officeart/2005/8/layout/orgChart1"/>
    <dgm:cxn modelId="{E1D8F9F4-2826-4610-9661-3F3A171047DB}" type="presParOf" srcId="{8F5BBC3A-A7DC-4463-BEBB-349A93F2F0DA}" destId="{DFE79C89-3545-4136-9DF4-2EC5619429B4}" srcOrd="1" destOrd="0" presId="urn:microsoft.com/office/officeart/2005/8/layout/orgChart1"/>
    <dgm:cxn modelId="{8933EF62-8D86-4BA0-98C9-757AE1F28C8D}" type="presParOf" srcId="{8F5BBC3A-A7DC-4463-BEBB-349A93F2F0DA}" destId="{681D5EA2-C006-4ACE-8525-D1790F2ACBE2}" srcOrd="2" destOrd="0" presId="urn:microsoft.com/office/officeart/2005/8/layout/orgChart1"/>
    <dgm:cxn modelId="{5F880279-FC3F-4338-A61F-6D742AE4824F}" type="presParOf" srcId="{0487C67D-3DC7-4995-8804-14754DB1163C}" destId="{3F0D99E5-514F-4DA7-BEB0-68B25457DAAA}" srcOrd="2" destOrd="0" presId="urn:microsoft.com/office/officeart/2005/8/layout/orgChart1"/>
    <dgm:cxn modelId="{9DBD4A0E-0B28-4766-AE01-51B6FBCF966C}" type="presParOf" srcId="{31B72AD1-9DDA-44ED-868A-38688069A33B}" destId="{4E3B3CA5-7084-4532-B755-27E06CA2B544}" srcOrd="1" destOrd="0" presId="urn:microsoft.com/office/officeart/2005/8/layout/orgChart1"/>
    <dgm:cxn modelId="{B5C8774E-6E2B-4719-90D3-9AD4A9588102}" type="presParOf" srcId="{4E3B3CA5-7084-4532-B755-27E06CA2B544}" destId="{464B4A8C-0711-48BD-A447-E79C0907C772}" srcOrd="0" destOrd="0" presId="urn:microsoft.com/office/officeart/2005/8/layout/orgChart1"/>
    <dgm:cxn modelId="{8A12D08B-B09C-4646-88A6-91C1DDF03257}" type="presParOf" srcId="{464B4A8C-0711-48BD-A447-E79C0907C772}" destId="{3F984AB4-50AB-4797-8369-5B6C43F0C0BA}" srcOrd="0" destOrd="0" presId="urn:microsoft.com/office/officeart/2005/8/layout/orgChart1"/>
    <dgm:cxn modelId="{9F2F9055-D777-445C-B639-759F301236B4}" type="presParOf" srcId="{464B4A8C-0711-48BD-A447-E79C0907C772}" destId="{9711FB90-2855-4271-948F-B34C16DBBEB5}" srcOrd="1" destOrd="0" presId="urn:microsoft.com/office/officeart/2005/8/layout/orgChart1"/>
    <dgm:cxn modelId="{9AECA8CF-40B4-4DC3-8A65-C3519FC77D05}" type="presParOf" srcId="{4E3B3CA5-7084-4532-B755-27E06CA2B544}" destId="{46C28369-47E4-4FAD-A9D7-148B74E01958}" srcOrd="1" destOrd="0" presId="urn:microsoft.com/office/officeart/2005/8/layout/orgChart1"/>
    <dgm:cxn modelId="{447998A7-008E-4D6A-BFFB-E39A30885963}" type="presParOf" srcId="{46C28369-47E4-4FAD-A9D7-148B74E01958}" destId="{B58A74F2-0BED-4921-A153-DA96F435FCBF}" srcOrd="0" destOrd="0" presId="urn:microsoft.com/office/officeart/2005/8/layout/orgChart1"/>
    <dgm:cxn modelId="{D2E444B3-3DD1-4351-81CE-72A06A89973B}" type="presParOf" srcId="{46C28369-47E4-4FAD-A9D7-148B74E01958}" destId="{DFAC21EC-0305-4BB7-B360-A31A3B1AD745}" srcOrd="1" destOrd="0" presId="urn:microsoft.com/office/officeart/2005/8/layout/orgChart1"/>
    <dgm:cxn modelId="{E9C52043-6E2D-4A3D-AA7F-F83F52746D2C}" type="presParOf" srcId="{DFAC21EC-0305-4BB7-B360-A31A3B1AD745}" destId="{48A1BB79-EEC4-44CB-BED2-570927ABFAB4}" srcOrd="0" destOrd="0" presId="urn:microsoft.com/office/officeart/2005/8/layout/orgChart1"/>
    <dgm:cxn modelId="{874120D3-387F-4535-9271-881331E07196}" type="presParOf" srcId="{48A1BB79-EEC4-44CB-BED2-570927ABFAB4}" destId="{A2F78DAA-5833-4E03-AA76-9C75E8E03C16}" srcOrd="0" destOrd="0" presId="urn:microsoft.com/office/officeart/2005/8/layout/orgChart1"/>
    <dgm:cxn modelId="{A409ABC0-0D78-4766-A622-9EDF1E9EC12F}" type="presParOf" srcId="{48A1BB79-EEC4-44CB-BED2-570927ABFAB4}" destId="{26C74C55-F3BB-484C-8F3F-21CC79263C29}" srcOrd="1" destOrd="0" presId="urn:microsoft.com/office/officeart/2005/8/layout/orgChart1"/>
    <dgm:cxn modelId="{C24FB088-E496-4663-A44E-7FAC2C997612}" type="presParOf" srcId="{DFAC21EC-0305-4BB7-B360-A31A3B1AD745}" destId="{4192CBE9-7040-4050-A72A-BD63EFBC437B}" srcOrd="1" destOrd="0" presId="urn:microsoft.com/office/officeart/2005/8/layout/orgChart1"/>
    <dgm:cxn modelId="{E9E9A95F-0998-4E4B-BC58-FD7E7F7B341C}" type="presParOf" srcId="{DFAC21EC-0305-4BB7-B360-A31A3B1AD745}" destId="{480CCF53-E508-4D4A-991C-805D5DC36EB4}" srcOrd="2" destOrd="0" presId="urn:microsoft.com/office/officeart/2005/8/layout/orgChart1"/>
    <dgm:cxn modelId="{BC14BCB8-7866-4D40-AF02-BA574BD1454B}" type="presParOf" srcId="{4E3B3CA5-7084-4532-B755-27E06CA2B544}" destId="{0DA89FD5-2A8E-4DC8-BA3C-305211022AD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4.xml><?xml version="1.0" encoding="utf-8"?>
<dgm:dataModel xmlns:dgm="http://schemas.openxmlformats.org/drawingml/2006/diagram" xmlns:a="http://schemas.openxmlformats.org/drawingml/2006/main">
  <dgm:ptLst>
    <dgm:pt modelId="{6FBC090A-3D41-445C-94B8-184377A877F0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BD55DFF7-5866-4EB8-8B5D-9620FF8D9805}">
      <dgm:prSet custT="1"/>
      <dgm:spPr/>
      <dgm:t>
        <a:bodyPr/>
        <a:lstStyle/>
        <a:p>
          <a:pPr rtl="0"/>
          <a:r>
            <a:rPr lang="it-IT" sz="1800" b="1" dirty="0" smtClean="0"/>
            <a:t>Relazione generale e spese:</a:t>
          </a:r>
          <a:endParaRPr lang="it-IT" sz="1800" dirty="0"/>
        </a:p>
      </dgm:t>
    </dgm:pt>
    <dgm:pt modelId="{4BE51947-85FD-4CE0-8C8E-9042D600C288}" type="parTrans" cxnId="{E4B2B988-713F-4550-BC6A-17D1E1732FE2}">
      <dgm:prSet/>
      <dgm:spPr/>
      <dgm:t>
        <a:bodyPr/>
        <a:lstStyle/>
        <a:p>
          <a:endParaRPr lang="it-IT"/>
        </a:p>
      </dgm:t>
    </dgm:pt>
    <dgm:pt modelId="{A29CE48B-D91D-4A82-AD61-00EC6E030EE1}" type="sibTrans" cxnId="{E4B2B988-713F-4550-BC6A-17D1E1732FE2}">
      <dgm:prSet/>
      <dgm:spPr/>
      <dgm:t>
        <a:bodyPr/>
        <a:lstStyle/>
        <a:p>
          <a:endParaRPr lang="it-IT"/>
        </a:p>
      </dgm:t>
    </dgm:pt>
    <dgm:pt modelId="{E876D353-9D80-480B-93EC-2D859E8BB491}">
      <dgm:prSet custT="1"/>
      <dgm:spPr/>
      <dgm:t>
        <a:bodyPr/>
        <a:lstStyle/>
        <a:p>
          <a:pPr rtl="0"/>
          <a:r>
            <a:rPr lang="it-IT" sz="1400" dirty="0" smtClean="0"/>
            <a:t>L’organo di collaudo, se incaricato, trasmette al RUP una relazione sulle spese effettuate.</a:t>
          </a:r>
          <a:endParaRPr lang="it-IT" sz="1400" dirty="0"/>
        </a:p>
      </dgm:t>
    </dgm:pt>
    <dgm:pt modelId="{322F441E-13BF-44DE-B8FE-BFFCEDE93DB3}" type="parTrans" cxnId="{6BBBDD40-828E-4374-960C-B14E09CD551A}">
      <dgm:prSet/>
      <dgm:spPr/>
      <dgm:t>
        <a:bodyPr/>
        <a:lstStyle/>
        <a:p>
          <a:endParaRPr lang="it-IT"/>
        </a:p>
      </dgm:t>
    </dgm:pt>
    <dgm:pt modelId="{29F23A21-6608-4A0A-A347-F2A9C7B78072}" type="sibTrans" cxnId="{6BBBDD40-828E-4374-960C-B14E09CD551A}">
      <dgm:prSet/>
      <dgm:spPr/>
      <dgm:t>
        <a:bodyPr/>
        <a:lstStyle/>
        <a:p>
          <a:endParaRPr lang="it-IT"/>
        </a:p>
      </dgm:t>
    </dgm:pt>
    <dgm:pt modelId="{78D1DA20-344F-48F1-AF4C-5E6023DB58C7}">
      <dgm:prSet custT="1"/>
      <dgm:spPr/>
      <dgm:t>
        <a:bodyPr/>
        <a:lstStyle/>
        <a:p>
          <a:pPr rtl="0"/>
          <a:r>
            <a:rPr lang="it-IT" sz="1800" b="1" dirty="0" smtClean="0"/>
            <a:t>Esclusione del diritto di accesso:</a:t>
          </a:r>
          <a:endParaRPr lang="it-IT" sz="1800" dirty="0"/>
        </a:p>
      </dgm:t>
    </dgm:pt>
    <dgm:pt modelId="{22AA78B6-C993-47F7-A17F-03DCED150C33}" type="parTrans" cxnId="{1AF3FC93-2024-4BA7-B539-A47DBCFEC3E1}">
      <dgm:prSet/>
      <dgm:spPr/>
      <dgm:t>
        <a:bodyPr/>
        <a:lstStyle/>
        <a:p>
          <a:endParaRPr lang="it-IT"/>
        </a:p>
      </dgm:t>
    </dgm:pt>
    <dgm:pt modelId="{A349EDED-E7AD-4617-9850-FDB2177ABA81}" type="sibTrans" cxnId="{1AF3FC93-2024-4BA7-B539-A47DBCFEC3E1}">
      <dgm:prSet/>
      <dgm:spPr/>
      <dgm:t>
        <a:bodyPr/>
        <a:lstStyle/>
        <a:p>
          <a:endParaRPr lang="it-IT"/>
        </a:p>
      </dgm:t>
    </dgm:pt>
    <dgm:pt modelId="{C959E89C-8758-4FCE-9273-CCCD3321A402}">
      <dgm:prSet custT="1"/>
      <dgm:spPr/>
      <dgm:t>
        <a:bodyPr/>
        <a:lstStyle/>
        <a:p>
          <a:pPr rtl="0"/>
          <a:r>
            <a:rPr lang="it-IT" sz="1400" dirty="0" smtClean="0"/>
            <a:t>La relazione riservata del direttore dei lavori, del RUP e altre relazioni indicate restano non accessibili e non divulgabili, secondo l’articolo 35 del codice.</a:t>
          </a:r>
          <a:endParaRPr lang="it-IT" sz="1400" dirty="0"/>
        </a:p>
      </dgm:t>
    </dgm:pt>
    <dgm:pt modelId="{14D83C57-1F9A-4CF4-85F2-74FE91DD7F86}" type="parTrans" cxnId="{24FD0B93-85DD-43FB-AAEE-CDFFF3B5F9D2}">
      <dgm:prSet/>
      <dgm:spPr/>
      <dgm:t>
        <a:bodyPr/>
        <a:lstStyle/>
        <a:p>
          <a:endParaRPr lang="it-IT"/>
        </a:p>
      </dgm:t>
    </dgm:pt>
    <dgm:pt modelId="{F19567E0-1F7F-43C2-88B7-9F9FF874CD3A}" type="sibTrans" cxnId="{24FD0B93-85DD-43FB-AAEE-CDFFF3B5F9D2}">
      <dgm:prSet/>
      <dgm:spPr/>
      <dgm:t>
        <a:bodyPr/>
        <a:lstStyle/>
        <a:p>
          <a:endParaRPr lang="it-IT"/>
        </a:p>
      </dgm:t>
    </dgm:pt>
    <dgm:pt modelId="{6ACAD30B-895A-4258-A655-9D7A4FDAF669}" type="pres">
      <dgm:prSet presAssocID="{6FBC090A-3D41-445C-94B8-184377A877F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52EF6840-AB2D-4D09-84BF-1125C30FCF4B}" type="pres">
      <dgm:prSet presAssocID="{BD55DFF7-5866-4EB8-8B5D-9620FF8D9805}" presName="hierRoot1" presStyleCnt="0">
        <dgm:presLayoutVars>
          <dgm:hierBranch val="init"/>
        </dgm:presLayoutVars>
      </dgm:prSet>
      <dgm:spPr/>
    </dgm:pt>
    <dgm:pt modelId="{1C480248-F106-47A6-B2B7-0909A8B6E986}" type="pres">
      <dgm:prSet presAssocID="{BD55DFF7-5866-4EB8-8B5D-9620FF8D9805}" presName="rootComposite1" presStyleCnt="0"/>
      <dgm:spPr/>
    </dgm:pt>
    <dgm:pt modelId="{0F55355E-FB33-4B2B-9231-AAC302F79488}" type="pres">
      <dgm:prSet presAssocID="{BD55DFF7-5866-4EB8-8B5D-9620FF8D9805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FACB93F4-36F5-4E51-87F8-DF65C5B0859D}" type="pres">
      <dgm:prSet presAssocID="{BD55DFF7-5866-4EB8-8B5D-9620FF8D9805}" presName="rootConnector1" presStyleLbl="node1" presStyleIdx="0" presStyleCnt="0"/>
      <dgm:spPr/>
      <dgm:t>
        <a:bodyPr/>
        <a:lstStyle/>
        <a:p>
          <a:endParaRPr lang="it-IT"/>
        </a:p>
      </dgm:t>
    </dgm:pt>
    <dgm:pt modelId="{C37B336B-5C93-45EC-8157-38FD25B58759}" type="pres">
      <dgm:prSet presAssocID="{BD55DFF7-5866-4EB8-8B5D-9620FF8D9805}" presName="hierChild2" presStyleCnt="0"/>
      <dgm:spPr/>
    </dgm:pt>
    <dgm:pt modelId="{53D50E2E-823A-44BF-B701-EFE06667D1B8}" type="pres">
      <dgm:prSet presAssocID="{322F441E-13BF-44DE-B8FE-BFFCEDE93DB3}" presName="Name37" presStyleLbl="parChTrans1D2" presStyleIdx="0" presStyleCnt="2"/>
      <dgm:spPr/>
      <dgm:t>
        <a:bodyPr/>
        <a:lstStyle/>
        <a:p>
          <a:endParaRPr lang="it-IT"/>
        </a:p>
      </dgm:t>
    </dgm:pt>
    <dgm:pt modelId="{1D95C3B1-0DA5-4260-A4F8-FDD018E084A6}" type="pres">
      <dgm:prSet presAssocID="{E876D353-9D80-480B-93EC-2D859E8BB491}" presName="hierRoot2" presStyleCnt="0">
        <dgm:presLayoutVars>
          <dgm:hierBranch val="init"/>
        </dgm:presLayoutVars>
      </dgm:prSet>
      <dgm:spPr/>
    </dgm:pt>
    <dgm:pt modelId="{D7A20FFB-6696-45B6-9D38-EA7170205700}" type="pres">
      <dgm:prSet presAssocID="{E876D353-9D80-480B-93EC-2D859E8BB491}" presName="rootComposite" presStyleCnt="0"/>
      <dgm:spPr/>
    </dgm:pt>
    <dgm:pt modelId="{C70A25FD-D3DA-4E51-805F-FD8A970F079B}" type="pres">
      <dgm:prSet presAssocID="{E876D353-9D80-480B-93EC-2D859E8BB491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EECA29E0-DA89-40CD-85ED-33976766BAC1}" type="pres">
      <dgm:prSet presAssocID="{E876D353-9D80-480B-93EC-2D859E8BB491}" presName="rootConnector" presStyleLbl="node2" presStyleIdx="0" presStyleCnt="2"/>
      <dgm:spPr/>
      <dgm:t>
        <a:bodyPr/>
        <a:lstStyle/>
        <a:p>
          <a:endParaRPr lang="it-IT"/>
        </a:p>
      </dgm:t>
    </dgm:pt>
    <dgm:pt modelId="{094B38C1-ABA0-4BFC-BE1B-A76F58F6E15A}" type="pres">
      <dgm:prSet presAssocID="{E876D353-9D80-480B-93EC-2D859E8BB491}" presName="hierChild4" presStyleCnt="0"/>
      <dgm:spPr/>
    </dgm:pt>
    <dgm:pt modelId="{D1FE18FE-84EA-4946-B3A5-BEB87B2076A2}" type="pres">
      <dgm:prSet presAssocID="{E876D353-9D80-480B-93EC-2D859E8BB491}" presName="hierChild5" presStyleCnt="0"/>
      <dgm:spPr/>
    </dgm:pt>
    <dgm:pt modelId="{3C72D9E4-7912-4800-870F-C50D5C42A613}" type="pres">
      <dgm:prSet presAssocID="{BD55DFF7-5866-4EB8-8B5D-9620FF8D9805}" presName="hierChild3" presStyleCnt="0"/>
      <dgm:spPr/>
    </dgm:pt>
    <dgm:pt modelId="{90652D9C-6076-442C-B5B6-E051ED1E07D4}" type="pres">
      <dgm:prSet presAssocID="{78D1DA20-344F-48F1-AF4C-5E6023DB58C7}" presName="hierRoot1" presStyleCnt="0">
        <dgm:presLayoutVars>
          <dgm:hierBranch val="init"/>
        </dgm:presLayoutVars>
      </dgm:prSet>
      <dgm:spPr/>
    </dgm:pt>
    <dgm:pt modelId="{BCEDD1F8-FC32-4CDB-BAB8-69BA9AE6110D}" type="pres">
      <dgm:prSet presAssocID="{78D1DA20-344F-48F1-AF4C-5E6023DB58C7}" presName="rootComposite1" presStyleCnt="0"/>
      <dgm:spPr/>
    </dgm:pt>
    <dgm:pt modelId="{142F2E76-0B66-4522-851F-239BBCFCAF11}" type="pres">
      <dgm:prSet presAssocID="{78D1DA20-344F-48F1-AF4C-5E6023DB58C7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91F6EB23-2F8A-43D4-8369-F58C43BF37EC}" type="pres">
      <dgm:prSet presAssocID="{78D1DA20-344F-48F1-AF4C-5E6023DB58C7}" presName="rootConnector1" presStyleLbl="node1" presStyleIdx="0" presStyleCnt="0"/>
      <dgm:spPr/>
      <dgm:t>
        <a:bodyPr/>
        <a:lstStyle/>
        <a:p>
          <a:endParaRPr lang="it-IT"/>
        </a:p>
      </dgm:t>
    </dgm:pt>
    <dgm:pt modelId="{93966915-AE13-4FEA-BBE7-283BA2F314B7}" type="pres">
      <dgm:prSet presAssocID="{78D1DA20-344F-48F1-AF4C-5E6023DB58C7}" presName="hierChild2" presStyleCnt="0"/>
      <dgm:spPr/>
    </dgm:pt>
    <dgm:pt modelId="{83736C9D-D9BE-4B05-BB63-9D68DE9562F1}" type="pres">
      <dgm:prSet presAssocID="{14D83C57-1F9A-4CF4-85F2-74FE91DD7F86}" presName="Name37" presStyleLbl="parChTrans1D2" presStyleIdx="1" presStyleCnt="2"/>
      <dgm:spPr/>
      <dgm:t>
        <a:bodyPr/>
        <a:lstStyle/>
        <a:p>
          <a:endParaRPr lang="it-IT"/>
        </a:p>
      </dgm:t>
    </dgm:pt>
    <dgm:pt modelId="{37B0CB9F-3C72-4FCA-A385-AD445D36A0F8}" type="pres">
      <dgm:prSet presAssocID="{C959E89C-8758-4FCE-9273-CCCD3321A402}" presName="hierRoot2" presStyleCnt="0">
        <dgm:presLayoutVars>
          <dgm:hierBranch val="init"/>
        </dgm:presLayoutVars>
      </dgm:prSet>
      <dgm:spPr/>
    </dgm:pt>
    <dgm:pt modelId="{A325626E-DBCA-4596-B20A-1B9A65D2548A}" type="pres">
      <dgm:prSet presAssocID="{C959E89C-8758-4FCE-9273-CCCD3321A402}" presName="rootComposite" presStyleCnt="0"/>
      <dgm:spPr/>
    </dgm:pt>
    <dgm:pt modelId="{55B838DC-81BE-4790-B51B-A923FCE874FB}" type="pres">
      <dgm:prSet presAssocID="{C959E89C-8758-4FCE-9273-CCCD3321A402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it-IT"/>
        </a:p>
      </dgm:t>
    </dgm:pt>
    <dgm:pt modelId="{86812DCF-0932-4E4B-90BD-F61BF815292A}" type="pres">
      <dgm:prSet presAssocID="{C959E89C-8758-4FCE-9273-CCCD3321A402}" presName="rootConnector" presStyleLbl="node2" presStyleIdx="1" presStyleCnt="2"/>
      <dgm:spPr/>
      <dgm:t>
        <a:bodyPr/>
        <a:lstStyle/>
        <a:p>
          <a:endParaRPr lang="it-IT"/>
        </a:p>
      </dgm:t>
    </dgm:pt>
    <dgm:pt modelId="{0F380E9E-88C5-49A0-83C2-1F9EE64195B3}" type="pres">
      <dgm:prSet presAssocID="{C959E89C-8758-4FCE-9273-CCCD3321A402}" presName="hierChild4" presStyleCnt="0"/>
      <dgm:spPr/>
    </dgm:pt>
    <dgm:pt modelId="{E8671804-0FC5-4380-8B66-A2B2CD896FF6}" type="pres">
      <dgm:prSet presAssocID="{C959E89C-8758-4FCE-9273-CCCD3321A402}" presName="hierChild5" presStyleCnt="0"/>
      <dgm:spPr/>
    </dgm:pt>
    <dgm:pt modelId="{2DDA863D-CE00-4260-8BAB-3B418EE3946C}" type="pres">
      <dgm:prSet presAssocID="{78D1DA20-344F-48F1-AF4C-5E6023DB58C7}" presName="hierChild3" presStyleCnt="0"/>
      <dgm:spPr/>
    </dgm:pt>
  </dgm:ptLst>
  <dgm:cxnLst>
    <dgm:cxn modelId="{22D31DD9-F07A-401A-918B-C72E88833E3A}" type="presOf" srcId="{78D1DA20-344F-48F1-AF4C-5E6023DB58C7}" destId="{91F6EB23-2F8A-43D4-8369-F58C43BF37EC}" srcOrd="1" destOrd="0" presId="urn:microsoft.com/office/officeart/2005/8/layout/orgChart1"/>
    <dgm:cxn modelId="{22C64BBE-468C-4960-9635-D3C56E375B6B}" type="presOf" srcId="{BD55DFF7-5866-4EB8-8B5D-9620FF8D9805}" destId="{FACB93F4-36F5-4E51-87F8-DF65C5B0859D}" srcOrd="1" destOrd="0" presId="urn:microsoft.com/office/officeart/2005/8/layout/orgChart1"/>
    <dgm:cxn modelId="{E1161B86-3271-41AE-943A-CF13ECDA4625}" type="presOf" srcId="{322F441E-13BF-44DE-B8FE-BFFCEDE93DB3}" destId="{53D50E2E-823A-44BF-B701-EFE06667D1B8}" srcOrd="0" destOrd="0" presId="urn:microsoft.com/office/officeart/2005/8/layout/orgChart1"/>
    <dgm:cxn modelId="{BCCEEBFE-2846-4165-80FE-90841AA50BCC}" type="presOf" srcId="{E876D353-9D80-480B-93EC-2D859E8BB491}" destId="{C70A25FD-D3DA-4E51-805F-FD8A970F079B}" srcOrd="0" destOrd="0" presId="urn:microsoft.com/office/officeart/2005/8/layout/orgChart1"/>
    <dgm:cxn modelId="{301DC2C2-6299-46EE-9988-AC4F709FF7B7}" type="presOf" srcId="{C959E89C-8758-4FCE-9273-CCCD3321A402}" destId="{86812DCF-0932-4E4B-90BD-F61BF815292A}" srcOrd="1" destOrd="0" presId="urn:microsoft.com/office/officeart/2005/8/layout/orgChart1"/>
    <dgm:cxn modelId="{1AF3FC93-2024-4BA7-B539-A47DBCFEC3E1}" srcId="{6FBC090A-3D41-445C-94B8-184377A877F0}" destId="{78D1DA20-344F-48F1-AF4C-5E6023DB58C7}" srcOrd="1" destOrd="0" parTransId="{22AA78B6-C993-47F7-A17F-03DCED150C33}" sibTransId="{A349EDED-E7AD-4617-9850-FDB2177ABA81}"/>
    <dgm:cxn modelId="{B7A07F43-245F-4D64-BD88-08DC245AF57E}" type="presOf" srcId="{6FBC090A-3D41-445C-94B8-184377A877F0}" destId="{6ACAD30B-895A-4258-A655-9D7A4FDAF669}" srcOrd="0" destOrd="0" presId="urn:microsoft.com/office/officeart/2005/8/layout/orgChart1"/>
    <dgm:cxn modelId="{FC867361-3804-42E8-87A8-24C096124F38}" type="presOf" srcId="{C959E89C-8758-4FCE-9273-CCCD3321A402}" destId="{55B838DC-81BE-4790-B51B-A923FCE874FB}" srcOrd="0" destOrd="0" presId="urn:microsoft.com/office/officeart/2005/8/layout/orgChart1"/>
    <dgm:cxn modelId="{B66BBD35-29F8-470B-B42D-C1166E85C3DA}" type="presOf" srcId="{14D83C57-1F9A-4CF4-85F2-74FE91DD7F86}" destId="{83736C9D-D9BE-4B05-BB63-9D68DE9562F1}" srcOrd="0" destOrd="0" presId="urn:microsoft.com/office/officeart/2005/8/layout/orgChart1"/>
    <dgm:cxn modelId="{853830BC-8917-4BEB-9AB0-34785945B90D}" type="presOf" srcId="{BD55DFF7-5866-4EB8-8B5D-9620FF8D9805}" destId="{0F55355E-FB33-4B2B-9231-AAC302F79488}" srcOrd="0" destOrd="0" presId="urn:microsoft.com/office/officeart/2005/8/layout/orgChart1"/>
    <dgm:cxn modelId="{46B04A21-FAD0-4A5C-8A65-5567E3E837F8}" type="presOf" srcId="{78D1DA20-344F-48F1-AF4C-5E6023DB58C7}" destId="{142F2E76-0B66-4522-851F-239BBCFCAF11}" srcOrd="0" destOrd="0" presId="urn:microsoft.com/office/officeart/2005/8/layout/orgChart1"/>
    <dgm:cxn modelId="{6BBBDD40-828E-4374-960C-B14E09CD551A}" srcId="{BD55DFF7-5866-4EB8-8B5D-9620FF8D9805}" destId="{E876D353-9D80-480B-93EC-2D859E8BB491}" srcOrd="0" destOrd="0" parTransId="{322F441E-13BF-44DE-B8FE-BFFCEDE93DB3}" sibTransId="{29F23A21-6608-4A0A-A347-F2A9C7B78072}"/>
    <dgm:cxn modelId="{E4B2B988-713F-4550-BC6A-17D1E1732FE2}" srcId="{6FBC090A-3D41-445C-94B8-184377A877F0}" destId="{BD55DFF7-5866-4EB8-8B5D-9620FF8D9805}" srcOrd="0" destOrd="0" parTransId="{4BE51947-85FD-4CE0-8C8E-9042D600C288}" sibTransId="{A29CE48B-D91D-4A82-AD61-00EC6E030EE1}"/>
    <dgm:cxn modelId="{24FD0B93-85DD-43FB-AAEE-CDFFF3B5F9D2}" srcId="{78D1DA20-344F-48F1-AF4C-5E6023DB58C7}" destId="{C959E89C-8758-4FCE-9273-CCCD3321A402}" srcOrd="0" destOrd="0" parTransId="{14D83C57-1F9A-4CF4-85F2-74FE91DD7F86}" sibTransId="{F19567E0-1F7F-43C2-88B7-9F9FF874CD3A}"/>
    <dgm:cxn modelId="{65BCFB76-F89E-43C3-9A23-F5FB44AC61A8}" type="presOf" srcId="{E876D353-9D80-480B-93EC-2D859E8BB491}" destId="{EECA29E0-DA89-40CD-85ED-33976766BAC1}" srcOrd="1" destOrd="0" presId="urn:microsoft.com/office/officeart/2005/8/layout/orgChart1"/>
    <dgm:cxn modelId="{E831ED85-E32E-4CB1-91FF-1A06E69BB323}" type="presParOf" srcId="{6ACAD30B-895A-4258-A655-9D7A4FDAF669}" destId="{52EF6840-AB2D-4D09-84BF-1125C30FCF4B}" srcOrd="0" destOrd="0" presId="urn:microsoft.com/office/officeart/2005/8/layout/orgChart1"/>
    <dgm:cxn modelId="{FAF2B104-5C41-4231-A0AB-A84D29897282}" type="presParOf" srcId="{52EF6840-AB2D-4D09-84BF-1125C30FCF4B}" destId="{1C480248-F106-47A6-B2B7-0909A8B6E986}" srcOrd="0" destOrd="0" presId="urn:microsoft.com/office/officeart/2005/8/layout/orgChart1"/>
    <dgm:cxn modelId="{7D126F22-C674-4CF1-A9F4-ECE19D595A84}" type="presParOf" srcId="{1C480248-F106-47A6-B2B7-0909A8B6E986}" destId="{0F55355E-FB33-4B2B-9231-AAC302F79488}" srcOrd="0" destOrd="0" presId="urn:microsoft.com/office/officeart/2005/8/layout/orgChart1"/>
    <dgm:cxn modelId="{4EFAC0A6-B9A9-4C39-B25B-DF5A9947CA45}" type="presParOf" srcId="{1C480248-F106-47A6-B2B7-0909A8B6E986}" destId="{FACB93F4-36F5-4E51-87F8-DF65C5B0859D}" srcOrd="1" destOrd="0" presId="urn:microsoft.com/office/officeart/2005/8/layout/orgChart1"/>
    <dgm:cxn modelId="{57AA0010-FE83-4303-838D-F40A92214668}" type="presParOf" srcId="{52EF6840-AB2D-4D09-84BF-1125C30FCF4B}" destId="{C37B336B-5C93-45EC-8157-38FD25B58759}" srcOrd="1" destOrd="0" presId="urn:microsoft.com/office/officeart/2005/8/layout/orgChart1"/>
    <dgm:cxn modelId="{913840A4-720E-48AC-9768-768F53638F68}" type="presParOf" srcId="{C37B336B-5C93-45EC-8157-38FD25B58759}" destId="{53D50E2E-823A-44BF-B701-EFE06667D1B8}" srcOrd="0" destOrd="0" presId="urn:microsoft.com/office/officeart/2005/8/layout/orgChart1"/>
    <dgm:cxn modelId="{449051E1-2CAA-4B5D-B1C0-BE93387A7FC2}" type="presParOf" srcId="{C37B336B-5C93-45EC-8157-38FD25B58759}" destId="{1D95C3B1-0DA5-4260-A4F8-FDD018E084A6}" srcOrd="1" destOrd="0" presId="urn:microsoft.com/office/officeart/2005/8/layout/orgChart1"/>
    <dgm:cxn modelId="{7EE3AA4A-A399-4CB7-BF87-C3FFCF3FD1E7}" type="presParOf" srcId="{1D95C3B1-0DA5-4260-A4F8-FDD018E084A6}" destId="{D7A20FFB-6696-45B6-9D38-EA7170205700}" srcOrd="0" destOrd="0" presId="urn:microsoft.com/office/officeart/2005/8/layout/orgChart1"/>
    <dgm:cxn modelId="{2A47918E-80A6-47BB-BBDC-B0D353BA240B}" type="presParOf" srcId="{D7A20FFB-6696-45B6-9D38-EA7170205700}" destId="{C70A25FD-D3DA-4E51-805F-FD8A970F079B}" srcOrd="0" destOrd="0" presId="urn:microsoft.com/office/officeart/2005/8/layout/orgChart1"/>
    <dgm:cxn modelId="{A41D2342-601E-45BC-B45A-EBCAB38734F7}" type="presParOf" srcId="{D7A20FFB-6696-45B6-9D38-EA7170205700}" destId="{EECA29E0-DA89-40CD-85ED-33976766BAC1}" srcOrd="1" destOrd="0" presId="urn:microsoft.com/office/officeart/2005/8/layout/orgChart1"/>
    <dgm:cxn modelId="{5B8FF9FF-DAD7-4168-8852-40F3FBE98558}" type="presParOf" srcId="{1D95C3B1-0DA5-4260-A4F8-FDD018E084A6}" destId="{094B38C1-ABA0-4BFC-BE1B-A76F58F6E15A}" srcOrd="1" destOrd="0" presId="urn:microsoft.com/office/officeart/2005/8/layout/orgChart1"/>
    <dgm:cxn modelId="{BCD8C626-222C-4C34-8C25-3726072F56E6}" type="presParOf" srcId="{1D95C3B1-0DA5-4260-A4F8-FDD018E084A6}" destId="{D1FE18FE-84EA-4946-B3A5-BEB87B2076A2}" srcOrd="2" destOrd="0" presId="urn:microsoft.com/office/officeart/2005/8/layout/orgChart1"/>
    <dgm:cxn modelId="{0AAD37AF-2B18-458F-89BB-1571988355A0}" type="presParOf" srcId="{52EF6840-AB2D-4D09-84BF-1125C30FCF4B}" destId="{3C72D9E4-7912-4800-870F-C50D5C42A613}" srcOrd="2" destOrd="0" presId="urn:microsoft.com/office/officeart/2005/8/layout/orgChart1"/>
    <dgm:cxn modelId="{65FBABF0-35F4-4C7B-B254-DC9DFDE00B46}" type="presParOf" srcId="{6ACAD30B-895A-4258-A655-9D7A4FDAF669}" destId="{90652D9C-6076-442C-B5B6-E051ED1E07D4}" srcOrd="1" destOrd="0" presId="urn:microsoft.com/office/officeart/2005/8/layout/orgChart1"/>
    <dgm:cxn modelId="{2FE288B6-695C-42A1-BD94-DB60353D7C44}" type="presParOf" srcId="{90652D9C-6076-442C-B5B6-E051ED1E07D4}" destId="{BCEDD1F8-FC32-4CDB-BAB8-69BA9AE6110D}" srcOrd="0" destOrd="0" presId="urn:microsoft.com/office/officeart/2005/8/layout/orgChart1"/>
    <dgm:cxn modelId="{87474728-7026-4A61-B876-A7B39A911B4D}" type="presParOf" srcId="{BCEDD1F8-FC32-4CDB-BAB8-69BA9AE6110D}" destId="{142F2E76-0B66-4522-851F-239BBCFCAF11}" srcOrd="0" destOrd="0" presId="urn:microsoft.com/office/officeart/2005/8/layout/orgChart1"/>
    <dgm:cxn modelId="{F2B77F15-3465-497E-86F6-CDCB8A28FB6E}" type="presParOf" srcId="{BCEDD1F8-FC32-4CDB-BAB8-69BA9AE6110D}" destId="{91F6EB23-2F8A-43D4-8369-F58C43BF37EC}" srcOrd="1" destOrd="0" presId="urn:microsoft.com/office/officeart/2005/8/layout/orgChart1"/>
    <dgm:cxn modelId="{C86EACB8-098F-4ECD-ADF4-983D4FC5B87C}" type="presParOf" srcId="{90652D9C-6076-442C-B5B6-E051ED1E07D4}" destId="{93966915-AE13-4FEA-BBE7-283BA2F314B7}" srcOrd="1" destOrd="0" presId="urn:microsoft.com/office/officeart/2005/8/layout/orgChart1"/>
    <dgm:cxn modelId="{ED26E282-FCD1-4A5E-95BD-762A49F05DD1}" type="presParOf" srcId="{93966915-AE13-4FEA-BBE7-283BA2F314B7}" destId="{83736C9D-D9BE-4B05-BB63-9D68DE9562F1}" srcOrd="0" destOrd="0" presId="urn:microsoft.com/office/officeart/2005/8/layout/orgChart1"/>
    <dgm:cxn modelId="{14A21770-9935-4610-B4F4-3A8B29594B4E}" type="presParOf" srcId="{93966915-AE13-4FEA-BBE7-283BA2F314B7}" destId="{37B0CB9F-3C72-4FCA-A385-AD445D36A0F8}" srcOrd="1" destOrd="0" presId="urn:microsoft.com/office/officeart/2005/8/layout/orgChart1"/>
    <dgm:cxn modelId="{5F968BB8-3D5C-4DEB-A3F6-79441E1FC4AA}" type="presParOf" srcId="{37B0CB9F-3C72-4FCA-A385-AD445D36A0F8}" destId="{A325626E-DBCA-4596-B20A-1B9A65D2548A}" srcOrd="0" destOrd="0" presId="urn:microsoft.com/office/officeart/2005/8/layout/orgChart1"/>
    <dgm:cxn modelId="{8F68F3DF-1DC0-41B0-98A6-96F2EBA4DCE9}" type="presParOf" srcId="{A325626E-DBCA-4596-B20A-1B9A65D2548A}" destId="{55B838DC-81BE-4790-B51B-A923FCE874FB}" srcOrd="0" destOrd="0" presId="urn:microsoft.com/office/officeart/2005/8/layout/orgChart1"/>
    <dgm:cxn modelId="{22E0E1F8-16FC-4626-828D-45D10BAF8F2F}" type="presParOf" srcId="{A325626E-DBCA-4596-B20A-1B9A65D2548A}" destId="{86812DCF-0932-4E4B-90BD-F61BF815292A}" srcOrd="1" destOrd="0" presId="urn:microsoft.com/office/officeart/2005/8/layout/orgChart1"/>
    <dgm:cxn modelId="{924AB25C-FF7B-45D2-9DB8-063107D77DCE}" type="presParOf" srcId="{37B0CB9F-3C72-4FCA-A385-AD445D36A0F8}" destId="{0F380E9E-88C5-49A0-83C2-1F9EE64195B3}" srcOrd="1" destOrd="0" presId="urn:microsoft.com/office/officeart/2005/8/layout/orgChart1"/>
    <dgm:cxn modelId="{F2A1CB56-278B-491A-ADDA-D907700D4BF6}" type="presParOf" srcId="{37B0CB9F-3C72-4FCA-A385-AD445D36A0F8}" destId="{E8671804-0FC5-4380-8B66-A2B2CD896FF6}" srcOrd="2" destOrd="0" presId="urn:microsoft.com/office/officeart/2005/8/layout/orgChart1"/>
    <dgm:cxn modelId="{FEA1E3E0-3D41-4998-9560-23EB8466583E}" type="presParOf" srcId="{90652D9C-6076-442C-B5B6-E051ED1E07D4}" destId="{2DDA863D-CE00-4260-8BAB-3B418EE3946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5.xml><?xml version="1.0" encoding="utf-8"?>
<dgm:dataModel xmlns:dgm="http://schemas.openxmlformats.org/drawingml/2006/diagram" xmlns:a="http://schemas.openxmlformats.org/drawingml/2006/main">
  <dgm:ptLst>
    <dgm:pt modelId="{A929D2F1-C664-44ED-BCB2-4B94ABAF4B8B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062CCE00-ABD4-4501-B5B3-E03C31371204}">
      <dgm:prSet/>
      <dgm:spPr/>
      <dgm:t>
        <a:bodyPr/>
        <a:lstStyle/>
        <a:p>
          <a:pPr rtl="0"/>
          <a:r>
            <a:rPr lang="it-IT" b="1" smtClean="0"/>
            <a:t>Relazioni e riservatezza:</a:t>
          </a:r>
          <a:endParaRPr lang="it-IT"/>
        </a:p>
      </dgm:t>
    </dgm:pt>
    <dgm:pt modelId="{297E5B1E-33DF-4CF5-936A-225ABC712F70}" type="parTrans" cxnId="{4575ECB8-25AD-4A16-B4E7-DB263E70781B}">
      <dgm:prSet/>
      <dgm:spPr/>
      <dgm:t>
        <a:bodyPr/>
        <a:lstStyle/>
        <a:p>
          <a:endParaRPr lang="it-IT"/>
        </a:p>
      </dgm:t>
    </dgm:pt>
    <dgm:pt modelId="{FFB5E0A4-04C3-4E80-BC3C-24492CF331E0}" type="sibTrans" cxnId="{4575ECB8-25AD-4A16-B4E7-DB263E70781B}">
      <dgm:prSet/>
      <dgm:spPr/>
      <dgm:t>
        <a:bodyPr/>
        <a:lstStyle/>
        <a:p>
          <a:endParaRPr lang="it-IT"/>
        </a:p>
      </dgm:t>
    </dgm:pt>
    <dgm:pt modelId="{082C1565-6237-46B6-A3FF-89ECA0E29BFA}" type="pres">
      <dgm:prSet presAssocID="{A929D2F1-C664-44ED-BCB2-4B94ABAF4B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028F7C84-2A62-4742-BCAF-C2EF75C26CC0}" type="pres">
      <dgm:prSet presAssocID="{062CCE00-ABD4-4501-B5B3-E03C31371204}" presName="parentText" presStyleLbl="node1" presStyleIdx="0" presStyleCnt="1" custLinFactY="100000" custLinFactNeighborX="-12688" custLinFactNeighborY="110637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7BBE27A7-D377-47E4-97EA-ECDA9CAF5486}" type="presOf" srcId="{062CCE00-ABD4-4501-B5B3-E03C31371204}" destId="{028F7C84-2A62-4742-BCAF-C2EF75C26CC0}" srcOrd="0" destOrd="0" presId="urn:microsoft.com/office/officeart/2005/8/layout/vList2"/>
    <dgm:cxn modelId="{7D89AF9B-69E5-45B6-A17B-5A57CEEF5AA9}" type="presOf" srcId="{A929D2F1-C664-44ED-BCB2-4B94ABAF4B8B}" destId="{082C1565-6237-46B6-A3FF-89ECA0E29BFA}" srcOrd="0" destOrd="0" presId="urn:microsoft.com/office/officeart/2005/8/layout/vList2"/>
    <dgm:cxn modelId="{4575ECB8-25AD-4A16-B4E7-DB263E70781B}" srcId="{A929D2F1-C664-44ED-BCB2-4B94ABAF4B8B}" destId="{062CCE00-ABD4-4501-B5B3-E03C31371204}" srcOrd="0" destOrd="0" parTransId="{297E5B1E-33DF-4CF5-936A-225ABC712F70}" sibTransId="{FFB5E0A4-04C3-4E80-BC3C-24492CF331E0}"/>
    <dgm:cxn modelId="{5AB10D16-8E27-4C83-A46E-708B3A5AC5C7}" type="presParOf" srcId="{082C1565-6237-46B6-A3FF-89ECA0E29BFA}" destId="{028F7C84-2A62-4742-BCAF-C2EF75C26CC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26.xml><?xml version="1.0" encoding="utf-8"?>
<dgm:dataModel xmlns:dgm="http://schemas.openxmlformats.org/drawingml/2006/diagram" xmlns:a="http://schemas.openxmlformats.org/drawingml/2006/main">
  <dgm:ptLst>
    <dgm:pt modelId="{BD9C1DF5-A9C6-4718-A8F9-B414B87D0437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it-IT"/>
        </a:p>
      </dgm:t>
    </dgm:pt>
    <dgm:pt modelId="{A3D722BF-8E9F-45BE-9BFC-FD65BF9F8BC9}">
      <dgm:prSet phldrT="[Testo]" phldr="1"/>
      <dgm:spPr/>
      <dgm:t>
        <a:bodyPr/>
        <a:lstStyle/>
        <a:p>
          <a:endParaRPr lang="it-IT"/>
        </a:p>
      </dgm:t>
    </dgm:pt>
    <dgm:pt modelId="{CA39781D-C453-4DFC-B914-F2D6A0F1470B}" type="parTrans" cxnId="{DC5A0577-0B15-4485-901E-C3AD07EB8CEE}">
      <dgm:prSet/>
      <dgm:spPr/>
      <dgm:t>
        <a:bodyPr/>
        <a:lstStyle/>
        <a:p>
          <a:endParaRPr lang="it-IT"/>
        </a:p>
      </dgm:t>
    </dgm:pt>
    <dgm:pt modelId="{5C21B2BD-68C7-4923-A929-1A3540B94DEE}" type="sibTrans" cxnId="{DC5A0577-0B15-4485-901E-C3AD07EB8CEE}">
      <dgm:prSet/>
      <dgm:spPr/>
      <dgm:t>
        <a:bodyPr/>
        <a:lstStyle/>
        <a:p>
          <a:endParaRPr lang="it-IT"/>
        </a:p>
      </dgm:t>
    </dgm:pt>
    <dgm:pt modelId="{38FD80F2-9CD1-4106-9275-C6B129C49F0D}">
      <dgm:prSet phldrT="[Testo]" phldr="1"/>
      <dgm:spPr/>
      <dgm:t>
        <a:bodyPr/>
        <a:lstStyle/>
        <a:p>
          <a:endParaRPr lang="it-IT"/>
        </a:p>
      </dgm:t>
    </dgm:pt>
    <dgm:pt modelId="{1C6CABA1-436B-4852-AE57-0F39AFB53A38}" type="parTrans" cxnId="{C0371A24-1599-4535-97B7-412F60699B01}">
      <dgm:prSet/>
      <dgm:spPr/>
      <dgm:t>
        <a:bodyPr/>
        <a:lstStyle/>
        <a:p>
          <a:endParaRPr lang="it-IT"/>
        </a:p>
      </dgm:t>
    </dgm:pt>
    <dgm:pt modelId="{CFD73D9D-9872-43C0-9C57-157D5BDD3BF5}" type="sibTrans" cxnId="{C0371A24-1599-4535-97B7-412F60699B01}">
      <dgm:prSet/>
      <dgm:spPr/>
      <dgm:t>
        <a:bodyPr/>
        <a:lstStyle/>
        <a:p>
          <a:endParaRPr lang="it-IT"/>
        </a:p>
      </dgm:t>
    </dgm:pt>
    <dgm:pt modelId="{C9C884E6-2CEF-46F0-B3C1-02BC01FE5E5F}">
      <dgm:prSet phldrT="[Testo]" phldr="1"/>
      <dgm:spPr/>
      <dgm:t>
        <a:bodyPr/>
        <a:lstStyle/>
        <a:p>
          <a:endParaRPr lang="it-IT"/>
        </a:p>
      </dgm:t>
    </dgm:pt>
    <dgm:pt modelId="{E2F4A54C-4BB9-46E2-A1B8-2146D50B5E46}" type="parTrans" cxnId="{808620F7-B3B4-47FE-855E-EEE2E2F77E7C}">
      <dgm:prSet/>
      <dgm:spPr/>
      <dgm:t>
        <a:bodyPr/>
        <a:lstStyle/>
        <a:p>
          <a:endParaRPr lang="it-IT"/>
        </a:p>
      </dgm:t>
    </dgm:pt>
    <dgm:pt modelId="{71F004A3-CC89-45D4-97B7-CDA5D8D8F822}" type="sibTrans" cxnId="{808620F7-B3B4-47FE-855E-EEE2E2F77E7C}">
      <dgm:prSet/>
      <dgm:spPr/>
      <dgm:t>
        <a:bodyPr/>
        <a:lstStyle/>
        <a:p>
          <a:endParaRPr lang="it-IT"/>
        </a:p>
      </dgm:t>
    </dgm:pt>
    <dgm:pt modelId="{D4C8B9C0-B697-4307-BC71-59DDF90BA86D}" type="pres">
      <dgm:prSet presAssocID="{BD9C1DF5-A9C6-4718-A8F9-B414B87D043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D6FC15D2-D989-457F-8200-C85522B75F7F}" type="pres">
      <dgm:prSet presAssocID="{A3D722BF-8E9F-45BE-9BFC-FD65BF9F8BC9}" presName="composite" presStyleCnt="0"/>
      <dgm:spPr/>
    </dgm:pt>
    <dgm:pt modelId="{6BAD8CFC-4376-41D2-8E0B-8978FA777CDD}" type="pres">
      <dgm:prSet presAssocID="{A3D722BF-8E9F-45BE-9BFC-FD65BF9F8BC9}" presName="rect1" presStyleLbl="bgImgPlace1" presStyleIdx="0" presStyleCnt="3"/>
      <dgm:spPr/>
    </dgm:pt>
    <dgm:pt modelId="{D2339E66-7110-448E-B2C6-FD527BA359B7}" type="pres">
      <dgm:prSet presAssocID="{A3D722BF-8E9F-45BE-9BFC-FD65BF9F8BC9}" presName="wedgeRectCallout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B4421C3-235F-49A0-8C12-C2F7CAD69EEA}" type="pres">
      <dgm:prSet presAssocID="{5C21B2BD-68C7-4923-A929-1A3540B94DEE}" presName="sibTrans" presStyleCnt="0"/>
      <dgm:spPr/>
    </dgm:pt>
    <dgm:pt modelId="{1FD015BC-D2FE-45FD-ACC2-E4431BE26D03}" type="pres">
      <dgm:prSet presAssocID="{38FD80F2-9CD1-4106-9275-C6B129C49F0D}" presName="composite" presStyleCnt="0"/>
      <dgm:spPr/>
    </dgm:pt>
    <dgm:pt modelId="{B7C31790-BD2F-4643-A7EB-C15B25034851}" type="pres">
      <dgm:prSet presAssocID="{38FD80F2-9CD1-4106-9275-C6B129C49F0D}" presName="rect1" presStyleLbl="bgImgPlace1" presStyleIdx="1" presStyleCnt="3"/>
      <dgm:spPr/>
    </dgm:pt>
    <dgm:pt modelId="{8D8F49C2-04F0-4D7E-9F6A-45880FB2C81D}" type="pres">
      <dgm:prSet presAssocID="{38FD80F2-9CD1-4106-9275-C6B129C49F0D}" presName="wedgeRectCallout1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D6D2110-9D42-46A7-804F-E503D4B3342F}" type="pres">
      <dgm:prSet presAssocID="{CFD73D9D-9872-43C0-9C57-157D5BDD3BF5}" presName="sibTrans" presStyleCnt="0"/>
      <dgm:spPr/>
    </dgm:pt>
    <dgm:pt modelId="{32BD4D10-FA14-44FE-8E58-B0B5144A5E88}" type="pres">
      <dgm:prSet presAssocID="{C9C884E6-2CEF-46F0-B3C1-02BC01FE5E5F}" presName="composite" presStyleCnt="0"/>
      <dgm:spPr/>
    </dgm:pt>
    <dgm:pt modelId="{CB1F4C85-7438-48B8-B825-42830F8A4629}" type="pres">
      <dgm:prSet presAssocID="{C9C884E6-2CEF-46F0-B3C1-02BC01FE5E5F}" presName="rect1" presStyleLbl="bgImgPlace1" presStyleIdx="2" presStyleCnt="3"/>
      <dgm:spPr/>
    </dgm:pt>
    <dgm:pt modelId="{8C87104B-0132-44B5-95CC-CC6CEF363BFF}" type="pres">
      <dgm:prSet presAssocID="{C9C884E6-2CEF-46F0-B3C1-02BC01FE5E5F}" presName="wedgeRectCallout1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168B585C-BCEC-498C-A0CA-F787F5FF087E}" type="presOf" srcId="{A3D722BF-8E9F-45BE-9BFC-FD65BF9F8BC9}" destId="{D2339E66-7110-448E-B2C6-FD527BA359B7}" srcOrd="0" destOrd="0" presId="urn:microsoft.com/office/officeart/2008/layout/BendingPictureCaptionList"/>
    <dgm:cxn modelId="{A7864110-9D85-4CC8-A012-00DE2082ECFD}" type="presOf" srcId="{38FD80F2-9CD1-4106-9275-C6B129C49F0D}" destId="{8D8F49C2-04F0-4D7E-9F6A-45880FB2C81D}" srcOrd="0" destOrd="0" presId="urn:microsoft.com/office/officeart/2008/layout/BendingPictureCaptionList"/>
    <dgm:cxn modelId="{DE58B0BD-DE53-41A1-9FDC-072E5B2068E8}" type="presOf" srcId="{BD9C1DF5-A9C6-4718-A8F9-B414B87D0437}" destId="{D4C8B9C0-B697-4307-BC71-59DDF90BA86D}" srcOrd="0" destOrd="0" presId="urn:microsoft.com/office/officeart/2008/layout/BendingPictureCaptionList"/>
    <dgm:cxn modelId="{DC5A0577-0B15-4485-901E-C3AD07EB8CEE}" srcId="{BD9C1DF5-A9C6-4718-A8F9-B414B87D0437}" destId="{A3D722BF-8E9F-45BE-9BFC-FD65BF9F8BC9}" srcOrd="0" destOrd="0" parTransId="{CA39781D-C453-4DFC-B914-F2D6A0F1470B}" sibTransId="{5C21B2BD-68C7-4923-A929-1A3540B94DEE}"/>
    <dgm:cxn modelId="{C0371A24-1599-4535-97B7-412F60699B01}" srcId="{BD9C1DF5-A9C6-4718-A8F9-B414B87D0437}" destId="{38FD80F2-9CD1-4106-9275-C6B129C49F0D}" srcOrd="1" destOrd="0" parTransId="{1C6CABA1-436B-4852-AE57-0F39AFB53A38}" sibTransId="{CFD73D9D-9872-43C0-9C57-157D5BDD3BF5}"/>
    <dgm:cxn modelId="{808620F7-B3B4-47FE-855E-EEE2E2F77E7C}" srcId="{BD9C1DF5-A9C6-4718-A8F9-B414B87D0437}" destId="{C9C884E6-2CEF-46F0-B3C1-02BC01FE5E5F}" srcOrd="2" destOrd="0" parTransId="{E2F4A54C-4BB9-46E2-A1B8-2146D50B5E46}" sibTransId="{71F004A3-CC89-45D4-97B7-CDA5D8D8F822}"/>
    <dgm:cxn modelId="{1410CC64-D9A8-4FFF-8B36-A551EA3E25D2}" type="presOf" srcId="{C9C884E6-2CEF-46F0-B3C1-02BC01FE5E5F}" destId="{8C87104B-0132-44B5-95CC-CC6CEF363BFF}" srcOrd="0" destOrd="0" presId="urn:microsoft.com/office/officeart/2008/layout/BendingPictureCaptionList"/>
    <dgm:cxn modelId="{059BA1AF-20F3-4C8A-A11E-9EDF4ABBF191}" type="presParOf" srcId="{D4C8B9C0-B697-4307-BC71-59DDF90BA86D}" destId="{D6FC15D2-D989-457F-8200-C85522B75F7F}" srcOrd="0" destOrd="0" presId="urn:microsoft.com/office/officeart/2008/layout/BendingPictureCaptionList"/>
    <dgm:cxn modelId="{EC151C29-37D1-4E60-B0AB-01142A3141BB}" type="presParOf" srcId="{D6FC15D2-D989-457F-8200-C85522B75F7F}" destId="{6BAD8CFC-4376-41D2-8E0B-8978FA777CDD}" srcOrd="0" destOrd="0" presId="urn:microsoft.com/office/officeart/2008/layout/BendingPictureCaptionList"/>
    <dgm:cxn modelId="{90F66445-D644-4895-B3F4-B3C3E30383A3}" type="presParOf" srcId="{D6FC15D2-D989-457F-8200-C85522B75F7F}" destId="{D2339E66-7110-448E-B2C6-FD527BA359B7}" srcOrd="1" destOrd="0" presId="urn:microsoft.com/office/officeart/2008/layout/BendingPictureCaptionList"/>
    <dgm:cxn modelId="{E5848698-EF35-466F-B17A-CC158D870BF4}" type="presParOf" srcId="{D4C8B9C0-B697-4307-BC71-59DDF90BA86D}" destId="{CB4421C3-235F-49A0-8C12-C2F7CAD69EEA}" srcOrd="1" destOrd="0" presId="urn:microsoft.com/office/officeart/2008/layout/BendingPictureCaptionList"/>
    <dgm:cxn modelId="{C8C93C80-A562-43E7-94A2-7FC4E07792D3}" type="presParOf" srcId="{D4C8B9C0-B697-4307-BC71-59DDF90BA86D}" destId="{1FD015BC-D2FE-45FD-ACC2-E4431BE26D03}" srcOrd="2" destOrd="0" presId="urn:microsoft.com/office/officeart/2008/layout/BendingPictureCaptionList"/>
    <dgm:cxn modelId="{45BBFFA8-E5A7-43C4-97C8-D8F1D18355ED}" type="presParOf" srcId="{1FD015BC-D2FE-45FD-ACC2-E4431BE26D03}" destId="{B7C31790-BD2F-4643-A7EB-C15B25034851}" srcOrd="0" destOrd="0" presId="urn:microsoft.com/office/officeart/2008/layout/BendingPictureCaptionList"/>
    <dgm:cxn modelId="{295169D3-3CEB-4593-A419-2A44467EB75C}" type="presParOf" srcId="{1FD015BC-D2FE-45FD-ACC2-E4431BE26D03}" destId="{8D8F49C2-04F0-4D7E-9F6A-45880FB2C81D}" srcOrd="1" destOrd="0" presId="urn:microsoft.com/office/officeart/2008/layout/BendingPictureCaptionList"/>
    <dgm:cxn modelId="{3C345029-74E9-4168-8E37-322C4468C570}" type="presParOf" srcId="{D4C8B9C0-B697-4307-BC71-59DDF90BA86D}" destId="{AD6D2110-9D42-46A7-804F-E503D4B3342F}" srcOrd="3" destOrd="0" presId="urn:microsoft.com/office/officeart/2008/layout/BendingPictureCaptionList"/>
    <dgm:cxn modelId="{60D342C1-C6B5-4470-8E1F-9166B5C9A090}" type="presParOf" srcId="{D4C8B9C0-B697-4307-BC71-59DDF90BA86D}" destId="{32BD4D10-FA14-44FE-8E58-B0B5144A5E88}" srcOrd="4" destOrd="0" presId="urn:microsoft.com/office/officeart/2008/layout/BendingPictureCaptionList"/>
    <dgm:cxn modelId="{51449B7F-C35F-49EE-B1CB-78943C34D116}" type="presParOf" srcId="{32BD4D10-FA14-44FE-8E58-B0B5144A5E88}" destId="{CB1F4C85-7438-48B8-B825-42830F8A4629}" srcOrd="0" destOrd="0" presId="urn:microsoft.com/office/officeart/2008/layout/BendingPictureCaptionList"/>
    <dgm:cxn modelId="{877E68B2-D647-4DE4-9B0B-88EB36B59A2A}" type="presParOf" srcId="{32BD4D10-FA14-44FE-8E58-B0B5144A5E88}" destId="{8C87104B-0132-44B5-95CC-CC6CEF363BFF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27.xml><?xml version="1.0" encoding="utf-8"?>
<dgm:dataModel xmlns:dgm="http://schemas.openxmlformats.org/drawingml/2006/diagram" xmlns:a="http://schemas.openxmlformats.org/drawingml/2006/main">
  <dgm:ptLst>
    <dgm:pt modelId="{7AF09CC3-6232-4F44-96D1-CA7DAA8AE5E0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5D976174-4759-4F2E-85AC-31FFBCD4C72E}">
      <dgm:prSet/>
      <dgm:spPr/>
      <dgm:t>
        <a:bodyPr/>
        <a:lstStyle/>
        <a:p>
          <a:pPr rtl="0"/>
          <a:r>
            <a:rPr lang="it-IT" b="1" smtClean="0"/>
            <a:t>Pagamento e svincolo:</a:t>
          </a:r>
          <a:endParaRPr lang="it-IT"/>
        </a:p>
      </dgm:t>
    </dgm:pt>
    <dgm:pt modelId="{1B07CDB3-088D-4461-B542-1613AD53C66B}" type="parTrans" cxnId="{40367801-F4C7-43D2-9501-96B5E3AAAAE9}">
      <dgm:prSet/>
      <dgm:spPr/>
      <dgm:t>
        <a:bodyPr/>
        <a:lstStyle/>
        <a:p>
          <a:endParaRPr lang="it-IT"/>
        </a:p>
      </dgm:t>
    </dgm:pt>
    <dgm:pt modelId="{2E0381C6-49EA-4526-A41D-1067DB52B085}" type="sibTrans" cxnId="{40367801-F4C7-43D2-9501-96B5E3AAAAE9}">
      <dgm:prSet/>
      <dgm:spPr/>
      <dgm:t>
        <a:bodyPr/>
        <a:lstStyle/>
        <a:p>
          <a:endParaRPr lang="it-IT"/>
        </a:p>
      </dgm:t>
    </dgm:pt>
    <dgm:pt modelId="{61AF936D-1DDD-4101-AC51-23E5E5CDFAFA}">
      <dgm:prSet/>
      <dgm:spPr/>
      <dgm:t>
        <a:bodyPr/>
        <a:lstStyle/>
        <a:p>
          <a:pPr rtl="0"/>
          <a:r>
            <a:rPr lang="it-IT" smtClean="0"/>
            <a:t>Alla data di emissione del certificato di collaudo provvisorio:</a:t>
          </a:r>
          <a:endParaRPr lang="it-IT"/>
        </a:p>
      </dgm:t>
    </dgm:pt>
    <dgm:pt modelId="{28F03F74-43CA-4621-97A9-7B396F5DFB8B}" type="parTrans" cxnId="{77E73E58-52AD-4518-9D4A-7BD7EDE5D92D}">
      <dgm:prSet/>
      <dgm:spPr/>
      <dgm:t>
        <a:bodyPr/>
        <a:lstStyle/>
        <a:p>
          <a:endParaRPr lang="it-IT"/>
        </a:p>
      </dgm:t>
    </dgm:pt>
    <dgm:pt modelId="{03426B69-85FB-4331-9713-FA97F06F0E38}" type="sibTrans" cxnId="{77E73E58-52AD-4518-9D4A-7BD7EDE5D92D}">
      <dgm:prSet/>
      <dgm:spPr/>
      <dgm:t>
        <a:bodyPr/>
        <a:lstStyle/>
        <a:p>
          <a:endParaRPr lang="it-IT"/>
        </a:p>
      </dgm:t>
    </dgm:pt>
    <dgm:pt modelId="{9161BC83-E219-46BD-AE2B-CBDFCB115BAC}">
      <dgm:prSet/>
      <dgm:spPr/>
      <dgm:t>
        <a:bodyPr/>
        <a:lstStyle/>
        <a:p>
          <a:pPr rtl="0"/>
          <a:r>
            <a:rPr lang="it-IT" smtClean="0"/>
            <a:t>Viene effettuato il pagamento della rata di saldo.</a:t>
          </a:r>
          <a:endParaRPr lang="it-IT"/>
        </a:p>
      </dgm:t>
    </dgm:pt>
    <dgm:pt modelId="{8D794D3C-DCB0-4FF4-B6C9-5304341ECA02}" type="parTrans" cxnId="{458B435B-5411-401A-BBB3-DCA99A88F9D2}">
      <dgm:prSet/>
      <dgm:spPr/>
      <dgm:t>
        <a:bodyPr/>
        <a:lstStyle/>
        <a:p>
          <a:endParaRPr lang="it-IT"/>
        </a:p>
      </dgm:t>
    </dgm:pt>
    <dgm:pt modelId="{DF04D772-A2C4-49A9-B3D5-56C642DEB894}" type="sibTrans" cxnId="{458B435B-5411-401A-BBB3-DCA99A88F9D2}">
      <dgm:prSet/>
      <dgm:spPr/>
      <dgm:t>
        <a:bodyPr/>
        <a:lstStyle/>
        <a:p>
          <a:endParaRPr lang="it-IT"/>
        </a:p>
      </dgm:t>
    </dgm:pt>
    <dgm:pt modelId="{6AFB6EA3-251A-46F9-9383-AAA853E0139A}">
      <dgm:prSet/>
      <dgm:spPr/>
      <dgm:t>
        <a:bodyPr/>
        <a:lstStyle/>
        <a:p>
          <a:pPr rtl="0"/>
          <a:r>
            <a:rPr lang="it-IT" smtClean="0"/>
            <a:t>Si procede allo svincolo della cauzione definitiva, in conformità alle disposizioni dell’articolo 117 del codice e sotto le riserve previste dall’articolo 1669 del codice civile.</a:t>
          </a:r>
          <a:endParaRPr lang="it-IT"/>
        </a:p>
      </dgm:t>
    </dgm:pt>
    <dgm:pt modelId="{7819B505-B635-4150-835D-DC5825383B84}" type="parTrans" cxnId="{4A7FA7D6-0285-4440-ACCF-0FB7D90499F8}">
      <dgm:prSet/>
      <dgm:spPr/>
      <dgm:t>
        <a:bodyPr/>
        <a:lstStyle/>
        <a:p>
          <a:endParaRPr lang="it-IT"/>
        </a:p>
      </dgm:t>
    </dgm:pt>
    <dgm:pt modelId="{78970120-4078-4D38-A64B-BA4ACEDDC434}" type="sibTrans" cxnId="{4A7FA7D6-0285-4440-ACCF-0FB7D90499F8}">
      <dgm:prSet/>
      <dgm:spPr/>
      <dgm:t>
        <a:bodyPr/>
        <a:lstStyle/>
        <a:p>
          <a:endParaRPr lang="it-IT"/>
        </a:p>
      </dgm:t>
    </dgm:pt>
    <dgm:pt modelId="{D0312522-E344-4F29-9737-DCE3B37CC96E}" type="pres">
      <dgm:prSet presAssocID="{7AF09CC3-6232-4F44-96D1-CA7DAA8AE5E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DD708338-B033-4D64-81F9-EEDEE220D640}" type="pres">
      <dgm:prSet presAssocID="{5D976174-4759-4F2E-85AC-31FFBCD4C72E}" presName="parentLin" presStyleCnt="0"/>
      <dgm:spPr/>
    </dgm:pt>
    <dgm:pt modelId="{96F7EA8A-71F1-440E-98C8-4AE3066FF9BB}" type="pres">
      <dgm:prSet presAssocID="{5D976174-4759-4F2E-85AC-31FFBCD4C72E}" presName="parentLeftMargin" presStyleLbl="node1" presStyleIdx="0" presStyleCnt="1"/>
      <dgm:spPr/>
      <dgm:t>
        <a:bodyPr/>
        <a:lstStyle/>
        <a:p>
          <a:endParaRPr lang="it-IT"/>
        </a:p>
      </dgm:t>
    </dgm:pt>
    <dgm:pt modelId="{3C8D1D36-A07A-4B77-B13B-7E564E94E10B}" type="pres">
      <dgm:prSet presAssocID="{5D976174-4759-4F2E-85AC-31FFBCD4C72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E9C89E9-EAE2-4D5D-B409-CDC6BBEAA3C5}" type="pres">
      <dgm:prSet presAssocID="{5D976174-4759-4F2E-85AC-31FFBCD4C72E}" presName="negativeSpace" presStyleCnt="0"/>
      <dgm:spPr/>
    </dgm:pt>
    <dgm:pt modelId="{2F7D282A-38D8-4D83-9F9A-4C938DDFCE06}" type="pres">
      <dgm:prSet presAssocID="{5D976174-4759-4F2E-85AC-31FFBCD4C72E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458B435B-5411-401A-BBB3-DCA99A88F9D2}" srcId="{61AF936D-1DDD-4101-AC51-23E5E5CDFAFA}" destId="{9161BC83-E219-46BD-AE2B-CBDFCB115BAC}" srcOrd="0" destOrd="0" parTransId="{8D794D3C-DCB0-4FF4-B6C9-5304341ECA02}" sibTransId="{DF04D772-A2C4-49A9-B3D5-56C642DEB894}"/>
    <dgm:cxn modelId="{40367801-F4C7-43D2-9501-96B5E3AAAAE9}" srcId="{7AF09CC3-6232-4F44-96D1-CA7DAA8AE5E0}" destId="{5D976174-4759-4F2E-85AC-31FFBCD4C72E}" srcOrd="0" destOrd="0" parTransId="{1B07CDB3-088D-4461-B542-1613AD53C66B}" sibTransId="{2E0381C6-49EA-4526-A41D-1067DB52B085}"/>
    <dgm:cxn modelId="{4A7FA7D6-0285-4440-ACCF-0FB7D90499F8}" srcId="{61AF936D-1DDD-4101-AC51-23E5E5CDFAFA}" destId="{6AFB6EA3-251A-46F9-9383-AAA853E0139A}" srcOrd="1" destOrd="0" parTransId="{7819B505-B635-4150-835D-DC5825383B84}" sibTransId="{78970120-4078-4D38-A64B-BA4ACEDDC434}"/>
    <dgm:cxn modelId="{CC76DD54-B1D6-4068-9B0C-4CDF80FA8866}" type="presOf" srcId="{5D976174-4759-4F2E-85AC-31FFBCD4C72E}" destId="{96F7EA8A-71F1-440E-98C8-4AE3066FF9BB}" srcOrd="0" destOrd="0" presId="urn:microsoft.com/office/officeart/2005/8/layout/list1"/>
    <dgm:cxn modelId="{77E73E58-52AD-4518-9D4A-7BD7EDE5D92D}" srcId="{5D976174-4759-4F2E-85AC-31FFBCD4C72E}" destId="{61AF936D-1DDD-4101-AC51-23E5E5CDFAFA}" srcOrd="0" destOrd="0" parTransId="{28F03F74-43CA-4621-97A9-7B396F5DFB8B}" sibTransId="{03426B69-85FB-4331-9713-FA97F06F0E38}"/>
    <dgm:cxn modelId="{3A50BC1E-5F11-43C4-8A71-E309ED95BDD1}" type="presOf" srcId="{6AFB6EA3-251A-46F9-9383-AAA853E0139A}" destId="{2F7D282A-38D8-4D83-9F9A-4C938DDFCE06}" srcOrd="0" destOrd="2" presId="urn:microsoft.com/office/officeart/2005/8/layout/list1"/>
    <dgm:cxn modelId="{541B58BF-2039-45A9-8C89-337EE7B878AF}" type="presOf" srcId="{7AF09CC3-6232-4F44-96D1-CA7DAA8AE5E0}" destId="{D0312522-E344-4F29-9737-DCE3B37CC96E}" srcOrd="0" destOrd="0" presId="urn:microsoft.com/office/officeart/2005/8/layout/list1"/>
    <dgm:cxn modelId="{3369DA4B-2A89-40C9-A0FC-F951768CA981}" type="presOf" srcId="{5D976174-4759-4F2E-85AC-31FFBCD4C72E}" destId="{3C8D1D36-A07A-4B77-B13B-7E564E94E10B}" srcOrd="1" destOrd="0" presId="urn:microsoft.com/office/officeart/2005/8/layout/list1"/>
    <dgm:cxn modelId="{ADB1FDF7-C099-464E-A94E-46F3A5F53E70}" type="presOf" srcId="{9161BC83-E219-46BD-AE2B-CBDFCB115BAC}" destId="{2F7D282A-38D8-4D83-9F9A-4C938DDFCE06}" srcOrd="0" destOrd="1" presId="urn:microsoft.com/office/officeart/2005/8/layout/list1"/>
    <dgm:cxn modelId="{D2B9BBE3-1E5E-4613-B09F-87D812F66B6E}" type="presOf" srcId="{61AF936D-1DDD-4101-AC51-23E5E5CDFAFA}" destId="{2F7D282A-38D8-4D83-9F9A-4C938DDFCE06}" srcOrd="0" destOrd="0" presId="urn:microsoft.com/office/officeart/2005/8/layout/list1"/>
    <dgm:cxn modelId="{4A6EFD96-28C1-4969-9C40-E23FF6E066FE}" type="presParOf" srcId="{D0312522-E344-4F29-9737-DCE3B37CC96E}" destId="{DD708338-B033-4D64-81F9-EEDEE220D640}" srcOrd="0" destOrd="0" presId="urn:microsoft.com/office/officeart/2005/8/layout/list1"/>
    <dgm:cxn modelId="{DAE14431-A14E-4966-B3B8-7A63F99FD08F}" type="presParOf" srcId="{DD708338-B033-4D64-81F9-EEDEE220D640}" destId="{96F7EA8A-71F1-440E-98C8-4AE3066FF9BB}" srcOrd="0" destOrd="0" presId="urn:microsoft.com/office/officeart/2005/8/layout/list1"/>
    <dgm:cxn modelId="{C26E79F5-5C2B-4223-9A11-E3A05915DFEA}" type="presParOf" srcId="{DD708338-B033-4D64-81F9-EEDEE220D640}" destId="{3C8D1D36-A07A-4B77-B13B-7E564E94E10B}" srcOrd="1" destOrd="0" presId="urn:microsoft.com/office/officeart/2005/8/layout/list1"/>
    <dgm:cxn modelId="{21AF65CB-5BD4-41CF-8AB8-CB2B1E307AD0}" type="presParOf" srcId="{D0312522-E344-4F29-9737-DCE3B37CC96E}" destId="{3E9C89E9-EAE2-4D5D-B409-CDC6BBEAA3C5}" srcOrd="1" destOrd="0" presId="urn:microsoft.com/office/officeart/2005/8/layout/list1"/>
    <dgm:cxn modelId="{3B3F084C-37EA-4E64-939A-862064382188}" type="presParOf" srcId="{D0312522-E344-4F29-9737-DCE3B37CC96E}" destId="{2F7D282A-38D8-4D83-9F9A-4C938DDFCE0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8.xml><?xml version="1.0" encoding="utf-8"?>
<dgm:dataModel xmlns:dgm="http://schemas.openxmlformats.org/drawingml/2006/diagram" xmlns:a="http://schemas.openxmlformats.org/drawingml/2006/main">
  <dgm:ptLst>
    <dgm:pt modelId="{D9F5D126-9275-48CE-B3D8-3CBBC26570C2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0FF65024-7601-4C2E-AB49-5C49797C214B}">
      <dgm:prSet/>
      <dgm:spPr/>
      <dgm:t>
        <a:bodyPr/>
        <a:lstStyle/>
        <a:p>
          <a:pPr rtl="0"/>
          <a:r>
            <a:rPr lang="it-IT" b="1" smtClean="0"/>
            <a:t>Procedura:</a:t>
          </a:r>
          <a:endParaRPr lang="it-IT"/>
        </a:p>
      </dgm:t>
    </dgm:pt>
    <dgm:pt modelId="{0596FAF9-B879-46E9-8F9C-FC98B978D64E}" type="parTrans" cxnId="{E31C7D93-A3B3-42D2-95E3-E81672390DBF}">
      <dgm:prSet/>
      <dgm:spPr/>
      <dgm:t>
        <a:bodyPr/>
        <a:lstStyle/>
        <a:p>
          <a:endParaRPr lang="it-IT"/>
        </a:p>
      </dgm:t>
    </dgm:pt>
    <dgm:pt modelId="{0DFB2128-8FBB-429A-823B-3BB552241B5F}" type="sibTrans" cxnId="{E31C7D93-A3B3-42D2-95E3-E81672390DBF}">
      <dgm:prSet/>
      <dgm:spPr/>
      <dgm:t>
        <a:bodyPr/>
        <a:lstStyle/>
        <a:p>
          <a:endParaRPr lang="it-IT"/>
        </a:p>
      </dgm:t>
    </dgm:pt>
    <dgm:pt modelId="{91B57186-7188-4C8E-89EE-556FFEC88AB3}" type="pres">
      <dgm:prSet presAssocID="{D9F5D126-9275-48CE-B3D8-3CBBC26570C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B1720CFE-7022-41A7-B195-2F803FEF9078}" type="pres">
      <dgm:prSet presAssocID="{0FF65024-7601-4C2E-AB49-5C49797C214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4271048C-906B-4714-9F35-789EB81B4F8F}" type="presOf" srcId="{0FF65024-7601-4C2E-AB49-5C49797C214B}" destId="{B1720CFE-7022-41A7-B195-2F803FEF9078}" srcOrd="0" destOrd="0" presId="urn:microsoft.com/office/officeart/2005/8/layout/vList2"/>
    <dgm:cxn modelId="{FFFACC45-23FF-413A-8F14-AB7CA3436B4F}" type="presOf" srcId="{D9F5D126-9275-48CE-B3D8-3CBBC26570C2}" destId="{91B57186-7188-4C8E-89EE-556FFEC88AB3}" srcOrd="0" destOrd="0" presId="urn:microsoft.com/office/officeart/2005/8/layout/vList2"/>
    <dgm:cxn modelId="{E31C7D93-A3B3-42D2-95E3-E81672390DBF}" srcId="{D9F5D126-9275-48CE-B3D8-3CBBC26570C2}" destId="{0FF65024-7601-4C2E-AB49-5C49797C214B}" srcOrd="0" destOrd="0" parTransId="{0596FAF9-B879-46E9-8F9C-FC98B978D64E}" sibTransId="{0DFB2128-8FBB-429A-823B-3BB552241B5F}"/>
    <dgm:cxn modelId="{13206059-EDA6-47F3-84C5-AC8CD3413CC3}" type="presParOf" srcId="{91B57186-7188-4C8E-89EE-556FFEC88AB3}" destId="{B1720CFE-7022-41A7-B195-2F803FEF907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9.xml><?xml version="1.0" encoding="utf-8"?>
<dgm:dataModel xmlns:dgm="http://schemas.openxmlformats.org/drawingml/2006/diagram" xmlns:a="http://schemas.openxmlformats.org/drawingml/2006/main">
  <dgm:ptLst>
    <dgm:pt modelId="{7B459CE5-0901-4388-BC97-78FDA916DCFE}" type="doc">
      <dgm:prSet loTypeId="urn:microsoft.com/office/officeart/2008/layout/BendingPictureCaption" loCatId="picture" qsTypeId="urn:microsoft.com/office/officeart/2005/8/quickstyle/simple3" qsCatId="simple" csTypeId="urn:microsoft.com/office/officeart/2005/8/colors/accent1_2" csCatId="accent1" phldr="0"/>
      <dgm:spPr/>
      <dgm:t>
        <a:bodyPr/>
        <a:lstStyle/>
        <a:p>
          <a:endParaRPr lang="it-IT"/>
        </a:p>
      </dgm:t>
    </dgm:pt>
    <dgm:pt modelId="{A14DEEC5-679C-422C-B00B-DCCA8D28E1B3}">
      <dgm:prSet phldrT="[Testo]" phldr="1"/>
      <dgm:spPr/>
      <dgm:t>
        <a:bodyPr/>
        <a:lstStyle/>
        <a:p>
          <a:endParaRPr lang="it-IT"/>
        </a:p>
      </dgm:t>
    </dgm:pt>
    <dgm:pt modelId="{15CBE490-CDDE-4550-941E-031810635F74}" type="parTrans" cxnId="{5F08889D-E7F6-4464-9CED-91915C25F296}">
      <dgm:prSet/>
      <dgm:spPr/>
      <dgm:t>
        <a:bodyPr/>
        <a:lstStyle/>
        <a:p>
          <a:endParaRPr lang="it-IT"/>
        </a:p>
      </dgm:t>
    </dgm:pt>
    <dgm:pt modelId="{5C782D03-508D-4738-B58E-EFB2E5287233}" type="sibTrans" cxnId="{5F08889D-E7F6-4464-9CED-91915C25F296}">
      <dgm:prSet/>
      <dgm:spPr/>
      <dgm:t>
        <a:bodyPr/>
        <a:lstStyle/>
        <a:p>
          <a:endParaRPr lang="it-IT"/>
        </a:p>
      </dgm:t>
    </dgm:pt>
    <dgm:pt modelId="{F84C1AAC-23CC-47F2-A265-CAE6C202BFDE}">
      <dgm:prSet phldrT="[Testo]" phldr="1"/>
      <dgm:spPr/>
      <dgm:t>
        <a:bodyPr/>
        <a:lstStyle/>
        <a:p>
          <a:endParaRPr lang="it-IT"/>
        </a:p>
      </dgm:t>
    </dgm:pt>
    <dgm:pt modelId="{25838780-E0CE-4A83-98CF-33A893DA0BD7}" type="parTrans" cxnId="{6BD62060-42D9-4646-8F73-58A8A75D410A}">
      <dgm:prSet/>
      <dgm:spPr/>
      <dgm:t>
        <a:bodyPr/>
        <a:lstStyle/>
        <a:p>
          <a:endParaRPr lang="it-IT"/>
        </a:p>
      </dgm:t>
    </dgm:pt>
    <dgm:pt modelId="{5B505C18-33D0-4305-B554-5A3877359AF5}" type="sibTrans" cxnId="{6BD62060-42D9-4646-8F73-58A8A75D410A}">
      <dgm:prSet/>
      <dgm:spPr/>
      <dgm:t>
        <a:bodyPr/>
        <a:lstStyle/>
        <a:p>
          <a:endParaRPr lang="it-IT"/>
        </a:p>
      </dgm:t>
    </dgm:pt>
    <dgm:pt modelId="{2431FE9C-93F2-459E-8F04-6BC996E758EF}" type="pres">
      <dgm:prSet presAssocID="{7B459CE5-0901-4388-BC97-78FDA916DCFE}" presName="diagram" presStyleCnt="0">
        <dgm:presLayoutVars>
          <dgm:dir/>
        </dgm:presLayoutVars>
      </dgm:prSet>
      <dgm:spPr/>
      <dgm:t>
        <a:bodyPr/>
        <a:lstStyle/>
        <a:p>
          <a:endParaRPr lang="it-IT"/>
        </a:p>
      </dgm:t>
    </dgm:pt>
    <dgm:pt modelId="{205BA58E-9E27-45DE-B64F-C9C0C6C0B281}" type="pres">
      <dgm:prSet presAssocID="{A14DEEC5-679C-422C-B00B-DCCA8D28E1B3}" presName="composite" presStyleCnt="0"/>
      <dgm:spPr/>
    </dgm:pt>
    <dgm:pt modelId="{62D6DD96-3773-4EBE-A72B-0854F3608B5E}" type="pres">
      <dgm:prSet presAssocID="{A14DEEC5-679C-422C-B00B-DCCA8D28E1B3}" presName="Image" presStyleLbl="bgShp" presStyleIdx="0" presStyleCnt="2"/>
      <dgm:spPr/>
    </dgm:pt>
    <dgm:pt modelId="{8C8A4DFC-0953-4D39-BE6F-2CD1CF8AF260}" type="pres">
      <dgm:prSet presAssocID="{A14DEEC5-679C-422C-B00B-DCCA8D28E1B3}" presName="Parent" presStyleLbl="node0" presStyleIdx="0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033942F-FE7B-4DA9-AA42-61C29299AF67}" type="pres">
      <dgm:prSet presAssocID="{5C782D03-508D-4738-B58E-EFB2E5287233}" presName="sibTrans" presStyleCnt="0"/>
      <dgm:spPr/>
    </dgm:pt>
    <dgm:pt modelId="{FC4AE5A3-8530-4D76-B77A-C25D787E4364}" type="pres">
      <dgm:prSet presAssocID="{F84C1AAC-23CC-47F2-A265-CAE6C202BFDE}" presName="composite" presStyleCnt="0"/>
      <dgm:spPr/>
    </dgm:pt>
    <dgm:pt modelId="{84E41864-F0AE-4FFF-BC2D-D14AA276CD07}" type="pres">
      <dgm:prSet presAssocID="{F84C1AAC-23CC-47F2-A265-CAE6C202BFDE}" presName="Image" presStyleLbl="bgShp" presStyleIdx="1" presStyleCnt="2"/>
      <dgm:spPr/>
    </dgm:pt>
    <dgm:pt modelId="{7D432B98-D9FF-441C-AD41-01DFD7227AC5}" type="pres">
      <dgm:prSet presAssocID="{F84C1AAC-23CC-47F2-A265-CAE6C202BFDE}" presName="Parent" presStyleLbl="node0" presStyleIdx="1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6BD62060-42D9-4646-8F73-58A8A75D410A}" srcId="{7B459CE5-0901-4388-BC97-78FDA916DCFE}" destId="{F84C1AAC-23CC-47F2-A265-CAE6C202BFDE}" srcOrd="1" destOrd="0" parTransId="{25838780-E0CE-4A83-98CF-33A893DA0BD7}" sibTransId="{5B505C18-33D0-4305-B554-5A3877359AF5}"/>
    <dgm:cxn modelId="{F82C8523-6557-45B1-B6DF-04675BE1F979}" type="presOf" srcId="{7B459CE5-0901-4388-BC97-78FDA916DCFE}" destId="{2431FE9C-93F2-459E-8F04-6BC996E758EF}" srcOrd="0" destOrd="0" presId="urn:microsoft.com/office/officeart/2008/layout/BendingPictureCaption"/>
    <dgm:cxn modelId="{5F08889D-E7F6-4464-9CED-91915C25F296}" srcId="{7B459CE5-0901-4388-BC97-78FDA916DCFE}" destId="{A14DEEC5-679C-422C-B00B-DCCA8D28E1B3}" srcOrd="0" destOrd="0" parTransId="{15CBE490-CDDE-4550-941E-031810635F74}" sibTransId="{5C782D03-508D-4738-B58E-EFB2E5287233}"/>
    <dgm:cxn modelId="{184CC93C-377E-405A-9BFE-ABE747120F9A}" type="presOf" srcId="{A14DEEC5-679C-422C-B00B-DCCA8D28E1B3}" destId="{8C8A4DFC-0953-4D39-BE6F-2CD1CF8AF260}" srcOrd="0" destOrd="0" presId="urn:microsoft.com/office/officeart/2008/layout/BendingPictureCaption"/>
    <dgm:cxn modelId="{42EE446A-3860-46A9-83D2-8A67CACDD202}" type="presOf" srcId="{F84C1AAC-23CC-47F2-A265-CAE6C202BFDE}" destId="{7D432B98-D9FF-441C-AD41-01DFD7227AC5}" srcOrd="0" destOrd="0" presId="urn:microsoft.com/office/officeart/2008/layout/BendingPictureCaption"/>
    <dgm:cxn modelId="{F04620F1-57B0-4F16-A394-73B9E63701A4}" type="presParOf" srcId="{2431FE9C-93F2-459E-8F04-6BC996E758EF}" destId="{205BA58E-9E27-45DE-B64F-C9C0C6C0B281}" srcOrd="0" destOrd="0" presId="urn:microsoft.com/office/officeart/2008/layout/BendingPictureCaption"/>
    <dgm:cxn modelId="{AAF27FB6-B13F-4D3A-B9D4-66F52F76E8DD}" type="presParOf" srcId="{205BA58E-9E27-45DE-B64F-C9C0C6C0B281}" destId="{62D6DD96-3773-4EBE-A72B-0854F3608B5E}" srcOrd="0" destOrd="0" presId="urn:microsoft.com/office/officeart/2008/layout/BendingPictureCaption"/>
    <dgm:cxn modelId="{C21CEAA1-06D9-46B9-AC31-19757400D90E}" type="presParOf" srcId="{205BA58E-9E27-45DE-B64F-C9C0C6C0B281}" destId="{8C8A4DFC-0953-4D39-BE6F-2CD1CF8AF260}" srcOrd="1" destOrd="0" presId="urn:microsoft.com/office/officeart/2008/layout/BendingPictureCaption"/>
    <dgm:cxn modelId="{73FFDAD8-82D5-4EC7-97CA-5F1275241ED1}" type="presParOf" srcId="{2431FE9C-93F2-459E-8F04-6BC996E758EF}" destId="{1033942F-FE7B-4DA9-AA42-61C29299AF67}" srcOrd="1" destOrd="0" presId="urn:microsoft.com/office/officeart/2008/layout/BendingPictureCaption"/>
    <dgm:cxn modelId="{034CEDBA-50CB-4521-9E2A-6CA08CE81E7F}" type="presParOf" srcId="{2431FE9C-93F2-459E-8F04-6BC996E758EF}" destId="{FC4AE5A3-8530-4D76-B77A-C25D787E4364}" srcOrd="2" destOrd="0" presId="urn:microsoft.com/office/officeart/2008/layout/BendingPictureCaption"/>
    <dgm:cxn modelId="{868C961E-9DA2-4251-8369-C4202C839389}" type="presParOf" srcId="{FC4AE5A3-8530-4D76-B77A-C25D787E4364}" destId="{84E41864-F0AE-4FFF-BC2D-D14AA276CD07}" srcOrd="0" destOrd="0" presId="urn:microsoft.com/office/officeart/2008/layout/BendingPictureCaption"/>
    <dgm:cxn modelId="{048F7B65-2E29-435C-8576-CC79ACD8DB5D}" type="presParOf" srcId="{FC4AE5A3-8530-4D76-B77A-C25D787E4364}" destId="{7D432B98-D9FF-441C-AD41-01DFD7227AC5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5CB2341-1D33-4065-BF40-2F228F0DE6BA}" type="doc">
      <dgm:prSet loTypeId="urn:microsoft.com/office/officeart/2005/8/layout/l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10C8D78-0B4A-482C-9873-9BF5BD7F75DF}">
      <dgm:prSet custT="1"/>
      <dgm:spPr/>
      <dgm:t>
        <a:bodyPr/>
        <a:lstStyle/>
        <a:p>
          <a:pPr rtl="0"/>
          <a:r>
            <a:rPr lang="it-IT" sz="1800" b="1" dirty="0" smtClean="0"/>
            <a:t>Responsabilità del direttore dei lavori:</a:t>
          </a:r>
          <a:endParaRPr lang="it-IT" sz="1800" dirty="0"/>
        </a:p>
      </dgm:t>
    </dgm:pt>
    <dgm:pt modelId="{BE5B03EA-82A4-49CF-AD3F-46FBDFE871DA}" type="parTrans" cxnId="{FBBB5447-C62C-4145-B77F-A92A453F55D6}">
      <dgm:prSet/>
      <dgm:spPr/>
      <dgm:t>
        <a:bodyPr/>
        <a:lstStyle/>
        <a:p>
          <a:endParaRPr lang="it-IT"/>
        </a:p>
      </dgm:t>
    </dgm:pt>
    <dgm:pt modelId="{6181612B-4BE7-44AD-B7AE-0B476FA13C0E}" type="sibTrans" cxnId="{FBBB5447-C62C-4145-B77F-A92A453F55D6}">
      <dgm:prSet/>
      <dgm:spPr/>
      <dgm:t>
        <a:bodyPr/>
        <a:lstStyle/>
        <a:p>
          <a:endParaRPr lang="it-IT"/>
        </a:p>
      </dgm:t>
    </dgm:pt>
    <dgm:pt modelId="{556FAC3E-0DE0-44A6-8A7C-938A2979DB61}">
      <dgm:prSet custT="1"/>
      <dgm:spPr/>
      <dgm:t>
        <a:bodyPr/>
        <a:lstStyle/>
        <a:p>
          <a:pPr rtl="0"/>
          <a:r>
            <a:rPr lang="it-IT" sz="1600" dirty="0" smtClean="0"/>
            <a:t>Il ritardo nella consegna, se imputabile al direttore, può avere ripercussioni sulla valutazione della sua performance (interno) o conseguenze previste dal contratto (esterno).</a:t>
          </a:r>
          <a:endParaRPr lang="it-IT" sz="1600" dirty="0"/>
        </a:p>
      </dgm:t>
    </dgm:pt>
    <dgm:pt modelId="{A111CF3D-0A07-4012-98F9-0A44CE55B2D4}" type="parTrans" cxnId="{207077EB-D753-468C-B904-CF9F4062C48B}">
      <dgm:prSet/>
      <dgm:spPr/>
      <dgm:t>
        <a:bodyPr/>
        <a:lstStyle/>
        <a:p>
          <a:endParaRPr lang="it-IT"/>
        </a:p>
      </dgm:t>
    </dgm:pt>
    <dgm:pt modelId="{4D3E8585-A64C-49FE-BC2E-7F3D74E594AE}" type="sibTrans" cxnId="{207077EB-D753-468C-B904-CF9F4062C48B}">
      <dgm:prSet/>
      <dgm:spPr/>
      <dgm:t>
        <a:bodyPr/>
        <a:lstStyle/>
        <a:p>
          <a:endParaRPr lang="it-IT"/>
        </a:p>
      </dgm:t>
    </dgm:pt>
    <dgm:pt modelId="{42729CB2-AC69-47E4-B1BB-56978D9408A1}">
      <dgm:prSet custT="1"/>
      <dgm:spPr/>
      <dgm:t>
        <a:bodyPr/>
        <a:lstStyle/>
        <a:p>
          <a:pPr rtl="0"/>
          <a:r>
            <a:rPr lang="it-IT" sz="1800" b="1" dirty="0" smtClean="0"/>
            <a:t>Indennizzi e rimborsi all’esecutore:</a:t>
          </a:r>
          <a:endParaRPr lang="it-IT" sz="1800" dirty="0"/>
        </a:p>
      </dgm:t>
    </dgm:pt>
    <dgm:pt modelId="{E28B3E35-4D79-48DB-A167-C11CA0247EE1}" type="parTrans" cxnId="{271684C3-A08C-41B3-AD35-54DF836A5445}">
      <dgm:prSet/>
      <dgm:spPr/>
      <dgm:t>
        <a:bodyPr/>
        <a:lstStyle/>
        <a:p>
          <a:endParaRPr lang="it-IT"/>
        </a:p>
      </dgm:t>
    </dgm:pt>
    <dgm:pt modelId="{D5CE990B-1EBF-44A7-B0D4-F21640A6138F}" type="sibTrans" cxnId="{271684C3-A08C-41B3-AD35-54DF836A5445}">
      <dgm:prSet/>
      <dgm:spPr/>
      <dgm:t>
        <a:bodyPr/>
        <a:lstStyle/>
        <a:p>
          <a:endParaRPr lang="it-IT"/>
        </a:p>
      </dgm:t>
    </dgm:pt>
    <dgm:pt modelId="{9CC6377B-87A5-4FBB-86C0-EE552DCDA4FA}">
      <dgm:prSet custT="1"/>
      <dgm:spPr/>
      <dgm:t>
        <a:bodyPr/>
        <a:lstStyle/>
        <a:p>
          <a:pPr rtl="0"/>
          <a:r>
            <a:rPr lang="it-IT" sz="1600" dirty="0" smtClean="0"/>
            <a:t>Rimborso spese per ritardo imputabile alla stazione appaltante, con percentuali calcolate sull'importo del contratto.</a:t>
          </a:r>
          <a:endParaRPr lang="it-IT" sz="1600" dirty="0"/>
        </a:p>
      </dgm:t>
    </dgm:pt>
    <dgm:pt modelId="{A24F947A-0E6F-44F7-8058-077876B8864D}" type="parTrans" cxnId="{2AB7A936-D694-4B99-A668-73895ACEFE39}">
      <dgm:prSet/>
      <dgm:spPr/>
      <dgm:t>
        <a:bodyPr/>
        <a:lstStyle/>
        <a:p>
          <a:endParaRPr lang="it-IT"/>
        </a:p>
      </dgm:t>
    </dgm:pt>
    <dgm:pt modelId="{465A600B-4DEF-4A3C-B3E3-1EA65830D09A}" type="sibTrans" cxnId="{2AB7A936-D694-4B99-A668-73895ACEFE39}">
      <dgm:prSet/>
      <dgm:spPr/>
      <dgm:t>
        <a:bodyPr/>
        <a:lstStyle/>
        <a:p>
          <a:endParaRPr lang="it-IT"/>
        </a:p>
      </dgm:t>
    </dgm:pt>
    <dgm:pt modelId="{B52AB521-F6DD-4FCB-BE1B-CE76A4ED8283}">
      <dgm:prSet custT="1"/>
      <dgm:spPr/>
      <dgm:t>
        <a:bodyPr/>
        <a:lstStyle/>
        <a:p>
          <a:pPr rtl="0"/>
          <a:r>
            <a:rPr lang="it-IT" sz="1600" dirty="0" smtClean="0"/>
            <a:t>Risarcimento danni per ritardi nel rispetto del cronoprogramma.</a:t>
          </a:r>
          <a:endParaRPr lang="it-IT" sz="1600" dirty="0"/>
        </a:p>
      </dgm:t>
    </dgm:pt>
    <dgm:pt modelId="{06791944-F61D-4877-AB1D-D4F073E4AD5A}" type="parTrans" cxnId="{1B2F09B1-C30A-4FBA-82CA-B698BB6D3658}">
      <dgm:prSet/>
      <dgm:spPr/>
      <dgm:t>
        <a:bodyPr/>
        <a:lstStyle/>
        <a:p>
          <a:endParaRPr lang="it-IT"/>
        </a:p>
      </dgm:t>
    </dgm:pt>
    <dgm:pt modelId="{90AA6031-A6A2-41BB-BB3C-4E5B0A3DBA94}" type="sibTrans" cxnId="{1B2F09B1-C30A-4FBA-82CA-B698BB6D3658}">
      <dgm:prSet/>
      <dgm:spPr/>
      <dgm:t>
        <a:bodyPr/>
        <a:lstStyle/>
        <a:p>
          <a:endParaRPr lang="it-IT"/>
        </a:p>
      </dgm:t>
    </dgm:pt>
    <dgm:pt modelId="{7E8BC199-C160-400B-9140-B19C75528B3A}">
      <dgm:prSet custT="1"/>
      <dgm:spPr/>
      <dgm:t>
        <a:bodyPr/>
        <a:lstStyle/>
        <a:p>
          <a:pPr rtl="0"/>
          <a:r>
            <a:rPr lang="it-IT" sz="1800" b="1" dirty="0" smtClean="0"/>
            <a:t>Subentro di un nuovo esecutore:</a:t>
          </a:r>
          <a:endParaRPr lang="it-IT" sz="1800" dirty="0"/>
        </a:p>
      </dgm:t>
    </dgm:pt>
    <dgm:pt modelId="{46E5BFDD-B7E1-4BA3-96B4-B33445A4BBB6}" type="parTrans" cxnId="{86D390E1-4F19-4D43-B312-408272D9630E}">
      <dgm:prSet/>
      <dgm:spPr/>
      <dgm:t>
        <a:bodyPr/>
        <a:lstStyle/>
        <a:p>
          <a:endParaRPr lang="it-IT"/>
        </a:p>
      </dgm:t>
    </dgm:pt>
    <dgm:pt modelId="{149A6D00-EBA5-43F0-B428-628E258CDE71}" type="sibTrans" cxnId="{86D390E1-4F19-4D43-B312-408272D9630E}">
      <dgm:prSet/>
      <dgm:spPr/>
      <dgm:t>
        <a:bodyPr/>
        <a:lstStyle/>
        <a:p>
          <a:endParaRPr lang="it-IT"/>
        </a:p>
      </dgm:t>
    </dgm:pt>
    <dgm:pt modelId="{4B62E31D-CC9C-43BE-A997-4530B3A84929}">
      <dgm:prSet custT="1"/>
      <dgm:spPr/>
      <dgm:t>
        <a:bodyPr/>
        <a:lstStyle/>
        <a:p>
          <a:pPr rtl="0"/>
          <a:r>
            <a:rPr lang="it-IT" sz="1600" dirty="0" smtClean="0"/>
            <a:t>Verbale redatto in contraddittorio tra vecchio e nuovo esecutore per verificare materiali e mezzi, con eventuali testimoni se necessario.</a:t>
          </a:r>
          <a:endParaRPr lang="it-IT" sz="1600" dirty="0"/>
        </a:p>
      </dgm:t>
    </dgm:pt>
    <dgm:pt modelId="{C9B5CE0E-4EDC-40BE-AAB0-0F1E9AE26923}" type="parTrans" cxnId="{63A91019-10BF-4844-AE26-4B6C227B10E8}">
      <dgm:prSet/>
      <dgm:spPr/>
      <dgm:t>
        <a:bodyPr/>
        <a:lstStyle/>
        <a:p>
          <a:endParaRPr lang="it-IT"/>
        </a:p>
      </dgm:t>
    </dgm:pt>
    <dgm:pt modelId="{822736CE-9E8A-404F-BFD9-23DFFF5B0C15}" type="sibTrans" cxnId="{63A91019-10BF-4844-AE26-4B6C227B10E8}">
      <dgm:prSet/>
      <dgm:spPr/>
      <dgm:t>
        <a:bodyPr/>
        <a:lstStyle/>
        <a:p>
          <a:endParaRPr lang="it-IT"/>
        </a:p>
      </dgm:t>
    </dgm:pt>
    <dgm:pt modelId="{FA45B6A6-99EB-4645-BE82-75238B7829E4}" type="pres">
      <dgm:prSet presAssocID="{45CB2341-1D33-4065-BF40-2F228F0DE6BA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E63F8215-BF29-4CBA-8C36-EB721BADA3C6}" type="pres">
      <dgm:prSet presAssocID="{310C8D78-0B4A-482C-9873-9BF5BD7F75DF}" presName="horFlow" presStyleCnt="0"/>
      <dgm:spPr/>
    </dgm:pt>
    <dgm:pt modelId="{05BB5E41-E7CC-4C2D-A9A1-C12FF51F8083}" type="pres">
      <dgm:prSet presAssocID="{310C8D78-0B4A-482C-9873-9BF5BD7F75DF}" presName="bigChev" presStyleLbl="node1" presStyleIdx="0" presStyleCnt="3" custLinFactX="-8562" custLinFactNeighborX="-100000" custLinFactNeighborY="2057"/>
      <dgm:spPr/>
      <dgm:t>
        <a:bodyPr/>
        <a:lstStyle/>
        <a:p>
          <a:endParaRPr lang="it-IT"/>
        </a:p>
      </dgm:t>
    </dgm:pt>
    <dgm:pt modelId="{39D7925E-9D52-4F84-BCB4-0ED1C57B3BCC}" type="pres">
      <dgm:prSet presAssocID="{A111CF3D-0A07-4012-98F9-0A44CE55B2D4}" presName="parTrans" presStyleCnt="0"/>
      <dgm:spPr/>
    </dgm:pt>
    <dgm:pt modelId="{83EAF1F0-9E53-450F-AF6B-A108B08B1EB3}" type="pres">
      <dgm:prSet presAssocID="{556FAC3E-0DE0-44A6-8A7C-938A2979DB61}" presName="node" presStyleLbl="alignAccFollowNode1" presStyleIdx="0" presStyleCnt="4" custScaleX="180539" custLinFactNeighborX="-10242" custLinFactNeighborY="69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34D8B88-06E3-42FC-BA79-1E0A0F8D06C7}" type="pres">
      <dgm:prSet presAssocID="{310C8D78-0B4A-482C-9873-9BF5BD7F75DF}" presName="vSp" presStyleCnt="0"/>
      <dgm:spPr/>
    </dgm:pt>
    <dgm:pt modelId="{68A9914C-B30F-4649-BFC0-89AD9597431C}" type="pres">
      <dgm:prSet presAssocID="{42729CB2-AC69-47E4-B1BB-56978D9408A1}" presName="horFlow" presStyleCnt="0"/>
      <dgm:spPr/>
    </dgm:pt>
    <dgm:pt modelId="{0F19B1C0-1016-4968-BAD4-39C4346B76E3}" type="pres">
      <dgm:prSet presAssocID="{42729CB2-AC69-47E4-B1BB-56978D9408A1}" presName="bigChev" presStyleLbl="node1" presStyleIdx="1" presStyleCnt="3" custLinFactX="-9938" custLinFactNeighborX="-100000"/>
      <dgm:spPr/>
      <dgm:t>
        <a:bodyPr/>
        <a:lstStyle/>
        <a:p>
          <a:endParaRPr lang="it-IT"/>
        </a:p>
      </dgm:t>
    </dgm:pt>
    <dgm:pt modelId="{A807B43C-020E-43B0-9648-ED2B39F35D5C}" type="pres">
      <dgm:prSet presAssocID="{A24F947A-0E6F-44F7-8058-077876B8864D}" presName="parTrans" presStyleCnt="0"/>
      <dgm:spPr/>
    </dgm:pt>
    <dgm:pt modelId="{5AEB1EEC-5051-4459-8CCA-711EB55016F6}" type="pres">
      <dgm:prSet presAssocID="{9CC6377B-87A5-4FBB-86C0-EE552DCDA4FA}" presName="node" presStyleLbl="alignAccFollowNode1" presStyleIdx="1" presStyleCnt="4" custScaleX="15810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DCC1CC1-8DDD-436B-8E12-E6ACA81AA763}" type="pres">
      <dgm:prSet presAssocID="{465A600B-4DEF-4A3C-B3E3-1EA65830D09A}" presName="sibTrans" presStyleCnt="0"/>
      <dgm:spPr/>
    </dgm:pt>
    <dgm:pt modelId="{4EFE0629-6CFA-43B4-9CB1-10198DE5B7CA}" type="pres">
      <dgm:prSet presAssocID="{B52AB521-F6DD-4FCB-BE1B-CE76A4ED8283}" presName="node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2699C2F-944B-4301-B399-C49B1AB0248E}" type="pres">
      <dgm:prSet presAssocID="{42729CB2-AC69-47E4-B1BB-56978D9408A1}" presName="vSp" presStyleCnt="0"/>
      <dgm:spPr/>
    </dgm:pt>
    <dgm:pt modelId="{9B5F6D4E-9C30-4670-A982-B4F7C13BA185}" type="pres">
      <dgm:prSet presAssocID="{7E8BC199-C160-400B-9140-B19C75528B3A}" presName="horFlow" presStyleCnt="0"/>
      <dgm:spPr/>
    </dgm:pt>
    <dgm:pt modelId="{A1FE5EAE-9072-48F8-9D9A-404F7EB56CA6}" type="pres">
      <dgm:prSet presAssocID="{7E8BC199-C160-400B-9140-B19C75528B3A}" presName="bigChev" presStyleLbl="node1" presStyleIdx="2" presStyleCnt="3"/>
      <dgm:spPr/>
      <dgm:t>
        <a:bodyPr/>
        <a:lstStyle/>
        <a:p>
          <a:endParaRPr lang="it-IT"/>
        </a:p>
      </dgm:t>
    </dgm:pt>
    <dgm:pt modelId="{C15B0E49-8FC1-46A0-AE92-4E52B1A7B273}" type="pres">
      <dgm:prSet presAssocID="{C9B5CE0E-4EDC-40BE-AAB0-0F1E9AE26923}" presName="parTrans" presStyleCnt="0"/>
      <dgm:spPr/>
    </dgm:pt>
    <dgm:pt modelId="{3DE2BAAB-63F9-4123-A4A1-E34E318927BC}" type="pres">
      <dgm:prSet presAssocID="{4B62E31D-CC9C-43BE-A997-4530B3A84929}" presName="node" presStyleLbl="alignAccFollowNode1" presStyleIdx="3" presStyleCnt="4" custScaleX="21072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1B2F09B1-C30A-4FBA-82CA-B698BB6D3658}" srcId="{42729CB2-AC69-47E4-B1BB-56978D9408A1}" destId="{B52AB521-F6DD-4FCB-BE1B-CE76A4ED8283}" srcOrd="1" destOrd="0" parTransId="{06791944-F61D-4877-AB1D-D4F073E4AD5A}" sibTransId="{90AA6031-A6A2-41BB-BB3C-4E5B0A3DBA94}"/>
    <dgm:cxn modelId="{63A91019-10BF-4844-AE26-4B6C227B10E8}" srcId="{7E8BC199-C160-400B-9140-B19C75528B3A}" destId="{4B62E31D-CC9C-43BE-A997-4530B3A84929}" srcOrd="0" destOrd="0" parTransId="{C9B5CE0E-4EDC-40BE-AAB0-0F1E9AE26923}" sibTransId="{822736CE-9E8A-404F-BFD9-23DFFF5B0C15}"/>
    <dgm:cxn modelId="{215677D1-3228-4122-8AD0-D16A148F16D3}" type="presOf" srcId="{B52AB521-F6DD-4FCB-BE1B-CE76A4ED8283}" destId="{4EFE0629-6CFA-43B4-9CB1-10198DE5B7CA}" srcOrd="0" destOrd="0" presId="urn:microsoft.com/office/officeart/2005/8/layout/lProcess3"/>
    <dgm:cxn modelId="{271684C3-A08C-41B3-AD35-54DF836A5445}" srcId="{45CB2341-1D33-4065-BF40-2F228F0DE6BA}" destId="{42729CB2-AC69-47E4-B1BB-56978D9408A1}" srcOrd="1" destOrd="0" parTransId="{E28B3E35-4D79-48DB-A167-C11CA0247EE1}" sibTransId="{D5CE990B-1EBF-44A7-B0D4-F21640A6138F}"/>
    <dgm:cxn modelId="{86D390E1-4F19-4D43-B312-408272D9630E}" srcId="{45CB2341-1D33-4065-BF40-2F228F0DE6BA}" destId="{7E8BC199-C160-400B-9140-B19C75528B3A}" srcOrd="2" destOrd="0" parTransId="{46E5BFDD-B7E1-4BA3-96B4-B33445A4BBB6}" sibTransId="{149A6D00-EBA5-43F0-B428-628E258CDE71}"/>
    <dgm:cxn modelId="{0F363849-5594-4B53-8BB4-BB3FED688527}" type="presOf" srcId="{9CC6377B-87A5-4FBB-86C0-EE552DCDA4FA}" destId="{5AEB1EEC-5051-4459-8CCA-711EB55016F6}" srcOrd="0" destOrd="0" presId="urn:microsoft.com/office/officeart/2005/8/layout/lProcess3"/>
    <dgm:cxn modelId="{207077EB-D753-468C-B904-CF9F4062C48B}" srcId="{310C8D78-0B4A-482C-9873-9BF5BD7F75DF}" destId="{556FAC3E-0DE0-44A6-8A7C-938A2979DB61}" srcOrd="0" destOrd="0" parTransId="{A111CF3D-0A07-4012-98F9-0A44CE55B2D4}" sibTransId="{4D3E8585-A64C-49FE-BC2E-7F3D74E594AE}"/>
    <dgm:cxn modelId="{FBBB5447-C62C-4145-B77F-A92A453F55D6}" srcId="{45CB2341-1D33-4065-BF40-2F228F0DE6BA}" destId="{310C8D78-0B4A-482C-9873-9BF5BD7F75DF}" srcOrd="0" destOrd="0" parTransId="{BE5B03EA-82A4-49CF-AD3F-46FBDFE871DA}" sibTransId="{6181612B-4BE7-44AD-B7AE-0B476FA13C0E}"/>
    <dgm:cxn modelId="{E719A349-6D9A-408C-B1B1-94AA71705951}" type="presOf" srcId="{4B62E31D-CC9C-43BE-A997-4530B3A84929}" destId="{3DE2BAAB-63F9-4123-A4A1-E34E318927BC}" srcOrd="0" destOrd="0" presId="urn:microsoft.com/office/officeart/2005/8/layout/lProcess3"/>
    <dgm:cxn modelId="{2AB7A936-D694-4B99-A668-73895ACEFE39}" srcId="{42729CB2-AC69-47E4-B1BB-56978D9408A1}" destId="{9CC6377B-87A5-4FBB-86C0-EE552DCDA4FA}" srcOrd="0" destOrd="0" parTransId="{A24F947A-0E6F-44F7-8058-077876B8864D}" sibTransId="{465A600B-4DEF-4A3C-B3E3-1EA65830D09A}"/>
    <dgm:cxn modelId="{EDC48FDE-A1F4-47E8-86B1-8451CE404AD8}" type="presOf" srcId="{310C8D78-0B4A-482C-9873-9BF5BD7F75DF}" destId="{05BB5E41-E7CC-4C2D-A9A1-C12FF51F8083}" srcOrd="0" destOrd="0" presId="urn:microsoft.com/office/officeart/2005/8/layout/lProcess3"/>
    <dgm:cxn modelId="{8A7F2692-796D-4DA1-9295-A634B4096FAF}" type="presOf" srcId="{45CB2341-1D33-4065-BF40-2F228F0DE6BA}" destId="{FA45B6A6-99EB-4645-BE82-75238B7829E4}" srcOrd="0" destOrd="0" presId="urn:microsoft.com/office/officeart/2005/8/layout/lProcess3"/>
    <dgm:cxn modelId="{8D2C9626-CC1A-4CA8-A3D9-18617AB05E0F}" type="presOf" srcId="{42729CB2-AC69-47E4-B1BB-56978D9408A1}" destId="{0F19B1C0-1016-4968-BAD4-39C4346B76E3}" srcOrd="0" destOrd="0" presId="urn:microsoft.com/office/officeart/2005/8/layout/lProcess3"/>
    <dgm:cxn modelId="{86236F49-1DED-45CA-A3FA-7154FEB5F1C0}" type="presOf" srcId="{556FAC3E-0DE0-44A6-8A7C-938A2979DB61}" destId="{83EAF1F0-9E53-450F-AF6B-A108B08B1EB3}" srcOrd="0" destOrd="0" presId="urn:microsoft.com/office/officeart/2005/8/layout/lProcess3"/>
    <dgm:cxn modelId="{A6D62F30-9A9C-4890-B240-7C140329A128}" type="presOf" srcId="{7E8BC199-C160-400B-9140-B19C75528B3A}" destId="{A1FE5EAE-9072-48F8-9D9A-404F7EB56CA6}" srcOrd="0" destOrd="0" presId="urn:microsoft.com/office/officeart/2005/8/layout/lProcess3"/>
    <dgm:cxn modelId="{0B86DF91-795E-44F0-B820-C003273A8914}" type="presParOf" srcId="{FA45B6A6-99EB-4645-BE82-75238B7829E4}" destId="{E63F8215-BF29-4CBA-8C36-EB721BADA3C6}" srcOrd="0" destOrd="0" presId="urn:microsoft.com/office/officeart/2005/8/layout/lProcess3"/>
    <dgm:cxn modelId="{FF691425-2A35-4B82-8AC9-1EFC96702915}" type="presParOf" srcId="{E63F8215-BF29-4CBA-8C36-EB721BADA3C6}" destId="{05BB5E41-E7CC-4C2D-A9A1-C12FF51F8083}" srcOrd="0" destOrd="0" presId="urn:microsoft.com/office/officeart/2005/8/layout/lProcess3"/>
    <dgm:cxn modelId="{5E05993F-E2F4-44F4-83D7-480D8EB3022F}" type="presParOf" srcId="{E63F8215-BF29-4CBA-8C36-EB721BADA3C6}" destId="{39D7925E-9D52-4F84-BCB4-0ED1C57B3BCC}" srcOrd="1" destOrd="0" presId="urn:microsoft.com/office/officeart/2005/8/layout/lProcess3"/>
    <dgm:cxn modelId="{0CDB2A49-E820-47F3-BDE4-8425D479223E}" type="presParOf" srcId="{E63F8215-BF29-4CBA-8C36-EB721BADA3C6}" destId="{83EAF1F0-9E53-450F-AF6B-A108B08B1EB3}" srcOrd="2" destOrd="0" presId="urn:microsoft.com/office/officeart/2005/8/layout/lProcess3"/>
    <dgm:cxn modelId="{91B58273-37CB-450A-9280-29B84ED688BD}" type="presParOf" srcId="{FA45B6A6-99EB-4645-BE82-75238B7829E4}" destId="{A34D8B88-06E3-42FC-BA79-1E0A0F8D06C7}" srcOrd="1" destOrd="0" presId="urn:microsoft.com/office/officeart/2005/8/layout/lProcess3"/>
    <dgm:cxn modelId="{7C442EAF-A393-49FF-904F-4AAB090371B3}" type="presParOf" srcId="{FA45B6A6-99EB-4645-BE82-75238B7829E4}" destId="{68A9914C-B30F-4649-BFC0-89AD9597431C}" srcOrd="2" destOrd="0" presId="urn:microsoft.com/office/officeart/2005/8/layout/lProcess3"/>
    <dgm:cxn modelId="{3D578FF3-C5CC-4A37-839B-DE6AAD157E37}" type="presParOf" srcId="{68A9914C-B30F-4649-BFC0-89AD9597431C}" destId="{0F19B1C0-1016-4968-BAD4-39C4346B76E3}" srcOrd="0" destOrd="0" presId="urn:microsoft.com/office/officeart/2005/8/layout/lProcess3"/>
    <dgm:cxn modelId="{34733E60-60FF-49C2-9802-D0A3A4B3306F}" type="presParOf" srcId="{68A9914C-B30F-4649-BFC0-89AD9597431C}" destId="{A807B43C-020E-43B0-9648-ED2B39F35D5C}" srcOrd="1" destOrd="0" presId="urn:microsoft.com/office/officeart/2005/8/layout/lProcess3"/>
    <dgm:cxn modelId="{09986A2B-73AD-4980-9C13-E80C992922EE}" type="presParOf" srcId="{68A9914C-B30F-4649-BFC0-89AD9597431C}" destId="{5AEB1EEC-5051-4459-8CCA-711EB55016F6}" srcOrd="2" destOrd="0" presId="urn:microsoft.com/office/officeart/2005/8/layout/lProcess3"/>
    <dgm:cxn modelId="{C0138E33-9E98-4C2B-B8A4-ACB7EBC58B4A}" type="presParOf" srcId="{68A9914C-B30F-4649-BFC0-89AD9597431C}" destId="{4DCC1CC1-8DDD-436B-8E12-E6ACA81AA763}" srcOrd="3" destOrd="0" presId="urn:microsoft.com/office/officeart/2005/8/layout/lProcess3"/>
    <dgm:cxn modelId="{1F186D36-C536-441F-81DC-02FB2C02D28C}" type="presParOf" srcId="{68A9914C-B30F-4649-BFC0-89AD9597431C}" destId="{4EFE0629-6CFA-43B4-9CB1-10198DE5B7CA}" srcOrd="4" destOrd="0" presId="urn:microsoft.com/office/officeart/2005/8/layout/lProcess3"/>
    <dgm:cxn modelId="{BFA22E5D-D2F0-42CE-A201-A50C80E6678A}" type="presParOf" srcId="{FA45B6A6-99EB-4645-BE82-75238B7829E4}" destId="{F2699C2F-944B-4301-B399-C49B1AB0248E}" srcOrd="3" destOrd="0" presId="urn:microsoft.com/office/officeart/2005/8/layout/lProcess3"/>
    <dgm:cxn modelId="{FD1CB9DC-EF42-469B-ABB4-CA50260D3098}" type="presParOf" srcId="{FA45B6A6-99EB-4645-BE82-75238B7829E4}" destId="{9B5F6D4E-9C30-4670-A982-B4F7C13BA185}" srcOrd="4" destOrd="0" presId="urn:microsoft.com/office/officeart/2005/8/layout/lProcess3"/>
    <dgm:cxn modelId="{DB83D25C-6169-4B55-8A3B-3AF73EF167E2}" type="presParOf" srcId="{9B5F6D4E-9C30-4670-A982-B4F7C13BA185}" destId="{A1FE5EAE-9072-48F8-9D9A-404F7EB56CA6}" srcOrd="0" destOrd="0" presId="urn:microsoft.com/office/officeart/2005/8/layout/lProcess3"/>
    <dgm:cxn modelId="{637BB804-5A3C-4520-801C-90212051A03A}" type="presParOf" srcId="{9B5F6D4E-9C30-4670-A982-B4F7C13BA185}" destId="{C15B0E49-8FC1-46A0-AE92-4E52B1A7B273}" srcOrd="1" destOrd="0" presId="urn:microsoft.com/office/officeart/2005/8/layout/lProcess3"/>
    <dgm:cxn modelId="{4ABBCEFD-FA3B-484F-AB04-02A34A026387}" type="presParOf" srcId="{9B5F6D4E-9C30-4670-A982-B4F7C13BA185}" destId="{3DE2BAAB-63F9-4123-A4A1-E34E318927BC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0.xml><?xml version="1.0" encoding="utf-8"?>
<dgm:dataModel xmlns:dgm="http://schemas.openxmlformats.org/drawingml/2006/diagram" xmlns:a="http://schemas.openxmlformats.org/drawingml/2006/main">
  <dgm:ptLst>
    <dgm:pt modelId="{DF7A46BB-6ED1-48E5-B001-48E73BDF7FF2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B7FD43EC-A026-4698-8D29-61BCF5AAC643}">
      <dgm:prSet/>
      <dgm:spPr/>
      <dgm:t>
        <a:bodyPr/>
        <a:lstStyle/>
        <a:p>
          <a:pPr rtl="0"/>
          <a:r>
            <a:rPr lang="it-IT" b="1" smtClean="0"/>
            <a:t>Sostituzione del collaudo tecnico-amministrativo:</a:t>
          </a:r>
          <a:endParaRPr lang="it-IT"/>
        </a:p>
      </dgm:t>
    </dgm:pt>
    <dgm:pt modelId="{694602B0-3B44-422C-AD07-C7032F672110}" type="parTrans" cxnId="{E43BC2AD-B70B-4BFC-A84D-CBD8E6D2CD2E}">
      <dgm:prSet/>
      <dgm:spPr/>
      <dgm:t>
        <a:bodyPr/>
        <a:lstStyle/>
        <a:p>
          <a:endParaRPr lang="it-IT"/>
        </a:p>
      </dgm:t>
    </dgm:pt>
    <dgm:pt modelId="{B760D4B5-E971-4633-B148-BA0A10AD41F8}" type="sibTrans" cxnId="{E43BC2AD-B70B-4BFC-A84D-CBD8E6D2CD2E}">
      <dgm:prSet/>
      <dgm:spPr/>
      <dgm:t>
        <a:bodyPr/>
        <a:lstStyle/>
        <a:p>
          <a:endParaRPr lang="it-IT"/>
        </a:p>
      </dgm:t>
    </dgm:pt>
    <dgm:pt modelId="{ADD6A660-7130-4800-B3E7-EB7CD359A8F8}">
      <dgm:prSet/>
      <dgm:spPr/>
      <dgm:t>
        <a:bodyPr/>
        <a:lstStyle/>
        <a:p>
          <a:pPr rtl="0"/>
          <a:r>
            <a:rPr lang="it-IT" smtClean="0"/>
            <a:t>Il certificato di regolare esecuzione può sostituire il collaudo quando:</a:t>
          </a:r>
          <a:endParaRPr lang="it-IT"/>
        </a:p>
      </dgm:t>
    </dgm:pt>
    <dgm:pt modelId="{824C8F0D-DD8A-4359-9068-D5AF176A8F17}" type="parTrans" cxnId="{48760F99-B09E-4426-9133-F0208C160F8A}">
      <dgm:prSet/>
      <dgm:spPr/>
      <dgm:t>
        <a:bodyPr/>
        <a:lstStyle/>
        <a:p>
          <a:endParaRPr lang="it-IT"/>
        </a:p>
      </dgm:t>
    </dgm:pt>
    <dgm:pt modelId="{4EE9EAE7-49BD-47D5-97BD-8D4B01F6AFEB}" type="sibTrans" cxnId="{48760F99-B09E-4426-9133-F0208C160F8A}">
      <dgm:prSet/>
      <dgm:spPr/>
      <dgm:t>
        <a:bodyPr/>
        <a:lstStyle/>
        <a:p>
          <a:endParaRPr lang="it-IT"/>
        </a:p>
      </dgm:t>
    </dgm:pt>
    <dgm:pt modelId="{379CAACA-77D6-4D02-B80E-1FBFC9D854EC}">
      <dgm:prSet/>
      <dgm:spPr/>
      <dgm:t>
        <a:bodyPr/>
        <a:lstStyle/>
        <a:p>
          <a:pPr rtl="0"/>
          <a:r>
            <a:rPr lang="it-IT" smtClean="0"/>
            <a:t>L’importo dei lavori è pari o inferiore a 1 milione di euro.</a:t>
          </a:r>
          <a:endParaRPr lang="it-IT"/>
        </a:p>
      </dgm:t>
    </dgm:pt>
    <dgm:pt modelId="{90CF420F-D0BC-4064-9F8D-C676FAD03938}" type="parTrans" cxnId="{417D8263-90BE-4EE4-9789-E0DDFD281334}">
      <dgm:prSet/>
      <dgm:spPr/>
      <dgm:t>
        <a:bodyPr/>
        <a:lstStyle/>
        <a:p>
          <a:endParaRPr lang="it-IT"/>
        </a:p>
      </dgm:t>
    </dgm:pt>
    <dgm:pt modelId="{AA1EB15C-CDD0-4BCF-A6D0-B2A5802B9A72}" type="sibTrans" cxnId="{417D8263-90BE-4EE4-9789-E0DDFD281334}">
      <dgm:prSet/>
      <dgm:spPr/>
      <dgm:t>
        <a:bodyPr/>
        <a:lstStyle/>
        <a:p>
          <a:endParaRPr lang="it-IT"/>
        </a:p>
      </dgm:t>
    </dgm:pt>
    <dgm:pt modelId="{DB76D075-6A39-42D7-AFF2-206AAE1026CA}">
      <dgm:prSet/>
      <dgm:spPr/>
      <dgm:t>
        <a:bodyPr/>
        <a:lstStyle/>
        <a:p>
          <a:pPr rtl="0"/>
          <a:r>
            <a:rPr lang="it-IT" smtClean="0"/>
            <a:t>Per importi superiori a 1 milione ma inferiori alla soglia dell’articolo 14, comma 1, lettera a), non riguarda specifiche tipologie di opere, come:</a:t>
          </a:r>
          <a:endParaRPr lang="it-IT"/>
        </a:p>
      </dgm:t>
    </dgm:pt>
    <dgm:pt modelId="{914ADC45-53A9-4BA3-B514-7EB37E329C8B}" type="parTrans" cxnId="{6F9AEB5E-3144-4C04-85EE-1BF226032874}">
      <dgm:prSet/>
      <dgm:spPr/>
      <dgm:t>
        <a:bodyPr/>
        <a:lstStyle/>
        <a:p>
          <a:endParaRPr lang="it-IT"/>
        </a:p>
      </dgm:t>
    </dgm:pt>
    <dgm:pt modelId="{E16A8055-2D78-4645-BC4D-BDFBBF7DCACA}" type="sibTrans" cxnId="{6F9AEB5E-3144-4C04-85EE-1BF226032874}">
      <dgm:prSet/>
      <dgm:spPr/>
      <dgm:t>
        <a:bodyPr/>
        <a:lstStyle/>
        <a:p>
          <a:endParaRPr lang="it-IT"/>
        </a:p>
      </dgm:t>
    </dgm:pt>
    <dgm:pt modelId="{714B40F3-1C39-4EB5-B311-FBBFF6F1F60C}">
      <dgm:prSet/>
      <dgm:spPr/>
      <dgm:t>
        <a:bodyPr/>
        <a:lstStyle/>
        <a:p>
          <a:pPr rtl="0"/>
          <a:r>
            <a:rPr lang="it-IT" smtClean="0"/>
            <a:t>Opere in classe d'uso III e IV (tranne manutenzione).</a:t>
          </a:r>
          <a:endParaRPr lang="it-IT"/>
        </a:p>
      </dgm:t>
    </dgm:pt>
    <dgm:pt modelId="{2BFE59B2-8CC6-40C1-B08B-05021A920493}" type="parTrans" cxnId="{9414C0C8-61F3-49B5-973B-A301FDD5D1E9}">
      <dgm:prSet/>
      <dgm:spPr/>
      <dgm:t>
        <a:bodyPr/>
        <a:lstStyle/>
        <a:p>
          <a:endParaRPr lang="it-IT"/>
        </a:p>
      </dgm:t>
    </dgm:pt>
    <dgm:pt modelId="{1C58B733-7DDE-4A83-A385-DFD9CE2CA687}" type="sibTrans" cxnId="{9414C0C8-61F3-49B5-973B-A301FDD5D1E9}">
      <dgm:prSet/>
      <dgm:spPr/>
      <dgm:t>
        <a:bodyPr/>
        <a:lstStyle/>
        <a:p>
          <a:endParaRPr lang="it-IT"/>
        </a:p>
      </dgm:t>
    </dgm:pt>
    <dgm:pt modelId="{BA8AF0E7-F20C-4C9F-8834-2E133DD90DB9}">
      <dgm:prSet/>
      <dgm:spPr/>
      <dgm:t>
        <a:bodyPr/>
        <a:lstStyle/>
        <a:p>
          <a:pPr rtl="0"/>
          <a:r>
            <a:rPr lang="it-IT" smtClean="0"/>
            <a:t>Interventi strutturali complessi.</a:t>
          </a:r>
          <a:endParaRPr lang="it-IT"/>
        </a:p>
      </dgm:t>
    </dgm:pt>
    <dgm:pt modelId="{4E772D12-4C9F-48AF-8878-C8CB22D3765F}" type="parTrans" cxnId="{A311B114-9B74-455F-9CD3-FB42CAC51771}">
      <dgm:prSet/>
      <dgm:spPr/>
      <dgm:t>
        <a:bodyPr/>
        <a:lstStyle/>
        <a:p>
          <a:endParaRPr lang="it-IT"/>
        </a:p>
      </dgm:t>
    </dgm:pt>
    <dgm:pt modelId="{098188B9-B639-45C0-BB92-078981DB51AC}" type="sibTrans" cxnId="{A311B114-9B74-455F-9CD3-FB42CAC51771}">
      <dgm:prSet/>
      <dgm:spPr/>
      <dgm:t>
        <a:bodyPr/>
        <a:lstStyle/>
        <a:p>
          <a:endParaRPr lang="it-IT"/>
        </a:p>
      </dgm:t>
    </dgm:pt>
    <dgm:pt modelId="{777402EB-986E-4155-98E2-AC38C4932E22}">
      <dgm:prSet/>
      <dgm:spPr/>
      <dgm:t>
        <a:bodyPr/>
        <a:lstStyle/>
        <a:p>
          <a:pPr rtl="0"/>
          <a:r>
            <a:rPr lang="it-IT" smtClean="0"/>
            <a:t>Lavori di miglioramento o adeguamento sismico.</a:t>
          </a:r>
          <a:endParaRPr lang="it-IT"/>
        </a:p>
      </dgm:t>
    </dgm:pt>
    <dgm:pt modelId="{B5F18D20-8CD0-47FA-B74B-F76245B7F2F2}" type="parTrans" cxnId="{056D6196-3F33-4368-826D-823437D37DBD}">
      <dgm:prSet/>
      <dgm:spPr/>
      <dgm:t>
        <a:bodyPr/>
        <a:lstStyle/>
        <a:p>
          <a:endParaRPr lang="it-IT"/>
        </a:p>
      </dgm:t>
    </dgm:pt>
    <dgm:pt modelId="{CD13599D-E8C7-4AC6-8532-1C7E84691167}" type="sibTrans" cxnId="{056D6196-3F33-4368-826D-823437D37DBD}">
      <dgm:prSet/>
      <dgm:spPr/>
      <dgm:t>
        <a:bodyPr/>
        <a:lstStyle/>
        <a:p>
          <a:endParaRPr lang="it-IT"/>
        </a:p>
      </dgm:t>
    </dgm:pt>
    <dgm:pt modelId="{154F0D37-98BB-4CB3-846D-101D710693A2}">
      <dgm:prSet/>
      <dgm:spPr/>
      <dgm:t>
        <a:bodyPr/>
        <a:lstStyle/>
        <a:p>
          <a:pPr rtl="0"/>
          <a:r>
            <a:rPr lang="it-IT" smtClean="0"/>
            <a:t>Opere specifiche indicate nel codice.</a:t>
          </a:r>
          <a:endParaRPr lang="it-IT"/>
        </a:p>
      </dgm:t>
    </dgm:pt>
    <dgm:pt modelId="{04E4F524-A419-4B75-96D3-F416D021204D}" type="parTrans" cxnId="{71BCC26B-BC11-4B73-9291-0438563D45CD}">
      <dgm:prSet/>
      <dgm:spPr/>
      <dgm:t>
        <a:bodyPr/>
        <a:lstStyle/>
        <a:p>
          <a:endParaRPr lang="it-IT"/>
        </a:p>
      </dgm:t>
    </dgm:pt>
    <dgm:pt modelId="{9156347D-9FC9-4A69-9D8A-1F5B85D7DA0B}" type="sibTrans" cxnId="{71BCC26B-BC11-4B73-9291-0438563D45CD}">
      <dgm:prSet/>
      <dgm:spPr/>
      <dgm:t>
        <a:bodyPr/>
        <a:lstStyle/>
        <a:p>
          <a:endParaRPr lang="it-IT"/>
        </a:p>
      </dgm:t>
    </dgm:pt>
    <dgm:pt modelId="{85391858-B6C3-4F61-B39A-5A09EC338870}">
      <dgm:prSet/>
      <dgm:spPr/>
      <dgm:t>
        <a:bodyPr/>
        <a:lstStyle/>
        <a:p>
          <a:pPr rtl="0"/>
          <a:r>
            <a:rPr lang="it-IT" smtClean="0"/>
            <a:t>Opere in cui il RUP è anche progettista o direttore dei lavori.</a:t>
          </a:r>
          <a:endParaRPr lang="it-IT"/>
        </a:p>
      </dgm:t>
    </dgm:pt>
    <dgm:pt modelId="{0CC8C8A7-E685-4E2B-9CA6-81F3F69EFB78}" type="parTrans" cxnId="{79C34762-DAEE-441F-8377-6005FD866048}">
      <dgm:prSet/>
      <dgm:spPr/>
      <dgm:t>
        <a:bodyPr/>
        <a:lstStyle/>
        <a:p>
          <a:endParaRPr lang="it-IT"/>
        </a:p>
      </dgm:t>
    </dgm:pt>
    <dgm:pt modelId="{2B6821DE-C30C-40CB-91BF-200C077F9BAA}" type="sibTrans" cxnId="{79C34762-DAEE-441F-8377-6005FD866048}">
      <dgm:prSet/>
      <dgm:spPr/>
      <dgm:t>
        <a:bodyPr/>
        <a:lstStyle/>
        <a:p>
          <a:endParaRPr lang="it-IT"/>
        </a:p>
      </dgm:t>
    </dgm:pt>
    <dgm:pt modelId="{88AC0DB7-757D-4D12-B272-00AD013F4BE5}" type="pres">
      <dgm:prSet presAssocID="{DF7A46BB-6ED1-48E5-B001-48E73BDF7FF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018485A2-86E7-4278-AB27-068372C8EA65}" type="pres">
      <dgm:prSet presAssocID="{B7FD43EC-A026-4698-8D29-61BCF5AAC643}" presName="parentLin" presStyleCnt="0"/>
      <dgm:spPr/>
    </dgm:pt>
    <dgm:pt modelId="{F0E453FD-96AD-480B-A712-A6C467573231}" type="pres">
      <dgm:prSet presAssocID="{B7FD43EC-A026-4698-8D29-61BCF5AAC643}" presName="parentLeftMargin" presStyleLbl="node1" presStyleIdx="0" presStyleCnt="1"/>
      <dgm:spPr/>
      <dgm:t>
        <a:bodyPr/>
        <a:lstStyle/>
        <a:p>
          <a:endParaRPr lang="it-IT"/>
        </a:p>
      </dgm:t>
    </dgm:pt>
    <dgm:pt modelId="{820C2FFF-5699-43EF-8DF1-FAA9E5A378FD}" type="pres">
      <dgm:prSet presAssocID="{B7FD43EC-A026-4698-8D29-61BCF5AAC64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444662B-89A8-48D3-A650-4365D9E58B2D}" type="pres">
      <dgm:prSet presAssocID="{B7FD43EC-A026-4698-8D29-61BCF5AAC643}" presName="negativeSpace" presStyleCnt="0"/>
      <dgm:spPr/>
    </dgm:pt>
    <dgm:pt modelId="{9E765A32-5AE3-4000-9B57-776C47A486B3}" type="pres">
      <dgm:prSet presAssocID="{B7FD43EC-A026-4698-8D29-61BCF5AAC643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6F9AEB5E-3144-4C04-85EE-1BF226032874}" srcId="{ADD6A660-7130-4800-B3E7-EB7CD359A8F8}" destId="{DB76D075-6A39-42D7-AFF2-206AAE1026CA}" srcOrd="1" destOrd="0" parTransId="{914ADC45-53A9-4BA3-B514-7EB37E329C8B}" sibTransId="{E16A8055-2D78-4645-BC4D-BDFBBF7DCACA}"/>
    <dgm:cxn modelId="{48760F99-B09E-4426-9133-F0208C160F8A}" srcId="{B7FD43EC-A026-4698-8D29-61BCF5AAC643}" destId="{ADD6A660-7130-4800-B3E7-EB7CD359A8F8}" srcOrd="0" destOrd="0" parTransId="{824C8F0D-DD8A-4359-9068-D5AF176A8F17}" sibTransId="{4EE9EAE7-49BD-47D5-97BD-8D4B01F6AFEB}"/>
    <dgm:cxn modelId="{9414C0C8-61F3-49B5-973B-A301FDD5D1E9}" srcId="{DB76D075-6A39-42D7-AFF2-206AAE1026CA}" destId="{714B40F3-1C39-4EB5-B311-FBBFF6F1F60C}" srcOrd="0" destOrd="0" parTransId="{2BFE59B2-8CC6-40C1-B08B-05021A920493}" sibTransId="{1C58B733-7DDE-4A83-A385-DFD9CE2CA687}"/>
    <dgm:cxn modelId="{A2A88397-5362-43E9-840D-0C7931F5A2D0}" type="presOf" srcId="{777402EB-986E-4155-98E2-AC38C4932E22}" destId="{9E765A32-5AE3-4000-9B57-776C47A486B3}" srcOrd="0" destOrd="5" presId="urn:microsoft.com/office/officeart/2005/8/layout/list1"/>
    <dgm:cxn modelId="{A311B114-9B74-455F-9CD3-FB42CAC51771}" srcId="{DB76D075-6A39-42D7-AFF2-206AAE1026CA}" destId="{BA8AF0E7-F20C-4C9F-8834-2E133DD90DB9}" srcOrd="1" destOrd="0" parTransId="{4E772D12-4C9F-48AF-8878-C8CB22D3765F}" sibTransId="{098188B9-B639-45C0-BB92-078981DB51AC}"/>
    <dgm:cxn modelId="{71BCC26B-BC11-4B73-9291-0438563D45CD}" srcId="{DB76D075-6A39-42D7-AFF2-206AAE1026CA}" destId="{154F0D37-98BB-4CB3-846D-101D710693A2}" srcOrd="3" destOrd="0" parTransId="{04E4F524-A419-4B75-96D3-F416D021204D}" sibTransId="{9156347D-9FC9-4A69-9D8A-1F5B85D7DA0B}"/>
    <dgm:cxn modelId="{420BAD5A-095E-4D43-BBCC-D432EE7ABBCE}" type="presOf" srcId="{DB76D075-6A39-42D7-AFF2-206AAE1026CA}" destId="{9E765A32-5AE3-4000-9B57-776C47A486B3}" srcOrd="0" destOrd="2" presId="urn:microsoft.com/office/officeart/2005/8/layout/list1"/>
    <dgm:cxn modelId="{2A75D958-A8CC-458A-9684-DC2DA96AE1C4}" type="presOf" srcId="{B7FD43EC-A026-4698-8D29-61BCF5AAC643}" destId="{820C2FFF-5699-43EF-8DF1-FAA9E5A378FD}" srcOrd="1" destOrd="0" presId="urn:microsoft.com/office/officeart/2005/8/layout/list1"/>
    <dgm:cxn modelId="{6876DFD8-972E-47C7-881E-DE5A42207E69}" type="presOf" srcId="{DF7A46BB-6ED1-48E5-B001-48E73BDF7FF2}" destId="{88AC0DB7-757D-4D12-B272-00AD013F4BE5}" srcOrd="0" destOrd="0" presId="urn:microsoft.com/office/officeart/2005/8/layout/list1"/>
    <dgm:cxn modelId="{1C0CF3FC-2A97-4E35-9F9F-78C5FC9996E9}" type="presOf" srcId="{85391858-B6C3-4F61-B39A-5A09EC338870}" destId="{9E765A32-5AE3-4000-9B57-776C47A486B3}" srcOrd="0" destOrd="7" presId="urn:microsoft.com/office/officeart/2005/8/layout/list1"/>
    <dgm:cxn modelId="{34DC171C-ECD3-4A12-9F6B-C4D8841348A0}" type="presOf" srcId="{B7FD43EC-A026-4698-8D29-61BCF5AAC643}" destId="{F0E453FD-96AD-480B-A712-A6C467573231}" srcOrd="0" destOrd="0" presId="urn:microsoft.com/office/officeart/2005/8/layout/list1"/>
    <dgm:cxn modelId="{5AA1FF86-EBAD-4D51-9EB7-C16DC353A528}" type="presOf" srcId="{714B40F3-1C39-4EB5-B311-FBBFF6F1F60C}" destId="{9E765A32-5AE3-4000-9B57-776C47A486B3}" srcOrd="0" destOrd="3" presId="urn:microsoft.com/office/officeart/2005/8/layout/list1"/>
    <dgm:cxn modelId="{417D8263-90BE-4EE4-9789-E0DDFD281334}" srcId="{ADD6A660-7130-4800-B3E7-EB7CD359A8F8}" destId="{379CAACA-77D6-4D02-B80E-1FBFC9D854EC}" srcOrd="0" destOrd="0" parTransId="{90CF420F-D0BC-4064-9F8D-C676FAD03938}" sibTransId="{AA1EB15C-CDD0-4BCF-A6D0-B2A5802B9A72}"/>
    <dgm:cxn modelId="{E43BC2AD-B70B-4BFC-A84D-CBD8E6D2CD2E}" srcId="{DF7A46BB-6ED1-48E5-B001-48E73BDF7FF2}" destId="{B7FD43EC-A026-4698-8D29-61BCF5AAC643}" srcOrd="0" destOrd="0" parTransId="{694602B0-3B44-422C-AD07-C7032F672110}" sibTransId="{B760D4B5-E971-4633-B148-BA0A10AD41F8}"/>
    <dgm:cxn modelId="{121BE1A6-1A00-4A28-986E-0DDD9B54B140}" type="presOf" srcId="{BA8AF0E7-F20C-4C9F-8834-2E133DD90DB9}" destId="{9E765A32-5AE3-4000-9B57-776C47A486B3}" srcOrd="0" destOrd="4" presId="urn:microsoft.com/office/officeart/2005/8/layout/list1"/>
    <dgm:cxn modelId="{79C34762-DAEE-441F-8377-6005FD866048}" srcId="{DB76D075-6A39-42D7-AFF2-206AAE1026CA}" destId="{85391858-B6C3-4F61-B39A-5A09EC338870}" srcOrd="4" destOrd="0" parTransId="{0CC8C8A7-E685-4E2B-9CA6-81F3F69EFB78}" sibTransId="{2B6821DE-C30C-40CB-91BF-200C077F9BAA}"/>
    <dgm:cxn modelId="{54068AF5-6081-4970-B065-1A93A77B31C0}" type="presOf" srcId="{154F0D37-98BB-4CB3-846D-101D710693A2}" destId="{9E765A32-5AE3-4000-9B57-776C47A486B3}" srcOrd="0" destOrd="6" presId="urn:microsoft.com/office/officeart/2005/8/layout/list1"/>
    <dgm:cxn modelId="{056D6196-3F33-4368-826D-823437D37DBD}" srcId="{DB76D075-6A39-42D7-AFF2-206AAE1026CA}" destId="{777402EB-986E-4155-98E2-AC38C4932E22}" srcOrd="2" destOrd="0" parTransId="{B5F18D20-8CD0-47FA-B74B-F76245B7F2F2}" sibTransId="{CD13599D-E8C7-4AC6-8532-1C7E84691167}"/>
    <dgm:cxn modelId="{5091330F-1258-4D5E-A0E1-3B59540C1DD8}" type="presOf" srcId="{379CAACA-77D6-4D02-B80E-1FBFC9D854EC}" destId="{9E765A32-5AE3-4000-9B57-776C47A486B3}" srcOrd="0" destOrd="1" presId="urn:microsoft.com/office/officeart/2005/8/layout/list1"/>
    <dgm:cxn modelId="{46483D20-4679-4CC7-8897-8B575FD4ECB6}" type="presOf" srcId="{ADD6A660-7130-4800-B3E7-EB7CD359A8F8}" destId="{9E765A32-5AE3-4000-9B57-776C47A486B3}" srcOrd="0" destOrd="0" presId="urn:microsoft.com/office/officeart/2005/8/layout/list1"/>
    <dgm:cxn modelId="{ECDE8D64-FC9F-495A-8FD4-5D4FB9A61730}" type="presParOf" srcId="{88AC0DB7-757D-4D12-B272-00AD013F4BE5}" destId="{018485A2-86E7-4278-AB27-068372C8EA65}" srcOrd="0" destOrd="0" presId="urn:microsoft.com/office/officeart/2005/8/layout/list1"/>
    <dgm:cxn modelId="{3852B86E-905E-4D71-A866-29638D51F642}" type="presParOf" srcId="{018485A2-86E7-4278-AB27-068372C8EA65}" destId="{F0E453FD-96AD-480B-A712-A6C467573231}" srcOrd="0" destOrd="0" presId="urn:microsoft.com/office/officeart/2005/8/layout/list1"/>
    <dgm:cxn modelId="{74C6FCC8-F3F5-48B9-AFF5-F94210F47A31}" type="presParOf" srcId="{018485A2-86E7-4278-AB27-068372C8EA65}" destId="{820C2FFF-5699-43EF-8DF1-FAA9E5A378FD}" srcOrd="1" destOrd="0" presId="urn:microsoft.com/office/officeart/2005/8/layout/list1"/>
    <dgm:cxn modelId="{C034BAB9-E958-4486-91F6-DDB522D56C16}" type="presParOf" srcId="{88AC0DB7-757D-4D12-B272-00AD013F4BE5}" destId="{B444662B-89A8-48D3-A650-4365D9E58B2D}" srcOrd="1" destOrd="0" presId="urn:microsoft.com/office/officeart/2005/8/layout/list1"/>
    <dgm:cxn modelId="{B7706429-A7ED-4DB3-8A75-BFBF27ACA024}" type="presParOf" srcId="{88AC0DB7-757D-4D12-B272-00AD013F4BE5}" destId="{9E765A32-5AE3-4000-9B57-776C47A486B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31.xml><?xml version="1.0" encoding="utf-8"?>
<dgm:dataModel xmlns:dgm="http://schemas.openxmlformats.org/drawingml/2006/diagram" xmlns:a="http://schemas.openxmlformats.org/drawingml/2006/main">
  <dgm:ptLst>
    <dgm:pt modelId="{C45C3512-3321-4AD3-B27A-34F87EDE9BE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9DE5A183-34E0-427B-81E9-DCE90F30E7DF}">
      <dgm:prSet/>
      <dgm:spPr/>
      <dgm:t>
        <a:bodyPr/>
        <a:lstStyle/>
        <a:p>
          <a:pPr rtl="0"/>
          <a:r>
            <a:rPr lang="it-IT" b="1" smtClean="0"/>
            <a:t>Condizioni di utilizzo del certificato:</a:t>
          </a:r>
          <a:endParaRPr lang="it-IT"/>
        </a:p>
      </dgm:t>
    </dgm:pt>
    <dgm:pt modelId="{6D723F25-594F-4A30-AB7E-230BB5BEDA80}" type="parTrans" cxnId="{F6F62260-313F-424A-A662-757D901DD55D}">
      <dgm:prSet/>
      <dgm:spPr/>
      <dgm:t>
        <a:bodyPr/>
        <a:lstStyle/>
        <a:p>
          <a:endParaRPr lang="it-IT"/>
        </a:p>
      </dgm:t>
    </dgm:pt>
    <dgm:pt modelId="{9C4ACF98-0953-42F5-ADA3-72B73B8A92A6}" type="sibTrans" cxnId="{F6F62260-313F-424A-A662-757D901DD55D}">
      <dgm:prSet/>
      <dgm:spPr/>
      <dgm:t>
        <a:bodyPr/>
        <a:lstStyle/>
        <a:p>
          <a:endParaRPr lang="it-IT"/>
        </a:p>
      </dgm:t>
    </dgm:pt>
    <dgm:pt modelId="{40A1A7BC-8719-4242-A34C-5D41F61A5BF0}" type="pres">
      <dgm:prSet presAssocID="{C45C3512-3321-4AD3-B27A-34F87EDE9BE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9DDAB76C-349F-4D03-A8F7-4BEC66BC3BF3}" type="pres">
      <dgm:prSet presAssocID="{9DE5A183-34E0-427B-81E9-DCE90F30E7D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A8F20C42-CFF1-46C0-A0EC-B460CF3673D7}" type="presOf" srcId="{C45C3512-3321-4AD3-B27A-34F87EDE9BE3}" destId="{40A1A7BC-8719-4242-A34C-5D41F61A5BF0}" srcOrd="0" destOrd="0" presId="urn:microsoft.com/office/officeart/2005/8/layout/vList2"/>
    <dgm:cxn modelId="{F6F62260-313F-424A-A662-757D901DD55D}" srcId="{C45C3512-3321-4AD3-B27A-34F87EDE9BE3}" destId="{9DE5A183-34E0-427B-81E9-DCE90F30E7DF}" srcOrd="0" destOrd="0" parTransId="{6D723F25-594F-4A30-AB7E-230BB5BEDA80}" sibTransId="{9C4ACF98-0953-42F5-ADA3-72B73B8A92A6}"/>
    <dgm:cxn modelId="{B725BBC6-7F10-4131-894B-79477088093C}" type="presOf" srcId="{9DE5A183-34E0-427B-81E9-DCE90F30E7DF}" destId="{9DDAB76C-349F-4D03-A8F7-4BEC66BC3BF3}" srcOrd="0" destOrd="0" presId="urn:microsoft.com/office/officeart/2005/8/layout/vList2"/>
    <dgm:cxn modelId="{BB562019-83D8-4F25-8E9A-391AF74D8403}" type="presParOf" srcId="{40A1A7BC-8719-4242-A34C-5D41F61A5BF0}" destId="{9DDAB76C-349F-4D03-A8F7-4BEC66BC3BF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132.xml><?xml version="1.0" encoding="utf-8"?>
<dgm:dataModel xmlns:dgm="http://schemas.openxmlformats.org/drawingml/2006/diagram" xmlns:a="http://schemas.openxmlformats.org/drawingml/2006/main">
  <dgm:ptLst>
    <dgm:pt modelId="{52737202-3046-43DF-A9D0-0A10A1AF244D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A63C2FF4-5E91-4709-A04C-60A0652FD74C}">
      <dgm:prSet/>
      <dgm:spPr/>
      <dgm:t>
        <a:bodyPr/>
        <a:lstStyle/>
        <a:p>
          <a:pPr rtl="0"/>
          <a:r>
            <a:rPr lang="it-IT" b="1" smtClean="0"/>
            <a:t>Informazioni obbligatorie:</a:t>
          </a:r>
          <a:endParaRPr lang="it-IT"/>
        </a:p>
      </dgm:t>
    </dgm:pt>
    <dgm:pt modelId="{D643A8C0-CF8F-4C40-92EC-0F34FD6FBA57}" type="parTrans" cxnId="{BB9A25B1-3B2D-42DF-89D6-8E6ED57D8583}">
      <dgm:prSet/>
      <dgm:spPr/>
      <dgm:t>
        <a:bodyPr/>
        <a:lstStyle/>
        <a:p>
          <a:endParaRPr lang="it-IT"/>
        </a:p>
      </dgm:t>
    </dgm:pt>
    <dgm:pt modelId="{EF3E4D7B-9B5F-4493-9B48-78B2FA574A08}" type="sibTrans" cxnId="{BB9A25B1-3B2D-42DF-89D6-8E6ED57D8583}">
      <dgm:prSet/>
      <dgm:spPr/>
      <dgm:t>
        <a:bodyPr/>
        <a:lstStyle/>
        <a:p>
          <a:endParaRPr lang="it-IT"/>
        </a:p>
      </dgm:t>
    </dgm:pt>
    <dgm:pt modelId="{E572997D-4969-4320-ACAC-D41AD4C3EE66}">
      <dgm:prSet/>
      <dgm:spPr/>
      <dgm:t>
        <a:bodyPr/>
        <a:lstStyle/>
        <a:p>
          <a:pPr rtl="0"/>
          <a:r>
            <a:rPr lang="it-IT" smtClean="0"/>
            <a:t>Include:</a:t>
          </a:r>
          <a:endParaRPr lang="it-IT"/>
        </a:p>
      </dgm:t>
    </dgm:pt>
    <dgm:pt modelId="{D1BC8812-D542-4AD3-8599-D3C4357E96D1}" type="parTrans" cxnId="{2674AF28-DA51-4B22-9880-F869893653B5}">
      <dgm:prSet/>
      <dgm:spPr/>
      <dgm:t>
        <a:bodyPr/>
        <a:lstStyle/>
        <a:p>
          <a:endParaRPr lang="it-IT"/>
        </a:p>
      </dgm:t>
    </dgm:pt>
    <dgm:pt modelId="{CF796B22-9EEC-4FDA-88DD-2F103EDADA4C}" type="sibTrans" cxnId="{2674AF28-DA51-4B22-9880-F869893653B5}">
      <dgm:prSet/>
      <dgm:spPr/>
      <dgm:t>
        <a:bodyPr/>
        <a:lstStyle/>
        <a:p>
          <a:endParaRPr lang="it-IT"/>
        </a:p>
      </dgm:t>
    </dgm:pt>
    <dgm:pt modelId="{5E818C9B-3A79-411C-AF4E-C325C75AB249}">
      <dgm:prSet/>
      <dgm:spPr/>
      <dgm:t>
        <a:bodyPr/>
        <a:lstStyle/>
        <a:p>
          <a:pPr rtl="0"/>
          <a:r>
            <a:rPr lang="it-IT" smtClean="0"/>
            <a:t>Estremi del contratto e atti aggiuntivi.</a:t>
          </a:r>
          <a:endParaRPr lang="it-IT"/>
        </a:p>
      </dgm:t>
    </dgm:pt>
    <dgm:pt modelId="{450379A8-A822-468C-9AE7-25C3F9FE2D42}" type="parTrans" cxnId="{DD63E177-B8F9-47AC-952F-886B8969644A}">
      <dgm:prSet/>
      <dgm:spPr/>
      <dgm:t>
        <a:bodyPr/>
        <a:lstStyle/>
        <a:p>
          <a:endParaRPr lang="it-IT"/>
        </a:p>
      </dgm:t>
    </dgm:pt>
    <dgm:pt modelId="{34DB28C1-724F-411B-B3FC-815743FFB4A4}" type="sibTrans" cxnId="{DD63E177-B8F9-47AC-952F-886B8969644A}">
      <dgm:prSet/>
      <dgm:spPr/>
      <dgm:t>
        <a:bodyPr/>
        <a:lstStyle/>
        <a:p>
          <a:endParaRPr lang="it-IT"/>
        </a:p>
      </dgm:t>
    </dgm:pt>
    <dgm:pt modelId="{351C45BB-FCB8-4CD5-90FA-7FD3EB11F387}">
      <dgm:prSet/>
      <dgm:spPr/>
      <dgm:t>
        <a:bodyPr/>
        <a:lstStyle/>
        <a:p>
          <a:pPr rtl="0"/>
          <a:r>
            <a:rPr lang="it-IT" smtClean="0"/>
            <a:t>Nominativi di esecutore e direttore dei lavori.</a:t>
          </a:r>
          <a:endParaRPr lang="it-IT"/>
        </a:p>
      </dgm:t>
    </dgm:pt>
    <dgm:pt modelId="{91EB6753-EAF8-47CD-8AC8-50E4E2CF63EA}" type="parTrans" cxnId="{241C7C8A-0806-476B-8D1C-360196A307C5}">
      <dgm:prSet/>
      <dgm:spPr/>
      <dgm:t>
        <a:bodyPr/>
        <a:lstStyle/>
        <a:p>
          <a:endParaRPr lang="it-IT"/>
        </a:p>
      </dgm:t>
    </dgm:pt>
    <dgm:pt modelId="{F3E44FF7-DD19-4948-A380-EA7F1F2F7E3E}" type="sibTrans" cxnId="{241C7C8A-0806-476B-8D1C-360196A307C5}">
      <dgm:prSet/>
      <dgm:spPr/>
      <dgm:t>
        <a:bodyPr/>
        <a:lstStyle/>
        <a:p>
          <a:endParaRPr lang="it-IT"/>
        </a:p>
      </dgm:t>
    </dgm:pt>
    <dgm:pt modelId="{79D35133-8F8E-4194-977D-FE84E858DCA5}">
      <dgm:prSet/>
      <dgm:spPr/>
      <dgm:t>
        <a:bodyPr/>
        <a:lstStyle/>
        <a:p>
          <a:pPr rtl="0"/>
          <a:r>
            <a:rPr lang="it-IT" smtClean="0"/>
            <a:t>Date di esecuzione delle prestazioni.</a:t>
          </a:r>
          <a:endParaRPr lang="it-IT"/>
        </a:p>
      </dgm:t>
    </dgm:pt>
    <dgm:pt modelId="{9214CA09-A888-4FCC-9CE1-BF6BBEB7093A}" type="parTrans" cxnId="{05E07F5F-C2D3-44ED-80DC-7FF56BC9205F}">
      <dgm:prSet/>
      <dgm:spPr/>
      <dgm:t>
        <a:bodyPr/>
        <a:lstStyle/>
        <a:p>
          <a:endParaRPr lang="it-IT"/>
        </a:p>
      </dgm:t>
    </dgm:pt>
    <dgm:pt modelId="{8F8275C2-438F-4488-B45E-F184A16B9635}" type="sibTrans" cxnId="{05E07F5F-C2D3-44ED-80DC-7FF56BC9205F}">
      <dgm:prSet/>
      <dgm:spPr/>
      <dgm:t>
        <a:bodyPr/>
        <a:lstStyle/>
        <a:p>
          <a:endParaRPr lang="it-IT"/>
        </a:p>
      </dgm:t>
    </dgm:pt>
    <dgm:pt modelId="{45469BE2-DCAC-45BD-A5C1-7E319ABAEFEA}">
      <dgm:prSet/>
      <dgm:spPr/>
      <dgm:t>
        <a:bodyPr/>
        <a:lstStyle/>
        <a:p>
          <a:pPr rtl="0"/>
          <a:r>
            <a:rPr lang="it-IT" smtClean="0"/>
            <a:t>Importo totale o a saldo.</a:t>
          </a:r>
          <a:endParaRPr lang="it-IT"/>
        </a:p>
      </dgm:t>
    </dgm:pt>
    <dgm:pt modelId="{3671D489-DDD5-4B2A-909C-7E8F616CB54B}" type="parTrans" cxnId="{58DBAF62-7E87-4F37-9B39-B97DEA2B49E2}">
      <dgm:prSet/>
      <dgm:spPr/>
      <dgm:t>
        <a:bodyPr/>
        <a:lstStyle/>
        <a:p>
          <a:endParaRPr lang="it-IT"/>
        </a:p>
      </dgm:t>
    </dgm:pt>
    <dgm:pt modelId="{40607A17-3194-4AAE-A27B-AB905942BE69}" type="sibTrans" cxnId="{58DBAF62-7E87-4F37-9B39-B97DEA2B49E2}">
      <dgm:prSet/>
      <dgm:spPr/>
      <dgm:t>
        <a:bodyPr/>
        <a:lstStyle/>
        <a:p>
          <a:endParaRPr lang="it-IT"/>
        </a:p>
      </dgm:t>
    </dgm:pt>
    <dgm:pt modelId="{CF0534F5-83EF-4412-89B5-8C7DCE7E31C3}">
      <dgm:prSet/>
      <dgm:spPr/>
      <dgm:t>
        <a:bodyPr/>
        <a:lstStyle/>
        <a:p>
          <a:pPr rtl="0"/>
          <a:r>
            <a:rPr lang="it-IT" smtClean="0"/>
            <a:t>Certificazione di regolare esecuzione.</a:t>
          </a:r>
          <a:endParaRPr lang="it-IT"/>
        </a:p>
      </dgm:t>
    </dgm:pt>
    <dgm:pt modelId="{0E1504D4-16DA-47AF-A119-BBFC538D891C}" type="parTrans" cxnId="{ED523469-DE74-4265-9174-7D6CAD1EF5DC}">
      <dgm:prSet/>
      <dgm:spPr/>
      <dgm:t>
        <a:bodyPr/>
        <a:lstStyle/>
        <a:p>
          <a:endParaRPr lang="it-IT"/>
        </a:p>
      </dgm:t>
    </dgm:pt>
    <dgm:pt modelId="{C3252969-AB04-4ECC-8956-D0B77B4C108F}" type="sibTrans" cxnId="{ED523469-DE74-4265-9174-7D6CAD1EF5DC}">
      <dgm:prSet/>
      <dgm:spPr/>
      <dgm:t>
        <a:bodyPr/>
        <a:lstStyle/>
        <a:p>
          <a:endParaRPr lang="it-IT"/>
        </a:p>
      </dgm:t>
    </dgm:pt>
    <dgm:pt modelId="{6D5BC15B-94E7-452F-BB23-AA2480855534}" type="pres">
      <dgm:prSet presAssocID="{52737202-3046-43DF-A9D0-0A10A1AF244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3A214763-141D-47B3-A5A6-89B0ABD00A52}" type="pres">
      <dgm:prSet presAssocID="{A63C2FF4-5E91-4709-A04C-60A0652FD74C}" presName="parentLin" presStyleCnt="0"/>
      <dgm:spPr/>
    </dgm:pt>
    <dgm:pt modelId="{CD426638-C89F-4F58-ABB3-19BBF55AB44B}" type="pres">
      <dgm:prSet presAssocID="{A63C2FF4-5E91-4709-A04C-60A0652FD74C}" presName="parentLeftMargin" presStyleLbl="node1" presStyleIdx="0" presStyleCnt="1"/>
      <dgm:spPr/>
      <dgm:t>
        <a:bodyPr/>
        <a:lstStyle/>
        <a:p>
          <a:endParaRPr lang="it-IT"/>
        </a:p>
      </dgm:t>
    </dgm:pt>
    <dgm:pt modelId="{151C9B84-7844-4419-81FD-410BB9083A11}" type="pres">
      <dgm:prSet presAssocID="{A63C2FF4-5E91-4709-A04C-60A0652FD74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3BE0AE5-5886-4976-83AD-C98388A64737}" type="pres">
      <dgm:prSet presAssocID="{A63C2FF4-5E91-4709-A04C-60A0652FD74C}" presName="negativeSpace" presStyleCnt="0"/>
      <dgm:spPr/>
    </dgm:pt>
    <dgm:pt modelId="{0C1FE533-315B-4FAB-910F-F3C4E1CD0DA9}" type="pres">
      <dgm:prSet presAssocID="{A63C2FF4-5E91-4709-A04C-60A0652FD74C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B8FE99A-B4B0-46DB-AD7E-45385FCC53AA}" type="presOf" srcId="{52737202-3046-43DF-A9D0-0A10A1AF244D}" destId="{6D5BC15B-94E7-452F-BB23-AA2480855534}" srcOrd="0" destOrd="0" presId="urn:microsoft.com/office/officeart/2005/8/layout/list1"/>
    <dgm:cxn modelId="{73413523-1FDA-4D38-A6EF-55A7B3C40305}" type="presOf" srcId="{A63C2FF4-5E91-4709-A04C-60A0652FD74C}" destId="{151C9B84-7844-4419-81FD-410BB9083A11}" srcOrd="1" destOrd="0" presId="urn:microsoft.com/office/officeart/2005/8/layout/list1"/>
    <dgm:cxn modelId="{41F70391-85B2-4C73-8D4F-100885C73B90}" type="presOf" srcId="{79D35133-8F8E-4194-977D-FE84E858DCA5}" destId="{0C1FE533-315B-4FAB-910F-F3C4E1CD0DA9}" srcOrd="0" destOrd="3" presId="urn:microsoft.com/office/officeart/2005/8/layout/list1"/>
    <dgm:cxn modelId="{516B341D-2414-4BC1-99A3-6DD3EF3940AB}" type="presOf" srcId="{45469BE2-DCAC-45BD-A5C1-7E319ABAEFEA}" destId="{0C1FE533-315B-4FAB-910F-F3C4E1CD0DA9}" srcOrd="0" destOrd="4" presId="urn:microsoft.com/office/officeart/2005/8/layout/list1"/>
    <dgm:cxn modelId="{58DBAF62-7E87-4F37-9B39-B97DEA2B49E2}" srcId="{E572997D-4969-4320-ACAC-D41AD4C3EE66}" destId="{45469BE2-DCAC-45BD-A5C1-7E319ABAEFEA}" srcOrd="3" destOrd="0" parTransId="{3671D489-DDD5-4B2A-909C-7E8F616CB54B}" sibTransId="{40607A17-3194-4AAE-A27B-AB905942BE69}"/>
    <dgm:cxn modelId="{853CA582-770D-46F8-8AB8-8AE744A64A90}" type="presOf" srcId="{CF0534F5-83EF-4412-89B5-8C7DCE7E31C3}" destId="{0C1FE533-315B-4FAB-910F-F3C4E1CD0DA9}" srcOrd="0" destOrd="5" presId="urn:microsoft.com/office/officeart/2005/8/layout/list1"/>
    <dgm:cxn modelId="{05E07F5F-C2D3-44ED-80DC-7FF56BC9205F}" srcId="{E572997D-4969-4320-ACAC-D41AD4C3EE66}" destId="{79D35133-8F8E-4194-977D-FE84E858DCA5}" srcOrd="2" destOrd="0" parTransId="{9214CA09-A888-4FCC-9CE1-BF6BBEB7093A}" sibTransId="{8F8275C2-438F-4488-B45E-F184A16B9635}"/>
    <dgm:cxn modelId="{EB2E7589-27B7-4CCE-855D-EBB1F3ED6433}" type="presOf" srcId="{5E818C9B-3A79-411C-AF4E-C325C75AB249}" destId="{0C1FE533-315B-4FAB-910F-F3C4E1CD0DA9}" srcOrd="0" destOrd="1" presId="urn:microsoft.com/office/officeart/2005/8/layout/list1"/>
    <dgm:cxn modelId="{241C7C8A-0806-476B-8D1C-360196A307C5}" srcId="{E572997D-4969-4320-ACAC-D41AD4C3EE66}" destId="{351C45BB-FCB8-4CD5-90FA-7FD3EB11F387}" srcOrd="1" destOrd="0" parTransId="{91EB6753-EAF8-47CD-8AC8-50E4E2CF63EA}" sibTransId="{F3E44FF7-DD19-4948-A380-EA7F1F2F7E3E}"/>
    <dgm:cxn modelId="{DD63E177-B8F9-47AC-952F-886B8969644A}" srcId="{E572997D-4969-4320-ACAC-D41AD4C3EE66}" destId="{5E818C9B-3A79-411C-AF4E-C325C75AB249}" srcOrd="0" destOrd="0" parTransId="{450379A8-A822-468C-9AE7-25C3F9FE2D42}" sibTransId="{34DB28C1-724F-411B-B3FC-815743FFB4A4}"/>
    <dgm:cxn modelId="{2674AF28-DA51-4B22-9880-F869893653B5}" srcId="{A63C2FF4-5E91-4709-A04C-60A0652FD74C}" destId="{E572997D-4969-4320-ACAC-D41AD4C3EE66}" srcOrd="0" destOrd="0" parTransId="{D1BC8812-D542-4AD3-8599-D3C4357E96D1}" sibTransId="{CF796B22-9EEC-4FDA-88DD-2F103EDADA4C}"/>
    <dgm:cxn modelId="{62E10D3F-1AA6-49C9-B97E-8EDB8A93F2B8}" type="presOf" srcId="{A63C2FF4-5E91-4709-A04C-60A0652FD74C}" destId="{CD426638-C89F-4F58-ABB3-19BBF55AB44B}" srcOrd="0" destOrd="0" presId="urn:microsoft.com/office/officeart/2005/8/layout/list1"/>
    <dgm:cxn modelId="{ED523469-DE74-4265-9174-7D6CAD1EF5DC}" srcId="{E572997D-4969-4320-ACAC-D41AD4C3EE66}" destId="{CF0534F5-83EF-4412-89B5-8C7DCE7E31C3}" srcOrd="4" destOrd="0" parTransId="{0E1504D4-16DA-47AF-A119-BBFC538D891C}" sibTransId="{C3252969-AB04-4ECC-8956-D0B77B4C108F}"/>
    <dgm:cxn modelId="{45302B30-6772-4727-9F30-E767D1D17681}" type="presOf" srcId="{E572997D-4969-4320-ACAC-D41AD4C3EE66}" destId="{0C1FE533-315B-4FAB-910F-F3C4E1CD0DA9}" srcOrd="0" destOrd="0" presId="urn:microsoft.com/office/officeart/2005/8/layout/list1"/>
    <dgm:cxn modelId="{BB9A25B1-3B2D-42DF-89D6-8E6ED57D8583}" srcId="{52737202-3046-43DF-A9D0-0A10A1AF244D}" destId="{A63C2FF4-5E91-4709-A04C-60A0652FD74C}" srcOrd="0" destOrd="0" parTransId="{D643A8C0-CF8F-4C40-92EC-0F34FD6FBA57}" sibTransId="{EF3E4D7B-9B5F-4493-9B48-78B2FA574A08}"/>
    <dgm:cxn modelId="{105C6DC0-F61D-469B-A12B-CF0034C309DC}" type="presOf" srcId="{351C45BB-FCB8-4CD5-90FA-7FD3EB11F387}" destId="{0C1FE533-315B-4FAB-910F-F3C4E1CD0DA9}" srcOrd="0" destOrd="2" presId="urn:microsoft.com/office/officeart/2005/8/layout/list1"/>
    <dgm:cxn modelId="{A6C69BD9-EF5C-40C2-ADEF-47DA6334F783}" type="presParOf" srcId="{6D5BC15B-94E7-452F-BB23-AA2480855534}" destId="{3A214763-141D-47B3-A5A6-89B0ABD00A52}" srcOrd="0" destOrd="0" presId="urn:microsoft.com/office/officeart/2005/8/layout/list1"/>
    <dgm:cxn modelId="{78783106-AF66-4CE6-A6BA-265F4A533C7A}" type="presParOf" srcId="{3A214763-141D-47B3-A5A6-89B0ABD00A52}" destId="{CD426638-C89F-4F58-ABB3-19BBF55AB44B}" srcOrd="0" destOrd="0" presId="urn:microsoft.com/office/officeart/2005/8/layout/list1"/>
    <dgm:cxn modelId="{CEEE1BD6-86CD-4B19-B1E2-E80390DE9BE0}" type="presParOf" srcId="{3A214763-141D-47B3-A5A6-89B0ABD00A52}" destId="{151C9B84-7844-4419-81FD-410BB9083A11}" srcOrd="1" destOrd="0" presId="urn:microsoft.com/office/officeart/2005/8/layout/list1"/>
    <dgm:cxn modelId="{137F07E6-8DAD-466D-AA90-1030761CC4B2}" type="presParOf" srcId="{6D5BC15B-94E7-452F-BB23-AA2480855534}" destId="{D3BE0AE5-5886-4976-83AD-C98388A64737}" srcOrd="1" destOrd="0" presId="urn:microsoft.com/office/officeart/2005/8/layout/list1"/>
    <dgm:cxn modelId="{021D0771-C459-44B6-A7FC-0F9EB4A4DA87}" type="presParOf" srcId="{6D5BC15B-94E7-452F-BB23-AA2480855534}" destId="{0C1FE533-315B-4FAB-910F-F3C4E1CD0DA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3.xml><?xml version="1.0" encoding="utf-8"?>
<dgm:dataModel xmlns:dgm="http://schemas.openxmlformats.org/drawingml/2006/diagram" xmlns:a="http://schemas.openxmlformats.org/drawingml/2006/main">
  <dgm:ptLst>
    <dgm:pt modelId="{B03E8B43-2632-41ED-9C50-C54DD8FC04B4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526177D9-1D68-4527-B3E3-582FDCC54D72}">
      <dgm:prSet/>
      <dgm:spPr/>
      <dgm:t>
        <a:bodyPr/>
        <a:lstStyle/>
        <a:p>
          <a:pPr rtl="0"/>
          <a:r>
            <a:rPr lang="it-IT" b="1" smtClean="0"/>
            <a:t>Contenuto del certificato:</a:t>
          </a:r>
          <a:endParaRPr lang="it-IT"/>
        </a:p>
      </dgm:t>
    </dgm:pt>
    <dgm:pt modelId="{3CA39658-8A10-4935-B171-4DEB760E0198}" type="parTrans" cxnId="{C754C0B6-9BEA-46B2-A5F1-AB60521567EF}">
      <dgm:prSet/>
      <dgm:spPr/>
      <dgm:t>
        <a:bodyPr/>
        <a:lstStyle/>
        <a:p>
          <a:endParaRPr lang="it-IT"/>
        </a:p>
      </dgm:t>
    </dgm:pt>
    <dgm:pt modelId="{5BB65FB6-6203-4538-9D11-1F3909503DFF}" type="sibTrans" cxnId="{C754C0B6-9BEA-46B2-A5F1-AB60521567EF}">
      <dgm:prSet/>
      <dgm:spPr/>
      <dgm:t>
        <a:bodyPr/>
        <a:lstStyle/>
        <a:p>
          <a:endParaRPr lang="it-IT"/>
        </a:p>
      </dgm:t>
    </dgm:pt>
    <dgm:pt modelId="{620BEF7B-4EEC-4C71-9F9D-350694BB3762}" type="pres">
      <dgm:prSet presAssocID="{B03E8B43-2632-41ED-9C50-C54DD8FC04B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D20328B3-8B29-4027-B16D-C5B77AB858D4}" type="pres">
      <dgm:prSet presAssocID="{526177D9-1D68-4527-B3E3-582FDCC54D7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C754C0B6-9BEA-46B2-A5F1-AB60521567EF}" srcId="{B03E8B43-2632-41ED-9C50-C54DD8FC04B4}" destId="{526177D9-1D68-4527-B3E3-582FDCC54D72}" srcOrd="0" destOrd="0" parTransId="{3CA39658-8A10-4935-B171-4DEB760E0198}" sibTransId="{5BB65FB6-6203-4538-9D11-1F3909503DFF}"/>
    <dgm:cxn modelId="{BE40F4AA-2B0B-4395-91BD-838E76FA4870}" type="presOf" srcId="{B03E8B43-2632-41ED-9C50-C54DD8FC04B4}" destId="{620BEF7B-4EEC-4C71-9F9D-350694BB3762}" srcOrd="0" destOrd="0" presId="urn:microsoft.com/office/officeart/2005/8/layout/vList2"/>
    <dgm:cxn modelId="{B6743A04-FE2A-4874-86CD-02F1009ED0F5}" type="presOf" srcId="{526177D9-1D68-4527-B3E3-582FDCC54D72}" destId="{D20328B3-8B29-4027-B16D-C5B77AB858D4}" srcOrd="0" destOrd="0" presId="urn:microsoft.com/office/officeart/2005/8/layout/vList2"/>
    <dgm:cxn modelId="{930D24FD-D116-472A-9868-99F80E7B966A}" type="presParOf" srcId="{620BEF7B-4EEC-4C71-9F9D-350694BB3762}" destId="{D20328B3-8B29-4027-B16D-C5B77AB858D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34.xml><?xml version="1.0" encoding="utf-8"?>
<dgm:dataModel xmlns:dgm="http://schemas.openxmlformats.org/drawingml/2006/diagram" xmlns:a="http://schemas.openxmlformats.org/drawingml/2006/main">
  <dgm:ptLst>
    <dgm:pt modelId="{4152F75E-B66E-43EA-8321-00FE5E083083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F742EBAD-7031-4B8E-ABD2-D3EE1152549A}">
      <dgm:prSet/>
      <dgm:spPr/>
      <dgm:t>
        <a:bodyPr/>
        <a:lstStyle/>
        <a:p>
          <a:pPr rtl="0"/>
          <a:r>
            <a:rPr lang="it-IT" b="1" smtClean="0"/>
            <a:t>Tempistiche:</a:t>
          </a:r>
          <a:endParaRPr lang="it-IT"/>
        </a:p>
      </dgm:t>
    </dgm:pt>
    <dgm:pt modelId="{7F79C8F6-0CC6-4B82-A8BD-3EC924466B55}" type="parTrans" cxnId="{DB9AB220-8682-413B-B595-2ED467885F6F}">
      <dgm:prSet/>
      <dgm:spPr/>
      <dgm:t>
        <a:bodyPr/>
        <a:lstStyle/>
        <a:p>
          <a:endParaRPr lang="it-IT"/>
        </a:p>
      </dgm:t>
    </dgm:pt>
    <dgm:pt modelId="{C2886BD9-7CC5-4D4E-A96F-2BA343634F48}" type="sibTrans" cxnId="{DB9AB220-8682-413B-B595-2ED467885F6F}">
      <dgm:prSet/>
      <dgm:spPr/>
      <dgm:t>
        <a:bodyPr/>
        <a:lstStyle/>
        <a:p>
          <a:endParaRPr lang="it-IT"/>
        </a:p>
      </dgm:t>
    </dgm:pt>
    <dgm:pt modelId="{7ECD984D-745B-4FDA-87DF-481BBD900138}">
      <dgm:prSet/>
      <dgm:spPr/>
      <dgm:t>
        <a:bodyPr/>
        <a:lstStyle/>
        <a:p>
          <a:pPr rtl="0"/>
          <a:r>
            <a:rPr lang="it-IT" smtClean="0"/>
            <a:t>Il direttore dei lavori emette il certificato entro tre mesi dalla fine dei lavori e lo trasmette al RUP per conferma.</a:t>
          </a:r>
          <a:endParaRPr lang="it-IT"/>
        </a:p>
      </dgm:t>
    </dgm:pt>
    <dgm:pt modelId="{613EC3A5-D626-4DB0-A317-47DA96199B7F}" type="parTrans" cxnId="{B287FA50-A229-4045-BE93-4CB3D549E1E9}">
      <dgm:prSet/>
      <dgm:spPr/>
      <dgm:t>
        <a:bodyPr/>
        <a:lstStyle/>
        <a:p>
          <a:endParaRPr lang="it-IT"/>
        </a:p>
      </dgm:t>
    </dgm:pt>
    <dgm:pt modelId="{176958F3-77F5-4A26-9BF8-6B540FA0DD41}" type="sibTrans" cxnId="{B287FA50-A229-4045-BE93-4CB3D549E1E9}">
      <dgm:prSet/>
      <dgm:spPr/>
      <dgm:t>
        <a:bodyPr/>
        <a:lstStyle/>
        <a:p>
          <a:endParaRPr lang="it-IT"/>
        </a:p>
      </dgm:t>
    </dgm:pt>
    <dgm:pt modelId="{D363AE47-CDDA-4175-A922-0E38CD281C80}">
      <dgm:prSet/>
      <dgm:spPr/>
      <dgm:t>
        <a:bodyPr/>
        <a:lstStyle/>
        <a:p>
          <a:pPr rtl="0"/>
          <a:r>
            <a:rPr lang="it-IT" b="1" smtClean="0"/>
            <a:t>Passaggi successivi:</a:t>
          </a:r>
          <a:endParaRPr lang="it-IT"/>
        </a:p>
      </dgm:t>
    </dgm:pt>
    <dgm:pt modelId="{D455EB8C-58E2-4521-A0CA-A6FD7CCEA0A1}" type="parTrans" cxnId="{C3FCB5E2-7040-4FDC-AA9E-6824948E183C}">
      <dgm:prSet/>
      <dgm:spPr/>
      <dgm:t>
        <a:bodyPr/>
        <a:lstStyle/>
        <a:p>
          <a:endParaRPr lang="it-IT"/>
        </a:p>
      </dgm:t>
    </dgm:pt>
    <dgm:pt modelId="{24838BF0-7604-4AC0-98E6-45BB4AF9A970}" type="sibTrans" cxnId="{C3FCB5E2-7040-4FDC-AA9E-6824948E183C}">
      <dgm:prSet/>
      <dgm:spPr/>
      <dgm:t>
        <a:bodyPr/>
        <a:lstStyle/>
        <a:p>
          <a:endParaRPr lang="it-IT"/>
        </a:p>
      </dgm:t>
    </dgm:pt>
    <dgm:pt modelId="{0FA3DF83-955D-4ADF-8DB3-8362F86BDBBE}">
      <dgm:prSet/>
      <dgm:spPr/>
      <dgm:t>
        <a:bodyPr/>
        <a:lstStyle/>
        <a:p>
          <a:pPr rtl="0"/>
          <a:r>
            <a:rPr lang="it-IT" smtClean="0"/>
            <a:t>Dopo l’emissione, si applicano le disposizioni dell’Articolo 27.</a:t>
          </a:r>
          <a:endParaRPr lang="it-IT"/>
        </a:p>
      </dgm:t>
    </dgm:pt>
    <dgm:pt modelId="{D78F764E-36A3-4399-A7A1-CC73750EDE65}" type="parTrans" cxnId="{2DAD7656-35D0-4A6E-ABD9-8777BD2F34A6}">
      <dgm:prSet/>
      <dgm:spPr/>
      <dgm:t>
        <a:bodyPr/>
        <a:lstStyle/>
        <a:p>
          <a:endParaRPr lang="it-IT"/>
        </a:p>
      </dgm:t>
    </dgm:pt>
    <dgm:pt modelId="{44489E2A-3002-4D29-96E5-1841F756745E}" type="sibTrans" cxnId="{2DAD7656-35D0-4A6E-ABD9-8777BD2F34A6}">
      <dgm:prSet/>
      <dgm:spPr/>
      <dgm:t>
        <a:bodyPr/>
        <a:lstStyle/>
        <a:p>
          <a:endParaRPr lang="it-IT"/>
        </a:p>
      </dgm:t>
    </dgm:pt>
    <dgm:pt modelId="{A6E0AC63-AE2B-479C-81E5-9681AF9F4EA2}" type="pres">
      <dgm:prSet presAssocID="{4152F75E-B66E-43EA-8321-00FE5E08308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0C5986CB-A8DD-4740-B161-B99F3AE19760}" type="pres">
      <dgm:prSet presAssocID="{F742EBAD-7031-4B8E-ABD2-D3EE1152549A}" presName="parentLin" presStyleCnt="0"/>
      <dgm:spPr/>
    </dgm:pt>
    <dgm:pt modelId="{ADAEC417-F8B2-4BE6-88AB-C6477FE83217}" type="pres">
      <dgm:prSet presAssocID="{F742EBAD-7031-4B8E-ABD2-D3EE1152549A}" presName="parentLeftMargin" presStyleLbl="node1" presStyleIdx="0" presStyleCnt="2"/>
      <dgm:spPr/>
      <dgm:t>
        <a:bodyPr/>
        <a:lstStyle/>
        <a:p>
          <a:endParaRPr lang="it-IT"/>
        </a:p>
      </dgm:t>
    </dgm:pt>
    <dgm:pt modelId="{6B10077C-DC78-4C3D-8C40-1A8D09F1CB08}" type="pres">
      <dgm:prSet presAssocID="{F742EBAD-7031-4B8E-ABD2-D3EE1152549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BE1E890-7B47-4A2A-A771-D65B20AB935F}" type="pres">
      <dgm:prSet presAssocID="{F742EBAD-7031-4B8E-ABD2-D3EE1152549A}" presName="negativeSpace" presStyleCnt="0"/>
      <dgm:spPr/>
    </dgm:pt>
    <dgm:pt modelId="{FBD9D713-B857-48CF-A584-94F32D336396}" type="pres">
      <dgm:prSet presAssocID="{F742EBAD-7031-4B8E-ABD2-D3EE1152549A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DD72102-DD09-494A-89EE-C65AEB1DD8D0}" type="pres">
      <dgm:prSet presAssocID="{C2886BD9-7CC5-4D4E-A96F-2BA343634F48}" presName="spaceBetweenRectangles" presStyleCnt="0"/>
      <dgm:spPr/>
    </dgm:pt>
    <dgm:pt modelId="{60212257-1CA6-4A73-B852-05905109B9C3}" type="pres">
      <dgm:prSet presAssocID="{D363AE47-CDDA-4175-A922-0E38CD281C80}" presName="parentLin" presStyleCnt="0"/>
      <dgm:spPr/>
    </dgm:pt>
    <dgm:pt modelId="{1C457483-B9EB-44B1-947F-FBB808ECE8ED}" type="pres">
      <dgm:prSet presAssocID="{D363AE47-CDDA-4175-A922-0E38CD281C80}" presName="parentLeftMargin" presStyleLbl="node1" presStyleIdx="0" presStyleCnt="2"/>
      <dgm:spPr/>
      <dgm:t>
        <a:bodyPr/>
        <a:lstStyle/>
        <a:p>
          <a:endParaRPr lang="it-IT"/>
        </a:p>
      </dgm:t>
    </dgm:pt>
    <dgm:pt modelId="{D29C1C97-FCA1-4AC8-A209-62D465812BE1}" type="pres">
      <dgm:prSet presAssocID="{D363AE47-CDDA-4175-A922-0E38CD281C8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CB0B8E2-91E5-4960-8C1A-3CE2A43E96DF}" type="pres">
      <dgm:prSet presAssocID="{D363AE47-CDDA-4175-A922-0E38CD281C80}" presName="negativeSpace" presStyleCnt="0"/>
      <dgm:spPr/>
    </dgm:pt>
    <dgm:pt modelId="{93E4D20C-9AE6-4162-A323-BDED34163B0F}" type="pres">
      <dgm:prSet presAssocID="{D363AE47-CDDA-4175-A922-0E38CD281C80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C3FCB5E2-7040-4FDC-AA9E-6824948E183C}" srcId="{4152F75E-B66E-43EA-8321-00FE5E083083}" destId="{D363AE47-CDDA-4175-A922-0E38CD281C80}" srcOrd="1" destOrd="0" parTransId="{D455EB8C-58E2-4521-A0CA-A6FD7CCEA0A1}" sibTransId="{24838BF0-7604-4AC0-98E6-45BB4AF9A970}"/>
    <dgm:cxn modelId="{DB9AB220-8682-413B-B595-2ED467885F6F}" srcId="{4152F75E-B66E-43EA-8321-00FE5E083083}" destId="{F742EBAD-7031-4B8E-ABD2-D3EE1152549A}" srcOrd="0" destOrd="0" parTransId="{7F79C8F6-0CC6-4B82-A8BD-3EC924466B55}" sibTransId="{C2886BD9-7CC5-4D4E-A96F-2BA343634F48}"/>
    <dgm:cxn modelId="{D369212E-3EE6-45DD-9AD1-15F334A1158D}" type="presOf" srcId="{4152F75E-B66E-43EA-8321-00FE5E083083}" destId="{A6E0AC63-AE2B-479C-81E5-9681AF9F4EA2}" srcOrd="0" destOrd="0" presId="urn:microsoft.com/office/officeart/2005/8/layout/list1"/>
    <dgm:cxn modelId="{52C337F8-4072-4DE5-AC94-3369F26A050C}" type="presOf" srcId="{7ECD984D-745B-4FDA-87DF-481BBD900138}" destId="{FBD9D713-B857-48CF-A584-94F32D336396}" srcOrd="0" destOrd="0" presId="urn:microsoft.com/office/officeart/2005/8/layout/list1"/>
    <dgm:cxn modelId="{D526A0F5-A391-4B9F-AB8A-C3C5A49BD099}" type="presOf" srcId="{D363AE47-CDDA-4175-A922-0E38CD281C80}" destId="{1C457483-B9EB-44B1-947F-FBB808ECE8ED}" srcOrd="0" destOrd="0" presId="urn:microsoft.com/office/officeart/2005/8/layout/list1"/>
    <dgm:cxn modelId="{2DAD7656-35D0-4A6E-ABD9-8777BD2F34A6}" srcId="{D363AE47-CDDA-4175-A922-0E38CD281C80}" destId="{0FA3DF83-955D-4ADF-8DB3-8362F86BDBBE}" srcOrd="0" destOrd="0" parTransId="{D78F764E-36A3-4399-A7A1-CC73750EDE65}" sibTransId="{44489E2A-3002-4D29-96E5-1841F756745E}"/>
    <dgm:cxn modelId="{2097B3C5-B621-48E7-8626-174940A93F8A}" type="presOf" srcId="{0FA3DF83-955D-4ADF-8DB3-8362F86BDBBE}" destId="{93E4D20C-9AE6-4162-A323-BDED34163B0F}" srcOrd="0" destOrd="0" presId="urn:microsoft.com/office/officeart/2005/8/layout/list1"/>
    <dgm:cxn modelId="{7C616103-6CAF-42D1-93AB-DC94FE0045B7}" type="presOf" srcId="{F742EBAD-7031-4B8E-ABD2-D3EE1152549A}" destId="{6B10077C-DC78-4C3D-8C40-1A8D09F1CB08}" srcOrd="1" destOrd="0" presId="urn:microsoft.com/office/officeart/2005/8/layout/list1"/>
    <dgm:cxn modelId="{B287FA50-A229-4045-BE93-4CB3D549E1E9}" srcId="{F742EBAD-7031-4B8E-ABD2-D3EE1152549A}" destId="{7ECD984D-745B-4FDA-87DF-481BBD900138}" srcOrd="0" destOrd="0" parTransId="{613EC3A5-D626-4DB0-A317-47DA96199B7F}" sibTransId="{176958F3-77F5-4A26-9BF8-6B540FA0DD41}"/>
    <dgm:cxn modelId="{DE5881A4-632A-40B8-9F7D-9E31C7DB97B3}" type="presOf" srcId="{D363AE47-CDDA-4175-A922-0E38CD281C80}" destId="{D29C1C97-FCA1-4AC8-A209-62D465812BE1}" srcOrd="1" destOrd="0" presId="urn:microsoft.com/office/officeart/2005/8/layout/list1"/>
    <dgm:cxn modelId="{83B87573-4C9F-441D-85F8-77514412A26E}" type="presOf" srcId="{F742EBAD-7031-4B8E-ABD2-D3EE1152549A}" destId="{ADAEC417-F8B2-4BE6-88AB-C6477FE83217}" srcOrd="0" destOrd="0" presId="urn:microsoft.com/office/officeart/2005/8/layout/list1"/>
    <dgm:cxn modelId="{BD39544A-A9EF-4AC8-AAD1-13BCE50FC2E0}" type="presParOf" srcId="{A6E0AC63-AE2B-479C-81E5-9681AF9F4EA2}" destId="{0C5986CB-A8DD-4740-B161-B99F3AE19760}" srcOrd="0" destOrd="0" presId="urn:microsoft.com/office/officeart/2005/8/layout/list1"/>
    <dgm:cxn modelId="{C0635BCC-ACFD-4E89-B17C-04694BC739D5}" type="presParOf" srcId="{0C5986CB-A8DD-4740-B161-B99F3AE19760}" destId="{ADAEC417-F8B2-4BE6-88AB-C6477FE83217}" srcOrd="0" destOrd="0" presId="urn:microsoft.com/office/officeart/2005/8/layout/list1"/>
    <dgm:cxn modelId="{717C3D1D-4D6B-4D46-AD7C-2864D7212E4E}" type="presParOf" srcId="{0C5986CB-A8DD-4740-B161-B99F3AE19760}" destId="{6B10077C-DC78-4C3D-8C40-1A8D09F1CB08}" srcOrd="1" destOrd="0" presId="urn:microsoft.com/office/officeart/2005/8/layout/list1"/>
    <dgm:cxn modelId="{8B47722F-CDA7-4D0C-8AB2-0758DB0DE399}" type="presParOf" srcId="{A6E0AC63-AE2B-479C-81E5-9681AF9F4EA2}" destId="{ABE1E890-7B47-4A2A-A771-D65B20AB935F}" srcOrd="1" destOrd="0" presId="urn:microsoft.com/office/officeart/2005/8/layout/list1"/>
    <dgm:cxn modelId="{5F3A8A66-7938-4554-8FBC-6C05BC255E00}" type="presParOf" srcId="{A6E0AC63-AE2B-479C-81E5-9681AF9F4EA2}" destId="{FBD9D713-B857-48CF-A584-94F32D336396}" srcOrd="2" destOrd="0" presId="urn:microsoft.com/office/officeart/2005/8/layout/list1"/>
    <dgm:cxn modelId="{D0682C3F-12C9-4B43-AA3A-1623BB12E4A7}" type="presParOf" srcId="{A6E0AC63-AE2B-479C-81E5-9681AF9F4EA2}" destId="{ADD72102-DD09-494A-89EE-C65AEB1DD8D0}" srcOrd="3" destOrd="0" presId="urn:microsoft.com/office/officeart/2005/8/layout/list1"/>
    <dgm:cxn modelId="{D70BAB69-B5C8-49EE-B658-8A44125FBBC9}" type="presParOf" srcId="{A6E0AC63-AE2B-479C-81E5-9681AF9F4EA2}" destId="{60212257-1CA6-4A73-B852-05905109B9C3}" srcOrd="4" destOrd="0" presId="urn:microsoft.com/office/officeart/2005/8/layout/list1"/>
    <dgm:cxn modelId="{7DF43652-B93B-4F76-B359-61769D2CAB25}" type="presParOf" srcId="{60212257-1CA6-4A73-B852-05905109B9C3}" destId="{1C457483-B9EB-44B1-947F-FBB808ECE8ED}" srcOrd="0" destOrd="0" presId="urn:microsoft.com/office/officeart/2005/8/layout/list1"/>
    <dgm:cxn modelId="{E5BB5FB4-5EB8-499E-983B-C3F5A18628EA}" type="presParOf" srcId="{60212257-1CA6-4A73-B852-05905109B9C3}" destId="{D29C1C97-FCA1-4AC8-A209-62D465812BE1}" srcOrd="1" destOrd="0" presId="urn:microsoft.com/office/officeart/2005/8/layout/list1"/>
    <dgm:cxn modelId="{43844091-FEDF-4E91-ABE1-B200BB6C3B6F}" type="presParOf" srcId="{A6E0AC63-AE2B-479C-81E5-9681AF9F4EA2}" destId="{6CB0B8E2-91E5-4960-8C1A-3CE2A43E96DF}" srcOrd="5" destOrd="0" presId="urn:microsoft.com/office/officeart/2005/8/layout/list1"/>
    <dgm:cxn modelId="{C4AF4F95-46B7-4796-82E3-AEE23EC682F1}" type="presParOf" srcId="{A6E0AC63-AE2B-479C-81E5-9681AF9F4EA2}" destId="{93E4D20C-9AE6-4162-A323-BDED34163B0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35.xml><?xml version="1.0" encoding="utf-8"?>
<dgm:dataModel xmlns:dgm="http://schemas.openxmlformats.org/drawingml/2006/diagram" xmlns:a="http://schemas.openxmlformats.org/drawingml/2006/main">
  <dgm:ptLst>
    <dgm:pt modelId="{FF2B4752-EB32-49B1-A2C2-67D1DCA4A71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CD0AF013-0B9B-4D76-BBDA-18F257AD07F0}">
      <dgm:prSet/>
      <dgm:spPr/>
      <dgm:t>
        <a:bodyPr/>
        <a:lstStyle/>
        <a:p>
          <a:pPr rtl="0"/>
          <a:r>
            <a:rPr lang="it-IT" b="1" smtClean="0"/>
            <a:t>Emissione e procedure:</a:t>
          </a:r>
          <a:endParaRPr lang="it-IT"/>
        </a:p>
      </dgm:t>
    </dgm:pt>
    <dgm:pt modelId="{9E48E3BC-CAFA-4B9A-9258-38BF386294DD}" type="parTrans" cxnId="{E8D71506-8930-46C4-89A5-49BE3A084F80}">
      <dgm:prSet/>
      <dgm:spPr/>
      <dgm:t>
        <a:bodyPr/>
        <a:lstStyle/>
        <a:p>
          <a:endParaRPr lang="it-IT"/>
        </a:p>
      </dgm:t>
    </dgm:pt>
    <dgm:pt modelId="{6BA81931-07D9-4D6B-A1F8-00934FD8C956}" type="sibTrans" cxnId="{E8D71506-8930-46C4-89A5-49BE3A084F80}">
      <dgm:prSet/>
      <dgm:spPr/>
      <dgm:t>
        <a:bodyPr/>
        <a:lstStyle/>
        <a:p>
          <a:endParaRPr lang="it-IT"/>
        </a:p>
      </dgm:t>
    </dgm:pt>
    <dgm:pt modelId="{C80E6376-46D5-446F-B619-E0297A9132D8}" type="pres">
      <dgm:prSet presAssocID="{FF2B4752-EB32-49B1-A2C2-67D1DCA4A71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78660392-F4E5-4F91-8E23-8FDABD1DB99D}" type="pres">
      <dgm:prSet presAssocID="{CD0AF013-0B9B-4D76-BBDA-18F257AD07F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8C9E97C9-0DAA-418D-BD90-C3A1100685AE}" type="presOf" srcId="{FF2B4752-EB32-49B1-A2C2-67D1DCA4A713}" destId="{C80E6376-46D5-446F-B619-E0297A9132D8}" srcOrd="0" destOrd="0" presId="urn:microsoft.com/office/officeart/2005/8/layout/vList2"/>
    <dgm:cxn modelId="{AE82FF3B-6CD3-4E98-B703-9E8912444064}" type="presOf" srcId="{CD0AF013-0B9B-4D76-BBDA-18F257AD07F0}" destId="{78660392-F4E5-4F91-8E23-8FDABD1DB99D}" srcOrd="0" destOrd="0" presId="urn:microsoft.com/office/officeart/2005/8/layout/vList2"/>
    <dgm:cxn modelId="{E8D71506-8930-46C4-89A5-49BE3A084F80}" srcId="{FF2B4752-EB32-49B1-A2C2-67D1DCA4A713}" destId="{CD0AF013-0B9B-4D76-BBDA-18F257AD07F0}" srcOrd="0" destOrd="0" parTransId="{9E48E3BC-CAFA-4B9A-9258-38BF386294DD}" sibTransId="{6BA81931-07D9-4D6B-A1F8-00934FD8C956}"/>
    <dgm:cxn modelId="{63426F91-BF0A-4378-861D-5100EDC0F619}" type="presParOf" srcId="{C80E6376-46D5-446F-B619-E0297A9132D8}" destId="{78660392-F4E5-4F91-8E23-8FDABD1DB9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36.xml><?xml version="1.0" encoding="utf-8"?>
<dgm:dataModel xmlns:dgm="http://schemas.openxmlformats.org/drawingml/2006/diagram" xmlns:a="http://schemas.openxmlformats.org/drawingml/2006/main">
  <dgm:ptLst>
    <dgm:pt modelId="{5739596E-69EF-4462-8E41-F76F83D0EB6B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1C40EA33-0104-45ED-AA05-B5E627A57D07}">
      <dgm:prSet/>
      <dgm:spPr/>
      <dgm:t>
        <a:bodyPr/>
        <a:lstStyle/>
        <a:p>
          <a:pPr rtl="0"/>
          <a:r>
            <a:rPr lang="it-IT" b="1" smtClean="0"/>
            <a:t>Determinazione del compenso:</a:t>
          </a:r>
          <a:endParaRPr lang="it-IT"/>
        </a:p>
      </dgm:t>
    </dgm:pt>
    <dgm:pt modelId="{317CB517-7049-4DB3-9669-425A9AE3D200}" type="parTrans" cxnId="{BE815D3F-89FA-47C9-A886-13D0ACE62CC7}">
      <dgm:prSet/>
      <dgm:spPr/>
      <dgm:t>
        <a:bodyPr/>
        <a:lstStyle/>
        <a:p>
          <a:endParaRPr lang="it-IT"/>
        </a:p>
      </dgm:t>
    </dgm:pt>
    <dgm:pt modelId="{071D7B4A-1969-4FB6-A40A-49FE6F94EEA6}" type="sibTrans" cxnId="{BE815D3F-89FA-47C9-A886-13D0ACE62CC7}">
      <dgm:prSet/>
      <dgm:spPr/>
      <dgm:t>
        <a:bodyPr/>
        <a:lstStyle/>
        <a:p>
          <a:endParaRPr lang="it-IT"/>
        </a:p>
      </dgm:t>
    </dgm:pt>
    <dgm:pt modelId="{5388A0C7-9403-48FE-B52B-58D0FE7C1C6C}">
      <dgm:prSet/>
      <dgm:spPr/>
      <dgm:t>
        <a:bodyPr/>
        <a:lstStyle/>
        <a:p>
          <a:pPr rtl="0"/>
          <a:r>
            <a:rPr lang="it-IT" smtClean="0"/>
            <a:t>Stabilito in base all’Articolo 29.</a:t>
          </a:r>
          <a:endParaRPr lang="it-IT"/>
        </a:p>
      </dgm:t>
    </dgm:pt>
    <dgm:pt modelId="{57BFC15B-9D0B-445F-87B2-150CBDF55DC1}" type="parTrans" cxnId="{03FFBE78-9AA7-4903-8883-CAA330767AA4}">
      <dgm:prSet/>
      <dgm:spPr/>
      <dgm:t>
        <a:bodyPr/>
        <a:lstStyle/>
        <a:p>
          <a:endParaRPr lang="it-IT"/>
        </a:p>
      </dgm:t>
    </dgm:pt>
    <dgm:pt modelId="{2E8EF05D-FA15-482A-985B-0432300D97E8}" type="sibTrans" cxnId="{03FFBE78-9AA7-4903-8883-CAA330767AA4}">
      <dgm:prSet/>
      <dgm:spPr/>
      <dgm:t>
        <a:bodyPr/>
        <a:lstStyle/>
        <a:p>
          <a:endParaRPr lang="it-IT"/>
        </a:p>
      </dgm:t>
    </dgm:pt>
    <dgm:pt modelId="{16CA5F41-D3CA-4108-A41E-FD7274DEACBA}" type="pres">
      <dgm:prSet presAssocID="{5739596E-69EF-4462-8E41-F76F83D0EB6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0CEDA40B-D756-4867-8873-C013B9BCB5FD}" type="pres">
      <dgm:prSet presAssocID="{1C40EA33-0104-45ED-AA05-B5E627A57D07}" presName="parentLin" presStyleCnt="0"/>
      <dgm:spPr/>
    </dgm:pt>
    <dgm:pt modelId="{21B50F4D-3F8E-43B0-B908-58DCAEB9CCC4}" type="pres">
      <dgm:prSet presAssocID="{1C40EA33-0104-45ED-AA05-B5E627A57D07}" presName="parentLeftMargin" presStyleLbl="node1" presStyleIdx="0" presStyleCnt="1"/>
      <dgm:spPr/>
      <dgm:t>
        <a:bodyPr/>
        <a:lstStyle/>
        <a:p>
          <a:endParaRPr lang="it-IT"/>
        </a:p>
      </dgm:t>
    </dgm:pt>
    <dgm:pt modelId="{A4344BFA-3AA0-4C28-9823-329260E95C2A}" type="pres">
      <dgm:prSet presAssocID="{1C40EA33-0104-45ED-AA05-B5E627A57D0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B4BE1CA-29BA-47F1-A78A-E29CA1DE8FDE}" type="pres">
      <dgm:prSet presAssocID="{1C40EA33-0104-45ED-AA05-B5E627A57D07}" presName="negativeSpace" presStyleCnt="0"/>
      <dgm:spPr/>
    </dgm:pt>
    <dgm:pt modelId="{C81C6A37-A4B0-4944-8232-6BC838B4A80D}" type="pres">
      <dgm:prSet presAssocID="{1C40EA33-0104-45ED-AA05-B5E627A57D07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7D77B78D-4D9C-46E1-AB25-7B654382DBDF}" type="presOf" srcId="{1C40EA33-0104-45ED-AA05-B5E627A57D07}" destId="{21B50F4D-3F8E-43B0-B908-58DCAEB9CCC4}" srcOrd="0" destOrd="0" presId="urn:microsoft.com/office/officeart/2005/8/layout/list1"/>
    <dgm:cxn modelId="{03FFBE78-9AA7-4903-8883-CAA330767AA4}" srcId="{1C40EA33-0104-45ED-AA05-B5E627A57D07}" destId="{5388A0C7-9403-48FE-B52B-58D0FE7C1C6C}" srcOrd="0" destOrd="0" parTransId="{57BFC15B-9D0B-445F-87B2-150CBDF55DC1}" sibTransId="{2E8EF05D-FA15-482A-985B-0432300D97E8}"/>
    <dgm:cxn modelId="{BE815D3F-89FA-47C9-A886-13D0ACE62CC7}" srcId="{5739596E-69EF-4462-8E41-F76F83D0EB6B}" destId="{1C40EA33-0104-45ED-AA05-B5E627A57D07}" srcOrd="0" destOrd="0" parTransId="{317CB517-7049-4DB3-9669-425A9AE3D200}" sibTransId="{071D7B4A-1969-4FB6-A40A-49FE6F94EEA6}"/>
    <dgm:cxn modelId="{FD01D39D-74F2-46F9-91C0-09F2ECB0BD64}" type="presOf" srcId="{5739596E-69EF-4462-8E41-F76F83D0EB6B}" destId="{16CA5F41-D3CA-4108-A41E-FD7274DEACBA}" srcOrd="0" destOrd="0" presId="urn:microsoft.com/office/officeart/2005/8/layout/list1"/>
    <dgm:cxn modelId="{825C5479-C41F-408D-96AA-4B459F5F107A}" type="presOf" srcId="{1C40EA33-0104-45ED-AA05-B5E627A57D07}" destId="{A4344BFA-3AA0-4C28-9823-329260E95C2A}" srcOrd="1" destOrd="0" presId="urn:microsoft.com/office/officeart/2005/8/layout/list1"/>
    <dgm:cxn modelId="{17EBE5C5-6474-44DD-B102-066B3FCA178E}" type="presOf" srcId="{5388A0C7-9403-48FE-B52B-58D0FE7C1C6C}" destId="{C81C6A37-A4B0-4944-8232-6BC838B4A80D}" srcOrd="0" destOrd="0" presId="urn:microsoft.com/office/officeart/2005/8/layout/list1"/>
    <dgm:cxn modelId="{D51FC74D-A04F-4B2E-8B3A-A730E9DD236F}" type="presParOf" srcId="{16CA5F41-D3CA-4108-A41E-FD7274DEACBA}" destId="{0CEDA40B-D756-4867-8873-C013B9BCB5FD}" srcOrd="0" destOrd="0" presId="urn:microsoft.com/office/officeart/2005/8/layout/list1"/>
    <dgm:cxn modelId="{6EEEFACA-D887-4B5C-B66D-EA48533E45CE}" type="presParOf" srcId="{0CEDA40B-D756-4867-8873-C013B9BCB5FD}" destId="{21B50F4D-3F8E-43B0-B908-58DCAEB9CCC4}" srcOrd="0" destOrd="0" presId="urn:microsoft.com/office/officeart/2005/8/layout/list1"/>
    <dgm:cxn modelId="{185A696C-77DA-4CF0-A9C1-303394C9E614}" type="presParOf" srcId="{0CEDA40B-D756-4867-8873-C013B9BCB5FD}" destId="{A4344BFA-3AA0-4C28-9823-329260E95C2A}" srcOrd="1" destOrd="0" presId="urn:microsoft.com/office/officeart/2005/8/layout/list1"/>
    <dgm:cxn modelId="{F4CB1757-5410-4EB4-BE97-4E9402CD03C2}" type="presParOf" srcId="{16CA5F41-D3CA-4108-A41E-FD7274DEACBA}" destId="{BB4BE1CA-29BA-47F1-A78A-E29CA1DE8FDE}" srcOrd="1" destOrd="0" presId="urn:microsoft.com/office/officeart/2005/8/layout/list1"/>
    <dgm:cxn modelId="{F1840F3A-0A4A-440C-9B56-5C0C0168A4E1}" type="presParOf" srcId="{16CA5F41-D3CA-4108-A41E-FD7274DEACBA}" destId="{C81C6A37-A4B0-4944-8232-6BC838B4A80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137.xml><?xml version="1.0" encoding="utf-8"?>
<dgm:dataModel xmlns:dgm="http://schemas.openxmlformats.org/drawingml/2006/diagram" xmlns:a="http://schemas.openxmlformats.org/drawingml/2006/main">
  <dgm:ptLst>
    <dgm:pt modelId="{5C060A9E-9654-4A9C-B334-E439EEC87408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797344C1-781A-4298-BC26-59FF0B5FEA06}">
      <dgm:prSet/>
      <dgm:spPr/>
      <dgm:t>
        <a:bodyPr/>
        <a:lstStyle/>
        <a:p>
          <a:pPr rtl="0"/>
          <a:r>
            <a:rPr lang="it-IT" b="1" smtClean="0"/>
            <a:t>Compenso del direttore dei lavori:</a:t>
          </a:r>
          <a:endParaRPr lang="it-IT"/>
        </a:p>
      </dgm:t>
    </dgm:pt>
    <dgm:pt modelId="{E9F77BFD-44E6-4ACD-B79F-4763CF581FFF}" type="parTrans" cxnId="{3EDD41D8-799C-410C-AD29-3F1EFBFB6A4A}">
      <dgm:prSet/>
      <dgm:spPr/>
      <dgm:t>
        <a:bodyPr/>
        <a:lstStyle/>
        <a:p>
          <a:endParaRPr lang="it-IT"/>
        </a:p>
      </dgm:t>
    </dgm:pt>
    <dgm:pt modelId="{FB4F6625-6578-44CF-A927-12EB38A601F2}" type="sibTrans" cxnId="{3EDD41D8-799C-410C-AD29-3F1EFBFB6A4A}">
      <dgm:prSet/>
      <dgm:spPr/>
      <dgm:t>
        <a:bodyPr/>
        <a:lstStyle/>
        <a:p>
          <a:endParaRPr lang="it-IT"/>
        </a:p>
      </dgm:t>
    </dgm:pt>
    <dgm:pt modelId="{575B2667-9947-4BA2-B7FE-150602405E80}" type="pres">
      <dgm:prSet presAssocID="{5C060A9E-9654-4A9C-B334-E439EEC8740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90639C02-6C3A-456D-91C9-3F5DA60A0AB7}" type="pres">
      <dgm:prSet presAssocID="{797344C1-781A-4298-BC26-59FF0B5FEA0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3EDD41D8-799C-410C-AD29-3F1EFBFB6A4A}" srcId="{5C060A9E-9654-4A9C-B334-E439EEC87408}" destId="{797344C1-781A-4298-BC26-59FF0B5FEA06}" srcOrd="0" destOrd="0" parTransId="{E9F77BFD-44E6-4ACD-B79F-4763CF581FFF}" sibTransId="{FB4F6625-6578-44CF-A927-12EB38A601F2}"/>
    <dgm:cxn modelId="{0BC8F7D4-C5F7-4D3A-8FAE-DB72083F7EEB}" type="presOf" srcId="{5C060A9E-9654-4A9C-B334-E439EEC87408}" destId="{575B2667-9947-4BA2-B7FE-150602405E80}" srcOrd="0" destOrd="0" presId="urn:microsoft.com/office/officeart/2005/8/layout/vList2"/>
    <dgm:cxn modelId="{F8755561-C209-4193-8F0F-4D2F99C1D098}" type="presOf" srcId="{797344C1-781A-4298-BC26-59FF0B5FEA06}" destId="{90639C02-6C3A-456D-91C9-3F5DA60A0AB7}" srcOrd="0" destOrd="0" presId="urn:microsoft.com/office/officeart/2005/8/layout/vList2"/>
    <dgm:cxn modelId="{0D234407-37E7-4637-82E5-701B233EC96A}" type="presParOf" srcId="{575B2667-9947-4BA2-B7FE-150602405E80}" destId="{90639C02-6C3A-456D-91C9-3F5DA60A0AB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138.xml><?xml version="1.0" encoding="utf-8"?>
<dgm:dataModel xmlns:dgm="http://schemas.openxmlformats.org/drawingml/2006/diagram" xmlns:a="http://schemas.openxmlformats.org/drawingml/2006/main">
  <dgm:ptLst>
    <dgm:pt modelId="{A9E8DB24-4666-4BE8-B530-EEC1E463DB67}" type="doc">
      <dgm:prSet loTypeId="urn:microsoft.com/office/officeart/2008/layout/BendingPictureCaptionList" loCatId="pictur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83F1EC2-90DC-4E4A-823B-C0133A5506B4}">
      <dgm:prSet phldrT="[Testo]" phldr="1"/>
      <dgm:spPr/>
      <dgm:t>
        <a:bodyPr/>
        <a:lstStyle/>
        <a:p>
          <a:endParaRPr lang="it-IT"/>
        </a:p>
      </dgm:t>
    </dgm:pt>
    <dgm:pt modelId="{19506618-B61A-4763-BC17-32DA89314EA2}" type="parTrans" cxnId="{776F7B76-C283-408F-B689-DE777B8890EC}">
      <dgm:prSet/>
      <dgm:spPr/>
      <dgm:t>
        <a:bodyPr/>
        <a:lstStyle/>
        <a:p>
          <a:endParaRPr lang="it-IT"/>
        </a:p>
      </dgm:t>
    </dgm:pt>
    <dgm:pt modelId="{D3BCBE72-412C-4487-BD9E-22CC9ED3CBDD}" type="sibTrans" cxnId="{776F7B76-C283-408F-B689-DE777B8890EC}">
      <dgm:prSet/>
      <dgm:spPr/>
      <dgm:t>
        <a:bodyPr/>
        <a:lstStyle/>
        <a:p>
          <a:endParaRPr lang="it-IT"/>
        </a:p>
      </dgm:t>
    </dgm:pt>
    <dgm:pt modelId="{3341056C-F29B-4EDA-A898-A5855866EC6C}">
      <dgm:prSet phldrT="[Testo]" phldr="1"/>
      <dgm:spPr/>
      <dgm:t>
        <a:bodyPr/>
        <a:lstStyle/>
        <a:p>
          <a:endParaRPr lang="it-IT"/>
        </a:p>
      </dgm:t>
    </dgm:pt>
    <dgm:pt modelId="{71AE0B95-6F26-4ABD-AB07-36FDE9982B7B}" type="parTrans" cxnId="{5E9BE9C8-4845-4065-8DD1-4D9143F641CC}">
      <dgm:prSet/>
      <dgm:spPr/>
      <dgm:t>
        <a:bodyPr/>
        <a:lstStyle/>
        <a:p>
          <a:endParaRPr lang="it-IT"/>
        </a:p>
      </dgm:t>
    </dgm:pt>
    <dgm:pt modelId="{902180C7-D5B0-48CB-AC5A-8539F32052AC}" type="sibTrans" cxnId="{5E9BE9C8-4845-4065-8DD1-4D9143F641CC}">
      <dgm:prSet/>
      <dgm:spPr/>
      <dgm:t>
        <a:bodyPr/>
        <a:lstStyle/>
        <a:p>
          <a:endParaRPr lang="it-IT"/>
        </a:p>
      </dgm:t>
    </dgm:pt>
    <dgm:pt modelId="{93B9C853-FB4F-4279-9665-A7BD2BBFF358}">
      <dgm:prSet phldrT="[Testo]" phldr="1"/>
      <dgm:spPr/>
      <dgm:t>
        <a:bodyPr/>
        <a:lstStyle/>
        <a:p>
          <a:endParaRPr lang="it-IT"/>
        </a:p>
      </dgm:t>
    </dgm:pt>
    <dgm:pt modelId="{35120A2C-889C-44E1-B760-25F44624BCB1}" type="parTrans" cxnId="{72D71D8E-3640-40ED-8BAD-C2532234D646}">
      <dgm:prSet/>
      <dgm:spPr/>
      <dgm:t>
        <a:bodyPr/>
        <a:lstStyle/>
        <a:p>
          <a:endParaRPr lang="it-IT"/>
        </a:p>
      </dgm:t>
    </dgm:pt>
    <dgm:pt modelId="{CA6C5A5C-43D4-4016-904B-BA4126AC37E9}" type="sibTrans" cxnId="{72D71D8E-3640-40ED-8BAD-C2532234D646}">
      <dgm:prSet/>
      <dgm:spPr/>
      <dgm:t>
        <a:bodyPr/>
        <a:lstStyle/>
        <a:p>
          <a:endParaRPr lang="it-IT"/>
        </a:p>
      </dgm:t>
    </dgm:pt>
    <dgm:pt modelId="{A4B69D54-A1A5-40C0-87E8-D13B22D89FE9}" type="pres">
      <dgm:prSet presAssocID="{A9E8DB24-4666-4BE8-B530-EEC1E463DB6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761BD5E8-686F-427E-AEA2-A7995F1BB522}" type="pres">
      <dgm:prSet presAssocID="{F83F1EC2-90DC-4E4A-823B-C0133A5506B4}" presName="composite" presStyleCnt="0"/>
      <dgm:spPr/>
    </dgm:pt>
    <dgm:pt modelId="{010C7A85-D513-4715-8119-8801E29E243C}" type="pres">
      <dgm:prSet presAssocID="{F83F1EC2-90DC-4E4A-823B-C0133A5506B4}" presName="rect1" presStyleLbl="bgImgPlace1" presStyleIdx="0" presStyleCnt="3"/>
      <dgm:spPr/>
    </dgm:pt>
    <dgm:pt modelId="{A27488D4-84B7-42F4-BB6E-53597AF07888}" type="pres">
      <dgm:prSet presAssocID="{F83F1EC2-90DC-4E4A-823B-C0133A5506B4}" presName="wedgeRectCallout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069D5E0-23EA-492D-84ED-CE4682498FB6}" type="pres">
      <dgm:prSet presAssocID="{D3BCBE72-412C-4487-BD9E-22CC9ED3CBDD}" presName="sibTrans" presStyleCnt="0"/>
      <dgm:spPr/>
    </dgm:pt>
    <dgm:pt modelId="{42EAAFDA-9DA4-4909-9D78-CD26ADE65967}" type="pres">
      <dgm:prSet presAssocID="{3341056C-F29B-4EDA-A898-A5855866EC6C}" presName="composite" presStyleCnt="0"/>
      <dgm:spPr/>
    </dgm:pt>
    <dgm:pt modelId="{0422C218-0672-41DB-AFE3-5ED8E6F28DC3}" type="pres">
      <dgm:prSet presAssocID="{3341056C-F29B-4EDA-A898-A5855866EC6C}" presName="rect1" presStyleLbl="bgImgPlace1" presStyleIdx="1" presStyleCnt="3"/>
      <dgm:spPr/>
    </dgm:pt>
    <dgm:pt modelId="{E2263EF5-D669-45F5-AC88-AD4C5E898CF1}" type="pres">
      <dgm:prSet presAssocID="{3341056C-F29B-4EDA-A898-A5855866EC6C}" presName="wedgeRectCallout1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24D0EFB-6FC1-438F-B8FA-31F0D2BF2718}" type="pres">
      <dgm:prSet presAssocID="{902180C7-D5B0-48CB-AC5A-8539F32052AC}" presName="sibTrans" presStyleCnt="0"/>
      <dgm:spPr/>
    </dgm:pt>
    <dgm:pt modelId="{1AF7CDA3-CEB9-468B-B1FB-E584C2F167A4}" type="pres">
      <dgm:prSet presAssocID="{93B9C853-FB4F-4279-9665-A7BD2BBFF358}" presName="composite" presStyleCnt="0"/>
      <dgm:spPr/>
    </dgm:pt>
    <dgm:pt modelId="{193F50A0-2496-4EB3-9DB0-1C55A3F82B0C}" type="pres">
      <dgm:prSet presAssocID="{93B9C853-FB4F-4279-9665-A7BD2BBFF358}" presName="rect1" presStyleLbl="bgImgPlace1" presStyleIdx="2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it-IT"/>
        </a:p>
      </dgm:t>
    </dgm:pt>
    <dgm:pt modelId="{CE150340-7259-4BEE-95FF-9632C2584013}" type="pres">
      <dgm:prSet presAssocID="{93B9C853-FB4F-4279-9665-A7BD2BBFF358}" presName="wedgeRectCallout1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776F7B76-C283-408F-B689-DE777B8890EC}" srcId="{A9E8DB24-4666-4BE8-B530-EEC1E463DB67}" destId="{F83F1EC2-90DC-4E4A-823B-C0133A5506B4}" srcOrd="0" destOrd="0" parTransId="{19506618-B61A-4763-BC17-32DA89314EA2}" sibTransId="{D3BCBE72-412C-4487-BD9E-22CC9ED3CBDD}"/>
    <dgm:cxn modelId="{DFD2BAA4-2395-4168-BD47-FD0C406B227B}" type="presOf" srcId="{3341056C-F29B-4EDA-A898-A5855866EC6C}" destId="{E2263EF5-D669-45F5-AC88-AD4C5E898CF1}" srcOrd="0" destOrd="0" presId="urn:microsoft.com/office/officeart/2008/layout/BendingPictureCaptionList"/>
    <dgm:cxn modelId="{3AC023A3-D541-437E-AFE6-253E51E0F215}" type="presOf" srcId="{93B9C853-FB4F-4279-9665-A7BD2BBFF358}" destId="{CE150340-7259-4BEE-95FF-9632C2584013}" srcOrd="0" destOrd="0" presId="urn:microsoft.com/office/officeart/2008/layout/BendingPictureCaptionList"/>
    <dgm:cxn modelId="{DC375892-7B39-464B-A0CB-D55A666D65B9}" type="presOf" srcId="{A9E8DB24-4666-4BE8-B530-EEC1E463DB67}" destId="{A4B69D54-A1A5-40C0-87E8-D13B22D89FE9}" srcOrd="0" destOrd="0" presId="urn:microsoft.com/office/officeart/2008/layout/BendingPictureCaptionList"/>
    <dgm:cxn modelId="{6A616C8C-B50E-4FFF-9DF9-FD081BE49F29}" type="presOf" srcId="{F83F1EC2-90DC-4E4A-823B-C0133A5506B4}" destId="{A27488D4-84B7-42F4-BB6E-53597AF07888}" srcOrd="0" destOrd="0" presId="urn:microsoft.com/office/officeart/2008/layout/BendingPictureCaptionList"/>
    <dgm:cxn modelId="{5E9BE9C8-4845-4065-8DD1-4D9143F641CC}" srcId="{A9E8DB24-4666-4BE8-B530-EEC1E463DB67}" destId="{3341056C-F29B-4EDA-A898-A5855866EC6C}" srcOrd="1" destOrd="0" parTransId="{71AE0B95-6F26-4ABD-AB07-36FDE9982B7B}" sibTransId="{902180C7-D5B0-48CB-AC5A-8539F32052AC}"/>
    <dgm:cxn modelId="{72D71D8E-3640-40ED-8BAD-C2532234D646}" srcId="{A9E8DB24-4666-4BE8-B530-EEC1E463DB67}" destId="{93B9C853-FB4F-4279-9665-A7BD2BBFF358}" srcOrd="2" destOrd="0" parTransId="{35120A2C-889C-44E1-B760-25F44624BCB1}" sibTransId="{CA6C5A5C-43D4-4016-904B-BA4126AC37E9}"/>
    <dgm:cxn modelId="{15354FED-4768-4980-9506-8670386840FB}" type="presParOf" srcId="{A4B69D54-A1A5-40C0-87E8-D13B22D89FE9}" destId="{761BD5E8-686F-427E-AEA2-A7995F1BB522}" srcOrd="0" destOrd="0" presId="urn:microsoft.com/office/officeart/2008/layout/BendingPictureCaptionList"/>
    <dgm:cxn modelId="{FAB7179E-7502-4B72-8C58-6251E339FB87}" type="presParOf" srcId="{761BD5E8-686F-427E-AEA2-A7995F1BB522}" destId="{010C7A85-D513-4715-8119-8801E29E243C}" srcOrd="0" destOrd="0" presId="urn:microsoft.com/office/officeart/2008/layout/BendingPictureCaptionList"/>
    <dgm:cxn modelId="{1510C349-C009-47A3-BC0E-B2065B720906}" type="presParOf" srcId="{761BD5E8-686F-427E-AEA2-A7995F1BB522}" destId="{A27488D4-84B7-42F4-BB6E-53597AF07888}" srcOrd="1" destOrd="0" presId="urn:microsoft.com/office/officeart/2008/layout/BendingPictureCaptionList"/>
    <dgm:cxn modelId="{EE3C8852-E1A2-4001-8D4B-809A5683439B}" type="presParOf" srcId="{A4B69D54-A1A5-40C0-87E8-D13B22D89FE9}" destId="{1069D5E0-23EA-492D-84ED-CE4682498FB6}" srcOrd="1" destOrd="0" presId="urn:microsoft.com/office/officeart/2008/layout/BendingPictureCaptionList"/>
    <dgm:cxn modelId="{EED09F60-FF45-402A-AD22-4523B004BB34}" type="presParOf" srcId="{A4B69D54-A1A5-40C0-87E8-D13B22D89FE9}" destId="{42EAAFDA-9DA4-4909-9D78-CD26ADE65967}" srcOrd="2" destOrd="0" presId="urn:microsoft.com/office/officeart/2008/layout/BendingPictureCaptionList"/>
    <dgm:cxn modelId="{73790C68-2398-4E3A-AF0A-C5D1AC7CBCE9}" type="presParOf" srcId="{42EAAFDA-9DA4-4909-9D78-CD26ADE65967}" destId="{0422C218-0672-41DB-AFE3-5ED8E6F28DC3}" srcOrd="0" destOrd="0" presId="urn:microsoft.com/office/officeart/2008/layout/BendingPictureCaptionList"/>
    <dgm:cxn modelId="{A61F8F29-E450-43E0-9F12-1AA3902A5600}" type="presParOf" srcId="{42EAAFDA-9DA4-4909-9D78-CD26ADE65967}" destId="{E2263EF5-D669-45F5-AC88-AD4C5E898CF1}" srcOrd="1" destOrd="0" presId="urn:microsoft.com/office/officeart/2008/layout/BendingPictureCaptionList"/>
    <dgm:cxn modelId="{5E24918C-56BD-4528-859E-69145BECFA00}" type="presParOf" srcId="{A4B69D54-A1A5-40C0-87E8-D13B22D89FE9}" destId="{724D0EFB-6FC1-438F-B8FA-31F0D2BF2718}" srcOrd="3" destOrd="0" presId="urn:microsoft.com/office/officeart/2008/layout/BendingPictureCaptionList"/>
    <dgm:cxn modelId="{A037E53E-1907-40F3-8F61-A914919FC52A}" type="presParOf" srcId="{A4B69D54-A1A5-40C0-87E8-D13B22D89FE9}" destId="{1AF7CDA3-CEB9-468B-B1FB-E584C2F167A4}" srcOrd="4" destOrd="0" presId="urn:microsoft.com/office/officeart/2008/layout/BendingPictureCaptionList"/>
    <dgm:cxn modelId="{689B0071-2700-4217-AF02-2B612FF89B20}" type="presParOf" srcId="{1AF7CDA3-CEB9-468B-B1FB-E584C2F167A4}" destId="{193F50A0-2496-4EB3-9DB0-1C55A3F82B0C}" srcOrd="0" destOrd="0" presId="urn:microsoft.com/office/officeart/2008/layout/BendingPictureCaptionList"/>
    <dgm:cxn modelId="{A4E7E3C6-7EA7-4CA1-9271-4FB73F8E7E68}" type="presParOf" srcId="{1AF7CDA3-CEB9-468B-B1FB-E584C2F167A4}" destId="{CE150340-7259-4BEE-95FF-9632C2584013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139.xml><?xml version="1.0" encoding="utf-8"?>
<dgm:dataModel xmlns:dgm="http://schemas.openxmlformats.org/drawingml/2006/diagram" xmlns:a="http://schemas.openxmlformats.org/drawingml/2006/main">
  <dgm:ptLst>
    <dgm:pt modelId="{649BAB1B-A13F-42C4-B3EF-11EF6BB729E7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5E798967-B347-4517-96E3-E8346BC0CDEB}">
      <dgm:prSet/>
      <dgm:spPr/>
      <dgm:t>
        <a:bodyPr/>
        <a:lstStyle/>
        <a:p>
          <a:pPr rtl="0"/>
          <a:r>
            <a:rPr lang="it-IT" b="1" smtClean="0"/>
            <a:t>Determinazione del compenso:</a:t>
          </a:r>
          <a:endParaRPr lang="it-IT"/>
        </a:p>
      </dgm:t>
    </dgm:pt>
    <dgm:pt modelId="{A76039A2-0C59-4ED1-AE6E-7AD7F2CA41A6}" type="parTrans" cxnId="{854EF04F-80EB-4111-8C90-466BEC15852B}">
      <dgm:prSet/>
      <dgm:spPr/>
      <dgm:t>
        <a:bodyPr/>
        <a:lstStyle/>
        <a:p>
          <a:endParaRPr lang="it-IT"/>
        </a:p>
      </dgm:t>
    </dgm:pt>
    <dgm:pt modelId="{DC2F538E-9E07-4617-9097-1E3B2F842E3F}" type="sibTrans" cxnId="{854EF04F-80EB-4111-8C90-466BEC15852B}">
      <dgm:prSet/>
      <dgm:spPr/>
      <dgm:t>
        <a:bodyPr/>
        <a:lstStyle/>
        <a:p>
          <a:endParaRPr lang="it-IT"/>
        </a:p>
      </dgm:t>
    </dgm:pt>
    <dgm:pt modelId="{F3C5C944-1DFF-4EFB-8F91-07D251252C35}">
      <dgm:prSet/>
      <dgm:spPr/>
      <dgm:t>
        <a:bodyPr/>
        <a:lstStyle/>
        <a:p>
          <a:pPr rtl="0"/>
          <a:r>
            <a:rPr lang="it-IT" smtClean="0"/>
            <a:t>Per dipendenti pubblici esterni alla stazione appaltante, il compenso è calcolato secondo il decreto ministeriale del 17 giugno 2016 e il codice per i corrispettivi di progettazione.</a:t>
          </a:r>
          <a:endParaRPr lang="it-IT"/>
        </a:p>
      </dgm:t>
    </dgm:pt>
    <dgm:pt modelId="{06A7A5ED-70C7-4529-B03B-69BE8FBA2319}" type="parTrans" cxnId="{2F96A42A-9D0A-4305-A69A-6217E91039D5}">
      <dgm:prSet/>
      <dgm:spPr/>
      <dgm:t>
        <a:bodyPr/>
        <a:lstStyle/>
        <a:p>
          <a:endParaRPr lang="it-IT"/>
        </a:p>
      </dgm:t>
    </dgm:pt>
    <dgm:pt modelId="{FE46ACCB-1DE7-478B-B690-49D81F3F3EB5}" type="sibTrans" cxnId="{2F96A42A-9D0A-4305-A69A-6217E91039D5}">
      <dgm:prSet/>
      <dgm:spPr/>
      <dgm:t>
        <a:bodyPr/>
        <a:lstStyle/>
        <a:p>
          <a:endParaRPr lang="it-IT"/>
        </a:p>
      </dgm:t>
    </dgm:pt>
    <dgm:pt modelId="{DEC23531-F4FC-4442-B82F-6D54638305F4}">
      <dgm:prSet/>
      <dgm:spPr/>
      <dgm:t>
        <a:bodyPr/>
        <a:lstStyle/>
        <a:p>
          <a:pPr rtl="0"/>
          <a:r>
            <a:rPr lang="it-IT" smtClean="0"/>
            <a:t>Per dipendenti della stazione appaltante, è determinato ai sensi dell’articolo 116, comma 4.</a:t>
          </a:r>
          <a:endParaRPr lang="it-IT"/>
        </a:p>
      </dgm:t>
    </dgm:pt>
    <dgm:pt modelId="{F15F5651-8ADE-495E-A38F-AC41F7BE44BD}" type="parTrans" cxnId="{49A62DA5-CA3A-47DF-925F-E4BBA32FAD75}">
      <dgm:prSet/>
      <dgm:spPr/>
      <dgm:t>
        <a:bodyPr/>
        <a:lstStyle/>
        <a:p>
          <a:endParaRPr lang="it-IT"/>
        </a:p>
      </dgm:t>
    </dgm:pt>
    <dgm:pt modelId="{5AE1BF40-CA3C-4635-A098-17DD85B2B598}" type="sibTrans" cxnId="{49A62DA5-CA3A-47DF-925F-E4BBA32FAD75}">
      <dgm:prSet/>
      <dgm:spPr/>
      <dgm:t>
        <a:bodyPr/>
        <a:lstStyle/>
        <a:p>
          <a:endParaRPr lang="it-IT"/>
        </a:p>
      </dgm:t>
    </dgm:pt>
    <dgm:pt modelId="{FC93169E-18DD-440D-AC43-19BB9898A0A0}">
      <dgm:prSet/>
      <dgm:spPr/>
      <dgm:t>
        <a:bodyPr/>
        <a:lstStyle/>
        <a:p>
          <a:pPr rtl="0"/>
          <a:r>
            <a:rPr lang="it-IT" b="1" smtClean="0"/>
            <a:t>Calcolo del compenso:</a:t>
          </a:r>
          <a:endParaRPr lang="it-IT"/>
        </a:p>
      </dgm:t>
    </dgm:pt>
    <dgm:pt modelId="{2CD84E56-9F4E-4A40-89D1-669864F7FC52}" type="parTrans" cxnId="{AC8E71B8-8FE7-48BF-8EB5-1D49306A1B6B}">
      <dgm:prSet/>
      <dgm:spPr/>
      <dgm:t>
        <a:bodyPr/>
        <a:lstStyle/>
        <a:p>
          <a:endParaRPr lang="it-IT"/>
        </a:p>
      </dgm:t>
    </dgm:pt>
    <dgm:pt modelId="{5AEF2ECF-AC23-49FD-AB26-D8CF48F1D2D3}" type="sibTrans" cxnId="{AC8E71B8-8FE7-48BF-8EB5-1D49306A1B6B}">
      <dgm:prSet/>
      <dgm:spPr/>
      <dgm:t>
        <a:bodyPr/>
        <a:lstStyle/>
        <a:p>
          <a:endParaRPr lang="it-IT"/>
        </a:p>
      </dgm:t>
    </dgm:pt>
    <dgm:pt modelId="{89712023-171A-4676-8E55-77BC7D993CD5}">
      <dgm:prSet/>
      <dgm:spPr/>
      <dgm:t>
        <a:bodyPr/>
        <a:lstStyle/>
        <a:p>
          <a:pPr rtl="0"/>
          <a:r>
            <a:rPr lang="it-IT" smtClean="0"/>
            <a:t>Basato sull'importo finale dei lavori, al lordo di ribassi e maggiorato delle eventuali riserve iscritte dall’esecutore.</a:t>
          </a:r>
          <a:endParaRPr lang="it-IT"/>
        </a:p>
      </dgm:t>
    </dgm:pt>
    <dgm:pt modelId="{BF3DD047-928B-4764-87A1-EB7AE2DB9E3D}" type="parTrans" cxnId="{41AD202E-69B3-4FA8-9A4D-F35FECCF1495}">
      <dgm:prSet/>
      <dgm:spPr/>
      <dgm:t>
        <a:bodyPr/>
        <a:lstStyle/>
        <a:p>
          <a:endParaRPr lang="it-IT"/>
        </a:p>
      </dgm:t>
    </dgm:pt>
    <dgm:pt modelId="{3AFB0C32-A411-4E87-8510-60646A8DB956}" type="sibTrans" cxnId="{41AD202E-69B3-4FA8-9A4D-F35FECCF1495}">
      <dgm:prSet/>
      <dgm:spPr/>
      <dgm:t>
        <a:bodyPr/>
        <a:lstStyle/>
        <a:p>
          <a:endParaRPr lang="it-IT"/>
        </a:p>
      </dgm:t>
    </dgm:pt>
    <dgm:pt modelId="{F354D829-E351-4025-8727-270868C54043}">
      <dgm:prSet/>
      <dgm:spPr/>
      <dgm:t>
        <a:bodyPr/>
        <a:lstStyle/>
        <a:p>
          <a:pPr rtl="0"/>
          <a:r>
            <a:rPr lang="it-IT" b="1" smtClean="0"/>
            <a:t>Commissione di collaudo:</a:t>
          </a:r>
          <a:endParaRPr lang="it-IT"/>
        </a:p>
      </dgm:t>
    </dgm:pt>
    <dgm:pt modelId="{1F9F4F4B-CE0D-4CB7-87D3-1520264F3A41}" type="parTrans" cxnId="{7478F076-4447-4EB5-93C9-9FF1EC22E464}">
      <dgm:prSet/>
      <dgm:spPr/>
      <dgm:t>
        <a:bodyPr/>
        <a:lstStyle/>
        <a:p>
          <a:endParaRPr lang="it-IT"/>
        </a:p>
      </dgm:t>
    </dgm:pt>
    <dgm:pt modelId="{DFBCD7A8-0C4C-45EC-B545-073002495182}" type="sibTrans" cxnId="{7478F076-4447-4EB5-93C9-9FF1EC22E464}">
      <dgm:prSet/>
      <dgm:spPr/>
      <dgm:t>
        <a:bodyPr/>
        <a:lstStyle/>
        <a:p>
          <a:endParaRPr lang="it-IT"/>
        </a:p>
      </dgm:t>
    </dgm:pt>
    <dgm:pt modelId="{559916B5-0B57-4C84-927A-84D4F14868CE}">
      <dgm:prSet/>
      <dgm:spPr/>
      <dgm:t>
        <a:bodyPr/>
        <a:lstStyle/>
        <a:p>
          <a:pPr rtl="0"/>
          <a:r>
            <a:rPr lang="it-IT" smtClean="0"/>
            <a:t>Il compenso è aumentato del 50% per ogni membro oltre il primo e diviso tra tutti i componenti.</a:t>
          </a:r>
          <a:endParaRPr lang="it-IT"/>
        </a:p>
      </dgm:t>
    </dgm:pt>
    <dgm:pt modelId="{163FD0EF-7DFA-4F1B-93EB-C75E9898BECD}" type="parTrans" cxnId="{F1723A87-E687-452F-A269-FE2CFE336439}">
      <dgm:prSet/>
      <dgm:spPr/>
      <dgm:t>
        <a:bodyPr/>
        <a:lstStyle/>
        <a:p>
          <a:endParaRPr lang="it-IT"/>
        </a:p>
      </dgm:t>
    </dgm:pt>
    <dgm:pt modelId="{A6B9F189-01E5-47EE-BA03-2D10E1EDE888}" type="sibTrans" cxnId="{F1723A87-E687-452F-A269-FE2CFE336439}">
      <dgm:prSet/>
      <dgm:spPr/>
      <dgm:t>
        <a:bodyPr/>
        <a:lstStyle/>
        <a:p>
          <a:endParaRPr lang="it-IT"/>
        </a:p>
      </dgm:t>
    </dgm:pt>
    <dgm:pt modelId="{F0F77C77-E7EA-48B2-8805-D3145EEB9C09}">
      <dgm:prSet/>
      <dgm:spPr/>
      <dgm:t>
        <a:bodyPr/>
        <a:lstStyle/>
        <a:p>
          <a:pPr rtl="0"/>
          <a:r>
            <a:rPr lang="it-IT" smtClean="0"/>
            <a:t>Il presidente riceve un compenso maggiorato del 30% rispetto agli altri membri.</a:t>
          </a:r>
          <a:endParaRPr lang="it-IT"/>
        </a:p>
      </dgm:t>
    </dgm:pt>
    <dgm:pt modelId="{8626E996-C888-4401-B11C-84818AA3917C}" type="parTrans" cxnId="{2969F65F-AC58-4B6D-A0D6-CE4AE3CF2808}">
      <dgm:prSet/>
      <dgm:spPr/>
      <dgm:t>
        <a:bodyPr/>
        <a:lstStyle/>
        <a:p>
          <a:endParaRPr lang="it-IT"/>
        </a:p>
      </dgm:t>
    </dgm:pt>
    <dgm:pt modelId="{1C14BD47-FAD9-479F-9C33-58727CFE423E}" type="sibTrans" cxnId="{2969F65F-AC58-4B6D-A0D6-CE4AE3CF2808}">
      <dgm:prSet/>
      <dgm:spPr/>
      <dgm:t>
        <a:bodyPr/>
        <a:lstStyle/>
        <a:p>
          <a:endParaRPr lang="it-IT"/>
        </a:p>
      </dgm:t>
    </dgm:pt>
    <dgm:pt modelId="{1CE950D7-6860-4AEB-9032-C34B6D4CCB47}">
      <dgm:prSet/>
      <dgm:spPr/>
      <dgm:t>
        <a:bodyPr/>
        <a:lstStyle/>
        <a:p>
          <a:pPr rtl="0"/>
          <a:r>
            <a:rPr lang="it-IT" b="1" smtClean="0"/>
            <a:t>Rimborso delle spese:</a:t>
          </a:r>
          <a:endParaRPr lang="it-IT"/>
        </a:p>
      </dgm:t>
    </dgm:pt>
    <dgm:pt modelId="{C0692282-0EED-460F-BC39-52BAC59011A3}" type="parTrans" cxnId="{B2FAD5F5-0F81-4BEB-BF1E-5A7FEB6978C4}">
      <dgm:prSet/>
      <dgm:spPr/>
      <dgm:t>
        <a:bodyPr/>
        <a:lstStyle/>
        <a:p>
          <a:endParaRPr lang="it-IT"/>
        </a:p>
      </dgm:t>
    </dgm:pt>
    <dgm:pt modelId="{DCC72AA0-6187-4F97-BDA8-E66AD44BC7A2}" type="sibTrans" cxnId="{B2FAD5F5-0F81-4BEB-BF1E-5A7FEB6978C4}">
      <dgm:prSet/>
      <dgm:spPr/>
      <dgm:t>
        <a:bodyPr/>
        <a:lstStyle/>
        <a:p>
          <a:endParaRPr lang="it-IT"/>
        </a:p>
      </dgm:t>
    </dgm:pt>
    <dgm:pt modelId="{AAA477ED-D216-4EF7-BC8B-2B72A105570B}">
      <dgm:prSet/>
      <dgm:spPr/>
      <dgm:t>
        <a:bodyPr/>
        <a:lstStyle/>
        <a:p>
          <a:pPr rtl="0"/>
          <a:r>
            <a:rPr lang="it-IT" smtClean="0"/>
            <a:t>Forfettario, fino al 30% del compenso per singolo componente, elevabile al 60% per collaudi in corso d'opera.</a:t>
          </a:r>
          <a:endParaRPr lang="it-IT"/>
        </a:p>
      </dgm:t>
    </dgm:pt>
    <dgm:pt modelId="{6F06ACCD-5618-4164-B21F-21F69D9FB4AF}" type="parTrans" cxnId="{C9BA6A47-9762-42B6-AA18-2DF2C761EA29}">
      <dgm:prSet/>
      <dgm:spPr/>
      <dgm:t>
        <a:bodyPr/>
        <a:lstStyle/>
        <a:p>
          <a:endParaRPr lang="it-IT"/>
        </a:p>
      </dgm:t>
    </dgm:pt>
    <dgm:pt modelId="{0966B38F-4723-4D03-8B3E-544D7D1948D5}" type="sibTrans" cxnId="{C9BA6A47-9762-42B6-AA18-2DF2C761EA29}">
      <dgm:prSet/>
      <dgm:spPr/>
      <dgm:t>
        <a:bodyPr/>
        <a:lstStyle/>
        <a:p>
          <a:endParaRPr lang="it-IT"/>
        </a:p>
      </dgm:t>
    </dgm:pt>
    <dgm:pt modelId="{61943650-3AA7-4E29-9F88-12C819B50FA7}">
      <dgm:prSet/>
      <dgm:spPr/>
      <dgm:t>
        <a:bodyPr/>
        <a:lstStyle/>
        <a:p>
          <a:pPr rtl="0"/>
          <a:r>
            <a:rPr lang="it-IT" smtClean="0"/>
            <a:t>Le spese sono considerate non remunerative.</a:t>
          </a:r>
          <a:endParaRPr lang="it-IT"/>
        </a:p>
      </dgm:t>
    </dgm:pt>
    <dgm:pt modelId="{9444685D-80BD-44F5-82DB-3CE4B5A17272}" type="parTrans" cxnId="{A406FFB6-51FE-4BDF-8709-1D036E47EDD6}">
      <dgm:prSet/>
      <dgm:spPr/>
      <dgm:t>
        <a:bodyPr/>
        <a:lstStyle/>
        <a:p>
          <a:endParaRPr lang="it-IT"/>
        </a:p>
      </dgm:t>
    </dgm:pt>
    <dgm:pt modelId="{E9D87F44-40BB-44A0-A162-10405BF1B617}" type="sibTrans" cxnId="{A406FFB6-51FE-4BDF-8709-1D036E47EDD6}">
      <dgm:prSet/>
      <dgm:spPr/>
      <dgm:t>
        <a:bodyPr/>
        <a:lstStyle/>
        <a:p>
          <a:endParaRPr lang="it-IT"/>
        </a:p>
      </dgm:t>
    </dgm:pt>
    <dgm:pt modelId="{FD1E2A08-4CB3-43B3-836D-63616C9B5B3A}">
      <dgm:prSet/>
      <dgm:spPr/>
      <dgm:t>
        <a:bodyPr/>
        <a:lstStyle/>
        <a:p>
          <a:pPr rtl="0"/>
          <a:r>
            <a:rPr lang="it-IT" b="1" smtClean="0"/>
            <a:t>Liquidazione del compenso:</a:t>
          </a:r>
          <a:endParaRPr lang="it-IT"/>
        </a:p>
      </dgm:t>
    </dgm:pt>
    <dgm:pt modelId="{F5EAF74A-CAE4-4D74-96D5-75B725DAD850}" type="parTrans" cxnId="{3FF4055D-BA5E-4638-A8C3-79A0C98995BA}">
      <dgm:prSet/>
      <dgm:spPr/>
      <dgm:t>
        <a:bodyPr/>
        <a:lstStyle/>
        <a:p>
          <a:endParaRPr lang="it-IT"/>
        </a:p>
      </dgm:t>
    </dgm:pt>
    <dgm:pt modelId="{1B20D2F3-BF91-49D9-9C9D-26DD7DB05207}" type="sibTrans" cxnId="{3FF4055D-BA5E-4638-A8C3-79A0C98995BA}">
      <dgm:prSet/>
      <dgm:spPr/>
      <dgm:t>
        <a:bodyPr/>
        <a:lstStyle/>
        <a:p>
          <a:endParaRPr lang="it-IT"/>
        </a:p>
      </dgm:t>
    </dgm:pt>
    <dgm:pt modelId="{B0527685-2D18-49C8-B2E6-F9DACFEC23E1}">
      <dgm:prSet/>
      <dgm:spPr/>
      <dgm:t>
        <a:bodyPr/>
        <a:lstStyle/>
        <a:p>
          <a:pPr rtl="0"/>
          <a:r>
            <a:rPr lang="it-IT" smtClean="0"/>
            <a:t>A carico degli stanziamenti previsti per ogni intervento, indicati nel quadro economico dell’opera.</a:t>
          </a:r>
          <a:endParaRPr lang="it-IT"/>
        </a:p>
      </dgm:t>
    </dgm:pt>
    <dgm:pt modelId="{0A4DB110-36E0-43D2-AA6C-9962659B0751}" type="parTrans" cxnId="{5E2928F3-08E2-45BE-A027-1777C28DD835}">
      <dgm:prSet/>
      <dgm:spPr/>
      <dgm:t>
        <a:bodyPr/>
        <a:lstStyle/>
        <a:p>
          <a:endParaRPr lang="it-IT"/>
        </a:p>
      </dgm:t>
    </dgm:pt>
    <dgm:pt modelId="{C75665B1-729C-41AC-928B-55574C5F02A5}" type="sibTrans" cxnId="{5E2928F3-08E2-45BE-A027-1777C28DD835}">
      <dgm:prSet/>
      <dgm:spPr/>
      <dgm:t>
        <a:bodyPr/>
        <a:lstStyle/>
        <a:p>
          <a:endParaRPr lang="it-IT"/>
        </a:p>
      </dgm:t>
    </dgm:pt>
    <dgm:pt modelId="{CE2C6F37-A562-4CBF-8999-3D4E174083B4}" type="pres">
      <dgm:prSet presAssocID="{649BAB1B-A13F-42C4-B3EF-11EF6BB729E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C41B7E41-4A63-45F6-956C-4646DADAAA48}" type="pres">
      <dgm:prSet presAssocID="{5E798967-B347-4517-96E3-E8346BC0CDEB}" presName="parentLin" presStyleCnt="0"/>
      <dgm:spPr/>
    </dgm:pt>
    <dgm:pt modelId="{B37FD48B-7EED-44BE-B581-4F34DF7C3A46}" type="pres">
      <dgm:prSet presAssocID="{5E798967-B347-4517-96E3-E8346BC0CDEB}" presName="parentLeftMargin" presStyleLbl="node1" presStyleIdx="0" presStyleCnt="5"/>
      <dgm:spPr/>
      <dgm:t>
        <a:bodyPr/>
        <a:lstStyle/>
        <a:p>
          <a:endParaRPr lang="it-IT"/>
        </a:p>
      </dgm:t>
    </dgm:pt>
    <dgm:pt modelId="{399007A4-55CB-489D-9E47-734E2CA94EBE}" type="pres">
      <dgm:prSet presAssocID="{5E798967-B347-4517-96E3-E8346BC0CDEB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4FDA75F-B867-4FBB-A606-EFC5B0EFD355}" type="pres">
      <dgm:prSet presAssocID="{5E798967-B347-4517-96E3-E8346BC0CDEB}" presName="negativeSpace" presStyleCnt="0"/>
      <dgm:spPr/>
    </dgm:pt>
    <dgm:pt modelId="{E0D948EF-AE5E-48AC-948A-3A645156416A}" type="pres">
      <dgm:prSet presAssocID="{5E798967-B347-4517-96E3-E8346BC0CDEB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643815E-0FEF-4836-AD98-CFE8E4D84866}" type="pres">
      <dgm:prSet presAssocID="{DC2F538E-9E07-4617-9097-1E3B2F842E3F}" presName="spaceBetweenRectangles" presStyleCnt="0"/>
      <dgm:spPr/>
    </dgm:pt>
    <dgm:pt modelId="{0F644351-1903-4187-8703-27282F95C57A}" type="pres">
      <dgm:prSet presAssocID="{FC93169E-18DD-440D-AC43-19BB9898A0A0}" presName="parentLin" presStyleCnt="0"/>
      <dgm:spPr/>
    </dgm:pt>
    <dgm:pt modelId="{2AF6ABA1-9134-44D6-A9EF-05207FDC64F5}" type="pres">
      <dgm:prSet presAssocID="{FC93169E-18DD-440D-AC43-19BB9898A0A0}" presName="parentLeftMargin" presStyleLbl="node1" presStyleIdx="0" presStyleCnt="5"/>
      <dgm:spPr/>
      <dgm:t>
        <a:bodyPr/>
        <a:lstStyle/>
        <a:p>
          <a:endParaRPr lang="it-IT"/>
        </a:p>
      </dgm:t>
    </dgm:pt>
    <dgm:pt modelId="{8AA92594-6AC0-4176-AF8A-9DA363CD0B37}" type="pres">
      <dgm:prSet presAssocID="{FC93169E-18DD-440D-AC43-19BB9898A0A0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4814E96-F45B-4229-9289-CFC1856758B1}" type="pres">
      <dgm:prSet presAssocID="{FC93169E-18DD-440D-AC43-19BB9898A0A0}" presName="negativeSpace" presStyleCnt="0"/>
      <dgm:spPr/>
    </dgm:pt>
    <dgm:pt modelId="{972DF6BC-3F45-4B5A-9B78-11CF1AAB9F8A}" type="pres">
      <dgm:prSet presAssocID="{FC93169E-18DD-440D-AC43-19BB9898A0A0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7C45A04-B14D-4F88-B173-C3C3B5DBC73F}" type="pres">
      <dgm:prSet presAssocID="{5AEF2ECF-AC23-49FD-AB26-D8CF48F1D2D3}" presName="spaceBetweenRectangles" presStyleCnt="0"/>
      <dgm:spPr/>
    </dgm:pt>
    <dgm:pt modelId="{82B55535-F4A5-4FE7-89D1-08728994CA3F}" type="pres">
      <dgm:prSet presAssocID="{F354D829-E351-4025-8727-270868C54043}" presName="parentLin" presStyleCnt="0"/>
      <dgm:spPr/>
    </dgm:pt>
    <dgm:pt modelId="{F910D587-9FB7-4921-8875-253719058FBB}" type="pres">
      <dgm:prSet presAssocID="{F354D829-E351-4025-8727-270868C54043}" presName="parentLeftMargin" presStyleLbl="node1" presStyleIdx="1" presStyleCnt="5"/>
      <dgm:spPr/>
      <dgm:t>
        <a:bodyPr/>
        <a:lstStyle/>
        <a:p>
          <a:endParaRPr lang="it-IT"/>
        </a:p>
      </dgm:t>
    </dgm:pt>
    <dgm:pt modelId="{9FE2305D-7F2D-4248-9785-1E9EDF706068}" type="pres">
      <dgm:prSet presAssocID="{F354D829-E351-4025-8727-270868C5404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B8E359D-9BD5-4768-8D69-A044754E911B}" type="pres">
      <dgm:prSet presAssocID="{F354D829-E351-4025-8727-270868C54043}" presName="negativeSpace" presStyleCnt="0"/>
      <dgm:spPr/>
    </dgm:pt>
    <dgm:pt modelId="{DD75A9D8-DBD7-47D1-88D7-D62DB8988F52}" type="pres">
      <dgm:prSet presAssocID="{F354D829-E351-4025-8727-270868C54043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860F39D-5207-4FB6-A6DA-80040C7A1850}" type="pres">
      <dgm:prSet presAssocID="{DFBCD7A8-0C4C-45EC-B545-073002495182}" presName="spaceBetweenRectangles" presStyleCnt="0"/>
      <dgm:spPr/>
    </dgm:pt>
    <dgm:pt modelId="{B51D88A3-3691-4DD0-B7E4-ECB7CC124A4F}" type="pres">
      <dgm:prSet presAssocID="{1CE950D7-6860-4AEB-9032-C34B6D4CCB47}" presName="parentLin" presStyleCnt="0"/>
      <dgm:spPr/>
    </dgm:pt>
    <dgm:pt modelId="{23260824-CE0F-4E35-B576-1EA6D2F87EED}" type="pres">
      <dgm:prSet presAssocID="{1CE950D7-6860-4AEB-9032-C34B6D4CCB47}" presName="parentLeftMargin" presStyleLbl="node1" presStyleIdx="2" presStyleCnt="5"/>
      <dgm:spPr/>
      <dgm:t>
        <a:bodyPr/>
        <a:lstStyle/>
        <a:p>
          <a:endParaRPr lang="it-IT"/>
        </a:p>
      </dgm:t>
    </dgm:pt>
    <dgm:pt modelId="{5EBA41C3-4B32-40B4-8954-D7FC185B1340}" type="pres">
      <dgm:prSet presAssocID="{1CE950D7-6860-4AEB-9032-C34B6D4CCB47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7E443F6-F236-4214-9028-2EACB6B007BB}" type="pres">
      <dgm:prSet presAssocID="{1CE950D7-6860-4AEB-9032-C34B6D4CCB47}" presName="negativeSpace" presStyleCnt="0"/>
      <dgm:spPr/>
    </dgm:pt>
    <dgm:pt modelId="{11537EF4-8B5E-41B0-8F11-947008064B04}" type="pres">
      <dgm:prSet presAssocID="{1CE950D7-6860-4AEB-9032-C34B6D4CCB47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64BF7B6-7521-4147-838C-CA3454E6EEE5}" type="pres">
      <dgm:prSet presAssocID="{DCC72AA0-6187-4F97-BDA8-E66AD44BC7A2}" presName="spaceBetweenRectangles" presStyleCnt="0"/>
      <dgm:spPr/>
    </dgm:pt>
    <dgm:pt modelId="{B99407ED-17B3-4A22-9E2B-9834C0B0C3A0}" type="pres">
      <dgm:prSet presAssocID="{FD1E2A08-4CB3-43B3-836D-63616C9B5B3A}" presName="parentLin" presStyleCnt="0"/>
      <dgm:spPr/>
    </dgm:pt>
    <dgm:pt modelId="{4E18340C-F790-4524-9BF9-1FFF146FD97D}" type="pres">
      <dgm:prSet presAssocID="{FD1E2A08-4CB3-43B3-836D-63616C9B5B3A}" presName="parentLeftMargin" presStyleLbl="node1" presStyleIdx="3" presStyleCnt="5"/>
      <dgm:spPr/>
      <dgm:t>
        <a:bodyPr/>
        <a:lstStyle/>
        <a:p>
          <a:endParaRPr lang="it-IT"/>
        </a:p>
      </dgm:t>
    </dgm:pt>
    <dgm:pt modelId="{3E607801-2927-4C06-9875-2C051A385476}" type="pres">
      <dgm:prSet presAssocID="{FD1E2A08-4CB3-43B3-836D-63616C9B5B3A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D4484F2-94EE-4505-B3F0-0BD0CB2CC815}" type="pres">
      <dgm:prSet presAssocID="{FD1E2A08-4CB3-43B3-836D-63616C9B5B3A}" presName="negativeSpace" presStyleCnt="0"/>
      <dgm:spPr/>
    </dgm:pt>
    <dgm:pt modelId="{88DA0CFB-E49A-47D0-AC43-FE5DECDF6E8B}" type="pres">
      <dgm:prSet presAssocID="{FD1E2A08-4CB3-43B3-836D-63616C9B5B3A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7CB3E63D-CA57-402A-A9C4-104E5CCAC812}" type="presOf" srcId="{F354D829-E351-4025-8727-270868C54043}" destId="{F910D587-9FB7-4921-8875-253719058FBB}" srcOrd="0" destOrd="0" presId="urn:microsoft.com/office/officeart/2005/8/layout/list1"/>
    <dgm:cxn modelId="{275C64C1-350F-427A-BF9D-0D89DA265AA1}" type="presOf" srcId="{FC93169E-18DD-440D-AC43-19BB9898A0A0}" destId="{2AF6ABA1-9134-44D6-A9EF-05207FDC64F5}" srcOrd="0" destOrd="0" presId="urn:microsoft.com/office/officeart/2005/8/layout/list1"/>
    <dgm:cxn modelId="{EB3AE5D1-50D9-40C8-AEAF-90508C928548}" type="presOf" srcId="{B0527685-2D18-49C8-B2E6-F9DACFEC23E1}" destId="{88DA0CFB-E49A-47D0-AC43-FE5DECDF6E8B}" srcOrd="0" destOrd="0" presId="urn:microsoft.com/office/officeart/2005/8/layout/list1"/>
    <dgm:cxn modelId="{AD06292F-EE4C-47E2-910B-BFA745FACC30}" type="presOf" srcId="{DEC23531-F4FC-4442-B82F-6D54638305F4}" destId="{E0D948EF-AE5E-48AC-948A-3A645156416A}" srcOrd="0" destOrd="1" presId="urn:microsoft.com/office/officeart/2005/8/layout/list1"/>
    <dgm:cxn modelId="{ABB970C3-F4CF-4E25-AD03-8B307999B0DB}" type="presOf" srcId="{89712023-171A-4676-8E55-77BC7D993CD5}" destId="{972DF6BC-3F45-4B5A-9B78-11CF1AAB9F8A}" srcOrd="0" destOrd="0" presId="urn:microsoft.com/office/officeart/2005/8/layout/list1"/>
    <dgm:cxn modelId="{3FF4055D-BA5E-4638-A8C3-79A0C98995BA}" srcId="{649BAB1B-A13F-42C4-B3EF-11EF6BB729E7}" destId="{FD1E2A08-4CB3-43B3-836D-63616C9B5B3A}" srcOrd="4" destOrd="0" parTransId="{F5EAF74A-CAE4-4D74-96D5-75B725DAD850}" sibTransId="{1B20D2F3-BF91-49D9-9C9D-26DD7DB05207}"/>
    <dgm:cxn modelId="{5E2928F3-08E2-45BE-A027-1777C28DD835}" srcId="{FD1E2A08-4CB3-43B3-836D-63616C9B5B3A}" destId="{B0527685-2D18-49C8-B2E6-F9DACFEC23E1}" srcOrd="0" destOrd="0" parTransId="{0A4DB110-36E0-43D2-AA6C-9962659B0751}" sibTransId="{C75665B1-729C-41AC-928B-55574C5F02A5}"/>
    <dgm:cxn modelId="{2C9C8A92-10E4-4FB9-9AE7-7D03B4F45C9F}" type="presOf" srcId="{5E798967-B347-4517-96E3-E8346BC0CDEB}" destId="{B37FD48B-7EED-44BE-B581-4F34DF7C3A46}" srcOrd="0" destOrd="0" presId="urn:microsoft.com/office/officeart/2005/8/layout/list1"/>
    <dgm:cxn modelId="{A406FFB6-51FE-4BDF-8709-1D036E47EDD6}" srcId="{1CE950D7-6860-4AEB-9032-C34B6D4CCB47}" destId="{61943650-3AA7-4E29-9F88-12C819B50FA7}" srcOrd="1" destOrd="0" parTransId="{9444685D-80BD-44F5-82DB-3CE4B5A17272}" sibTransId="{E9D87F44-40BB-44A0-A162-10405BF1B617}"/>
    <dgm:cxn modelId="{49A62DA5-CA3A-47DF-925F-E4BBA32FAD75}" srcId="{5E798967-B347-4517-96E3-E8346BC0CDEB}" destId="{DEC23531-F4FC-4442-B82F-6D54638305F4}" srcOrd="1" destOrd="0" parTransId="{F15F5651-8ADE-495E-A38F-AC41F7BE44BD}" sibTransId="{5AE1BF40-CA3C-4635-A098-17DD85B2B598}"/>
    <dgm:cxn modelId="{C9BA6A47-9762-42B6-AA18-2DF2C761EA29}" srcId="{1CE950D7-6860-4AEB-9032-C34B6D4CCB47}" destId="{AAA477ED-D216-4EF7-BC8B-2B72A105570B}" srcOrd="0" destOrd="0" parTransId="{6F06ACCD-5618-4164-B21F-21F69D9FB4AF}" sibTransId="{0966B38F-4723-4D03-8B3E-544D7D1948D5}"/>
    <dgm:cxn modelId="{2969F65F-AC58-4B6D-A0D6-CE4AE3CF2808}" srcId="{F354D829-E351-4025-8727-270868C54043}" destId="{F0F77C77-E7EA-48B2-8805-D3145EEB9C09}" srcOrd="1" destOrd="0" parTransId="{8626E996-C888-4401-B11C-84818AA3917C}" sibTransId="{1C14BD47-FAD9-479F-9C33-58727CFE423E}"/>
    <dgm:cxn modelId="{B0A20883-0BE3-4787-8210-BAD5EBECE5A0}" type="presOf" srcId="{F354D829-E351-4025-8727-270868C54043}" destId="{9FE2305D-7F2D-4248-9785-1E9EDF706068}" srcOrd="1" destOrd="0" presId="urn:microsoft.com/office/officeart/2005/8/layout/list1"/>
    <dgm:cxn modelId="{FFE15D9D-B559-4405-963E-B76B01B13528}" type="presOf" srcId="{AAA477ED-D216-4EF7-BC8B-2B72A105570B}" destId="{11537EF4-8B5E-41B0-8F11-947008064B04}" srcOrd="0" destOrd="0" presId="urn:microsoft.com/office/officeart/2005/8/layout/list1"/>
    <dgm:cxn modelId="{B952A1E8-5DDA-49FB-AB93-484BE57175C6}" type="presOf" srcId="{559916B5-0B57-4C84-927A-84D4F14868CE}" destId="{DD75A9D8-DBD7-47D1-88D7-D62DB8988F52}" srcOrd="0" destOrd="0" presId="urn:microsoft.com/office/officeart/2005/8/layout/list1"/>
    <dgm:cxn modelId="{D22D3773-7824-49E4-8A68-39AD3138313E}" type="presOf" srcId="{1CE950D7-6860-4AEB-9032-C34B6D4CCB47}" destId="{23260824-CE0F-4E35-B576-1EA6D2F87EED}" srcOrd="0" destOrd="0" presId="urn:microsoft.com/office/officeart/2005/8/layout/list1"/>
    <dgm:cxn modelId="{854EF04F-80EB-4111-8C90-466BEC15852B}" srcId="{649BAB1B-A13F-42C4-B3EF-11EF6BB729E7}" destId="{5E798967-B347-4517-96E3-E8346BC0CDEB}" srcOrd="0" destOrd="0" parTransId="{A76039A2-0C59-4ED1-AE6E-7AD7F2CA41A6}" sibTransId="{DC2F538E-9E07-4617-9097-1E3B2F842E3F}"/>
    <dgm:cxn modelId="{B2FAD5F5-0F81-4BEB-BF1E-5A7FEB6978C4}" srcId="{649BAB1B-A13F-42C4-B3EF-11EF6BB729E7}" destId="{1CE950D7-6860-4AEB-9032-C34B6D4CCB47}" srcOrd="3" destOrd="0" parTransId="{C0692282-0EED-460F-BC39-52BAC59011A3}" sibTransId="{DCC72AA0-6187-4F97-BDA8-E66AD44BC7A2}"/>
    <dgm:cxn modelId="{41AD202E-69B3-4FA8-9A4D-F35FECCF1495}" srcId="{FC93169E-18DD-440D-AC43-19BB9898A0A0}" destId="{89712023-171A-4676-8E55-77BC7D993CD5}" srcOrd="0" destOrd="0" parTransId="{BF3DD047-928B-4764-87A1-EB7AE2DB9E3D}" sibTransId="{3AFB0C32-A411-4E87-8510-60646A8DB956}"/>
    <dgm:cxn modelId="{AC8E71B8-8FE7-48BF-8EB5-1D49306A1B6B}" srcId="{649BAB1B-A13F-42C4-B3EF-11EF6BB729E7}" destId="{FC93169E-18DD-440D-AC43-19BB9898A0A0}" srcOrd="1" destOrd="0" parTransId="{2CD84E56-9F4E-4A40-89D1-669864F7FC52}" sibTransId="{5AEF2ECF-AC23-49FD-AB26-D8CF48F1D2D3}"/>
    <dgm:cxn modelId="{2F96A42A-9D0A-4305-A69A-6217E91039D5}" srcId="{5E798967-B347-4517-96E3-E8346BC0CDEB}" destId="{F3C5C944-1DFF-4EFB-8F91-07D251252C35}" srcOrd="0" destOrd="0" parTransId="{06A7A5ED-70C7-4529-B03B-69BE8FBA2319}" sibTransId="{FE46ACCB-1DE7-478B-B690-49D81F3F3EB5}"/>
    <dgm:cxn modelId="{9F507A6B-43C6-4548-BA24-5246641A5B11}" type="presOf" srcId="{5E798967-B347-4517-96E3-E8346BC0CDEB}" destId="{399007A4-55CB-489D-9E47-734E2CA94EBE}" srcOrd="1" destOrd="0" presId="urn:microsoft.com/office/officeart/2005/8/layout/list1"/>
    <dgm:cxn modelId="{BF871E7F-F6B5-4552-9736-D8C507BFF458}" type="presOf" srcId="{F0F77C77-E7EA-48B2-8805-D3145EEB9C09}" destId="{DD75A9D8-DBD7-47D1-88D7-D62DB8988F52}" srcOrd="0" destOrd="1" presId="urn:microsoft.com/office/officeart/2005/8/layout/list1"/>
    <dgm:cxn modelId="{F1723A87-E687-452F-A269-FE2CFE336439}" srcId="{F354D829-E351-4025-8727-270868C54043}" destId="{559916B5-0B57-4C84-927A-84D4F14868CE}" srcOrd="0" destOrd="0" parTransId="{163FD0EF-7DFA-4F1B-93EB-C75E9898BECD}" sibTransId="{A6B9F189-01E5-47EE-BA03-2D10E1EDE888}"/>
    <dgm:cxn modelId="{91613C83-64FF-4770-BA34-96E9703521D6}" type="presOf" srcId="{FD1E2A08-4CB3-43B3-836D-63616C9B5B3A}" destId="{4E18340C-F790-4524-9BF9-1FFF146FD97D}" srcOrd="0" destOrd="0" presId="urn:microsoft.com/office/officeart/2005/8/layout/list1"/>
    <dgm:cxn modelId="{2A9490D3-89F3-4753-BC51-B7C7417E1770}" type="presOf" srcId="{1CE950D7-6860-4AEB-9032-C34B6D4CCB47}" destId="{5EBA41C3-4B32-40B4-8954-D7FC185B1340}" srcOrd="1" destOrd="0" presId="urn:microsoft.com/office/officeart/2005/8/layout/list1"/>
    <dgm:cxn modelId="{7CCE5E3C-E645-4E7E-AAA7-D825DAA0F865}" type="presOf" srcId="{F3C5C944-1DFF-4EFB-8F91-07D251252C35}" destId="{E0D948EF-AE5E-48AC-948A-3A645156416A}" srcOrd="0" destOrd="0" presId="urn:microsoft.com/office/officeart/2005/8/layout/list1"/>
    <dgm:cxn modelId="{F74299FE-4A61-4FAB-A13C-8C13FCD4314C}" type="presOf" srcId="{649BAB1B-A13F-42C4-B3EF-11EF6BB729E7}" destId="{CE2C6F37-A562-4CBF-8999-3D4E174083B4}" srcOrd="0" destOrd="0" presId="urn:microsoft.com/office/officeart/2005/8/layout/list1"/>
    <dgm:cxn modelId="{FE6456D8-A279-404F-8B4B-B1B4D7372FA1}" type="presOf" srcId="{FC93169E-18DD-440D-AC43-19BB9898A0A0}" destId="{8AA92594-6AC0-4176-AF8A-9DA363CD0B37}" srcOrd="1" destOrd="0" presId="urn:microsoft.com/office/officeart/2005/8/layout/list1"/>
    <dgm:cxn modelId="{7478F076-4447-4EB5-93C9-9FF1EC22E464}" srcId="{649BAB1B-A13F-42C4-B3EF-11EF6BB729E7}" destId="{F354D829-E351-4025-8727-270868C54043}" srcOrd="2" destOrd="0" parTransId="{1F9F4F4B-CE0D-4CB7-87D3-1520264F3A41}" sibTransId="{DFBCD7A8-0C4C-45EC-B545-073002495182}"/>
    <dgm:cxn modelId="{723BA36C-6CD3-438F-AFCD-BCF33ED0FE22}" type="presOf" srcId="{61943650-3AA7-4E29-9F88-12C819B50FA7}" destId="{11537EF4-8B5E-41B0-8F11-947008064B04}" srcOrd="0" destOrd="1" presId="urn:microsoft.com/office/officeart/2005/8/layout/list1"/>
    <dgm:cxn modelId="{6769AC0E-F813-4C54-9650-74A0FF060B4D}" type="presOf" srcId="{FD1E2A08-4CB3-43B3-836D-63616C9B5B3A}" destId="{3E607801-2927-4C06-9875-2C051A385476}" srcOrd="1" destOrd="0" presId="urn:microsoft.com/office/officeart/2005/8/layout/list1"/>
    <dgm:cxn modelId="{05B2B870-4EE4-4F4F-9432-FDF91F5BDA81}" type="presParOf" srcId="{CE2C6F37-A562-4CBF-8999-3D4E174083B4}" destId="{C41B7E41-4A63-45F6-956C-4646DADAAA48}" srcOrd="0" destOrd="0" presId="urn:microsoft.com/office/officeart/2005/8/layout/list1"/>
    <dgm:cxn modelId="{2427B44F-EDAF-47E8-995A-4F08F19A816A}" type="presParOf" srcId="{C41B7E41-4A63-45F6-956C-4646DADAAA48}" destId="{B37FD48B-7EED-44BE-B581-4F34DF7C3A46}" srcOrd="0" destOrd="0" presId="urn:microsoft.com/office/officeart/2005/8/layout/list1"/>
    <dgm:cxn modelId="{0A96D2A4-7A03-4B7E-BC15-738B14ABD585}" type="presParOf" srcId="{C41B7E41-4A63-45F6-956C-4646DADAAA48}" destId="{399007A4-55CB-489D-9E47-734E2CA94EBE}" srcOrd="1" destOrd="0" presId="urn:microsoft.com/office/officeart/2005/8/layout/list1"/>
    <dgm:cxn modelId="{837F4E2B-FDDC-4D9E-8CCB-51487CEDB976}" type="presParOf" srcId="{CE2C6F37-A562-4CBF-8999-3D4E174083B4}" destId="{74FDA75F-B867-4FBB-A606-EFC5B0EFD355}" srcOrd="1" destOrd="0" presId="urn:microsoft.com/office/officeart/2005/8/layout/list1"/>
    <dgm:cxn modelId="{0E3EBE8B-186C-4533-8737-0A041BE7DBAC}" type="presParOf" srcId="{CE2C6F37-A562-4CBF-8999-3D4E174083B4}" destId="{E0D948EF-AE5E-48AC-948A-3A645156416A}" srcOrd="2" destOrd="0" presId="urn:microsoft.com/office/officeart/2005/8/layout/list1"/>
    <dgm:cxn modelId="{A6DE2C5D-99B8-458E-8E64-980EBA844338}" type="presParOf" srcId="{CE2C6F37-A562-4CBF-8999-3D4E174083B4}" destId="{B643815E-0FEF-4836-AD98-CFE8E4D84866}" srcOrd="3" destOrd="0" presId="urn:microsoft.com/office/officeart/2005/8/layout/list1"/>
    <dgm:cxn modelId="{FDFD89FD-8458-4FCE-85C6-05E098AE25E9}" type="presParOf" srcId="{CE2C6F37-A562-4CBF-8999-3D4E174083B4}" destId="{0F644351-1903-4187-8703-27282F95C57A}" srcOrd="4" destOrd="0" presId="urn:microsoft.com/office/officeart/2005/8/layout/list1"/>
    <dgm:cxn modelId="{68C0AF62-5D7F-4B8E-91C1-6C6615D17A23}" type="presParOf" srcId="{0F644351-1903-4187-8703-27282F95C57A}" destId="{2AF6ABA1-9134-44D6-A9EF-05207FDC64F5}" srcOrd="0" destOrd="0" presId="urn:microsoft.com/office/officeart/2005/8/layout/list1"/>
    <dgm:cxn modelId="{7067B4D4-3397-4ABF-B514-8145265A6DBD}" type="presParOf" srcId="{0F644351-1903-4187-8703-27282F95C57A}" destId="{8AA92594-6AC0-4176-AF8A-9DA363CD0B37}" srcOrd="1" destOrd="0" presId="urn:microsoft.com/office/officeart/2005/8/layout/list1"/>
    <dgm:cxn modelId="{E7C828CC-A311-4918-851B-D5120C927081}" type="presParOf" srcId="{CE2C6F37-A562-4CBF-8999-3D4E174083B4}" destId="{C4814E96-F45B-4229-9289-CFC1856758B1}" srcOrd="5" destOrd="0" presId="urn:microsoft.com/office/officeart/2005/8/layout/list1"/>
    <dgm:cxn modelId="{42211727-DCF0-4C75-B4D1-A074780201FD}" type="presParOf" srcId="{CE2C6F37-A562-4CBF-8999-3D4E174083B4}" destId="{972DF6BC-3F45-4B5A-9B78-11CF1AAB9F8A}" srcOrd="6" destOrd="0" presId="urn:microsoft.com/office/officeart/2005/8/layout/list1"/>
    <dgm:cxn modelId="{7A06E7BD-3707-4C5D-A0B9-E4DAC8D49A19}" type="presParOf" srcId="{CE2C6F37-A562-4CBF-8999-3D4E174083B4}" destId="{77C45A04-B14D-4F88-B173-C3C3B5DBC73F}" srcOrd="7" destOrd="0" presId="urn:microsoft.com/office/officeart/2005/8/layout/list1"/>
    <dgm:cxn modelId="{BBB1DA77-CD86-436D-91D0-02660BAF1D9C}" type="presParOf" srcId="{CE2C6F37-A562-4CBF-8999-3D4E174083B4}" destId="{82B55535-F4A5-4FE7-89D1-08728994CA3F}" srcOrd="8" destOrd="0" presId="urn:microsoft.com/office/officeart/2005/8/layout/list1"/>
    <dgm:cxn modelId="{347C6F42-38BD-4DAF-A14A-E180F9AB897F}" type="presParOf" srcId="{82B55535-F4A5-4FE7-89D1-08728994CA3F}" destId="{F910D587-9FB7-4921-8875-253719058FBB}" srcOrd="0" destOrd="0" presId="urn:microsoft.com/office/officeart/2005/8/layout/list1"/>
    <dgm:cxn modelId="{745F613A-320E-4B11-8C5D-879481D36CF1}" type="presParOf" srcId="{82B55535-F4A5-4FE7-89D1-08728994CA3F}" destId="{9FE2305D-7F2D-4248-9785-1E9EDF706068}" srcOrd="1" destOrd="0" presId="urn:microsoft.com/office/officeart/2005/8/layout/list1"/>
    <dgm:cxn modelId="{792F8610-41FB-4966-9F14-083D0002B708}" type="presParOf" srcId="{CE2C6F37-A562-4CBF-8999-3D4E174083B4}" destId="{DB8E359D-9BD5-4768-8D69-A044754E911B}" srcOrd="9" destOrd="0" presId="urn:microsoft.com/office/officeart/2005/8/layout/list1"/>
    <dgm:cxn modelId="{F773B361-5566-461A-8F27-6F2C44F5723A}" type="presParOf" srcId="{CE2C6F37-A562-4CBF-8999-3D4E174083B4}" destId="{DD75A9D8-DBD7-47D1-88D7-D62DB8988F52}" srcOrd="10" destOrd="0" presId="urn:microsoft.com/office/officeart/2005/8/layout/list1"/>
    <dgm:cxn modelId="{22407F89-212C-4489-BDA5-83B83A5267CF}" type="presParOf" srcId="{CE2C6F37-A562-4CBF-8999-3D4E174083B4}" destId="{1860F39D-5207-4FB6-A6DA-80040C7A1850}" srcOrd="11" destOrd="0" presId="urn:microsoft.com/office/officeart/2005/8/layout/list1"/>
    <dgm:cxn modelId="{E732DD67-139E-4C42-AD21-B5C0A4E80D56}" type="presParOf" srcId="{CE2C6F37-A562-4CBF-8999-3D4E174083B4}" destId="{B51D88A3-3691-4DD0-B7E4-ECB7CC124A4F}" srcOrd="12" destOrd="0" presId="urn:microsoft.com/office/officeart/2005/8/layout/list1"/>
    <dgm:cxn modelId="{CBE42768-E7EC-4068-AC63-6F11B2DDF4F5}" type="presParOf" srcId="{B51D88A3-3691-4DD0-B7E4-ECB7CC124A4F}" destId="{23260824-CE0F-4E35-B576-1EA6D2F87EED}" srcOrd="0" destOrd="0" presId="urn:microsoft.com/office/officeart/2005/8/layout/list1"/>
    <dgm:cxn modelId="{BF52E57F-8681-4B22-9850-343BD603EAA3}" type="presParOf" srcId="{B51D88A3-3691-4DD0-B7E4-ECB7CC124A4F}" destId="{5EBA41C3-4B32-40B4-8954-D7FC185B1340}" srcOrd="1" destOrd="0" presId="urn:microsoft.com/office/officeart/2005/8/layout/list1"/>
    <dgm:cxn modelId="{121514A4-9539-4638-A7B7-B3408AFF2BC4}" type="presParOf" srcId="{CE2C6F37-A562-4CBF-8999-3D4E174083B4}" destId="{F7E443F6-F236-4214-9028-2EACB6B007BB}" srcOrd="13" destOrd="0" presId="urn:microsoft.com/office/officeart/2005/8/layout/list1"/>
    <dgm:cxn modelId="{ABA1541E-4909-4994-BCA1-9F5962F770F6}" type="presParOf" srcId="{CE2C6F37-A562-4CBF-8999-3D4E174083B4}" destId="{11537EF4-8B5E-41B0-8F11-947008064B04}" srcOrd="14" destOrd="0" presId="urn:microsoft.com/office/officeart/2005/8/layout/list1"/>
    <dgm:cxn modelId="{B5A5CB2D-398D-403D-B413-58B7774BDFFE}" type="presParOf" srcId="{CE2C6F37-A562-4CBF-8999-3D4E174083B4}" destId="{B64BF7B6-7521-4147-838C-CA3454E6EEE5}" srcOrd="15" destOrd="0" presId="urn:microsoft.com/office/officeart/2005/8/layout/list1"/>
    <dgm:cxn modelId="{358551DE-FDE1-4F41-B262-0291A2535FB7}" type="presParOf" srcId="{CE2C6F37-A562-4CBF-8999-3D4E174083B4}" destId="{B99407ED-17B3-4A22-9E2B-9834C0B0C3A0}" srcOrd="16" destOrd="0" presId="urn:microsoft.com/office/officeart/2005/8/layout/list1"/>
    <dgm:cxn modelId="{4F42E8DE-26C3-4487-A16C-C1D95AE1D05F}" type="presParOf" srcId="{B99407ED-17B3-4A22-9E2B-9834C0B0C3A0}" destId="{4E18340C-F790-4524-9BF9-1FFF146FD97D}" srcOrd="0" destOrd="0" presId="urn:microsoft.com/office/officeart/2005/8/layout/list1"/>
    <dgm:cxn modelId="{920B0A91-77B3-418D-867C-7B7A7D0C1612}" type="presParOf" srcId="{B99407ED-17B3-4A22-9E2B-9834C0B0C3A0}" destId="{3E607801-2927-4C06-9875-2C051A385476}" srcOrd="1" destOrd="0" presId="urn:microsoft.com/office/officeart/2005/8/layout/list1"/>
    <dgm:cxn modelId="{85EE5BC0-E9F2-47D2-9C9E-567F0393A44B}" type="presParOf" srcId="{CE2C6F37-A562-4CBF-8999-3D4E174083B4}" destId="{ED4484F2-94EE-4505-B3F0-0BD0CB2CC815}" srcOrd="17" destOrd="0" presId="urn:microsoft.com/office/officeart/2005/8/layout/list1"/>
    <dgm:cxn modelId="{136AA49C-B30F-4433-A7EE-FEE35657D4A0}" type="presParOf" srcId="{CE2C6F37-A562-4CBF-8999-3D4E174083B4}" destId="{88DA0CFB-E49A-47D0-AC43-FE5DECDF6E8B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EDAF4C0-3BB8-493F-8C8A-F2B8B2F1662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FF76B9D1-4DBD-41D3-903B-BA8114886671}">
      <dgm:prSet custT="1"/>
      <dgm:spPr/>
      <dgm:t>
        <a:bodyPr/>
        <a:lstStyle/>
        <a:p>
          <a:pPr rtl="0"/>
          <a:r>
            <a:rPr lang="it-IT" sz="1800" b="1" i="0" baseline="0" dirty="0" smtClean="0"/>
            <a:t>Rifiuto dei materiali non conformi:</a:t>
          </a:r>
          <a:endParaRPr lang="it-IT" sz="1800" dirty="0"/>
        </a:p>
      </dgm:t>
    </dgm:pt>
    <dgm:pt modelId="{805FCDC6-DAC2-4C85-B9CC-907121012986}" type="parTrans" cxnId="{BDAFB3F8-1B8E-41BF-B733-C3AFC7D88516}">
      <dgm:prSet/>
      <dgm:spPr/>
      <dgm:t>
        <a:bodyPr/>
        <a:lstStyle/>
        <a:p>
          <a:endParaRPr lang="it-IT"/>
        </a:p>
      </dgm:t>
    </dgm:pt>
    <dgm:pt modelId="{CB38B73D-D3AA-4691-9D2F-3B3E4FD3B51B}" type="sibTrans" cxnId="{BDAFB3F8-1B8E-41BF-B733-C3AFC7D88516}">
      <dgm:prSet/>
      <dgm:spPr/>
      <dgm:t>
        <a:bodyPr/>
        <a:lstStyle/>
        <a:p>
          <a:endParaRPr lang="it-IT"/>
        </a:p>
      </dgm:t>
    </dgm:pt>
    <dgm:pt modelId="{4D7AC38C-2428-431C-B59B-175559696D6F}">
      <dgm:prSet/>
      <dgm:spPr/>
      <dgm:t>
        <a:bodyPr/>
        <a:lstStyle/>
        <a:p>
          <a:pPr rtl="0"/>
          <a:r>
            <a:rPr lang="it-IT" b="0" i="0" baseline="0" smtClean="0"/>
            <a:t>Il direttore dei lavori può rifiutare materiali e componenti non conformi alle normative tecniche nazionali o europee o ai requisiti contrattuali. L'esecutore è obbligato a sostituirli a proprie spese.</a:t>
          </a:r>
          <a:endParaRPr lang="it-IT"/>
        </a:p>
      </dgm:t>
    </dgm:pt>
    <dgm:pt modelId="{7AF6A160-73C3-404F-BF32-DAC74C8F39CB}" type="parTrans" cxnId="{F7A76BFD-5C08-4F89-866B-79A0287FB4AF}">
      <dgm:prSet/>
      <dgm:spPr/>
      <dgm:t>
        <a:bodyPr/>
        <a:lstStyle/>
        <a:p>
          <a:endParaRPr lang="it-IT"/>
        </a:p>
      </dgm:t>
    </dgm:pt>
    <dgm:pt modelId="{E2C0EF6B-6693-490D-B5E9-9FAD65DDF933}" type="sibTrans" cxnId="{F7A76BFD-5C08-4F89-866B-79A0287FB4AF}">
      <dgm:prSet/>
      <dgm:spPr/>
      <dgm:t>
        <a:bodyPr/>
        <a:lstStyle/>
        <a:p>
          <a:endParaRPr lang="it-IT"/>
        </a:p>
      </dgm:t>
    </dgm:pt>
    <dgm:pt modelId="{B4C24B16-A463-4820-A6FF-344FF4E06464}">
      <dgm:prSet/>
      <dgm:spPr/>
      <dgm:t>
        <a:bodyPr/>
        <a:lstStyle/>
        <a:p>
          <a:pPr rtl="0"/>
          <a:r>
            <a:rPr lang="it-IT" b="0" i="0" baseline="0" smtClean="0"/>
            <a:t>Se l'esecutore non effettua la rimozione entro i termini, la stazione appaltante può provvedere direttamente, addebitando i costi all'esecutore.</a:t>
          </a:r>
          <a:endParaRPr lang="it-IT"/>
        </a:p>
      </dgm:t>
    </dgm:pt>
    <dgm:pt modelId="{8F7A2941-ACE1-4433-8B1C-152AA796CB84}" type="parTrans" cxnId="{D58ECCE1-1764-4858-949D-91386357191A}">
      <dgm:prSet/>
      <dgm:spPr/>
      <dgm:t>
        <a:bodyPr/>
        <a:lstStyle/>
        <a:p>
          <a:endParaRPr lang="it-IT"/>
        </a:p>
      </dgm:t>
    </dgm:pt>
    <dgm:pt modelId="{AC9830AA-EBEF-4F74-9284-42A43A823748}" type="sibTrans" cxnId="{D58ECCE1-1764-4858-949D-91386357191A}">
      <dgm:prSet/>
      <dgm:spPr/>
      <dgm:t>
        <a:bodyPr/>
        <a:lstStyle/>
        <a:p>
          <a:endParaRPr lang="it-IT"/>
        </a:p>
      </dgm:t>
    </dgm:pt>
    <dgm:pt modelId="{68CE89D5-3DDA-42B2-AF4D-D5D91F813144}">
      <dgm:prSet/>
      <dgm:spPr/>
      <dgm:t>
        <a:bodyPr/>
        <a:lstStyle/>
        <a:p>
          <a:pPr rtl="0"/>
          <a:r>
            <a:rPr lang="it-IT" b="0" i="0" baseline="0" smtClean="0"/>
            <a:t>L'accettazione definitiva dei materiali avviene solo dopo la loro posa in opera, ma i materiali rimangono soggetti ai diritti della stazione appaltante in sede di collaudo.</a:t>
          </a:r>
          <a:endParaRPr lang="it-IT"/>
        </a:p>
      </dgm:t>
    </dgm:pt>
    <dgm:pt modelId="{717B3015-C810-4BC8-BD34-BDD7364CD4C7}" type="parTrans" cxnId="{9A17C8A5-C07A-4814-BB9A-042FCF0C5217}">
      <dgm:prSet/>
      <dgm:spPr/>
      <dgm:t>
        <a:bodyPr/>
        <a:lstStyle/>
        <a:p>
          <a:endParaRPr lang="it-IT"/>
        </a:p>
      </dgm:t>
    </dgm:pt>
    <dgm:pt modelId="{3543D910-B2E2-4589-BB14-F9011A8C6B01}" type="sibTrans" cxnId="{9A17C8A5-C07A-4814-BB9A-042FCF0C5217}">
      <dgm:prSet/>
      <dgm:spPr/>
      <dgm:t>
        <a:bodyPr/>
        <a:lstStyle/>
        <a:p>
          <a:endParaRPr lang="it-IT"/>
        </a:p>
      </dgm:t>
    </dgm:pt>
    <dgm:pt modelId="{F590CE9D-0899-4025-A8B6-DCA43AC59802}">
      <dgm:prSet custT="1"/>
      <dgm:spPr/>
      <dgm:t>
        <a:bodyPr/>
        <a:lstStyle/>
        <a:p>
          <a:pPr rtl="0"/>
          <a:r>
            <a:rPr lang="it-IT" sz="1800" b="1" i="0" baseline="0" dirty="0" smtClean="0"/>
            <a:t>Materiali a rischio dell’esecutore:</a:t>
          </a:r>
          <a:endParaRPr lang="it-IT" sz="1800" dirty="0"/>
        </a:p>
      </dgm:t>
    </dgm:pt>
    <dgm:pt modelId="{4C83F1DE-8613-439F-9563-8D9E88264253}" type="parTrans" cxnId="{32AE7CAB-91B1-4D24-8112-00D94D9BF87C}">
      <dgm:prSet/>
      <dgm:spPr/>
      <dgm:t>
        <a:bodyPr/>
        <a:lstStyle/>
        <a:p>
          <a:endParaRPr lang="it-IT"/>
        </a:p>
      </dgm:t>
    </dgm:pt>
    <dgm:pt modelId="{DB8A3709-E650-44C2-8B16-C5E890F85D83}" type="sibTrans" cxnId="{32AE7CAB-91B1-4D24-8112-00D94D9BF87C}">
      <dgm:prSet/>
      <dgm:spPr/>
      <dgm:t>
        <a:bodyPr/>
        <a:lstStyle/>
        <a:p>
          <a:endParaRPr lang="it-IT"/>
        </a:p>
      </dgm:t>
    </dgm:pt>
    <dgm:pt modelId="{E926D5BB-4A10-482C-A99A-0B6D2D225FDE}">
      <dgm:prSet/>
      <dgm:spPr/>
      <dgm:t>
        <a:bodyPr/>
        <a:lstStyle/>
        <a:p>
          <a:pPr rtl="0"/>
          <a:r>
            <a:rPr lang="it-IT" b="0" i="0" baseline="0" smtClean="0"/>
            <a:t>I materiali portati in contabilità sono a rischio dell’esecutore e possono essere rifiutati dal direttore dei lavori se evidenziano difetti, scarsa qualità o non corrispondono ai requisiti contrattuali.</a:t>
          </a:r>
          <a:endParaRPr lang="it-IT"/>
        </a:p>
      </dgm:t>
    </dgm:pt>
    <dgm:pt modelId="{F9AB60AD-17BB-4159-A298-7D1A3BD6B723}" type="parTrans" cxnId="{D6F55BB7-5870-4DED-BAB0-C5B098E76EAE}">
      <dgm:prSet/>
      <dgm:spPr/>
      <dgm:t>
        <a:bodyPr/>
        <a:lstStyle/>
        <a:p>
          <a:endParaRPr lang="it-IT"/>
        </a:p>
      </dgm:t>
    </dgm:pt>
    <dgm:pt modelId="{CF2AE708-7A05-4BEB-A276-B7C67DABBD64}" type="sibTrans" cxnId="{D6F55BB7-5870-4DED-BAB0-C5B098E76EAE}">
      <dgm:prSet/>
      <dgm:spPr/>
      <dgm:t>
        <a:bodyPr/>
        <a:lstStyle/>
        <a:p>
          <a:endParaRPr lang="it-IT"/>
        </a:p>
      </dgm:t>
    </dgm:pt>
    <dgm:pt modelId="{957CE39D-993F-49DF-A955-41DD01AF7BD0}">
      <dgm:prSet/>
      <dgm:spPr/>
      <dgm:t>
        <a:bodyPr/>
        <a:lstStyle/>
        <a:p>
          <a:pPr rtl="0"/>
          <a:r>
            <a:rPr lang="it-IT" b="0" i="0" baseline="0" smtClean="0"/>
            <a:t>Il rifiuto deve essere registrato entro 15 giorni dalla scoperta della non conformità.</a:t>
          </a:r>
          <a:endParaRPr lang="it-IT"/>
        </a:p>
      </dgm:t>
    </dgm:pt>
    <dgm:pt modelId="{FE085393-E9BC-4382-85E7-1AEF83E524DB}" type="parTrans" cxnId="{8E48BBAC-93A2-497B-8195-F640C9880D9C}">
      <dgm:prSet/>
      <dgm:spPr/>
      <dgm:t>
        <a:bodyPr/>
        <a:lstStyle/>
        <a:p>
          <a:endParaRPr lang="it-IT"/>
        </a:p>
      </dgm:t>
    </dgm:pt>
    <dgm:pt modelId="{07BB5208-5126-498C-BAA5-B960D887C00F}" type="sibTrans" cxnId="{8E48BBAC-93A2-497B-8195-F640C9880D9C}">
      <dgm:prSet/>
      <dgm:spPr/>
      <dgm:t>
        <a:bodyPr/>
        <a:lstStyle/>
        <a:p>
          <a:endParaRPr lang="it-IT"/>
        </a:p>
      </dgm:t>
    </dgm:pt>
    <dgm:pt modelId="{DE7A95A8-97A9-49F3-BE2A-A400EB0BECE5}" type="pres">
      <dgm:prSet presAssocID="{7EDAF4C0-3BB8-493F-8C8A-F2B8B2F16624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it-IT"/>
        </a:p>
      </dgm:t>
    </dgm:pt>
    <dgm:pt modelId="{E7315D43-736D-41AD-8C55-BF744CD877CF}" type="pres">
      <dgm:prSet presAssocID="{FF76B9D1-4DBD-41D3-903B-BA8114886671}" presName="thickLine" presStyleLbl="alignNode1" presStyleIdx="0" presStyleCnt="7"/>
      <dgm:spPr/>
    </dgm:pt>
    <dgm:pt modelId="{5FA8CE09-62C5-484F-B4B8-36E870AB05B8}" type="pres">
      <dgm:prSet presAssocID="{FF76B9D1-4DBD-41D3-903B-BA8114886671}" presName="horz1" presStyleCnt="0"/>
      <dgm:spPr/>
    </dgm:pt>
    <dgm:pt modelId="{71336A1F-5885-47D5-9B98-FF25E5FA080A}" type="pres">
      <dgm:prSet presAssocID="{FF76B9D1-4DBD-41D3-903B-BA8114886671}" presName="tx1" presStyleLbl="revTx" presStyleIdx="0" presStyleCnt="7"/>
      <dgm:spPr/>
      <dgm:t>
        <a:bodyPr/>
        <a:lstStyle/>
        <a:p>
          <a:endParaRPr lang="it-IT"/>
        </a:p>
      </dgm:t>
    </dgm:pt>
    <dgm:pt modelId="{B86940AF-43B5-4485-9F7B-45B31CD4DA40}" type="pres">
      <dgm:prSet presAssocID="{FF76B9D1-4DBD-41D3-903B-BA8114886671}" presName="vert1" presStyleCnt="0"/>
      <dgm:spPr/>
    </dgm:pt>
    <dgm:pt modelId="{2976A097-C1AE-4AE4-BC16-88132E2F97A9}" type="pres">
      <dgm:prSet presAssocID="{4D7AC38C-2428-431C-B59B-175559696D6F}" presName="thickLine" presStyleLbl="alignNode1" presStyleIdx="1" presStyleCnt="7"/>
      <dgm:spPr/>
    </dgm:pt>
    <dgm:pt modelId="{D7298284-ADFF-4A61-964C-6F4EC33D5BB1}" type="pres">
      <dgm:prSet presAssocID="{4D7AC38C-2428-431C-B59B-175559696D6F}" presName="horz1" presStyleCnt="0"/>
      <dgm:spPr/>
    </dgm:pt>
    <dgm:pt modelId="{CFB9824E-2712-4F1D-9A09-D20125CB987C}" type="pres">
      <dgm:prSet presAssocID="{4D7AC38C-2428-431C-B59B-175559696D6F}" presName="tx1" presStyleLbl="revTx" presStyleIdx="1" presStyleCnt="7"/>
      <dgm:spPr/>
      <dgm:t>
        <a:bodyPr/>
        <a:lstStyle/>
        <a:p>
          <a:endParaRPr lang="it-IT"/>
        </a:p>
      </dgm:t>
    </dgm:pt>
    <dgm:pt modelId="{6E69C3AD-FACB-494C-8244-C64D26015674}" type="pres">
      <dgm:prSet presAssocID="{4D7AC38C-2428-431C-B59B-175559696D6F}" presName="vert1" presStyleCnt="0"/>
      <dgm:spPr/>
    </dgm:pt>
    <dgm:pt modelId="{93F0F8DA-59DE-4B49-901E-8FB095C56D06}" type="pres">
      <dgm:prSet presAssocID="{B4C24B16-A463-4820-A6FF-344FF4E06464}" presName="thickLine" presStyleLbl="alignNode1" presStyleIdx="2" presStyleCnt="7"/>
      <dgm:spPr/>
    </dgm:pt>
    <dgm:pt modelId="{0728E89E-3401-4931-A467-69FF36FDBDB6}" type="pres">
      <dgm:prSet presAssocID="{B4C24B16-A463-4820-A6FF-344FF4E06464}" presName="horz1" presStyleCnt="0"/>
      <dgm:spPr/>
    </dgm:pt>
    <dgm:pt modelId="{8783B96B-2D56-453F-ADF5-CE6B2D03B694}" type="pres">
      <dgm:prSet presAssocID="{B4C24B16-A463-4820-A6FF-344FF4E06464}" presName="tx1" presStyleLbl="revTx" presStyleIdx="2" presStyleCnt="7"/>
      <dgm:spPr/>
      <dgm:t>
        <a:bodyPr/>
        <a:lstStyle/>
        <a:p>
          <a:endParaRPr lang="it-IT"/>
        </a:p>
      </dgm:t>
    </dgm:pt>
    <dgm:pt modelId="{E783790B-B281-4C47-8669-B52B553191A7}" type="pres">
      <dgm:prSet presAssocID="{B4C24B16-A463-4820-A6FF-344FF4E06464}" presName="vert1" presStyleCnt="0"/>
      <dgm:spPr/>
    </dgm:pt>
    <dgm:pt modelId="{98175317-E4C6-4517-A90A-6589521838F7}" type="pres">
      <dgm:prSet presAssocID="{68CE89D5-3DDA-42B2-AF4D-D5D91F813144}" presName="thickLine" presStyleLbl="alignNode1" presStyleIdx="3" presStyleCnt="7"/>
      <dgm:spPr/>
    </dgm:pt>
    <dgm:pt modelId="{3BD4E354-E2E2-423F-B056-2CF7231758D3}" type="pres">
      <dgm:prSet presAssocID="{68CE89D5-3DDA-42B2-AF4D-D5D91F813144}" presName="horz1" presStyleCnt="0"/>
      <dgm:spPr/>
    </dgm:pt>
    <dgm:pt modelId="{F414FAC2-D165-47E6-8892-A3633BFA2BB2}" type="pres">
      <dgm:prSet presAssocID="{68CE89D5-3DDA-42B2-AF4D-D5D91F813144}" presName="tx1" presStyleLbl="revTx" presStyleIdx="3" presStyleCnt="7"/>
      <dgm:spPr/>
      <dgm:t>
        <a:bodyPr/>
        <a:lstStyle/>
        <a:p>
          <a:endParaRPr lang="it-IT"/>
        </a:p>
      </dgm:t>
    </dgm:pt>
    <dgm:pt modelId="{6CDC26F3-C098-4C28-A07E-8A0296436190}" type="pres">
      <dgm:prSet presAssocID="{68CE89D5-3DDA-42B2-AF4D-D5D91F813144}" presName="vert1" presStyleCnt="0"/>
      <dgm:spPr/>
    </dgm:pt>
    <dgm:pt modelId="{E70C00D7-3980-4110-8718-AB80508C77E0}" type="pres">
      <dgm:prSet presAssocID="{F590CE9D-0899-4025-A8B6-DCA43AC59802}" presName="thickLine" presStyleLbl="alignNode1" presStyleIdx="4" presStyleCnt="7"/>
      <dgm:spPr/>
    </dgm:pt>
    <dgm:pt modelId="{DF997533-A05B-4A27-AB73-E14425C1C580}" type="pres">
      <dgm:prSet presAssocID="{F590CE9D-0899-4025-A8B6-DCA43AC59802}" presName="horz1" presStyleCnt="0"/>
      <dgm:spPr/>
    </dgm:pt>
    <dgm:pt modelId="{869150DB-72CB-483D-9838-8A67D79A6727}" type="pres">
      <dgm:prSet presAssocID="{F590CE9D-0899-4025-A8B6-DCA43AC59802}" presName="tx1" presStyleLbl="revTx" presStyleIdx="4" presStyleCnt="7"/>
      <dgm:spPr/>
      <dgm:t>
        <a:bodyPr/>
        <a:lstStyle/>
        <a:p>
          <a:endParaRPr lang="it-IT"/>
        </a:p>
      </dgm:t>
    </dgm:pt>
    <dgm:pt modelId="{CB0EE366-148C-4618-A100-3D105C7AB45C}" type="pres">
      <dgm:prSet presAssocID="{F590CE9D-0899-4025-A8B6-DCA43AC59802}" presName="vert1" presStyleCnt="0"/>
      <dgm:spPr/>
    </dgm:pt>
    <dgm:pt modelId="{5F5F55C0-F5ED-47D6-9348-EE3A84E1A699}" type="pres">
      <dgm:prSet presAssocID="{E926D5BB-4A10-482C-A99A-0B6D2D225FDE}" presName="thickLine" presStyleLbl="alignNode1" presStyleIdx="5" presStyleCnt="7"/>
      <dgm:spPr/>
    </dgm:pt>
    <dgm:pt modelId="{75787EEE-0B91-4FF4-9D6B-524346824AC2}" type="pres">
      <dgm:prSet presAssocID="{E926D5BB-4A10-482C-A99A-0B6D2D225FDE}" presName="horz1" presStyleCnt="0"/>
      <dgm:spPr/>
    </dgm:pt>
    <dgm:pt modelId="{CDDF9D4C-D321-4C90-9947-1B2C9CA42123}" type="pres">
      <dgm:prSet presAssocID="{E926D5BB-4A10-482C-A99A-0B6D2D225FDE}" presName="tx1" presStyleLbl="revTx" presStyleIdx="5" presStyleCnt="7"/>
      <dgm:spPr/>
      <dgm:t>
        <a:bodyPr/>
        <a:lstStyle/>
        <a:p>
          <a:endParaRPr lang="it-IT"/>
        </a:p>
      </dgm:t>
    </dgm:pt>
    <dgm:pt modelId="{7839A151-2759-4A57-8D63-EBC45EBABBFE}" type="pres">
      <dgm:prSet presAssocID="{E926D5BB-4A10-482C-A99A-0B6D2D225FDE}" presName="vert1" presStyleCnt="0"/>
      <dgm:spPr/>
    </dgm:pt>
    <dgm:pt modelId="{64FB22E7-777E-422C-AF27-6B57E4A6F7EC}" type="pres">
      <dgm:prSet presAssocID="{957CE39D-993F-49DF-A955-41DD01AF7BD0}" presName="thickLine" presStyleLbl="alignNode1" presStyleIdx="6" presStyleCnt="7"/>
      <dgm:spPr/>
    </dgm:pt>
    <dgm:pt modelId="{21B2202D-A5EF-43CD-9AC5-DB637004CDFD}" type="pres">
      <dgm:prSet presAssocID="{957CE39D-993F-49DF-A955-41DD01AF7BD0}" presName="horz1" presStyleCnt="0"/>
      <dgm:spPr/>
    </dgm:pt>
    <dgm:pt modelId="{DDBF4005-9E4D-486A-A38B-9D7205D1C0BD}" type="pres">
      <dgm:prSet presAssocID="{957CE39D-993F-49DF-A955-41DD01AF7BD0}" presName="tx1" presStyleLbl="revTx" presStyleIdx="6" presStyleCnt="7"/>
      <dgm:spPr/>
      <dgm:t>
        <a:bodyPr/>
        <a:lstStyle/>
        <a:p>
          <a:endParaRPr lang="it-IT"/>
        </a:p>
      </dgm:t>
    </dgm:pt>
    <dgm:pt modelId="{9D7884DB-750A-4C06-9C7D-A5A18AB8FBBD}" type="pres">
      <dgm:prSet presAssocID="{957CE39D-993F-49DF-A955-41DD01AF7BD0}" presName="vert1" presStyleCnt="0"/>
      <dgm:spPr/>
    </dgm:pt>
  </dgm:ptLst>
  <dgm:cxnLst>
    <dgm:cxn modelId="{D6F55BB7-5870-4DED-BAB0-C5B098E76EAE}" srcId="{7EDAF4C0-3BB8-493F-8C8A-F2B8B2F16624}" destId="{E926D5BB-4A10-482C-A99A-0B6D2D225FDE}" srcOrd="5" destOrd="0" parTransId="{F9AB60AD-17BB-4159-A298-7D1A3BD6B723}" sibTransId="{CF2AE708-7A05-4BEB-A276-B7C67DABBD64}"/>
    <dgm:cxn modelId="{9A17C8A5-C07A-4814-BB9A-042FCF0C5217}" srcId="{7EDAF4C0-3BB8-493F-8C8A-F2B8B2F16624}" destId="{68CE89D5-3DDA-42B2-AF4D-D5D91F813144}" srcOrd="3" destOrd="0" parTransId="{717B3015-C810-4BC8-BD34-BDD7364CD4C7}" sibTransId="{3543D910-B2E2-4589-BB14-F9011A8C6B01}"/>
    <dgm:cxn modelId="{65C6D187-CE9E-4F53-8530-1FCA03A49EA2}" type="presOf" srcId="{957CE39D-993F-49DF-A955-41DD01AF7BD0}" destId="{DDBF4005-9E4D-486A-A38B-9D7205D1C0BD}" srcOrd="0" destOrd="0" presId="urn:microsoft.com/office/officeart/2008/layout/LinedList"/>
    <dgm:cxn modelId="{32AE7CAB-91B1-4D24-8112-00D94D9BF87C}" srcId="{7EDAF4C0-3BB8-493F-8C8A-F2B8B2F16624}" destId="{F590CE9D-0899-4025-A8B6-DCA43AC59802}" srcOrd="4" destOrd="0" parTransId="{4C83F1DE-8613-439F-9563-8D9E88264253}" sibTransId="{DB8A3709-E650-44C2-8B16-C5E890F85D83}"/>
    <dgm:cxn modelId="{068A53B8-FC47-4887-B0E2-57E60D8F41FC}" type="presOf" srcId="{4D7AC38C-2428-431C-B59B-175559696D6F}" destId="{CFB9824E-2712-4F1D-9A09-D20125CB987C}" srcOrd="0" destOrd="0" presId="urn:microsoft.com/office/officeart/2008/layout/LinedList"/>
    <dgm:cxn modelId="{D58ECCE1-1764-4858-949D-91386357191A}" srcId="{7EDAF4C0-3BB8-493F-8C8A-F2B8B2F16624}" destId="{B4C24B16-A463-4820-A6FF-344FF4E06464}" srcOrd="2" destOrd="0" parTransId="{8F7A2941-ACE1-4433-8B1C-152AA796CB84}" sibTransId="{AC9830AA-EBEF-4F74-9284-42A43A823748}"/>
    <dgm:cxn modelId="{966D1E6F-121C-41A9-A917-5CA374A185FC}" type="presOf" srcId="{68CE89D5-3DDA-42B2-AF4D-D5D91F813144}" destId="{F414FAC2-D165-47E6-8892-A3633BFA2BB2}" srcOrd="0" destOrd="0" presId="urn:microsoft.com/office/officeart/2008/layout/LinedList"/>
    <dgm:cxn modelId="{5B4EFCFC-297F-4832-B874-01B29AA4E3B1}" type="presOf" srcId="{B4C24B16-A463-4820-A6FF-344FF4E06464}" destId="{8783B96B-2D56-453F-ADF5-CE6B2D03B694}" srcOrd="0" destOrd="0" presId="urn:microsoft.com/office/officeart/2008/layout/LinedList"/>
    <dgm:cxn modelId="{5F601E70-8CC7-44DE-A447-FFEDCEC8DC23}" type="presOf" srcId="{F590CE9D-0899-4025-A8B6-DCA43AC59802}" destId="{869150DB-72CB-483D-9838-8A67D79A6727}" srcOrd="0" destOrd="0" presId="urn:microsoft.com/office/officeart/2008/layout/LinedList"/>
    <dgm:cxn modelId="{D8B07AD6-87A5-41BB-8820-BDAC2666A9F6}" type="presOf" srcId="{E926D5BB-4A10-482C-A99A-0B6D2D225FDE}" destId="{CDDF9D4C-D321-4C90-9947-1B2C9CA42123}" srcOrd="0" destOrd="0" presId="urn:microsoft.com/office/officeart/2008/layout/LinedList"/>
    <dgm:cxn modelId="{F7A76BFD-5C08-4F89-866B-79A0287FB4AF}" srcId="{7EDAF4C0-3BB8-493F-8C8A-F2B8B2F16624}" destId="{4D7AC38C-2428-431C-B59B-175559696D6F}" srcOrd="1" destOrd="0" parTransId="{7AF6A160-73C3-404F-BF32-DAC74C8F39CB}" sibTransId="{E2C0EF6B-6693-490D-B5E9-9FAD65DDF933}"/>
    <dgm:cxn modelId="{709BC506-C7E1-441D-879D-1CF3616CCCFB}" type="presOf" srcId="{FF76B9D1-4DBD-41D3-903B-BA8114886671}" destId="{71336A1F-5885-47D5-9B98-FF25E5FA080A}" srcOrd="0" destOrd="0" presId="urn:microsoft.com/office/officeart/2008/layout/LinedList"/>
    <dgm:cxn modelId="{BDAFB3F8-1B8E-41BF-B733-C3AFC7D88516}" srcId="{7EDAF4C0-3BB8-493F-8C8A-F2B8B2F16624}" destId="{FF76B9D1-4DBD-41D3-903B-BA8114886671}" srcOrd="0" destOrd="0" parTransId="{805FCDC6-DAC2-4C85-B9CC-907121012986}" sibTransId="{CB38B73D-D3AA-4691-9D2F-3B3E4FD3B51B}"/>
    <dgm:cxn modelId="{8E48BBAC-93A2-497B-8195-F640C9880D9C}" srcId="{7EDAF4C0-3BB8-493F-8C8A-F2B8B2F16624}" destId="{957CE39D-993F-49DF-A955-41DD01AF7BD0}" srcOrd="6" destOrd="0" parTransId="{FE085393-E9BC-4382-85E7-1AEF83E524DB}" sibTransId="{07BB5208-5126-498C-BAA5-B960D887C00F}"/>
    <dgm:cxn modelId="{58F96FDA-C52E-46D8-9D3A-88F7F8C10861}" type="presOf" srcId="{7EDAF4C0-3BB8-493F-8C8A-F2B8B2F16624}" destId="{DE7A95A8-97A9-49F3-BE2A-A400EB0BECE5}" srcOrd="0" destOrd="0" presId="urn:microsoft.com/office/officeart/2008/layout/LinedList"/>
    <dgm:cxn modelId="{B49588C3-CFC0-421C-9BFE-ED7228510696}" type="presParOf" srcId="{DE7A95A8-97A9-49F3-BE2A-A400EB0BECE5}" destId="{E7315D43-736D-41AD-8C55-BF744CD877CF}" srcOrd="0" destOrd="0" presId="urn:microsoft.com/office/officeart/2008/layout/LinedList"/>
    <dgm:cxn modelId="{AEB43B15-A90B-4E01-B9AF-7FDCE611794C}" type="presParOf" srcId="{DE7A95A8-97A9-49F3-BE2A-A400EB0BECE5}" destId="{5FA8CE09-62C5-484F-B4B8-36E870AB05B8}" srcOrd="1" destOrd="0" presId="urn:microsoft.com/office/officeart/2008/layout/LinedList"/>
    <dgm:cxn modelId="{ED447F0C-6065-43A0-B6E6-0384F89F7463}" type="presParOf" srcId="{5FA8CE09-62C5-484F-B4B8-36E870AB05B8}" destId="{71336A1F-5885-47D5-9B98-FF25E5FA080A}" srcOrd="0" destOrd="0" presId="urn:microsoft.com/office/officeart/2008/layout/LinedList"/>
    <dgm:cxn modelId="{C29F649C-674D-4467-8600-1860A417AED6}" type="presParOf" srcId="{5FA8CE09-62C5-484F-B4B8-36E870AB05B8}" destId="{B86940AF-43B5-4485-9F7B-45B31CD4DA40}" srcOrd="1" destOrd="0" presId="urn:microsoft.com/office/officeart/2008/layout/LinedList"/>
    <dgm:cxn modelId="{297AE32D-98A1-494D-B364-E4E4F186FEC8}" type="presParOf" srcId="{DE7A95A8-97A9-49F3-BE2A-A400EB0BECE5}" destId="{2976A097-C1AE-4AE4-BC16-88132E2F97A9}" srcOrd="2" destOrd="0" presId="urn:microsoft.com/office/officeart/2008/layout/LinedList"/>
    <dgm:cxn modelId="{DC985111-1FD4-4AE3-B481-38925B599FC0}" type="presParOf" srcId="{DE7A95A8-97A9-49F3-BE2A-A400EB0BECE5}" destId="{D7298284-ADFF-4A61-964C-6F4EC33D5BB1}" srcOrd="3" destOrd="0" presId="urn:microsoft.com/office/officeart/2008/layout/LinedList"/>
    <dgm:cxn modelId="{80EA1B3C-E00F-4183-A730-5A00A46A8292}" type="presParOf" srcId="{D7298284-ADFF-4A61-964C-6F4EC33D5BB1}" destId="{CFB9824E-2712-4F1D-9A09-D20125CB987C}" srcOrd="0" destOrd="0" presId="urn:microsoft.com/office/officeart/2008/layout/LinedList"/>
    <dgm:cxn modelId="{7673196E-763C-4AC4-9426-B2EDE3175537}" type="presParOf" srcId="{D7298284-ADFF-4A61-964C-6F4EC33D5BB1}" destId="{6E69C3AD-FACB-494C-8244-C64D26015674}" srcOrd="1" destOrd="0" presId="urn:microsoft.com/office/officeart/2008/layout/LinedList"/>
    <dgm:cxn modelId="{CE633A08-B176-4D6B-842E-ACC92D565553}" type="presParOf" srcId="{DE7A95A8-97A9-49F3-BE2A-A400EB0BECE5}" destId="{93F0F8DA-59DE-4B49-901E-8FB095C56D06}" srcOrd="4" destOrd="0" presId="urn:microsoft.com/office/officeart/2008/layout/LinedList"/>
    <dgm:cxn modelId="{E0986E0E-E4DD-47E2-8F35-164B602E4282}" type="presParOf" srcId="{DE7A95A8-97A9-49F3-BE2A-A400EB0BECE5}" destId="{0728E89E-3401-4931-A467-69FF36FDBDB6}" srcOrd="5" destOrd="0" presId="urn:microsoft.com/office/officeart/2008/layout/LinedList"/>
    <dgm:cxn modelId="{89BA9CC7-11D9-4CFF-B102-FD38B8F0F7A7}" type="presParOf" srcId="{0728E89E-3401-4931-A467-69FF36FDBDB6}" destId="{8783B96B-2D56-453F-ADF5-CE6B2D03B694}" srcOrd="0" destOrd="0" presId="urn:microsoft.com/office/officeart/2008/layout/LinedList"/>
    <dgm:cxn modelId="{3EDE3F87-B96D-46A2-92F9-936B45D61AC6}" type="presParOf" srcId="{0728E89E-3401-4931-A467-69FF36FDBDB6}" destId="{E783790B-B281-4C47-8669-B52B553191A7}" srcOrd="1" destOrd="0" presId="urn:microsoft.com/office/officeart/2008/layout/LinedList"/>
    <dgm:cxn modelId="{8793F077-B704-44CE-8FE4-5FF1DE68F84D}" type="presParOf" srcId="{DE7A95A8-97A9-49F3-BE2A-A400EB0BECE5}" destId="{98175317-E4C6-4517-A90A-6589521838F7}" srcOrd="6" destOrd="0" presId="urn:microsoft.com/office/officeart/2008/layout/LinedList"/>
    <dgm:cxn modelId="{8E025AD1-8374-4683-BB19-AE16460F508A}" type="presParOf" srcId="{DE7A95A8-97A9-49F3-BE2A-A400EB0BECE5}" destId="{3BD4E354-E2E2-423F-B056-2CF7231758D3}" srcOrd="7" destOrd="0" presId="urn:microsoft.com/office/officeart/2008/layout/LinedList"/>
    <dgm:cxn modelId="{A80843E1-79DE-4A43-A077-E599BE58F9CD}" type="presParOf" srcId="{3BD4E354-E2E2-423F-B056-2CF7231758D3}" destId="{F414FAC2-D165-47E6-8892-A3633BFA2BB2}" srcOrd="0" destOrd="0" presId="urn:microsoft.com/office/officeart/2008/layout/LinedList"/>
    <dgm:cxn modelId="{15B7991F-8557-4268-A86D-4A35C46D521A}" type="presParOf" srcId="{3BD4E354-E2E2-423F-B056-2CF7231758D3}" destId="{6CDC26F3-C098-4C28-A07E-8A0296436190}" srcOrd="1" destOrd="0" presId="urn:microsoft.com/office/officeart/2008/layout/LinedList"/>
    <dgm:cxn modelId="{9CF4F85F-04EC-4FAB-9C77-6C06A88AFE8A}" type="presParOf" srcId="{DE7A95A8-97A9-49F3-BE2A-A400EB0BECE5}" destId="{E70C00D7-3980-4110-8718-AB80508C77E0}" srcOrd="8" destOrd="0" presId="urn:microsoft.com/office/officeart/2008/layout/LinedList"/>
    <dgm:cxn modelId="{B3B9001C-A4CB-4FA9-B513-8C8F54E0A62C}" type="presParOf" srcId="{DE7A95A8-97A9-49F3-BE2A-A400EB0BECE5}" destId="{DF997533-A05B-4A27-AB73-E14425C1C580}" srcOrd="9" destOrd="0" presId="urn:microsoft.com/office/officeart/2008/layout/LinedList"/>
    <dgm:cxn modelId="{8FEAE48F-9163-41A9-A924-0B7E6F57BD7E}" type="presParOf" srcId="{DF997533-A05B-4A27-AB73-E14425C1C580}" destId="{869150DB-72CB-483D-9838-8A67D79A6727}" srcOrd="0" destOrd="0" presId="urn:microsoft.com/office/officeart/2008/layout/LinedList"/>
    <dgm:cxn modelId="{6EC101FD-73C5-4EC7-B070-26D00B13F2FF}" type="presParOf" srcId="{DF997533-A05B-4A27-AB73-E14425C1C580}" destId="{CB0EE366-148C-4618-A100-3D105C7AB45C}" srcOrd="1" destOrd="0" presId="urn:microsoft.com/office/officeart/2008/layout/LinedList"/>
    <dgm:cxn modelId="{B1931C62-553C-474C-9CC9-4E28A122A752}" type="presParOf" srcId="{DE7A95A8-97A9-49F3-BE2A-A400EB0BECE5}" destId="{5F5F55C0-F5ED-47D6-9348-EE3A84E1A699}" srcOrd="10" destOrd="0" presId="urn:microsoft.com/office/officeart/2008/layout/LinedList"/>
    <dgm:cxn modelId="{20C8D258-876F-422C-8CF1-6FBCD4B3FCCA}" type="presParOf" srcId="{DE7A95A8-97A9-49F3-BE2A-A400EB0BECE5}" destId="{75787EEE-0B91-4FF4-9D6B-524346824AC2}" srcOrd="11" destOrd="0" presId="urn:microsoft.com/office/officeart/2008/layout/LinedList"/>
    <dgm:cxn modelId="{45AABD04-CB3F-40CB-BBCC-6225468E1A35}" type="presParOf" srcId="{75787EEE-0B91-4FF4-9D6B-524346824AC2}" destId="{CDDF9D4C-D321-4C90-9947-1B2C9CA42123}" srcOrd="0" destOrd="0" presId="urn:microsoft.com/office/officeart/2008/layout/LinedList"/>
    <dgm:cxn modelId="{91701FE6-D697-4FA0-A0E6-7209EC074C5B}" type="presParOf" srcId="{75787EEE-0B91-4FF4-9D6B-524346824AC2}" destId="{7839A151-2759-4A57-8D63-EBC45EBABBFE}" srcOrd="1" destOrd="0" presId="urn:microsoft.com/office/officeart/2008/layout/LinedList"/>
    <dgm:cxn modelId="{78030262-1DBD-41DC-AAFB-1461F9B11B09}" type="presParOf" srcId="{DE7A95A8-97A9-49F3-BE2A-A400EB0BECE5}" destId="{64FB22E7-777E-422C-AF27-6B57E4A6F7EC}" srcOrd="12" destOrd="0" presId="urn:microsoft.com/office/officeart/2008/layout/LinedList"/>
    <dgm:cxn modelId="{DEA307E1-FA9D-41B2-AB9D-57AB4D1B2D9E}" type="presParOf" srcId="{DE7A95A8-97A9-49F3-BE2A-A400EB0BECE5}" destId="{21B2202D-A5EF-43CD-9AC5-DB637004CDFD}" srcOrd="13" destOrd="0" presId="urn:microsoft.com/office/officeart/2008/layout/LinedList"/>
    <dgm:cxn modelId="{371670E2-7F8B-41A6-AA4D-3268197ADB69}" type="presParOf" srcId="{21B2202D-A5EF-43CD-9AC5-DB637004CDFD}" destId="{DDBF4005-9E4D-486A-A38B-9D7205D1C0BD}" srcOrd="0" destOrd="0" presId="urn:microsoft.com/office/officeart/2008/layout/LinedList"/>
    <dgm:cxn modelId="{1CAC1C71-B746-4511-BCE8-E9E38C2F9188}" type="presParOf" srcId="{21B2202D-A5EF-43CD-9AC5-DB637004CDFD}" destId="{9D7884DB-750A-4C06-9C7D-A5A18AB8FBB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0.xml><?xml version="1.0" encoding="utf-8"?>
<dgm:dataModel xmlns:dgm="http://schemas.openxmlformats.org/drawingml/2006/diagram" xmlns:a="http://schemas.openxmlformats.org/drawingml/2006/main">
  <dgm:ptLst>
    <dgm:pt modelId="{BAC63D86-15FB-450B-B7C9-FC7DDA66AD6C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8F1BED86-1693-4D96-8107-A9E9ADBA1089}">
      <dgm:prSet/>
      <dgm:spPr/>
      <dgm:t>
        <a:bodyPr/>
        <a:lstStyle/>
        <a:p>
          <a:pPr rtl="0"/>
          <a:r>
            <a:rPr lang="it-IT" b="1" smtClean="0"/>
            <a:t>Compenso spettante ai collaudatori</a:t>
          </a:r>
          <a:endParaRPr lang="it-IT"/>
        </a:p>
      </dgm:t>
    </dgm:pt>
    <dgm:pt modelId="{5246CCB7-0ADE-43D9-ABDF-A460350B6F70}" type="parTrans" cxnId="{0B8781E5-1C05-4A71-8872-817693D1E5BA}">
      <dgm:prSet/>
      <dgm:spPr/>
      <dgm:t>
        <a:bodyPr/>
        <a:lstStyle/>
        <a:p>
          <a:endParaRPr lang="it-IT"/>
        </a:p>
      </dgm:t>
    </dgm:pt>
    <dgm:pt modelId="{6281FB9F-78BA-476B-89F4-E20E404BE6F8}" type="sibTrans" cxnId="{0B8781E5-1C05-4A71-8872-817693D1E5BA}">
      <dgm:prSet/>
      <dgm:spPr/>
      <dgm:t>
        <a:bodyPr/>
        <a:lstStyle/>
        <a:p>
          <a:endParaRPr lang="it-IT"/>
        </a:p>
      </dgm:t>
    </dgm:pt>
    <dgm:pt modelId="{E8BF5B47-6563-44A1-AD70-D1F0B4349A6D}" type="pres">
      <dgm:prSet presAssocID="{BAC63D86-15FB-450B-B7C9-FC7DDA66AD6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683A51E1-4564-4BED-94CF-74363B5652FC}" type="pres">
      <dgm:prSet presAssocID="{8F1BED86-1693-4D96-8107-A9E9ADBA108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B8781E5-1C05-4A71-8872-817693D1E5BA}" srcId="{BAC63D86-15FB-450B-B7C9-FC7DDA66AD6C}" destId="{8F1BED86-1693-4D96-8107-A9E9ADBA1089}" srcOrd="0" destOrd="0" parTransId="{5246CCB7-0ADE-43D9-ABDF-A460350B6F70}" sibTransId="{6281FB9F-78BA-476B-89F4-E20E404BE6F8}"/>
    <dgm:cxn modelId="{3D052ACE-40D8-4BC1-8982-839DAA65792B}" type="presOf" srcId="{BAC63D86-15FB-450B-B7C9-FC7DDA66AD6C}" destId="{E8BF5B47-6563-44A1-AD70-D1F0B4349A6D}" srcOrd="0" destOrd="0" presId="urn:microsoft.com/office/officeart/2005/8/layout/vList2"/>
    <dgm:cxn modelId="{B8777766-12B6-499C-89DF-74C3B96327A3}" type="presOf" srcId="{8F1BED86-1693-4D96-8107-A9E9ADBA1089}" destId="{683A51E1-4564-4BED-94CF-74363B5652FC}" srcOrd="0" destOrd="0" presId="urn:microsoft.com/office/officeart/2005/8/layout/vList2"/>
    <dgm:cxn modelId="{BDCD9FC4-BABB-4217-8BA7-C50365D926D2}" type="presParOf" srcId="{E8BF5B47-6563-44A1-AD70-D1F0B4349A6D}" destId="{683A51E1-4564-4BED-94CF-74363B5652F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1.xml><?xml version="1.0" encoding="utf-8"?>
<dgm:dataModel xmlns:dgm="http://schemas.openxmlformats.org/drawingml/2006/diagram" xmlns:a="http://schemas.openxmlformats.org/drawingml/2006/main">
  <dgm:ptLst>
    <dgm:pt modelId="{E729E593-982E-4150-9F76-8C989952FCD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C11E65A6-962F-4FF7-9B41-3D5CC0F71089}">
      <dgm:prSet/>
      <dgm:spPr/>
      <dgm:t>
        <a:bodyPr/>
        <a:lstStyle/>
        <a:p>
          <a:pPr rtl="0"/>
          <a:r>
            <a:rPr lang="it-IT" b="1" smtClean="0"/>
            <a:t>Articolo 29-bis: Compenso della segreteria</a:t>
          </a:r>
          <a:endParaRPr lang="it-IT"/>
        </a:p>
      </dgm:t>
    </dgm:pt>
    <dgm:pt modelId="{22AF7E4E-AE96-4A9B-B167-C201566068BA}" type="parTrans" cxnId="{714C531E-63B2-458C-92BE-3166E129C1B2}">
      <dgm:prSet/>
      <dgm:spPr/>
      <dgm:t>
        <a:bodyPr/>
        <a:lstStyle/>
        <a:p>
          <a:endParaRPr lang="it-IT"/>
        </a:p>
      </dgm:t>
    </dgm:pt>
    <dgm:pt modelId="{3FFDCED0-12BD-4C8E-84F0-D14AD3D86694}" type="sibTrans" cxnId="{714C531E-63B2-458C-92BE-3166E129C1B2}">
      <dgm:prSet/>
      <dgm:spPr/>
      <dgm:t>
        <a:bodyPr/>
        <a:lstStyle/>
        <a:p>
          <a:endParaRPr lang="it-IT"/>
        </a:p>
      </dgm:t>
    </dgm:pt>
    <dgm:pt modelId="{D3EB2974-A577-4ADB-87F5-F1892F1E4A90}">
      <dgm:prSet/>
      <dgm:spPr/>
      <dgm:t>
        <a:bodyPr/>
        <a:lstStyle/>
        <a:p>
          <a:pPr rtl="0"/>
          <a:r>
            <a:rPr lang="it-IT" b="1" smtClean="0"/>
            <a:t>Determinazione del compenso:</a:t>
          </a:r>
          <a:endParaRPr lang="it-IT"/>
        </a:p>
      </dgm:t>
    </dgm:pt>
    <dgm:pt modelId="{6DD57BB9-F98A-41DF-95FE-9331A5F95F0E}" type="parTrans" cxnId="{91234C80-EE06-4364-875F-41A3281A70DB}">
      <dgm:prSet/>
      <dgm:spPr/>
      <dgm:t>
        <a:bodyPr/>
        <a:lstStyle/>
        <a:p>
          <a:endParaRPr lang="it-IT"/>
        </a:p>
      </dgm:t>
    </dgm:pt>
    <dgm:pt modelId="{3515992C-2F89-469D-A252-E230FA999E2D}" type="sibTrans" cxnId="{91234C80-EE06-4364-875F-41A3281A70DB}">
      <dgm:prSet/>
      <dgm:spPr/>
      <dgm:t>
        <a:bodyPr/>
        <a:lstStyle/>
        <a:p>
          <a:endParaRPr lang="it-IT"/>
        </a:p>
      </dgm:t>
    </dgm:pt>
    <dgm:pt modelId="{172CF805-8601-44C4-A410-1DE6A84C42F5}">
      <dgm:prSet custT="1"/>
      <dgm:spPr/>
      <dgm:t>
        <a:bodyPr/>
        <a:lstStyle/>
        <a:p>
          <a:pPr rtl="0"/>
          <a:r>
            <a:rPr lang="it-IT" sz="1600" dirty="0" smtClean="0"/>
            <a:t>La segreteria tecnico-amministrativa, se costituita, può ricevere un compenso fino al 5% del totale dei compensi spettanti al collaudatore o alla commissione di collaudo.</a:t>
          </a:r>
          <a:endParaRPr lang="it-IT" sz="1600" dirty="0"/>
        </a:p>
      </dgm:t>
    </dgm:pt>
    <dgm:pt modelId="{C11E7FF3-1272-427E-820A-CAAA26ECC644}" type="parTrans" cxnId="{0903D70B-C8E6-4902-A956-23BDF5FFB94F}">
      <dgm:prSet/>
      <dgm:spPr/>
      <dgm:t>
        <a:bodyPr/>
        <a:lstStyle/>
        <a:p>
          <a:endParaRPr lang="it-IT"/>
        </a:p>
      </dgm:t>
    </dgm:pt>
    <dgm:pt modelId="{3A6F8537-8A34-4F77-9925-034EBD7C8A59}" type="sibTrans" cxnId="{0903D70B-C8E6-4902-A956-23BDF5FFB94F}">
      <dgm:prSet/>
      <dgm:spPr/>
      <dgm:t>
        <a:bodyPr/>
        <a:lstStyle/>
        <a:p>
          <a:endParaRPr lang="it-IT"/>
        </a:p>
      </dgm:t>
    </dgm:pt>
    <dgm:pt modelId="{8CCF04A2-9539-4647-97C6-3187283887F0}" type="pres">
      <dgm:prSet presAssocID="{E729E593-982E-4150-9F76-8C989952FCD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0E9E9F57-A271-4F88-9B15-D8BA09969ADE}" type="pres">
      <dgm:prSet presAssocID="{C11E65A6-962F-4FF7-9B41-3D5CC0F7108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DEE3F83-CA95-4460-BFF3-A2EF9E0384DA}" type="pres">
      <dgm:prSet presAssocID="{3FFDCED0-12BD-4C8E-84F0-D14AD3D86694}" presName="spacer" presStyleCnt="0"/>
      <dgm:spPr/>
    </dgm:pt>
    <dgm:pt modelId="{40A85903-CDF8-4D9F-B335-5F80EAD6D8B3}" type="pres">
      <dgm:prSet presAssocID="{D3EB2974-A577-4ADB-87F5-F1892F1E4A9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1ED199F-5DFB-46BC-990C-A63B190C9951}" type="pres">
      <dgm:prSet presAssocID="{D3EB2974-A577-4ADB-87F5-F1892F1E4A90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91234C80-EE06-4364-875F-41A3281A70DB}" srcId="{E729E593-982E-4150-9F76-8C989952FCDA}" destId="{D3EB2974-A577-4ADB-87F5-F1892F1E4A90}" srcOrd="1" destOrd="0" parTransId="{6DD57BB9-F98A-41DF-95FE-9331A5F95F0E}" sibTransId="{3515992C-2F89-469D-A252-E230FA999E2D}"/>
    <dgm:cxn modelId="{714C531E-63B2-458C-92BE-3166E129C1B2}" srcId="{E729E593-982E-4150-9F76-8C989952FCDA}" destId="{C11E65A6-962F-4FF7-9B41-3D5CC0F71089}" srcOrd="0" destOrd="0" parTransId="{22AF7E4E-AE96-4A9B-B167-C201566068BA}" sibTransId="{3FFDCED0-12BD-4C8E-84F0-D14AD3D86694}"/>
    <dgm:cxn modelId="{0903D70B-C8E6-4902-A956-23BDF5FFB94F}" srcId="{D3EB2974-A577-4ADB-87F5-F1892F1E4A90}" destId="{172CF805-8601-44C4-A410-1DE6A84C42F5}" srcOrd="0" destOrd="0" parTransId="{C11E7FF3-1272-427E-820A-CAAA26ECC644}" sibTransId="{3A6F8537-8A34-4F77-9925-034EBD7C8A59}"/>
    <dgm:cxn modelId="{997B1DA1-1CA3-4852-A508-45936F76EA65}" type="presOf" srcId="{D3EB2974-A577-4ADB-87F5-F1892F1E4A90}" destId="{40A85903-CDF8-4D9F-B335-5F80EAD6D8B3}" srcOrd="0" destOrd="0" presId="urn:microsoft.com/office/officeart/2005/8/layout/vList2"/>
    <dgm:cxn modelId="{30E7B1BA-D2F5-4E79-89E3-0A615E148566}" type="presOf" srcId="{E729E593-982E-4150-9F76-8C989952FCDA}" destId="{8CCF04A2-9539-4647-97C6-3187283887F0}" srcOrd="0" destOrd="0" presId="urn:microsoft.com/office/officeart/2005/8/layout/vList2"/>
    <dgm:cxn modelId="{6580BF66-12E6-4F85-8F18-DE169B1A5F94}" type="presOf" srcId="{C11E65A6-962F-4FF7-9B41-3D5CC0F71089}" destId="{0E9E9F57-A271-4F88-9B15-D8BA09969ADE}" srcOrd="0" destOrd="0" presId="urn:microsoft.com/office/officeart/2005/8/layout/vList2"/>
    <dgm:cxn modelId="{E334B52B-1EA9-40EE-9220-5D9496B02A21}" type="presOf" srcId="{172CF805-8601-44C4-A410-1DE6A84C42F5}" destId="{F1ED199F-5DFB-46BC-990C-A63B190C9951}" srcOrd="0" destOrd="0" presId="urn:microsoft.com/office/officeart/2005/8/layout/vList2"/>
    <dgm:cxn modelId="{BC892BDC-F149-4C13-AFD0-BF4BDBCD5571}" type="presParOf" srcId="{8CCF04A2-9539-4647-97C6-3187283887F0}" destId="{0E9E9F57-A271-4F88-9B15-D8BA09969ADE}" srcOrd="0" destOrd="0" presId="urn:microsoft.com/office/officeart/2005/8/layout/vList2"/>
    <dgm:cxn modelId="{885EA93F-6A9E-4479-80FC-FAC460B364E1}" type="presParOf" srcId="{8CCF04A2-9539-4647-97C6-3187283887F0}" destId="{6DEE3F83-CA95-4460-BFF3-A2EF9E0384DA}" srcOrd="1" destOrd="0" presId="urn:microsoft.com/office/officeart/2005/8/layout/vList2"/>
    <dgm:cxn modelId="{1B1D18FB-5828-402F-B5FD-991DD12FE817}" type="presParOf" srcId="{8CCF04A2-9539-4647-97C6-3187283887F0}" destId="{40A85903-CDF8-4D9F-B335-5F80EAD6D8B3}" srcOrd="2" destOrd="0" presId="urn:microsoft.com/office/officeart/2005/8/layout/vList2"/>
    <dgm:cxn modelId="{A86C82CC-4C32-4893-85A9-68BDA1D7121D}" type="presParOf" srcId="{8CCF04A2-9539-4647-97C6-3187283887F0}" destId="{F1ED199F-5DFB-46BC-990C-A63B190C995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42.xml><?xml version="1.0" encoding="utf-8"?>
<dgm:dataModel xmlns:dgm="http://schemas.openxmlformats.org/drawingml/2006/diagram" xmlns:a="http://schemas.openxmlformats.org/drawingml/2006/main">
  <dgm:ptLst>
    <dgm:pt modelId="{C1B24ED9-17E1-43CD-8A4C-41E5974A1DA0}" type="doc">
      <dgm:prSet loTypeId="urn:microsoft.com/office/officeart/2008/layout/BendingPictureCaption" loCatId="picture" qsTypeId="urn:microsoft.com/office/officeart/2005/8/quickstyle/simple3" qsCatId="simple" csTypeId="urn:microsoft.com/office/officeart/2005/8/colors/accent1_2" csCatId="accent1" phldr="0"/>
      <dgm:spPr/>
      <dgm:t>
        <a:bodyPr/>
        <a:lstStyle/>
        <a:p>
          <a:endParaRPr lang="it-IT"/>
        </a:p>
      </dgm:t>
    </dgm:pt>
    <dgm:pt modelId="{945F0437-7B2F-4E62-93FF-5FD3E3B51CB3}">
      <dgm:prSet phldrT="[Testo]" phldr="1"/>
      <dgm:spPr/>
      <dgm:t>
        <a:bodyPr/>
        <a:lstStyle/>
        <a:p>
          <a:endParaRPr lang="it-IT"/>
        </a:p>
      </dgm:t>
    </dgm:pt>
    <dgm:pt modelId="{3E7EEC47-4CFF-459D-B3E1-04ECE26227AB}" type="parTrans" cxnId="{8FC310C9-F3CF-461A-8B4D-7833031E5158}">
      <dgm:prSet/>
      <dgm:spPr/>
      <dgm:t>
        <a:bodyPr/>
        <a:lstStyle/>
        <a:p>
          <a:endParaRPr lang="it-IT"/>
        </a:p>
      </dgm:t>
    </dgm:pt>
    <dgm:pt modelId="{7F288B0F-2250-4D4D-B13A-1A33313E6705}" type="sibTrans" cxnId="{8FC310C9-F3CF-461A-8B4D-7833031E5158}">
      <dgm:prSet/>
      <dgm:spPr/>
      <dgm:t>
        <a:bodyPr/>
        <a:lstStyle/>
        <a:p>
          <a:endParaRPr lang="it-IT"/>
        </a:p>
      </dgm:t>
    </dgm:pt>
    <dgm:pt modelId="{A638210A-A049-4F04-B712-C4166EC5AE7F}">
      <dgm:prSet phldrT="[Testo]" phldr="1"/>
      <dgm:spPr/>
      <dgm:t>
        <a:bodyPr/>
        <a:lstStyle/>
        <a:p>
          <a:endParaRPr lang="it-IT"/>
        </a:p>
      </dgm:t>
    </dgm:pt>
    <dgm:pt modelId="{7A23972A-F8C1-40F6-8691-DB89408965B6}" type="parTrans" cxnId="{0C08306D-D0AC-4826-86B1-5548DA50AB9D}">
      <dgm:prSet/>
      <dgm:spPr/>
      <dgm:t>
        <a:bodyPr/>
        <a:lstStyle/>
        <a:p>
          <a:endParaRPr lang="it-IT"/>
        </a:p>
      </dgm:t>
    </dgm:pt>
    <dgm:pt modelId="{839C783F-9FCD-45FE-A27A-009E06D17BCA}" type="sibTrans" cxnId="{0C08306D-D0AC-4826-86B1-5548DA50AB9D}">
      <dgm:prSet/>
      <dgm:spPr/>
      <dgm:t>
        <a:bodyPr/>
        <a:lstStyle/>
        <a:p>
          <a:endParaRPr lang="it-IT"/>
        </a:p>
      </dgm:t>
    </dgm:pt>
    <dgm:pt modelId="{F269B656-7145-4941-80AD-BFB9B04AAF5C}" type="pres">
      <dgm:prSet presAssocID="{C1B24ED9-17E1-43CD-8A4C-41E5974A1DA0}" presName="diagram" presStyleCnt="0">
        <dgm:presLayoutVars>
          <dgm:dir/>
        </dgm:presLayoutVars>
      </dgm:prSet>
      <dgm:spPr/>
      <dgm:t>
        <a:bodyPr/>
        <a:lstStyle/>
        <a:p>
          <a:endParaRPr lang="it-IT"/>
        </a:p>
      </dgm:t>
    </dgm:pt>
    <dgm:pt modelId="{E86E91D9-F543-4268-B669-41E6E5D818BE}" type="pres">
      <dgm:prSet presAssocID="{945F0437-7B2F-4E62-93FF-5FD3E3B51CB3}" presName="composite" presStyleCnt="0"/>
      <dgm:spPr/>
    </dgm:pt>
    <dgm:pt modelId="{EA997DD9-FCAC-40E8-A7A8-FB4450328946}" type="pres">
      <dgm:prSet presAssocID="{945F0437-7B2F-4E62-93FF-5FD3E3B51CB3}" presName="Image" presStyleLbl="bgShp" presStyleIdx="0" presStyleCnt="2"/>
      <dgm:spPr/>
    </dgm:pt>
    <dgm:pt modelId="{0933246C-3502-4C45-ABE7-7BE9AEE9CFF3}" type="pres">
      <dgm:prSet presAssocID="{945F0437-7B2F-4E62-93FF-5FD3E3B51CB3}" presName="Parent" presStyleLbl="node0" presStyleIdx="0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D4E067F-9B42-416E-A47A-77CE9022313E}" type="pres">
      <dgm:prSet presAssocID="{7F288B0F-2250-4D4D-B13A-1A33313E6705}" presName="sibTrans" presStyleCnt="0"/>
      <dgm:spPr/>
    </dgm:pt>
    <dgm:pt modelId="{EDA6E1CC-84B4-4249-A0FA-3010FEE902C9}" type="pres">
      <dgm:prSet presAssocID="{A638210A-A049-4F04-B712-C4166EC5AE7F}" presName="composite" presStyleCnt="0"/>
      <dgm:spPr/>
    </dgm:pt>
    <dgm:pt modelId="{A372039E-2EA0-430D-81E5-4E7EF77E0F67}" type="pres">
      <dgm:prSet presAssocID="{A638210A-A049-4F04-B712-C4166EC5AE7F}" presName="Image" presStyleLbl="bgShp" presStyleIdx="1" presStyleCnt="2"/>
      <dgm:spPr/>
    </dgm:pt>
    <dgm:pt modelId="{63F32558-F38E-431F-8A6F-FD70368EA423}" type="pres">
      <dgm:prSet presAssocID="{A638210A-A049-4F04-B712-C4166EC5AE7F}" presName="Parent" presStyleLbl="node0" presStyleIdx="1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1A70201-950A-4B1E-9E74-8F61DDF6D4EF}" type="presOf" srcId="{945F0437-7B2F-4E62-93FF-5FD3E3B51CB3}" destId="{0933246C-3502-4C45-ABE7-7BE9AEE9CFF3}" srcOrd="0" destOrd="0" presId="urn:microsoft.com/office/officeart/2008/layout/BendingPictureCaption"/>
    <dgm:cxn modelId="{1702BC24-B070-4686-A0B5-6F4568557873}" type="presOf" srcId="{A638210A-A049-4F04-B712-C4166EC5AE7F}" destId="{63F32558-F38E-431F-8A6F-FD70368EA423}" srcOrd="0" destOrd="0" presId="urn:microsoft.com/office/officeart/2008/layout/BendingPictureCaption"/>
    <dgm:cxn modelId="{D18E46CB-D59B-426F-99BF-A11F4674E092}" type="presOf" srcId="{C1B24ED9-17E1-43CD-8A4C-41E5974A1DA0}" destId="{F269B656-7145-4941-80AD-BFB9B04AAF5C}" srcOrd="0" destOrd="0" presId="urn:microsoft.com/office/officeart/2008/layout/BendingPictureCaption"/>
    <dgm:cxn modelId="{0C08306D-D0AC-4826-86B1-5548DA50AB9D}" srcId="{C1B24ED9-17E1-43CD-8A4C-41E5974A1DA0}" destId="{A638210A-A049-4F04-B712-C4166EC5AE7F}" srcOrd="1" destOrd="0" parTransId="{7A23972A-F8C1-40F6-8691-DB89408965B6}" sibTransId="{839C783F-9FCD-45FE-A27A-009E06D17BCA}"/>
    <dgm:cxn modelId="{8FC310C9-F3CF-461A-8B4D-7833031E5158}" srcId="{C1B24ED9-17E1-43CD-8A4C-41E5974A1DA0}" destId="{945F0437-7B2F-4E62-93FF-5FD3E3B51CB3}" srcOrd="0" destOrd="0" parTransId="{3E7EEC47-4CFF-459D-B3E1-04ECE26227AB}" sibTransId="{7F288B0F-2250-4D4D-B13A-1A33313E6705}"/>
    <dgm:cxn modelId="{11C5DD25-A1CF-4925-AAEE-E15B2F4D2222}" type="presParOf" srcId="{F269B656-7145-4941-80AD-BFB9B04AAF5C}" destId="{E86E91D9-F543-4268-B669-41E6E5D818BE}" srcOrd="0" destOrd="0" presId="urn:microsoft.com/office/officeart/2008/layout/BendingPictureCaption"/>
    <dgm:cxn modelId="{7C01EAF5-F03E-4A4E-9BC8-373C0F1133CE}" type="presParOf" srcId="{E86E91D9-F543-4268-B669-41E6E5D818BE}" destId="{EA997DD9-FCAC-40E8-A7A8-FB4450328946}" srcOrd="0" destOrd="0" presId="urn:microsoft.com/office/officeart/2008/layout/BendingPictureCaption"/>
    <dgm:cxn modelId="{E7C0ED1D-C0E4-4529-9A68-FEF0F47368CD}" type="presParOf" srcId="{E86E91D9-F543-4268-B669-41E6E5D818BE}" destId="{0933246C-3502-4C45-ABE7-7BE9AEE9CFF3}" srcOrd="1" destOrd="0" presId="urn:microsoft.com/office/officeart/2008/layout/BendingPictureCaption"/>
    <dgm:cxn modelId="{F2E9A0CA-8E74-4A40-8EB6-D446538CF9D6}" type="presParOf" srcId="{F269B656-7145-4941-80AD-BFB9B04AAF5C}" destId="{9D4E067F-9B42-416E-A47A-77CE9022313E}" srcOrd="1" destOrd="0" presId="urn:microsoft.com/office/officeart/2008/layout/BendingPictureCaption"/>
    <dgm:cxn modelId="{A3866944-9DF3-4B6D-9093-4D49D9D742A6}" type="presParOf" srcId="{F269B656-7145-4941-80AD-BFB9B04AAF5C}" destId="{EDA6E1CC-84B4-4249-A0FA-3010FEE902C9}" srcOrd="2" destOrd="0" presId="urn:microsoft.com/office/officeart/2008/layout/BendingPictureCaption"/>
    <dgm:cxn modelId="{49B62B05-7394-4295-9EDD-ECFBE6A5883F}" type="presParOf" srcId="{EDA6E1CC-84B4-4249-A0FA-3010FEE902C9}" destId="{A372039E-2EA0-430D-81E5-4E7EF77E0F67}" srcOrd="0" destOrd="0" presId="urn:microsoft.com/office/officeart/2008/layout/BendingPictureCaption"/>
    <dgm:cxn modelId="{519FF93B-22DA-4A20-93F9-D10D4460E7E1}" type="presParOf" srcId="{EDA6E1CC-84B4-4249-A0FA-3010FEE902C9}" destId="{63F32558-F38E-431F-8A6F-FD70368EA423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43.xml><?xml version="1.0" encoding="utf-8"?>
<dgm:dataModel xmlns:dgm="http://schemas.openxmlformats.org/drawingml/2006/diagram" xmlns:a="http://schemas.openxmlformats.org/drawingml/2006/main">
  <dgm:ptLst>
    <dgm:pt modelId="{89D12B57-563F-4907-A0EC-AD06575422E3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E4CC9DB9-812E-411B-9BB9-45644E7AD75C}">
      <dgm:prSet/>
      <dgm:spPr/>
      <dgm:t>
        <a:bodyPr/>
        <a:lstStyle/>
        <a:p>
          <a:pPr rtl="0"/>
          <a:r>
            <a:rPr lang="it-IT" b="1" smtClean="0"/>
            <a:t>Obiettivo:</a:t>
          </a:r>
          <a:endParaRPr lang="it-IT"/>
        </a:p>
      </dgm:t>
    </dgm:pt>
    <dgm:pt modelId="{B83C096E-8E7B-4174-B5E9-8A25B50CACDD}" type="parTrans" cxnId="{4765528B-B45E-4AA5-91BE-7C3013FEECDB}">
      <dgm:prSet/>
      <dgm:spPr/>
      <dgm:t>
        <a:bodyPr/>
        <a:lstStyle/>
        <a:p>
          <a:endParaRPr lang="it-IT"/>
        </a:p>
      </dgm:t>
    </dgm:pt>
    <dgm:pt modelId="{73F22633-F763-42BD-9F44-2160A0AE245B}" type="sibTrans" cxnId="{4765528B-B45E-4AA5-91BE-7C3013FEECDB}">
      <dgm:prSet/>
      <dgm:spPr/>
      <dgm:t>
        <a:bodyPr/>
        <a:lstStyle/>
        <a:p>
          <a:endParaRPr lang="it-IT"/>
        </a:p>
      </dgm:t>
    </dgm:pt>
    <dgm:pt modelId="{6DC0245A-54C8-4FEA-B228-BB9255159B4A}">
      <dgm:prSet/>
      <dgm:spPr/>
      <dgm:t>
        <a:bodyPr/>
        <a:lstStyle/>
        <a:p>
          <a:pPr rtl="0"/>
          <a:r>
            <a:rPr lang="it-IT" smtClean="0"/>
            <a:t>Il collaudo statico valuta le prestazioni delle opere e componenti strutturali secondo le norme tecniche per le costruzioni.</a:t>
          </a:r>
          <a:endParaRPr lang="it-IT"/>
        </a:p>
      </dgm:t>
    </dgm:pt>
    <dgm:pt modelId="{10242E8B-0DD4-45AD-916B-80B4295A833B}" type="parTrans" cxnId="{9FF16274-21F6-46BC-B364-2772CA52E7EB}">
      <dgm:prSet/>
      <dgm:spPr/>
      <dgm:t>
        <a:bodyPr/>
        <a:lstStyle/>
        <a:p>
          <a:endParaRPr lang="it-IT"/>
        </a:p>
      </dgm:t>
    </dgm:pt>
    <dgm:pt modelId="{17E91927-5ED2-456A-A892-A1CC871CB090}" type="sibTrans" cxnId="{9FF16274-21F6-46BC-B364-2772CA52E7EB}">
      <dgm:prSet/>
      <dgm:spPr/>
      <dgm:t>
        <a:bodyPr/>
        <a:lstStyle/>
        <a:p>
          <a:endParaRPr lang="it-IT"/>
        </a:p>
      </dgm:t>
    </dgm:pt>
    <dgm:pt modelId="{EDBA970E-EE9C-453F-AE53-2A61D8D686D0}">
      <dgm:prSet/>
      <dgm:spPr/>
      <dgm:t>
        <a:bodyPr/>
        <a:lstStyle/>
        <a:p>
          <a:pPr rtl="0"/>
          <a:r>
            <a:rPr lang="it-IT" smtClean="0"/>
            <a:t>Include progetti e varianti depositati presso organi di controllo.</a:t>
          </a:r>
          <a:endParaRPr lang="it-IT"/>
        </a:p>
      </dgm:t>
    </dgm:pt>
    <dgm:pt modelId="{F99248F3-0048-406E-A1CD-C1B310B68BA9}" type="parTrans" cxnId="{D2B71209-6B81-491F-B7E0-296B354B414E}">
      <dgm:prSet/>
      <dgm:spPr/>
      <dgm:t>
        <a:bodyPr/>
        <a:lstStyle/>
        <a:p>
          <a:endParaRPr lang="it-IT"/>
        </a:p>
      </dgm:t>
    </dgm:pt>
    <dgm:pt modelId="{1F3053DF-1D97-4C00-BE9D-264FE4FC6BFC}" type="sibTrans" cxnId="{D2B71209-6B81-491F-B7E0-296B354B414E}">
      <dgm:prSet/>
      <dgm:spPr/>
      <dgm:t>
        <a:bodyPr/>
        <a:lstStyle/>
        <a:p>
          <a:endParaRPr lang="it-IT"/>
        </a:p>
      </dgm:t>
    </dgm:pt>
    <dgm:pt modelId="{A41B5079-DB80-4B43-AD39-F6C73C6C070A}">
      <dgm:prSet/>
      <dgm:spPr/>
      <dgm:t>
        <a:bodyPr/>
        <a:lstStyle/>
        <a:p>
          <a:pPr rtl="0"/>
          <a:r>
            <a:rPr lang="it-IT" b="1" smtClean="0"/>
            <a:t>Ambito:</a:t>
          </a:r>
          <a:endParaRPr lang="it-IT"/>
        </a:p>
      </dgm:t>
    </dgm:pt>
    <dgm:pt modelId="{192C8E2D-1AE5-4906-B79D-6F8D1BA400FB}" type="parTrans" cxnId="{6ED8F60C-30A2-4B69-97B6-D7FEBB23F421}">
      <dgm:prSet/>
      <dgm:spPr/>
      <dgm:t>
        <a:bodyPr/>
        <a:lstStyle/>
        <a:p>
          <a:endParaRPr lang="it-IT"/>
        </a:p>
      </dgm:t>
    </dgm:pt>
    <dgm:pt modelId="{D05CD8A7-9998-4567-9A67-222844130750}" type="sibTrans" cxnId="{6ED8F60C-30A2-4B69-97B6-D7FEBB23F421}">
      <dgm:prSet/>
      <dgm:spPr/>
      <dgm:t>
        <a:bodyPr/>
        <a:lstStyle/>
        <a:p>
          <a:endParaRPr lang="it-IT"/>
        </a:p>
      </dgm:t>
    </dgm:pt>
    <dgm:pt modelId="{64D56A3F-122F-4FA6-BD30-29F6D55C7D87}">
      <dgm:prSet/>
      <dgm:spPr/>
      <dgm:t>
        <a:bodyPr/>
        <a:lstStyle/>
        <a:p>
          <a:pPr rtl="0"/>
          <a:r>
            <a:rPr lang="it-IT" smtClean="0"/>
            <a:t>Si applica a tutte le opere soggette alle norme tecniche per le costruzioni, escluse quelle relative al collaudo tecnico-funzionale delle dighe.</a:t>
          </a:r>
          <a:endParaRPr lang="it-IT"/>
        </a:p>
      </dgm:t>
    </dgm:pt>
    <dgm:pt modelId="{45DBB0BC-C907-43B8-BC67-CFA7CEF6D302}" type="parTrans" cxnId="{ECCDA7DD-03F0-4686-BEC7-4A70F436BDF4}">
      <dgm:prSet/>
      <dgm:spPr/>
      <dgm:t>
        <a:bodyPr/>
        <a:lstStyle/>
        <a:p>
          <a:endParaRPr lang="it-IT"/>
        </a:p>
      </dgm:t>
    </dgm:pt>
    <dgm:pt modelId="{1B4253FB-9826-43BE-9CE4-02D0222172C0}" type="sibTrans" cxnId="{ECCDA7DD-03F0-4686-BEC7-4A70F436BDF4}">
      <dgm:prSet/>
      <dgm:spPr/>
      <dgm:t>
        <a:bodyPr/>
        <a:lstStyle/>
        <a:p>
          <a:endParaRPr lang="it-IT"/>
        </a:p>
      </dgm:t>
    </dgm:pt>
    <dgm:pt modelId="{39D5BC25-37BC-4954-A5D6-93CA83E42014}" type="pres">
      <dgm:prSet presAssocID="{89D12B57-563F-4907-A0EC-AD06575422E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BF44117-90E2-4E03-A19C-91D807B00833}" type="pres">
      <dgm:prSet presAssocID="{E4CC9DB9-812E-411B-9BB9-45644E7AD75C}" presName="parentLin" presStyleCnt="0"/>
      <dgm:spPr/>
    </dgm:pt>
    <dgm:pt modelId="{F296364F-C0DF-467B-A148-982EE8680365}" type="pres">
      <dgm:prSet presAssocID="{E4CC9DB9-812E-411B-9BB9-45644E7AD75C}" presName="parentLeftMargin" presStyleLbl="node1" presStyleIdx="0" presStyleCnt="2"/>
      <dgm:spPr/>
      <dgm:t>
        <a:bodyPr/>
        <a:lstStyle/>
        <a:p>
          <a:endParaRPr lang="it-IT"/>
        </a:p>
      </dgm:t>
    </dgm:pt>
    <dgm:pt modelId="{00253564-F809-4BA2-A547-70A22F1443F8}" type="pres">
      <dgm:prSet presAssocID="{E4CC9DB9-812E-411B-9BB9-45644E7AD75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B819B11-45FB-4EBB-853D-365CD913DF80}" type="pres">
      <dgm:prSet presAssocID="{E4CC9DB9-812E-411B-9BB9-45644E7AD75C}" presName="negativeSpace" presStyleCnt="0"/>
      <dgm:spPr/>
    </dgm:pt>
    <dgm:pt modelId="{7E8D6166-A5AD-4639-A132-65BC8184D9F3}" type="pres">
      <dgm:prSet presAssocID="{E4CC9DB9-812E-411B-9BB9-45644E7AD75C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707BE0E-36EE-410C-BF92-E8E548301293}" type="pres">
      <dgm:prSet presAssocID="{73F22633-F763-42BD-9F44-2160A0AE245B}" presName="spaceBetweenRectangles" presStyleCnt="0"/>
      <dgm:spPr/>
    </dgm:pt>
    <dgm:pt modelId="{F47CCD6C-F444-4377-991C-FBC03EB1264E}" type="pres">
      <dgm:prSet presAssocID="{A41B5079-DB80-4B43-AD39-F6C73C6C070A}" presName="parentLin" presStyleCnt="0"/>
      <dgm:spPr/>
    </dgm:pt>
    <dgm:pt modelId="{F1F1D43A-AD98-43E2-92A7-57ACDC3E2D26}" type="pres">
      <dgm:prSet presAssocID="{A41B5079-DB80-4B43-AD39-F6C73C6C070A}" presName="parentLeftMargin" presStyleLbl="node1" presStyleIdx="0" presStyleCnt="2"/>
      <dgm:spPr/>
      <dgm:t>
        <a:bodyPr/>
        <a:lstStyle/>
        <a:p>
          <a:endParaRPr lang="it-IT"/>
        </a:p>
      </dgm:t>
    </dgm:pt>
    <dgm:pt modelId="{F7B6CB11-D1EC-4239-A224-30705A6AF1FE}" type="pres">
      <dgm:prSet presAssocID="{A41B5079-DB80-4B43-AD39-F6C73C6C070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B37A039-278C-4952-8C73-CD00529AB470}" type="pres">
      <dgm:prSet presAssocID="{A41B5079-DB80-4B43-AD39-F6C73C6C070A}" presName="negativeSpace" presStyleCnt="0"/>
      <dgm:spPr/>
    </dgm:pt>
    <dgm:pt modelId="{AD1DDDAF-A74E-48D1-B058-A15B050305EB}" type="pres">
      <dgm:prSet presAssocID="{A41B5079-DB80-4B43-AD39-F6C73C6C070A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ECCDA7DD-03F0-4686-BEC7-4A70F436BDF4}" srcId="{A41B5079-DB80-4B43-AD39-F6C73C6C070A}" destId="{64D56A3F-122F-4FA6-BD30-29F6D55C7D87}" srcOrd="0" destOrd="0" parTransId="{45DBB0BC-C907-43B8-BC67-CFA7CEF6D302}" sibTransId="{1B4253FB-9826-43BE-9CE4-02D0222172C0}"/>
    <dgm:cxn modelId="{A197E8DC-8F14-4D79-AA8F-F998CCF03C9F}" type="presOf" srcId="{E4CC9DB9-812E-411B-9BB9-45644E7AD75C}" destId="{F296364F-C0DF-467B-A148-982EE8680365}" srcOrd="0" destOrd="0" presId="urn:microsoft.com/office/officeart/2005/8/layout/list1"/>
    <dgm:cxn modelId="{8CD6A87C-AA83-4F46-8092-FD3D74BEEC48}" type="presOf" srcId="{A41B5079-DB80-4B43-AD39-F6C73C6C070A}" destId="{F7B6CB11-D1EC-4239-A224-30705A6AF1FE}" srcOrd="1" destOrd="0" presId="urn:microsoft.com/office/officeart/2005/8/layout/list1"/>
    <dgm:cxn modelId="{D2B71209-6B81-491F-B7E0-296B354B414E}" srcId="{E4CC9DB9-812E-411B-9BB9-45644E7AD75C}" destId="{EDBA970E-EE9C-453F-AE53-2A61D8D686D0}" srcOrd="1" destOrd="0" parTransId="{F99248F3-0048-406E-A1CD-C1B310B68BA9}" sibTransId="{1F3053DF-1D97-4C00-BE9D-264FE4FC6BFC}"/>
    <dgm:cxn modelId="{3E300DA0-EB5B-4A3A-95F8-75023545B88C}" type="presOf" srcId="{6DC0245A-54C8-4FEA-B228-BB9255159B4A}" destId="{7E8D6166-A5AD-4639-A132-65BC8184D9F3}" srcOrd="0" destOrd="0" presId="urn:microsoft.com/office/officeart/2005/8/layout/list1"/>
    <dgm:cxn modelId="{2F42CB1D-513A-48F8-B82A-C7DFA9C1D702}" type="presOf" srcId="{EDBA970E-EE9C-453F-AE53-2A61D8D686D0}" destId="{7E8D6166-A5AD-4639-A132-65BC8184D9F3}" srcOrd="0" destOrd="1" presId="urn:microsoft.com/office/officeart/2005/8/layout/list1"/>
    <dgm:cxn modelId="{4765528B-B45E-4AA5-91BE-7C3013FEECDB}" srcId="{89D12B57-563F-4907-A0EC-AD06575422E3}" destId="{E4CC9DB9-812E-411B-9BB9-45644E7AD75C}" srcOrd="0" destOrd="0" parTransId="{B83C096E-8E7B-4174-B5E9-8A25B50CACDD}" sibTransId="{73F22633-F763-42BD-9F44-2160A0AE245B}"/>
    <dgm:cxn modelId="{BB2517D3-5273-4480-A9DB-97AE8DE666B5}" type="presOf" srcId="{64D56A3F-122F-4FA6-BD30-29F6D55C7D87}" destId="{AD1DDDAF-A74E-48D1-B058-A15B050305EB}" srcOrd="0" destOrd="0" presId="urn:microsoft.com/office/officeart/2005/8/layout/list1"/>
    <dgm:cxn modelId="{6AF29D11-B968-4C72-84FC-4AF2817172CB}" type="presOf" srcId="{A41B5079-DB80-4B43-AD39-F6C73C6C070A}" destId="{F1F1D43A-AD98-43E2-92A7-57ACDC3E2D26}" srcOrd="0" destOrd="0" presId="urn:microsoft.com/office/officeart/2005/8/layout/list1"/>
    <dgm:cxn modelId="{6ED8F60C-30A2-4B69-97B6-D7FEBB23F421}" srcId="{89D12B57-563F-4907-A0EC-AD06575422E3}" destId="{A41B5079-DB80-4B43-AD39-F6C73C6C070A}" srcOrd="1" destOrd="0" parTransId="{192C8E2D-1AE5-4906-B79D-6F8D1BA400FB}" sibTransId="{D05CD8A7-9998-4567-9A67-222844130750}"/>
    <dgm:cxn modelId="{50E88883-0E5A-4686-B9C9-86736EDB8500}" type="presOf" srcId="{89D12B57-563F-4907-A0EC-AD06575422E3}" destId="{39D5BC25-37BC-4954-A5D6-93CA83E42014}" srcOrd="0" destOrd="0" presId="urn:microsoft.com/office/officeart/2005/8/layout/list1"/>
    <dgm:cxn modelId="{9FF16274-21F6-46BC-B364-2772CA52E7EB}" srcId="{E4CC9DB9-812E-411B-9BB9-45644E7AD75C}" destId="{6DC0245A-54C8-4FEA-B228-BB9255159B4A}" srcOrd="0" destOrd="0" parTransId="{10242E8B-0DD4-45AD-916B-80B4295A833B}" sibTransId="{17E91927-5ED2-456A-A892-A1CC871CB090}"/>
    <dgm:cxn modelId="{934371C3-4136-48E3-8B3D-C3758CAEE97E}" type="presOf" srcId="{E4CC9DB9-812E-411B-9BB9-45644E7AD75C}" destId="{00253564-F809-4BA2-A547-70A22F1443F8}" srcOrd="1" destOrd="0" presId="urn:microsoft.com/office/officeart/2005/8/layout/list1"/>
    <dgm:cxn modelId="{E8F1F5C4-D6B8-4C15-A1B2-7BACA96CE32D}" type="presParOf" srcId="{39D5BC25-37BC-4954-A5D6-93CA83E42014}" destId="{4BF44117-90E2-4E03-A19C-91D807B00833}" srcOrd="0" destOrd="0" presId="urn:microsoft.com/office/officeart/2005/8/layout/list1"/>
    <dgm:cxn modelId="{FF8E78ED-618B-4C30-A4E6-1C84237AEFAB}" type="presParOf" srcId="{4BF44117-90E2-4E03-A19C-91D807B00833}" destId="{F296364F-C0DF-467B-A148-982EE8680365}" srcOrd="0" destOrd="0" presId="urn:microsoft.com/office/officeart/2005/8/layout/list1"/>
    <dgm:cxn modelId="{4CA1AA72-9E7E-4F10-A34E-BA2A1B6AFB1D}" type="presParOf" srcId="{4BF44117-90E2-4E03-A19C-91D807B00833}" destId="{00253564-F809-4BA2-A547-70A22F1443F8}" srcOrd="1" destOrd="0" presId="urn:microsoft.com/office/officeart/2005/8/layout/list1"/>
    <dgm:cxn modelId="{7F7981D7-B1E7-4183-904D-DBB41C333B40}" type="presParOf" srcId="{39D5BC25-37BC-4954-A5D6-93CA83E42014}" destId="{1B819B11-45FB-4EBB-853D-365CD913DF80}" srcOrd="1" destOrd="0" presId="urn:microsoft.com/office/officeart/2005/8/layout/list1"/>
    <dgm:cxn modelId="{643396EE-E344-4335-BB67-84768FECE72A}" type="presParOf" srcId="{39D5BC25-37BC-4954-A5D6-93CA83E42014}" destId="{7E8D6166-A5AD-4639-A132-65BC8184D9F3}" srcOrd="2" destOrd="0" presId="urn:microsoft.com/office/officeart/2005/8/layout/list1"/>
    <dgm:cxn modelId="{78EC8565-DD2C-4769-9EC0-F207E0CA7755}" type="presParOf" srcId="{39D5BC25-37BC-4954-A5D6-93CA83E42014}" destId="{B707BE0E-36EE-410C-BF92-E8E548301293}" srcOrd="3" destOrd="0" presId="urn:microsoft.com/office/officeart/2005/8/layout/list1"/>
    <dgm:cxn modelId="{5D056FD1-1F4F-4B0F-B30D-44D5DEABA203}" type="presParOf" srcId="{39D5BC25-37BC-4954-A5D6-93CA83E42014}" destId="{F47CCD6C-F444-4377-991C-FBC03EB1264E}" srcOrd="4" destOrd="0" presId="urn:microsoft.com/office/officeart/2005/8/layout/list1"/>
    <dgm:cxn modelId="{A0827F35-3144-4472-A54B-0602E4D19597}" type="presParOf" srcId="{F47CCD6C-F444-4377-991C-FBC03EB1264E}" destId="{F1F1D43A-AD98-43E2-92A7-57ACDC3E2D26}" srcOrd="0" destOrd="0" presId="urn:microsoft.com/office/officeart/2005/8/layout/list1"/>
    <dgm:cxn modelId="{B50412C6-FB75-44F4-904B-387DA9C90C07}" type="presParOf" srcId="{F47CCD6C-F444-4377-991C-FBC03EB1264E}" destId="{F7B6CB11-D1EC-4239-A224-30705A6AF1FE}" srcOrd="1" destOrd="0" presId="urn:microsoft.com/office/officeart/2005/8/layout/list1"/>
    <dgm:cxn modelId="{1F2E7440-0D20-44FB-98CF-A868FAAFE16B}" type="presParOf" srcId="{39D5BC25-37BC-4954-A5D6-93CA83E42014}" destId="{5B37A039-278C-4952-8C73-CD00529AB470}" srcOrd="5" destOrd="0" presId="urn:microsoft.com/office/officeart/2005/8/layout/list1"/>
    <dgm:cxn modelId="{200CE0BF-DC10-4103-B186-141CF133EBAF}" type="presParOf" srcId="{39D5BC25-37BC-4954-A5D6-93CA83E42014}" destId="{AD1DDDAF-A74E-48D1-B058-A15B050305E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4.xml><?xml version="1.0" encoding="utf-8"?>
<dgm:dataModel xmlns:dgm="http://schemas.openxmlformats.org/drawingml/2006/diagram" xmlns:a="http://schemas.openxmlformats.org/drawingml/2006/main">
  <dgm:ptLst>
    <dgm:pt modelId="{D2DF5695-80B7-4078-B5CD-ADD8F7FC4335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2C181D32-3338-4FD5-8196-50DA1EC94FC5}">
      <dgm:prSet/>
      <dgm:spPr/>
      <dgm:t>
        <a:bodyPr/>
        <a:lstStyle/>
        <a:p>
          <a:pPr rtl="0"/>
          <a:r>
            <a:rPr lang="it-IT" b="1" smtClean="0"/>
            <a:t>Finalità e applicazione:</a:t>
          </a:r>
          <a:endParaRPr lang="it-IT"/>
        </a:p>
      </dgm:t>
    </dgm:pt>
    <dgm:pt modelId="{3FEB6927-04ED-49A7-A424-7C411B1E16C2}" type="parTrans" cxnId="{A0BCF376-FFC8-484D-A8BC-D4D985EDBFAA}">
      <dgm:prSet/>
      <dgm:spPr/>
      <dgm:t>
        <a:bodyPr/>
        <a:lstStyle/>
        <a:p>
          <a:endParaRPr lang="it-IT"/>
        </a:p>
      </dgm:t>
    </dgm:pt>
    <dgm:pt modelId="{18DB0F54-A249-46D4-A2D3-AE40B70CDE17}" type="sibTrans" cxnId="{A0BCF376-FFC8-484D-A8BC-D4D985EDBFAA}">
      <dgm:prSet/>
      <dgm:spPr/>
      <dgm:t>
        <a:bodyPr/>
        <a:lstStyle/>
        <a:p>
          <a:endParaRPr lang="it-IT"/>
        </a:p>
      </dgm:t>
    </dgm:pt>
    <dgm:pt modelId="{ED28A31B-75BD-4C3C-9165-2825DE4BFF53}" type="pres">
      <dgm:prSet presAssocID="{D2DF5695-80B7-4078-B5CD-ADD8F7FC433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0EF95A7B-22B5-4D53-AC65-BCB741DB5746}" type="pres">
      <dgm:prSet presAssocID="{2C181D32-3338-4FD5-8196-50DA1EC94FC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35C89B91-2FDF-4020-95E6-1F39F3630E9D}" type="presOf" srcId="{D2DF5695-80B7-4078-B5CD-ADD8F7FC4335}" destId="{ED28A31B-75BD-4C3C-9165-2825DE4BFF53}" srcOrd="0" destOrd="0" presId="urn:microsoft.com/office/officeart/2005/8/layout/vList2"/>
    <dgm:cxn modelId="{A0BCF376-FFC8-484D-A8BC-D4D985EDBFAA}" srcId="{D2DF5695-80B7-4078-B5CD-ADD8F7FC4335}" destId="{2C181D32-3338-4FD5-8196-50DA1EC94FC5}" srcOrd="0" destOrd="0" parTransId="{3FEB6927-04ED-49A7-A424-7C411B1E16C2}" sibTransId="{18DB0F54-A249-46D4-A2D3-AE40B70CDE17}"/>
    <dgm:cxn modelId="{68803D62-D72D-4B26-BD0F-60F8B26FC720}" type="presOf" srcId="{2C181D32-3338-4FD5-8196-50DA1EC94FC5}" destId="{0EF95A7B-22B5-4D53-AC65-BCB741DB5746}" srcOrd="0" destOrd="0" presId="urn:microsoft.com/office/officeart/2005/8/layout/vList2"/>
    <dgm:cxn modelId="{F619F4A7-8DD6-48E2-9FD8-BB278F73419A}" type="presParOf" srcId="{ED28A31B-75BD-4C3C-9165-2825DE4BFF53}" destId="{0EF95A7B-22B5-4D53-AC65-BCB741DB574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5.xml><?xml version="1.0" encoding="utf-8"?>
<dgm:dataModel xmlns:dgm="http://schemas.openxmlformats.org/drawingml/2006/diagram" xmlns:a="http://schemas.openxmlformats.org/drawingml/2006/main">
  <dgm:ptLst>
    <dgm:pt modelId="{01F8A62E-577F-4467-8192-0DD93DEC3092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494B7329-FC3A-4ACC-AEE0-8E48818AD5DC}">
      <dgm:prSet/>
      <dgm:spPr/>
      <dgm:t>
        <a:bodyPr/>
        <a:lstStyle/>
        <a:p>
          <a:pPr rtl="0"/>
          <a:r>
            <a:rPr lang="it-IT" b="1" smtClean="0"/>
            <a:t>Tempistica:</a:t>
          </a:r>
          <a:endParaRPr lang="it-IT"/>
        </a:p>
      </dgm:t>
    </dgm:pt>
    <dgm:pt modelId="{000AB256-AA18-4897-A582-B73DA0BDAEAC}" type="parTrans" cxnId="{A867DDFC-916A-43B9-ADFF-2E322D150EF9}">
      <dgm:prSet/>
      <dgm:spPr/>
      <dgm:t>
        <a:bodyPr/>
        <a:lstStyle/>
        <a:p>
          <a:endParaRPr lang="it-IT"/>
        </a:p>
      </dgm:t>
    </dgm:pt>
    <dgm:pt modelId="{6DF2335E-25C9-44FF-8E11-1F78F33B002F}" type="sibTrans" cxnId="{A867DDFC-916A-43B9-ADFF-2E322D150EF9}">
      <dgm:prSet/>
      <dgm:spPr/>
      <dgm:t>
        <a:bodyPr/>
        <a:lstStyle/>
        <a:p>
          <a:endParaRPr lang="it-IT"/>
        </a:p>
      </dgm:t>
    </dgm:pt>
    <dgm:pt modelId="{3D3C3156-461D-4F5E-92A0-9F1E3E107FB1}">
      <dgm:prSet/>
      <dgm:spPr/>
      <dgm:t>
        <a:bodyPr/>
        <a:lstStyle/>
        <a:p>
          <a:pPr rtl="0"/>
          <a:r>
            <a:rPr lang="it-IT" smtClean="0"/>
            <a:t>Di norma, il collaudo statico si svolge in corso d’opera, salvo casi particolari in cui è affidato a struttura ultimata.</a:t>
          </a:r>
          <a:endParaRPr lang="it-IT"/>
        </a:p>
      </dgm:t>
    </dgm:pt>
    <dgm:pt modelId="{67F561C1-E347-4099-A5CD-64D866547E49}" type="parTrans" cxnId="{6FCDF3F5-DD0E-4F7E-9C68-06AA8DD8D3E5}">
      <dgm:prSet/>
      <dgm:spPr/>
      <dgm:t>
        <a:bodyPr/>
        <a:lstStyle/>
        <a:p>
          <a:endParaRPr lang="it-IT"/>
        </a:p>
      </dgm:t>
    </dgm:pt>
    <dgm:pt modelId="{3BB4EA7D-960F-49F9-957B-0DBD25474D6D}" type="sibTrans" cxnId="{6FCDF3F5-DD0E-4F7E-9C68-06AA8DD8D3E5}">
      <dgm:prSet/>
      <dgm:spPr/>
      <dgm:t>
        <a:bodyPr/>
        <a:lstStyle/>
        <a:p>
          <a:endParaRPr lang="it-IT"/>
        </a:p>
      </dgm:t>
    </dgm:pt>
    <dgm:pt modelId="{7E8BD998-64E8-4408-BACA-B7A137B6DADE}">
      <dgm:prSet/>
      <dgm:spPr/>
      <dgm:t>
        <a:bodyPr/>
        <a:lstStyle/>
        <a:p>
          <a:pPr rtl="0"/>
          <a:r>
            <a:rPr lang="it-IT" b="1" smtClean="0"/>
            <a:t>Norme tecniche:</a:t>
          </a:r>
          <a:endParaRPr lang="it-IT"/>
        </a:p>
      </dgm:t>
    </dgm:pt>
    <dgm:pt modelId="{16744DD8-821C-4355-A797-6A8B48E9ACAD}" type="parTrans" cxnId="{F7167722-2C5E-4D5F-BC38-9ABC4C641A28}">
      <dgm:prSet/>
      <dgm:spPr/>
      <dgm:t>
        <a:bodyPr/>
        <a:lstStyle/>
        <a:p>
          <a:endParaRPr lang="it-IT"/>
        </a:p>
      </dgm:t>
    </dgm:pt>
    <dgm:pt modelId="{BC81006F-6983-47C0-80ED-D455EE27E84D}" type="sibTrans" cxnId="{F7167722-2C5E-4D5F-BC38-9ABC4C641A28}">
      <dgm:prSet/>
      <dgm:spPr/>
      <dgm:t>
        <a:bodyPr/>
        <a:lstStyle/>
        <a:p>
          <a:endParaRPr lang="it-IT"/>
        </a:p>
      </dgm:t>
    </dgm:pt>
    <dgm:pt modelId="{D16D88A8-56AD-4D90-82CF-E86986576825}">
      <dgm:prSet/>
      <dgm:spPr/>
      <dgm:t>
        <a:bodyPr/>
        <a:lstStyle/>
        <a:p>
          <a:pPr rtl="0"/>
          <a:r>
            <a:rPr lang="it-IT" smtClean="0"/>
            <a:t>I contenuti e le modalità sono definiti dalle norme tecniche vigenti sulle costruzioni.</a:t>
          </a:r>
          <a:endParaRPr lang="it-IT"/>
        </a:p>
      </dgm:t>
    </dgm:pt>
    <dgm:pt modelId="{F1E8B30D-8C08-4513-A177-FA570B52CDCB}" type="parTrans" cxnId="{8E1CE005-CE81-4BBA-9642-E694EDE33278}">
      <dgm:prSet/>
      <dgm:spPr/>
      <dgm:t>
        <a:bodyPr/>
        <a:lstStyle/>
        <a:p>
          <a:endParaRPr lang="it-IT"/>
        </a:p>
      </dgm:t>
    </dgm:pt>
    <dgm:pt modelId="{6388BDF0-6839-4485-AD1E-A50DAD4868C0}" type="sibTrans" cxnId="{8E1CE005-CE81-4BBA-9642-E694EDE33278}">
      <dgm:prSet/>
      <dgm:spPr/>
      <dgm:t>
        <a:bodyPr/>
        <a:lstStyle/>
        <a:p>
          <a:endParaRPr lang="it-IT"/>
        </a:p>
      </dgm:t>
    </dgm:pt>
    <dgm:pt modelId="{5A501243-AF4C-48DF-99F4-D8A444CB8650}" type="pres">
      <dgm:prSet presAssocID="{01F8A62E-577F-4467-8192-0DD93DEC309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D9E3B25C-0B2D-4DBB-B304-0428FC991E44}" type="pres">
      <dgm:prSet presAssocID="{494B7329-FC3A-4ACC-AEE0-8E48818AD5DC}" presName="parentLin" presStyleCnt="0"/>
      <dgm:spPr/>
    </dgm:pt>
    <dgm:pt modelId="{991F0038-5F08-46CB-96F9-121A90602599}" type="pres">
      <dgm:prSet presAssocID="{494B7329-FC3A-4ACC-AEE0-8E48818AD5DC}" presName="parentLeftMargin" presStyleLbl="node1" presStyleIdx="0" presStyleCnt="2"/>
      <dgm:spPr/>
      <dgm:t>
        <a:bodyPr/>
        <a:lstStyle/>
        <a:p>
          <a:endParaRPr lang="it-IT"/>
        </a:p>
      </dgm:t>
    </dgm:pt>
    <dgm:pt modelId="{3686047D-2BC9-4911-B05D-165CB4CEC148}" type="pres">
      <dgm:prSet presAssocID="{494B7329-FC3A-4ACC-AEE0-8E48818AD5D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E05654B-60DE-4D7E-9D90-9372DF809A38}" type="pres">
      <dgm:prSet presAssocID="{494B7329-FC3A-4ACC-AEE0-8E48818AD5DC}" presName="negativeSpace" presStyleCnt="0"/>
      <dgm:spPr/>
    </dgm:pt>
    <dgm:pt modelId="{237875FE-E280-4840-958F-9703E2597452}" type="pres">
      <dgm:prSet presAssocID="{494B7329-FC3A-4ACC-AEE0-8E48818AD5DC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2265A09-CAF9-49CA-9ABC-ECE576B97AC2}" type="pres">
      <dgm:prSet presAssocID="{6DF2335E-25C9-44FF-8E11-1F78F33B002F}" presName="spaceBetweenRectangles" presStyleCnt="0"/>
      <dgm:spPr/>
    </dgm:pt>
    <dgm:pt modelId="{CB3B29F4-6580-439E-9CAB-A80002F2C335}" type="pres">
      <dgm:prSet presAssocID="{7E8BD998-64E8-4408-BACA-B7A137B6DADE}" presName="parentLin" presStyleCnt="0"/>
      <dgm:spPr/>
    </dgm:pt>
    <dgm:pt modelId="{B9B749F9-C786-4DF3-8B94-1F074E3EE061}" type="pres">
      <dgm:prSet presAssocID="{7E8BD998-64E8-4408-BACA-B7A137B6DADE}" presName="parentLeftMargin" presStyleLbl="node1" presStyleIdx="0" presStyleCnt="2"/>
      <dgm:spPr/>
      <dgm:t>
        <a:bodyPr/>
        <a:lstStyle/>
        <a:p>
          <a:endParaRPr lang="it-IT"/>
        </a:p>
      </dgm:t>
    </dgm:pt>
    <dgm:pt modelId="{DA086361-1BAE-438B-90B6-442716069ED9}" type="pres">
      <dgm:prSet presAssocID="{7E8BD998-64E8-4408-BACA-B7A137B6DAD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D254EBD-B0B6-4E53-B579-3E2A9763AB2A}" type="pres">
      <dgm:prSet presAssocID="{7E8BD998-64E8-4408-BACA-B7A137B6DADE}" presName="negativeSpace" presStyleCnt="0"/>
      <dgm:spPr/>
    </dgm:pt>
    <dgm:pt modelId="{1BE0069B-B789-46DE-94E8-5AE34EC91247}" type="pres">
      <dgm:prSet presAssocID="{7E8BD998-64E8-4408-BACA-B7A137B6DADE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63D267D3-4240-476F-BF8E-73FB5DF78A3E}" type="presOf" srcId="{494B7329-FC3A-4ACC-AEE0-8E48818AD5DC}" destId="{3686047D-2BC9-4911-B05D-165CB4CEC148}" srcOrd="1" destOrd="0" presId="urn:microsoft.com/office/officeart/2005/8/layout/list1"/>
    <dgm:cxn modelId="{F7167722-2C5E-4D5F-BC38-9ABC4C641A28}" srcId="{01F8A62E-577F-4467-8192-0DD93DEC3092}" destId="{7E8BD998-64E8-4408-BACA-B7A137B6DADE}" srcOrd="1" destOrd="0" parTransId="{16744DD8-821C-4355-A797-6A8B48E9ACAD}" sibTransId="{BC81006F-6983-47C0-80ED-D455EE27E84D}"/>
    <dgm:cxn modelId="{4FDFF0C4-E36D-45A3-8798-88E371B3D05E}" type="presOf" srcId="{01F8A62E-577F-4467-8192-0DD93DEC3092}" destId="{5A501243-AF4C-48DF-99F4-D8A444CB8650}" srcOrd="0" destOrd="0" presId="urn:microsoft.com/office/officeart/2005/8/layout/list1"/>
    <dgm:cxn modelId="{D24C2565-786A-4FB6-8039-238965FB5BA4}" type="presOf" srcId="{494B7329-FC3A-4ACC-AEE0-8E48818AD5DC}" destId="{991F0038-5F08-46CB-96F9-121A90602599}" srcOrd="0" destOrd="0" presId="urn:microsoft.com/office/officeart/2005/8/layout/list1"/>
    <dgm:cxn modelId="{AD9FCD70-EF42-48F8-9997-51F009DF96D3}" type="presOf" srcId="{7E8BD998-64E8-4408-BACA-B7A137B6DADE}" destId="{DA086361-1BAE-438B-90B6-442716069ED9}" srcOrd="1" destOrd="0" presId="urn:microsoft.com/office/officeart/2005/8/layout/list1"/>
    <dgm:cxn modelId="{E03E2DCD-C91A-4182-A764-B3F8E3D05F5F}" type="presOf" srcId="{3D3C3156-461D-4F5E-92A0-9F1E3E107FB1}" destId="{237875FE-E280-4840-958F-9703E2597452}" srcOrd="0" destOrd="0" presId="urn:microsoft.com/office/officeart/2005/8/layout/list1"/>
    <dgm:cxn modelId="{A0DEFAED-F016-44E1-B4C1-90FB8DAB7BBE}" type="presOf" srcId="{7E8BD998-64E8-4408-BACA-B7A137B6DADE}" destId="{B9B749F9-C786-4DF3-8B94-1F074E3EE061}" srcOrd="0" destOrd="0" presId="urn:microsoft.com/office/officeart/2005/8/layout/list1"/>
    <dgm:cxn modelId="{6FCDF3F5-DD0E-4F7E-9C68-06AA8DD8D3E5}" srcId="{494B7329-FC3A-4ACC-AEE0-8E48818AD5DC}" destId="{3D3C3156-461D-4F5E-92A0-9F1E3E107FB1}" srcOrd="0" destOrd="0" parTransId="{67F561C1-E347-4099-A5CD-64D866547E49}" sibTransId="{3BB4EA7D-960F-49F9-957B-0DBD25474D6D}"/>
    <dgm:cxn modelId="{8E1CE005-CE81-4BBA-9642-E694EDE33278}" srcId="{7E8BD998-64E8-4408-BACA-B7A137B6DADE}" destId="{D16D88A8-56AD-4D90-82CF-E86986576825}" srcOrd="0" destOrd="0" parTransId="{F1E8B30D-8C08-4513-A177-FA570B52CDCB}" sibTransId="{6388BDF0-6839-4485-AD1E-A50DAD4868C0}"/>
    <dgm:cxn modelId="{6B144CEC-FE28-4182-A9FA-011A03EF5904}" type="presOf" srcId="{D16D88A8-56AD-4D90-82CF-E86986576825}" destId="{1BE0069B-B789-46DE-94E8-5AE34EC91247}" srcOrd="0" destOrd="0" presId="urn:microsoft.com/office/officeart/2005/8/layout/list1"/>
    <dgm:cxn modelId="{A867DDFC-916A-43B9-ADFF-2E322D150EF9}" srcId="{01F8A62E-577F-4467-8192-0DD93DEC3092}" destId="{494B7329-FC3A-4ACC-AEE0-8E48818AD5DC}" srcOrd="0" destOrd="0" parTransId="{000AB256-AA18-4897-A582-B73DA0BDAEAC}" sibTransId="{6DF2335E-25C9-44FF-8E11-1F78F33B002F}"/>
    <dgm:cxn modelId="{259A6D7D-3991-47DF-B39B-AF6E7719277B}" type="presParOf" srcId="{5A501243-AF4C-48DF-99F4-D8A444CB8650}" destId="{D9E3B25C-0B2D-4DBB-B304-0428FC991E44}" srcOrd="0" destOrd="0" presId="urn:microsoft.com/office/officeart/2005/8/layout/list1"/>
    <dgm:cxn modelId="{31CA5420-F8CC-4BBA-B594-8B63655E75B1}" type="presParOf" srcId="{D9E3B25C-0B2D-4DBB-B304-0428FC991E44}" destId="{991F0038-5F08-46CB-96F9-121A90602599}" srcOrd="0" destOrd="0" presId="urn:microsoft.com/office/officeart/2005/8/layout/list1"/>
    <dgm:cxn modelId="{E273D382-D59D-442F-8C91-7C3BBEBEDB31}" type="presParOf" srcId="{D9E3B25C-0B2D-4DBB-B304-0428FC991E44}" destId="{3686047D-2BC9-4911-B05D-165CB4CEC148}" srcOrd="1" destOrd="0" presId="urn:microsoft.com/office/officeart/2005/8/layout/list1"/>
    <dgm:cxn modelId="{C84CA2A4-2FF8-495C-9845-3FECD28B1C90}" type="presParOf" srcId="{5A501243-AF4C-48DF-99F4-D8A444CB8650}" destId="{AE05654B-60DE-4D7E-9D90-9372DF809A38}" srcOrd="1" destOrd="0" presId="urn:microsoft.com/office/officeart/2005/8/layout/list1"/>
    <dgm:cxn modelId="{7B48E1C2-1A57-4EE4-835F-6E290B425928}" type="presParOf" srcId="{5A501243-AF4C-48DF-99F4-D8A444CB8650}" destId="{237875FE-E280-4840-958F-9703E2597452}" srcOrd="2" destOrd="0" presId="urn:microsoft.com/office/officeart/2005/8/layout/list1"/>
    <dgm:cxn modelId="{452BB879-316F-474C-A04F-4A5FF577AFB8}" type="presParOf" srcId="{5A501243-AF4C-48DF-99F4-D8A444CB8650}" destId="{32265A09-CAF9-49CA-9ABC-ECE576B97AC2}" srcOrd="3" destOrd="0" presId="urn:microsoft.com/office/officeart/2005/8/layout/list1"/>
    <dgm:cxn modelId="{39D740FE-C341-4449-84C1-235C94CF576B}" type="presParOf" srcId="{5A501243-AF4C-48DF-99F4-D8A444CB8650}" destId="{CB3B29F4-6580-439E-9CAB-A80002F2C335}" srcOrd="4" destOrd="0" presId="urn:microsoft.com/office/officeart/2005/8/layout/list1"/>
    <dgm:cxn modelId="{E626DE1D-B797-40BA-8757-7A620B6B0D69}" type="presParOf" srcId="{CB3B29F4-6580-439E-9CAB-A80002F2C335}" destId="{B9B749F9-C786-4DF3-8B94-1F074E3EE061}" srcOrd="0" destOrd="0" presId="urn:microsoft.com/office/officeart/2005/8/layout/list1"/>
    <dgm:cxn modelId="{AB2BACF5-48FE-4CFB-B9ED-B0305871AE33}" type="presParOf" srcId="{CB3B29F4-6580-439E-9CAB-A80002F2C335}" destId="{DA086361-1BAE-438B-90B6-442716069ED9}" srcOrd="1" destOrd="0" presId="urn:microsoft.com/office/officeart/2005/8/layout/list1"/>
    <dgm:cxn modelId="{0EF6C616-D4F4-490B-B94E-A84220C61EFC}" type="presParOf" srcId="{5A501243-AF4C-48DF-99F4-D8A444CB8650}" destId="{1D254EBD-B0B6-4E53-B579-3E2A9763AB2A}" srcOrd="5" destOrd="0" presId="urn:microsoft.com/office/officeart/2005/8/layout/list1"/>
    <dgm:cxn modelId="{649967EC-26C3-4356-B0F5-8EA90C14CC45}" type="presParOf" srcId="{5A501243-AF4C-48DF-99F4-D8A444CB8650}" destId="{1BE0069B-B789-46DE-94E8-5AE34EC9124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46.xml><?xml version="1.0" encoding="utf-8"?>
<dgm:dataModel xmlns:dgm="http://schemas.openxmlformats.org/drawingml/2006/diagram" xmlns:a="http://schemas.openxmlformats.org/drawingml/2006/main">
  <dgm:ptLst>
    <dgm:pt modelId="{0A4A11D7-2F8F-46AD-99C0-C96B97D146DB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2CB650CB-10B4-4092-B5F8-C1CEBD45740C}">
      <dgm:prSet/>
      <dgm:spPr/>
      <dgm:t>
        <a:bodyPr/>
        <a:lstStyle/>
        <a:p>
          <a:pPr rtl="0"/>
          <a:r>
            <a:rPr lang="it-IT" b="1" smtClean="0"/>
            <a:t>Modalità di esecuzione:</a:t>
          </a:r>
          <a:endParaRPr lang="it-IT"/>
        </a:p>
      </dgm:t>
    </dgm:pt>
    <dgm:pt modelId="{9BDCA6FE-502C-4031-8F20-64296F84AD8D}" type="parTrans" cxnId="{51DBB6C4-E225-4DBD-9A4B-FAD25CA025A9}">
      <dgm:prSet/>
      <dgm:spPr/>
      <dgm:t>
        <a:bodyPr/>
        <a:lstStyle/>
        <a:p>
          <a:endParaRPr lang="it-IT"/>
        </a:p>
      </dgm:t>
    </dgm:pt>
    <dgm:pt modelId="{C776DCA4-2A8E-4A0A-9B3A-20ADACC35EB5}" type="sibTrans" cxnId="{51DBB6C4-E225-4DBD-9A4B-FAD25CA025A9}">
      <dgm:prSet/>
      <dgm:spPr/>
      <dgm:t>
        <a:bodyPr/>
        <a:lstStyle/>
        <a:p>
          <a:endParaRPr lang="it-IT"/>
        </a:p>
      </dgm:t>
    </dgm:pt>
    <dgm:pt modelId="{985E22C7-3E34-467F-9EE0-10EBBF558773}" type="pres">
      <dgm:prSet presAssocID="{0A4A11D7-2F8F-46AD-99C0-C96B97D146D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369A2EEE-4BFE-4A17-9395-AC4D120672B9}" type="pres">
      <dgm:prSet presAssocID="{2CB650CB-10B4-4092-B5F8-C1CEBD45740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1DBB6C4-E225-4DBD-9A4B-FAD25CA025A9}" srcId="{0A4A11D7-2F8F-46AD-99C0-C96B97D146DB}" destId="{2CB650CB-10B4-4092-B5F8-C1CEBD45740C}" srcOrd="0" destOrd="0" parTransId="{9BDCA6FE-502C-4031-8F20-64296F84AD8D}" sibTransId="{C776DCA4-2A8E-4A0A-9B3A-20ADACC35EB5}"/>
    <dgm:cxn modelId="{306895B3-0DA9-475F-9130-ED2AE4357FF3}" type="presOf" srcId="{0A4A11D7-2F8F-46AD-99C0-C96B97D146DB}" destId="{985E22C7-3E34-467F-9EE0-10EBBF558773}" srcOrd="0" destOrd="0" presId="urn:microsoft.com/office/officeart/2005/8/layout/vList2"/>
    <dgm:cxn modelId="{F19A105C-0AF6-41DC-883B-19DE66B01065}" type="presOf" srcId="{2CB650CB-10B4-4092-B5F8-C1CEBD45740C}" destId="{369A2EEE-4BFE-4A17-9395-AC4D120672B9}" srcOrd="0" destOrd="0" presId="urn:microsoft.com/office/officeart/2005/8/layout/vList2"/>
    <dgm:cxn modelId="{1D8FA311-F559-4347-A3BE-C9471332AC94}" type="presParOf" srcId="{985E22C7-3E34-467F-9EE0-10EBBF558773}" destId="{369A2EEE-4BFE-4A17-9395-AC4D120672B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47.xml><?xml version="1.0" encoding="utf-8"?>
<dgm:dataModel xmlns:dgm="http://schemas.openxmlformats.org/drawingml/2006/diagram" xmlns:a="http://schemas.openxmlformats.org/drawingml/2006/main">
  <dgm:ptLst>
    <dgm:pt modelId="{4C087FBE-9641-44D8-84D7-9DB0AF13B932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D2EF42C3-06CE-4FFD-8DDB-C5AE0591F131}">
      <dgm:prSet/>
      <dgm:spPr/>
      <dgm:t>
        <a:bodyPr/>
        <a:lstStyle/>
        <a:p>
          <a:pPr rtl="0"/>
          <a:r>
            <a:rPr lang="it-IT" b="1" smtClean="0"/>
            <a:t>Requisiti:</a:t>
          </a:r>
          <a:endParaRPr lang="it-IT"/>
        </a:p>
      </dgm:t>
    </dgm:pt>
    <dgm:pt modelId="{A387CE2F-01F7-49F3-BE79-B6E783B4ADC2}" type="parTrans" cxnId="{A316223F-CDC1-41C8-97BE-AAC7716C08A5}">
      <dgm:prSet/>
      <dgm:spPr/>
      <dgm:t>
        <a:bodyPr/>
        <a:lstStyle/>
        <a:p>
          <a:endParaRPr lang="it-IT"/>
        </a:p>
      </dgm:t>
    </dgm:pt>
    <dgm:pt modelId="{14D38B30-51FA-4D1B-BEC5-6C6EF92016AB}" type="sibTrans" cxnId="{A316223F-CDC1-41C8-97BE-AAC7716C08A5}">
      <dgm:prSet/>
      <dgm:spPr/>
      <dgm:t>
        <a:bodyPr/>
        <a:lstStyle/>
        <a:p>
          <a:endParaRPr lang="it-IT"/>
        </a:p>
      </dgm:t>
    </dgm:pt>
    <dgm:pt modelId="{E52EA1EA-C31D-4B7A-BB73-A701F8F5CCFD}">
      <dgm:prSet/>
      <dgm:spPr/>
      <dgm:t>
        <a:bodyPr/>
        <a:lstStyle/>
        <a:p>
          <a:pPr rtl="0"/>
          <a:r>
            <a:rPr lang="it-IT" smtClean="0"/>
            <a:t>Laurea magistrale in ingegneria o architettura.</a:t>
          </a:r>
          <a:endParaRPr lang="it-IT"/>
        </a:p>
      </dgm:t>
    </dgm:pt>
    <dgm:pt modelId="{F4BDD76C-ED51-489D-9E12-63F8B7B70D12}" type="parTrans" cxnId="{1F246212-81B8-402F-A11E-0686D4B440EE}">
      <dgm:prSet/>
      <dgm:spPr/>
      <dgm:t>
        <a:bodyPr/>
        <a:lstStyle/>
        <a:p>
          <a:endParaRPr lang="it-IT"/>
        </a:p>
      </dgm:t>
    </dgm:pt>
    <dgm:pt modelId="{A99A6405-413A-480A-AC1B-B8ECD69D03F3}" type="sibTrans" cxnId="{1F246212-81B8-402F-A11E-0686D4B440EE}">
      <dgm:prSet/>
      <dgm:spPr/>
      <dgm:t>
        <a:bodyPr/>
        <a:lstStyle/>
        <a:p>
          <a:endParaRPr lang="it-IT"/>
        </a:p>
      </dgm:t>
    </dgm:pt>
    <dgm:pt modelId="{34EAB892-5503-4B56-BBDC-C74192EBC337}">
      <dgm:prSet/>
      <dgm:spPr/>
      <dgm:t>
        <a:bodyPr/>
        <a:lstStyle/>
        <a:p>
          <a:pPr rtl="0"/>
          <a:r>
            <a:rPr lang="it-IT" smtClean="0"/>
            <a:t>Abilitazione professionale con iscrizione all’ordine da almeno 10 anni.</a:t>
          </a:r>
          <a:endParaRPr lang="it-IT"/>
        </a:p>
      </dgm:t>
    </dgm:pt>
    <dgm:pt modelId="{4C4412DB-0BB1-41D1-BA17-F22140B7B264}" type="parTrans" cxnId="{0F6847D7-6FA3-44FB-9A3F-814F0156B142}">
      <dgm:prSet/>
      <dgm:spPr/>
      <dgm:t>
        <a:bodyPr/>
        <a:lstStyle/>
        <a:p>
          <a:endParaRPr lang="it-IT"/>
        </a:p>
      </dgm:t>
    </dgm:pt>
    <dgm:pt modelId="{74321AF8-6362-4B2D-A229-1EB775C63BD4}" type="sibTrans" cxnId="{0F6847D7-6FA3-44FB-9A3F-814F0156B142}">
      <dgm:prSet/>
      <dgm:spPr/>
      <dgm:t>
        <a:bodyPr/>
        <a:lstStyle/>
        <a:p>
          <a:endParaRPr lang="it-IT"/>
        </a:p>
      </dgm:t>
    </dgm:pt>
    <dgm:pt modelId="{37C3AEB3-6849-4A60-B5D5-D000BCDCC2A5}">
      <dgm:prSet/>
      <dgm:spPr/>
      <dgm:t>
        <a:bodyPr/>
        <a:lstStyle/>
        <a:p>
          <a:pPr rtl="0"/>
          <a:r>
            <a:rPr lang="it-IT" b="1" smtClean="0"/>
            <a:t>Commissione:</a:t>
          </a:r>
          <a:endParaRPr lang="it-IT"/>
        </a:p>
      </dgm:t>
    </dgm:pt>
    <dgm:pt modelId="{F70081AB-8C12-4192-AD7F-4CB1739B58C0}" type="parTrans" cxnId="{AFEE5665-668A-4DCE-B942-EA7DDE05A155}">
      <dgm:prSet/>
      <dgm:spPr/>
      <dgm:t>
        <a:bodyPr/>
        <a:lstStyle/>
        <a:p>
          <a:endParaRPr lang="it-IT"/>
        </a:p>
      </dgm:t>
    </dgm:pt>
    <dgm:pt modelId="{63670BD5-1B58-405A-9B1C-7F79C4B3D16D}" type="sibTrans" cxnId="{AFEE5665-668A-4DCE-B942-EA7DDE05A155}">
      <dgm:prSet/>
      <dgm:spPr/>
      <dgm:t>
        <a:bodyPr/>
        <a:lstStyle/>
        <a:p>
          <a:endParaRPr lang="it-IT"/>
        </a:p>
      </dgm:t>
    </dgm:pt>
    <dgm:pt modelId="{EBC42666-C818-49E9-A2C3-C9BE6A4EEACF}">
      <dgm:prSet/>
      <dgm:spPr/>
      <dgm:t>
        <a:bodyPr/>
        <a:lstStyle/>
        <a:p>
          <a:pPr rtl="0"/>
          <a:r>
            <a:rPr lang="it-IT" smtClean="0"/>
            <a:t>L’incarico può essere affidato a una commissione di 2 o 3 membri in base alla tipologia e complessità dell’intervento.</a:t>
          </a:r>
          <a:endParaRPr lang="it-IT"/>
        </a:p>
      </dgm:t>
    </dgm:pt>
    <dgm:pt modelId="{FB99D407-4098-4EFA-AFC7-77A1B9443D23}" type="parTrans" cxnId="{01348902-BDD2-4EEB-B1F6-9028B8752487}">
      <dgm:prSet/>
      <dgm:spPr/>
      <dgm:t>
        <a:bodyPr/>
        <a:lstStyle/>
        <a:p>
          <a:endParaRPr lang="it-IT"/>
        </a:p>
      </dgm:t>
    </dgm:pt>
    <dgm:pt modelId="{5DB84596-6680-48B4-963A-F7F6D34CBB2C}" type="sibTrans" cxnId="{01348902-BDD2-4EEB-B1F6-9028B8752487}">
      <dgm:prSet/>
      <dgm:spPr/>
      <dgm:t>
        <a:bodyPr/>
        <a:lstStyle/>
        <a:p>
          <a:endParaRPr lang="it-IT"/>
        </a:p>
      </dgm:t>
    </dgm:pt>
    <dgm:pt modelId="{E93E31D2-2300-4E04-BAF0-A43C6FCE3AF9}" type="pres">
      <dgm:prSet presAssocID="{4C087FBE-9641-44D8-84D7-9DB0AF13B93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F77FBCB4-2634-4954-A008-613513C7E01E}" type="pres">
      <dgm:prSet presAssocID="{D2EF42C3-06CE-4FFD-8DDB-C5AE0591F131}" presName="parentLin" presStyleCnt="0"/>
      <dgm:spPr/>
    </dgm:pt>
    <dgm:pt modelId="{E7FD33E5-DE03-460C-843F-EDBB7C82AF56}" type="pres">
      <dgm:prSet presAssocID="{D2EF42C3-06CE-4FFD-8DDB-C5AE0591F131}" presName="parentLeftMargin" presStyleLbl="node1" presStyleIdx="0" presStyleCnt="2"/>
      <dgm:spPr/>
      <dgm:t>
        <a:bodyPr/>
        <a:lstStyle/>
        <a:p>
          <a:endParaRPr lang="it-IT"/>
        </a:p>
      </dgm:t>
    </dgm:pt>
    <dgm:pt modelId="{6B1DD040-D308-4153-8003-938F6AF5300C}" type="pres">
      <dgm:prSet presAssocID="{D2EF42C3-06CE-4FFD-8DDB-C5AE0591F13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A193EFF-CE46-4CD5-9562-BE4F6B8C4355}" type="pres">
      <dgm:prSet presAssocID="{D2EF42C3-06CE-4FFD-8DDB-C5AE0591F131}" presName="negativeSpace" presStyleCnt="0"/>
      <dgm:spPr/>
    </dgm:pt>
    <dgm:pt modelId="{74EEC6AE-0812-45DE-8E89-080F07855F82}" type="pres">
      <dgm:prSet presAssocID="{D2EF42C3-06CE-4FFD-8DDB-C5AE0591F13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C678396-5303-4FB3-BA2E-220E88F1A338}" type="pres">
      <dgm:prSet presAssocID="{14D38B30-51FA-4D1B-BEC5-6C6EF92016AB}" presName="spaceBetweenRectangles" presStyleCnt="0"/>
      <dgm:spPr/>
    </dgm:pt>
    <dgm:pt modelId="{C29B6F5A-715B-48F8-8630-19C989D706CB}" type="pres">
      <dgm:prSet presAssocID="{37C3AEB3-6849-4A60-B5D5-D000BCDCC2A5}" presName="parentLin" presStyleCnt="0"/>
      <dgm:spPr/>
    </dgm:pt>
    <dgm:pt modelId="{D369EE96-34D4-48DC-93B5-FFAEC33956B1}" type="pres">
      <dgm:prSet presAssocID="{37C3AEB3-6849-4A60-B5D5-D000BCDCC2A5}" presName="parentLeftMargin" presStyleLbl="node1" presStyleIdx="0" presStyleCnt="2"/>
      <dgm:spPr/>
      <dgm:t>
        <a:bodyPr/>
        <a:lstStyle/>
        <a:p>
          <a:endParaRPr lang="it-IT"/>
        </a:p>
      </dgm:t>
    </dgm:pt>
    <dgm:pt modelId="{1EA53C73-1A99-454C-8103-7B256AC3AD7C}" type="pres">
      <dgm:prSet presAssocID="{37C3AEB3-6849-4A60-B5D5-D000BCDCC2A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33B8545-6E8F-42D8-A08B-C0641CDD433C}" type="pres">
      <dgm:prSet presAssocID="{37C3AEB3-6849-4A60-B5D5-D000BCDCC2A5}" presName="negativeSpace" presStyleCnt="0"/>
      <dgm:spPr/>
    </dgm:pt>
    <dgm:pt modelId="{56CA5322-0832-4932-BECE-1CBC7CB0F5A6}" type="pres">
      <dgm:prSet presAssocID="{37C3AEB3-6849-4A60-B5D5-D000BCDCC2A5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4729BEB9-76D8-450C-BFB6-A671074D696E}" type="presOf" srcId="{D2EF42C3-06CE-4FFD-8DDB-C5AE0591F131}" destId="{6B1DD040-D308-4153-8003-938F6AF5300C}" srcOrd="1" destOrd="0" presId="urn:microsoft.com/office/officeart/2005/8/layout/list1"/>
    <dgm:cxn modelId="{01348902-BDD2-4EEB-B1F6-9028B8752487}" srcId="{37C3AEB3-6849-4A60-B5D5-D000BCDCC2A5}" destId="{EBC42666-C818-49E9-A2C3-C9BE6A4EEACF}" srcOrd="0" destOrd="0" parTransId="{FB99D407-4098-4EFA-AFC7-77A1B9443D23}" sibTransId="{5DB84596-6680-48B4-963A-F7F6D34CBB2C}"/>
    <dgm:cxn modelId="{BACBB265-F609-4DFD-A884-82FD1BFE2D71}" type="presOf" srcId="{37C3AEB3-6849-4A60-B5D5-D000BCDCC2A5}" destId="{1EA53C73-1A99-454C-8103-7B256AC3AD7C}" srcOrd="1" destOrd="0" presId="urn:microsoft.com/office/officeart/2005/8/layout/list1"/>
    <dgm:cxn modelId="{1F246212-81B8-402F-A11E-0686D4B440EE}" srcId="{D2EF42C3-06CE-4FFD-8DDB-C5AE0591F131}" destId="{E52EA1EA-C31D-4B7A-BB73-A701F8F5CCFD}" srcOrd="0" destOrd="0" parTransId="{F4BDD76C-ED51-489D-9E12-63F8B7B70D12}" sibTransId="{A99A6405-413A-480A-AC1B-B8ECD69D03F3}"/>
    <dgm:cxn modelId="{C948CB49-2AF3-4CE2-82C3-597B4E437D13}" type="presOf" srcId="{37C3AEB3-6849-4A60-B5D5-D000BCDCC2A5}" destId="{D369EE96-34D4-48DC-93B5-FFAEC33956B1}" srcOrd="0" destOrd="0" presId="urn:microsoft.com/office/officeart/2005/8/layout/list1"/>
    <dgm:cxn modelId="{0F6847D7-6FA3-44FB-9A3F-814F0156B142}" srcId="{D2EF42C3-06CE-4FFD-8DDB-C5AE0591F131}" destId="{34EAB892-5503-4B56-BBDC-C74192EBC337}" srcOrd="1" destOrd="0" parTransId="{4C4412DB-0BB1-41D1-BA17-F22140B7B264}" sibTransId="{74321AF8-6362-4B2D-A229-1EB775C63BD4}"/>
    <dgm:cxn modelId="{A316223F-CDC1-41C8-97BE-AAC7716C08A5}" srcId="{4C087FBE-9641-44D8-84D7-9DB0AF13B932}" destId="{D2EF42C3-06CE-4FFD-8DDB-C5AE0591F131}" srcOrd="0" destOrd="0" parTransId="{A387CE2F-01F7-49F3-BE79-B6E783B4ADC2}" sibTransId="{14D38B30-51FA-4D1B-BEC5-6C6EF92016AB}"/>
    <dgm:cxn modelId="{BE3F90F9-0D1C-4A48-B026-9018803184C0}" type="presOf" srcId="{34EAB892-5503-4B56-BBDC-C74192EBC337}" destId="{74EEC6AE-0812-45DE-8E89-080F07855F82}" srcOrd="0" destOrd="1" presId="urn:microsoft.com/office/officeart/2005/8/layout/list1"/>
    <dgm:cxn modelId="{B65C0AEA-C041-4255-9471-714FE8E76955}" type="presOf" srcId="{4C087FBE-9641-44D8-84D7-9DB0AF13B932}" destId="{E93E31D2-2300-4E04-BAF0-A43C6FCE3AF9}" srcOrd="0" destOrd="0" presId="urn:microsoft.com/office/officeart/2005/8/layout/list1"/>
    <dgm:cxn modelId="{6D2B7493-7B03-4647-948A-740C3C88EBFA}" type="presOf" srcId="{D2EF42C3-06CE-4FFD-8DDB-C5AE0591F131}" destId="{E7FD33E5-DE03-460C-843F-EDBB7C82AF56}" srcOrd="0" destOrd="0" presId="urn:microsoft.com/office/officeart/2005/8/layout/list1"/>
    <dgm:cxn modelId="{E7418047-BAB2-4D45-8363-1834FDDD0CD6}" type="presOf" srcId="{E52EA1EA-C31D-4B7A-BB73-A701F8F5CCFD}" destId="{74EEC6AE-0812-45DE-8E89-080F07855F82}" srcOrd="0" destOrd="0" presId="urn:microsoft.com/office/officeart/2005/8/layout/list1"/>
    <dgm:cxn modelId="{AFEE5665-668A-4DCE-B942-EA7DDE05A155}" srcId="{4C087FBE-9641-44D8-84D7-9DB0AF13B932}" destId="{37C3AEB3-6849-4A60-B5D5-D000BCDCC2A5}" srcOrd="1" destOrd="0" parTransId="{F70081AB-8C12-4192-AD7F-4CB1739B58C0}" sibTransId="{63670BD5-1B58-405A-9B1C-7F79C4B3D16D}"/>
    <dgm:cxn modelId="{7893BE94-18FA-43D3-B810-89F675713CDF}" type="presOf" srcId="{EBC42666-C818-49E9-A2C3-C9BE6A4EEACF}" destId="{56CA5322-0832-4932-BECE-1CBC7CB0F5A6}" srcOrd="0" destOrd="0" presId="urn:microsoft.com/office/officeart/2005/8/layout/list1"/>
    <dgm:cxn modelId="{1FC111B5-BD01-4CA0-85D9-E612F448A95C}" type="presParOf" srcId="{E93E31D2-2300-4E04-BAF0-A43C6FCE3AF9}" destId="{F77FBCB4-2634-4954-A008-613513C7E01E}" srcOrd="0" destOrd="0" presId="urn:microsoft.com/office/officeart/2005/8/layout/list1"/>
    <dgm:cxn modelId="{E4CA6DA4-0F33-40C7-A8A8-355FFA4DFCD4}" type="presParOf" srcId="{F77FBCB4-2634-4954-A008-613513C7E01E}" destId="{E7FD33E5-DE03-460C-843F-EDBB7C82AF56}" srcOrd="0" destOrd="0" presId="urn:microsoft.com/office/officeart/2005/8/layout/list1"/>
    <dgm:cxn modelId="{24FA5132-B279-48AD-9963-A8C5408D9D25}" type="presParOf" srcId="{F77FBCB4-2634-4954-A008-613513C7E01E}" destId="{6B1DD040-D308-4153-8003-938F6AF5300C}" srcOrd="1" destOrd="0" presId="urn:microsoft.com/office/officeart/2005/8/layout/list1"/>
    <dgm:cxn modelId="{149C8493-277F-4D8B-A2B6-1934988597EC}" type="presParOf" srcId="{E93E31D2-2300-4E04-BAF0-A43C6FCE3AF9}" destId="{CA193EFF-CE46-4CD5-9562-BE4F6B8C4355}" srcOrd="1" destOrd="0" presId="urn:microsoft.com/office/officeart/2005/8/layout/list1"/>
    <dgm:cxn modelId="{1382D141-4CE1-4955-96A7-7CF262D527D5}" type="presParOf" srcId="{E93E31D2-2300-4E04-BAF0-A43C6FCE3AF9}" destId="{74EEC6AE-0812-45DE-8E89-080F07855F82}" srcOrd="2" destOrd="0" presId="urn:microsoft.com/office/officeart/2005/8/layout/list1"/>
    <dgm:cxn modelId="{26590E4B-F27C-4A19-BB26-6792EDED410B}" type="presParOf" srcId="{E93E31D2-2300-4E04-BAF0-A43C6FCE3AF9}" destId="{8C678396-5303-4FB3-BA2E-220E88F1A338}" srcOrd="3" destOrd="0" presId="urn:microsoft.com/office/officeart/2005/8/layout/list1"/>
    <dgm:cxn modelId="{F382856F-3186-4840-9C2D-246FB1CA05C0}" type="presParOf" srcId="{E93E31D2-2300-4E04-BAF0-A43C6FCE3AF9}" destId="{C29B6F5A-715B-48F8-8630-19C989D706CB}" srcOrd="4" destOrd="0" presId="urn:microsoft.com/office/officeart/2005/8/layout/list1"/>
    <dgm:cxn modelId="{F06954DB-E504-4D2A-94DD-359EB8DBE822}" type="presParOf" srcId="{C29B6F5A-715B-48F8-8630-19C989D706CB}" destId="{D369EE96-34D4-48DC-93B5-FFAEC33956B1}" srcOrd="0" destOrd="0" presId="urn:microsoft.com/office/officeart/2005/8/layout/list1"/>
    <dgm:cxn modelId="{010BF367-13CC-4633-9724-EACAF0564A5C}" type="presParOf" srcId="{C29B6F5A-715B-48F8-8630-19C989D706CB}" destId="{1EA53C73-1A99-454C-8103-7B256AC3AD7C}" srcOrd="1" destOrd="0" presId="urn:microsoft.com/office/officeart/2005/8/layout/list1"/>
    <dgm:cxn modelId="{32DA0CCD-C09E-4CF0-BDDF-E769B7540ADF}" type="presParOf" srcId="{E93E31D2-2300-4E04-BAF0-A43C6FCE3AF9}" destId="{E33B8545-6E8F-42D8-A08B-C0641CDD433C}" srcOrd="5" destOrd="0" presId="urn:microsoft.com/office/officeart/2005/8/layout/list1"/>
    <dgm:cxn modelId="{BC964A5A-0C2B-46BF-9425-191E52A510D0}" type="presParOf" srcId="{E93E31D2-2300-4E04-BAF0-A43C6FCE3AF9}" destId="{56CA5322-0832-4932-BECE-1CBC7CB0F5A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148.xml><?xml version="1.0" encoding="utf-8"?>
<dgm:dataModel xmlns:dgm="http://schemas.openxmlformats.org/drawingml/2006/diagram" xmlns:a="http://schemas.openxmlformats.org/drawingml/2006/main">
  <dgm:ptLst>
    <dgm:pt modelId="{835787AA-0890-4A75-8130-1F13FCC448D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60731DA2-F7FC-4891-9FAD-620131144688}">
      <dgm:prSet/>
      <dgm:spPr/>
      <dgm:t>
        <a:bodyPr/>
        <a:lstStyle/>
        <a:p>
          <a:pPr rtl="0"/>
          <a:r>
            <a:rPr lang="it-IT" b="1" smtClean="0"/>
            <a:t>Affidamento e requisiti:</a:t>
          </a:r>
          <a:endParaRPr lang="it-IT"/>
        </a:p>
      </dgm:t>
    </dgm:pt>
    <dgm:pt modelId="{404D0082-3BBE-451F-AA6F-B9339001E14C}" type="parTrans" cxnId="{1900189C-2CB6-4ED5-B87B-447510E15DBE}">
      <dgm:prSet/>
      <dgm:spPr/>
      <dgm:t>
        <a:bodyPr/>
        <a:lstStyle/>
        <a:p>
          <a:endParaRPr lang="it-IT"/>
        </a:p>
      </dgm:t>
    </dgm:pt>
    <dgm:pt modelId="{5C070537-9836-4828-81A7-D11EB3BFEB60}" type="sibTrans" cxnId="{1900189C-2CB6-4ED5-B87B-447510E15DBE}">
      <dgm:prSet/>
      <dgm:spPr/>
      <dgm:t>
        <a:bodyPr/>
        <a:lstStyle/>
        <a:p>
          <a:endParaRPr lang="it-IT"/>
        </a:p>
      </dgm:t>
    </dgm:pt>
    <dgm:pt modelId="{D35AFF4B-4A7B-441B-961B-69A0993BDD6D}" type="pres">
      <dgm:prSet presAssocID="{835787AA-0890-4A75-8130-1F13FCC448D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C6F09393-F8A4-48BB-8071-04692294ECD7}" type="pres">
      <dgm:prSet presAssocID="{60731DA2-F7FC-4891-9FAD-62013114468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1900189C-2CB6-4ED5-B87B-447510E15DBE}" srcId="{835787AA-0890-4A75-8130-1F13FCC448D0}" destId="{60731DA2-F7FC-4891-9FAD-620131144688}" srcOrd="0" destOrd="0" parTransId="{404D0082-3BBE-451F-AA6F-B9339001E14C}" sibTransId="{5C070537-9836-4828-81A7-D11EB3BFEB60}"/>
    <dgm:cxn modelId="{36C94A56-60AC-4EEC-85E2-1E8A929F51C0}" type="presOf" srcId="{60731DA2-F7FC-4891-9FAD-620131144688}" destId="{C6F09393-F8A4-48BB-8071-04692294ECD7}" srcOrd="0" destOrd="0" presId="urn:microsoft.com/office/officeart/2005/8/layout/vList2"/>
    <dgm:cxn modelId="{8FCE9269-E8F6-48F8-8937-A21546775E8D}" type="presOf" srcId="{835787AA-0890-4A75-8130-1F13FCC448D0}" destId="{D35AFF4B-4A7B-441B-961B-69A0993BDD6D}" srcOrd="0" destOrd="0" presId="urn:microsoft.com/office/officeart/2005/8/layout/vList2"/>
    <dgm:cxn modelId="{A22F0546-1734-4E23-BAD2-0A95AEF15454}" type="presParOf" srcId="{D35AFF4B-4A7B-441B-961B-69A0993BDD6D}" destId="{C6F09393-F8A4-48BB-8071-04692294ECD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149.xml><?xml version="1.0" encoding="utf-8"?>
<dgm:dataModel xmlns:dgm="http://schemas.openxmlformats.org/drawingml/2006/diagram" xmlns:a="http://schemas.openxmlformats.org/drawingml/2006/main">
  <dgm:ptLst>
    <dgm:pt modelId="{078414A7-9C95-40DA-829C-E3C4DE1F598A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ACF6B2A8-3CC4-45B8-808F-55BA24538C9F}">
      <dgm:prSet/>
      <dgm:spPr/>
      <dgm:t>
        <a:bodyPr/>
        <a:lstStyle/>
        <a:p>
          <a:pPr rtl="0"/>
          <a:r>
            <a:rPr lang="it-IT" b="1" smtClean="0"/>
            <a:t>Determinazione:</a:t>
          </a:r>
          <a:endParaRPr lang="it-IT"/>
        </a:p>
      </dgm:t>
    </dgm:pt>
    <dgm:pt modelId="{C54040F9-2B90-4279-9C6B-C863AF5E1452}" type="parTrans" cxnId="{D3C53CCF-45A8-403A-BEC2-5BFB219F3363}">
      <dgm:prSet/>
      <dgm:spPr/>
      <dgm:t>
        <a:bodyPr/>
        <a:lstStyle/>
        <a:p>
          <a:endParaRPr lang="it-IT"/>
        </a:p>
      </dgm:t>
    </dgm:pt>
    <dgm:pt modelId="{BE59419A-5FA1-432B-8CAB-5F2F36227083}" type="sibTrans" cxnId="{D3C53CCF-45A8-403A-BEC2-5BFB219F3363}">
      <dgm:prSet/>
      <dgm:spPr/>
      <dgm:t>
        <a:bodyPr/>
        <a:lstStyle/>
        <a:p>
          <a:endParaRPr lang="it-IT"/>
        </a:p>
      </dgm:t>
    </dgm:pt>
    <dgm:pt modelId="{5FAECA62-DBBB-4947-B5F8-29BE851E83C4}">
      <dgm:prSet/>
      <dgm:spPr/>
      <dgm:t>
        <a:bodyPr/>
        <a:lstStyle/>
        <a:p>
          <a:pPr rtl="0"/>
          <a:r>
            <a:rPr lang="it-IT" smtClean="0"/>
            <a:t>Il compenso per il collaudo statico, separato da quello tecnico-amministrativo, è calcolato secondo l’Articolo 29.</a:t>
          </a:r>
          <a:endParaRPr lang="it-IT"/>
        </a:p>
      </dgm:t>
    </dgm:pt>
    <dgm:pt modelId="{B6D9EB8E-F983-411B-843C-8BA4FD10DDBE}" type="parTrans" cxnId="{C394B9D2-7D79-4D20-B3ED-D67281AD533A}">
      <dgm:prSet/>
      <dgm:spPr/>
      <dgm:t>
        <a:bodyPr/>
        <a:lstStyle/>
        <a:p>
          <a:endParaRPr lang="it-IT"/>
        </a:p>
      </dgm:t>
    </dgm:pt>
    <dgm:pt modelId="{112EA761-9D71-43D6-A3F5-89F3E2F23BD1}" type="sibTrans" cxnId="{C394B9D2-7D79-4D20-B3ED-D67281AD533A}">
      <dgm:prSet/>
      <dgm:spPr/>
      <dgm:t>
        <a:bodyPr/>
        <a:lstStyle/>
        <a:p>
          <a:endParaRPr lang="it-IT"/>
        </a:p>
      </dgm:t>
    </dgm:pt>
    <dgm:pt modelId="{5FBE9D4A-080D-4F0A-88E9-EFA5DBD3C2F8}" type="pres">
      <dgm:prSet presAssocID="{078414A7-9C95-40DA-829C-E3C4DE1F598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ED36E3D7-D474-4D00-B046-77955523FC66}" type="pres">
      <dgm:prSet presAssocID="{ACF6B2A8-3CC4-45B8-808F-55BA24538C9F}" presName="parentLin" presStyleCnt="0"/>
      <dgm:spPr/>
    </dgm:pt>
    <dgm:pt modelId="{0E7EEF25-7F2E-487B-AE2A-1A43B63688A0}" type="pres">
      <dgm:prSet presAssocID="{ACF6B2A8-3CC4-45B8-808F-55BA24538C9F}" presName="parentLeftMargin" presStyleLbl="node1" presStyleIdx="0" presStyleCnt="1"/>
      <dgm:spPr/>
      <dgm:t>
        <a:bodyPr/>
        <a:lstStyle/>
        <a:p>
          <a:endParaRPr lang="it-IT"/>
        </a:p>
      </dgm:t>
    </dgm:pt>
    <dgm:pt modelId="{027CE548-00DA-413C-8451-78C0698907BB}" type="pres">
      <dgm:prSet presAssocID="{ACF6B2A8-3CC4-45B8-808F-55BA24538C9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57467F8-AE43-4EDD-9233-F4421C898C0E}" type="pres">
      <dgm:prSet presAssocID="{ACF6B2A8-3CC4-45B8-808F-55BA24538C9F}" presName="negativeSpace" presStyleCnt="0"/>
      <dgm:spPr/>
    </dgm:pt>
    <dgm:pt modelId="{E35973B2-EFDE-45D3-B988-667E72807385}" type="pres">
      <dgm:prSet presAssocID="{ACF6B2A8-3CC4-45B8-808F-55BA24538C9F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4F15B63-2BB2-4CDB-ACAB-CA913EEB3191}" type="presOf" srcId="{5FAECA62-DBBB-4947-B5F8-29BE851E83C4}" destId="{E35973B2-EFDE-45D3-B988-667E72807385}" srcOrd="0" destOrd="0" presId="urn:microsoft.com/office/officeart/2005/8/layout/list1"/>
    <dgm:cxn modelId="{D3C53CCF-45A8-403A-BEC2-5BFB219F3363}" srcId="{078414A7-9C95-40DA-829C-E3C4DE1F598A}" destId="{ACF6B2A8-3CC4-45B8-808F-55BA24538C9F}" srcOrd="0" destOrd="0" parTransId="{C54040F9-2B90-4279-9C6B-C863AF5E1452}" sibTransId="{BE59419A-5FA1-432B-8CAB-5F2F36227083}"/>
    <dgm:cxn modelId="{2961F91F-05F6-4A2C-8A86-B855AE42D74A}" type="presOf" srcId="{ACF6B2A8-3CC4-45B8-808F-55BA24538C9F}" destId="{0E7EEF25-7F2E-487B-AE2A-1A43B63688A0}" srcOrd="0" destOrd="0" presId="urn:microsoft.com/office/officeart/2005/8/layout/list1"/>
    <dgm:cxn modelId="{12F91CE4-5633-4DEF-AF55-48CB723C063C}" type="presOf" srcId="{ACF6B2A8-3CC4-45B8-808F-55BA24538C9F}" destId="{027CE548-00DA-413C-8451-78C0698907BB}" srcOrd="1" destOrd="0" presId="urn:microsoft.com/office/officeart/2005/8/layout/list1"/>
    <dgm:cxn modelId="{C394B9D2-7D79-4D20-B3ED-D67281AD533A}" srcId="{ACF6B2A8-3CC4-45B8-808F-55BA24538C9F}" destId="{5FAECA62-DBBB-4947-B5F8-29BE851E83C4}" srcOrd="0" destOrd="0" parTransId="{B6D9EB8E-F983-411B-843C-8BA4FD10DDBE}" sibTransId="{112EA761-9D71-43D6-A3F5-89F3E2F23BD1}"/>
    <dgm:cxn modelId="{1F7CDDE5-7CB3-49F5-A4BB-753DD18CFCA9}" type="presOf" srcId="{078414A7-9C95-40DA-829C-E3C4DE1F598A}" destId="{5FBE9D4A-080D-4F0A-88E9-EFA5DBD3C2F8}" srcOrd="0" destOrd="0" presId="urn:microsoft.com/office/officeart/2005/8/layout/list1"/>
    <dgm:cxn modelId="{42824027-3B9C-4FB3-9939-CDEF68A7F5E6}" type="presParOf" srcId="{5FBE9D4A-080D-4F0A-88E9-EFA5DBD3C2F8}" destId="{ED36E3D7-D474-4D00-B046-77955523FC66}" srcOrd="0" destOrd="0" presId="urn:microsoft.com/office/officeart/2005/8/layout/list1"/>
    <dgm:cxn modelId="{2CDC2630-FA32-4907-BF3C-7A0130E58996}" type="presParOf" srcId="{ED36E3D7-D474-4D00-B046-77955523FC66}" destId="{0E7EEF25-7F2E-487B-AE2A-1A43B63688A0}" srcOrd="0" destOrd="0" presId="urn:microsoft.com/office/officeart/2005/8/layout/list1"/>
    <dgm:cxn modelId="{3CF94843-5900-4FB4-A590-0F2D02B05C82}" type="presParOf" srcId="{ED36E3D7-D474-4D00-B046-77955523FC66}" destId="{027CE548-00DA-413C-8451-78C0698907BB}" srcOrd="1" destOrd="0" presId="urn:microsoft.com/office/officeart/2005/8/layout/list1"/>
    <dgm:cxn modelId="{B57B28CD-57A2-481D-BB07-48839042730A}" type="presParOf" srcId="{5FBE9D4A-080D-4F0A-88E9-EFA5DBD3C2F8}" destId="{357467F8-AE43-4EDD-9233-F4421C898C0E}" srcOrd="1" destOrd="0" presId="urn:microsoft.com/office/officeart/2005/8/layout/list1"/>
    <dgm:cxn modelId="{22B884A2-EDAF-432B-BB07-8DCBD341D8D5}" type="presParOf" srcId="{5FBE9D4A-080D-4F0A-88E9-EFA5DBD3C2F8}" destId="{E35973B2-EFDE-45D3-B988-667E7280738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DC2F97F-3722-4224-A0FE-863DD5BDE720}" type="doc">
      <dgm:prSet loTypeId="urn:microsoft.com/office/officeart/2005/8/layout/hierarchy3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5C7CF47F-C075-481F-873C-055B00E98D6E}">
      <dgm:prSet custT="1"/>
      <dgm:spPr/>
      <dgm:t>
        <a:bodyPr/>
        <a:lstStyle/>
        <a:p>
          <a:pPr rtl="0"/>
          <a:r>
            <a:rPr lang="it-IT" sz="1800" b="1" dirty="0" smtClean="0"/>
            <a:t>Controlli supplementari:</a:t>
          </a:r>
          <a:endParaRPr lang="it-IT" sz="1800" dirty="0"/>
        </a:p>
      </dgm:t>
    </dgm:pt>
    <dgm:pt modelId="{6574EFD8-BC14-4CFB-B55E-57C839E4D3BB}" type="parTrans" cxnId="{17277A01-0D7B-4FF0-AE94-BE0C37AD2ADA}">
      <dgm:prSet/>
      <dgm:spPr/>
      <dgm:t>
        <a:bodyPr/>
        <a:lstStyle/>
        <a:p>
          <a:endParaRPr lang="it-IT"/>
        </a:p>
      </dgm:t>
    </dgm:pt>
    <dgm:pt modelId="{3AC27D13-6054-4EB3-8261-88A32A73B6AB}" type="sibTrans" cxnId="{17277A01-0D7B-4FF0-AE94-BE0C37AD2ADA}">
      <dgm:prSet/>
      <dgm:spPr/>
      <dgm:t>
        <a:bodyPr/>
        <a:lstStyle/>
        <a:p>
          <a:endParaRPr lang="it-IT"/>
        </a:p>
      </dgm:t>
    </dgm:pt>
    <dgm:pt modelId="{9B2DA2FC-82D7-4EB1-915F-61BD92DCE08D}">
      <dgm:prSet custT="1"/>
      <dgm:spPr/>
      <dgm:t>
        <a:bodyPr/>
        <a:lstStyle/>
        <a:p>
          <a:pPr rtl="0"/>
          <a:r>
            <a:rPr lang="it-IT" sz="1600" dirty="0" smtClean="0"/>
            <a:t>Il direttore dei lavori o l’organo di collaudo possono disporre prove o analisi aggiuntive per verificare l’idoneità dei materiali. I costi sono a carico dell’esecutore.</a:t>
          </a:r>
          <a:endParaRPr lang="it-IT" sz="1600" dirty="0"/>
        </a:p>
      </dgm:t>
    </dgm:pt>
    <dgm:pt modelId="{62C9059E-0829-4C02-95AA-515F322FE802}" type="parTrans" cxnId="{72EB92D3-15A7-4948-AB0E-EF4DBB28DAD7}">
      <dgm:prSet/>
      <dgm:spPr/>
      <dgm:t>
        <a:bodyPr/>
        <a:lstStyle/>
        <a:p>
          <a:endParaRPr lang="it-IT"/>
        </a:p>
      </dgm:t>
    </dgm:pt>
    <dgm:pt modelId="{9EEA2646-2637-4B6A-915B-947C19D30D5B}" type="sibTrans" cxnId="{72EB92D3-15A7-4948-AB0E-EF4DBB28DAD7}">
      <dgm:prSet/>
      <dgm:spPr/>
      <dgm:t>
        <a:bodyPr/>
        <a:lstStyle/>
        <a:p>
          <a:endParaRPr lang="it-IT"/>
        </a:p>
      </dgm:t>
    </dgm:pt>
    <dgm:pt modelId="{D74CF89D-84C6-43CA-89DE-D2DDDE93992B}">
      <dgm:prSet custT="1"/>
      <dgm:spPr/>
      <dgm:t>
        <a:bodyPr/>
        <a:lstStyle/>
        <a:p>
          <a:pPr rtl="0"/>
          <a:r>
            <a:rPr lang="it-IT" sz="1800" b="1" dirty="0" smtClean="0"/>
            <a:t>Campionamento e approvazione:</a:t>
          </a:r>
          <a:endParaRPr lang="it-IT" sz="1800" dirty="0"/>
        </a:p>
      </dgm:t>
    </dgm:pt>
    <dgm:pt modelId="{CCCFD54D-538C-47CF-9062-FF70FD1A8F24}" type="parTrans" cxnId="{30CE79D8-982E-4F6A-86CC-32D3CAAEEA71}">
      <dgm:prSet/>
      <dgm:spPr/>
      <dgm:t>
        <a:bodyPr/>
        <a:lstStyle/>
        <a:p>
          <a:endParaRPr lang="it-IT"/>
        </a:p>
      </dgm:t>
    </dgm:pt>
    <dgm:pt modelId="{C1D7B158-C247-4972-BACC-680B3E72CBFF}" type="sibTrans" cxnId="{30CE79D8-982E-4F6A-86CC-32D3CAAEEA71}">
      <dgm:prSet/>
      <dgm:spPr/>
      <dgm:t>
        <a:bodyPr/>
        <a:lstStyle/>
        <a:p>
          <a:endParaRPr lang="it-IT"/>
        </a:p>
      </dgm:t>
    </dgm:pt>
    <dgm:pt modelId="{9BDFA5AE-A141-49D0-96CD-49CE67F35A83}">
      <dgm:prSet custT="1"/>
      <dgm:spPr/>
      <dgm:t>
        <a:bodyPr/>
        <a:lstStyle/>
        <a:p>
          <a:pPr rtl="0"/>
          <a:r>
            <a:rPr lang="it-IT" sz="1600" dirty="0" smtClean="0"/>
            <a:t>I materiali devono essere campionati e approvati dal direttore dei lavori con schede tecniche e certificazioni, prima della loro messa in opera.</a:t>
          </a:r>
          <a:endParaRPr lang="it-IT" sz="1600" dirty="0"/>
        </a:p>
      </dgm:t>
    </dgm:pt>
    <dgm:pt modelId="{6F951D58-D4CA-4484-89A3-19931A1B5348}" type="parTrans" cxnId="{C9D3B2B6-A760-4E60-AACA-061DAE98904B}">
      <dgm:prSet/>
      <dgm:spPr/>
      <dgm:t>
        <a:bodyPr/>
        <a:lstStyle/>
        <a:p>
          <a:endParaRPr lang="it-IT"/>
        </a:p>
      </dgm:t>
    </dgm:pt>
    <dgm:pt modelId="{3CA7B128-3A7A-41D0-9F7B-632D06AE8705}" type="sibTrans" cxnId="{C9D3B2B6-A760-4E60-AACA-061DAE98904B}">
      <dgm:prSet/>
      <dgm:spPr/>
      <dgm:t>
        <a:bodyPr/>
        <a:lstStyle/>
        <a:p>
          <a:endParaRPr lang="it-IT"/>
        </a:p>
      </dgm:t>
    </dgm:pt>
    <dgm:pt modelId="{97FBDD01-AB77-4984-A866-374555424555}" type="pres">
      <dgm:prSet presAssocID="{DDC2F97F-3722-4224-A0FE-863DD5BDE72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5BCC5203-D126-4F64-8CFE-DF8BB24F2BC4}" type="pres">
      <dgm:prSet presAssocID="{5C7CF47F-C075-481F-873C-055B00E98D6E}" presName="root" presStyleCnt="0"/>
      <dgm:spPr/>
    </dgm:pt>
    <dgm:pt modelId="{4A8C7DFF-04C1-4A68-B8C0-9FEDE146BCE1}" type="pres">
      <dgm:prSet presAssocID="{5C7CF47F-C075-481F-873C-055B00E98D6E}" presName="rootComposite" presStyleCnt="0"/>
      <dgm:spPr/>
    </dgm:pt>
    <dgm:pt modelId="{C2CD813A-43BD-48C2-A7D4-1ECEC6DE3381}" type="pres">
      <dgm:prSet presAssocID="{5C7CF47F-C075-481F-873C-055B00E98D6E}" presName="rootText" presStyleLbl="node1" presStyleIdx="0" presStyleCnt="2" custScaleX="106560"/>
      <dgm:spPr/>
      <dgm:t>
        <a:bodyPr/>
        <a:lstStyle/>
        <a:p>
          <a:endParaRPr lang="it-IT"/>
        </a:p>
      </dgm:t>
    </dgm:pt>
    <dgm:pt modelId="{14BCBAC8-2EB1-44B5-AF87-7F0565186C58}" type="pres">
      <dgm:prSet presAssocID="{5C7CF47F-C075-481F-873C-055B00E98D6E}" presName="rootConnector" presStyleLbl="node1" presStyleIdx="0" presStyleCnt="2"/>
      <dgm:spPr/>
      <dgm:t>
        <a:bodyPr/>
        <a:lstStyle/>
        <a:p>
          <a:endParaRPr lang="it-IT"/>
        </a:p>
      </dgm:t>
    </dgm:pt>
    <dgm:pt modelId="{566A6A71-4C4A-4303-82E3-912B8CA79390}" type="pres">
      <dgm:prSet presAssocID="{5C7CF47F-C075-481F-873C-055B00E98D6E}" presName="childShape" presStyleCnt="0"/>
      <dgm:spPr/>
    </dgm:pt>
    <dgm:pt modelId="{5AAC1B9D-8D68-487D-80D2-65C8A09F8205}" type="pres">
      <dgm:prSet presAssocID="{62C9059E-0829-4C02-95AA-515F322FE802}" presName="Name13" presStyleLbl="parChTrans1D2" presStyleIdx="0" presStyleCnt="2"/>
      <dgm:spPr/>
      <dgm:t>
        <a:bodyPr/>
        <a:lstStyle/>
        <a:p>
          <a:endParaRPr lang="it-IT"/>
        </a:p>
      </dgm:t>
    </dgm:pt>
    <dgm:pt modelId="{F0F506E9-FF31-4050-AC0C-6571220120A0}" type="pres">
      <dgm:prSet presAssocID="{9B2DA2FC-82D7-4EB1-915F-61BD92DCE08D}" presName="childText" presStyleLbl="bgAcc1" presStyleIdx="0" presStyleCnt="2" custScaleX="290367" custScaleY="21717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70B55E3-DA5F-4D91-B42B-68BE037AAFD0}" type="pres">
      <dgm:prSet presAssocID="{D74CF89D-84C6-43CA-89DE-D2DDDE93992B}" presName="root" presStyleCnt="0"/>
      <dgm:spPr/>
    </dgm:pt>
    <dgm:pt modelId="{AE3CE7BC-8AF1-4722-88C0-B2F36C8B48B4}" type="pres">
      <dgm:prSet presAssocID="{D74CF89D-84C6-43CA-89DE-D2DDDE93992B}" presName="rootComposite" presStyleCnt="0"/>
      <dgm:spPr/>
    </dgm:pt>
    <dgm:pt modelId="{A9A367C3-DD51-45B9-8FC1-CFC7E218BBB3}" type="pres">
      <dgm:prSet presAssocID="{D74CF89D-84C6-43CA-89DE-D2DDDE93992B}" presName="rootText" presStyleLbl="node1" presStyleIdx="1" presStyleCnt="2" custScaleX="122127"/>
      <dgm:spPr/>
      <dgm:t>
        <a:bodyPr/>
        <a:lstStyle/>
        <a:p>
          <a:endParaRPr lang="it-IT"/>
        </a:p>
      </dgm:t>
    </dgm:pt>
    <dgm:pt modelId="{10A803AE-04FB-44E7-B5D2-F343E9210B26}" type="pres">
      <dgm:prSet presAssocID="{D74CF89D-84C6-43CA-89DE-D2DDDE93992B}" presName="rootConnector" presStyleLbl="node1" presStyleIdx="1" presStyleCnt="2"/>
      <dgm:spPr/>
      <dgm:t>
        <a:bodyPr/>
        <a:lstStyle/>
        <a:p>
          <a:endParaRPr lang="it-IT"/>
        </a:p>
      </dgm:t>
    </dgm:pt>
    <dgm:pt modelId="{AD5B4CD6-C972-4880-B979-2E7244C1439F}" type="pres">
      <dgm:prSet presAssocID="{D74CF89D-84C6-43CA-89DE-D2DDDE93992B}" presName="childShape" presStyleCnt="0"/>
      <dgm:spPr/>
    </dgm:pt>
    <dgm:pt modelId="{6A207E60-A692-4B6A-B906-97A702031E83}" type="pres">
      <dgm:prSet presAssocID="{6F951D58-D4CA-4484-89A3-19931A1B5348}" presName="Name13" presStyleLbl="parChTrans1D2" presStyleIdx="1" presStyleCnt="2"/>
      <dgm:spPr/>
      <dgm:t>
        <a:bodyPr/>
        <a:lstStyle/>
        <a:p>
          <a:endParaRPr lang="it-IT"/>
        </a:p>
      </dgm:t>
    </dgm:pt>
    <dgm:pt modelId="{8FFC5E9B-D211-456C-A5D6-73C7B71CD86B}" type="pres">
      <dgm:prSet presAssocID="{9BDFA5AE-A141-49D0-96CD-49CE67F35A83}" presName="childText" presStyleLbl="bgAcc1" presStyleIdx="1" presStyleCnt="2" custScaleX="217826" custScaleY="16886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BD25C00-2F99-40E1-A742-8CECC1F24B70}" type="presOf" srcId="{D74CF89D-84C6-43CA-89DE-D2DDDE93992B}" destId="{10A803AE-04FB-44E7-B5D2-F343E9210B26}" srcOrd="1" destOrd="0" presId="urn:microsoft.com/office/officeart/2005/8/layout/hierarchy3"/>
    <dgm:cxn modelId="{F16AC652-A200-4F0D-9EC9-15C42B04BF15}" type="presOf" srcId="{5C7CF47F-C075-481F-873C-055B00E98D6E}" destId="{C2CD813A-43BD-48C2-A7D4-1ECEC6DE3381}" srcOrd="0" destOrd="0" presId="urn:microsoft.com/office/officeart/2005/8/layout/hierarchy3"/>
    <dgm:cxn modelId="{30CE79D8-982E-4F6A-86CC-32D3CAAEEA71}" srcId="{DDC2F97F-3722-4224-A0FE-863DD5BDE720}" destId="{D74CF89D-84C6-43CA-89DE-D2DDDE93992B}" srcOrd="1" destOrd="0" parTransId="{CCCFD54D-538C-47CF-9062-FF70FD1A8F24}" sibTransId="{C1D7B158-C247-4972-BACC-680B3E72CBFF}"/>
    <dgm:cxn modelId="{72EB92D3-15A7-4948-AB0E-EF4DBB28DAD7}" srcId="{5C7CF47F-C075-481F-873C-055B00E98D6E}" destId="{9B2DA2FC-82D7-4EB1-915F-61BD92DCE08D}" srcOrd="0" destOrd="0" parTransId="{62C9059E-0829-4C02-95AA-515F322FE802}" sibTransId="{9EEA2646-2637-4B6A-915B-947C19D30D5B}"/>
    <dgm:cxn modelId="{EC050207-3971-4F16-875B-A5345E2E53BA}" type="presOf" srcId="{DDC2F97F-3722-4224-A0FE-863DD5BDE720}" destId="{97FBDD01-AB77-4984-A866-374555424555}" srcOrd="0" destOrd="0" presId="urn:microsoft.com/office/officeart/2005/8/layout/hierarchy3"/>
    <dgm:cxn modelId="{077FBDC4-F695-4BD4-B1CA-AB5AB2B7BD85}" type="presOf" srcId="{9BDFA5AE-A141-49D0-96CD-49CE67F35A83}" destId="{8FFC5E9B-D211-456C-A5D6-73C7B71CD86B}" srcOrd="0" destOrd="0" presId="urn:microsoft.com/office/officeart/2005/8/layout/hierarchy3"/>
    <dgm:cxn modelId="{17277A01-0D7B-4FF0-AE94-BE0C37AD2ADA}" srcId="{DDC2F97F-3722-4224-A0FE-863DD5BDE720}" destId="{5C7CF47F-C075-481F-873C-055B00E98D6E}" srcOrd="0" destOrd="0" parTransId="{6574EFD8-BC14-4CFB-B55E-57C839E4D3BB}" sibTransId="{3AC27D13-6054-4EB3-8261-88A32A73B6AB}"/>
    <dgm:cxn modelId="{74FF7EFD-CE50-4B60-8037-186D46FFDE18}" type="presOf" srcId="{5C7CF47F-C075-481F-873C-055B00E98D6E}" destId="{14BCBAC8-2EB1-44B5-AF87-7F0565186C58}" srcOrd="1" destOrd="0" presId="urn:microsoft.com/office/officeart/2005/8/layout/hierarchy3"/>
    <dgm:cxn modelId="{7C84A160-C216-4A8A-BC3C-4455C53F5C01}" type="presOf" srcId="{6F951D58-D4CA-4484-89A3-19931A1B5348}" destId="{6A207E60-A692-4B6A-B906-97A702031E83}" srcOrd="0" destOrd="0" presId="urn:microsoft.com/office/officeart/2005/8/layout/hierarchy3"/>
    <dgm:cxn modelId="{C805B847-BB52-48A9-88E8-3175EC377A68}" type="presOf" srcId="{9B2DA2FC-82D7-4EB1-915F-61BD92DCE08D}" destId="{F0F506E9-FF31-4050-AC0C-6571220120A0}" srcOrd="0" destOrd="0" presId="urn:microsoft.com/office/officeart/2005/8/layout/hierarchy3"/>
    <dgm:cxn modelId="{43F61DE7-9591-4239-8C35-375F3243038A}" type="presOf" srcId="{D74CF89D-84C6-43CA-89DE-D2DDDE93992B}" destId="{A9A367C3-DD51-45B9-8FC1-CFC7E218BBB3}" srcOrd="0" destOrd="0" presId="urn:microsoft.com/office/officeart/2005/8/layout/hierarchy3"/>
    <dgm:cxn modelId="{E4609CF8-B1CA-436E-8AE1-FA684D6EC03C}" type="presOf" srcId="{62C9059E-0829-4C02-95AA-515F322FE802}" destId="{5AAC1B9D-8D68-487D-80D2-65C8A09F8205}" srcOrd="0" destOrd="0" presId="urn:microsoft.com/office/officeart/2005/8/layout/hierarchy3"/>
    <dgm:cxn modelId="{C9D3B2B6-A760-4E60-AACA-061DAE98904B}" srcId="{D74CF89D-84C6-43CA-89DE-D2DDDE93992B}" destId="{9BDFA5AE-A141-49D0-96CD-49CE67F35A83}" srcOrd="0" destOrd="0" parTransId="{6F951D58-D4CA-4484-89A3-19931A1B5348}" sibTransId="{3CA7B128-3A7A-41D0-9F7B-632D06AE8705}"/>
    <dgm:cxn modelId="{5270EA83-549C-49BF-9F19-72429A84A3E5}" type="presParOf" srcId="{97FBDD01-AB77-4984-A866-374555424555}" destId="{5BCC5203-D126-4F64-8CFE-DF8BB24F2BC4}" srcOrd="0" destOrd="0" presId="urn:microsoft.com/office/officeart/2005/8/layout/hierarchy3"/>
    <dgm:cxn modelId="{F41AE594-0DC8-4E70-A5E6-71114259EE64}" type="presParOf" srcId="{5BCC5203-D126-4F64-8CFE-DF8BB24F2BC4}" destId="{4A8C7DFF-04C1-4A68-B8C0-9FEDE146BCE1}" srcOrd="0" destOrd="0" presId="urn:microsoft.com/office/officeart/2005/8/layout/hierarchy3"/>
    <dgm:cxn modelId="{E0AA0893-E27E-473B-85C0-9B6540BB0B13}" type="presParOf" srcId="{4A8C7DFF-04C1-4A68-B8C0-9FEDE146BCE1}" destId="{C2CD813A-43BD-48C2-A7D4-1ECEC6DE3381}" srcOrd="0" destOrd="0" presId="urn:microsoft.com/office/officeart/2005/8/layout/hierarchy3"/>
    <dgm:cxn modelId="{CD4A4DB4-77F8-40A7-B8A7-27615F889A55}" type="presParOf" srcId="{4A8C7DFF-04C1-4A68-B8C0-9FEDE146BCE1}" destId="{14BCBAC8-2EB1-44B5-AF87-7F0565186C58}" srcOrd="1" destOrd="0" presId="urn:microsoft.com/office/officeart/2005/8/layout/hierarchy3"/>
    <dgm:cxn modelId="{6AA63578-D136-402B-9221-32AF4AEAE84B}" type="presParOf" srcId="{5BCC5203-D126-4F64-8CFE-DF8BB24F2BC4}" destId="{566A6A71-4C4A-4303-82E3-912B8CA79390}" srcOrd="1" destOrd="0" presId="urn:microsoft.com/office/officeart/2005/8/layout/hierarchy3"/>
    <dgm:cxn modelId="{BF4170F0-65F0-4611-8835-0B9DDE45E7F7}" type="presParOf" srcId="{566A6A71-4C4A-4303-82E3-912B8CA79390}" destId="{5AAC1B9D-8D68-487D-80D2-65C8A09F8205}" srcOrd="0" destOrd="0" presId="urn:microsoft.com/office/officeart/2005/8/layout/hierarchy3"/>
    <dgm:cxn modelId="{EA8B6B54-D8C3-4496-A54E-35B59221B277}" type="presParOf" srcId="{566A6A71-4C4A-4303-82E3-912B8CA79390}" destId="{F0F506E9-FF31-4050-AC0C-6571220120A0}" srcOrd="1" destOrd="0" presId="urn:microsoft.com/office/officeart/2005/8/layout/hierarchy3"/>
    <dgm:cxn modelId="{21B237D7-A020-495B-ADEB-60E3CFE22E36}" type="presParOf" srcId="{97FBDD01-AB77-4984-A866-374555424555}" destId="{870B55E3-DA5F-4D91-B42B-68BE037AAFD0}" srcOrd="1" destOrd="0" presId="urn:microsoft.com/office/officeart/2005/8/layout/hierarchy3"/>
    <dgm:cxn modelId="{06DC7C12-23C9-4B13-BB4D-24AB406F2A02}" type="presParOf" srcId="{870B55E3-DA5F-4D91-B42B-68BE037AAFD0}" destId="{AE3CE7BC-8AF1-4722-88C0-B2F36C8B48B4}" srcOrd="0" destOrd="0" presId="urn:microsoft.com/office/officeart/2005/8/layout/hierarchy3"/>
    <dgm:cxn modelId="{1E0C5E1D-117D-4231-8209-07D9AC47046B}" type="presParOf" srcId="{AE3CE7BC-8AF1-4722-88C0-B2F36C8B48B4}" destId="{A9A367C3-DD51-45B9-8FC1-CFC7E218BBB3}" srcOrd="0" destOrd="0" presId="urn:microsoft.com/office/officeart/2005/8/layout/hierarchy3"/>
    <dgm:cxn modelId="{F98F9F7C-DA8A-421D-BE47-E0CED8AB4C71}" type="presParOf" srcId="{AE3CE7BC-8AF1-4722-88C0-B2F36C8B48B4}" destId="{10A803AE-04FB-44E7-B5D2-F343E9210B26}" srcOrd="1" destOrd="0" presId="urn:microsoft.com/office/officeart/2005/8/layout/hierarchy3"/>
    <dgm:cxn modelId="{53E9EFC2-4FB4-485D-8CC1-54C016DE4B8D}" type="presParOf" srcId="{870B55E3-DA5F-4D91-B42B-68BE037AAFD0}" destId="{AD5B4CD6-C972-4880-B979-2E7244C1439F}" srcOrd="1" destOrd="0" presId="urn:microsoft.com/office/officeart/2005/8/layout/hierarchy3"/>
    <dgm:cxn modelId="{47AAB431-0E98-4FE8-BC00-404CA0DF6CDC}" type="presParOf" srcId="{AD5B4CD6-C972-4880-B979-2E7244C1439F}" destId="{6A207E60-A692-4B6A-B906-97A702031E83}" srcOrd="0" destOrd="0" presId="urn:microsoft.com/office/officeart/2005/8/layout/hierarchy3"/>
    <dgm:cxn modelId="{28803E2F-B30C-496C-B883-9126CE6A64D0}" type="presParOf" srcId="{AD5B4CD6-C972-4880-B979-2E7244C1439F}" destId="{8FFC5E9B-D211-456C-A5D6-73C7B71CD86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0.xml><?xml version="1.0" encoding="utf-8"?>
<dgm:dataModel xmlns:dgm="http://schemas.openxmlformats.org/drawingml/2006/diagram" xmlns:a="http://schemas.openxmlformats.org/drawingml/2006/main">
  <dgm:ptLst>
    <dgm:pt modelId="{F9B0E6F1-AC30-416F-969F-EAD949A0932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7D6B2D7F-D4B5-43B8-BA56-264F1E170A62}">
      <dgm:prSet/>
      <dgm:spPr/>
      <dgm:t>
        <a:bodyPr/>
        <a:lstStyle/>
        <a:p>
          <a:pPr rtl="0"/>
          <a:r>
            <a:rPr lang="it-IT" b="1" smtClean="0"/>
            <a:t>Compenso:</a:t>
          </a:r>
          <a:endParaRPr lang="it-IT"/>
        </a:p>
      </dgm:t>
    </dgm:pt>
    <dgm:pt modelId="{DA4E7343-787A-444A-82F6-6DAE477FC034}" type="parTrans" cxnId="{A8728F58-D6DE-464F-9DAD-19F512C98C9E}">
      <dgm:prSet/>
      <dgm:spPr/>
      <dgm:t>
        <a:bodyPr/>
        <a:lstStyle/>
        <a:p>
          <a:endParaRPr lang="it-IT"/>
        </a:p>
      </dgm:t>
    </dgm:pt>
    <dgm:pt modelId="{81BDC04C-C45D-46D1-AB9B-75882B0B5035}" type="sibTrans" cxnId="{A8728F58-D6DE-464F-9DAD-19F512C98C9E}">
      <dgm:prSet/>
      <dgm:spPr/>
      <dgm:t>
        <a:bodyPr/>
        <a:lstStyle/>
        <a:p>
          <a:endParaRPr lang="it-IT"/>
        </a:p>
      </dgm:t>
    </dgm:pt>
    <dgm:pt modelId="{0488C235-AC9B-4E3E-8E84-6CFB8EF6EA04}" type="pres">
      <dgm:prSet presAssocID="{F9B0E6F1-AC30-416F-969F-EAD949A0932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9A4489FF-D9C6-4598-9FA8-7B902F0E8D05}" type="pres">
      <dgm:prSet presAssocID="{7D6B2D7F-D4B5-43B8-BA56-264F1E170A6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18A39538-644E-47A4-A2F6-E981C64663AF}" type="presOf" srcId="{F9B0E6F1-AC30-416F-969F-EAD949A09321}" destId="{0488C235-AC9B-4E3E-8E84-6CFB8EF6EA04}" srcOrd="0" destOrd="0" presId="urn:microsoft.com/office/officeart/2005/8/layout/vList2"/>
    <dgm:cxn modelId="{AA2AF348-1EAE-40D7-BE33-C94293CA3083}" type="presOf" srcId="{7D6B2D7F-D4B5-43B8-BA56-264F1E170A62}" destId="{9A4489FF-D9C6-4598-9FA8-7B902F0E8D05}" srcOrd="0" destOrd="0" presId="urn:microsoft.com/office/officeart/2005/8/layout/vList2"/>
    <dgm:cxn modelId="{A8728F58-D6DE-464F-9DAD-19F512C98C9E}" srcId="{F9B0E6F1-AC30-416F-969F-EAD949A09321}" destId="{7D6B2D7F-D4B5-43B8-BA56-264F1E170A62}" srcOrd="0" destOrd="0" parTransId="{DA4E7343-787A-444A-82F6-6DAE477FC034}" sibTransId="{81BDC04C-C45D-46D1-AB9B-75882B0B5035}"/>
    <dgm:cxn modelId="{7A87EA89-8C94-4C3E-947D-34E417D1F6CE}" type="presParOf" srcId="{0488C235-AC9B-4E3E-8E84-6CFB8EF6EA04}" destId="{9A4489FF-D9C6-4598-9FA8-7B902F0E8D0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ata151.xml><?xml version="1.0" encoding="utf-8"?>
<dgm:dataModel xmlns:dgm="http://schemas.openxmlformats.org/drawingml/2006/diagram" xmlns:a="http://schemas.openxmlformats.org/drawingml/2006/main">
  <dgm:ptLst>
    <dgm:pt modelId="{A35DC1C2-A332-47E0-8FD9-8CEF10162617}" type="doc">
      <dgm:prSet loTypeId="urn:microsoft.com/office/officeart/2008/layout/BendingPictureCaption" loCatId="picture" qsTypeId="urn:microsoft.com/office/officeart/2005/8/quickstyle/simple3" qsCatId="simple" csTypeId="urn:microsoft.com/office/officeart/2005/8/colors/accent1_2" csCatId="accent1" phldr="0"/>
      <dgm:spPr/>
      <dgm:t>
        <a:bodyPr/>
        <a:lstStyle/>
        <a:p>
          <a:endParaRPr lang="it-IT"/>
        </a:p>
      </dgm:t>
    </dgm:pt>
    <dgm:pt modelId="{662A8627-B4E2-40A4-ACDC-940792CD0F98}">
      <dgm:prSet phldrT="[Testo]" phldr="1"/>
      <dgm:spPr/>
      <dgm:t>
        <a:bodyPr/>
        <a:lstStyle/>
        <a:p>
          <a:endParaRPr lang="it-IT"/>
        </a:p>
      </dgm:t>
    </dgm:pt>
    <dgm:pt modelId="{CCF6D418-6CD2-4F97-894C-8CB6E4252511}" type="parTrans" cxnId="{3DDFDD2A-D808-4852-B866-FD36907825BD}">
      <dgm:prSet/>
      <dgm:spPr/>
      <dgm:t>
        <a:bodyPr/>
        <a:lstStyle/>
        <a:p>
          <a:endParaRPr lang="it-IT"/>
        </a:p>
      </dgm:t>
    </dgm:pt>
    <dgm:pt modelId="{294DA965-2EEC-4CD4-91C8-C7E96E5B4AB6}" type="sibTrans" cxnId="{3DDFDD2A-D808-4852-B866-FD36907825BD}">
      <dgm:prSet/>
      <dgm:spPr/>
      <dgm:t>
        <a:bodyPr/>
        <a:lstStyle/>
        <a:p>
          <a:endParaRPr lang="it-IT"/>
        </a:p>
      </dgm:t>
    </dgm:pt>
    <dgm:pt modelId="{618A6CE7-E1B3-4288-A0DD-0B59703593D8}">
      <dgm:prSet phldrT="[Testo]" phldr="1"/>
      <dgm:spPr/>
      <dgm:t>
        <a:bodyPr/>
        <a:lstStyle/>
        <a:p>
          <a:endParaRPr lang="it-IT"/>
        </a:p>
      </dgm:t>
    </dgm:pt>
    <dgm:pt modelId="{E9AEBBDC-1E3B-4707-9DE1-6679086242FD}" type="parTrans" cxnId="{F0B333C6-38D4-47C5-9101-005507484F80}">
      <dgm:prSet/>
      <dgm:spPr/>
      <dgm:t>
        <a:bodyPr/>
        <a:lstStyle/>
        <a:p>
          <a:endParaRPr lang="it-IT"/>
        </a:p>
      </dgm:t>
    </dgm:pt>
    <dgm:pt modelId="{C4628254-3BB9-403E-A80B-85BFCAA17C03}" type="sibTrans" cxnId="{F0B333C6-38D4-47C5-9101-005507484F80}">
      <dgm:prSet/>
      <dgm:spPr/>
      <dgm:t>
        <a:bodyPr/>
        <a:lstStyle/>
        <a:p>
          <a:endParaRPr lang="it-IT"/>
        </a:p>
      </dgm:t>
    </dgm:pt>
    <dgm:pt modelId="{AA8A80C3-6004-4954-ACB1-D016B52854B2}" type="pres">
      <dgm:prSet presAssocID="{A35DC1C2-A332-47E0-8FD9-8CEF10162617}" presName="diagram" presStyleCnt="0">
        <dgm:presLayoutVars>
          <dgm:dir/>
        </dgm:presLayoutVars>
      </dgm:prSet>
      <dgm:spPr/>
      <dgm:t>
        <a:bodyPr/>
        <a:lstStyle/>
        <a:p>
          <a:endParaRPr lang="it-IT"/>
        </a:p>
      </dgm:t>
    </dgm:pt>
    <dgm:pt modelId="{FF443CFE-F7A6-45E9-B680-636B839489C9}" type="pres">
      <dgm:prSet presAssocID="{662A8627-B4E2-40A4-ACDC-940792CD0F98}" presName="composite" presStyleCnt="0"/>
      <dgm:spPr/>
    </dgm:pt>
    <dgm:pt modelId="{5F76DFBA-59A2-4B23-8B2E-B52104D77F4A}" type="pres">
      <dgm:prSet presAssocID="{662A8627-B4E2-40A4-ACDC-940792CD0F98}" presName="Image" presStyleLbl="bgShp" presStyleIdx="0" presStyleCnt="2"/>
      <dgm:spPr/>
    </dgm:pt>
    <dgm:pt modelId="{3EE949B7-BD42-49A2-B8D4-FFC777E6D504}" type="pres">
      <dgm:prSet presAssocID="{662A8627-B4E2-40A4-ACDC-940792CD0F98}" presName="Parent" presStyleLbl="node0" presStyleIdx="0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05681AF-28D8-40A7-AD73-615F2CECBFE6}" type="pres">
      <dgm:prSet presAssocID="{294DA965-2EEC-4CD4-91C8-C7E96E5B4AB6}" presName="sibTrans" presStyleCnt="0"/>
      <dgm:spPr/>
    </dgm:pt>
    <dgm:pt modelId="{7DE20CBB-F822-41CE-81BF-EC93728C0B84}" type="pres">
      <dgm:prSet presAssocID="{618A6CE7-E1B3-4288-A0DD-0B59703593D8}" presName="composite" presStyleCnt="0"/>
      <dgm:spPr/>
    </dgm:pt>
    <dgm:pt modelId="{B6693663-B3A9-44C1-A1AD-24428958D387}" type="pres">
      <dgm:prSet presAssocID="{618A6CE7-E1B3-4288-A0DD-0B59703593D8}" presName="Image" presStyleLbl="bgShp" presStyleIdx="1" presStyleCnt="2"/>
      <dgm:spPr/>
    </dgm:pt>
    <dgm:pt modelId="{924A0F3C-91BB-4B7F-BBDE-E1E27791780C}" type="pres">
      <dgm:prSet presAssocID="{618A6CE7-E1B3-4288-A0DD-0B59703593D8}" presName="Parent" presStyleLbl="node0" presStyleIdx="1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DB0F479E-4629-49E0-948E-FE06C9C5DD6B}" type="presOf" srcId="{662A8627-B4E2-40A4-ACDC-940792CD0F98}" destId="{3EE949B7-BD42-49A2-B8D4-FFC777E6D504}" srcOrd="0" destOrd="0" presId="urn:microsoft.com/office/officeart/2008/layout/BendingPictureCaption"/>
    <dgm:cxn modelId="{78872AD5-69C8-405A-A7DD-EB89A36F7217}" type="presOf" srcId="{618A6CE7-E1B3-4288-A0DD-0B59703593D8}" destId="{924A0F3C-91BB-4B7F-BBDE-E1E27791780C}" srcOrd="0" destOrd="0" presId="urn:microsoft.com/office/officeart/2008/layout/BendingPictureCaption"/>
    <dgm:cxn modelId="{3DDFDD2A-D808-4852-B866-FD36907825BD}" srcId="{A35DC1C2-A332-47E0-8FD9-8CEF10162617}" destId="{662A8627-B4E2-40A4-ACDC-940792CD0F98}" srcOrd="0" destOrd="0" parTransId="{CCF6D418-6CD2-4F97-894C-8CB6E4252511}" sibTransId="{294DA965-2EEC-4CD4-91C8-C7E96E5B4AB6}"/>
    <dgm:cxn modelId="{3089C2CA-27D0-4F4D-A727-0A81ACB26111}" type="presOf" srcId="{A35DC1C2-A332-47E0-8FD9-8CEF10162617}" destId="{AA8A80C3-6004-4954-ACB1-D016B52854B2}" srcOrd="0" destOrd="0" presId="urn:microsoft.com/office/officeart/2008/layout/BendingPictureCaption"/>
    <dgm:cxn modelId="{F0B333C6-38D4-47C5-9101-005507484F80}" srcId="{A35DC1C2-A332-47E0-8FD9-8CEF10162617}" destId="{618A6CE7-E1B3-4288-A0DD-0B59703593D8}" srcOrd="1" destOrd="0" parTransId="{E9AEBBDC-1E3B-4707-9DE1-6679086242FD}" sibTransId="{C4628254-3BB9-403E-A80B-85BFCAA17C03}"/>
    <dgm:cxn modelId="{0AF2956C-FE52-4261-9247-E818830AAAC5}" type="presParOf" srcId="{AA8A80C3-6004-4954-ACB1-D016B52854B2}" destId="{FF443CFE-F7A6-45E9-B680-636B839489C9}" srcOrd="0" destOrd="0" presId="urn:microsoft.com/office/officeart/2008/layout/BendingPictureCaption"/>
    <dgm:cxn modelId="{928FDF7B-AF5E-4998-B7FF-3777CD2014EF}" type="presParOf" srcId="{FF443CFE-F7A6-45E9-B680-636B839489C9}" destId="{5F76DFBA-59A2-4B23-8B2E-B52104D77F4A}" srcOrd="0" destOrd="0" presId="urn:microsoft.com/office/officeart/2008/layout/BendingPictureCaption"/>
    <dgm:cxn modelId="{A3D05BAD-02EB-4988-87A0-6E4A4647A0FA}" type="presParOf" srcId="{FF443CFE-F7A6-45E9-B680-636B839489C9}" destId="{3EE949B7-BD42-49A2-B8D4-FFC777E6D504}" srcOrd="1" destOrd="0" presId="urn:microsoft.com/office/officeart/2008/layout/BendingPictureCaption"/>
    <dgm:cxn modelId="{CDC7F605-CCF5-48CF-A785-5F53FD930123}" type="presParOf" srcId="{AA8A80C3-6004-4954-ACB1-D016B52854B2}" destId="{305681AF-28D8-40A7-AD73-615F2CECBFE6}" srcOrd="1" destOrd="0" presId="urn:microsoft.com/office/officeart/2008/layout/BendingPictureCaption"/>
    <dgm:cxn modelId="{E19C0322-5E51-49E4-AE73-CC2D4C941A3E}" type="presParOf" srcId="{AA8A80C3-6004-4954-ACB1-D016B52854B2}" destId="{7DE20CBB-F822-41CE-81BF-EC93728C0B84}" srcOrd="2" destOrd="0" presId="urn:microsoft.com/office/officeart/2008/layout/BendingPictureCaption"/>
    <dgm:cxn modelId="{74893D56-B6BD-4201-AEFA-8DEF6101B1FF}" type="presParOf" srcId="{7DE20CBB-F822-41CE-81BF-EC93728C0B84}" destId="{B6693663-B3A9-44C1-A1AD-24428958D387}" srcOrd="0" destOrd="0" presId="urn:microsoft.com/office/officeart/2008/layout/BendingPictureCaption"/>
    <dgm:cxn modelId="{EAC8649A-8BD8-4B13-86FD-1344368B79C3}" type="presParOf" srcId="{7DE20CBB-F822-41CE-81BF-EC93728C0B84}" destId="{924A0F3C-91BB-4B7F-BBDE-E1E27791780C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47" minVer="http://schemas.openxmlformats.org/drawingml/2006/diagram"/>
    </a:ext>
  </dgm:extLst>
</dgm:dataModel>
</file>

<file path=ppt/diagrams/data152.xml><?xml version="1.0" encoding="utf-8"?>
<dgm:dataModel xmlns:dgm="http://schemas.openxmlformats.org/drawingml/2006/diagram" xmlns:a="http://schemas.openxmlformats.org/drawingml/2006/main">
  <dgm:ptLst>
    <dgm:pt modelId="{DD7491D5-16AE-4EE3-8A3F-C77C569823F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B58D009E-1F10-47EA-A328-728BE72BD4AB}">
      <dgm:prSet custT="1"/>
      <dgm:spPr/>
      <dgm:t>
        <a:bodyPr/>
        <a:lstStyle/>
        <a:p>
          <a:pPr rtl="0"/>
          <a:r>
            <a:rPr lang="it-IT" sz="2800" b="1" dirty="0" smtClean="0"/>
            <a:t>Articolo 31 – Attività e compiti del direttore dell’esecuzione</a:t>
          </a:r>
          <a:endParaRPr lang="it-IT" sz="2800" b="1" dirty="0"/>
        </a:p>
      </dgm:t>
    </dgm:pt>
    <dgm:pt modelId="{4DA2934A-6FD1-4635-8CAF-FF2C7388E05E}" type="parTrans" cxnId="{0059B07D-69C7-451A-9B8F-3579AD8935DA}">
      <dgm:prSet/>
      <dgm:spPr/>
      <dgm:t>
        <a:bodyPr/>
        <a:lstStyle/>
        <a:p>
          <a:endParaRPr lang="it-IT"/>
        </a:p>
      </dgm:t>
    </dgm:pt>
    <dgm:pt modelId="{8AAF508C-E169-46EC-8900-C83117F5684E}" type="sibTrans" cxnId="{0059B07D-69C7-451A-9B8F-3579AD8935DA}">
      <dgm:prSet/>
      <dgm:spPr/>
      <dgm:t>
        <a:bodyPr/>
        <a:lstStyle/>
        <a:p>
          <a:endParaRPr lang="it-IT"/>
        </a:p>
      </dgm:t>
    </dgm:pt>
    <dgm:pt modelId="{D7E5F1A9-A177-4228-8EFF-C44AE1263615}" type="pres">
      <dgm:prSet presAssocID="{DD7491D5-16AE-4EE3-8A3F-C77C569823F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B6791431-B6D4-4EDB-B148-D80708957CD0}" type="pres">
      <dgm:prSet presAssocID="{B58D009E-1F10-47EA-A328-728BE72BD4AB}" presName="parentText" presStyleLbl="node1" presStyleIdx="0" presStyleCnt="1" custLinFactNeighborY="-1524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7CC4A5F-EF09-42B2-A4EB-22EC3AC294D3}" type="presOf" srcId="{B58D009E-1F10-47EA-A328-728BE72BD4AB}" destId="{B6791431-B6D4-4EDB-B148-D80708957CD0}" srcOrd="0" destOrd="0" presId="urn:microsoft.com/office/officeart/2005/8/layout/vList2"/>
    <dgm:cxn modelId="{C4A834A0-1353-4FD9-A24F-D1BC74096772}" type="presOf" srcId="{DD7491D5-16AE-4EE3-8A3F-C77C569823F3}" destId="{D7E5F1A9-A177-4228-8EFF-C44AE1263615}" srcOrd="0" destOrd="0" presId="urn:microsoft.com/office/officeart/2005/8/layout/vList2"/>
    <dgm:cxn modelId="{0059B07D-69C7-451A-9B8F-3579AD8935DA}" srcId="{DD7491D5-16AE-4EE3-8A3F-C77C569823F3}" destId="{B58D009E-1F10-47EA-A328-728BE72BD4AB}" srcOrd="0" destOrd="0" parTransId="{4DA2934A-6FD1-4635-8CAF-FF2C7388E05E}" sibTransId="{8AAF508C-E169-46EC-8900-C83117F5684E}"/>
    <dgm:cxn modelId="{767438F6-2DE9-46FF-AE77-BCB20EE3661D}" type="presParOf" srcId="{D7E5F1A9-A177-4228-8EFF-C44AE1263615}" destId="{B6791431-B6D4-4EDB-B148-D80708957CD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3.xml><?xml version="1.0" encoding="utf-8"?>
<dgm:dataModel xmlns:dgm="http://schemas.openxmlformats.org/drawingml/2006/diagram" xmlns:a="http://schemas.openxmlformats.org/drawingml/2006/main">
  <dgm:ptLst>
    <dgm:pt modelId="{DC419ECE-518F-4EF3-BB4F-416C6DC1F17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839E2C1-E403-48E3-8470-AAE6B3E91EB3}">
      <dgm:prSet phldrT="[Testo]" custT="1"/>
      <dgm:spPr/>
      <dgm:t>
        <a:bodyPr/>
        <a:lstStyle/>
        <a:p>
          <a:r>
            <a:rPr lang="it-IT" sz="2000" u="sng" dirty="0" smtClean="0"/>
            <a:t>1. Nomina e Funzione</a:t>
          </a:r>
          <a:endParaRPr lang="it-IT" sz="2000" u="sng" dirty="0"/>
        </a:p>
      </dgm:t>
    </dgm:pt>
    <dgm:pt modelId="{604CC048-DED6-4D84-9387-41C09323C67E}" type="parTrans" cxnId="{34D4E0E1-66C4-4EAD-A368-1E0D6AE3E79E}">
      <dgm:prSet/>
      <dgm:spPr/>
      <dgm:t>
        <a:bodyPr/>
        <a:lstStyle/>
        <a:p>
          <a:endParaRPr lang="it-IT"/>
        </a:p>
      </dgm:t>
    </dgm:pt>
    <dgm:pt modelId="{5D1998F1-D886-4E81-AB83-C4FAF98DB398}" type="sibTrans" cxnId="{34D4E0E1-66C4-4EAD-A368-1E0D6AE3E79E}">
      <dgm:prSet/>
      <dgm:spPr/>
      <dgm:t>
        <a:bodyPr/>
        <a:lstStyle/>
        <a:p>
          <a:endParaRPr lang="it-IT"/>
        </a:p>
      </dgm:t>
    </dgm:pt>
    <dgm:pt modelId="{BBD744E8-5E78-4001-A0C6-7AAA5D55C674}">
      <dgm:prSet phldrT="[Testo]"/>
      <dgm:spPr/>
      <dgm:t>
        <a:bodyPr/>
        <a:lstStyle/>
        <a:p>
          <a:r>
            <a:rPr lang="it-IT" sz="1400" dirty="0" smtClean="0"/>
            <a:t>Il </a:t>
          </a:r>
          <a:r>
            <a:rPr lang="it-IT" sz="1400" b="1" dirty="0" smtClean="0"/>
            <a:t>RUP</a:t>
          </a:r>
          <a:r>
            <a:rPr lang="it-IT" sz="1400" dirty="0" smtClean="0"/>
            <a:t> è di norma il direttore dell’esecuzione, tranne nei casi di </a:t>
          </a:r>
          <a:r>
            <a:rPr lang="it-IT" sz="1400" b="1" dirty="0" smtClean="0"/>
            <a:t>servizi/forniture di particolare importanza</a:t>
          </a:r>
          <a:r>
            <a:rPr lang="it-IT" sz="1400" dirty="0" smtClean="0"/>
            <a:t>.</a:t>
          </a:r>
          <a:endParaRPr lang="it-IT" sz="1400" dirty="0"/>
        </a:p>
      </dgm:t>
    </dgm:pt>
    <dgm:pt modelId="{335D78EE-2205-43D4-8E00-DE5214B08401}" type="parTrans" cxnId="{C6ECE118-8367-4230-986D-1F824726A686}">
      <dgm:prSet/>
      <dgm:spPr/>
      <dgm:t>
        <a:bodyPr/>
        <a:lstStyle/>
        <a:p>
          <a:endParaRPr lang="it-IT"/>
        </a:p>
      </dgm:t>
    </dgm:pt>
    <dgm:pt modelId="{1CF81378-D82D-40BA-A64F-A670B16A142E}" type="sibTrans" cxnId="{C6ECE118-8367-4230-986D-1F824726A686}">
      <dgm:prSet/>
      <dgm:spPr/>
      <dgm:t>
        <a:bodyPr/>
        <a:lstStyle/>
        <a:p>
          <a:endParaRPr lang="it-IT"/>
        </a:p>
      </dgm:t>
    </dgm:pt>
    <dgm:pt modelId="{6C1BA0CF-5FB2-4C2F-9CCC-9BCDA75E3ED1}">
      <dgm:prSet phldrT="[Testo]" custT="1"/>
      <dgm:spPr/>
      <dgm:t>
        <a:bodyPr/>
        <a:lstStyle/>
        <a:p>
          <a:r>
            <a:rPr lang="it-IT" sz="2000" b="0" i="0" u="sng" dirty="0" smtClean="0"/>
            <a:t>2. Compiti Specifici</a:t>
          </a:r>
          <a:endParaRPr lang="it-IT" sz="2000" b="0" i="0" u="sng" dirty="0"/>
        </a:p>
      </dgm:t>
    </dgm:pt>
    <dgm:pt modelId="{7CCAD355-71FE-4C6B-9736-2BE3915D8357}" type="parTrans" cxnId="{9CA2C62A-8588-40FB-AB40-001FB8B811A4}">
      <dgm:prSet/>
      <dgm:spPr/>
      <dgm:t>
        <a:bodyPr/>
        <a:lstStyle/>
        <a:p>
          <a:endParaRPr lang="it-IT"/>
        </a:p>
      </dgm:t>
    </dgm:pt>
    <dgm:pt modelId="{2DD3DA45-5A35-4CD6-8201-9351BE9499EB}" type="sibTrans" cxnId="{9CA2C62A-8588-40FB-AB40-001FB8B811A4}">
      <dgm:prSet/>
      <dgm:spPr/>
      <dgm:t>
        <a:bodyPr/>
        <a:lstStyle/>
        <a:p>
          <a:endParaRPr lang="it-IT"/>
        </a:p>
      </dgm:t>
    </dgm:pt>
    <dgm:pt modelId="{5D010F5F-466B-41AA-B773-FCD02688AE5E}">
      <dgm:prSet phldrT="[Testo]" custT="1"/>
      <dgm:spPr/>
      <dgm:t>
        <a:bodyPr/>
        <a:lstStyle/>
        <a:p>
          <a:endParaRPr lang="it-IT" sz="1400" dirty="0">
            <a:effectLst/>
          </a:endParaRPr>
        </a:p>
      </dgm:t>
    </dgm:pt>
    <dgm:pt modelId="{858D4C2D-E9E1-4F39-94C2-F9F8FFDAA889}" type="parTrans" cxnId="{DF6907CA-C1A8-4259-BA9A-E2EF3FDA6208}">
      <dgm:prSet/>
      <dgm:spPr/>
      <dgm:t>
        <a:bodyPr/>
        <a:lstStyle/>
        <a:p>
          <a:endParaRPr lang="it-IT"/>
        </a:p>
      </dgm:t>
    </dgm:pt>
    <dgm:pt modelId="{1389C2C6-962E-41F4-8455-1DFF5DC04157}" type="sibTrans" cxnId="{DF6907CA-C1A8-4259-BA9A-E2EF3FDA6208}">
      <dgm:prSet/>
      <dgm:spPr/>
      <dgm:t>
        <a:bodyPr/>
        <a:lstStyle/>
        <a:p>
          <a:endParaRPr lang="it-IT"/>
        </a:p>
      </dgm:t>
    </dgm:pt>
    <dgm:pt modelId="{5C945A2F-6404-45EA-9F36-8C5FFF4DE7E2}">
      <dgm:prSet custT="1"/>
      <dgm:spPr/>
      <dgm:t>
        <a:bodyPr/>
        <a:lstStyle/>
        <a:p>
          <a:r>
            <a:rPr lang="it-IT" sz="1400" dirty="0" smtClean="0"/>
            <a:t>Opera </a:t>
          </a:r>
          <a:r>
            <a:rPr lang="it-IT" sz="1400" b="1" dirty="0" smtClean="0"/>
            <a:t>autonomamente</a:t>
          </a:r>
          <a:r>
            <a:rPr lang="it-IT" sz="1400" dirty="0" smtClean="0"/>
            <a:t>, garantendo il coordinamento, direzione e controllo </a:t>
          </a:r>
          <a:r>
            <a:rPr lang="it-IT" sz="1400" b="1" dirty="0" smtClean="0"/>
            <a:t>tecnico-contabile</a:t>
          </a:r>
          <a:r>
            <a:rPr lang="it-IT" sz="1400" dirty="0" smtClean="0"/>
            <a:t> dell’esecuzione.</a:t>
          </a:r>
          <a:endParaRPr lang="it-IT" sz="1400" dirty="0"/>
        </a:p>
      </dgm:t>
    </dgm:pt>
    <dgm:pt modelId="{46D233E8-0609-4725-A7C6-DA48B54A3637}" type="parTrans" cxnId="{3EE86628-F65B-4E51-A687-AE1D56D6F062}">
      <dgm:prSet/>
      <dgm:spPr/>
      <dgm:t>
        <a:bodyPr/>
        <a:lstStyle/>
        <a:p>
          <a:endParaRPr lang="it-IT"/>
        </a:p>
      </dgm:t>
    </dgm:pt>
    <dgm:pt modelId="{9E7E0D57-99C4-4102-8AA7-C91358443295}" type="sibTrans" cxnId="{3EE86628-F65B-4E51-A687-AE1D56D6F062}">
      <dgm:prSet/>
      <dgm:spPr/>
      <dgm:t>
        <a:bodyPr/>
        <a:lstStyle/>
        <a:p>
          <a:endParaRPr lang="it-IT"/>
        </a:p>
      </dgm:t>
    </dgm:pt>
    <dgm:pt modelId="{726244C5-E241-41D0-B221-86B233AF16BE}">
      <dgm:prSet custT="1"/>
      <dgm:spPr/>
      <dgm:t>
        <a:bodyPr/>
        <a:lstStyle/>
        <a:p>
          <a:r>
            <a:rPr lang="it-IT" sz="1400" b="1" dirty="0" smtClean="0">
              <a:effectLst/>
            </a:rPr>
            <a:t>Coordinamento e controllo tecnico</a:t>
          </a:r>
          <a:r>
            <a:rPr lang="it-IT" sz="1400" dirty="0" smtClean="0">
              <a:effectLst/>
            </a:rPr>
            <a:t> per garantire tempi e qualità previsti.</a:t>
          </a:r>
          <a:endParaRPr lang="it-IT" sz="1400" dirty="0">
            <a:effectLst/>
          </a:endParaRPr>
        </a:p>
      </dgm:t>
    </dgm:pt>
    <dgm:pt modelId="{3F6986C8-C432-41C8-A8F6-DB768ACF9BF7}" type="parTrans" cxnId="{E62DDEDB-C8E9-49DB-9855-8F935C17C14D}">
      <dgm:prSet/>
      <dgm:spPr/>
      <dgm:t>
        <a:bodyPr/>
        <a:lstStyle/>
        <a:p>
          <a:endParaRPr lang="it-IT"/>
        </a:p>
      </dgm:t>
    </dgm:pt>
    <dgm:pt modelId="{AB45C429-B4ED-4701-A3CC-B7EFEE2E9D9A}" type="sibTrans" cxnId="{E62DDEDB-C8E9-49DB-9855-8F935C17C14D}">
      <dgm:prSet/>
      <dgm:spPr/>
      <dgm:t>
        <a:bodyPr/>
        <a:lstStyle/>
        <a:p>
          <a:endParaRPr lang="it-IT"/>
        </a:p>
      </dgm:t>
    </dgm:pt>
    <dgm:pt modelId="{47A13461-A5B7-4CAB-ACA3-1A998057E2EC}">
      <dgm:prSet/>
      <dgm:spPr/>
      <dgm:t>
        <a:bodyPr/>
        <a:lstStyle/>
        <a:p>
          <a:r>
            <a:rPr lang="it-IT" sz="1400" b="1" dirty="0" smtClean="0">
              <a:effectLst/>
            </a:rPr>
            <a:t>Supporto alle centrali di committenza</a:t>
          </a:r>
          <a:r>
            <a:rPr lang="it-IT" sz="1400" dirty="0" smtClean="0">
              <a:effectLst/>
            </a:rPr>
            <a:t> nella messa a disposizione degli strumenti di acquisto.</a:t>
          </a:r>
          <a:endParaRPr lang="it-IT" sz="1400" dirty="0">
            <a:effectLst/>
          </a:endParaRPr>
        </a:p>
      </dgm:t>
    </dgm:pt>
    <dgm:pt modelId="{88AD5997-CB5B-4586-9F6E-FB228303B309}" type="parTrans" cxnId="{34981029-6BF4-4B45-A8B6-336858849438}">
      <dgm:prSet/>
      <dgm:spPr/>
      <dgm:t>
        <a:bodyPr/>
        <a:lstStyle/>
        <a:p>
          <a:endParaRPr lang="it-IT"/>
        </a:p>
      </dgm:t>
    </dgm:pt>
    <dgm:pt modelId="{C5F7F82F-9DE8-4755-B15D-0E6D0DF5D22D}" type="sibTrans" cxnId="{34981029-6BF4-4B45-A8B6-336858849438}">
      <dgm:prSet/>
      <dgm:spPr/>
      <dgm:t>
        <a:bodyPr/>
        <a:lstStyle/>
        <a:p>
          <a:endParaRPr lang="it-IT"/>
        </a:p>
      </dgm:t>
    </dgm:pt>
    <dgm:pt modelId="{C0443B15-6835-49D5-BDF0-887F34F960FA}">
      <dgm:prSet custT="1"/>
      <dgm:spPr/>
      <dgm:t>
        <a:bodyPr/>
        <a:lstStyle/>
        <a:p>
          <a:r>
            <a:rPr lang="it-IT" sz="1400" b="1" dirty="0" smtClean="0">
              <a:effectLst/>
            </a:rPr>
            <a:t>Avvio dell’esecuzione</a:t>
          </a:r>
          <a:r>
            <a:rPr lang="it-IT" sz="1400" dirty="0" smtClean="0">
              <a:effectLst/>
            </a:rPr>
            <a:t> delle prestazioni con redazione di apposito </a:t>
          </a:r>
          <a:r>
            <a:rPr lang="it-IT" sz="1400" b="1" dirty="0" smtClean="0">
              <a:effectLst/>
            </a:rPr>
            <a:t>verbale iniziale</a:t>
          </a:r>
          <a:r>
            <a:rPr lang="it-IT" sz="1400" dirty="0" smtClean="0">
              <a:effectLst/>
            </a:rPr>
            <a:t>, se necessario.</a:t>
          </a:r>
          <a:endParaRPr lang="it-IT" sz="1400" dirty="0">
            <a:effectLst/>
          </a:endParaRPr>
        </a:p>
      </dgm:t>
    </dgm:pt>
    <dgm:pt modelId="{5A599194-773D-423E-8AF4-459C112779AE}" type="parTrans" cxnId="{456F7134-17B5-4B40-8B83-7720A95287F2}">
      <dgm:prSet/>
      <dgm:spPr/>
      <dgm:t>
        <a:bodyPr/>
        <a:lstStyle/>
        <a:p>
          <a:endParaRPr lang="it-IT"/>
        </a:p>
      </dgm:t>
    </dgm:pt>
    <dgm:pt modelId="{ABDCC2D1-4F9C-4450-9929-385ECDD51EF9}" type="sibTrans" cxnId="{456F7134-17B5-4B40-8B83-7720A95287F2}">
      <dgm:prSet/>
      <dgm:spPr/>
      <dgm:t>
        <a:bodyPr/>
        <a:lstStyle/>
        <a:p>
          <a:endParaRPr lang="it-IT"/>
        </a:p>
      </dgm:t>
    </dgm:pt>
    <dgm:pt modelId="{055BDF87-7E2D-43F6-8093-18116C86B472}">
      <dgm:prSet custT="1"/>
      <dgm:spPr/>
      <dgm:t>
        <a:bodyPr/>
        <a:lstStyle/>
        <a:p>
          <a:r>
            <a:rPr lang="it-IT" sz="1400" b="1" dirty="0" smtClean="0">
              <a:effectLst/>
            </a:rPr>
            <a:t>Verifica dei subappalti</a:t>
          </a:r>
          <a:r>
            <a:rPr lang="it-IT" sz="1400" dirty="0" smtClean="0">
              <a:effectLst/>
            </a:rPr>
            <a:t>, della loro presenza e regolarità.</a:t>
          </a:r>
          <a:endParaRPr lang="it-IT" sz="1400" dirty="0">
            <a:effectLst/>
          </a:endParaRPr>
        </a:p>
      </dgm:t>
    </dgm:pt>
    <dgm:pt modelId="{53B74275-4448-4F5E-9014-CD91CA7D0393}" type="parTrans" cxnId="{183456A6-3967-40D7-B9DF-37E3F49DDB49}">
      <dgm:prSet/>
      <dgm:spPr/>
      <dgm:t>
        <a:bodyPr/>
        <a:lstStyle/>
        <a:p>
          <a:endParaRPr lang="it-IT"/>
        </a:p>
      </dgm:t>
    </dgm:pt>
    <dgm:pt modelId="{97040CAA-A0D3-4C84-9210-8E7E536A2854}" type="sibTrans" cxnId="{183456A6-3967-40D7-B9DF-37E3F49DDB49}">
      <dgm:prSet/>
      <dgm:spPr/>
      <dgm:t>
        <a:bodyPr/>
        <a:lstStyle/>
        <a:p>
          <a:endParaRPr lang="it-IT"/>
        </a:p>
      </dgm:t>
    </dgm:pt>
    <dgm:pt modelId="{2B23018D-CDBC-49DA-BA8E-F233A43CDB9F}">
      <dgm:prSet custT="1"/>
      <dgm:spPr/>
      <dgm:t>
        <a:bodyPr/>
        <a:lstStyle/>
        <a:p>
          <a:r>
            <a:rPr lang="it-IT" sz="1400" b="1" dirty="0" smtClean="0">
              <a:effectLst/>
            </a:rPr>
            <a:t>Valutazione della qualità</a:t>
          </a:r>
          <a:r>
            <a:rPr lang="it-IT" sz="1400" dirty="0" smtClean="0">
              <a:effectLst/>
            </a:rPr>
            <a:t> del servizio o fornitura, anche in ottica ambientale.</a:t>
          </a:r>
          <a:endParaRPr lang="it-IT" sz="1400" dirty="0">
            <a:effectLst/>
          </a:endParaRPr>
        </a:p>
      </dgm:t>
    </dgm:pt>
    <dgm:pt modelId="{835617E3-0A8B-4F22-BD37-D5DAC458EB6D}" type="parTrans" cxnId="{8DFBB315-5303-4E68-9BDF-5A930E3E54B8}">
      <dgm:prSet/>
      <dgm:spPr/>
      <dgm:t>
        <a:bodyPr/>
        <a:lstStyle/>
        <a:p>
          <a:endParaRPr lang="it-IT"/>
        </a:p>
      </dgm:t>
    </dgm:pt>
    <dgm:pt modelId="{0E8428BA-113E-46CB-98A5-93BDEB2B2BB6}" type="sibTrans" cxnId="{8DFBB315-5303-4E68-9BDF-5A930E3E54B8}">
      <dgm:prSet/>
      <dgm:spPr/>
      <dgm:t>
        <a:bodyPr/>
        <a:lstStyle/>
        <a:p>
          <a:endParaRPr lang="it-IT"/>
        </a:p>
      </dgm:t>
    </dgm:pt>
    <dgm:pt modelId="{AE32EFE7-4C5A-4CBA-95E2-FBB0AE33F3B3}">
      <dgm:prSet custT="1"/>
      <dgm:spPr/>
      <dgm:t>
        <a:bodyPr/>
        <a:lstStyle/>
        <a:p>
          <a:r>
            <a:rPr lang="it-IT" sz="1400" b="1" dirty="0" smtClean="0">
              <a:effectLst/>
            </a:rPr>
            <a:t>Relazioni periodiche</a:t>
          </a:r>
          <a:r>
            <a:rPr lang="it-IT" sz="1400" dirty="0" smtClean="0">
              <a:effectLst/>
            </a:rPr>
            <a:t> sull’andamento delle attività.</a:t>
          </a:r>
          <a:endParaRPr lang="it-IT" sz="1400" dirty="0">
            <a:effectLst/>
          </a:endParaRPr>
        </a:p>
      </dgm:t>
    </dgm:pt>
    <dgm:pt modelId="{9AE24417-9912-44E4-9566-D1BF47A13FC0}" type="parTrans" cxnId="{D6EEC3EF-1921-458E-A389-7E08CC09832C}">
      <dgm:prSet/>
      <dgm:spPr/>
      <dgm:t>
        <a:bodyPr/>
        <a:lstStyle/>
        <a:p>
          <a:endParaRPr lang="it-IT"/>
        </a:p>
      </dgm:t>
    </dgm:pt>
    <dgm:pt modelId="{AA1013D3-172A-4097-A585-98899F252C4C}" type="sibTrans" cxnId="{D6EEC3EF-1921-458E-A389-7E08CC09832C}">
      <dgm:prSet/>
      <dgm:spPr/>
      <dgm:t>
        <a:bodyPr/>
        <a:lstStyle/>
        <a:p>
          <a:endParaRPr lang="it-IT"/>
        </a:p>
      </dgm:t>
    </dgm:pt>
    <dgm:pt modelId="{5CA82976-4DC9-4884-9455-FCEFC59C4F45}">
      <dgm:prSet custT="1"/>
      <dgm:spPr/>
      <dgm:t>
        <a:bodyPr/>
        <a:lstStyle/>
        <a:p>
          <a:r>
            <a:rPr lang="it-IT" sz="1400" b="1" dirty="0" smtClean="0">
              <a:effectLst/>
            </a:rPr>
            <a:t>Monitoraggio delle consegne</a:t>
          </a:r>
          <a:r>
            <a:rPr lang="it-IT" sz="1400" dirty="0" smtClean="0">
              <a:effectLst/>
            </a:rPr>
            <a:t> e rispetto dei tempi.</a:t>
          </a:r>
          <a:endParaRPr lang="it-IT" sz="1400" dirty="0">
            <a:effectLst/>
          </a:endParaRPr>
        </a:p>
      </dgm:t>
    </dgm:pt>
    <dgm:pt modelId="{1DA359D6-7B82-43C2-8BD7-28CAEC4A5B69}" type="parTrans" cxnId="{1817F047-A72F-4566-943D-D4ED69430852}">
      <dgm:prSet/>
      <dgm:spPr/>
      <dgm:t>
        <a:bodyPr/>
        <a:lstStyle/>
        <a:p>
          <a:endParaRPr lang="it-IT"/>
        </a:p>
      </dgm:t>
    </dgm:pt>
    <dgm:pt modelId="{5021CCCC-165B-461F-BACF-9A3265FA7DC9}" type="sibTrans" cxnId="{1817F047-A72F-4566-943D-D4ED69430852}">
      <dgm:prSet/>
      <dgm:spPr/>
      <dgm:t>
        <a:bodyPr/>
        <a:lstStyle/>
        <a:p>
          <a:endParaRPr lang="it-IT"/>
        </a:p>
      </dgm:t>
    </dgm:pt>
    <dgm:pt modelId="{47DF302D-CC6F-4CA5-AC1A-17C6D38979D7}">
      <dgm:prSet custT="1"/>
      <dgm:spPr/>
      <dgm:t>
        <a:bodyPr/>
        <a:lstStyle/>
        <a:p>
          <a:r>
            <a:rPr lang="it-IT" sz="1400" b="1" dirty="0" smtClean="0">
              <a:effectLst/>
            </a:rPr>
            <a:t>Reportistica</a:t>
          </a:r>
          <a:r>
            <a:rPr lang="it-IT" sz="1400" dirty="0" smtClean="0">
              <a:effectLst/>
            </a:rPr>
            <a:t> sulle prestazioni eseguite.</a:t>
          </a:r>
          <a:endParaRPr lang="it-IT" sz="1400" dirty="0">
            <a:effectLst/>
          </a:endParaRPr>
        </a:p>
      </dgm:t>
    </dgm:pt>
    <dgm:pt modelId="{C1B08040-7546-4DAE-9FA8-DD525863C562}" type="parTrans" cxnId="{39B72266-3B19-4C76-BA71-9EA2715814C3}">
      <dgm:prSet/>
      <dgm:spPr/>
      <dgm:t>
        <a:bodyPr/>
        <a:lstStyle/>
        <a:p>
          <a:endParaRPr lang="it-IT"/>
        </a:p>
      </dgm:t>
    </dgm:pt>
    <dgm:pt modelId="{04FE93FB-3684-4BAB-9893-DE68844A42E8}" type="sibTrans" cxnId="{39B72266-3B19-4C76-BA71-9EA2715814C3}">
      <dgm:prSet/>
      <dgm:spPr/>
      <dgm:t>
        <a:bodyPr/>
        <a:lstStyle/>
        <a:p>
          <a:endParaRPr lang="it-IT"/>
        </a:p>
      </dgm:t>
    </dgm:pt>
    <dgm:pt modelId="{9016705F-DE42-44DD-BD21-1FCC16D5CF8F}">
      <dgm:prSet/>
      <dgm:spPr/>
      <dgm:t>
        <a:bodyPr/>
        <a:lstStyle/>
        <a:p>
          <a:r>
            <a:rPr lang="it-IT" sz="1400" b="1" dirty="0" smtClean="0">
              <a:effectLst/>
            </a:rPr>
            <a:t>Segnalazione al RUP</a:t>
          </a:r>
          <a:r>
            <a:rPr lang="it-IT" sz="1400" dirty="0" smtClean="0">
              <a:effectLst/>
            </a:rPr>
            <a:t> di ritardi, disfunzioni o inadempimenti.</a:t>
          </a:r>
          <a:endParaRPr lang="it-IT" sz="1400" dirty="0">
            <a:effectLst/>
          </a:endParaRPr>
        </a:p>
      </dgm:t>
    </dgm:pt>
    <dgm:pt modelId="{65DD131D-139C-4C5F-AE36-1FC6DF39B6EC}" type="parTrans" cxnId="{638FC958-C788-4CAC-A116-68785A8056BE}">
      <dgm:prSet/>
      <dgm:spPr/>
      <dgm:t>
        <a:bodyPr/>
        <a:lstStyle/>
        <a:p>
          <a:endParaRPr lang="it-IT"/>
        </a:p>
      </dgm:t>
    </dgm:pt>
    <dgm:pt modelId="{562320F5-0A5E-4874-81B5-903733688E80}" type="sibTrans" cxnId="{638FC958-C788-4CAC-A116-68785A8056BE}">
      <dgm:prSet/>
      <dgm:spPr/>
      <dgm:t>
        <a:bodyPr/>
        <a:lstStyle/>
        <a:p>
          <a:endParaRPr lang="it-IT"/>
        </a:p>
      </dgm:t>
    </dgm:pt>
    <dgm:pt modelId="{5598410E-FDB8-49A5-9258-1103643F71AD}">
      <dgm:prSet custT="1"/>
      <dgm:spPr/>
      <dgm:t>
        <a:bodyPr/>
        <a:lstStyle/>
        <a:p>
          <a:r>
            <a:rPr lang="it-IT" sz="1400" b="1" dirty="0" smtClean="0">
              <a:effectLst/>
            </a:rPr>
            <a:t>Attestazione dei risultati</a:t>
          </a:r>
          <a:r>
            <a:rPr lang="it-IT" sz="1400" dirty="0" smtClean="0">
              <a:effectLst/>
            </a:rPr>
            <a:t> ottenuti rispetto agli obiettivi.</a:t>
          </a:r>
          <a:endParaRPr lang="it-IT" sz="1400" dirty="0">
            <a:effectLst/>
          </a:endParaRPr>
        </a:p>
      </dgm:t>
    </dgm:pt>
    <dgm:pt modelId="{0E54697E-9005-4E1F-B291-21D9C997F675}" type="parTrans" cxnId="{286645C5-9DD1-4B80-9337-7899073D1032}">
      <dgm:prSet/>
      <dgm:spPr/>
      <dgm:t>
        <a:bodyPr/>
        <a:lstStyle/>
        <a:p>
          <a:endParaRPr lang="it-IT"/>
        </a:p>
      </dgm:t>
    </dgm:pt>
    <dgm:pt modelId="{CEE3BA25-0190-4D2D-9150-DCB90F6D9283}" type="sibTrans" cxnId="{286645C5-9DD1-4B80-9337-7899073D1032}">
      <dgm:prSet/>
      <dgm:spPr/>
      <dgm:t>
        <a:bodyPr/>
        <a:lstStyle/>
        <a:p>
          <a:endParaRPr lang="it-IT"/>
        </a:p>
      </dgm:t>
    </dgm:pt>
    <dgm:pt modelId="{2E46446F-3BAD-405A-BDB5-CF1C716A5C70}">
      <dgm:prSet custT="1"/>
      <dgm:spPr/>
      <dgm:t>
        <a:bodyPr/>
        <a:lstStyle/>
        <a:p>
          <a:r>
            <a:rPr lang="it-IT" sz="1400" b="1" dirty="0" smtClean="0">
              <a:effectLst/>
            </a:rPr>
            <a:t>Contabilità del contratto</a:t>
          </a:r>
          <a:r>
            <a:rPr lang="it-IT" sz="1400" dirty="0" smtClean="0">
              <a:effectLst/>
            </a:rPr>
            <a:t> e controllo della spesa.</a:t>
          </a:r>
          <a:endParaRPr lang="it-IT" sz="1400" dirty="0">
            <a:effectLst/>
          </a:endParaRPr>
        </a:p>
      </dgm:t>
    </dgm:pt>
    <dgm:pt modelId="{25D9BDC1-D6CE-4919-A020-94337A985E67}" type="parTrans" cxnId="{779D07DD-428D-4567-9E36-FAD3812B8A09}">
      <dgm:prSet/>
      <dgm:spPr/>
      <dgm:t>
        <a:bodyPr/>
        <a:lstStyle/>
        <a:p>
          <a:endParaRPr lang="it-IT"/>
        </a:p>
      </dgm:t>
    </dgm:pt>
    <dgm:pt modelId="{C2753A05-C269-470E-85B3-EF2581754BEA}" type="sibTrans" cxnId="{779D07DD-428D-4567-9E36-FAD3812B8A09}">
      <dgm:prSet/>
      <dgm:spPr/>
      <dgm:t>
        <a:bodyPr/>
        <a:lstStyle/>
        <a:p>
          <a:endParaRPr lang="it-IT"/>
        </a:p>
      </dgm:t>
    </dgm:pt>
    <dgm:pt modelId="{9E39A7C1-F9EC-4D03-A384-B8CA55B0A6D1}">
      <dgm:prSet custT="1"/>
      <dgm:spPr/>
      <dgm:t>
        <a:bodyPr/>
        <a:lstStyle/>
        <a:p>
          <a:r>
            <a:rPr lang="it-IT" sz="1400" b="1" dirty="0" smtClean="0">
              <a:effectLst/>
            </a:rPr>
            <a:t>Certificato di ultimazione</a:t>
          </a:r>
          <a:r>
            <a:rPr lang="it-IT" sz="1400" dirty="0" smtClean="0">
              <a:effectLst/>
            </a:rPr>
            <a:t> delle prestazioni entro 10 giorni dalla comunicazione dell’esecutore.</a:t>
          </a:r>
          <a:endParaRPr lang="it-IT" sz="1400" dirty="0">
            <a:effectLst/>
          </a:endParaRPr>
        </a:p>
      </dgm:t>
    </dgm:pt>
    <dgm:pt modelId="{F36CA450-CAFE-484D-BEF4-A93E01EE1CB9}" type="parTrans" cxnId="{1912975A-FC8D-4185-AA76-076840CA33EE}">
      <dgm:prSet/>
      <dgm:spPr/>
      <dgm:t>
        <a:bodyPr/>
        <a:lstStyle/>
        <a:p>
          <a:endParaRPr lang="it-IT"/>
        </a:p>
      </dgm:t>
    </dgm:pt>
    <dgm:pt modelId="{DCC98EA1-FBFB-43B2-B7CC-A06FAA0ED848}" type="sibTrans" cxnId="{1912975A-FC8D-4185-AA76-076840CA33EE}">
      <dgm:prSet/>
      <dgm:spPr/>
      <dgm:t>
        <a:bodyPr/>
        <a:lstStyle/>
        <a:p>
          <a:endParaRPr lang="it-IT"/>
        </a:p>
      </dgm:t>
    </dgm:pt>
    <dgm:pt modelId="{FB816C65-A817-44E2-932E-CF4427E85899}" type="pres">
      <dgm:prSet presAssocID="{DC419ECE-518F-4EF3-BB4F-416C6DC1F17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273807E5-3E3F-434D-B876-E608CE3CFFFE}" type="pres">
      <dgm:prSet presAssocID="{3839E2C1-E403-48E3-8470-AAE6B3E91EB3}" presName="parentText" presStyleLbl="node1" presStyleIdx="0" presStyleCnt="2" custScaleY="36256" custLinFactNeighborY="-27505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1759069-F25D-432A-B429-9CBCA9E4DA01}" type="pres">
      <dgm:prSet presAssocID="{3839E2C1-E403-48E3-8470-AAE6B3E91EB3}" presName="childText" presStyleLbl="revTx" presStyleIdx="0" presStyleCnt="2" custLinFactNeighborY="1002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834811C-D4AB-4093-BE43-52C447EE524D}" type="pres">
      <dgm:prSet presAssocID="{6C1BA0CF-5FB2-4C2F-9CCC-9BCDA75E3ED1}" presName="parentText" presStyleLbl="node1" presStyleIdx="1" presStyleCnt="2" custScaleY="36598" custLinFactNeighborY="-1557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E378068-68AD-4784-A879-9F93762C70DA}" type="pres">
      <dgm:prSet presAssocID="{6C1BA0CF-5FB2-4C2F-9CCC-9BCDA75E3ED1}" presName="childText" presStyleLbl="revTx" presStyleIdx="1" presStyleCnt="2" custLinFactNeighborY="-1790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EA6171A2-4785-4319-B36B-4A1313EFEEE9}" type="presOf" srcId="{3839E2C1-E403-48E3-8470-AAE6B3E91EB3}" destId="{273807E5-3E3F-434D-B876-E608CE3CFFFE}" srcOrd="0" destOrd="0" presId="urn:microsoft.com/office/officeart/2005/8/layout/vList2"/>
    <dgm:cxn modelId="{21E53C9F-4661-40F3-A498-AEA2A8516DB6}" type="presOf" srcId="{47A13461-A5B7-4CAB-ACA3-1A998057E2EC}" destId="{EE378068-68AD-4784-A879-9F93762C70DA}" srcOrd="0" destOrd="2" presId="urn:microsoft.com/office/officeart/2005/8/layout/vList2"/>
    <dgm:cxn modelId="{1912975A-FC8D-4185-AA76-076840CA33EE}" srcId="{5D010F5F-466B-41AA-B773-FCD02688AE5E}" destId="{9E39A7C1-F9EC-4D03-A384-B8CA55B0A6D1}" srcOrd="11" destOrd="0" parTransId="{F36CA450-CAFE-484D-BEF4-A93E01EE1CB9}" sibTransId="{DCC98EA1-FBFB-43B2-B7CC-A06FAA0ED848}"/>
    <dgm:cxn modelId="{37E77D47-3082-4954-8106-135C25BBBB70}" type="presOf" srcId="{9016705F-DE42-44DD-BD21-1FCC16D5CF8F}" destId="{EE378068-68AD-4784-A879-9F93762C70DA}" srcOrd="0" destOrd="9" presId="urn:microsoft.com/office/officeart/2005/8/layout/vList2"/>
    <dgm:cxn modelId="{BC4510BD-F3D1-40B8-AF1C-2FE7D8BD32DA}" type="presOf" srcId="{9E39A7C1-F9EC-4D03-A384-B8CA55B0A6D1}" destId="{EE378068-68AD-4784-A879-9F93762C70DA}" srcOrd="0" destOrd="12" presId="urn:microsoft.com/office/officeart/2005/8/layout/vList2"/>
    <dgm:cxn modelId="{F845432B-A7FE-47FD-8E90-35C15DE577E0}" type="presOf" srcId="{47DF302D-CC6F-4CA5-AC1A-17C6D38979D7}" destId="{EE378068-68AD-4784-A879-9F93762C70DA}" srcOrd="0" destOrd="8" presId="urn:microsoft.com/office/officeart/2005/8/layout/vList2"/>
    <dgm:cxn modelId="{1817F047-A72F-4566-943D-D4ED69430852}" srcId="{5D010F5F-466B-41AA-B773-FCD02688AE5E}" destId="{5CA82976-4DC9-4884-9455-FCEFC59C4F45}" srcOrd="6" destOrd="0" parTransId="{1DA359D6-7B82-43C2-8BD7-28CAEC4A5B69}" sibTransId="{5021CCCC-165B-461F-BACF-9A3265FA7DC9}"/>
    <dgm:cxn modelId="{E62DDEDB-C8E9-49DB-9855-8F935C17C14D}" srcId="{5D010F5F-466B-41AA-B773-FCD02688AE5E}" destId="{726244C5-E241-41D0-B221-86B233AF16BE}" srcOrd="0" destOrd="0" parTransId="{3F6986C8-C432-41C8-A8F6-DB768ACF9BF7}" sibTransId="{AB45C429-B4ED-4701-A3CC-B7EFEE2E9D9A}"/>
    <dgm:cxn modelId="{F88D8E23-E6A1-47C2-B3B3-062C8B064F58}" type="presOf" srcId="{6C1BA0CF-5FB2-4C2F-9CCC-9BCDA75E3ED1}" destId="{6834811C-D4AB-4093-BE43-52C447EE524D}" srcOrd="0" destOrd="0" presId="urn:microsoft.com/office/officeart/2005/8/layout/vList2"/>
    <dgm:cxn modelId="{0E1200DD-5E51-466E-8551-631AB2C478CB}" type="presOf" srcId="{055BDF87-7E2D-43F6-8093-18116C86B472}" destId="{EE378068-68AD-4784-A879-9F93762C70DA}" srcOrd="0" destOrd="4" presId="urn:microsoft.com/office/officeart/2005/8/layout/vList2"/>
    <dgm:cxn modelId="{C6ECE118-8367-4230-986D-1F824726A686}" srcId="{3839E2C1-E403-48E3-8470-AAE6B3E91EB3}" destId="{BBD744E8-5E78-4001-A0C6-7AAA5D55C674}" srcOrd="0" destOrd="0" parTransId="{335D78EE-2205-43D4-8E00-DE5214B08401}" sibTransId="{1CF81378-D82D-40BA-A64F-A670B16A142E}"/>
    <dgm:cxn modelId="{39B72266-3B19-4C76-BA71-9EA2715814C3}" srcId="{5D010F5F-466B-41AA-B773-FCD02688AE5E}" destId="{47DF302D-CC6F-4CA5-AC1A-17C6D38979D7}" srcOrd="7" destOrd="0" parTransId="{C1B08040-7546-4DAE-9FA8-DD525863C562}" sibTransId="{04FE93FB-3684-4BAB-9893-DE68844A42E8}"/>
    <dgm:cxn modelId="{183456A6-3967-40D7-B9DF-37E3F49DDB49}" srcId="{5D010F5F-466B-41AA-B773-FCD02688AE5E}" destId="{055BDF87-7E2D-43F6-8093-18116C86B472}" srcOrd="3" destOrd="0" parTransId="{53B74275-4448-4F5E-9014-CD91CA7D0393}" sibTransId="{97040CAA-A0D3-4C84-9210-8E7E536A2854}"/>
    <dgm:cxn modelId="{3EE86628-F65B-4E51-A687-AE1D56D6F062}" srcId="{3839E2C1-E403-48E3-8470-AAE6B3E91EB3}" destId="{5C945A2F-6404-45EA-9F36-8C5FFF4DE7E2}" srcOrd="1" destOrd="0" parTransId="{46D233E8-0609-4725-A7C6-DA48B54A3637}" sibTransId="{9E7E0D57-99C4-4102-8AA7-C91358443295}"/>
    <dgm:cxn modelId="{8DFBB315-5303-4E68-9BDF-5A930E3E54B8}" srcId="{5D010F5F-466B-41AA-B773-FCD02688AE5E}" destId="{2B23018D-CDBC-49DA-BA8E-F233A43CDB9F}" srcOrd="4" destOrd="0" parTransId="{835617E3-0A8B-4F22-BD37-D5DAC458EB6D}" sibTransId="{0E8428BA-113E-46CB-98A5-93BDEB2B2BB6}"/>
    <dgm:cxn modelId="{779D07DD-428D-4567-9E36-FAD3812B8A09}" srcId="{5D010F5F-466B-41AA-B773-FCD02688AE5E}" destId="{2E46446F-3BAD-405A-BDB5-CF1C716A5C70}" srcOrd="10" destOrd="0" parTransId="{25D9BDC1-D6CE-4919-A020-94337A985E67}" sibTransId="{C2753A05-C269-470E-85B3-EF2581754BEA}"/>
    <dgm:cxn modelId="{8874CD91-6C83-4143-9AB2-9897EE0BA0F1}" type="presOf" srcId="{DC419ECE-518F-4EF3-BB4F-416C6DC1F170}" destId="{FB816C65-A817-44E2-932E-CF4427E85899}" srcOrd="0" destOrd="0" presId="urn:microsoft.com/office/officeart/2005/8/layout/vList2"/>
    <dgm:cxn modelId="{878D8C7D-970E-488D-96F6-5ED8272D1524}" type="presOf" srcId="{5C945A2F-6404-45EA-9F36-8C5FFF4DE7E2}" destId="{F1759069-F25D-432A-B429-9CBCA9E4DA01}" srcOrd="0" destOrd="1" presId="urn:microsoft.com/office/officeart/2005/8/layout/vList2"/>
    <dgm:cxn modelId="{286645C5-9DD1-4B80-9337-7899073D1032}" srcId="{5D010F5F-466B-41AA-B773-FCD02688AE5E}" destId="{5598410E-FDB8-49A5-9258-1103643F71AD}" srcOrd="9" destOrd="0" parTransId="{0E54697E-9005-4E1F-B291-21D9C997F675}" sibTransId="{CEE3BA25-0190-4D2D-9150-DCB90F6D9283}"/>
    <dgm:cxn modelId="{D936B202-B74C-4AB2-8A16-E1866C661E2A}" type="presOf" srcId="{726244C5-E241-41D0-B221-86B233AF16BE}" destId="{EE378068-68AD-4784-A879-9F93762C70DA}" srcOrd="0" destOrd="1" presId="urn:microsoft.com/office/officeart/2005/8/layout/vList2"/>
    <dgm:cxn modelId="{456F7134-17B5-4B40-8B83-7720A95287F2}" srcId="{5D010F5F-466B-41AA-B773-FCD02688AE5E}" destId="{C0443B15-6835-49D5-BDF0-887F34F960FA}" srcOrd="2" destOrd="0" parTransId="{5A599194-773D-423E-8AF4-459C112779AE}" sibTransId="{ABDCC2D1-4F9C-4450-9929-385ECDD51EF9}"/>
    <dgm:cxn modelId="{E81E9F0C-61D7-4BA5-B636-A34BCC53220E}" type="presOf" srcId="{5D010F5F-466B-41AA-B773-FCD02688AE5E}" destId="{EE378068-68AD-4784-A879-9F93762C70DA}" srcOrd="0" destOrd="0" presId="urn:microsoft.com/office/officeart/2005/8/layout/vList2"/>
    <dgm:cxn modelId="{1D72D488-87C4-4B73-A2F3-93BF45BF49ED}" type="presOf" srcId="{2E46446F-3BAD-405A-BDB5-CF1C716A5C70}" destId="{EE378068-68AD-4784-A879-9F93762C70DA}" srcOrd="0" destOrd="11" presId="urn:microsoft.com/office/officeart/2005/8/layout/vList2"/>
    <dgm:cxn modelId="{01B33315-94EF-4029-927F-9E0C2E7F2D2F}" type="presOf" srcId="{2B23018D-CDBC-49DA-BA8E-F233A43CDB9F}" destId="{EE378068-68AD-4784-A879-9F93762C70DA}" srcOrd="0" destOrd="5" presId="urn:microsoft.com/office/officeart/2005/8/layout/vList2"/>
    <dgm:cxn modelId="{638FC958-C788-4CAC-A116-68785A8056BE}" srcId="{5D010F5F-466B-41AA-B773-FCD02688AE5E}" destId="{9016705F-DE42-44DD-BD21-1FCC16D5CF8F}" srcOrd="8" destOrd="0" parTransId="{65DD131D-139C-4C5F-AE36-1FC6DF39B6EC}" sibTransId="{562320F5-0A5E-4874-81B5-903733688E80}"/>
    <dgm:cxn modelId="{DF6907CA-C1A8-4259-BA9A-E2EF3FDA6208}" srcId="{6C1BA0CF-5FB2-4C2F-9CCC-9BCDA75E3ED1}" destId="{5D010F5F-466B-41AA-B773-FCD02688AE5E}" srcOrd="0" destOrd="0" parTransId="{858D4C2D-E9E1-4F39-94C2-F9F8FFDAA889}" sibTransId="{1389C2C6-962E-41F4-8455-1DFF5DC04157}"/>
    <dgm:cxn modelId="{1613137C-ADAA-4266-AA97-96BBD1E462B8}" type="presOf" srcId="{5598410E-FDB8-49A5-9258-1103643F71AD}" destId="{EE378068-68AD-4784-A879-9F93762C70DA}" srcOrd="0" destOrd="10" presId="urn:microsoft.com/office/officeart/2005/8/layout/vList2"/>
    <dgm:cxn modelId="{34981029-6BF4-4B45-A8B6-336858849438}" srcId="{5D010F5F-466B-41AA-B773-FCD02688AE5E}" destId="{47A13461-A5B7-4CAB-ACA3-1A998057E2EC}" srcOrd="1" destOrd="0" parTransId="{88AD5997-CB5B-4586-9F6E-FB228303B309}" sibTransId="{C5F7F82F-9DE8-4755-B15D-0E6D0DF5D22D}"/>
    <dgm:cxn modelId="{D6EEC3EF-1921-458E-A389-7E08CC09832C}" srcId="{5D010F5F-466B-41AA-B773-FCD02688AE5E}" destId="{AE32EFE7-4C5A-4CBA-95E2-FBB0AE33F3B3}" srcOrd="5" destOrd="0" parTransId="{9AE24417-9912-44E4-9566-D1BF47A13FC0}" sibTransId="{AA1013D3-172A-4097-A585-98899F252C4C}"/>
    <dgm:cxn modelId="{9CA2C62A-8588-40FB-AB40-001FB8B811A4}" srcId="{DC419ECE-518F-4EF3-BB4F-416C6DC1F170}" destId="{6C1BA0CF-5FB2-4C2F-9CCC-9BCDA75E3ED1}" srcOrd="1" destOrd="0" parTransId="{7CCAD355-71FE-4C6B-9736-2BE3915D8357}" sibTransId="{2DD3DA45-5A35-4CD6-8201-9351BE9499EB}"/>
    <dgm:cxn modelId="{34D4E0E1-66C4-4EAD-A368-1E0D6AE3E79E}" srcId="{DC419ECE-518F-4EF3-BB4F-416C6DC1F170}" destId="{3839E2C1-E403-48E3-8470-AAE6B3E91EB3}" srcOrd="0" destOrd="0" parTransId="{604CC048-DED6-4D84-9387-41C09323C67E}" sibTransId="{5D1998F1-D886-4E81-AB83-C4FAF98DB398}"/>
    <dgm:cxn modelId="{F3D1DCD2-6960-4F77-8FE8-B9DC00CE9DA1}" type="presOf" srcId="{5CA82976-4DC9-4884-9455-FCEFC59C4F45}" destId="{EE378068-68AD-4784-A879-9F93762C70DA}" srcOrd="0" destOrd="7" presId="urn:microsoft.com/office/officeart/2005/8/layout/vList2"/>
    <dgm:cxn modelId="{A198220D-92E7-496A-9FCE-57883D30423D}" type="presOf" srcId="{AE32EFE7-4C5A-4CBA-95E2-FBB0AE33F3B3}" destId="{EE378068-68AD-4784-A879-9F93762C70DA}" srcOrd="0" destOrd="6" presId="urn:microsoft.com/office/officeart/2005/8/layout/vList2"/>
    <dgm:cxn modelId="{BD4DDC87-D534-4A53-888A-A4DB3B87416E}" type="presOf" srcId="{C0443B15-6835-49D5-BDF0-887F34F960FA}" destId="{EE378068-68AD-4784-A879-9F93762C70DA}" srcOrd="0" destOrd="3" presId="urn:microsoft.com/office/officeart/2005/8/layout/vList2"/>
    <dgm:cxn modelId="{AC940B1E-1A40-43EE-8F77-381AE2BFFE1D}" type="presOf" srcId="{BBD744E8-5E78-4001-A0C6-7AAA5D55C674}" destId="{F1759069-F25D-432A-B429-9CBCA9E4DA01}" srcOrd="0" destOrd="0" presId="urn:microsoft.com/office/officeart/2005/8/layout/vList2"/>
    <dgm:cxn modelId="{47595F14-91A4-47FD-8927-84F0A377DCFE}" type="presParOf" srcId="{FB816C65-A817-44E2-932E-CF4427E85899}" destId="{273807E5-3E3F-434D-B876-E608CE3CFFFE}" srcOrd="0" destOrd="0" presId="urn:microsoft.com/office/officeart/2005/8/layout/vList2"/>
    <dgm:cxn modelId="{42A97709-F769-4E27-BAF4-2274D90286D5}" type="presParOf" srcId="{FB816C65-A817-44E2-932E-CF4427E85899}" destId="{F1759069-F25D-432A-B429-9CBCA9E4DA01}" srcOrd="1" destOrd="0" presId="urn:microsoft.com/office/officeart/2005/8/layout/vList2"/>
    <dgm:cxn modelId="{9A6F2CE6-D849-427E-AB32-509507B1798A}" type="presParOf" srcId="{FB816C65-A817-44E2-932E-CF4427E85899}" destId="{6834811C-D4AB-4093-BE43-52C447EE524D}" srcOrd="2" destOrd="0" presId="urn:microsoft.com/office/officeart/2005/8/layout/vList2"/>
    <dgm:cxn modelId="{68342578-42B6-4674-B128-C47DCE1B94DC}" type="presParOf" srcId="{FB816C65-A817-44E2-932E-CF4427E85899}" destId="{EE378068-68AD-4784-A879-9F93762C70D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4.xml><?xml version="1.0" encoding="utf-8"?>
<dgm:dataModel xmlns:dgm="http://schemas.openxmlformats.org/drawingml/2006/diagram" xmlns:a="http://schemas.openxmlformats.org/drawingml/2006/main">
  <dgm:ptLst>
    <dgm:pt modelId="{76509A70-75F2-4D1D-94D8-54B083706EF4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5EA3E86-D27E-4E10-A911-06AD88B9B889}">
      <dgm:prSet custT="1"/>
      <dgm:spPr/>
      <dgm:t>
        <a:bodyPr/>
        <a:lstStyle/>
        <a:p>
          <a:pPr rtl="0"/>
          <a:r>
            <a:rPr lang="it-IT" sz="2800" b="1" dirty="0" smtClean="0"/>
            <a:t>Articolo 32 - Servizi e forniture di particolare importanza</a:t>
          </a:r>
          <a:endParaRPr lang="it-IT" sz="2800" dirty="0"/>
        </a:p>
      </dgm:t>
    </dgm:pt>
    <dgm:pt modelId="{B153CE7B-D1E5-4D3A-9439-88427A4619E1}" type="parTrans" cxnId="{A8848062-0557-40FF-9F8B-54DAA67B312C}">
      <dgm:prSet/>
      <dgm:spPr/>
      <dgm:t>
        <a:bodyPr/>
        <a:lstStyle/>
        <a:p>
          <a:endParaRPr lang="it-IT"/>
        </a:p>
      </dgm:t>
    </dgm:pt>
    <dgm:pt modelId="{860D86E6-1D06-4DC8-95EC-D87D7BFF09D7}" type="sibTrans" cxnId="{A8848062-0557-40FF-9F8B-54DAA67B312C}">
      <dgm:prSet/>
      <dgm:spPr/>
      <dgm:t>
        <a:bodyPr/>
        <a:lstStyle/>
        <a:p>
          <a:endParaRPr lang="it-IT"/>
        </a:p>
      </dgm:t>
    </dgm:pt>
    <dgm:pt modelId="{33B48EAB-BA39-4200-B41B-E8D279B236C3}" type="pres">
      <dgm:prSet presAssocID="{76509A70-75F2-4D1D-94D8-54B083706EF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6CB82611-E54C-42C5-B083-CC5A951EB700}" type="pres">
      <dgm:prSet presAssocID="{95EA3E86-D27E-4E10-A911-06AD88B9B889}" presName="parentText" presStyleLbl="node1" presStyleIdx="0" presStyleCnt="1" custScaleY="95597" custLinFactY="-64874" custLinFactNeighborX="-674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683154D-1A16-4A90-BF39-BD2FE9806BEC}" type="presOf" srcId="{76509A70-75F2-4D1D-94D8-54B083706EF4}" destId="{33B48EAB-BA39-4200-B41B-E8D279B236C3}" srcOrd="0" destOrd="0" presId="urn:microsoft.com/office/officeart/2005/8/layout/vList2"/>
    <dgm:cxn modelId="{A8848062-0557-40FF-9F8B-54DAA67B312C}" srcId="{76509A70-75F2-4D1D-94D8-54B083706EF4}" destId="{95EA3E86-D27E-4E10-A911-06AD88B9B889}" srcOrd="0" destOrd="0" parTransId="{B153CE7B-D1E5-4D3A-9439-88427A4619E1}" sibTransId="{860D86E6-1D06-4DC8-95EC-D87D7BFF09D7}"/>
    <dgm:cxn modelId="{462231A2-7CB4-4308-A64E-E07A37BDC8F0}" type="presOf" srcId="{95EA3E86-D27E-4E10-A911-06AD88B9B889}" destId="{6CB82611-E54C-42C5-B083-CC5A951EB700}" srcOrd="0" destOrd="0" presId="urn:microsoft.com/office/officeart/2005/8/layout/vList2"/>
    <dgm:cxn modelId="{5E929C3B-A9DD-4B30-AC08-C575A95469E6}" type="presParOf" srcId="{33B48EAB-BA39-4200-B41B-E8D279B236C3}" destId="{6CB82611-E54C-42C5-B083-CC5A951EB70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5.xml><?xml version="1.0" encoding="utf-8"?>
<dgm:dataModel xmlns:dgm="http://schemas.openxmlformats.org/drawingml/2006/diagram" xmlns:a="http://schemas.openxmlformats.org/drawingml/2006/main">
  <dgm:ptLst>
    <dgm:pt modelId="{A09B9FDC-77EE-40C1-8011-901B99868C39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1B7A25C-48C6-4382-9E78-1C9D68A0C3ED}">
      <dgm:prSet phldrT="[Testo]" custT="1"/>
      <dgm:spPr/>
      <dgm:t>
        <a:bodyPr/>
        <a:lstStyle/>
        <a:p>
          <a:r>
            <a:rPr lang="it-IT" sz="2000" u="sng" dirty="0" smtClean="0"/>
            <a:t>3. Forniture di particolare importanza:</a:t>
          </a:r>
          <a:endParaRPr lang="it-IT" sz="2000" u="sng" dirty="0"/>
        </a:p>
      </dgm:t>
    </dgm:pt>
    <dgm:pt modelId="{E45281A8-1543-4CD8-AD05-73453FD102D8}" type="parTrans" cxnId="{B7DA3144-BF39-48A5-8D92-0DEBAFAB5A58}">
      <dgm:prSet/>
      <dgm:spPr/>
      <dgm:t>
        <a:bodyPr/>
        <a:lstStyle/>
        <a:p>
          <a:endParaRPr lang="it-IT"/>
        </a:p>
      </dgm:t>
    </dgm:pt>
    <dgm:pt modelId="{01F0AB22-AA2C-4F42-87DC-A155F75DA549}" type="sibTrans" cxnId="{B7DA3144-BF39-48A5-8D92-0DEBAFAB5A58}">
      <dgm:prSet/>
      <dgm:spPr/>
      <dgm:t>
        <a:bodyPr/>
        <a:lstStyle/>
        <a:p>
          <a:endParaRPr lang="it-IT"/>
        </a:p>
      </dgm:t>
    </dgm:pt>
    <dgm:pt modelId="{6DBD6B20-1C40-4681-B548-625929D245AE}">
      <dgm:prSet phldrT="[Testo]" custT="1"/>
      <dgm:spPr/>
      <dgm:t>
        <a:bodyPr/>
        <a:lstStyle/>
        <a:p>
          <a:r>
            <a:rPr lang="it-IT" sz="1400" dirty="0" smtClean="0"/>
            <a:t>Prestazioni superiori a 500.000€ e con caratteristiche analoghe ai servizi di particolare importanza.</a:t>
          </a:r>
          <a:endParaRPr lang="it-IT" sz="1400" dirty="0"/>
        </a:p>
      </dgm:t>
    </dgm:pt>
    <dgm:pt modelId="{0E69B03F-A2B7-4068-BE4F-C7947CA1E419}" type="parTrans" cxnId="{D7DE9F9A-F380-4659-A4B0-B52C36CEC6DF}">
      <dgm:prSet/>
      <dgm:spPr/>
      <dgm:t>
        <a:bodyPr/>
        <a:lstStyle/>
        <a:p>
          <a:endParaRPr lang="it-IT"/>
        </a:p>
      </dgm:t>
    </dgm:pt>
    <dgm:pt modelId="{496BCB43-9EC1-48D4-AC33-1217A74941D2}" type="sibTrans" cxnId="{D7DE9F9A-F380-4659-A4B0-B52C36CEC6DF}">
      <dgm:prSet/>
      <dgm:spPr/>
      <dgm:t>
        <a:bodyPr/>
        <a:lstStyle/>
        <a:p>
          <a:endParaRPr lang="it-IT"/>
        </a:p>
      </dgm:t>
    </dgm:pt>
    <dgm:pt modelId="{805A58B9-DDF9-4FE3-ADF2-5F292ACA2CC5}">
      <dgm:prSet phldrT="[Testo]" custT="1"/>
      <dgm:spPr/>
      <dgm:t>
        <a:bodyPr/>
        <a:lstStyle/>
        <a:p>
          <a:r>
            <a:rPr lang="it-IT" sz="2000" b="0" i="0" u="sng" dirty="0" smtClean="0"/>
            <a:t>4. Assistenza per contratti:</a:t>
          </a:r>
          <a:endParaRPr lang="it-IT" sz="2000" b="0" i="0" u="sng" dirty="0"/>
        </a:p>
      </dgm:t>
    </dgm:pt>
    <dgm:pt modelId="{3D51A654-4785-408A-A817-908004218B69}" type="parTrans" cxnId="{5F5F11B8-847B-4B26-89DE-551DE33DD3D7}">
      <dgm:prSet/>
      <dgm:spPr/>
      <dgm:t>
        <a:bodyPr/>
        <a:lstStyle/>
        <a:p>
          <a:endParaRPr lang="it-IT"/>
        </a:p>
      </dgm:t>
    </dgm:pt>
    <dgm:pt modelId="{5DC57641-2AE0-4FE6-B160-94D5D3D8406F}" type="sibTrans" cxnId="{5F5F11B8-847B-4B26-89DE-551DE33DD3D7}">
      <dgm:prSet/>
      <dgm:spPr/>
      <dgm:t>
        <a:bodyPr/>
        <a:lstStyle/>
        <a:p>
          <a:endParaRPr lang="it-IT"/>
        </a:p>
      </dgm:t>
    </dgm:pt>
    <dgm:pt modelId="{15F13587-09DB-488B-81E4-42AB617445E2}">
      <dgm:prSet phldrT="[Testo]" custT="1"/>
      <dgm:spPr/>
      <dgm:t>
        <a:bodyPr/>
        <a:lstStyle/>
        <a:p>
          <a:r>
            <a:rPr lang="it-IT" sz="1400" dirty="0" smtClean="0"/>
            <a:t> Il direttore dell'esecuzione può nominare assistenti per compiti complementari.</a:t>
          </a:r>
          <a:endParaRPr lang="it-IT" sz="1400" dirty="0"/>
        </a:p>
      </dgm:t>
    </dgm:pt>
    <dgm:pt modelId="{4E508548-2C20-4CC4-9042-710997031527}" type="parTrans" cxnId="{D0F8E267-3D2D-445F-86A8-44AB3AE21DF3}">
      <dgm:prSet/>
      <dgm:spPr/>
      <dgm:t>
        <a:bodyPr/>
        <a:lstStyle/>
        <a:p>
          <a:endParaRPr lang="it-IT"/>
        </a:p>
      </dgm:t>
    </dgm:pt>
    <dgm:pt modelId="{FA076BC0-EA0B-46B5-AEE5-C7B800D587F9}" type="sibTrans" cxnId="{D0F8E267-3D2D-445F-86A8-44AB3AE21DF3}">
      <dgm:prSet/>
      <dgm:spPr/>
      <dgm:t>
        <a:bodyPr/>
        <a:lstStyle/>
        <a:p>
          <a:endParaRPr lang="it-IT"/>
        </a:p>
      </dgm:t>
    </dgm:pt>
    <dgm:pt modelId="{6ABAA679-009A-4FA0-A1FF-6C197D098FB0}" type="pres">
      <dgm:prSet presAssocID="{A09B9FDC-77EE-40C1-8011-901B99868C3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8CBE37C8-B900-46B2-B523-E4E7AD326A83}" type="pres">
      <dgm:prSet presAssocID="{B1B7A25C-48C6-4382-9E78-1C9D68A0C3ED}" presName="parentText" presStyleLbl="node1" presStyleIdx="0" presStyleCnt="2" custScaleY="54005" custLinFactNeighborY="22668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006CB21-0159-4C40-8D74-A9CE3B80041A}" type="pres">
      <dgm:prSet presAssocID="{B1B7A25C-48C6-4382-9E78-1C9D68A0C3ED}" presName="childText" presStyleLbl="revTx" presStyleIdx="0" presStyleCnt="2" custLinFactNeighborY="2231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7BD701-C4AD-4FE6-A876-6ED6A3248687}" type="pres">
      <dgm:prSet presAssocID="{805A58B9-DDF9-4FE3-ADF2-5F292ACA2CC5}" presName="parentText" presStyleLbl="node1" presStyleIdx="1" presStyleCnt="2" custScaleY="66167" custLinFactNeighborY="-1580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170CD3C-DEF2-4F5D-82CF-42C997A0354A}" type="pres">
      <dgm:prSet presAssocID="{805A58B9-DDF9-4FE3-ADF2-5F292ACA2CC5}" presName="childText" presStyleLbl="revTx" presStyleIdx="1" presStyleCnt="2" custLinFactNeighborY="-546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B7DA3144-BF39-48A5-8D92-0DEBAFAB5A58}" srcId="{A09B9FDC-77EE-40C1-8011-901B99868C39}" destId="{B1B7A25C-48C6-4382-9E78-1C9D68A0C3ED}" srcOrd="0" destOrd="0" parTransId="{E45281A8-1543-4CD8-AD05-73453FD102D8}" sibTransId="{01F0AB22-AA2C-4F42-87DC-A155F75DA549}"/>
    <dgm:cxn modelId="{42687C61-A949-404B-9FF2-17B3C8447A64}" type="presOf" srcId="{15F13587-09DB-488B-81E4-42AB617445E2}" destId="{E170CD3C-DEF2-4F5D-82CF-42C997A0354A}" srcOrd="0" destOrd="0" presId="urn:microsoft.com/office/officeart/2005/8/layout/vList2"/>
    <dgm:cxn modelId="{0833A6A1-F625-45F6-95A3-38620EEB3CB9}" type="presOf" srcId="{6DBD6B20-1C40-4681-B548-625929D245AE}" destId="{9006CB21-0159-4C40-8D74-A9CE3B80041A}" srcOrd="0" destOrd="0" presId="urn:microsoft.com/office/officeart/2005/8/layout/vList2"/>
    <dgm:cxn modelId="{D7DE9F9A-F380-4659-A4B0-B52C36CEC6DF}" srcId="{B1B7A25C-48C6-4382-9E78-1C9D68A0C3ED}" destId="{6DBD6B20-1C40-4681-B548-625929D245AE}" srcOrd="0" destOrd="0" parTransId="{0E69B03F-A2B7-4068-BE4F-C7947CA1E419}" sibTransId="{496BCB43-9EC1-48D4-AC33-1217A74941D2}"/>
    <dgm:cxn modelId="{29547EDC-14DE-4747-99E3-9C338FB82D9F}" type="presOf" srcId="{805A58B9-DDF9-4FE3-ADF2-5F292ACA2CC5}" destId="{207BD701-C4AD-4FE6-A876-6ED6A3248687}" srcOrd="0" destOrd="0" presId="urn:microsoft.com/office/officeart/2005/8/layout/vList2"/>
    <dgm:cxn modelId="{3C77D7C4-4F1A-48BA-9D04-4C5D6082CE3A}" type="presOf" srcId="{A09B9FDC-77EE-40C1-8011-901B99868C39}" destId="{6ABAA679-009A-4FA0-A1FF-6C197D098FB0}" srcOrd="0" destOrd="0" presId="urn:microsoft.com/office/officeart/2005/8/layout/vList2"/>
    <dgm:cxn modelId="{D0F8E267-3D2D-445F-86A8-44AB3AE21DF3}" srcId="{805A58B9-DDF9-4FE3-ADF2-5F292ACA2CC5}" destId="{15F13587-09DB-488B-81E4-42AB617445E2}" srcOrd="0" destOrd="0" parTransId="{4E508548-2C20-4CC4-9042-710997031527}" sibTransId="{FA076BC0-EA0B-46B5-AEE5-C7B800D587F9}"/>
    <dgm:cxn modelId="{5F5F11B8-847B-4B26-89DE-551DE33DD3D7}" srcId="{A09B9FDC-77EE-40C1-8011-901B99868C39}" destId="{805A58B9-DDF9-4FE3-ADF2-5F292ACA2CC5}" srcOrd="1" destOrd="0" parTransId="{3D51A654-4785-408A-A817-908004218B69}" sibTransId="{5DC57641-2AE0-4FE6-B160-94D5D3D8406F}"/>
    <dgm:cxn modelId="{C0A9763E-0B39-4592-A601-769698B4D347}" type="presOf" srcId="{B1B7A25C-48C6-4382-9E78-1C9D68A0C3ED}" destId="{8CBE37C8-B900-46B2-B523-E4E7AD326A83}" srcOrd="0" destOrd="0" presId="urn:microsoft.com/office/officeart/2005/8/layout/vList2"/>
    <dgm:cxn modelId="{0A390540-F478-4607-B68E-93FF9E0C5E0B}" type="presParOf" srcId="{6ABAA679-009A-4FA0-A1FF-6C197D098FB0}" destId="{8CBE37C8-B900-46B2-B523-E4E7AD326A83}" srcOrd="0" destOrd="0" presId="urn:microsoft.com/office/officeart/2005/8/layout/vList2"/>
    <dgm:cxn modelId="{C525A2DF-1FF6-4ED5-A7E2-CDCE271A40FC}" type="presParOf" srcId="{6ABAA679-009A-4FA0-A1FF-6C197D098FB0}" destId="{9006CB21-0159-4C40-8D74-A9CE3B80041A}" srcOrd="1" destOrd="0" presId="urn:microsoft.com/office/officeart/2005/8/layout/vList2"/>
    <dgm:cxn modelId="{C35FBBB8-2B98-4110-8389-F17460E67C93}" type="presParOf" srcId="{6ABAA679-009A-4FA0-A1FF-6C197D098FB0}" destId="{207BD701-C4AD-4FE6-A876-6ED6A3248687}" srcOrd="2" destOrd="0" presId="urn:microsoft.com/office/officeart/2005/8/layout/vList2"/>
    <dgm:cxn modelId="{F56B2720-054B-480F-BA04-227504912CD6}" type="presParOf" srcId="{6ABAA679-009A-4FA0-A1FF-6C197D098FB0}" destId="{E170CD3C-DEF2-4F5D-82CF-42C997A0354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6.xml><?xml version="1.0" encoding="utf-8"?>
<dgm:dataModel xmlns:dgm="http://schemas.openxmlformats.org/drawingml/2006/diagram" xmlns:a="http://schemas.openxmlformats.org/drawingml/2006/main">
  <dgm:ptLst>
    <dgm:pt modelId="{94E05DA7-BF25-495D-945C-9B30C470F434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BAC1D9F-0DE8-4976-8387-4FAD793ADB57}">
      <dgm:prSet custT="1"/>
      <dgm:spPr/>
      <dgm:t>
        <a:bodyPr/>
        <a:lstStyle/>
        <a:p>
          <a:pPr rtl="0"/>
          <a:r>
            <a:rPr lang="it-IT" sz="2800" b="1" dirty="0" smtClean="0"/>
            <a:t>Articolo 33 - Esclusione dall’anticipazione del prezzo</a:t>
          </a:r>
          <a:endParaRPr lang="it-IT" sz="2800" dirty="0"/>
        </a:p>
      </dgm:t>
    </dgm:pt>
    <dgm:pt modelId="{2B7C2621-546E-4F8D-9BBB-7A2D5C4D0EFC}" type="parTrans" cxnId="{07F4AA52-6699-4B56-8AFE-55F0AAA4B333}">
      <dgm:prSet/>
      <dgm:spPr/>
      <dgm:t>
        <a:bodyPr/>
        <a:lstStyle/>
        <a:p>
          <a:endParaRPr lang="it-IT"/>
        </a:p>
      </dgm:t>
    </dgm:pt>
    <dgm:pt modelId="{6BC646C3-23AA-4C41-BD6C-251FEB79E3AB}" type="sibTrans" cxnId="{07F4AA52-6699-4B56-8AFE-55F0AAA4B333}">
      <dgm:prSet/>
      <dgm:spPr/>
      <dgm:t>
        <a:bodyPr/>
        <a:lstStyle/>
        <a:p>
          <a:endParaRPr lang="it-IT"/>
        </a:p>
      </dgm:t>
    </dgm:pt>
    <dgm:pt modelId="{C75894E5-C122-4F88-9E25-9D7108D75B57}" type="pres">
      <dgm:prSet presAssocID="{94E05DA7-BF25-495D-945C-9B30C470F4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22FD768C-23B9-4BF3-AF63-65713F17C1DA}" type="pres">
      <dgm:prSet presAssocID="{2BAC1D9F-0DE8-4976-8387-4FAD793ADB57}" presName="parentText" presStyleLbl="node1" presStyleIdx="0" presStyleCnt="1" custScaleY="342620" custLinFactNeighborY="14949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B9867FFC-10F7-40CD-8F6A-C08C70D8448D}" type="presOf" srcId="{94E05DA7-BF25-495D-945C-9B30C470F434}" destId="{C75894E5-C122-4F88-9E25-9D7108D75B57}" srcOrd="0" destOrd="0" presId="urn:microsoft.com/office/officeart/2005/8/layout/vList2"/>
    <dgm:cxn modelId="{07F4AA52-6699-4B56-8AFE-55F0AAA4B333}" srcId="{94E05DA7-BF25-495D-945C-9B30C470F434}" destId="{2BAC1D9F-0DE8-4976-8387-4FAD793ADB57}" srcOrd="0" destOrd="0" parTransId="{2B7C2621-546E-4F8D-9BBB-7A2D5C4D0EFC}" sibTransId="{6BC646C3-23AA-4C41-BD6C-251FEB79E3AB}"/>
    <dgm:cxn modelId="{3679DDBD-9B0B-4961-9964-D2960E7338C4}" type="presOf" srcId="{2BAC1D9F-0DE8-4976-8387-4FAD793ADB57}" destId="{22FD768C-23B9-4BF3-AF63-65713F17C1DA}" srcOrd="0" destOrd="0" presId="urn:microsoft.com/office/officeart/2005/8/layout/vList2"/>
    <dgm:cxn modelId="{8DA6E72E-90B3-4E1A-A437-6A6B2014C2C9}" type="presParOf" srcId="{C75894E5-C122-4F88-9E25-9D7108D75B57}" destId="{22FD768C-23B9-4BF3-AF63-65713F17C1D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7.xml><?xml version="1.0" encoding="utf-8"?>
<dgm:dataModel xmlns:dgm="http://schemas.openxmlformats.org/drawingml/2006/diagram" xmlns:a="http://schemas.openxmlformats.org/drawingml/2006/main">
  <dgm:ptLst>
    <dgm:pt modelId="{E16AC14D-CFBC-45F9-860A-EDD6DEF9BD88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DAD49DE-9389-4066-AE93-4A0931A9CBB1}">
      <dgm:prSet phldrT="[Testo]" custT="1"/>
      <dgm:spPr/>
      <dgm:t>
        <a:bodyPr/>
        <a:lstStyle/>
        <a:p>
          <a:r>
            <a:rPr lang="it-IT" sz="2000" b="0" u="sng" dirty="0" smtClean="0"/>
            <a:t>1. Esclusioni:</a:t>
          </a:r>
          <a:endParaRPr lang="it-IT" sz="2000" b="0" u="sng" dirty="0"/>
        </a:p>
      </dgm:t>
    </dgm:pt>
    <dgm:pt modelId="{4A7815DE-98E3-458B-8E73-4D6754F1CE4A}" type="parTrans" cxnId="{49E47378-03F4-435B-84D1-D4461EDE6C7E}">
      <dgm:prSet/>
      <dgm:spPr/>
      <dgm:t>
        <a:bodyPr/>
        <a:lstStyle/>
        <a:p>
          <a:endParaRPr lang="it-IT"/>
        </a:p>
      </dgm:t>
    </dgm:pt>
    <dgm:pt modelId="{CD3F1447-40F8-4C2B-A9AC-D4249FDD77DF}" type="sibTrans" cxnId="{49E47378-03F4-435B-84D1-D4461EDE6C7E}">
      <dgm:prSet/>
      <dgm:spPr/>
      <dgm:t>
        <a:bodyPr/>
        <a:lstStyle/>
        <a:p>
          <a:endParaRPr lang="it-IT"/>
        </a:p>
      </dgm:t>
    </dgm:pt>
    <dgm:pt modelId="{D34EFE1D-40E1-4982-AB0A-AE9B5C9AA059}">
      <dgm:prSet phldrT="[Testo]" custT="1"/>
      <dgm:spPr/>
      <dgm:t>
        <a:bodyPr/>
        <a:lstStyle/>
        <a:p>
          <a:r>
            <a:rPr lang="it-IT" sz="1400" dirty="0" smtClean="0"/>
            <a:t>Contratti per prestazioni immediate, senza cronoprogramma, basati su consumo reale, o che prevedono prestazioni intellettuali senza attrezzature specifiche.</a:t>
          </a:r>
          <a:endParaRPr lang="it-IT" sz="1400" dirty="0"/>
        </a:p>
      </dgm:t>
    </dgm:pt>
    <dgm:pt modelId="{9B85E56A-9A82-4954-8546-B01BA34F4E42}" type="parTrans" cxnId="{A2CCD683-8975-4F8A-AD98-B32603F06D2E}">
      <dgm:prSet/>
      <dgm:spPr/>
      <dgm:t>
        <a:bodyPr/>
        <a:lstStyle/>
        <a:p>
          <a:endParaRPr lang="it-IT"/>
        </a:p>
      </dgm:t>
    </dgm:pt>
    <dgm:pt modelId="{66BB3591-AAAE-41EB-918E-6F60F134B71D}" type="sibTrans" cxnId="{A2CCD683-8975-4F8A-AD98-B32603F06D2E}">
      <dgm:prSet/>
      <dgm:spPr/>
      <dgm:t>
        <a:bodyPr/>
        <a:lstStyle/>
        <a:p>
          <a:endParaRPr lang="it-IT"/>
        </a:p>
      </dgm:t>
    </dgm:pt>
    <dgm:pt modelId="{D0EB1FD5-EDF2-42BF-B42D-D4A2932B2251}">
      <dgm:prSet phldrT="[Testo]" custT="1"/>
      <dgm:spPr/>
      <dgm:t>
        <a:bodyPr/>
        <a:lstStyle/>
        <a:p>
          <a:r>
            <a:rPr lang="it-IT" sz="2800" b="1" dirty="0" smtClean="0"/>
            <a:t>Articolo 34 - Contestazioni e riserve</a:t>
          </a:r>
          <a:endParaRPr lang="it-IT" sz="2800" dirty="0"/>
        </a:p>
      </dgm:t>
    </dgm:pt>
    <dgm:pt modelId="{C7D2C46A-E2E8-4935-82D1-2CD88E0227F2}" type="parTrans" cxnId="{08105751-B989-4E5C-AD54-F643AE9C4C8D}">
      <dgm:prSet/>
      <dgm:spPr/>
      <dgm:t>
        <a:bodyPr/>
        <a:lstStyle/>
        <a:p>
          <a:endParaRPr lang="it-IT"/>
        </a:p>
      </dgm:t>
    </dgm:pt>
    <dgm:pt modelId="{AF45D396-D7F5-44E2-9543-71FC32007E5E}" type="sibTrans" cxnId="{08105751-B989-4E5C-AD54-F643AE9C4C8D}">
      <dgm:prSet/>
      <dgm:spPr/>
      <dgm:t>
        <a:bodyPr/>
        <a:lstStyle/>
        <a:p>
          <a:endParaRPr lang="it-IT"/>
        </a:p>
      </dgm:t>
    </dgm:pt>
    <dgm:pt modelId="{BDDD202D-C0E3-42DC-80F1-CA3CA17CF675}">
      <dgm:prSet phldrT="[Testo]" custT="1"/>
      <dgm:spPr/>
      <dgm:t>
        <a:bodyPr/>
        <a:lstStyle/>
        <a:p>
          <a:r>
            <a:rPr lang="it-IT" sz="1400" dirty="0" smtClean="0"/>
            <a:t> L'esecutore deve registrare riserve nei documenti contabili, in caso contrario decadono i diritti.</a:t>
          </a:r>
          <a:endParaRPr lang="it-IT" sz="1400" dirty="0"/>
        </a:p>
      </dgm:t>
    </dgm:pt>
    <dgm:pt modelId="{04C6E13C-B244-4EDF-8B67-2116B9CFAC81}" type="parTrans" cxnId="{82F09AE9-8C08-4A5A-A2D8-986FD8FE589D}">
      <dgm:prSet/>
      <dgm:spPr/>
      <dgm:t>
        <a:bodyPr/>
        <a:lstStyle/>
        <a:p>
          <a:endParaRPr lang="it-IT"/>
        </a:p>
      </dgm:t>
    </dgm:pt>
    <dgm:pt modelId="{ADF262DC-5CF8-4D62-AB48-AB01F5B093ED}" type="sibTrans" cxnId="{82F09AE9-8C08-4A5A-A2D8-986FD8FE589D}">
      <dgm:prSet/>
      <dgm:spPr/>
      <dgm:t>
        <a:bodyPr/>
        <a:lstStyle/>
        <a:p>
          <a:endParaRPr lang="it-IT"/>
        </a:p>
      </dgm:t>
    </dgm:pt>
    <dgm:pt modelId="{A9C06532-95DC-4CFF-ABF2-9BD34E29315D}">
      <dgm:prSet phldrT="[Testo]" custT="1"/>
      <dgm:spPr/>
      <dgm:t>
        <a:bodyPr/>
        <a:lstStyle/>
        <a:p>
          <a:r>
            <a:rPr lang="it-IT" sz="2000" b="0" i="0" u="sng" dirty="0" smtClean="0"/>
            <a:t>1. Iscrizione delle riserve:</a:t>
          </a:r>
          <a:endParaRPr lang="it-IT" sz="2000" b="0" i="0" u="sng" dirty="0"/>
        </a:p>
      </dgm:t>
    </dgm:pt>
    <dgm:pt modelId="{7F635464-F4D3-49D9-85EC-CADAE68A2CD1}" type="parTrans" cxnId="{00C44654-62D6-4B44-9B0B-9C127F77E464}">
      <dgm:prSet/>
      <dgm:spPr/>
      <dgm:t>
        <a:bodyPr/>
        <a:lstStyle/>
        <a:p>
          <a:endParaRPr lang="it-IT"/>
        </a:p>
      </dgm:t>
    </dgm:pt>
    <dgm:pt modelId="{F0A58B32-6C75-4375-9357-361DA4DFC8B5}" type="sibTrans" cxnId="{00C44654-62D6-4B44-9B0B-9C127F77E464}">
      <dgm:prSet/>
      <dgm:spPr/>
      <dgm:t>
        <a:bodyPr/>
        <a:lstStyle/>
        <a:p>
          <a:endParaRPr lang="it-IT"/>
        </a:p>
      </dgm:t>
    </dgm:pt>
    <dgm:pt modelId="{A409F6A4-F1C1-406E-B6E8-6407B2CE4E95}" type="pres">
      <dgm:prSet presAssocID="{E16AC14D-CFBC-45F9-860A-EDD6DEF9BD8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B99C168-9701-4A61-B14D-0A82A4B38E14}" type="pres">
      <dgm:prSet presAssocID="{EDAD49DE-9389-4066-AE93-4A0931A9CBB1}" presName="parentText" presStyleLbl="node1" presStyleIdx="0" presStyleCnt="3" custScaleY="48522" custLinFactNeighborY="-2052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FDF4E4B-EF20-4CDC-A75D-C70F070DC000}" type="pres">
      <dgm:prSet presAssocID="{EDAD49DE-9389-4066-AE93-4A0931A9CBB1}" presName="childText" presStyleLbl="revTx" presStyleIdx="0" presStyleCnt="2" custLinFactNeighborY="-358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BB14558-BDE0-4466-BB9A-608D6753E79B}" type="pres">
      <dgm:prSet presAssocID="{D0EB1FD5-EDF2-42BF-B42D-D4A2932B2251}" presName="parentText" presStyleLbl="node1" presStyleIdx="1" presStyleCnt="3" custScaleY="87612" custLinFactY="-1678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2C09520-B558-423F-AF34-051BB00793B0}" type="pres">
      <dgm:prSet presAssocID="{AF45D396-D7F5-44E2-9543-71FC32007E5E}" presName="spacer" presStyleCnt="0"/>
      <dgm:spPr/>
    </dgm:pt>
    <dgm:pt modelId="{8D280801-425B-4934-B43E-9F7CBCC8B4EA}" type="pres">
      <dgm:prSet presAssocID="{A9C06532-95DC-4CFF-ABF2-9BD34E29315D}" presName="parentText" presStyleLbl="node1" presStyleIdx="2" presStyleCnt="3" custScaleY="48919" custLinFactNeighborY="-2085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75E3C4A-0C59-49AE-A925-7C52C198716D}" type="pres">
      <dgm:prSet presAssocID="{A9C06532-95DC-4CFF-ABF2-9BD34E29315D}" presName="childText" presStyleLbl="revTx" presStyleIdx="1" presStyleCnt="2" custLinFactNeighborY="136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AF7965BB-D211-49EB-8035-313BA04AB0B4}" type="presOf" srcId="{EDAD49DE-9389-4066-AE93-4A0931A9CBB1}" destId="{4B99C168-9701-4A61-B14D-0A82A4B38E14}" srcOrd="0" destOrd="0" presId="urn:microsoft.com/office/officeart/2005/8/layout/vList2"/>
    <dgm:cxn modelId="{82F09AE9-8C08-4A5A-A2D8-986FD8FE589D}" srcId="{A9C06532-95DC-4CFF-ABF2-9BD34E29315D}" destId="{BDDD202D-C0E3-42DC-80F1-CA3CA17CF675}" srcOrd="0" destOrd="0" parTransId="{04C6E13C-B244-4EDF-8B67-2116B9CFAC81}" sibTransId="{ADF262DC-5CF8-4D62-AB48-AB01F5B093ED}"/>
    <dgm:cxn modelId="{A0B8944D-46B9-4989-A65E-D95AB42F6FC1}" type="presOf" srcId="{D0EB1FD5-EDF2-42BF-B42D-D4A2932B2251}" destId="{2BB14558-BDE0-4466-BB9A-608D6753E79B}" srcOrd="0" destOrd="0" presId="urn:microsoft.com/office/officeart/2005/8/layout/vList2"/>
    <dgm:cxn modelId="{08105751-B989-4E5C-AD54-F643AE9C4C8D}" srcId="{E16AC14D-CFBC-45F9-860A-EDD6DEF9BD88}" destId="{D0EB1FD5-EDF2-42BF-B42D-D4A2932B2251}" srcOrd="1" destOrd="0" parTransId="{C7D2C46A-E2E8-4935-82D1-2CD88E0227F2}" sibTransId="{AF45D396-D7F5-44E2-9543-71FC32007E5E}"/>
    <dgm:cxn modelId="{49E47378-03F4-435B-84D1-D4461EDE6C7E}" srcId="{E16AC14D-CFBC-45F9-860A-EDD6DEF9BD88}" destId="{EDAD49DE-9389-4066-AE93-4A0931A9CBB1}" srcOrd="0" destOrd="0" parTransId="{4A7815DE-98E3-458B-8E73-4D6754F1CE4A}" sibTransId="{CD3F1447-40F8-4C2B-A9AC-D4249FDD77DF}"/>
    <dgm:cxn modelId="{A2CCD683-8975-4F8A-AD98-B32603F06D2E}" srcId="{EDAD49DE-9389-4066-AE93-4A0931A9CBB1}" destId="{D34EFE1D-40E1-4982-AB0A-AE9B5C9AA059}" srcOrd="0" destOrd="0" parTransId="{9B85E56A-9A82-4954-8546-B01BA34F4E42}" sibTransId="{66BB3591-AAAE-41EB-918E-6F60F134B71D}"/>
    <dgm:cxn modelId="{13967FC5-73AD-4C62-A5FC-7698FEEC42CB}" type="presOf" srcId="{A9C06532-95DC-4CFF-ABF2-9BD34E29315D}" destId="{8D280801-425B-4934-B43E-9F7CBCC8B4EA}" srcOrd="0" destOrd="0" presId="urn:microsoft.com/office/officeart/2005/8/layout/vList2"/>
    <dgm:cxn modelId="{BC508B39-E396-4102-9EB6-E8EB267594C8}" type="presOf" srcId="{E16AC14D-CFBC-45F9-860A-EDD6DEF9BD88}" destId="{A409F6A4-F1C1-406E-B6E8-6407B2CE4E95}" srcOrd="0" destOrd="0" presId="urn:microsoft.com/office/officeart/2005/8/layout/vList2"/>
    <dgm:cxn modelId="{96A18A97-9218-476A-B9CF-02B48182B45D}" type="presOf" srcId="{D34EFE1D-40E1-4982-AB0A-AE9B5C9AA059}" destId="{1FDF4E4B-EF20-4CDC-A75D-C70F070DC000}" srcOrd="0" destOrd="0" presId="urn:microsoft.com/office/officeart/2005/8/layout/vList2"/>
    <dgm:cxn modelId="{00C44654-62D6-4B44-9B0B-9C127F77E464}" srcId="{E16AC14D-CFBC-45F9-860A-EDD6DEF9BD88}" destId="{A9C06532-95DC-4CFF-ABF2-9BD34E29315D}" srcOrd="2" destOrd="0" parTransId="{7F635464-F4D3-49D9-85EC-CADAE68A2CD1}" sibTransId="{F0A58B32-6C75-4375-9357-361DA4DFC8B5}"/>
    <dgm:cxn modelId="{EAE6E1B1-4D2C-4D24-BD2E-C8BFDD7AE368}" type="presOf" srcId="{BDDD202D-C0E3-42DC-80F1-CA3CA17CF675}" destId="{675E3C4A-0C59-49AE-A925-7C52C198716D}" srcOrd="0" destOrd="0" presId="urn:microsoft.com/office/officeart/2005/8/layout/vList2"/>
    <dgm:cxn modelId="{18408201-9C39-444F-98C4-E67F40F72B0E}" type="presParOf" srcId="{A409F6A4-F1C1-406E-B6E8-6407B2CE4E95}" destId="{4B99C168-9701-4A61-B14D-0A82A4B38E14}" srcOrd="0" destOrd="0" presId="urn:microsoft.com/office/officeart/2005/8/layout/vList2"/>
    <dgm:cxn modelId="{465A5A63-DBA6-4287-8623-3C57C9E83B2E}" type="presParOf" srcId="{A409F6A4-F1C1-406E-B6E8-6407B2CE4E95}" destId="{1FDF4E4B-EF20-4CDC-A75D-C70F070DC000}" srcOrd="1" destOrd="0" presId="urn:microsoft.com/office/officeart/2005/8/layout/vList2"/>
    <dgm:cxn modelId="{C5D75D3B-1D34-4BF3-A510-A60B8B03845A}" type="presParOf" srcId="{A409F6A4-F1C1-406E-B6E8-6407B2CE4E95}" destId="{2BB14558-BDE0-4466-BB9A-608D6753E79B}" srcOrd="2" destOrd="0" presId="urn:microsoft.com/office/officeart/2005/8/layout/vList2"/>
    <dgm:cxn modelId="{FC1336B6-F21F-413D-A08F-E298010A6D15}" type="presParOf" srcId="{A409F6A4-F1C1-406E-B6E8-6407B2CE4E95}" destId="{E2C09520-B558-423F-AF34-051BB00793B0}" srcOrd="3" destOrd="0" presId="urn:microsoft.com/office/officeart/2005/8/layout/vList2"/>
    <dgm:cxn modelId="{6FB7AAFB-3B77-4FA3-A220-D00336632042}" type="presParOf" srcId="{A409F6A4-F1C1-406E-B6E8-6407B2CE4E95}" destId="{8D280801-425B-4934-B43E-9F7CBCC8B4EA}" srcOrd="4" destOrd="0" presId="urn:microsoft.com/office/officeart/2005/8/layout/vList2"/>
    <dgm:cxn modelId="{25C93511-75E0-4444-BA22-9A83608903EB}" type="presParOf" srcId="{A409F6A4-F1C1-406E-B6E8-6407B2CE4E95}" destId="{675E3C4A-0C59-49AE-A925-7C52C198716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8.xml><?xml version="1.0" encoding="utf-8"?>
<dgm:dataModel xmlns:dgm="http://schemas.openxmlformats.org/drawingml/2006/diagram" xmlns:a="http://schemas.openxmlformats.org/drawingml/2006/main">
  <dgm:ptLst>
    <dgm:pt modelId="{68B55ABF-D562-4BE1-BED9-9DF45A77B66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30CA8894-BEDE-4418-8ED4-86B684BA421C}">
      <dgm:prSet custT="1"/>
      <dgm:spPr/>
      <dgm:t>
        <a:bodyPr/>
        <a:lstStyle/>
        <a:p>
          <a:pPr rtl="0"/>
          <a:r>
            <a:rPr lang="it-IT" sz="2800" b="1" dirty="0" smtClean="0"/>
            <a:t>Articolo 35 - Valutazione delle variazioni contrattuali</a:t>
          </a:r>
          <a:endParaRPr lang="it-IT" sz="2800" b="1" dirty="0"/>
        </a:p>
      </dgm:t>
    </dgm:pt>
    <dgm:pt modelId="{C7327E87-20FC-4018-996E-D5CCF84B8417}" type="parTrans" cxnId="{A10FB8D2-02C4-4E39-BB6D-C62AAF386DA2}">
      <dgm:prSet/>
      <dgm:spPr/>
      <dgm:t>
        <a:bodyPr/>
        <a:lstStyle/>
        <a:p>
          <a:endParaRPr lang="it-IT"/>
        </a:p>
      </dgm:t>
    </dgm:pt>
    <dgm:pt modelId="{E535B402-135B-4A4B-BBED-6D21398F5582}" type="sibTrans" cxnId="{A10FB8D2-02C4-4E39-BB6D-C62AAF386DA2}">
      <dgm:prSet/>
      <dgm:spPr/>
      <dgm:t>
        <a:bodyPr/>
        <a:lstStyle/>
        <a:p>
          <a:endParaRPr lang="it-IT"/>
        </a:p>
      </dgm:t>
    </dgm:pt>
    <dgm:pt modelId="{ABB6998E-9119-4E09-BF91-DA6C6368CD42}" type="pres">
      <dgm:prSet presAssocID="{68B55ABF-D562-4BE1-BED9-9DF45A77B6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779C8EBF-72DB-4981-BE8F-5AB35F3B552B}" type="pres">
      <dgm:prSet presAssocID="{30CA8894-BEDE-4418-8ED4-86B684BA421C}" presName="parentText" presStyleLbl="node1" presStyleIdx="0" presStyleCnt="1" custLinFactNeighborX="-870" custLinFactNeighborY="-38257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AEBBC365-BB2D-4CBE-8245-73846EEF896B}" type="presOf" srcId="{68B55ABF-D562-4BE1-BED9-9DF45A77B660}" destId="{ABB6998E-9119-4E09-BF91-DA6C6368CD42}" srcOrd="0" destOrd="0" presId="urn:microsoft.com/office/officeart/2005/8/layout/vList2"/>
    <dgm:cxn modelId="{A10FB8D2-02C4-4E39-BB6D-C62AAF386DA2}" srcId="{68B55ABF-D562-4BE1-BED9-9DF45A77B660}" destId="{30CA8894-BEDE-4418-8ED4-86B684BA421C}" srcOrd="0" destOrd="0" parTransId="{C7327E87-20FC-4018-996E-D5CCF84B8417}" sibTransId="{E535B402-135B-4A4B-BBED-6D21398F5582}"/>
    <dgm:cxn modelId="{5E1AA8B4-37DD-40D8-AA23-924FA4B7C2C6}" type="presOf" srcId="{30CA8894-BEDE-4418-8ED4-86B684BA421C}" destId="{779C8EBF-72DB-4981-BE8F-5AB35F3B552B}" srcOrd="0" destOrd="0" presId="urn:microsoft.com/office/officeart/2005/8/layout/vList2"/>
    <dgm:cxn modelId="{C775A898-4DE2-4BBD-B284-0EE36E622E8B}" type="presParOf" srcId="{ABB6998E-9119-4E09-BF91-DA6C6368CD42}" destId="{779C8EBF-72DB-4981-BE8F-5AB35F3B552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9.xml><?xml version="1.0" encoding="utf-8"?>
<dgm:dataModel xmlns:dgm="http://schemas.openxmlformats.org/drawingml/2006/diagram" xmlns:a="http://schemas.openxmlformats.org/drawingml/2006/main">
  <dgm:ptLst>
    <dgm:pt modelId="{FE5FD2BF-00AE-4D49-AEF2-1D5E5DCE387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9CD9D7FC-5893-4968-99AB-2C53A094EE5E}">
      <dgm:prSet custT="1"/>
      <dgm:spPr/>
      <dgm:t>
        <a:bodyPr/>
        <a:lstStyle/>
        <a:p>
          <a:pPr rtl="0"/>
          <a:r>
            <a:rPr lang="it-IT" sz="2800" b="1" dirty="0" smtClean="0"/>
            <a:t>Articolo 36 - Verifica di conformità</a:t>
          </a:r>
          <a:endParaRPr lang="it-IT" sz="2800" b="1" dirty="0"/>
        </a:p>
      </dgm:t>
    </dgm:pt>
    <dgm:pt modelId="{97EC2294-EA33-4E34-B3E4-95FA9B278DA6}" type="parTrans" cxnId="{6648D4E4-9642-4858-95AD-F2F938243782}">
      <dgm:prSet/>
      <dgm:spPr/>
      <dgm:t>
        <a:bodyPr/>
        <a:lstStyle/>
        <a:p>
          <a:endParaRPr lang="it-IT"/>
        </a:p>
      </dgm:t>
    </dgm:pt>
    <dgm:pt modelId="{C1876D7C-8848-4E60-948F-DED6CFD9D770}" type="sibTrans" cxnId="{6648D4E4-9642-4858-95AD-F2F938243782}">
      <dgm:prSet/>
      <dgm:spPr/>
      <dgm:t>
        <a:bodyPr/>
        <a:lstStyle/>
        <a:p>
          <a:endParaRPr lang="it-IT"/>
        </a:p>
      </dgm:t>
    </dgm:pt>
    <dgm:pt modelId="{7E592F37-A16E-4368-AB4D-896954C3D65F}" type="pres">
      <dgm:prSet presAssocID="{FE5FD2BF-00AE-4D49-AEF2-1D5E5DCE38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FA7BE43B-D7EE-4814-B143-41D77626B5F0}" type="pres">
      <dgm:prSet presAssocID="{9CD9D7FC-5893-4968-99AB-2C53A094EE5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AF83A2B2-CEF5-4BC1-B036-75C830520FD0}" type="presOf" srcId="{9CD9D7FC-5893-4968-99AB-2C53A094EE5E}" destId="{FA7BE43B-D7EE-4814-B143-41D77626B5F0}" srcOrd="0" destOrd="0" presId="urn:microsoft.com/office/officeart/2005/8/layout/vList2"/>
    <dgm:cxn modelId="{7017A8A2-97FF-41FF-A1E4-B3DD92ABB3CD}" type="presOf" srcId="{FE5FD2BF-00AE-4D49-AEF2-1D5E5DCE387E}" destId="{7E592F37-A16E-4368-AB4D-896954C3D65F}" srcOrd="0" destOrd="0" presId="urn:microsoft.com/office/officeart/2005/8/layout/vList2"/>
    <dgm:cxn modelId="{6648D4E4-9642-4858-95AD-F2F938243782}" srcId="{FE5FD2BF-00AE-4D49-AEF2-1D5E5DCE387E}" destId="{9CD9D7FC-5893-4968-99AB-2C53A094EE5E}" srcOrd="0" destOrd="0" parTransId="{97EC2294-EA33-4E34-B3E4-95FA9B278DA6}" sibTransId="{C1876D7C-8848-4E60-948F-DED6CFD9D770}"/>
    <dgm:cxn modelId="{9F29DB68-106E-467A-868B-B037EF696EAB}" type="presParOf" srcId="{7E592F37-A16E-4368-AB4D-896954C3D65F}" destId="{FA7BE43B-D7EE-4814-B143-41D77626B5F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24D398E-55C4-4B2C-90EA-90698E6148AE}" type="doc">
      <dgm:prSet loTypeId="urn:microsoft.com/office/officeart/2005/8/layout/target3" loCatId="relationship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B1893E6C-01E0-41A7-A6BF-782D30876142}">
      <dgm:prSet custT="1"/>
      <dgm:spPr/>
      <dgm:t>
        <a:bodyPr/>
        <a:lstStyle/>
        <a:p>
          <a:pPr rtl="0"/>
          <a:r>
            <a:rPr lang="it-IT" sz="1800" b="1" dirty="0" smtClean="0"/>
            <a:t>Controllo delle norme ambientali:</a:t>
          </a:r>
          <a:endParaRPr lang="it-IT" sz="1800" dirty="0"/>
        </a:p>
      </dgm:t>
    </dgm:pt>
    <dgm:pt modelId="{A936AAEF-C2BD-435A-B2AF-89979B0BA670}" type="parTrans" cxnId="{87564D26-B694-4C66-AB99-DDC5E8316046}">
      <dgm:prSet/>
      <dgm:spPr/>
      <dgm:t>
        <a:bodyPr/>
        <a:lstStyle/>
        <a:p>
          <a:endParaRPr lang="it-IT"/>
        </a:p>
      </dgm:t>
    </dgm:pt>
    <dgm:pt modelId="{4A6EF4D9-6BC2-40F4-A47B-2EE40BFB40D7}" type="sibTrans" cxnId="{87564D26-B694-4C66-AB99-DDC5E8316046}">
      <dgm:prSet/>
      <dgm:spPr/>
      <dgm:t>
        <a:bodyPr/>
        <a:lstStyle/>
        <a:p>
          <a:endParaRPr lang="it-IT"/>
        </a:p>
      </dgm:t>
    </dgm:pt>
    <dgm:pt modelId="{81D3B367-4CE6-4221-A46C-3C99854A4BB4}">
      <dgm:prSet custT="1"/>
      <dgm:spPr/>
      <dgm:t>
        <a:bodyPr/>
        <a:lstStyle/>
        <a:p>
          <a:pPr rtl="0"/>
          <a:r>
            <a:rPr lang="it-IT" sz="1600" dirty="0" smtClean="0"/>
            <a:t>Il direttore verifica il rispetto delle norme di sostenibilità, inclusi il riuso dei materiali di scavo e il riciclo all’interno del cantiere.</a:t>
          </a:r>
          <a:endParaRPr lang="it-IT" sz="1600" dirty="0"/>
        </a:p>
      </dgm:t>
    </dgm:pt>
    <dgm:pt modelId="{260F7BBE-AAC6-409B-93BB-51FAB1A386AB}" type="parTrans" cxnId="{8A40AC00-84C6-43BD-BE6C-D3BC9EFCD55C}">
      <dgm:prSet/>
      <dgm:spPr/>
      <dgm:t>
        <a:bodyPr/>
        <a:lstStyle/>
        <a:p>
          <a:endParaRPr lang="it-IT"/>
        </a:p>
      </dgm:t>
    </dgm:pt>
    <dgm:pt modelId="{4293744D-6D73-4265-A775-A4830CF31EB5}" type="sibTrans" cxnId="{8A40AC00-84C6-43BD-BE6C-D3BC9EFCD55C}">
      <dgm:prSet/>
      <dgm:spPr/>
      <dgm:t>
        <a:bodyPr/>
        <a:lstStyle/>
        <a:p>
          <a:endParaRPr lang="it-IT"/>
        </a:p>
      </dgm:t>
    </dgm:pt>
    <dgm:pt modelId="{6BCEA570-1176-4316-99E6-2D589164CE34}" type="pres">
      <dgm:prSet presAssocID="{924D398E-55C4-4B2C-90EA-90698E6148AE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DAD21C6-D7C3-44AD-9B67-46AB33EFA29E}" type="pres">
      <dgm:prSet presAssocID="{B1893E6C-01E0-41A7-A6BF-782D30876142}" presName="circle1" presStyleLbl="node1" presStyleIdx="0" presStyleCnt="2"/>
      <dgm:spPr/>
    </dgm:pt>
    <dgm:pt modelId="{5004FC53-A3ED-441B-BC28-22688C26A854}" type="pres">
      <dgm:prSet presAssocID="{B1893E6C-01E0-41A7-A6BF-782D30876142}" presName="space" presStyleCnt="0"/>
      <dgm:spPr/>
    </dgm:pt>
    <dgm:pt modelId="{60E28E41-5C8E-4240-A5B8-CDE1ED4C0619}" type="pres">
      <dgm:prSet presAssocID="{B1893E6C-01E0-41A7-A6BF-782D30876142}" presName="rect1" presStyleLbl="alignAcc1" presStyleIdx="0" presStyleCnt="2"/>
      <dgm:spPr/>
      <dgm:t>
        <a:bodyPr/>
        <a:lstStyle/>
        <a:p>
          <a:endParaRPr lang="it-IT"/>
        </a:p>
      </dgm:t>
    </dgm:pt>
    <dgm:pt modelId="{20D428A2-5AE3-4097-BBE5-0476462784AC}" type="pres">
      <dgm:prSet presAssocID="{81D3B367-4CE6-4221-A46C-3C99854A4BB4}" presName="vertSpace2" presStyleLbl="node1" presStyleIdx="0" presStyleCnt="2"/>
      <dgm:spPr/>
    </dgm:pt>
    <dgm:pt modelId="{F5938471-915B-42AE-82CF-5A41A8364492}" type="pres">
      <dgm:prSet presAssocID="{81D3B367-4CE6-4221-A46C-3C99854A4BB4}" presName="circle2" presStyleLbl="node1" presStyleIdx="1" presStyleCnt="2"/>
      <dgm:spPr/>
    </dgm:pt>
    <dgm:pt modelId="{E477CD63-A306-4EBA-B8EF-1616860A149C}" type="pres">
      <dgm:prSet presAssocID="{81D3B367-4CE6-4221-A46C-3C99854A4BB4}" presName="rect2" presStyleLbl="alignAcc1" presStyleIdx="1" presStyleCnt="2"/>
      <dgm:spPr/>
      <dgm:t>
        <a:bodyPr/>
        <a:lstStyle/>
        <a:p>
          <a:endParaRPr lang="it-IT"/>
        </a:p>
      </dgm:t>
    </dgm:pt>
    <dgm:pt modelId="{E03B79F6-C30E-4BD7-9517-2A4B1BFD7C44}" type="pres">
      <dgm:prSet presAssocID="{B1893E6C-01E0-41A7-A6BF-782D30876142}" presName="rect1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8F13A93-F781-4BC5-A64E-30BA082C76C7}" type="pres">
      <dgm:prSet presAssocID="{81D3B367-4CE6-4221-A46C-3C99854A4BB4}" presName="rect2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87564D26-B694-4C66-AB99-DDC5E8316046}" srcId="{924D398E-55C4-4B2C-90EA-90698E6148AE}" destId="{B1893E6C-01E0-41A7-A6BF-782D30876142}" srcOrd="0" destOrd="0" parTransId="{A936AAEF-C2BD-435A-B2AF-89979B0BA670}" sibTransId="{4A6EF4D9-6BC2-40F4-A47B-2EE40BFB40D7}"/>
    <dgm:cxn modelId="{E8EB152B-0570-44FF-9D02-1D2151435EE9}" type="presOf" srcId="{B1893E6C-01E0-41A7-A6BF-782D30876142}" destId="{E03B79F6-C30E-4BD7-9517-2A4B1BFD7C44}" srcOrd="1" destOrd="0" presId="urn:microsoft.com/office/officeart/2005/8/layout/target3"/>
    <dgm:cxn modelId="{800F144F-A0C0-4481-B725-76CF58CF507D}" type="presOf" srcId="{81D3B367-4CE6-4221-A46C-3C99854A4BB4}" destId="{E477CD63-A306-4EBA-B8EF-1616860A149C}" srcOrd="0" destOrd="0" presId="urn:microsoft.com/office/officeart/2005/8/layout/target3"/>
    <dgm:cxn modelId="{0911B51A-D561-4F82-B5DF-0F6195C4C47A}" type="presOf" srcId="{924D398E-55C4-4B2C-90EA-90698E6148AE}" destId="{6BCEA570-1176-4316-99E6-2D589164CE34}" srcOrd="0" destOrd="0" presId="urn:microsoft.com/office/officeart/2005/8/layout/target3"/>
    <dgm:cxn modelId="{F63648AB-88B9-45ED-BF25-8C6145E5CDFF}" type="presOf" srcId="{B1893E6C-01E0-41A7-A6BF-782D30876142}" destId="{60E28E41-5C8E-4240-A5B8-CDE1ED4C0619}" srcOrd="0" destOrd="0" presId="urn:microsoft.com/office/officeart/2005/8/layout/target3"/>
    <dgm:cxn modelId="{517C66BD-30BB-48BD-BDD0-64C174BA64E8}" type="presOf" srcId="{81D3B367-4CE6-4221-A46C-3C99854A4BB4}" destId="{68F13A93-F781-4BC5-A64E-30BA082C76C7}" srcOrd="1" destOrd="0" presId="urn:microsoft.com/office/officeart/2005/8/layout/target3"/>
    <dgm:cxn modelId="{8A40AC00-84C6-43BD-BE6C-D3BC9EFCD55C}" srcId="{924D398E-55C4-4B2C-90EA-90698E6148AE}" destId="{81D3B367-4CE6-4221-A46C-3C99854A4BB4}" srcOrd="1" destOrd="0" parTransId="{260F7BBE-AAC6-409B-93BB-51FAB1A386AB}" sibTransId="{4293744D-6D73-4265-A775-A4830CF31EB5}"/>
    <dgm:cxn modelId="{D3B2B564-A63E-41BC-B73B-6B32FA27DFF0}" type="presParOf" srcId="{6BCEA570-1176-4316-99E6-2D589164CE34}" destId="{4DAD21C6-D7C3-44AD-9B67-46AB33EFA29E}" srcOrd="0" destOrd="0" presId="urn:microsoft.com/office/officeart/2005/8/layout/target3"/>
    <dgm:cxn modelId="{936AB436-AEBD-472C-A71E-73699BBC1AB1}" type="presParOf" srcId="{6BCEA570-1176-4316-99E6-2D589164CE34}" destId="{5004FC53-A3ED-441B-BC28-22688C26A854}" srcOrd="1" destOrd="0" presId="urn:microsoft.com/office/officeart/2005/8/layout/target3"/>
    <dgm:cxn modelId="{789FF331-5978-45BA-A709-4C1123DBF4AF}" type="presParOf" srcId="{6BCEA570-1176-4316-99E6-2D589164CE34}" destId="{60E28E41-5C8E-4240-A5B8-CDE1ED4C0619}" srcOrd="2" destOrd="0" presId="urn:microsoft.com/office/officeart/2005/8/layout/target3"/>
    <dgm:cxn modelId="{4CE71979-B856-440C-9B6D-67B339B2F8F5}" type="presParOf" srcId="{6BCEA570-1176-4316-99E6-2D589164CE34}" destId="{20D428A2-5AE3-4097-BBE5-0476462784AC}" srcOrd="3" destOrd="0" presId="urn:microsoft.com/office/officeart/2005/8/layout/target3"/>
    <dgm:cxn modelId="{1FB17D69-769F-4791-8D47-DAC816E614DD}" type="presParOf" srcId="{6BCEA570-1176-4316-99E6-2D589164CE34}" destId="{F5938471-915B-42AE-82CF-5A41A8364492}" srcOrd="4" destOrd="0" presId="urn:microsoft.com/office/officeart/2005/8/layout/target3"/>
    <dgm:cxn modelId="{6F4C92C8-93B1-496C-9F33-E3A0908FF49F}" type="presParOf" srcId="{6BCEA570-1176-4316-99E6-2D589164CE34}" destId="{E477CD63-A306-4EBA-B8EF-1616860A149C}" srcOrd="5" destOrd="0" presId="urn:microsoft.com/office/officeart/2005/8/layout/target3"/>
    <dgm:cxn modelId="{FA6D0687-BC11-48CE-98A0-AE52A0246F8E}" type="presParOf" srcId="{6BCEA570-1176-4316-99E6-2D589164CE34}" destId="{E03B79F6-C30E-4BD7-9517-2A4B1BFD7C44}" srcOrd="6" destOrd="0" presId="urn:microsoft.com/office/officeart/2005/8/layout/target3"/>
    <dgm:cxn modelId="{F8C0AFD8-AD63-46C5-840C-DA1B3176040D}" type="presParOf" srcId="{6BCEA570-1176-4316-99E6-2D589164CE34}" destId="{68F13A93-F781-4BC5-A64E-30BA082C76C7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60.xml><?xml version="1.0" encoding="utf-8"?>
<dgm:dataModel xmlns:dgm="http://schemas.openxmlformats.org/drawingml/2006/diagram" xmlns:a="http://schemas.openxmlformats.org/drawingml/2006/main">
  <dgm:ptLst>
    <dgm:pt modelId="{212EED4A-7C63-4B41-AF52-BC34955841CC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613398C-9791-4897-880F-2A1404DBE026}">
      <dgm:prSet phldrT="[Testo]" custT="1"/>
      <dgm:spPr/>
      <dgm:t>
        <a:bodyPr/>
        <a:lstStyle/>
        <a:p>
          <a:r>
            <a:rPr lang="it-IT" sz="1400" dirty="0" smtClean="0"/>
            <a:t>I contratti sono soggetti a verifica per accertare la conformità all'esecuzione e alle normative.</a:t>
          </a:r>
          <a:endParaRPr lang="it-IT" sz="1400" dirty="0"/>
        </a:p>
      </dgm:t>
    </dgm:pt>
    <dgm:pt modelId="{9EA525C9-B3BB-4EA6-A659-7F798C3D6346}" type="parTrans" cxnId="{9FCE6FD6-879E-41F2-A368-C4CE5DC3B671}">
      <dgm:prSet/>
      <dgm:spPr/>
      <dgm:t>
        <a:bodyPr/>
        <a:lstStyle/>
        <a:p>
          <a:endParaRPr lang="it-IT"/>
        </a:p>
      </dgm:t>
    </dgm:pt>
    <dgm:pt modelId="{820D21E4-CC8D-4277-9135-FA7B6E05F44E}" type="sibTrans" cxnId="{9FCE6FD6-879E-41F2-A368-C4CE5DC3B671}">
      <dgm:prSet/>
      <dgm:spPr/>
      <dgm:t>
        <a:bodyPr/>
        <a:lstStyle/>
        <a:p>
          <a:endParaRPr lang="it-IT"/>
        </a:p>
      </dgm:t>
    </dgm:pt>
    <dgm:pt modelId="{3F7F2DBA-7045-4BFC-AFC3-85CCB13EF35E}">
      <dgm:prSet phldrT="[Testo]" custT="1"/>
      <dgm:spPr/>
      <dgm:t>
        <a:bodyPr/>
        <a:lstStyle/>
        <a:p>
          <a:r>
            <a:rPr lang="it-IT" sz="2000" u="sng" dirty="0" smtClean="0"/>
            <a:t>2. Controlli a campione:</a:t>
          </a:r>
          <a:endParaRPr lang="it-IT" sz="2000" u="sng" dirty="0"/>
        </a:p>
      </dgm:t>
    </dgm:pt>
    <dgm:pt modelId="{B7906310-28F8-4316-AB2F-79E310EF0297}" type="parTrans" cxnId="{10536FA7-E96A-4286-91F6-C29B9431F665}">
      <dgm:prSet/>
      <dgm:spPr/>
      <dgm:t>
        <a:bodyPr/>
        <a:lstStyle/>
        <a:p>
          <a:endParaRPr lang="it-IT"/>
        </a:p>
      </dgm:t>
    </dgm:pt>
    <dgm:pt modelId="{1C531473-786B-4DED-97FC-F7AD8B6DE2DC}" type="sibTrans" cxnId="{10536FA7-E96A-4286-91F6-C29B9431F665}">
      <dgm:prSet/>
      <dgm:spPr/>
      <dgm:t>
        <a:bodyPr/>
        <a:lstStyle/>
        <a:p>
          <a:endParaRPr lang="it-IT"/>
        </a:p>
      </dgm:t>
    </dgm:pt>
    <dgm:pt modelId="{A03E6C27-0662-4FF8-A4F3-5FF8C54796E1}">
      <dgm:prSet phldrT="[Testo]" custT="1"/>
      <dgm:spPr/>
      <dgm:t>
        <a:bodyPr/>
        <a:lstStyle/>
        <a:p>
          <a:r>
            <a:rPr lang="it-IT" sz="1400" dirty="0" smtClean="0"/>
            <a:t>Se impossibile verificare tutto, si effettuano controlli a campione</a:t>
          </a:r>
          <a:endParaRPr lang="it-IT" sz="1400" dirty="0"/>
        </a:p>
      </dgm:t>
    </dgm:pt>
    <dgm:pt modelId="{EDBA4981-2845-4757-A2B6-1270CF655D08}" type="parTrans" cxnId="{20447A88-3AF9-47AA-9F74-7B7CF371E4DE}">
      <dgm:prSet/>
      <dgm:spPr/>
      <dgm:t>
        <a:bodyPr/>
        <a:lstStyle/>
        <a:p>
          <a:endParaRPr lang="it-IT"/>
        </a:p>
      </dgm:t>
    </dgm:pt>
    <dgm:pt modelId="{7E3D3C16-9412-4FC4-82F0-50964A2DA20B}" type="sibTrans" cxnId="{20447A88-3AF9-47AA-9F74-7B7CF371E4DE}">
      <dgm:prSet/>
      <dgm:spPr/>
      <dgm:t>
        <a:bodyPr/>
        <a:lstStyle/>
        <a:p>
          <a:endParaRPr lang="it-IT"/>
        </a:p>
      </dgm:t>
    </dgm:pt>
    <dgm:pt modelId="{14D48492-EE11-42DF-8749-3F5AA1D234E0}">
      <dgm:prSet phldrT="[Testo]" custT="1"/>
      <dgm:spPr/>
      <dgm:t>
        <a:bodyPr/>
        <a:lstStyle/>
        <a:p>
          <a:r>
            <a:rPr lang="it-IT" sz="2000" u="sng" dirty="0" smtClean="0"/>
            <a:t>1. Verifica regolare: </a:t>
          </a:r>
          <a:endParaRPr lang="it-IT" sz="2000" u="sng" dirty="0"/>
        </a:p>
      </dgm:t>
    </dgm:pt>
    <dgm:pt modelId="{B3902EC7-53C9-44A6-B9EC-03F3D200410A}" type="sibTrans" cxnId="{6AE3F35B-73A9-4694-9ED2-F422DB26AEEC}">
      <dgm:prSet/>
      <dgm:spPr/>
      <dgm:t>
        <a:bodyPr/>
        <a:lstStyle/>
        <a:p>
          <a:endParaRPr lang="it-IT"/>
        </a:p>
      </dgm:t>
    </dgm:pt>
    <dgm:pt modelId="{8C4A715D-FF57-4E33-9183-F4BECCCC6616}" type="parTrans" cxnId="{6AE3F35B-73A9-4694-9ED2-F422DB26AEEC}">
      <dgm:prSet/>
      <dgm:spPr/>
      <dgm:t>
        <a:bodyPr/>
        <a:lstStyle/>
        <a:p>
          <a:endParaRPr lang="it-IT"/>
        </a:p>
      </dgm:t>
    </dgm:pt>
    <dgm:pt modelId="{735FCCD4-6ACA-481A-BEFD-59D7EBF8EBDB}" type="pres">
      <dgm:prSet presAssocID="{212EED4A-7C63-4B41-AF52-BC34955841C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5BBCEEF1-478D-43DC-B8F8-E25B96A42182}" type="pres">
      <dgm:prSet presAssocID="{14D48492-EE11-42DF-8749-3F5AA1D234E0}" presName="parentText" presStyleLbl="node1" presStyleIdx="0" presStyleCnt="2" custScaleY="47820" custLinFactNeighborY="-48328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B250A5F-70ED-435A-A3D8-547FAB84D386}" type="pres">
      <dgm:prSet presAssocID="{14D48492-EE11-42DF-8749-3F5AA1D234E0}" presName="childText" presStyleLbl="revTx" presStyleIdx="0" presStyleCnt="2" custLinFactNeighborY="-2869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2C2AF1A-81D6-445C-BBAF-4E156795E5EA}" type="pres">
      <dgm:prSet presAssocID="{3F7F2DBA-7045-4BFC-AFC3-85CCB13EF35E}" presName="parentText" presStyleLbl="node1" presStyleIdx="1" presStyleCnt="2" custScaleY="54242" custLinFactNeighborX="-774" custLinFactNeighborY="-94989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1981832-06A9-4A9A-91C4-87AC08392DAE}" type="pres">
      <dgm:prSet presAssocID="{3F7F2DBA-7045-4BFC-AFC3-85CCB13EF35E}" presName="childText" presStyleLbl="revTx" presStyleIdx="1" presStyleCnt="2" custLinFactNeighborY="-6968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6AE3F35B-73A9-4694-9ED2-F422DB26AEEC}" srcId="{212EED4A-7C63-4B41-AF52-BC34955841CC}" destId="{14D48492-EE11-42DF-8749-3F5AA1D234E0}" srcOrd="0" destOrd="0" parTransId="{8C4A715D-FF57-4E33-9183-F4BECCCC6616}" sibTransId="{B3902EC7-53C9-44A6-B9EC-03F3D200410A}"/>
    <dgm:cxn modelId="{10536FA7-E96A-4286-91F6-C29B9431F665}" srcId="{212EED4A-7C63-4B41-AF52-BC34955841CC}" destId="{3F7F2DBA-7045-4BFC-AFC3-85CCB13EF35E}" srcOrd="1" destOrd="0" parTransId="{B7906310-28F8-4316-AB2F-79E310EF0297}" sibTransId="{1C531473-786B-4DED-97FC-F7AD8B6DE2DC}"/>
    <dgm:cxn modelId="{20447A88-3AF9-47AA-9F74-7B7CF371E4DE}" srcId="{3F7F2DBA-7045-4BFC-AFC3-85CCB13EF35E}" destId="{A03E6C27-0662-4FF8-A4F3-5FF8C54796E1}" srcOrd="0" destOrd="0" parTransId="{EDBA4981-2845-4757-A2B6-1270CF655D08}" sibTransId="{7E3D3C16-9412-4FC4-82F0-50964A2DA20B}"/>
    <dgm:cxn modelId="{C212094F-F01E-431F-8833-A4C3F4EF75E8}" type="presOf" srcId="{A03E6C27-0662-4FF8-A4F3-5FF8C54796E1}" destId="{01981832-06A9-4A9A-91C4-87AC08392DAE}" srcOrd="0" destOrd="0" presId="urn:microsoft.com/office/officeart/2005/8/layout/vList2"/>
    <dgm:cxn modelId="{9FCE6FD6-879E-41F2-A368-C4CE5DC3B671}" srcId="{14D48492-EE11-42DF-8749-3F5AA1D234E0}" destId="{3613398C-9791-4897-880F-2A1404DBE026}" srcOrd="0" destOrd="0" parTransId="{9EA525C9-B3BB-4EA6-A659-7F798C3D6346}" sibTransId="{820D21E4-CC8D-4277-9135-FA7B6E05F44E}"/>
    <dgm:cxn modelId="{0578E4CA-9F79-4EA8-B659-39E623169420}" type="presOf" srcId="{14D48492-EE11-42DF-8749-3F5AA1D234E0}" destId="{5BBCEEF1-478D-43DC-B8F8-E25B96A42182}" srcOrd="0" destOrd="0" presId="urn:microsoft.com/office/officeart/2005/8/layout/vList2"/>
    <dgm:cxn modelId="{0125E019-8FEE-4CBD-8D6E-44B506EDBE62}" type="presOf" srcId="{3F7F2DBA-7045-4BFC-AFC3-85CCB13EF35E}" destId="{42C2AF1A-81D6-445C-BBAF-4E156795E5EA}" srcOrd="0" destOrd="0" presId="urn:microsoft.com/office/officeart/2005/8/layout/vList2"/>
    <dgm:cxn modelId="{4346C339-2CFA-48B7-9CCD-1129971690AB}" type="presOf" srcId="{3613398C-9791-4897-880F-2A1404DBE026}" destId="{CB250A5F-70ED-435A-A3D8-547FAB84D386}" srcOrd="0" destOrd="0" presId="urn:microsoft.com/office/officeart/2005/8/layout/vList2"/>
    <dgm:cxn modelId="{CBAB92A5-03DF-462D-9BBD-1E5108D6B3DB}" type="presOf" srcId="{212EED4A-7C63-4B41-AF52-BC34955841CC}" destId="{735FCCD4-6ACA-481A-BEFD-59D7EBF8EBDB}" srcOrd="0" destOrd="0" presId="urn:microsoft.com/office/officeart/2005/8/layout/vList2"/>
    <dgm:cxn modelId="{A98430F0-4609-4474-A463-615DD6BACB6C}" type="presParOf" srcId="{735FCCD4-6ACA-481A-BEFD-59D7EBF8EBDB}" destId="{5BBCEEF1-478D-43DC-B8F8-E25B96A42182}" srcOrd="0" destOrd="0" presId="urn:microsoft.com/office/officeart/2005/8/layout/vList2"/>
    <dgm:cxn modelId="{7A092B7D-0E1C-4503-A7BB-0C263468DBAC}" type="presParOf" srcId="{735FCCD4-6ACA-481A-BEFD-59D7EBF8EBDB}" destId="{CB250A5F-70ED-435A-A3D8-547FAB84D386}" srcOrd="1" destOrd="0" presId="urn:microsoft.com/office/officeart/2005/8/layout/vList2"/>
    <dgm:cxn modelId="{B0876F65-BABB-4B10-AD46-AD2BC1599F1C}" type="presParOf" srcId="{735FCCD4-6ACA-481A-BEFD-59D7EBF8EBDB}" destId="{42C2AF1A-81D6-445C-BBAF-4E156795E5EA}" srcOrd="2" destOrd="0" presId="urn:microsoft.com/office/officeart/2005/8/layout/vList2"/>
    <dgm:cxn modelId="{3EDC36F3-6923-463A-A213-8D0E8ACBA4E5}" type="presParOf" srcId="{735FCCD4-6ACA-481A-BEFD-59D7EBF8EBDB}" destId="{01981832-06A9-4A9A-91C4-87AC08392DA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1.xml><?xml version="1.0" encoding="utf-8"?>
<dgm:dataModel xmlns:dgm="http://schemas.openxmlformats.org/drawingml/2006/diagram" xmlns:a="http://schemas.openxmlformats.org/drawingml/2006/main">
  <dgm:ptLst>
    <dgm:pt modelId="{4974AE0D-6AAE-4F9F-98A3-68CF984DBFC9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0761869-D1DA-4B04-8BBD-AB40B8B5CD25}">
      <dgm:prSet phldrT="[Testo]" custT="1"/>
      <dgm:spPr/>
      <dgm:t>
        <a:bodyPr/>
        <a:lstStyle/>
        <a:p>
          <a:r>
            <a:rPr lang="it-IT" sz="1400" dirty="0" smtClean="0"/>
            <a:t>Le stazioni appaltanti possono usare certificazioni di qualità per semplificare la verifica.</a:t>
          </a:r>
          <a:endParaRPr lang="it-IT" sz="1400" dirty="0"/>
        </a:p>
      </dgm:t>
    </dgm:pt>
    <dgm:pt modelId="{CB0E7DA7-B82C-4DD2-B43D-1DBB23EA73AF}" type="parTrans" cxnId="{372908F1-2A6D-4B06-B548-C26FA6B487FC}">
      <dgm:prSet/>
      <dgm:spPr/>
      <dgm:t>
        <a:bodyPr/>
        <a:lstStyle/>
        <a:p>
          <a:endParaRPr lang="it-IT"/>
        </a:p>
      </dgm:t>
    </dgm:pt>
    <dgm:pt modelId="{7AB10C76-AFB0-4DEF-B059-9904F75E5DBB}" type="sibTrans" cxnId="{372908F1-2A6D-4B06-B548-C26FA6B487FC}">
      <dgm:prSet/>
      <dgm:spPr/>
      <dgm:t>
        <a:bodyPr/>
        <a:lstStyle/>
        <a:p>
          <a:endParaRPr lang="it-IT"/>
        </a:p>
      </dgm:t>
    </dgm:pt>
    <dgm:pt modelId="{8041E31E-A1D8-40C8-A17E-2269F62F2AA6}">
      <dgm:prSet phldrT="[Testo]" custT="1"/>
      <dgm:spPr/>
      <dgm:t>
        <a:bodyPr/>
        <a:lstStyle/>
        <a:p>
          <a:r>
            <a:rPr lang="it-IT" sz="2000" u="sng" dirty="0" smtClean="0"/>
            <a:t>4. Tempi e responsabilità:</a:t>
          </a:r>
          <a:endParaRPr lang="it-IT" sz="2000" u="sng" dirty="0"/>
        </a:p>
      </dgm:t>
    </dgm:pt>
    <dgm:pt modelId="{7EAE69AA-69DE-4609-BDC2-74014B35FF41}" type="parTrans" cxnId="{7B71EFF2-C8ED-4938-A08B-30AE2D908DFA}">
      <dgm:prSet/>
      <dgm:spPr/>
      <dgm:t>
        <a:bodyPr/>
        <a:lstStyle/>
        <a:p>
          <a:endParaRPr lang="it-IT"/>
        </a:p>
      </dgm:t>
    </dgm:pt>
    <dgm:pt modelId="{E1A50C31-B99D-4547-923D-C13B15D00830}" type="sibTrans" cxnId="{7B71EFF2-C8ED-4938-A08B-30AE2D908DFA}">
      <dgm:prSet/>
      <dgm:spPr/>
      <dgm:t>
        <a:bodyPr/>
        <a:lstStyle/>
        <a:p>
          <a:endParaRPr lang="it-IT"/>
        </a:p>
      </dgm:t>
    </dgm:pt>
    <dgm:pt modelId="{FF8BECB4-31EF-4A86-A4A3-D44CB65ACB4E}">
      <dgm:prSet phldrT="[Testo]" custT="1"/>
      <dgm:spPr/>
      <dgm:t>
        <a:bodyPr/>
        <a:lstStyle/>
        <a:p>
          <a:r>
            <a:rPr lang="it-IT" sz="1400" dirty="0" smtClean="0"/>
            <a:t>La verifica deve essere completata entro 30 giorni dall'ultimazione, salvo diversa indicazione.</a:t>
          </a:r>
          <a:endParaRPr lang="it-IT" sz="1400" dirty="0"/>
        </a:p>
      </dgm:t>
    </dgm:pt>
    <dgm:pt modelId="{A2F905C1-3D37-498E-A428-6529E06A3A81}" type="parTrans" cxnId="{093B14FA-300F-456E-98D7-918525270780}">
      <dgm:prSet/>
      <dgm:spPr/>
      <dgm:t>
        <a:bodyPr/>
        <a:lstStyle/>
        <a:p>
          <a:endParaRPr lang="it-IT"/>
        </a:p>
      </dgm:t>
    </dgm:pt>
    <dgm:pt modelId="{00E06DA0-5409-4590-94A9-1FCBD61EF9D5}" type="sibTrans" cxnId="{093B14FA-300F-456E-98D7-918525270780}">
      <dgm:prSet/>
      <dgm:spPr/>
      <dgm:t>
        <a:bodyPr/>
        <a:lstStyle/>
        <a:p>
          <a:endParaRPr lang="it-IT"/>
        </a:p>
      </dgm:t>
    </dgm:pt>
    <dgm:pt modelId="{CEA60BD9-EFAC-4B46-BA0F-DAD1BACE6DD7}">
      <dgm:prSet phldrT="[Testo]" custT="1"/>
      <dgm:spPr/>
      <dgm:t>
        <a:bodyPr/>
        <a:lstStyle/>
        <a:p>
          <a:r>
            <a:rPr lang="it-IT" sz="2000" b="0" u="sng" dirty="0" smtClean="0"/>
            <a:t>3. Controlli semplificati: </a:t>
          </a:r>
          <a:endParaRPr lang="it-IT" sz="2000" dirty="0"/>
        </a:p>
      </dgm:t>
    </dgm:pt>
    <dgm:pt modelId="{47C0F71A-A5E0-47B5-B5A3-926799850448}" type="sibTrans" cxnId="{812B90E1-AB24-4A85-BC20-CA7044DDFECC}">
      <dgm:prSet/>
      <dgm:spPr/>
      <dgm:t>
        <a:bodyPr/>
        <a:lstStyle/>
        <a:p>
          <a:endParaRPr lang="it-IT"/>
        </a:p>
      </dgm:t>
    </dgm:pt>
    <dgm:pt modelId="{649C597B-2E8B-49E4-BF8A-9DE9837CB632}" type="parTrans" cxnId="{812B90E1-AB24-4A85-BC20-CA7044DDFECC}">
      <dgm:prSet/>
      <dgm:spPr/>
      <dgm:t>
        <a:bodyPr/>
        <a:lstStyle/>
        <a:p>
          <a:endParaRPr lang="it-IT"/>
        </a:p>
      </dgm:t>
    </dgm:pt>
    <dgm:pt modelId="{A3176D86-F82C-47AA-AA15-9D45A72D5F42}" type="pres">
      <dgm:prSet presAssocID="{4974AE0D-6AAE-4F9F-98A3-68CF984DBFC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0E49BCB6-8DF4-484C-811A-A7004DC399DD}" type="pres">
      <dgm:prSet presAssocID="{CEA60BD9-EFAC-4B46-BA0F-DAD1BACE6DD7}" presName="parentText" presStyleLbl="node1" presStyleIdx="0" presStyleCnt="2" custScaleY="59583" custLinFactNeighborY="-1881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60D76A5-9357-41B4-A4A6-DF418F881403}" type="pres">
      <dgm:prSet presAssocID="{CEA60BD9-EFAC-4B46-BA0F-DAD1BACE6DD7}" presName="childText" presStyleLbl="revTx" presStyleIdx="0" presStyleCnt="2" custLinFactNeighborY="-201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58082A9-A4C4-45C9-87DA-A4847AAB7684}" type="pres">
      <dgm:prSet presAssocID="{8041E31E-A1D8-40C8-A17E-2269F62F2AA6}" presName="parentText" presStyleLbl="node1" presStyleIdx="1" presStyleCnt="2" custScaleY="56560" custLinFactNeighborY="-70277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4BBB50A-5AA8-4F82-B0BB-0380EABE1CC4}" type="pres">
      <dgm:prSet presAssocID="{8041E31E-A1D8-40C8-A17E-2269F62F2AA6}" presName="childText" presStyleLbl="revTx" presStyleIdx="1" presStyleCnt="2" custLinFactNeighborY="-4793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372908F1-2A6D-4B06-B548-C26FA6B487FC}" srcId="{CEA60BD9-EFAC-4B46-BA0F-DAD1BACE6DD7}" destId="{60761869-D1DA-4B04-8BBD-AB40B8B5CD25}" srcOrd="0" destOrd="0" parTransId="{CB0E7DA7-B82C-4DD2-B43D-1DBB23EA73AF}" sibTransId="{7AB10C76-AFB0-4DEF-B059-9904F75E5DBB}"/>
    <dgm:cxn modelId="{093B14FA-300F-456E-98D7-918525270780}" srcId="{8041E31E-A1D8-40C8-A17E-2269F62F2AA6}" destId="{FF8BECB4-31EF-4A86-A4A3-D44CB65ACB4E}" srcOrd="0" destOrd="0" parTransId="{A2F905C1-3D37-498E-A428-6529E06A3A81}" sibTransId="{00E06DA0-5409-4590-94A9-1FCBD61EF9D5}"/>
    <dgm:cxn modelId="{7B71EFF2-C8ED-4938-A08B-30AE2D908DFA}" srcId="{4974AE0D-6AAE-4F9F-98A3-68CF984DBFC9}" destId="{8041E31E-A1D8-40C8-A17E-2269F62F2AA6}" srcOrd="1" destOrd="0" parTransId="{7EAE69AA-69DE-4609-BDC2-74014B35FF41}" sibTransId="{E1A50C31-B99D-4547-923D-C13B15D00830}"/>
    <dgm:cxn modelId="{23AF13C4-85C8-41F6-AEEF-D6A71AA5A138}" type="presOf" srcId="{4974AE0D-6AAE-4F9F-98A3-68CF984DBFC9}" destId="{A3176D86-F82C-47AA-AA15-9D45A72D5F42}" srcOrd="0" destOrd="0" presId="urn:microsoft.com/office/officeart/2005/8/layout/vList2"/>
    <dgm:cxn modelId="{B5EA8D5F-A2D3-4931-9D5A-30606F70BE3F}" type="presOf" srcId="{8041E31E-A1D8-40C8-A17E-2269F62F2AA6}" destId="{A58082A9-A4C4-45C9-87DA-A4847AAB7684}" srcOrd="0" destOrd="0" presId="urn:microsoft.com/office/officeart/2005/8/layout/vList2"/>
    <dgm:cxn modelId="{C59E36AB-C0E9-43AB-B204-360577990289}" type="presOf" srcId="{CEA60BD9-EFAC-4B46-BA0F-DAD1BACE6DD7}" destId="{0E49BCB6-8DF4-484C-811A-A7004DC399DD}" srcOrd="0" destOrd="0" presId="urn:microsoft.com/office/officeart/2005/8/layout/vList2"/>
    <dgm:cxn modelId="{B2143A54-ECC2-4EF1-BE9A-314FEACFE300}" type="presOf" srcId="{FF8BECB4-31EF-4A86-A4A3-D44CB65ACB4E}" destId="{A4BBB50A-5AA8-4F82-B0BB-0380EABE1CC4}" srcOrd="0" destOrd="0" presId="urn:microsoft.com/office/officeart/2005/8/layout/vList2"/>
    <dgm:cxn modelId="{9634DCDC-5282-4EB4-A817-0297BF313E9B}" type="presOf" srcId="{60761869-D1DA-4B04-8BBD-AB40B8B5CD25}" destId="{E60D76A5-9357-41B4-A4A6-DF418F881403}" srcOrd="0" destOrd="0" presId="urn:microsoft.com/office/officeart/2005/8/layout/vList2"/>
    <dgm:cxn modelId="{812B90E1-AB24-4A85-BC20-CA7044DDFECC}" srcId="{4974AE0D-6AAE-4F9F-98A3-68CF984DBFC9}" destId="{CEA60BD9-EFAC-4B46-BA0F-DAD1BACE6DD7}" srcOrd="0" destOrd="0" parTransId="{649C597B-2E8B-49E4-BF8A-9DE9837CB632}" sibTransId="{47C0F71A-A5E0-47B5-B5A3-926799850448}"/>
    <dgm:cxn modelId="{31C7E276-BE9D-43F1-AFEA-DF7A27974C72}" type="presParOf" srcId="{A3176D86-F82C-47AA-AA15-9D45A72D5F42}" destId="{0E49BCB6-8DF4-484C-811A-A7004DC399DD}" srcOrd="0" destOrd="0" presId="urn:microsoft.com/office/officeart/2005/8/layout/vList2"/>
    <dgm:cxn modelId="{0AC06562-A410-4322-A2EA-E55593D2359B}" type="presParOf" srcId="{A3176D86-F82C-47AA-AA15-9D45A72D5F42}" destId="{E60D76A5-9357-41B4-A4A6-DF418F881403}" srcOrd="1" destOrd="0" presId="urn:microsoft.com/office/officeart/2005/8/layout/vList2"/>
    <dgm:cxn modelId="{15E291D2-51F9-4D6A-9A8D-49C04F97FC8F}" type="presParOf" srcId="{A3176D86-F82C-47AA-AA15-9D45A72D5F42}" destId="{A58082A9-A4C4-45C9-87DA-A4847AAB7684}" srcOrd="2" destOrd="0" presId="urn:microsoft.com/office/officeart/2005/8/layout/vList2"/>
    <dgm:cxn modelId="{30538778-1F78-43E4-90B1-D2161C09BA78}" type="presParOf" srcId="{A3176D86-F82C-47AA-AA15-9D45A72D5F42}" destId="{A4BBB50A-5AA8-4F82-B0BB-0380EABE1CC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2.xml><?xml version="1.0" encoding="utf-8"?>
<dgm:dataModel xmlns:dgm="http://schemas.openxmlformats.org/drawingml/2006/diagram" xmlns:a="http://schemas.openxmlformats.org/drawingml/2006/main">
  <dgm:ptLst>
    <dgm:pt modelId="{D50FC096-8764-4A72-8EF6-214D7AB35339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DE739F2D-9FCB-4C5C-BF52-2D68B0F876F3}">
      <dgm:prSet phldrT="[Testo]" custT="1"/>
      <dgm:spPr/>
      <dgm:t>
        <a:bodyPr/>
        <a:lstStyle/>
        <a:p>
          <a:r>
            <a:rPr lang="it-IT" sz="2000" u="sng" dirty="0" smtClean="0"/>
            <a:t>5. Documentazione:</a:t>
          </a:r>
          <a:endParaRPr lang="it-IT" sz="2000" u="sng" dirty="0"/>
        </a:p>
      </dgm:t>
    </dgm:pt>
    <dgm:pt modelId="{893AC8EB-7C6E-4606-BB71-FE44E7DEDD8D}" type="parTrans" cxnId="{AB967E02-3E70-4E4D-B6C8-10A21DA06DE3}">
      <dgm:prSet/>
      <dgm:spPr/>
      <dgm:t>
        <a:bodyPr/>
        <a:lstStyle/>
        <a:p>
          <a:endParaRPr lang="it-IT"/>
        </a:p>
      </dgm:t>
    </dgm:pt>
    <dgm:pt modelId="{08B0B9DE-3EED-401E-BE33-19A423202D61}" type="sibTrans" cxnId="{AB967E02-3E70-4E4D-B6C8-10A21DA06DE3}">
      <dgm:prSet/>
      <dgm:spPr/>
      <dgm:t>
        <a:bodyPr/>
        <a:lstStyle/>
        <a:p>
          <a:endParaRPr lang="it-IT"/>
        </a:p>
      </dgm:t>
    </dgm:pt>
    <dgm:pt modelId="{3D68513C-85F2-4597-AC30-6C51D2FC4C42}">
      <dgm:prSet phldrT="[Testo]" custT="1"/>
      <dgm:spPr/>
      <dgm:t>
        <a:bodyPr/>
        <a:lstStyle/>
        <a:p>
          <a:r>
            <a:rPr lang="it-IT" sz="1400" dirty="0" smtClean="0"/>
            <a:t>Include atti di gara, documenti contabili e accertamenti tecnici.</a:t>
          </a:r>
          <a:endParaRPr lang="it-IT" sz="1400" dirty="0"/>
        </a:p>
      </dgm:t>
    </dgm:pt>
    <dgm:pt modelId="{B329E662-AB47-462A-A955-B382A36CE234}" type="parTrans" cxnId="{F03272B3-1CBE-4F81-995D-2EB109862C64}">
      <dgm:prSet/>
      <dgm:spPr/>
      <dgm:t>
        <a:bodyPr/>
        <a:lstStyle/>
        <a:p>
          <a:endParaRPr lang="it-IT"/>
        </a:p>
      </dgm:t>
    </dgm:pt>
    <dgm:pt modelId="{41E39C0C-1671-48EB-AFF2-A6B7304FB00B}" type="sibTrans" cxnId="{F03272B3-1CBE-4F81-995D-2EB109862C64}">
      <dgm:prSet/>
      <dgm:spPr/>
      <dgm:t>
        <a:bodyPr/>
        <a:lstStyle/>
        <a:p>
          <a:endParaRPr lang="it-IT"/>
        </a:p>
      </dgm:t>
    </dgm:pt>
    <dgm:pt modelId="{A20910BC-1252-4355-81DF-51F9FA9D0FC9}">
      <dgm:prSet phldrT="[Testo]" custT="1"/>
      <dgm:spPr/>
      <dgm:t>
        <a:bodyPr/>
        <a:lstStyle/>
        <a:p>
          <a:r>
            <a:rPr lang="it-IT" sz="2000" u="sng" dirty="0" smtClean="0"/>
            <a:t>6. Verifica in forma semplificata:</a:t>
          </a:r>
          <a:endParaRPr lang="it-IT" sz="2000" u="sng" dirty="0"/>
        </a:p>
      </dgm:t>
    </dgm:pt>
    <dgm:pt modelId="{8457B56A-DCC5-4D72-ABB8-51A3FC7EC4B3}" type="parTrans" cxnId="{CA6FD161-059D-4B22-9A4A-846152774EEA}">
      <dgm:prSet/>
      <dgm:spPr/>
      <dgm:t>
        <a:bodyPr/>
        <a:lstStyle/>
        <a:p>
          <a:endParaRPr lang="it-IT"/>
        </a:p>
      </dgm:t>
    </dgm:pt>
    <dgm:pt modelId="{F9EC5B00-3140-42AC-8609-639331416067}" type="sibTrans" cxnId="{CA6FD161-059D-4B22-9A4A-846152774EEA}">
      <dgm:prSet/>
      <dgm:spPr/>
      <dgm:t>
        <a:bodyPr/>
        <a:lstStyle/>
        <a:p>
          <a:endParaRPr lang="it-IT"/>
        </a:p>
      </dgm:t>
    </dgm:pt>
    <dgm:pt modelId="{8DCD956C-D485-4C82-8B86-2CC18ADCFA93}">
      <dgm:prSet phldrT="[Testo]" custT="1"/>
      <dgm:spPr/>
      <dgm:t>
        <a:bodyPr/>
        <a:lstStyle/>
        <a:p>
          <a:r>
            <a:rPr lang="it-IT" sz="1400" dirty="0" smtClean="0"/>
            <a:t>In alcuni casi, la verifica può essere affidata a una commissione.</a:t>
          </a:r>
          <a:endParaRPr lang="it-IT" sz="1400" dirty="0"/>
        </a:p>
      </dgm:t>
    </dgm:pt>
    <dgm:pt modelId="{D2B4176E-08C5-4F5C-9E9D-41FD0F68C6AA}" type="parTrans" cxnId="{1C4CD1CF-6993-4C04-A382-7096EF608B87}">
      <dgm:prSet/>
      <dgm:spPr/>
      <dgm:t>
        <a:bodyPr/>
        <a:lstStyle/>
        <a:p>
          <a:endParaRPr lang="it-IT"/>
        </a:p>
      </dgm:t>
    </dgm:pt>
    <dgm:pt modelId="{E73E6087-187A-4FCB-950E-578AF303A751}" type="sibTrans" cxnId="{1C4CD1CF-6993-4C04-A382-7096EF608B87}">
      <dgm:prSet/>
      <dgm:spPr/>
      <dgm:t>
        <a:bodyPr/>
        <a:lstStyle/>
        <a:p>
          <a:endParaRPr lang="it-IT"/>
        </a:p>
      </dgm:t>
    </dgm:pt>
    <dgm:pt modelId="{67F6EA0F-B5F0-4AC2-861C-62AA63825C01}" type="pres">
      <dgm:prSet presAssocID="{D50FC096-8764-4A72-8EF6-214D7AB3533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AC28513A-AD8D-48E8-B0D6-00504902A780}" type="pres">
      <dgm:prSet presAssocID="{DE739F2D-9FCB-4C5C-BF52-2D68B0F876F3}" presName="parentText" presStyleLbl="node1" presStyleIdx="0" presStyleCnt="2" custScaleY="7289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669BA71-3176-44B3-957D-023346330706}" type="pres">
      <dgm:prSet presAssocID="{DE739F2D-9FCB-4C5C-BF52-2D68B0F876F3}" presName="childText" presStyleLbl="revTx" presStyleIdx="0" presStyleCnt="2" custLinFactNeighborX="-97" custLinFactNeighborY="1268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E05FABB-D5A1-4B2C-B458-0CD477727928}" type="pres">
      <dgm:prSet presAssocID="{A20910BC-1252-4355-81DF-51F9FA9D0FC9}" presName="parentText" presStyleLbl="node1" presStyleIdx="1" presStyleCnt="2" custScaleY="54317" custLinFactNeighborY="-28546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C66AC11-B26F-4193-8520-359F3FE5022B}" type="pres">
      <dgm:prSet presAssocID="{A20910BC-1252-4355-81DF-51F9FA9D0FC9}" presName="childText" presStyleLbl="revTx" presStyleIdx="1" presStyleCnt="2" custLinFactNeighborY="-1145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CA6FD161-059D-4B22-9A4A-846152774EEA}" srcId="{D50FC096-8764-4A72-8EF6-214D7AB35339}" destId="{A20910BC-1252-4355-81DF-51F9FA9D0FC9}" srcOrd="1" destOrd="0" parTransId="{8457B56A-DCC5-4D72-ABB8-51A3FC7EC4B3}" sibTransId="{F9EC5B00-3140-42AC-8609-639331416067}"/>
    <dgm:cxn modelId="{AB967E02-3E70-4E4D-B6C8-10A21DA06DE3}" srcId="{D50FC096-8764-4A72-8EF6-214D7AB35339}" destId="{DE739F2D-9FCB-4C5C-BF52-2D68B0F876F3}" srcOrd="0" destOrd="0" parTransId="{893AC8EB-7C6E-4606-BB71-FE44E7DEDD8D}" sibTransId="{08B0B9DE-3EED-401E-BE33-19A423202D61}"/>
    <dgm:cxn modelId="{5F9E33AD-BB95-40CF-82E9-06B13C364587}" type="presOf" srcId="{A20910BC-1252-4355-81DF-51F9FA9D0FC9}" destId="{FE05FABB-D5A1-4B2C-B458-0CD477727928}" srcOrd="0" destOrd="0" presId="urn:microsoft.com/office/officeart/2005/8/layout/vList2"/>
    <dgm:cxn modelId="{095CB461-1AFA-4625-9ACE-4CCF3062AB62}" type="presOf" srcId="{3D68513C-85F2-4597-AC30-6C51D2FC4C42}" destId="{E669BA71-3176-44B3-957D-023346330706}" srcOrd="0" destOrd="0" presId="urn:microsoft.com/office/officeart/2005/8/layout/vList2"/>
    <dgm:cxn modelId="{F03272B3-1CBE-4F81-995D-2EB109862C64}" srcId="{DE739F2D-9FCB-4C5C-BF52-2D68B0F876F3}" destId="{3D68513C-85F2-4597-AC30-6C51D2FC4C42}" srcOrd="0" destOrd="0" parTransId="{B329E662-AB47-462A-A955-B382A36CE234}" sibTransId="{41E39C0C-1671-48EB-AFF2-A6B7304FB00B}"/>
    <dgm:cxn modelId="{C4D1007C-B2CC-430C-98A0-FA1D781E959E}" type="presOf" srcId="{8DCD956C-D485-4C82-8B86-2CC18ADCFA93}" destId="{2C66AC11-B26F-4193-8520-359F3FE5022B}" srcOrd="0" destOrd="0" presId="urn:microsoft.com/office/officeart/2005/8/layout/vList2"/>
    <dgm:cxn modelId="{B306C4F6-2F72-45AA-8CCC-7B0EBB3DECC7}" type="presOf" srcId="{D50FC096-8764-4A72-8EF6-214D7AB35339}" destId="{67F6EA0F-B5F0-4AC2-861C-62AA63825C01}" srcOrd="0" destOrd="0" presId="urn:microsoft.com/office/officeart/2005/8/layout/vList2"/>
    <dgm:cxn modelId="{C6D9411A-FBCF-4154-9835-E2CE61EBD913}" type="presOf" srcId="{DE739F2D-9FCB-4C5C-BF52-2D68B0F876F3}" destId="{AC28513A-AD8D-48E8-B0D6-00504902A780}" srcOrd="0" destOrd="0" presId="urn:microsoft.com/office/officeart/2005/8/layout/vList2"/>
    <dgm:cxn modelId="{1C4CD1CF-6993-4C04-A382-7096EF608B87}" srcId="{A20910BC-1252-4355-81DF-51F9FA9D0FC9}" destId="{8DCD956C-D485-4C82-8B86-2CC18ADCFA93}" srcOrd="0" destOrd="0" parTransId="{D2B4176E-08C5-4F5C-9E9D-41FD0F68C6AA}" sibTransId="{E73E6087-187A-4FCB-950E-578AF303A751}"/>
    <dgm:cxn modelId="{6C02FB34-5577-4EB7-9A94-78B03BFC728C}" type="presParOf" srcId="{67F6EA0F-B5F0-4AC2-861C-62AA63825C01}" destId="{AC28513A-AD8D-48E8-B0D6-00504902A780}" srcOrd="0" destOrd="0" presId="urn:microsoft.com/office/officeart/2005/8/layout/vList2"/>
    <dgm:cxn modelId="{205DEAAB-907F-4D7D-8512-DE66A6043244}" type="presParOf" srcId="{67F6EA0F-B5F0-4AC2-861C-62AA63825C01}" destId="{E669BA71-3176-44B3-957D-023346330706}" srcOrd="1" destOrd="0" presId="urn:microsoft.com/office/officeart/2005/8/layout/vList2"/>
    <dgm:cxn modelId="{DD40E483-8B34-4202-B1C3-F94CC7743A23}" type="presParOf" srcId="{67F6EA0F-B5F0-4AC2-861C-62AA63825C01}" destId="{FE05FABB-D5A1-4B2C-B458-0CD477727928}" srcOrd="2" destOrd="0" presId="urn:microsoft.com/office/officeart/2005/8/layout/vList2"/>
    <dgm:cxn modelId="{ED016376-1117-4A5A-A7F9-A90BC0596A47}" type="presParOf" srcId="{67F6EA0F-B5F0-4AC2-861C-62AA63825C01}" destId="{2C66AC11-B26F-4193-8520-359F3FE5022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3.xml><?xml version="1.0" encoding="utf-8"?>
<dgm:dataModel xmlns:dgm="http://schemas.openxmlformats.org/drawingml/2006/diagram" xmlns:a="http://schemas.openxmlformats.org/drawingml/2006/main">
  <dgm:ptLst>
    <dgm:pt modelId="{3F49008C-2541-4405-B600-4ABD6B53976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C01B43F-0256-4BA1-A330-B84B6B7276C7}">
      <dgm:prSet phldrT="[Testo]" custT="1"/>
      <dgm:spPr/>
      <dgm:t>
        <a:bodyPr/>
        <a:lstStyle/>
        <a:p>
          <a:r>
            <a:rPr lang="it-IT" sz="2800" b="1" i="0" dirty="0" smtClean="0"/>
            <a:t>Articolo 37 - Certificato di verifica di conformità</a:t>
          </a:r>
          <a:endParaRPr lang="it-IT" sz="2800" b="1" i="0" dirty="0"/>
        </a:p>
      </dgm:t>
    </dgm:pt>
    <dgm:pt modelId="{FD9FC0C9-1716-435B-9E54-028198E830CB}" type="parTrans" cxnId="{2CD32FF5-FEEA-4D3C-B528-17BE406D6DA5}">
      <dgm:prSet/>
      <dgm:spPr/>
      <dgm:t>
        <a:bodyPr/>
        <a:lstStyle/>
        <a:p>
          <a:endParaRPr lang="it-IT"/>
        </a:p>
      </dgm:t>
    </dgm:pt>
    <dgm:pt modelId="{CC3D3B4E-BD93-4A64-A7DB-21F70663DBB8}" type="sibTrans" cxnId="{2CD32FF5-FEEA-4D3C-B528-17BE406D6DA5}">
      <dgm:prSet/>
      <dgm:spPr/>
      <dgm:t>
        <a:bodyPr/>
        <a:lstStyle/>
        <a:p>
          <a:endParaRPr lang="it-IT"/>
        </a:p>
      </dgm:t>
    </dgm:pt>
    <dgm:pt modelId="{631D10BD-34FF-4D92-ABE7-2C34DF5D884E}">
      <dgm:prSet phldrT="[Testo]" custT="1"/>
      <dgm:spPr/>
      <dgm:t>
        <a:bodyPr/>
        <a:lstStyle/>
        <a:p>
          <a:r>
            <a:rPr lang="it-IT" sz="1400" dirty="0" smtClean="0"/>
            <a:t> Rilasciato al termine della verifica, contiene dettagli sul contratto, esecutore, e performance.</a:t>
          </a:r>
          <a:endParaRPr lang="it-IT" sz="1400" dirty="0"/>
        </a:p>
      </dgm:t>
    </dgm:pt>
    <dgm:pt modelId="{0C47E81E-0808-4FC7-98A9-36E3BE91C556}" type="parTrans" cxnId="{89DE4B4E-8506-4728-95CE-7E331BB8A0DE}">
      <dgm:prSet/>
      <dgm:spPr/>
      <dgm:t>
        <a:bodyPr/>
        <a:lstStyle/>
        <a:p>
          <a:endParaRPr lang="it-IT"/>
        </a:p>
      </dgm:t>
    </dgm:pt>
    <dgm:pt modelId="{14FF6FC8-6218-4AFC-B6FB-9D99F521A246}" type="sibTrans" cxnId="{89DE4B4E-8506-4728-95CE-7E331BB8A0DE}">
      <dgm:prSet/>
      <dgm:spPr/>
      <dgm:t>
        <a:bodyPr/>
        <a:lstStyle/>
        <a:p>
          <a:endParaRPr lang="it-IT"/>
        </a:p>
      </dgm:t>
    </dgm:pt>
    <dgm:pt modelId="{EFFFE828-BE15-424A-8A5E-855FC83D6A47}">
      <dgm:prSet phldrT="[Testo]" custT="1"/>
      <dgm:spPr/>
      <dgm:t>
        <a:bodyPr/>
        <a:lstStyle/>
        <a:p>
          <a:r>
            <a:rPr lang="it-IT" sz="2000" u="sng" dirty="0" smtClean="0"/>
            <a:t>2. Responsabilità:</a:t>
          </a:r>
          <a:endParaRPr lang="it-IT" sz="2000" u="sng" dirty="0"/>
        </a:p>
      </dgm:t>
    </dgm:pt>
    <dgm:pt modelId="{1B68DD19-A627-444F-B7E9-BBB3F26B0204}" type="parTrans" cxnId="{147B944C-BCCB-4460-B744-A6E7C12A03EE}">
      <dgm:prSet/>
      <dgm:spPr/>
      <dgm:t>
        <a:bodyPr/>
        <a:lstStyle/>
        <a:p>
          <a:endParaRPr lang="it-IT"/>
        </a:p>
      </dgm:t>
    </dgm:pt>
    <dgm:pt modelId="{4077336C-1D68-40CF-B96F-8FD92565D1F5}" type="sibTrans" cxnId="{147B944C-BCCB-4460-B744-A6E7C12A03EE}">
      <dgm:prSet/>
      <dgm:spPr/>
      <dgm:t>
        <a:bodyPr/>
        <a:lstStyle/>
        <a:p>
          <a:endParaRPr lang="it-IT"/>
        </a:p>
      </dgm:t>
    </dgm:pt>
    <dgm:pt modelId="{507CD03D-8F4D-4698-ABC5-D7E014B53F54}">
      <dgm:prSet phldrT="[Testo]" custT="1"/>
      <dgm:spPr/>
      <dgm:t>
        <a:bodyPr/>
        <a:lstStyle/>
        <a:p>
          <a:r>
            <a:rPr lang="it-IT" sz="1400" dirty="0" smtClean="0"/>
            <a:t>L'esecutore è responsabile per vizi o difetti anche se non rilevabili durante la verifica.</a:t>
          </a:r>
          <a:endParaRPr lang="it-IT" sz="1400" dirty="0"/>
        </a:p>
      </dgm:t>
    </dgm:pt>
    <dgm:pt modelId="{316420A8-D3E9-498B-95E3-A6AD3719FEDA}" type="parTrans" cxnId="{24A8CAC9-9F22-4CD3-B756-217069C2F4A8}">
      <dgm:prSet/>
      <dgm:spPr/>
      <dgm:t>
        <a:bodyPr/>
        <a:lstStyle/>
        <a:p>
          <a:endParaRPr lang="it-IT"/>
        </a:p>
      </dgm:t>
    </dgm:pt>
    <dgm:pt modelId="{F9676722-73C3-41B3-84DB-4933E822E027}" type="sibTrans" cxnId="{24A8CAC9-9F22-4CD3-B756-217069C2F4A8}">
      <dgm:prSet/>
      <dgm:spPr/>
      <dgm:t>
        <a:bodyPr/>
        <a:lstStyle/>
        <a:p>
          <a:endParaRPr lang="it-IT"/>
        </a:p>
      </dgm:t>
    </dgm:pt>
    <dgm:pt modelId="{B5CAA8FA-C155-4FBE-B018-90C1EEE0EE81}">
      <dgm:prSet phldrT="[Testo]" custT="1"/>
      <dgm:spPr/>
      <dgm:t>
        <a:bodyPr/>
        <a:lstStyle/>
        <a:p>
          <a:r>
            <a:rPr lang="it-IT" sz="2000" b="0" i="0" u="sng" dirty="0" smtClean="0"/>
            <a:t>1. Certificato finale:</a:t>
          </a:r>
          <a:endParaRPr lang="it-IT" sz="2000" b="0" i="0" u="sng" dirty="0"/>
        </a:p>
      </dgm:t>
    </dgm:pt>
    <dgm:pt modelId="{9CE1760F-964B-4020-A098-69BD728E24FF}" type="parTrans" cxnId="{FAF28310-0DFB-4938-9076-35B5EB1F1F8C}">
      <dgm:prSet/>
      <dgm:spPr/>
      <dgm:t>
        <a:bodyPr/>
        <a:lstStyle/>
        <a:p>
          <a:endParaRPr lang="it-IT"/>
        </a:p>
      </dgm:t>
    </dgm:pt>
    <dgm:pt modelId="{88DF35E6-7B20-4F41-AE8D-056DE75E617D}" type="sibTrans" cxnId="{FAF28310-0DFB-4938-9076-35B5EB1F1F8C}">
      <dgm:prSet/>
      <dgm:spPr/>
      <dgm:t>
        <a:bodyPr/>
        <a:lstStyle/>
        <a:p>
          <a:endParaRPr lang="it-IT"/>
        </a:p>
      </dgm:t>
    </dgm:pt>
    <dgm:pt modelId="{8C7DCDD9-D209-459D-8849-DA1D4B10480B}" type="pres">
      <dgm:prSet presAssocID="{3F49008C-2541-4405-B600-4ABD6B53976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ED3E861A-946C-4FF1-8EF2-17084E45B75C}" type="pres">
      <dgm:prSet presAssocID="{BC01B43F-0256-4BA1-A330-B84B6B7276C7}" presName="parentText" presStyleLbl="node1" presStyleIdx="0" presStyleCnt="3" custScaleY="114669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3087494-4F91-4361-AF97-5019DAB644FD}" type="pres">
      <dgm:prSet presAssocID="{CC3D3B4E-BD93-4A64-A7DB-21F70663DBB8}" presName="spacer" presStyleCnt="0"/>
      <dgm:spPr/>
    </dgm:pt>
    <dgm:pt modelId="{C657F9A2-0110-4B4A-BACE-66757FB35635}" type="pres">
      <dgm:prSet presAssocID="{B5CAA8FA-C155-4FBE-B018-90C1EEE0EE81}" presName="parentText" presStyleLbl="node1" presStyleIdx="1" presStyleCnt="3" custScaleY="58510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26EC97E-BEAF-4CE7-9224-DFB1CE5DA32F}" type="pres">
      <dgm:prSet presAssocID="{B5CAA8FA-C155-4FBE-B018-90C1EEE0EE81}" presName="childText" presStyleLbl="revTx" presStyleIdx="0" presStyleCnt="2" custLinFactNeighborY="1239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7BDD6F4-4197-42D2-9DDB-0721EF029E72}" type="pres">
      <dgm:prSet presAssocID="{EFFFE828-BE15-424A-8A5E-855FC83D6A47}" presName="parentText" presStyleLbl="node1" presStyleIdx="2" presStyleCnt="3" custScaleY="52862" custLinFactNeighborY="-4262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D4B3997-90DB-4FBC-89A3-A3C9923FAB1C}" type="pres">
      <dgm:prSet presAssocID="{EFFFE828-BE15-424A-8A5E-855FC83D6A47}" presName="childText" presStyleLbl="revTx" presStyleIdx="1" presStyleCnt="2" custLinFactNeighborY="-2900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FAF28310-0DFB-4938-9076-35B5EB1F1F8C}" srcId="{3F49008C-2541-4405-B600-4ABD6B53976E}" destId="{B5CAA8FA-C155-4FBE-B018-90C1EEE0EE81}" srcOrd="1" destOrd="0" parTransId="{9CE1760F-964B-4020-A098-69BD728E24FF}" sibTransId="{88DF35E6-7B20-4F41-AE8D-056DE75E617D}"/>
    <dgm:cxn modelId="{0B7AA205-5E11-4CF9-8401-FBC201F803EC}" type="presOf" srcId="{B5CAA8FA-C155-4FBE-B018-90C1EEE0EE81}" destId="{C657F9A2-0110-4B4A-BACE-66757FB35635}" srcOrd="0" destOrd="0" presId="urn:microsoft.com/office/officeart/2005/8/layout/vList2"/>
    <dgm:cxn modelId="{1152CC8C-0DA1-4B97-AB6F-BD5E2D07CCA0}" type="presOf" srcId="{BC01B43F-0256-4BA1-A330-B84B6B7276C7}" destId="{ED3E861A-946C-4FF1-8EF2-17084E45B75C}" srcOrd="0" destOrd="0" presId="urn:microsoft.com/office/officeart/2005/8/layout/vList2"/>
    <dgm:cxn modelId="{78726BDA-1DB5-44CA-8AD8-9770893F3434}" type="presOf" srcId="{EFFFE828-BE15-424A-8A5E-855FC83D6A47}" destId="{A7BDD6F4-4197-42D2-9DDB-0721EF029E72}" srcOrd="0" destOrd="0" presId="urn:microsoft.com/office/officeart/2005/8/layout/vList2"/>
    <dgm:cxn modelId="{56F46693-3226-402F-B061-A129881159B2}" type="presOf" srcId="{3F49008C-2541-4405-B600-4ABD6B53976E}" destId="{8C7DCDD9-D209-459D-8849-DA1D4B10480B}" srcOrd="0" destOrd="0" presId="urn:microsoft.com/office/officeart/2005/8/layout/vList2"/>
    <dgm:cxn modelId="{1F19EC40-952C-4389-9072-A0C818D1523D}" type="presOf" srcId="{507CD03D-8F4D-4698-ABC5-D7E014B53F54}" destId="{2D4B3997-90DB-4FBC-89A3-A3C9923FAB1C}" srcOrd="0" destOrd="0" presId="urn:microsoft.com/office/officeart/2005/8/layout/vList2"/>
    <dgm:cxn modelId="{2CD32FF5-FEEA-4D3C-B528-17BE406D6DA5}" srcId="{3F49008C-2541-4405-B600-4ABD6B53976E}" destId="{BC01B43F-0256-4BA1-A330-B84B6B7276C7}" srcOrd="0" destOrd="0" parTransId="{FD9FC0C9-1716-435B-9E54-028198E830CB}" sibTransId="{CC3D3B4E-BD93-4A64-A7DB-21F70663DBB8}"/>
    <dgm:cxn modelId="{89DE4B4E-8506-4728-95CE-7E331BB8A0DE}" srcId="{B5CAA8FA-C155-4FBE-B018-90C1EEE0EE81}" destId="{631D10BD-34FF-4D92-ABE7-2C34DF5D884E}" srcOrd="0" destOrd="0" parTransId="{0C47E81E-0808-4FC7-98A9-36E3BE91C556}" sibTransId="{14FF6FC8-6218-4AFC-B6FB-9D99F521A246}"/>
    <dgm:cxn modelId="{25693C58-C95C-4973-A6CB-23A2A98DCE10}" type="presOf" srcId="{631D10BD-34FF-4D92-ABE7-2C34DF5D884E}" destId="{626EC97E-BEAF-4CE7-9224-DFB1CE5DA32F}" srcOrd="0" destOrd="0" presId="urn:microsoft.com/office/officeart/2005/8/layout/vList2"/>
    <dgm:cxn modelId="{24A8CAC9-9F22-4CD3-B756-217069C2F4A8}" srcId="{EFFFE828-BE15-424A-8A5E-855FC83D6A47}" destId="{507CD03D-8F4D-4698-ABC5-D7E014B53F54}" srcOrd="0" destOrd="0" parTransId="{316420A8-D3E9-498B-95E3-A6AD3719FEDA}" sibTransId="{F9676722-73C3-41B3-84DB-4933E822E027}"/>
    <dgm:cxn modelId="{147B944C-BCCB-4460-B744-A6E7C12A03EE}" srcId="{3F49008C-2541-4405-B600-4ABD6B53976E}" destId="{EFFFE828-BE15-424A-8A5E-855FC83D6A47}" srcOrd="2" destOrd="0" parTransId="{1B68DD19-A627-444F-B7E9-BBB3F26B0204}" sibTransId="{4077336C-1D68-40CF-B96F-8FD92565D1F5}"/>
    <dgm:cxn modelId="{E3C8FA7A-2ACE-4039-BF93-62A62CA19549}" type="presParOf" srcId="{8C7DCDD9-D209-459D-8849-DA1D4B10480B}" destId="{ED3E861A-946C-4FF1-8EF2-17084E45B75C}" srcOrd="0" destOrd="0" presId="urn:microsoft.com/office/officeart/2005/8/layout/vList2"/>
    <dgm:cxn modelId="{93AFF544-39C7-4CAE-83C9-DACBA78619E1}" type="presParOf" srcId="{8C7DCDD9-D209-459D-8849-DA1D4B10480B}" destId="{E3087494-4F91-4361-AF97-5019DAB644FD}" srcOrd="1" destOrd="0" presId="urn:microsoft.com/office/officeart/2005/8/layout/vList2"/>
    <dgm:cxn modelId="{A3A7A94B-32EC-4D54-81DC-77F6E50BD0AC}" type="presParOf" srcId="{8C7DCDD9-D209-459D-8849-DA1D4B10480B}" destId="{C657F9A2-0110-4B4A-BACE-66757FB35635}" srcOrd="2" destOrd="0" presId="urn:microsoft.com/office/officeart/2005/8/layout/vList2"/>
    <dgm:cxn modelId="{BDDA8CED-08A7-48F4-AA72-600B23C7442D}" type="presParOf" srcId="{8C7DCDD9-D209-459D-8849-DA1D4B10480B}" destId="{626EC97E-BEAF-4CE7-9224-DFB1CE5DA32F}" srcOrd="3" destOrd="0" presId="urn:microsoft.com/office/officeart/2005/8/layout/vList2"/>
    <dgm:cxn modelId="{DE6B6A8D-0AD2-4B55-BCA1-FCC157CA213A}" type="presParOf" srcId="{8C7DCDD9-D209-459D-8849-DA1D4B10480B}" destId="{A7BDD6F4-4197-42D2-9DDB-0721EF029E72}" srcOrd="4" destOrd="0" presId="urn:microsoft.com/office/officeart/2005/8/layout/vList2"/>
    <dgm:cxn modelId="{3DB3C0C0-E256-4403-B0AB-E854E991DD86}" type="presParOf" srcId="{8C7DCDD9-D209-459D-8849-DA1D4B10480B}" destId="{2D4B3997-90DB-4FBC-89A3-A3C9923FAB1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4.xml><?xml version="1.0" encoding="utf-8"?>
<dgm:dataModel xmlns:dgm="http://schemas.openxmlformats.org/drawingml/2006/diagram" xmlns:a="http://schemas.openxmlformats.org/drawingml/2006/main">
  <dgm:ptLst>
    <dgm:pt modelId="{114FCDEB-FA19-4B1A-BD3E-A5CC484BA78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86745BE-005E-4791-8F29-EA4837E5F75C}">
      <dgm:prSet phldrT="[Testo]" custT="1"/>
      <dgm:spPr/>
      <dgm:t>
        <a:bodyPr/>
        <a:lstStyle/>
        <a:p>
          <a:r>
            <a:rPr lang="it-IT" sz="2000" b="0" u="sng" dirty="0" smtClean="0"/>
            <a:t>3. Consegna al RUP:</a:t>
          </a:r>
          <a:endParaRPr lang="it-IT" sz="2000" b="0" u="sng" dirty="0"/>
        </a:p>
      </dgm:t>
    </dgm:pt>
    <dgm:pt modelId="{E9C32F1A-9373-4BD9-9BD7-C42869C3F500}" type="parTrans" cxnId="{406BB3D2-C953-4A43-8030-EF8FD6972745}">
      <dgm:prSet/>
      <dgm:spPr/>
      <dgm:t>
        <a:bodyPr/>
        <a:lstStyle/>
        <a:p>
          <a:endParaRPr lang="it-IT"/>
        </a:p>
      </dgm:t>
    </dgm:pt>
    <dgm:pt modelId="{FD02916D-CDED-41C5-8074-77B6E10C0FB7}" type="sibTrans" cxnId="{406BB3D2-C953-4A43-8030-EF8FD6972745}">
      <dgm:prSet/>
      <dgm:spPr/>
      <dgm:t>
        <a:bodyPr/>
        <a:lstStyle/>
        <a:p>
          <a:endParaRPr lang="it-IT"/>
        </a:p>
      </dgm:t>
    </dgm:pt>
    <dgm:pt modelId="{B22FF884-A2B4-4357-BD8A-25C36C704BA7}">
      <dgm:prSet phldrT="[Testo]" custT="1"/>
      <dgm:spPr/>
      <dgm:t>
        <a:bodyPr/>
        <a:lstStyle/>
        <a:p>
          <a:r>
            <a:rPr lang="it-IT" sz="1400" dirty="0" smtClean="0"/>
            <a:t>Il certificato deve essere trasmesso al RUP, che lo invia all'esecutore per firma.</a:t>
          </a:r>
          <a:endParaRPr lang="it-IT" sz="1400" dirty="0"/>
        </a:p>
      </dgm:t>
    </dgm:pt>
    <dgm:pt modelId="{6914AA49-080C-4139-8D97-9130A75EE6C2}" type="parTrans" cxnId="{571FFF20-6B59-4C35-9992-CD753E34085C}">
      <dgm:prSet/>
      <dgm:spPr/>
      <dgm:t>
        <a:bodyPr/>
        <a:lstStyle/>
        <a:p>
          <a:endParaRPr lang="it-IT"/>
        </a:p>
      </dgm:t>
    </dgm:pt>
    <dgm:pt modelId="{E4CFAB82-B35D-43F1-B9BD-370602E2345C}" type="sibTrans" cxnId="{571FFF20-6B59-4C35-9992-CD753E34085C}">
      <dgm:prSet/>
      <dgm:spPr/>
      <dgm:t>
        <a:bodyPr/>
        <a:lstStyle/>
        <a:p>
          <a:endParaRPr lang="it-IT"/>
        </a:p>
      </dgm:t>
    </dgm:pt>
    <dgm:pt modelId="{45393AB2-490D-4851-A04E-8B6ABC80F5CD}">
      <dgm:prSet phldrT="[Testo]" custT="1"/>
      <dgm:spPr/>
      <dgm:t>
        <a:bodyPr/>
        <a:lstStyle/>
        <a:p>
          <a:endParaRPr lang="it-IT" sz="1400" dirty="0"/>
        </a:p>
      </dgm:t>
    </dgm:pt>
    <dgm:pt modelId="{449CF0A7-E33F-45FA-A9DA-E03342B20731}" type="parTrans" cxnId="{8E0E9614-748E-4A03-BA41-7F1BD9AA161F}">
      <dgm:prSet/>
      <dgm:spPr/>
      <dgm:t>
        <a:bodyPr/>
        <a:lstStyle/>
        <a:p>
          <a:endParaRPr lang="it-IT"/>
        </a:p>
      </dgm:t>
    </dgm:pt>
    <dgm:pt modelId="{2120A7E4-BBB1-40D7-82A1-4F937850DCF2}" type="sibTrans" cxnId="{8E0E9614-748E-4A03-BA41-7F1BD9AA161F}">
      <dgm:prSet/>
      <dgm:spPr/>
      <dgm:t>
        <a:bodyPr/>
        <a:lstStyle/>
        <a:p>
          <a:endParaRPr lang="it-IT"/>
        </a:p>
      </dgm:t>
    </dgm:pt>
    <dgm:pt modelId="{B43FE344-8515-4684-A43D-6E79B8E55103}" type="pres">
      <dgm:prSet presAssocID="{114FCDEB-FA19-4B1A-BD3E-A5CC484BA7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BB22DBDF-C266-4D44-974D-1A572BE8515D}" type="pres">
      <dgm:prSet presAssocID="{686745BE-005E-4791-8F29-EA4837E5F75C}" presName="parentText" presStyleLbl="node1" presStyleIdx="0" presStyleCnt="1" custScaleY="56693" custLinFactNeighborX="-1257" custLinFactNeighborY="6548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492D1C6-8EDF-47E6-8500-4F711297776A}" type="pres">
      <dgm:prSet presAssocID="{686745BE-005E-4791-8F29-EA4837E5F75C}" presName="childText" presStyleLbl="revTx" presStyleIdx="0" presStyleCnt="1" custLinFactNeighborY="1849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9B0D2A6A-9CBE-493A-AB6B-8A8E70E809FD}" type="presOf" srcId="{B22FF884-A2B4-4357-BD8A-25C36C704BA7}" destId="{8492D1C6-8EDF-47E6-8500-4F711297776A}" srcOrd="0" destOrd="1" presId="urn:microsoft.com/office/officeart/2005/8/layout/vList2"/>
    <dgm:cxn modelId="{406BB3D2-C953-4A43-8030-EF8FD6972745}" srcId="{114FCDEB-FA19-4B1A-BD3E-A5CC484BA780}" destId="{686745BE-005E-4791-8F29-EA4837E5F75C}" srcOrd="0" destOrd="0" parTransId="{E9C32F1A-9373-4BD9-9BD7-C42869C3F500}" sibTransId="{FD02916D-CDED-41C5-8074-77B6E10C0FB7}"/>
    <dgm:cxn modelId="{43177C1D-11A8-4AB1-8FC3-9E34BA498186}" type="presOf" srcId="{45393AB2-490D-4851-A04E-8B6ABC80F5CD}" destId="{8492D1C6-8EDF-47E6-8500-4F711297776A}" srcOrd="0" destOrd="0" presId="urn:microsoft.com/office/officeart/2005/8/layout/vList2"/>
    <dgm:cxn modelId="{571FFF20-6B59-4C35-9992-CD753E34085C}" srcId="{686745BE-005E-4791-8F29-EA4837E5F75C}" destId="{B22FF884-A2B4-4357-BD8A-25C36C704BA7}" srcOrd="1" destOrd="0" parTransId="{6914AA49-080C-4139-8D97-9130A75EE6C2}" sibTransId="{E4CFAB82-B35D-43F1-B9BD-370602E2345C}"/>
    <dgm:cxn modelId="{E91AFB5E-0986-4167-9A7E-F2442B4F3EEA}" type="presOf" srcId="{114FCDEB-FA19-4B1A-BD3E-A5CC484BA780}" destId="{B43FE344-8515-4684-A43D-6E79B8E55103}" srcOrd="0" destOrd="0" presId="urn:microsoft.com/office/officeart/2005/8/layout/vList2"/>
    <dgm:cxn modelId="{FE9CD7E8-27AB-4560-9B02-E55D5DEE6F0C}" type="presOf" srcId="{686745BE-005E-4791-8F29-EA4837E5F75C}" destId="{BB22DBDF-C266-4D44-974D-1A572BE8515D}" srcOrd="0" destOrd="0" presId="urn:microsoft.com/office/officeart/2005/8/layout/vList2"/>
    <dgm:cxn modelId="{8E0E9614-748E-4A03-BA41-7F1BD9AA161F}" srcId="{686745BE-005E-4791-8F29-EA4837E5F75C}" destId="{45393AB2-490D-4851-A04E-8B6ABC80F5CD}" srcOrd="0" destOrd="0" parTransId="{449CF0A7-E33F-45FA-A9DA-E03342B20731}" sibTransId="{2120A7E4-BBB1-40D7-82A1-4F937850DCF2}"/>
    <dgm:cxn modelId="{B85A9636-7EA5-40DB-B8C1-FD551861F7A8}" type="presParOf" srcId="{B43FE344-8515-4684-A43D-6E79B8E55103}" destId="{BB22DBDF-C266-4D44-974D-1A572BE8515D}" srcOrd="0" destOrd="0" presId="urn:microsoft.com/office/officeart/2005/8/layout/vList2"/>
    <dgm:cxn modelId="{128F9A6D-B719-4CED-95D7-A02BF83FCB9F}" type="presParOf" srcId="{B43FE344-8515-4684-A43D-6E79B8E55103}" destId="{8492D1C6-8EDF-47E6-8500-4F711297776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5.xml><?xml version="1.0" encoding="utf-8"?>
<dgm:dataModel xmlns:dgm="http://schemas.openxmlformats.org/drawingml/2006/diagram" xmlns:a="http://schemas.openxmlformats.org/drawingml/2006/main">
  <dgm:ptLst>
    <dgm:pt modelId="{D1ADC11E-C920-43B8-A8BB-2314AEA2781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7E480393-B1E2-4649-9EDE-185166A1F15D}">
      <dgm:prSet custT="1"/>
      <dgm:spPr/>
      <dgm:t>
        <a:bodyPr/>
        <a:lstStyle/>
        <a:p>
          <a:pPr rtl="0"/>
          <a:r>
            <a:rPr lang="it-IT" sz="2800" b="1" dirty="0" smtClean="0"/>
            <a:t>Articolo 38 - Certificato di regolare esecuzione</a:t>
          </a:r>
          <a:endParaRPr lang="it-IT" sz="2800" b="1" dirty="0"/>
        </a:p>
      </dgm:t>
    </dgm:pt>
    <dgm:pt modelId="{0C9AF940-548E-4D47-8D05-30F090EDCF63}" type="parTrans" cxnId="{A198995B-55CB-49CE-9D2C-93FD3644310C}">
      <dgm:prSet/>
      <dgm:spPr/>
      <dgm:t>
        <a:bodyPr/>
        <a:lstStyle/>
        <a:p>
          <a:endParaRPr lang="it-IT"/>
        </a:p>
      </dgm:t>
    </dgm:pt>
    <dgm:pt modelId="{E74C9523-3A57-4F6B-BCFF-61826A0BFE59}" type="sibTrans" cxnId="{A198995B-55CB-49CE-9D2C-93FD3644310C}">
      <dgm:prSet/>
      <dgm:spPr/>
      <dgm:t>
        <a:bodyPr/>
        <a:lstStyle/>
        <a:p>
          <a:endParaRPr lang="it-IT"/>
        </a:p>
      </dgm:t>
    </dgm:pt>
    <dgm:pt modelId="{AC5A2F87-BDDB-4E6F-8F72-E127A4C13A6A}" type="pres">
      <dgm:prSet presAssocID="{D1ADC11E-C920-43B8-A8BB-2314AEA2781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555C709B-7B3D-49AB-BE71-D1E9C28B7CFD}" type="pres">
      <dgm:prSet presAssocID="{7E480393-B1E2-4649-9EDE-185166A1F15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2B1BADD4-8BE8-4AB6-8AAB-BF9B576B002E}" type="presOf" srcId="{D1ADC11E-C920-43B8-A8BB-2314AEA2781E}" destId="{AC5A2F87-BDDB-4E6F-8F72-E127A4C13A6A}" srcOrd="0" destOrd="0" presId="urn:microsoft.com/office/officeart/2005/8/layout/vList2"/>
    <dgm:cxn modelId="{E3DD4DA5-5345-402A-90EE-CBC9B735CFBA}" type="presOf" srcId="{7E480393-B1E2-4649-9EDE-185166A1F15D}" destId="{555C709B-7B3D-49AB-BE71-D1E9C28B7CFD}" srcOrd="0" destOrd="0" presId="urn:microsoft.com/office/officeart/2005/8/layout/vList2"/>
    <dgm:cxn modelId="{A198995B-55CB-49CE-9D2C-93FD3644310C}" srcId="{D1ADC11E-C920-43B8-A8BB-2314AEA2781E}" destId="{7E480393-B1E2-4649-9EDE-185166A1F15D}" srcOrd="0" destOrd="0" parTransId="{0C9AF940-548E-4D47-8D05-30F090EDCF63}" sibTransId="{E74C9523-3A57-4F6B-BCFF-61826A0BFE59}"/>
    <dgm:cxn modelId="{73FE5A44-6169-4260-AA8C-844D7D98F099}" type="presParOf" srcId="{AC5A2F87-BDDB-4E6F-8F72-E127A4C13A6A}" destId="{555C709B-7B3D-49AB-BE71-D1E9C28B7CF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6.xml><?xml version="1.0" encoding="utf-8"?>
<dgm:dataModel xmlns:dgm="http://schemas.openxmlformats.org/drawingml/2006/diagram" xmlns:a="http://schemas.openxmlformats.org/drawingml/2006/main">
  <dgm:ptLst>
    <dgm:pt modelId="{820A274D-00EF-4822-8993-E6BCF0D1CAA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78B058EE-1D85-4FAD-A732-C629531A4284}">
      <dgm:prSet phldrT="[Testo]" custT="1"/>
      <dgm:spPr/>
      <dgm:t>
        <a:bodyPr/>
        <a:lstStyle/>
        <a:p>
          <a:r>
            <a:rPr lang="it-IT" sz="2000" u="sng" dirty="0" smtClean="0"/>
            <a:t>1. Certificato di regolare esecuzione:</a:t>
          </a:r>
          <a:endParaRPr lang="it-IT" sz="2000" u="sng" dirty="0"/>
        </a:p>
      </dgm:t>
    </dgm:pt>
    <dgm:pt modelId="{D8DD88D4-40A9-42C7-AB8B-88132A24428A}" type="parTrans" cxnId="{FE7C2505-4483-4BD0-B303-48876E5629E6}">
      <dgm:prSet/>
      <dgm:spPr/>
      <dgm:t>
        <a:bodyPr/>
        <a:lstStyle/>
        <a:p>
          <a:endParaRPr lang="it-IT"/>
        </a:p>
      </dgm:t>
    </dgm:pt>
    <dgm:pt modelId="{D7E23F35-D9F9-48B5-9288-5F0772634EE4}" type="sibTrans" cxnId="{FE7C2505-4483-4BD0-B303-48876E5629E6}">
      <dgm:prSet/>
      <dgm:spPr/>
      <dgm:t>
        <a:bodyPr/>
        <a:lstStyle/>
        <a:p>
          <a:endParaRPr lang="it-IT"/>
        </a:p>
      </dgm:t>
    </dgm:pt>
    <dgm:pt modelId="{EFFB61BD-94A6-408C-B0BD-4B1629A917E9}">
      <dgm:prSet phldrT="[Testo]" custT="1"/>
      <dgm:spPr/>
      <dgm:t>
        <a:bodyPr/>
        <a:lstStyle/>
        <a:p>
          <a:r>
            <a:rPr lang="it-IT" sz="1400" dirty="0" smtClean="0"/>
            <a:t>Sostituisce il certificato di verifica per contratti sotto una certa soglia.</a:t>
          </a:r>
          <a:endParaRPr lang="it-IT" sz="1400" dirty="0"/>
        </a:p>
      </dgm:t>
    </dgm:pt>
    <dgm:pt modelId="{0A5AE2C5-4B0E-4D7E-A92B-719AF7AFBA9E}" type="parTrans" cxnId="{5D78C513-C40F-4273-BBA3-35E8CB93E005}">
      <dgm:prSet/>
      <dgm:spPr/>
      <dgm:t>
        <a:bodyPr/>
        <a:lstStyle/>
        <a:p>
          <a:endParaRPr lang="it-IT"/>
        </a:p>
      </dgm:t>
    </dgm:pt>
    <dgm:pt modelId="{A17F603F-FF28-4A3C-A6D2-206E1296926F}" type="sibTrans" cxnId="{5D78C513-C40F-4273-BBA3-35E8CB93E005}">
      <dgm:prSet/>
      <dgm:spPr/>
      <dgm:t>
        <a:bodyPr/>
        <a:lstStyle/>
        <a:p>
          <a:endParaRPr lang="it-IT"/>
        </a:p>
      </dgm:t>
    </dgm:pt>
    <dgm:pt modelId="{9BC288D9-E185-43C1-98C2-99C66B615F3D}">
      <dgm:prSet phldrT="[Testo]" custT="1"/>
      <dgm:spPr/>
      <dgm:t>
        <a:bodyPr/>
        <a:lstStyle/>
        <a:p>
          <a:r>
            <a:rPr lang="it-IT" sz="2000" u="sng" dirty="0" smtClean="0"/>
            <a:t>2. Dettagli:</a:t>
          </a:r>
          <a:endParaRPr lang="it-IT" sz="2000" u="sng" dirty="0"/>
        </a:p>
      </dgm:t>
    </dgm:pt>
    <dgm:pt modelId="{03BB2B90-BE6D-4034-90A4-2584F76A59A4}" type="parTrans" cxnId="{B7E37494-735B-4FAD-B574-52AD1E75E1E9}">
      <dgm:prSet/>
      <dgm:spPr/>
      <dgm:t>
        <a:bodyPr/>
        <a:lstStyle/>
        <a:p>
          <a:endParaRPr lang="it-IT"/>
        </a:p>
      </dgm:t>
    </dgm:pt>
    <dgm:pt modelId="{5E214F8E-D013-40C1-B100-E0D5CC76284D}" type="sibTrans" cxnId="{B7E37494-735B-4FAD-B574-52AD1E75E1E9}">
      <dgm:prSet/>
      <dgm:spPr/>
      <dgm:t>
        <a:bodyPr/>
        <a:lstStyle/>
        <a:p>
          <a:endParaRPr lang="it-IT"/>
        </a:p>
      </dgm:t>
    </dgm:pt>
    <dgm:pt modelId="{A0A331C9-1AF5-4A5E-AB00-6E33387AE4A2}">
      <dgm:prSet phldrT="[Testo]" custT="1"/>
      <dgm:spPr/>
      <dgm:t>
        <a:bodyPr/>
        <a:lstStyle/>
        <a:p>
          <a:r>
            <a:rPr lang="it-IT" sz="1400" dirty="0" smtClean="0"/>
            <a:t>Include informazioni simili al certificato di verifica, come l'importo da pagare e le date di esecuzione.</a:t>
          </a:r>
          <a:endParaRPr lang="it-IT" sz="1400" dirty="0"/>
        </a:p>
      </dgm:t>
    </dgm:pt>
    <dgm:pt modelId="{0FE2E40B-8A22-4197-84AB-D5409929959F}" type="parTrans" cxnId="{7AD56A3C-113B-4DDB-808B-0966967A5A1F}">
      <dgm:prSet/>
      <dgm:spPr/>
      <dgm:t>
        <a:bodyPr/>
        <a:lstStyle/>
        <a:p>
          <a:endParaRPr lang="it-IT"/>
        </a:p>
      </dgm:t>
    </dgm:pt>
    <dgm:pt modelId="{674085F7-F5FB-4F63-9AE3-47CAB270E0E9}" type="sibTrans" cxnId="{7AD56A3C-113B-4DDB-808B-0966967A5A1F}">
      <dgm:prSet/>
      <dgm:spPr/>
      <dgm:t>
        <a:bodyPr/>
        <a:lstStyle/>
        <a:p>
          <a:endParaRPr lang="it-IT"/>
        </a:p>
      </dgm:t>
    </dgm:pt>
    <dgm:pt modelId="{F223817B-8E7D-463D-AA28-0295104CB60D}">
      <dgm:prSet phldrT="[Testo]" custT="1"/>
      <dgm:spPr/>
      <dgm:t>
        <a:bodyPr/>
        <a:lstStyle/>
        <a:p>
          <a:r>
            <a:rPr lang="it-IT" sz="1400" dirty="0" smtClean="0"/>
            <a:t>Il RUP conferma il certificato dopo che è emesso dal direttore dell’esecuzione.</a:t>
          </a:r>
          <a:endParaRPr lang="it-IT" sz="1400" dirty="0"/>
        </a:p>
      </dgm:t>
    </dgm:pt>
    <dgm:pt modelId="{55BEC153-80F1-456C-AE2E-386A670EB8A7}" type="parTrans" cxnId="{C272DA17-0398-4105-B657-F3C39FD2ED08}">
      <dgm:prSet/>
      <dgm:spPr/>
      <dgm:t>
        <a:bodyPr/>
        <a:lstStyle/>
        <a:p>
          <a:endParaRPr lang="it-IT"/>
        </a:p>
      </dgm:t>
    </dgm:pt>
    <dgm:pt modelId="{D2AF9655-01A3-4E6D-A678-9D7C06BE1FDE}" type="sibTrans" cxnId="{C272DA17-0398-4105-B657-F3C39FD2ED08}">
      <dgm:prSet/>
      <dgm:spPr/>
      <dgm:t>
        <a:bodyPr/>
        <a:lstStyle/>
        <a:p>
          <a:endParaRPr lang="it-IT"/>
        </a:p>
      </dgm:t>
    </dgm:pt>
    <dgm:pt modelId="{AB352FEC-861A-4C6B-B185-298D78A4A5A0}">
      <dgm:prSet phldrT="[Testo]" custT="1"/>
      <dgm:spPr/>
      <dgm:t>
        <a:bodyPr/>
        <a:lstStyle/>
        <a:p>
          <a:r>
            <a:rPr lang="it-IT" sz="2000" u="sng" dirty="0" smtClean="0"/>
            <a:t>3. RUP e direttore:</a:t>
          </a:r>
          <a:endParaRPr lang="it-IT" sz="2000" u="sng" dirty="0"/>
        </a:p>
      </dgm:t>
    </dgm:pt>
    <dgm:pt modelId="{99473F0F-5BA4-4E88-8BDE-51AE4745DDBC}" type="parTrans" cxnId="{17313CED-074F-4417-BC47-B623D7A17BBD}">
      <dgm:prSet/>
      <dgm:spPr/>
      <dgm:t>
        <a:bodyPr/>
        <a:lstStyle/>
        <a:p>
          <a:endParaRPr lang="it-IT"/>
        </a:p>
      </dgm:t>
    </dgm:pt>
    <dgm:pt modelId="{9002B5AE-DD08-40ED-ABE3-457C84ECF8A0}" type="sibTrans" cxnId="{17313CED-074F-4417-BC47-B623D7A17BBD}">
      <dgm:prSet/>
      <dgm:spPr/>
      <dgm:t>
        <a:bodyPr/>
        <a:lstStyle/>
        <a:p>
          <a:endParaRPr lang="it-IT"/>
        </a:p>
      </dgm:t>
    </dgm:pt>
    <dgm:pt modelId="{0892ED34-D506-4140-ADD4-CB7B287F50A6}" type="pres">
      <dgm:prSet presAssocID="{820A274D-00EF-4822-8993-E6BCF0D1CAA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D856195F-2EE6-467F-BD46-1D6B744ACE7F}" type="pres">
      <dgm:prSet presAssocID="{78B058EE-1D85-4FAD-A732-C629531A4284}" presName="parentText" presStyleLbl="node1" presStyleIdx="0" presStyleCnt="3" custScaleY="58200" custLinFactNeighborX="-677" custLinFactNeighborY="-2431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99B94B1-A451-48DD-9127-B8723D52D97F}" type="pres">
      <dgm:prSet presAssocID="{78B058EE-1D85-4FAD-A732-C629531A4284}" presName="childText" presStyleLbl="revTx" presStyleIdx="0" presStyleCnt="3" custFlipVert="0" custScaleY="38229" custLinFactNeighborY="-1040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5EE8A02-863C-4F25-AB06-511B5EA7D2A9}" type="pres">
      <dgm:prSet presAssocID="{9BC288D9-E185-43C1-98C2-99C66B615F3D}" presName="parentText" presStyleLbl="node1" presStyleIdx="1" presStyleCnt="3" custScaleY="62992" custLinFactNeighborY="-8495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5A10D3F-4649-43C1-91D2-9E4E7BC94468}" type="pres">
      <dgm:prSet presAssocID="{9BC288D9-E185-43C1-98C2-99C66B615F3D}" presName="childText" presStyleLbl="revTx" presStyleIdx="1" presStyleCnt="3" custLinFactNeighborY="341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BB26726-734B-42A5-8EB1-7D22B435B84F}" type="pres">
      <dgm:prSet presAssocID="{AB352FEC-861A-4C6B-B185-298D78A4A5A0}" presName="parentText" presStyleLbl="node1" presStyleIdx="2" presStyleCnt="3" custScaleY="68248" custLinFactNeighborY="-2394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5DF2A44-40A2-4705-AF6E-0CC5E439050C}" type="pres">
      <dgm:prSet presAssocID="{AB352FEC-861A-4C6B-B185-298D78A4A5A0}" presName="childText" presStyleLbl="revTx" presStyleIdx="2" presStyleCnt="3" custLinFactNeighborY="409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B7E37494-735B-4FAD-B574-52AD1E75E1E9}" srcId="{820A274D-00EF-4822-8993-E6BCF0D1CAA0}" destId="{9BC288D9-E185-43C1-98C2-99C66B615F3D}" srcOrd="1" destOrd="0" parTransId="{03BB2B90-BE6D-4034-90A4-2584F76A59A4}" sibTransId="{5E214F8E-D013-40C1-B100-E0D5CC76284D}"/>
    <dgm:cxn modelId="{46A5C95F-2C94-4328-A0C9-4E74799D7E2A}" type="presOf" srcId="{EFFB61BD-94A6-408C-B0BD-4B1629A917E9}" destId="{899B94B1-A451-48DD-9127-B8723D52D97F}" srcOrd="0" destOrd="0" presId="urn:microsoft.com/office/officeart/2005/8/layout/vList2"/>
    <dgm:cxn modelId="{BFA32494-9495-429F-985B-E99C7072C609}" type="presOf" srcId="{AB352FEC-861A-4C6B-B185-298D78A4A5A0}" destId="{ABB26726-734B-42A5-8EB1-7D22B435B84F}" srcOrd="0" destOrd="0" presId="urn:microsoft.com/office/officeart/2005/8/layout/vList2"/>
    <dgm:cxn modelId="{688670F0-84EE-484A-A2BA-4015AC061B0B}" type="presOf" srcId="{F223817B-8E7D-463D-AA28-0295104CB60D}" destId="{B5DF2A44-40A2-4705-AF6E-0CC5E439050C}" srcOrd="0" destOrd="0" presId="urn:microsoft.com/office/officeart/2005/8/layout/vList2"/>
    <dgm:cxn modelId="{C272DA17-0398-4105-B657-F3C39FD2ED08}" srcId="{AB352FEC-861A-4C6B-B185-298D78A4A5A0}" destId="{F223817B-8E7D-463D-AA28-0295104CB60D}" srcOrd="0" destOrd="0" parTransId="{55BEC153-80F1-456C-AE2E-386A670EB8A7}" sibTransId="{D2AF9655-01A3-4E6D-A678-9D7C06BE1FDE}"/>
    <dgm:cxn modelId="{5D78C513-C40F-4273-BBA3-35E8CB93E005}" srcId="{78B058EE-1D85-4FAD-A732-C629531A4284}" destId="{EFFB61BD-94A6-408C-B0BD-4B1629A917E9}" srcOrd="0" destOrd="0" parTransId="{0A5AE2C5-4B0E-4D7E-A92B-719AF7AFBA9E}" sibTransId="{A17F603F-FF28-4A3C-A6D2-206E1296926F}"/>
    <dgm:cxn modelId="{ECAEE5AF-B455-47C5-8C4E-5E20A90F7EC0}" type="presOf" srcId="{9BC288D9-E185-43C1-98C2-99C66B615F3D}" destId="{45EE8A02-863C-4F25-AB06-511B5EA7D2A9}" srcOrd="0" destOrd="0" presId="urn:microsoft.com/office/officeart/2005/8/layout/vList2"/>
    <dgm:cxn modelId="{7AD56A3C-113B-4DDB-808B-0966967A5A1F}" srcId="{9BC288D9-E185-43C1-98C2-99C66B615F3D}" destId="{A0A331C9-1AF5-4A5E-AB00-6E33387AE4A2}" srcOrd="0" destOrd="0" parTransId="{0FE2E40B-8A22-4197-84AB-D5409929959F}" sibTransId="{674085F7-F5FB-4F63-9AE3-47CAB270E0E9}"/>
    <dgm:cxn modelId="{10B4C12F-A310-42CB-AAAF-3FD9DDB07E6E}" type="presOf" srcId="{A0A331C9-1AF5-4A5E-AB00-6E33387AE4A2}" destId="{D5A10D3F-4649-43C1-91D2-9E4E7BC94468}" srcOrd="0" destOrd="0" presId="urn:microsoft.com/office/officeart/2005/8/layout/vList2"/>
    <dgm:cxn modelId="{C556F930-0048-4468-9DE6-9A7871C3BCA2}" type="presOf" srcId="{78B058EE-1D85-4FAD-A732-C629531A4284}" destId="{D856195F-2EE6-467F-BD46-1D6B744ACE7F}" srcOrd="0" destOrd="0" presId="urn:microsoft.com/office/officeart/2005/8/layout/vList2"/>
    <dgm:cxn modelId="{FE7C2505-4483-4BD0-B303-48876E5629E6}" srcId="{820A274D-00EF-4822-8993-E6BCF0D1CAA0}" destId="{78B058EE-1D85-4FAD-A732-C629531A4284}" srcOrd="0" destOrd="0" parTransId="{D8DD88D4-40A9-42C7-AB8B-88132A24428A}" sibTransId="{D7E23F35-D9F9-48B5-9288-5F0772634EE4}"/>
    <dgm:cxn modelId="{17313CED-074F-4417-BC47-B623D7A17BBD}" srcId="{820A274D-00EF-4822-8993-E6BCF0D1CAA0}" destId="{AB352FEC-861A-4C6B-B185-298D78A4A5A0}" srcOrd="2" destOrd="0" parTransId="{99473F0F-5BA4-4E88-8BDE-51AE4745DDBC}" sibTransId="{9002B5AE-DD08-40ED-ABE3-457C84ECF8A0}"/>
    <dgm:cxn modelId="{1E24C0D4-4950-4DF1-A23F-929D21B0B8FF}" type="presOf" srcId="{820A274D-00EF-4822-8993-E6BCF0D1CAA0}" destId="{0892ED34-D506-4140-ADD4-CB7B287F50A6}" srcOrd="0" destOrd="0" presId="urn:microsoft.com/office/officeart/2005/8/layout/vList2"/>
    <dgm:cxn modelId="{621CC2A8-1D49-4A37-B2BA-5377089F87EA}" type="presParOf" srcId="{0892ED34-D506-4140-ADD4-CB7B287F50A6}" destId="{D856195F-2EE6-467F-BD46-1D6B744ACE7F}" srcOrd="0" destOrd="0" presId="urn:microsoft.com/office/officeart/2005/8/layout/vList2"/>
    <dgm:cxn modelId="{73D364B8-F44C-416D-9DC0-E0F24881FBA6}" type="presParOf" srcId="{0892ED34-D506-4140-ADD4-CB7B287F50A6}" destId="{899B94B1-A451-48DD-9127-B8723D52D97F}" srcOrd="1" destOrd="0" presId="urn:microsoft.com/office/officeart/2005/8/layout/vList2"/>
    <dgm:cxn modelId="{A49534F8-4DA5-4695-B3AD-1418674F71CC}" type="presParOf" srcId="{0892ED34-D506-4140-ADD4-CB7B287F50A6}" destId="{45EE8A02-863C-4F25-AB06-511B5EA7D2A9}" srcOrd="2" destOrd="0" presId="urn:microsoft.com/office/officeart/2005/8/layout/vList2"/>
    <dgm:cxn modelId="{17421CF4-AF74-4CF5-AD33-94D8EFA9699E}" type="presParOf" srcId="{0892ED34-D506-4140-ADD4-CB7B287F50A6}" destId="{D5A10D3F-4649-43C1-91D2-9E4E7BC94468}" srcOrd="3" destOrd="0" presId="urn:microsoft.com/office/officeart/2005/8/layout/vList2"/>
    <dgm:cxn modelId="{F84E55A9-53A5-414D-9E21-A1C3668BDB08}" type="presParOf" srcId="{0892ED34-D506-4140-ADD4-CB7B287F50A6}" destId="{ABB26726-734B-42A5-8EB1-7D22B435B84F}" srcOrd="4" destOrd="0" presId="urn:microsoft.com/office/officeart/2005/8/layout/vList2"/>
    <dgm:cxn modelId="{9E4EEEE6-F612-492B-8ECF-EF7BB1D6E303}" type="presParOf" srcId="{0892ED34-D506-4140-ADD4-CB7B287F50A6}" destId="{B5DF2A44-40A2-4705-AF6E-0CC5E439050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7.xml><?xml version="1.0" encoding="utf-8"?>
<dgm:dataModel xmlns:dgm="http://schemas.openxmlformats.org/drawingml/2006/diagram" xmlns:a="http://schemas.openxmlformats.org/drawingml/2006/main">
  <dgm:ptLst>
    <dgm:pt modelId="{44AE9DD3-CE33-4587-90D1-99172294249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0722424E-7584-4A3F-B877-FF3C4B5F2173}">
      <dgm:prSet custT="1"/>
      <dgm:spPr/>
      <dgm:t>
        <a:bodyPr/>
        <a:lstStyle/>
        <a:p>
          <a:pPr rtl="0"/>
          <a:r>
            <a:rPr lang="it-IT" sz="2800" b="1" i="0" dirty="0" smtClean="0"/>
            <a:t>Articolo 39 - Norme applicabili</a:t>
          </a:r>
          <a:endParaRPr lang="it-IT" sz="2800" b="1" i="0" dirty="0"/>
        </a:p>
      </dgm:t>
    </dgm:pt>
    <dgm:pt modelId="{CA79DD4E-1D48-42AE-B65B-BF5DC0020518}" type="parTrans" cxnId="{10C285A4-F9A7-49AE-8BB5-7443320DD7FF}">
      <dgm:prSet/>
      <dgm:spPr/>
      <dgm:t>
        <a:bodyPr/>
        <a:lstStyle/>
        <a:p>
          <a:endParaRPr lang="it-IT"/>
        </a:p>
      </dgm:t>
    </dgm:pt>
    <dgm:pt modelId="{853B775C-CD0A-4005-9116-0F9F7C872371}" type="sibTrans" cxnId="{10C285A4-F9A7-49AE-8BB5-7443320DD7FF}">
      <dgm:prSet/>
      <dgm:spPr/>
      <dgm:t>
        <a:bodyPr/>
        <a:lstStyle/>
        <a:p>
          <a:endParaRPr lang="it-IT"/>
        </a:p>
      </dgm:t>
    </dgm:pt>
    <dgm:pt modelId="{5F14DE11-D2E9-41BF-BB33-CDA7F244C325}" type="pres">
      <dgm:prSet presAssocID="{44AE9DD3-CE33-4587-90D1-99172294249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E23AB508-8388-4696-A668-549A08BEEFB4}" type="pres">
      <dgm:prSet presAssocID="{0722424E-7584-4A3F-B877-FF3C4B5F217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10C285A4-F9A7-49AE-8BB5-7443320DD7FF}" srcId="{44AE9DD3-CE33-4587-90D1-99172294249E}" destId="{0722424E-7584-4A3F-B877-FF3C4B5F2173}" srcOrd="0" destOrd="0" parTransId="{CA79DD4E-1D48-42AE-B65B-BF5DC0020518}" sibTransId="{853B775C-CD0A-4005-9116-0F9F7C872371}"/>
    <dgm:cxn modelId="{46257CFA-672C-41E4-946C-951A7662AA8F}" type="presOf" srcId="{0722424E-7584-4A3F-B877-FF3C4B5F2173}" destId="{E23AB508-8388-4696-A668-549A08BEEFB4}" srcOrd="0" destOrd="0" presId="urn:microsoft.com/office/officeart/2005/8/layout/vList2"/>
    <dgm:cxn modelId="{819D2AA3-FF2A-4934-B680-64862CF50C0A}" type="presOf" srcId="{44AE9DD3-CE33-4587-90D1-99172294249E}" destId="{5F14DE11-D2E9-41BF-BB33-CDA7F244C325}" srcOrd="0" destOrd="0" presId="urn:microsoft.com/office/officeart/2005/8/layout/vList2"/>
    <dgm:cxn modelId="{73C1AF64-B80B-4B95-BC42-CB3C136DBD7F}" type="presParOf" srcId="{5F14DE11-D2E9-41BF-BB33-CDA7F244C325}" destId="{E23AB508-8388-4696-A668-549A08BEEFB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8.xml><?xml version="1.0" encoding="utf-8"?>
<dgm:dataModel xmlns:dgm="http://schemas.openxmlformats.org/drawingml/2006/diagram" xmlns:a="http://schemas.openxmlformats.org/drawingml/2006/main">
  <dgm:ptLst>
    <dgm:pt modelId="{18D7EB07-F616-42B0-8986-8A66FA400A4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74E2A593-1341-48B9-9DB6-6A3E386CE911}">
      <dgm:prSet phldrT="[Testo]" custT="1"/>
      <dgm:spPr/>
      <dgm:t>
        <a:bodyPr/>
        <a:lstStyle/>
        <a:p>
          <a:r>
            <a:rPr lang="it-IT" sz="2000" u="sng" dirty="0" smtClean="0"/>
            <a:t>Norme generali:</a:t>
          </a:r>
          <a:endParaRPr lang="it-IT" sz="2000" u="sng" dirty="0"/>
        </a:p>
      </dgm:t>
    </dgm:pt>
    <dgm:pt modelId="{BDD346AC-E8C5-414D-9ADF-C7BDB3010D70}" type="parTrans" cxnId="{9E87F4CE-8148-4F88-A39D-9FA8CC699158}">
      <dgm:prSet/>
      <dgm:spPr/>
      <dgm:t>
        <a:bodyPr/>
        <a:lstStyle/>
        <a:p>
          <a:endParaRPr lang="it-IT"/>
        </a:p>
      </dgm:t>
    </dgm:pt>
    <dgm:pt modelId="{4B13BBF5-BE5C-498B-B5DB-837CD138C14D}" type="sibTrans" cxnId="{9E87F4CE-8148-4F88-A39D-9FA8CC699158}">
      <dgm:prSet/>
      <dgm:spPr/>
      <dgm:t>
        <a:bodyPr/>
        <a:lstStyle/>
        <a:p>
          <a:endParaRPr lang="it-IT"/>
        </a:p>
      </dgm:t>
    </dgm:pt>
    <dgm:pt modelId="{9FC04797-C66A-4234-8351-7E40B90AB422}">
      <dgm:prSet phldrT="[Testo]" custT="1"/>
      <dgm:spPr/>
      <dgm:t>
        <a:bodyPr/>
        <a:lstStyle/>
        <a:p>
          <a:r>
            <a:rPr lang="it-IT" sz="1400" dirty="0" smtClean="0"/>
            <a:t>Per quanto non espressamente previsto, si applicano le norme generali per l’esecuzione di contratti di lavori, compatibili con i contratti di servizi e forniture.</a:t>
          </a:r>
          <a:endParaRPr lang="it-IT" sz="1400" dirty="0"/>
        </a:p>
      </dgm:t>
    </dgm:pt>
    <dgm:pt modelId="{397A0A38-CC61-4522-A868-64CEC5D61AEC}" type="parTrans" cxnId="{FEC4A18E-813B-4969-B85C-7961BF70D0D9}">
      <dgm:prSet/>
      <dgm:spPr/>
      <dgm:t>
        <a:bodyPr/>
        <a:lstStyle/>
        <a:p>
          <a:endParaRPr lang="it-IT"/>
        </a:p>
      </dgm:t>
    </dgm:pt>
    <dgm:pt modelId="{DFFD8A2B-5714-49CD-B570-F0992B3BF19C}" type="sibTrans" cxnId="{FEC4A18E-813B-4969-B85C-7961BF70D0D9}">
      <dgm:prSet/>
      <dgm:spPr/>
      <dgm:t>
        <a:bodyPr/>
        <a:lstStyle/>
        <a:p>
          <a:endParaRPr lang="it-IT"/>
        </a:p>
      </dgm:t>
    </dgm:pt>
    <dgm:pt modelId="{C4F5470F-6B0F-4025-A65D-653D5DD83693}" type="pres">
      <dgm:prSet presAssocID="{18D7EB07-F616-42B0-8986-8A66FA400A4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4C90291-B719-46B8-91B6-6BF9CA65B732}" type="pres">
      <dgm:prSet presAssocID="{74E2A593-1341-48B9-9DB6-6A3E386CE911}" presName="parentText" presStyleLbl="node1" presStyleIdx="0" presStyleCnt="1" custScaleY="77227" custLinFactNeighborY="-11765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A7ABD1F-E431-438C-BBF4-B9F726AB079D}" type="pres">
      <dgm:prSet presAssocID="{74E2A593-1341-48B9-9DB6-6A3E386CE911}" presName="childText" presStyleLbl="revTx" presStyleIdx="0" presStyleCnt="1" custLinFactNeighborY="2254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9E87F4CE-8148-4F88-A39D-9FA8CC699158}" srcId="{18D7EB07-F616-42B0-8986-8A66FA400A4A}" destId="{74E2A593-1341-48B9-9DB6-6A3E386CE911}" srcOrd="0" destOrd="0" parTransId="{BDD346AC-E8C5-414D-9ADF-C7BDB3010D70}" sibTransId="{4B13BBF5-BE5C-498B-B5DB-837CD138C14D}"/>
    <dgm:cxn modelId="{C34EEABE-C992-47CC-AAC4-BFB03ECE7A4F}" type="presOf" srcId="{74E2A593-1341-48B9-9DB6-6A3E386CE911}" destId="{44C90291-B719-46B8-91B6-6BF9CA65B732}" srcOrd="0" destOrd="0" presId="urn:microsoft.com/office/officeart/2005/8/layout/vList2"/>
    <dgm:cxn modelId="{D5939AC9-DD80-405C-B44D-4A64EA94C133}" type="presOf" srcId="{9FC04797-C66A-4234-8351-7E40B90AB422}" destId="{6A7ABD1F-E431-438C-BBF4-B9F726AB079D}" srcOrd="0" destOrd="0" presId="urn:microsoft.com/office/officeart/2005/8/layout/vList2"/>
    <dgm:cxn modelId="{FEC4A18E-813B-4969-B85C-7961BF70D0D9}" srcId="{74E2A593-1341-48B9-9DB6-6A3E386CE911}" destId="{9FC04797-C66A-4234-8351-7E40B90AB422}" srcOrd="0" destOrd="0" parTransId="{397A0A38-CC61-4522-A868-64CEC5D61AEC}" sibTransId="{DFFD8A2B-5714-49CD-B570-F0992B3BF19C}"/>
    <dgm:cxn modelId="{83A67624-8173-4B41-887E-8552A96F2FE5}" type="presOf" srcId="{18D7EB07-F616-42B0-8986-8A66FA400A4A}" destId="{C4F5470F-6B0F-4025-A65D-653D5DD83693}" srcOrd="0" destOrd="0" presId="urn:microsoft.com/office/officeart/2005/8/layout/vList2"/>
    <dgm:cxn modelId="{11B756FC-05A2-4357-B9B7-FA1E892BC440}" type="presParOf" srcId="{C4F5470F-6B0F-4025-A65D-653D5DD83693}" destId="{44C90291-B719-46B8-91B6-6BF9CA65B732}" srcOrd="0" destOrd="0" presId="urn:microsoft.com/office/officeart/2005/8/layout/vList2"/>
    <dgm:cxn modelId="{E2F16FBC-B66B-4F18-8253-023FE31B8FB5}" type="presParOf" srcId="{C4F5470F-6B0F-4025-A65D-653D5DD83693}" destId="{6A7ABD1F-E431-438C-BBF4-B9F726AB079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9.xml><?xml version="1.0" encoding="utf-8"?>
<dgm:dataModel xmlns:dgm="http://schemas.openxmlformats.org/drawingml/2006/diagram" xmlns:a="http://schemas.openxmlformats.org/drawingml/2006/main">
  <dgm:ptLst>
    <dgm:pt modelId="{B0814503-4392-49FC-9225-CD2AB92FB88A}" type="doc">
      <dgm:prSet loTypeId="urn:microsoft.com/office/officeart/2008/layout/LinedList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ED6F6100-520F-41F2-88D1-02B317DB4CDB}">
      <dgm:prSet/>
      <dgm:spPr/>
      <dgm:t>
        <a:bodyPr/>
        <a:lstStyle/>
        <a:p>
          <a:pPr rtl="0"/>
          <a:r>
            <a:rPr lang="it-IT" b="1" smtClean="0"/>
            <a:t>Lavori sotto 150.000 €</a:t>
          </a:r>
          <a:r>
            <a:rPr lang="it-IT" smtClean="0"/>
            <a:t>: Affidamento diretto senza consultare più operatori.</a:t>
          </a:r>
          <a:endParaRPr lang="it-IT"/>
        </a:p>
      </dgm:t>
    </dgm:pt>
    <dgm:pt modelId="{68922C87-EB79-4D76-9C05-B0BB66AD1A54}" type="parTrans" cxnId="{23337F43-5D1C-4C97-A1C8-0711BF3DF8B3}">
      <dgm:prSet/>
      <dgm:spPr/>
      <dgm:t>
        <a:bodyPr/>
        <a:lstStyle/>
        <a:p>
          <a:endParaRPr lang="it-IT"/>
        </a:p>
      </dgm:t>
    </dgm:pt>
    <dgm:pt modelId="{E3CE6159-C877-48E3-A458-1C392A434E4B}" type="sibTrans" cxnId="{23337F43-5D1C-4C97-A1C8-0711BF3DF8B3}">
      <dgm:prSet/>
      <dgm:spPr/>
      <dgm:t>
        <a:bodyPr/>
        <a:lstStyle/>
        <a:p>
          <a:endParaRPr lang="it-IT"/>
        </a:p>
      </dgm:t>
    </dgm:pt>
    <dgm:pt modelId="{E1E0F91F-2864-4641-AE62-14E9570F25F8}">
      <dgm:prSet/>
      <dgm:spPr/>
      <dgm:t>
        <a:bodyPr/>
        <a:lstStyle/>
        <a:p>
          <a:pPr rtl="0"/>
          <a:r>
            <a:rPr lang="it-IT" b="1" smtClean="0"/>
            <a:t>Servizi e forniture sotto 140.000 €</a:t>
          </a:r>
          <a:r>
            <a:rPr lang="it-IT" smtClean="0"/>
            <a:t>: Affidamento diretto senza consultare più operatori.</a:t>
          </a:r>
          <a:endParaRPr lang="it-IT"/>
        </a:p>
      </dgm:t>
    </dgm:pt>
    <dgm:pt modelId="{BE724957-F755-43C9-93FB-2FB8A4988795}" type="parTrans" cxnId="{6B500080-68A3-40DD-931B-D19972412C34}">
      <dgm:prSet/>
      <dgm:spPr/>
      <dgm:t>
        <a:bodyPr/>
        <a:lstStyle/>
        <a:p>
          <a:endParaRPr lang="it-IT"/>
        </a:p>
      </dgm:t>
    </dgm:pt>
    <dgm:pt modelId="{5BA02E7D-3903-45E3-AB1F-2E4183E2A927}" type="sibTrans" cxnId="{6B500080-68A3-40DD-931B-D19972412C34}">
      <dgm:prSet/>
      <dgm:spPr/>
      <dgm:t>
        <a:bodyPr/>
        <a:lstStyle/>
        <a:p>
          <a:endParaRPr lang="it-IT"/>
        </a:p>
      </dgm:t>
    </dgm:pt>
    <dgm:pt modelId="{76AE3E2C-54CD-4065-9942-23FEADD591D3}">
      <dgm:prSet/>
      <dgm:spPr/>
      <dgm:t>
        <a:bodyPr/>
        <a:lstStyle/>
        <a:p>
          <a:pPr rtl="0"/>
          <a:r>
            <a:rPr lang="it-IT" b="1" smtClean="0"/>
            <a:t>Lavori tra 150.000 € e 1 milione di €</a:t>
          </a:r>
          <a:r>
            <a:rPr lang="it-IT" smtClean="0"/>
            <a:t>: Procedura negoziata senza bando, consultando almeno 5 operatori.</a:t>
          </a:r>
          <a:endParaRPr lang="it-IT"/>
        </a:p>
      </dgm:t>
    </dgm:pt>
    <dgm:pt modelId="{F96BED98-5FAD-46F4-A0A1-95DC659A4E72}" type="parTrans" cxnId="{E76362DF-0ACE-4080-9F2D-2E236AF60671}">
      <dgm:prSet/>
      <dgm:spPr/>
      <dgm:t>
        <a:bodyPr/>
        <a:lstStyle/>
        <a:p>
          <a:endParaRPr lang="it-IT"/>
        </a:p>
      </dgm:t>
    </dgm:pt>
    <dgm:pt modelId="{45DB078E-639D-4F49-BC00-E1D876481743}" type="sibTrans" cxnId="{E76362DF-0ACE-4080-9F2D-2E236AF60671}">
      <dgm:prSet/>
      <dgm:spPr/>
      <dgm:t>
        <a:bodyPr/>
        <a:lstStyle/>
        <a:p>
          <a:endParaRPr lang="it-IT"/>
        </a:p>
      </dgm:t>
    </dgm:pt>
    <dgm:pt modelId="{3C993036-B295-407E-9660-44C04A25401F}">
      <dgm:prSet/>
      <dgm:spPr/>
      <dgm:t>
        <a:bodyPr/>
        <a:lstStyle/>
        <a:p>
          <a:pPr rtl="0"/>
          <a:r>
            <a:rPr lang="it-IT" b="1" smtClean="0"/>
            <a:t>Lavori tra 1 milione di € e le soglie dell’articolo 14</a:t>
          </a:r>
          <a:r>
            <a:rPr lang="it-IT" smtClean="0"/>
            <a:t>: Procedura negoziata senza bando, consultando almeno 10 operatori.</a:t>
          </a:r>
          <a:endParaRPr lang="it-IT"/>
        </a:p>
      </dgm:t>
    </dgm:pt>
    <dgm:pt modelId="{2FDBE277-D4E2-4C52-A3DC-99D6475FE714}" type="parTrans" cxnId="{434A8B9C-A415-4B85-8FDD-684BC76975C1}">
      <dgm:prSet/>
      <dgm:spPr/>
      <dgm:t>
        <a:bodyPr/>
        <a:lstStyle/>
        <a:p>
          <a:endParaRPr lang="it-IT"/>
        </a:p>
      </dgm:t>
    </dgm:pt>
    <dgm:pt modelId="{BE32B4F7-C875-4563-8EAD-210613D81D5D}" type="sibTrans" cxnId="{434A8B9C-A415-4B85-8FDD-684BC76975C1}">
      <dgm:prSet/>
      <dgm:spPr/>
      <dgm:t>
        <a:bodyPr/>
        <a:lstStyle/>
        <a:p>
          <a:endParaRPr lang="it-IT"/>
        </a:p>
      </dgm:t>
    </dgm:pt>
    <dgm:pt modelId="{6BAB2D7B-C8AD-4AD2-8F03-E0DF2FE9E989}">
      <dgm:prSet/>
      <dgm:spPr/>
      <dgm:t>
        <a:bodyPr/>
        <a:lstStyle/>
        <a:p>
          <a:pPr rtl="0"/>
          <a:r>
            <a:rPr lang="it-IT" b="1" smtClean="0"/>
            <a:t>Servizi e forniture sopra 140.000 € fino alle soglie dell’articolo 14</a:t>
          </a:r>
          <a:r>
            <a:rPr lang="it-IT" smtClean="0"/>
            <a:t>: Procedura negoziata senza bando, consultando almeno 5 operatori.</a:t>
          </a:r>
          <a:endParaRPr lang="it-IT"/>
        </a:p>
      </dgm:t>
    </dgm:pt>
    <dgm:pt modelId="{B3555C8A-B201-4E6D-AAA8-00DC97784E5B}" type="parTrans" cxnId="{5243EA5F-1CAF-4DD1-A4A5-E35A2706353D}">
      <dgm:prSet/>
      <dgm:spPr/>
      <dgm:t>
        <a:bodyPr/>
        <a:lstStyle/>
        <a:p>
          <a:endParaRPr lang="it-IT"/>
        </a:p>
      </dgm:t>
    </dgm:pt>
    <dgm:pt modelId="{78D6EF98-84D7-4850-8E3C-34A6790CBB22}" type="sibTrans" cxnId="{5243EA5F-1CAF-4DD1-A4A5-E35A2706353D}">
      <dgm:prSet/>
      <dgm:spPr/>
      <dgm:t>
        <a:bodyPr/>
        <a:lstStyle/>
        <a:p>
          <a:endParaRPr lang="it-IT"/>
        </a:p>
      </dgm:t>
    </dgm:pt>
    <dgm:pt modelId="{D1A5252B-30AA-4D8F-A7CF-39B5EABC4E60}" type="pres">
      <dgm:prSet presAssocID="{B0814503-4392-49FC-9225-CD2AB92FB88A}" presName="vert0" presStyleCnt="0">
        <dgm:presLayoutVars>
          <dgm:dir/>
          <dgm:animOne val="branch"/>
          <dgm:animLvl val="lvl"/>
        </dgm:presLayoutVars>
      </dgm:prSet>
      <dgm:spPr/>
    </dgm:pt>
    <dgm:pt modelId="{F2B3FAA4-D03B-49BC-8721-FBABADADC156}" type="pres">
      <dgm:prSet presAssocID="{ED6F6100-520F-41F2-88D1-02B317DB4CDB}" presName="thickLine" presStyleLbl="alignNode1" presStyleIdx="0" presStyleCnt="5"/>
      <dgm:spPr/>
    </dgm:pt>
    <dgm:pt modelId="{A5659840-6E73-4ABE-846E-71AD3332F4AF}" type="pres">
      <dgm:prSet presAssocID="{ED6F6100-520F-41F2-88D1-02B317DB4CDB}" presName="horz1" presStyleCnt="0"/>
      <dgm:spPr/>
    </dgm:pt>
    <dgm:pt modelId="{10146333-76D8-431E-B363-4B36619C561B}" type="pres">
      <dgm:prSet presAssocID="{ED6F6100-520F-41F2-88D1-02B317DB4CDB}" presName="tx1" presStyleLbl="revTx" presStyleIdx="0" presStyleCnt="5"/>
      <dgm:spPr/>
    </dgm:pt>
    <dgm:pt modelId="{3E4878BA-FF57-432D-B5E5-B963E6DED5ED}" type="pres">
      <dgm:prSet presAssocID="{ED6F6100-520F-41F2-88D1-02B317DB4CDB}" presName="vert1" presStyleCnt="0"/>
      <dgm:spPr/>
    </dgm:pt>
    <dgm:pt modelId="{92FC90CC-7591-45BC-B374-35301BC0AC4E}" type="pres">
      <dgm:prSet presAssocID="{E1E0F91F-2864-4641-AE62-14E9570F25F8}" presName="thickLine" presStyleLbl="alignNode1" presStyleIdx="1" presStyleCnt="5"/>
      <dgm:spPr/>
    </dgm:pt>
    <dgm:pt modelId="{56DE5494-C402-40AE-907F-45CE6DC5078C}" type="pres">
      <dgm:prSet presAssocID="{E1E0F91F-2864-4641-AE62-14E9570F25F8}" presName="horz1" presStyleCnt="0"/>
      <dgm:spPr/>
    </dgm:pt>
    <dgm:pt modelId="{CBD21B09-64DC-42A8-B669-F805C1040238}" type="pres">
      <dgm:prSet presAssocID="{E1E0F91F-2864-4641-AE62-14E9570F25F8}" presName="tx1" presStyleLbl="revTx" presStyleIdx="1" presStyleCnt="5"/>
      <dgm:spPr/>
    </dgm:pt>
    <dgm:pt modelId="{1917AE0F-5F2B-4AF8-979E-86E0AD193203}" type="pres">
      <dgm:prSet presAssocID="{E1E0F91F-2864-4641-AE62-14E9570F25F8}" presName="vert1" presStyleCnt="0"/>
      <dgm:spPr/>
    </dgm:pt>
    <dgm:pt modelId="{B864FC68-90A1-4BAE-873A-9136E4DDD49C}" type="pres">
      <dgm:prSet presAssocID="{76AE3E2C-54CD-4065-9942-23FEADD591D3}" presName="thickLine" presStyleLbl="alignNode1" presStyleIdx="2" presStyleCnt="5"/>
      <dgm:spPr/>
    </dgm:pt>
    <dgm:pt modelId="{3F875695-F790-4EF7-98EE-1B27E93F27B3}" type="pres">
      <dgm:prSet presAssocID="{76AE3E2C-54CD-4065-9942-23FEADD591D3}" presName="horz1" presStyleCnt="0"/>
      <dgm:spPr/>
    </dgm:pt>
    <dgm:pt modelId="{A5ACD97F-8EE0-46CD-A277-8046C29E3099}" type="pres">
      <dgm:prSet presAssocID="{76AE3E2C-54CD-4065-9942-23FEADD591D3}" presName="tx1" presStyleLbl="revTx" presStyleIdx="2" presStyleCnt="5"/>
      <dgm:spPr/>
    </dgm:pt>
    <dgm:pt modelId="{60BC9787-C968-44D2-9E16-1E03DEA18E24}" type="pres">
      <dgm:prSet presAssocID="{76AE3E2C-54CD-4065-9942-23FEADD591D3}" presName="vert1" presStyleCnt="0"/>
      <dgm:spPr/>
    </dgm:pt>
    <dgm:pt modelId="{8E10171E-0C54-4773-B471-FBFD27F6D9E1}" type="pres">
      <dgm:prSet presAssocID="{3C993036-B295-407E-9660-44C04A25401F}" presName="thickLine" presStyleLbl="alignNode1" presStyleIdx="3" presStyleCnt="5"/>
      <dgm:spPr/>
    </dgm:pt>
    <dgm:pt modelId="{E167F310-B783-4714-AEF4-5CC7C0F3B74F}" type="pres">
      <dgm:prSet presAssocID="{3C993036-B295-407E-9660-44C04A25401F}" presName="horz1" presStyleCnt="0"/>
      <dgm:spPr/>
    </dgm:pt>
    <dgm:pt modelId="{27FB4DBF-2C8D-4883-8237-40D6A3C89096}" type="pres">
      <dgm:prSet presAssocID="{3C993036-B295-407E-9660-44C04A25401F}" presName="tx1" presStyleLbl="revTx" presStyleIdx="3" presStyleCnt="5"/>
      <dgm:spPr/>
    </dgm:pt>
    <dgm:pt modelId="{B3EE6F07-A679-4E9A-8D6A-207B9B2C23D5}" type="pres">
      <dgm:prSet presAssocID="{3C993036-B295-407E-9660-44C04A25401F}" presName="vert1" presStyleCnt="0"/>
      <dgm:spPr/>
    </dgm:pt>
    <dgm:pt modelId="{1F185588-5B53-4232-B43C-F12983F16120}" type="pres">
      <dgm:prSet presAssocID="{6BAB2D7B-C8AD-4AD2-8F03-E0DF2FE9E989}" presName="thickLine" presStyleLbl="alignNode1" presStyleIdx="4" presStyleCnt="5"/>
      <dgm:spPr/>
    </dgm:pt>
    <dgm:pt modelId="{BC9A9F38-F7E7-4F62-8A39-7F90B08A63C2}" type="pres">
      <dgm:prSet presAssocID="{6BAB2D7B-C8AD-4AD2-8F03-E0DF2FE9E989}" presName="horz1" presStyleCnt="0"/>
      <dgm:spPr/>
    </dgm:pt>
    <dgm:pt modelId="{D33FD76C-2537-4031-90D0-22DB1B5281BC}" type="pres">
      <dgm:prSet presAssocID="{6BAB2D7B-C8AD-4AD2-8F03-E0DF2FE9E989}" presName="tx1" presStyleLbl="revTx" presStyleIdx="4" presStyleCnt="5"/>
      <dgm:spPr/>
    </dgm:pt>
    <dgm:pt modelId="{8CDB36EA-B2BB-4A54-ACC3-13608D1FA4CF}" type="pres">
      <dgm:prSet presAssocID="{6BAB2D7B-C8AD-4AD2-8F03-E0DF2FE9E989}" presName="vert1" presStyleCnt="0"/>
      <dgm:spPr/>
    </dgm:pt>
  </dgm:ptLst>
  <dgm:cxnLst>
    <dgm:cxn modelId="{5243EA5F-1CAF-4DD1-A4A5-E35A2706353D}" srcId="{B0814503-4392-49FC-9225-CD2AB92FB88A}" destId="{6BAB2D7B-C8AD-4AD2-8F03-E0DF2FE9E989}" srcOrd="4" destOrd="0" parTransId="{B3555C8A-B201-4E6D-AAA8-00DC97784E5B}" sibTransId="{78D6EF98-84D7-4850-8E3C-34A6790CBB22}"/>
    <dgm:cxn modelId="{64447708-374A-423D-934F-DA7B3DE079D3}" type="presOf" srcId="{76AE3E2C-54CD-4065-9942-23FEADD591D3}" destId="{A5ACD97F-8EE0-46CD-A277-8046C29E3099}" srcOrd="0" destOrd="0" presId="urn:microsoft.com/office/officeart/2008/layout/LinedList"/>
    <dgm:cxn modelId="{2AE9981B-CB01-4DB9-8701-D95C55BFA8DB}" type="presOf" srcId="{3C993036-B295-407E-9660-44C04A25401F}" destId="{27FB4DBF-2C8D-4883-8237-40D6A3C89096}" srcOrd="0" destOrd="0" presId="urn:microsoft.com/office/officeart/2008/layout/LinedList"/>
    <dgm:cxn modelId="{207ECC89-ECBB-48F6-944F-AD97900D3B14}" type="presOf" srcId="{6BAB2D7B-C8AD-4AD2-8F03-E0DF2FE9E989}" destId="{D33FD76C-2537-4031-90D0-22DB1B5281BC}" srcOrd="0" destOrd="0" presId="urn:microsoft.com/office/officeart/2008/layout/LinedList"/>
    <dgm:cxn modelId="{6B500080-68A3-40DD-931B-D19972412C34}" srcId="{B0814503-4392-49FC-9225-CD2AB92FB88A}" destId="{E1E0F91F-2864-4641-AE62-14E9570F25F8}" srcOrd="1" destOrd="0" parTransId="{BE724957-F755-43C9-93FB-2FB8A4988795}" sibTransId="{5BA02E7D-3903-45E3-AB1F-2E4183E2A927}"/>
    <dgm:cxn modelId="{434A8B9C-A415-4B85-8FDD-684BC76975C1}" srcId="{B0814503-4392-49FC-9225-CD2AB92FB88A}" destId="{3C993036-B295-407E-9660-44C04A25401F}" srcOrd="3" destOrd="0" parTransId="{2FDBE277-D4E2-4C52-A3DC-99D6475FE714}" sibTransId="{BE32B4F7-C875-4563-8EAD-210613D81D5D}"/>
    <dgm:cxn modelId="{962F26D3-367F-42AC-AB45-E0A38C8799A3}" type="presOf" srcId="{E1E0F91F-2864-4641-AE62-14E9570F25F8}" destId="{CBD21B09-64DC-42A8-B669-F805C1040238}" srcOrd="0" destOrd="0" presId="urn:microsoft.com/office/officeart/2008/layout/LinedList"/>
    <dgm:cxn modelId="{D259D745-8B24-40BF-B2BD-7E6B6170F91C}" type="presOf" srcId="{ED6F6100-520F-41F2-88D1-02B317DB4CDB}" destId="{10146333-76D8-431E-B363-4B36619C561B}" srcOrd="0" destOrd="0" presId="urn:microsoft.com/office/officeart/2008/layout/LinedList"/>
    <dgm:cxn modelId="{68AEE8CE-607C-4484-B6D1-6F93C932DB56}" type="presOf" srcId="{B0814503-4392-49FC-9225-CD2AB92FB88A}" destId="{D1A5252B-30AA-4D8F-A7CF-39B5EABC4E60}" srcOrd="0" destOrd="0" presId="urn:microsoft.com/office/officeart/2008/layout/LinedList"/>
    <dgm:cxn modelId="{E76362DF-0ACE-4080-9F2D-2E236AF60671}" srcId="{B0814503-4392-49FC-9225-CD2AB92FB88A}" destId="{76AE3E2C-54CD-4065-9942-23FEADD591D3}" srcOrd="2" destOrd="0" parTransId="{F96BED98-5FAD-46F4-A0A1-95DC659A4E72}" sibTransId="{45DB078E-639D-4F49-BC00-E1D876481743}"/>
    <dgm:cxn modelId="{23337F43-5D1C-4C97-A1C8-0711BF3DF8B3}" srcId="{B0814503-4392-49FC-9225-CD2AB92FB88A}" destId="{ED6F6100-520F-41F2-88D1-02B317DB4CDB}" srcOrd="0" destOrd="0" parTransId="{68922C87-EB79-4D76-9C05-B0BB66AD1A54}" sibTransId="{E3CE6159-C877-48E3-A458-1C392A434E4B}"/>
    <dgm:cxn modelId="{097AEF14-5755-4AF4-A389-28905CE95729}" type="presParOf" srcId="{D1A5252B-30AA-4D8F-A7CF-39B5EABC4E60}" destId="{F2B3FAA4-D03B-49BC-8721-FBABADADC156}" srcOrd="0" destOrd="0" presId="urn:microsoft.com/office/officeart/2008/layout/LinedList"/>
    <dgm:cxn modelId="{ACFBD25C-6F9C-4528-8E2B-FD43DBFEB6CB}" type="presParOf" srcId="{D1A5252B-30AA-4D8F-A7CF-39B5EABC4E60}" destId="{A5659840-6E73-4ABE-846E-71AD3332F4AF}" srcOrd="1" destOrd="0" presId="urn:microsoft.com/office/officeart/2008/layout/LinedList"/>
    <dgm:cxn modelId="{35D9974C-6DCE-4C4A-943C-F45A3E3819FB}" type="presParOf" srcId="{A5659840-6E73-4ABE-846E-71AD3332F4AF}" destId="{10146333-76D8-431E-B363-4B36619C561B}" srcOrd="0" destOrd="0" presId="urn:microsoft.com/office/officeart/2008/layout/LinedList"/>
    <dgm:cxn modelId="{37B1D5E3-421C-49EC-B7DA-0533AB10955F}" type="presParOf" srcId="{A5659840-6E73-4ABE-846E-71AD3332F4AF}" destId="{3E4878BA-FF57-432D-B5E5-B963E6DED5ED}" srcOrd="1" destOrd="0" presId="urn:microsoft.com/office/officeart/2008/layout/LinedList"/>
    <dgm:cxn modelId="{F562E831-F5E1-4C15-A73E-D64C0F58E638}" type="presParOf" srcId="{D1A5252B-30AA-4D8F-A7CF-39B5EABC4E60}" destId="{92FC90CC-7591-45BC-B374-35301BC0AC4E}" srcOrd="2" destOrd="0" presId="urn:microsoft.com/office/officeart/2008/layout/LinedList"/>
    <dgm:cxn modelId="{1E6BF589-E1AF-48A9-9688-87E67E751A71}" type="presParOf" srcId="{D1A5252B-30AA-4D8F-A7CF-39B5EABC4E60}" destId="{56DE5494-C402-40AE-907F-45CE6DC5078C}" srcOrd="3" destOrd="0" presId="urn:microsoft.com/office/officeart/2008/layout/LinedList"/>
    <dgm:cxn modelId="{62C03FDA-3A06-4004-8962-7E5B129BADD9}" type="presParOf" srcId="{56DE5494-C402-40AE-907F-45CE6DC5078C}" destId="{CBD21B09-64DC-42A8-B669-F805C1040238}" srcOrd="0" destOrd="0" presId="urn:microsoft.com/office/officeart/2008/layout/LinedList"/>
    <dgm:cxn modelId="{22902901-C3F1-4639-B611-B8C0A6E846A9}" type="presParOf" srcId="{56DE5494-C402-40AE-907F-45CE6DC5078C}" destId="{1917AE0F-5F2B-4AF8-979E-86E0AD193203}" srcOrd="1" destOrd="0" presId="urn:microsoft.com/office/officeart/2008/layout/LinedList"/>
    <dgm:cxn modelId="{C1D0E55A-F332-4FB1-9597-9C86499224C3}" type="presParOf" srcId="{D1A5252B-30AA-4D8F-A7CF-39B5EABC4E60}" destId="{B864FC68-90A1-4BAE-873A-9136E4DDD49C}" srcOrd="4" destOrd="0" presId="urn:microsoft.com/office/officeart/2008/layout/LinedList"/>
    <dgm:cxn modelId="{11C1243A-C4C4-4F58-9698-D8CD28E0C2A9}" type="presParOf" srcId="{D1A5252B-30AA-4D8F-A7CF-39B5EABC4E60}" destId="{3F875695-F790-4EF7-98EE-1B27E93F27B3}" srcOrd="5" destOrd="0" presId="urn:microsoft.com/office/officeart/2008/layout/LinedList"/>
    <dgm:cxn modelId="{BAD74793-9A9F-4F05-8AF0-4F02689DB88E}" type="presParOf" srcId="{3F875695-F790-4EF7-98EE-1B27E93F27B3}" destId="{A5ACD97F-8EE0-46CD-A277-8046C29E3099}" srcOrd="0" destOrd="0" presId="urn:microsoft.com/office/officeart/2008/layout/LinedList"/>
    <dgm:cxn modelId="{F3C4E048-0612-491A-8B66-CA46AAE96DAF}" type="presParOf" srcId="{3F875695-F790-4EF7-98EE-1B27E93F27B3}" destId="{60BC9787-C968-44D2-9E16-1E03DEA18E24}" srcOrd="1" destOrd="0" presId="urn:microsoft.com/office/officeart/2008/layout/LinedList"/>
    <dgm:cxn modelId="{7EC9BC81-05CD-4853-A9B1-D697066E86A5}" type="presParOf" srcId="{D1A5252B-30AA-4D8F-A7CF-39B5EABC4E60}" destId="{8E10171E-0C54-4773-B471-FBFD27F6D9E1}" srcOrd="6" destOrd="0" presId="urn:microsoft.com/office/officeart/2008/layout/LinedList"/>
    <dgm:cxn modelId="{A7037488-5DC8-4933-88F7-049F5E52E08E}" type="presParOf" srcId="{D1A5252B-30AA-4D8F-A7CF-39B5EABC4E60}" destId="{E167F310-B783-4714-AEF4-5CC7C0F3B74F}" srcOrd="7" destOrd="0" presId="urn:microsoft.com/office/officeart/2008/layout/LinedList"/>
    <dgm:cxn modelId="{1E865F4B-DD84-45D1-8FED-BE6129DD2D3B}" type="presParOf" srcId="{E167F310-B783-4714-AEF4-5CC7C0F3B74F}" destId="{27FB4DBF-2C8D-4883-8237-40D6A3C89096}" srcOrd="0" destOrd="0" presId="urn:microsoft.com/office/officeart/2008/layout/LinedList"/>
    <dgm:cxn modelId="{5FA21A12-9219-474A-AD83-3B60268A659E}" type="presParOf" srcId="{E167F310-B783-4714-AEF4-5CC7C0F3B74F}" destId="{B3EE6F07-A679-4E9A-8D6A-207B9B2C23D5}" srcOrd="1" destOrd="0" presId="urn:microsoft.com/office/officeart/2008/layout/LinedList"/>
    <dgm:cxn modelId="{7C347DF9-9AB9-4FCD-86C0-B3467118FDAB}" type="presParOf" srcId="{D1A5252B-30AA-4D8F-A7CF-39B5EABC4E60}" destId="{1F185588-5B53-4232-B43C-F12983F16120}" srcOrd="8" destOrd="0" presId="urn:microsoft.com/office/officeart/2008/layout/LinedList"/>
    <dgm:cxn modelId="{7CFBE861-A79A-4CCE-8FDF-7FB563F7428A}" type="presParOf" srcId="{D1A5252B-30AA-4D8F-A7CF-39B5EABC4E60}" destId="{BC9A9F38-F7E7-4F62-8A39-7F90B08A63C2}" srcOrd="9" destOrd="0" presId="urn:microsoft.com/office/officeart/2008/layout/LinedList"/>
    <dgm:cxn modelId="{0AE17CCB-3834-4176-8BAC-B846308CB6A6}" type="presParOf" srcId="{BC9A9F38-F7E7-4F62-8A39-7F90B08A63C2}" destId="{D33FD76C-2537-4031-90D0-22DB1B5281BC}" srcOrd="0" destOrd="0" presId="urn:microsoft.com/office/officeart/2008/layout/LinedList"/>
    <dgm:cxn modelId="{3B1FDE25-9BD2-48FE-B469-A93B8295C33C}" type="presParOf" srcId="{BC9A9F38-F7E7-4F62-8A39-7F90B08A63C2}" destId="{8CDB36EA-B2BB-4A54-ACC3-13608D1FA4C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8495C50-3520-4E3E-A95C-C2A243A6E2A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C65D80C3-7320-418C-A4F9-2103F7B0C11B}">
      <dgm:prSet/>
      <dgm:spPr/>
      <dgm:t>
        <a:bodyPr/>
        <a:lstStyle/>
        <a:p>
          <a:pPr rtl="0"/>
          <a:r>
            <a:rPr lang="it-IT" smtClean="0"/>
            <a:t>Proposta di modifiche e varianti:</a:t>
          </a:r>
          <a:endParaRPr lang="it-IT"/>
        </a:p>
      </dgm:t>
    </dgm:pt>
    <dgm:pt modelId="{A4DCDBE0-F606-4BD9-B2AB-F85407CA71FF}" type="parTrans" cxnId="{8A21D90F-1C5A-4FBB-87D6-FFF731BCEA8A}">
      <dgm:prSet/>
      <dgm:spPr/>
      <dgm:t>
        <a:bodyPr/>
        <a:lstStyle/>
        <a:p>
          <a:endParaRPr lang="it-IT"/>
        </a:p>
      </dgm:t>
    </dgm:pt>
    <dgm:pt modelId="{EF6515DD-0ADA-4BAE-9097-4582A8A10E69}" type="sibTrans" cxnId="{8A21D90F-1C5A-4FBB-87D6-FFF731BCEA8A}">
      <dgm:prSet/>
      <dgm:spPr/>
      <dgm:t>
        <a:bodyPr/>
        <a:lstStyle/>
        <a:p>
          <a:endParaRPr lang="it-IT"/>
        </a:p>
      </dgm:t>
    </dgm:pt>
    <dgm:pt modelId="{CDD84F96-953E-4C7B-82E8-E887F8763D35}" type="pres">
      <dgm:prSet presAssocID="{98495C50-3520-4E3E-A95C-C2A243A6E2A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BA0A8B28-5A03-49B8-80A1-A2ECF3F937D3}" type="pres">
      <dgm:prSet presAssocID="{C65D80C3-7320-418C-A4F9-2103F7B0C11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8A21D90F-1C5A-4FBB-87D6-FFF731BCEA8A}" srcId="{98495C50-3520-4E3E-A95C-C2A243A6E2A3}" destId="{C65D80C3-7320-418C-A4F9-2103F7B0C11B}" srcOrd="0" destOrd="0" parTransId="{A4DCDBE0-F606-4BD9-B2AB-F85407CA71FF}" sibTransId="{EF6515DD-0ADA-4BAE-9097-4582A8A10E69}"/>
    <dgm:cxn modelId="{1FE14EF6-18AE-4481-9E43-FECA66FDFD60}" type="presOf" srcId="{C65D80C3-7320-418C-A4F9-2103F7B0C11B}" destId="{BA0A8B28-5A03-49B8-80A1-A2ECF3F937D3}" srcOrd="0" destOrd="0" presId="urn:microsoft.com/office/officeart/2005/8/layout/vList2"/>
    <dgm:cxn modelId="{0753540C-8810-4BED-86AB-335CB91A9C37}" type="presOf" srcId="{98495C50-3520-4E3E-A95C-C2A243A6E2A3}" destId="{CDD84F96-953E-4C7B-82E8-E887F8763D35}" srcOrd="0" destOrd="0" presId="urn:microsoft.com/office/officeart/2005/8/layout/vList2"/>
    <dgm:cxn modelId="{358A8D97-6357-487C-B395-0F78D93FA181}" type="presParOf" srcId="{CDD84F96-953E-4C7B-82E8-E887F8763D35}" destId="{BA0A8B28-5A03-49B8-80A1-A2ECF3F937D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0.xml><?xml version="1.0" encoding="utf-8"?>
<dgm:dataModel xmlns:dgm="http://schemas.openxmlformats.org/drawingml/2006/diagram" xmlns:a="http://schemas.openxmlformats.org/drawingml/2006/main">
  <dgm:ptLst>
    <dgm:pt modelId="{1FE08939-48F3-450F-BD55-13B7052F9C1A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B81BF31D-DF93-4F26-8100-EDA31BD626EC}">
      <dgm:prSet custT="1"/>
      <dgm:spPr/>
      <dgm:t>
        <a:bodyPr/>
        <a:lstStyle/>
        <a:p>
          <a:pPr rtl="0"/>
          <a:r>
            <a:rPr lang="it-IT" sz="1400" b="1" i="0" baseline="0" dirty="0" smtClean="0"/>
            <a:t>Gestione degli elenchi</a:t>
          </a:r>
          <a:r>
            <a:rPr lang="it-IT" sz="1400" b="0" i="0" baseline="0" dirty="0" smtClean="0"/>
            <a:t>: Gli elenchi e le indagini di mercato devono seguire regole precise. Il sorteggio per selezionare gli operatori è ammesso solo in casi particolari e motivati.</a:t>
          </a:r>
          <a:endParaRPr lang="it-IT" sz="1400" dirty="0"/>
        </a:p>
      </dgm:t>
    </dgm:pt>
    <dgm:pt modelId="{0089AF14-4EFF-4DC5-8CF3-82563C85A3BA}" type="parTrans" cxnId="{DB62348E-6611-41F4-B1A9-5459EFBA304E}">
      <dgm:prSet/>
      <dgm:spPr/>
      <dgm:t>
        <a:bodyPr/>
        <a:lstStyle/>
        <a:p>
          <a:endParaRPr lang="it-IT"/>
        </a:p>
      </dgm:t>
    </dgm:pt>
    <dgm:pt modelId="{CF0C8ABC-9647-4207-A776-5EA8EA1ADBBE}" type="sibTrans" cxnId="{DB62348E-6611-41F4-B1A9-5459EFBA304E}">
      <dgm:prSet/>
      <dgm:spPr/>
      <dgm:t>
        <a:bodyPr/>
        <a:lstStyle/>
        <a:p>
          <a:endParaRPr lang="it-IT"/>
        </a:p>
      </dgm:t>
    </dgm:pt>
    <dgm:pt modelId="{A7C3DD8D-EF1D-47B0-92EF-05AE877481CA}">
      <dgm:prSet custT="1"/>
      <dgm:spPr/>
      <dgm:t>
        <a:bodyPr/>
        <a:lstStyle/>
        <a:p>
          <a:pPr rtl="0"/>
          <a:r>
            <a:rPr lang="it-IT" sz="1400" b="1" i="0" baseline="0" dirty="0" smtClean="0"/>
            <a:t>Criteri di aggiudicazione</a:t>
          </a:r>
          <a:r>
            <a:rPr lang="it-IT" sz="1400" b="0" i="0" baseline="0" dirty="0" smtClean="0"/>
            <a:t>: Offerta economicamente più vantaggiosa o prezzo più basso, salvo eccezioni specifiche.</a:t>
          </a:r>
          <a:endParaRPr lang="it-IT" sz="1400" dirty="0"/>
        </a:p>
      </dgm:t>
    </dgm:pt>
    <dgm:pt modelId="{DD44E20E-B970-4211-AE43-A8F312949D3B}" type="parTrans" cxnId="{D204F243-18BF-41F8-8451-AD0C2E91B5BA}">
      <dgm:prSet/>
      <dgm:spPr/>
      <dgm:t>
        <a:bodyPr/>
        <a:lstStyle/>
        <a:p>
          <a:endParaRPr lang="it-IT"/>
        </a:p>
      </dgm:t>
    </dgm:pt>
    <dgm:pt modelId="{369AD0DD-13DF-4F4F-B9D9-1B2C5D88B0A5}" type="sibTrans" cxnId="{D204F243-18BF-41F8-8451-AD0C2E91B5BA}">
      <dgm:prSet/>
      <dgm:spPr/>
      <dgm:t>
        <a:bodyPr/>
        <a:lstStyle/>
        <a:p>
          <a:endParaRPr lang="it-IT"/>
        </a:p>
      </dgm:t>
    </dgm:pt>
    <dgm:pt modelId="{BEE487DA-508E-4E6E-8478-56C324E8C9BE}">
      <dgm:prSet custT="1"/>
      <dgm:spPr/>
      <dgm:t>
        <a:bodyPr/>
        <a:lstStyle/>
        <a:p>
          <a:pPr rtl="0"/>
          <a:r>
            <a:rPr lang="it-IT" sz="1400" b="1" i="0" baseline="0" dirty="0" smtClean="0"/>
            <a:t>Imprese pubbliche</a:t>
          </a:r>
          <a:r>
            <a:rPr lang="it-IT" sz="1400" b="0" i="0" baseline="0" dirty="0" smtClean="0"/>
            <a:t>: Devono rispettare regolamenti conformi ai principi del Trattato UE per la concorrenza, in caso di interesse transfrontaliero.</a:t>
          </a:r>
          <a:endParaRPr lang="it-IT" sz="1400" dirty="0"/>
        </a:p>
      </dgm:t>
    </dgm:pt>
    <dgm:pt modelId="{3C712F51-090E-412A-966C-8A18BDA1692B}" type="parTrans" cxnId="{9EF7C701-B7FE-4617-AE2A-C023FDE3567A}">
      <dgm:prSet/>
      <dgm:spPr/>
      <dgm:t>
        <a:bodyPr/>
        <a:lstStyle/>
        <a:p>
          <a:endParaRPr lang="it-IT"/>
        </a:p>
      </dgm:t>
    </dgm:pt>
    <dgm:pt modelId="{8F22BB38-3DEE-48B0-A76B-94B91C27DE59}" type="sibTrans" cxnId="{9EF7C701-B7FE-4617-AE2A-C023FDE3567A}">
      <dgm:prSet/>
      <dgm:spPr/>
      <dgm:t>
        <a:bodyPr/>
        <a:lstStyle/>
        <a:p>
          <a:endParaRPr lang="it-IT"/>
        </a:p>
      </dgm:t>
    </dgm:pt>
    <dgm:pt modelId="{647D4BD7-47B6-429E-B62B-AA13DCD5A2A1}">
      <dgm:prSet custT="1"/>
      <dgm:spPr/>
      <dgm:t>
        <a:bodyPr/>
        <a:lstStyle/>
        <a:p>
          <a:pPr rtl="0"/>
          <a:r>
            <a:rPr lang="it-IT" sz="1400" b="1" i="0" baseline="0" dirty="0" smtClean="0"/>
            <a:t>Esecuzione anticipata</a:t>
          </a:r>
          <a:r>
            <a:rPr lang="it-IT" sz="1400" b="0" i="0" baseline="0" dirty="0" smtClean="0"/>
            <a:t>: Possibile dopo la verifica dei requisiti, con diritto al rimborso delle spese sostenute in caso di mancata stipulazione del contratto</a:t>
          </a:r>
          <a:r>
            <a:rPr lang="it-IT" sz="1300" b="0" i="0" baseline="0" dirty="0" smtClean="0"/>
            <a:t>.</a:t>
          </a:r>
          <a:endParaRPr lang="it-IT" sz="1300" dirty="0"/>
        </a:p>
      </dgm:t>
    </dgm:pt>
    <dgm:pt modelId="{410EFF6B-5948-49A1-9F0B-C10AFE09C973}" type="parTrans" cxnId="{12B2D65A-EDB9-48C7-ABBF-D9035A863695}">
      <dgm:prSet/>
      <dgm:spPr/>
      <dgm:t>
        <a:bodyPr/>
        <a:lstStyle/>
        <a:p>
          <a:endParaRPr lang="it-IT"/>
        </a:p>
      </dgm:t>
    </dgm:pt>
    <dgm:pt modelId="{7F0FEB2D-BB4F-4CF0-8B04-F79A66682565}" type="sibTrans" cxnId="{12B2D65A-EDB9-48C7-ABBF-D9035A863695}">
      <dgm:prSet/>
      <dgm:spPr/>
      <dgm:t>
        <a:bodyPr/>
        <a:lstStyle/>
        <a:p>
          <a:endParaRPr lang="it-IT"/>
        </a:p>
      </dgm:t>
    </dgm:pt>
    <dgm:pt modelId="{2091414B-0813-4C20-901F-10616B0D648A}">
      <dgm:prSet custT="1"/>
      <dgm:spPr/>
      <dgm:t>
        <a:bodyPr/>
        <a:lstStyle/>
        <a:p>
          <a:pPr rtl="0"/>
          <a:r>
            <a:rPr lang="it-IT" sz="1400" b="1" i="0" baseline="0" dirty="0" smtClean="0"/>
            <a:t>Certificati di esecuzione</a:t>
          </a:r>
          <a:r>
            <a:rPr lang="it-IT" sz="1400" b="0" i="0" baseline="0" dirty="0" smtClean="0"/>
            <a:t>: Il certificato di regolare esecuzione può sostituire il collaudo e deve essere rilasciato entro 3 mesi dalla conclusione dei lavori.</a:t>
          </a:r>
          <a:endParaRPr lang="it-IT" sz="1400" dirty="0"/>
        </a:p>
      </dgm:t>
    </dgm:pt>
    <dgm:pt modelId="{B1E2E2E5-2AE3-4A48-A7E3-890308DB7B31}" type="parTrans" cxnId="{CEE2ECB0-A87E-4862-9FB3-E5EA7E4D333F}">
      <dgm:prSet/>
      <dgm:spPr/>
      <dgm:t>
        <a:bodyPr/>
        <a:lstStyle/>
        <a:p>
          <a:endParaRPr lang="it-IT"/>
        </a:p>
      </dgm:t>
    </dgm:pt>
    <dgm:pt modelId="{FD0CD4A8-D126-48E1-A806-7DF39B9299B6}" type="sibTrans" cxnId="{CEE2ECB0-A87E-4862-9FB3-E5EA7E4D333F}">
      <dgm:prSet/>
      <dgm:spPr/>
      <dgm:t>
        <a:bodyPr/>
        <a:lstStyle/>
        <a:p>
          <a:endParaRPr lang="it-IT"/>
        </a:p>
      </dgm:t>
    </dgm:pt>
    <dgm:pt modelId="{12323E1C-F6A7-4355-8D7A-A03B42B10703}">
      <dgm:prSet custT="1"/>
      <dgm:spPr/>
      <dgm:t>
        <a:bodyPr/>
        <a:lstStyle/>
        <a:p>
          <a:pPr rtl="0"/>
          <a:r>
            <a:rPr lang="it-IT" sz="1400" b="1" i="0" baseline="0" dirty="0" smtClean="0"/>
            <a:t>Pubblicazione</a:t>
          </a:r>
          <a:r>
            <a:rPr lang="it-IT" sz="1400" b="0" i="0" baseline="0" dirty="0" smtClean="0"/>
            <a:t>: Bandi e avvisi vengono pubblicati a livello nazionale. Per procedure negoziate, è indicato anche l'elenco dei soggetti invitati.</a:t>
          </a:r>
          <a:endParaRPr lang="it-IT" sz="1400" dirty="0"/>
        </a:p>
      </dgm:t>
    </dgm:pt>
    <dgm:pt modelId="{86797DD6-CFAD-4517-89C7-E686673773CE}" type="parTrans" cxnId="{E819EF4D-9153-4462-847D-301CDC14D121}">
      <dgm:prSet/>
      <dgm:spPr/>
      <dgm:t>
        <a:bodyPr/>
        <a:lstStyle/>
        <a:p>
          <a:endParaRPr lang="it-IT"/>
        </a:p>
      </dgm:t>
    </dgm:pt>
    <dgm:pt modelId="{52827AE4-A4E7-4487-A74A-B507E2FF0855}" type="sibTrans" cxnId="{E819EF4D-9153-4462-847D-301CDC14D121}">
      <dgm:prSet/>
      <dgm:spPr/>
      <dgm:t>
        <a:bodyPr/>
        <a:lstStyle/>
        <a:p>
          <a:endParaRPr lang="it-IT"/>
        </a:p>
      </dgm:t>
    </dgm:pt>
    <dgm:pt modelId="{B70BE36C-C963-4D2A-832B-3BA89A76E3C4}" type="pres">
      <dgm:prSet presAssocID="{1FE08939-48F3-450F-BD55-13B7052F9C1A}" presName="linear" presStyleCnt="0">
        <dgm:presLayoutVars>
          <dgm:dir/>
          <dgm:animLvl val="lvl"/>
          <dgm:resizeHandles val="exact"/>
        </dgm:presLayoutVars>
      </dgm:prSet>
      <dgm:spPr/>
    </dgm:pt>
    <dgm:pt modelId="{AA308902-5771-4D9F-B236-02CE370D3EE2}" type="pres">
      <dgm:prSet presAssocID="{B81BF31D-DF93-4F26-8100-EDA31BD626EC}" presName="parentLin" presStyleCnt="0"/>
      <dgm:spPr/>
    </dgm:pt>
    <dgm:pt modelId="{C7999E0B-3595-49D1-B40B-4F7E18ECC699}" type="pres">
      <dgm:prSet presAssocID="{B81BF31D-DF93-4F26-8100-EDA31BD626EC}" presName="parentLeftMargin" presStyleLbl="node1" presStyleIdx="0" presStyleCnt="6"/>
      <dgm:spPr/>
    </dgm:pt>
    <dgm:pt modelId="{0EE8D89A-5804-40F0-A0ED-9B4714AAD978}" type="pres">
      <dgm:prSet presAssocID="{B81BF31D-DF93-4F26-8100-EDA31BD626E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C0FBEFE-2767-4C40-BB09-0D14D1912557}" type="pres">
      <dgm:prSet presAssocID="{B81BF31D-DF93-4F26-8100-EDA31BD626EC}" presName="negativeSpace" presStyleCnt="0"/>
      <dgm:spPr/>
    </dgm:pt>
    <dgm:pt modelId="{29193CF0-99FF-45D1-9C85-1A2AC58C5C33}" type="pres">
      <dgm:prSet presAssocID="{B81BF31D-DF93-4F26-8100-EDA31BD626EC}" presName="childText" presStyleLbl="conFgAcc1" presStyleIdx="0" presStyleCnt="6">
        <dgm:presLayoutVars>
          <dgm:bulletEnabled val="1"/>
        </dgm:presLayoutVars>
      </dgm:prSet>
      <dgm:spPr/>
    </dgm:pt>
    <dgm:pt modelId="{0966ACE1-002A-4563-BD38-B1BF6B020403}" type="pres">
      <dgm:prSet presAssocID="{CF0C8ABC-9647-4207-A776-5EA8EA1ADBBE}" presName="spaceBetweenRectangles" presStyleCnt="0"/>
      <dgm:spPr/>
    </dgm:pt>
    <dgm:pt modelId="{76B991CC-B1A0-435F-A1C5-04546AF69B21}" type="pres">
      <dgm:prSet presAssocID="{A7C3DD8D-EF1D-47B0-92EF-05AE877481CA}" presName="parentLin" presStyleCnt="0"/>
      <dgm:spPr/>
    </dgm:pt>
    <dgm:pt modelId="{B0928760-97EA-4F2F-8C6D-D6410589A744}" type="pres">
      <dgm:prSet presAssocID="{A7C3DD8D-EF1D-47B0-92EF-05AE877481CA}" presName="parentLeftMargin" presStyleLbl="node1" presStyleIdx="0" presStyleCnt="6"/>
      <dgm:spPr/>
    </dgm:pt>
    <dgm:pt modelId="{F4D2736B-B54B-4431-84CF-185734376F2A}" type="pres">
      <dgm:prSet presAssocID="{A7C3DD8D-EF1D-47B0-92EF-05AE877481C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D7D49CC-D635-4469-84C3-30CD33EA8B87}" type="pres">
      <dgm:prSet presAssocID="{A7C3DD8D-EF1D-47B0-92EF-05AE877481CA}" presName="negativeSpace" presStyleCnt="0"/>
      <dgm:spPr/>
    </dgm:pt>
    <dgm:pt modelId="{F48DCCEB-486A-4F94-AA9B-AE31A042EBE6}" type="pres">
      <dgm:prSet presAssocID="{A7C3DD8D-EF1D-47B0-92EF-05AE877481CA}" presName="childText" presStyleLbl="conFgAcc1" presStyleIdx="1" presStyleCnt="6">
        <dgm:presLayoutVars>
          <dgm:bulletEnabled val="1"/>
        </dgm:presLayoutVars>
      </dgm:prSet>
      <dgm:spPr/>
    </dgm:pt>
    <dgm:pt modelId="{0937E678-4586-4548-B612-30B51094AAB9}" type="pres">
      <dgm:prSet presAssocID="{369AD0DD-13DF-4F4F-B9D9-1B2C5D88B0A5}" presName="spaceBetweenRectangles" presStyleCnt="0"/>
      <dgm:spPr/>
    </dgm:pt>
    <dgm:pt modelId="{B0419CC7-0102-44F9-9972-EBB142BA09D6}" type="pres">
      <dgm:prSet presAssocID="{BEE487DA-508E-4E6E-8478-56C324E8C9BE}" presName="parentLin" presStyleCnt="0"/>
      <dgm:spPr/>
    </dgm:pt>
    <dgm:pt modelId="{E5B236F9-E0B8-46E7-9F6B-5CF1F4F8C445}" type="pres">
      <dgm:prSet presAssocID="{BEE487DA-508E-4E6E-8478-56C324E8C9BE}" presName="parentLeftMargin" presStyleLbl="node1" presStyleIdx="1" presStyleCnt="6"/>
      <dgm:spPr/>
    </dgm:pt>
    <dgm:pt modelId="{C4CFC226-7EBD-4175-B526-CB5D69285F35}" type="pres">
      <dgm:prSet presAssocID="{BEE487DA-508E-4E6E-8478-56C324E8C9B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5547726-8A31-44E2-A662-F850A886DC75}" type="pres">
      <dgm:prSet presAssocID="{BEE487DA-508E-4E6E-8478-56C324E8C9BE}" presName="negativeSpace" presStyleCnt="0"/>
      <dgm:spPr/>
    </dgm:pt>
    <dgm:pt modelId="{F397FD73-ADD0-438E-9CE2-EEB21AEE0DC5}" type="pres">
      <dgm:prSet presAssocID="{BEE487DA-508E-4E6E-8478-56C324E8C9BE}" presName="childText" presStyleLbl="conFgAcc1" presStyleIdx="2" presStyleCnt="6">
        <dgm:presLayoutVars>
          <dgm:bulletEnabled val="1"/>
        </dgm:presLayoutVars>
      </dgm:prSet>
      <dgm:spPr/>
    </dgm:pt>
    <dgm:pt modelId="{03DCBA7B-59B3-43F5-8FAD-6010D6A15B4F}" type="pres">
      <dgm:prSet presAssocID="{8F22BB38-3DEE-48B0-A76B-94B91C27DE59}" presName="spaceBetweenRectangles" presStyleCnt="0"/>
      <dgm:spPr/>
    </dgm:pt>
    <dgm:pt modelId="{84105C28-3180-4504-B513-C44FD8674133}" type="pres">
      <dgm:prSet presAssocID="{647D4BD7-47B6-429E-B62B-AA13DCD5A2A1}" presName="parentLin" presStyleCnt="0"/>
      <dgm:spPr/>
    </dgm:pt>
    <dgm:pt modelId="{8A606731-C324-474F-80FB-961856417426}" type="pres">
      <dgm:prSet presAssocID="{647D4BD7-47B6-429E-B62B-AA13DCD5A2A1}" presName="parentLeftMargin" presStyleLbl="node1" presStyleIdx="2" presStyleCnt="6"/>
      <dgm:spPr/>
    </dgm:pt>
    <dgm:pt modelId="{99549332-C633-488E-837E-345B579CE28F}" type="pres">
      <dgm:prSet presAssocID="{647D4BD7-47B6-429E-B62B-AA13DCD5A2A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CAC1362-E364-4486-B055-30DC18940F41}" type="pres">
      <dgm:prSet presAssocID="{647D4BD7-47B6-429E-B62B-AA13DCD5A2A1}" presName="negativeSpace" presStyleCnt="0"/>
      <dgm:spPr/>
    </dgm:pt>
    <dgm:pt modelId="{38CD963A-B483-4326-9357-4D362E124B4C}" type="pres">
      <dgm:prSet presAssocID="{647D4BD7-47B6-429E-B62B-AA13DCD5A2A1}" presName="childText" presStyleLbl="conFgAcc1" presStyleIdx="3" presStyleCnt="6">
        <dgm:presLayoutVars>
          <dgm:bulletEnabled val="1"/>
        </dgm:presLayoutVars>
      </dgm:prSet>
      <dgm:spPr/>
    </dgm:pt>
    <dgm:pt modelId="{1413A271-6B50-4EC9-AC5F-6870F9CE0C48}" type="pres">
      <dgm:prSet presAssocID="{7F0FEB2D-BB4F-4CF0-8B04-F79A66682565}" presName="spaceBetweenRectangles" presStyleCnt="0"/>
      <dgm:spPr/>
    </dgm:pt>
    <dgm:pt modelId="{907FCFEB-B585-4441-8D6C-C7471EC3E70D}" type="pres">
      <dgm:prSet presAssocID="{2091414B-0813-4C20-901F-10616B0D648A}" presName="parentLin" presStyleCnt="0"/>
      <dgm:spPr/>
    </dgm:pt>
    <dgm:pt modelId="{236F8507-15A4-469A-8E81-985A252CCE59}" type="pres">
      <dgm:prSet presAssocID="{2091414B-0813-4C20-901F-10616B0D648A}" presName="parentLeftMargin" presStyleLbl="node1" presStyleIdx="3" presStyleCnt="6"/>
      <dgm:spPr/>
    </dgm:pt>
    <dgm:pt modelId="{78317798-A7B1-4CE7-96C9-EB6DD57BA310}" type="pres">
      <dgm:prSet presAssocID="{2091414B-0813-4C20-901F-10616B0D648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5F210EC-E60D-4056-ACBE-8336A2845FB4}" type="pres">
      <dgm:prSet presAssocID="{2091414B-0813-4C20-901F-10616B0D648A}" presName="negativeSpace" presStyleCnt="0"/>
      <dgm:spPr/>
    </dgm:pt>
    <dgm:pt modelId="{2F75ADD2-F3D9-435C-8B9E-79E1E0E93E1E}" type="pres">
      <dgm:prSet presAssocID="{2091414B-0813-4C20-901F-10616B0D648A}" presName="childText" presStyleLbl="conFgAcc1" presStyleIdx="4" presStyleCnt="6">
        <dgm:presLayoutVars>
          <dgm:bulletEnabled val="1"/>
        </dgm:presLayoutVars>
      </dgm:prSet>
      <dgm:spPr/>
    </dgm:pt>
    <dgm:pt modelId="{E37721BF-3462-409B-982E-7BEE8EAD069D}" type="pres">
      <dgm:prSet presAssocID="{FD0CD4A8-D126-48E1-A806-7DF39B9299B6}" presName="spaceBetweenRectangles" presStyleCnt="0"/>
      <dgm:spPr/>
    </dgm:pt>
    <dgm:pt modelId="{02E491A9-8125-4A41-BAEB-BE57A00C6C9A}" type="pres">
      <dgm:prSet presAssocID="{12323E1C-F6A7-4355-8D7A-A03B42B10703}" presName="parentLin" presStyleCnt="0"/>
      <dgm:spPr/>
    </dgm:pt>
    <dgm:pt modelId="{EBB0880A-79F8-4ED6-863B-67C45B548561}" type="pres">
      <dgm:prSet presAssocID="{12323E1C-F6A7-4355-8D7A-A03B42B10703}" presName="parentLeftMargin" presStyleLbl="node1" presStyleIdx="4" presStyleCnt="6"/>
      <dgm:spPr/>
    </dgm:pt>
    <dgm:pt modelId="{AF67F3E9-314D-458F-BDD0-A155398E5E74}" type="pres">
      <dgm:prSet presAssocID="{12323E1C-F6A7-4355-8D7A-A03B42B10703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6E1DE1C4-F1A5-4179-8CA2-3884A3AB57A1}" type="pres">
      <dgm:prSet presAssocID="{12323E1C-F6A7-4355-8D7A-A03B42B10703}" presName="negativeSpace" presStyleCnt="0"/>
      <dgm:spPr/>
    </dgm:pt>
    <dgm:pt modelId="{9072BCD2-6D27-4258-A757-92C47430AC9F}" type="pres">
      <dgm:prSet presAssocID="{12323E1C-F6A7-4355-8D7A-A03B42B10703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62377597-B41C-4820-980A-515195F27609}" type="presOf" srcId="{BEE487DA-508E-4E6E-8478-56C324E8C9BE}" destId="{E5B236F9-E0B8-46E7-9F6B-5CF1F4F8C445}" srcOrd="0" destOrd="0" presId="urn:microsoft.com/office/officeart/2005/8/layout/list1"/>
    <dgm:cxn modelId="{298BA25E-1F8E-47AD-B570-723642515B95}" type="presOf" srcId="{2091414B-0813-4C20-901F-10616B0D648A}" destId="{78317798-A7B1-4CE7-96C9-EB6DD57BA310}" srcOrd="1" destOrd="0" presId="urn:microsoft.com/office/officeart/2005/8/layout/list1"/>
    <dgm:cxn modelId="{A57DABEC-0562-4123-87E1-53ED8C0D4F19}" type="presOf" srcId="{2091414B-0813-4C20-901F-10616B0D648A}" destId="{236F8507-15A4-469A-8E81-985A252CCE59}" srcOrd="0" destOrd="0" presId="urn:microsoft.com/office/officeart/2005/8/layout/list1"/>
    <dgm:cxn modelId="{D204F243-18BF-41F8-8451-AD0C2E91B5BA}" srcId="{1FE08939-48F3-450F-BD55-13B7052F9C1A}" destId="{A7C3DD8D-EF1D-47B0-92EF-05AE877481CA}" srcOrd="1" destOrd="0" parTransId="{DD44E20E-B970-4211-AE43-A8F312949D3B}" sibTransId="{369AD0DD-13DF-4F4F-B9D9-1B2C5D88B0A5}"/>
    <dgm:cxn modelId="{CEE2ECB0-A87E-4862-9FB3-E5EA7E4D333F}" srcId="{1FE08939-48F3-450F-BD55-13B7052F9C1A}" destId="{2091414B-0813-4C20-901F-10616B0D648A}" srcOrd="4" destOrd="0" parTransId="{B1E2E2E5-2AE3-4A48-A7E3-890308DB7B31}" sibTransId="{FD0CD4A8-D126-48E1-A806-7DF39B9299B6}"/>
    <dgm:cxn modelId="{A2C7060B-DE76-4A1F-907D-83592CCE2049}" type="presOf" srcId="{B81BF31D-DF93-4F26-8100-EDA31BD626EC}" destId="{C7999E0B-3595-49D1-B40B-4F7E18ECC699}" srcOrd="0" destOrd="0" presId="urn:microsoft.com/office/officeart/2005/8/layout/list1"/>
    <dgm:cxn modelId="{04556E07-1DF5-4C1E-89DF-808AD0860B8D}" type="presOf" srcId="{A7C3DD8D-EF1D-47B0-92EF-05AE877481CA}" destId="{F4D2736B-B54B-4431-84CF-185734376F2A}" srcOrd="1" destOrd="0" presId="urn:microsoft.com/office/officeart/2005/8/layout/list1"/>
    <dgm:cxn modelId="{DB62348E-6611-41F4-B1A9-5459EFBA304E}" srcId="{1FE08939-48F3-450F-BD55-13B7052F9C1A}" destId="{B81BF31D-DF93-4F26-8100-EDA31BD626EC}" srcOrd="0" destOrd="0" parTransId="{0089AF14-4EFF-4DC5-8CF3-82563C85A3BA}" sibTransId="{CF0C8ABC-9647-4207-A776-5EA8EA1ADBBE}"/>
    <dgm:cxn modelId="{E12C75EE-1B09-4C4B-9294-50F3EA063141}" type="presOf" srcId="{A7C3DD8D-EF1D-47B0-92EF-05AE877481CA}" destId="{B0928760-97EA-4F2F-8C6D-D6410589A744}" srcOrd="0" destOrd="0" presId="urn:microsoft.com/office/officeart/2005/8/layout/list1"/>
    <dgm:cxn modelId="{EA398F0C-F2E9-4E86-9F89-97392AAE4A10}" type="presOf" srcId="{647D4BD7-47B6-429E-B62B-AA13DCD5A2A1}" destId="{99549332-C633-488E-837E-345B579CE28F}" srcOrd="1" destOrd="0" presId="urn:microsoft.com/office/officeart/2005/8/layout/list1"/>
    <dgm:cxn modelId="{9EF7C701-B7FE-4617-AE2A-C023FDE3567A}" srcId="{1FE08939-48F3-450F-BD55-13B7052F9C1A}" destId="{BEE487DA-508E-4E6E-8478-56C324E8C9BE}" srcOrd="2" destOrd="0" parTransId="{3C712F51-090E-412A-966C-8A18BDA1692B}" sibTransId="{8F22BB38-3DEE-48B0-A76B-94B91C27DE59}"/>
    <dgm:cxn modelId="{E819EF4D-9153-4462-847D-301CDC14D121}" srcId="{1FE08939-48F3-450F-BD55-13B7052F9C1A}" destId="{12323E1C-F6A7-4355-8D7A-A03B42B10703}" srcOrd="5" destOrd="0" parTransId="{86797DD6-CFAD-4517-89C7-E686673773CE}" sibTransId="{52827AE4-A4E7-4487-A74A-B507E2FF0855}"/>
    <dgm:cxn modelId="{CF4C929A-7D4A-4F21-90DD-F625477E4C9B}" type="presOf" srcId="{647D4BD7-47B6-429E-B62B-AA13DCD5A2A1}" destId="{8A606731-C324-474F-80FB-961856417426}" srcOrd="0" destOrd="0" presId="urn:microsoft.com/office/officeart/2005/8/layout/list1"/>
    <dgm:cxn modelId="{39283E0C-7700-48F0-B3D1-014CD7DCF77A}" type="presOf" srcId="{BEE487DA-508E-4E6E-8478-56C324E8C9BE}" destId="{C4CFC226-7EBD-4175-B526-CB5D69285F35}" srcOrd="1" destOrd="0" presId="urn:microsoft.com/office/officeart/2005/8/layout/list1"/>
    <dgm:cxn modelId="{1B73A65B-38B8-4088-BFAF-71455507C0A9}" type="presOf" srcId="{B81BF31D-DF93-4F26-8100-EDA31BD626EC}" destId="{0EE8D89A-5804-40F0-A0ED-9B4714AAD978}" srcOrd="1" destOrd="0" presId="urn:microsoft.com/office/officeart/2005/8/layout/list1"/>
    <dgm:cxn modelId="{12B2D65A-EDB9-48C7-ABBF-D9035A863695}" srcId="{1FE08939-48F3-450F-BD55-13B7052F9C1A}" destId="{647D4BD7-47B6-429E-B62B-AA13DCD5A2A1}" srcOrd="3" destOrd="0" parTransId="{410EFF6B-5948-49A1-9F0B-C10AFE09C973}" sibTransId="{7F0FEB2D-BB4F-4CF0-8B04-F79A66682565}"/>
    <dgm:cxn modelId="{CFC7DBCB-87A1-481B-95EF-AD8116CD8938}" type="presOf" srcId="{12323E1C-F6A7-4355-8D7A-A03B42B10703}" destId="{AF67F3E9-314D-458F-BDD0-A155398E5E74}" srcOrd="1" destOrd="0" presId="urn:microsoft.com/office/officeart/2005/8/layout/list1"/>
    <dgm:cxn modelId="{9973C735-0932-4A93-8672-055B374B9A14}" type="presOf" srcId="{12323E1C-F6A7-4355-8D7A-A03B42B10703}" destId="{EBB0880A-79F8-4ED6-863B-67C45B548561}" srcOrd="0" destOrd="0" presId="urn:microsoft.com/office/officeart/2005/8/layout/list1"/>
    <dgm:cxn modelId="{9CA1ED94-0EE7-42E5-BD9E-9B76C4437121}" type="presOf" srcId="{1FE08939-48F3-450F-BD55-13B7052F9C1A}" destId="{B70BE36C-C963-4D2A-832B-3BA89A76E3C4}" srcOrd="0" destOrd="0" presId="urn:microsoft.com/office/officeart/2005/8/layout/list1"/>
    <dgm:cxn modelId="{1E92CB36-904C-43BA-B1C3-486494F1F682}" type="presParOf" srcId="{B70BE36C-C963-4D2A-832B-3BA89A76E3C4}" destId="{AA308902-5771-4D9F-B236-02CE370D3EE2}" srcOrd="0" destOrd="0" presId="urn:microsoft.com/office/officeart/2005/8/layout/list1"/>
    <dgm:cxn modelId="{2D1C11B4-5AF7-4DD6-AAC1-29C4BC950E52}" type="presParOf" srcId="{AA308902-5771-4D9F-B236-02CE370D3EE2}" destId="{C7999E0B-3595-49D1-B40B-4F7E18ECC699}" srcOrd="0" destOrd="0" presId="urn:microsoft.com/office/officeart/2005/8/layout/list1"/>
    <dgm:cxn modelId="{F5370F2B-4A20-489C-80FA-9C65214D6E54}" type="presParOf" srcId="{AA308902-5771-4D9F-B236-02CE370D3EE2}" destId="{0EE8D89A-5804-40F0-A0ED-9B4714AAD978}" srcOrd="1" destOrd="0" presId="urn:microsoft.com/office/officeart/2005/8/layout/list1"/>
    <dgm:cxn modelId="{89D72375-C2C9-45AC-A952-DDE489728F3E}" type="presParOf" srcId="{B70BE36C-C963-4D2A-832B-3BA89A76E3C4}" destId="{9C0FBEFE-2767-4C40-BB09-0D14D1912557}" srcOrd="1" destOrd="0" presId="urn:microsoft.com/office/officeart/2005/8/layout/list1"/>
    <dgm:cxn modelId="{35EC08A2-0595-43A6-AFC8-664A9302B356}" type="presParOf" srcId="{B70BE36C-C963-4D2A-832B-3BA89A76E3C4}" destId="{29193CF0-99FF-45D1-9C85-1A2AC58C5C33}" srcOrd="2" destOrd="0" presId="urn:microsoft.com/office/officeart/2005/8/layout/list1"/>
    <dgm:cxn modelId="{E4B12751-5B86-4A88-AFAB-8C305744A8C7}" type="presParOf" srcId="{B70BE36C-C963-4D2A-832B-3BA89A76E3C4}" destId="{0966ACE1-002A-4563-BD38-B1BF6B020403}" srcOrd="3" destOrd="0" presId="urn:microsoft.com/office/officeart/2005/8/layout/list1"/>
    <dgm:cxn modelId="{18C6C4CA-7C45-4A72-9114-B63162BABBBF}" type="presParOf" srcId="{B70BE36C-C963-4D2A-832B-3BA89A76E3C4}" destId="{76B991CC-B1A0-435F-A1C5-04546AF69B21}" srcOrd="4" destOrd="0" presId="urn:microsoft.com/office/officeart/2005/8/layout/list1"/>
    <dgm:cxn modelId="{2D038773-5804-4912-A165-5F582B945D1D}" type="presParOf" srcId="{76B991CC-B1A0-435F-A1C5-04546AF69B21}" destId="{B0928760-97EA-4F2F-8C6D-D6410589A744}" srcOrd="0" destOrd="0" presId="urn:microsoft.com/office/officeart/2005/8/layout/list1"/>
    <dgm:cxn modelId="{0556CFF8-3A80-4B93-AF04-4D92E5056FC3}" type="presParOf" srcId="{76B991CC-B1A0-435F-A1C5-04546AF69B21}" destId="{F4D2736B-B54B-4431-84CF-185734376F2A}" srcOrd="1" destOrd="0" presId="urn:microsoft.com/office/officeart/2005/8/layout/list1"/>
    <dgm:cxn modelId="{3B895223-B19E-44EF-AFF1-5B158B788959}" type="presParOf" srcId="{B70BE36C-C963-4D2A-832B-3BA89A76E3C4}" destId="{8D7D49CC-D635-4469-84C3-30CD33EA8B87}" srcOrd="5" destOrd="0" presId="urn:microsoft.com/office/officeart/2005/8/layout/list1"/>
    <dgm:cxn modelId="{529F66E5-25BA-4CAD-B1FB-4EEF2FCBB61C}" type="presParOf" srcId="{B70BE36C-C963-4D2A-832B-3BA89A76E3C4}" destId="{F48DCCEB-486A-4F94-AA9B-AE31A042EBE6}" srcOrd="6" destOrd="0" presId="urn:microsoft.com/office/officeart/2005/8/layout/list1"/>
    <dgm:cxn modelId="{0D38D75B-670F-4AE2-961B-4E5E33ACAEF6}" type="presParOf" srcId="{B70BE36C-C963-4D2A-832B-3BA89A76E3C4}" destId="{0937E678-4586-4548-B612-30B51094AAB9}" srcOrd="7" destOrd="0" presId="urn:microsoft.com/office/officeart/2005/8/layout/list1"/>
    <dgm:cxn modelId="{1C55C421-2DB4-44E6-BB5A-22B565256B9C}" type="presParOf" srcId="{B70BE36C-C963-4D2A-832B-3BA89A76E3C4}" destId="{B0419CC7-0102-44F9-9972-EBB142BA09D6}" srcOrd="8" destOrd="0" presId="urn:microsoft.com/office/officeart/2005/8/layout/list1"/>
    <dgm:cxn modelId="{31B9DC8B-917D-4DFC-8B9E-039C72C9FDED}" type="presParOf" srcId="{B0419CC7-0102-44F9-9972-EBB142BA09D6}" destId="{E5B236F9-E0B8-46E7-9F6B-5CF1F4F8C445}" srcOrd="0" destOrd="0" presId="urn:microsoft.com/office/officeart/2005/8/layout/list1"/>
    <dgm:cxn modelId="{ACD25AF8-315D-4109-ACC3-C74B52B57A6D}" type="presParOf" srcId="{B0419CC7-0102-44F9-9972-EBB142BA09D6}" destId="{C4CFC226-7EBD-4175-B526-CB5D69285F35}" srcOrd="1" destOrd="0" presId="urn:microsoft.com/office/officeart/2005/8/layout/list1"/>
    <dgm:cxn modelId="{8DE6FC17-8012-4777-B354-3452A15BB09B}" type="presParOf" srcId="{B70BE36C-C963-4D2A-832B-3BA89A76E3C4}" destId="{85547726-8A31-44E2-A662-F850A886DC75}" srcOrd="9" destOrd="0" presId="urn:microsoft.com/office/officeart/2005/8/layout/list1"/>
    <dgm:cxn modelId="{57C87B66-C77C-42E5-B2D4-E17F88CFE441}" type="presParOf" srcId="{B70BE36C-C963-4D2A-832B-3BA89A76E3C4}" destId="{F397FD73-ADD0-438E-9CE2-EEB21AEE0DC5}" srcOrd="10" destOrd="0" presId="urn:microsoft.com/office/officeart/2005/8/layout/list1"/>
    <dgm:cxn modelId="{55C18465-B698-4295-9B69-98939B98D2FB}" type="presParOf" srcId="{B70BE36C-C963-4D2A-832B-3BA89A76E3C4}" destId="{03DCBA7B-59B3-43F5-8FAD-6010D6A15B4F}" srcOrd="11" destOrd="0" presId="urn:microsoft.com/office/officeart/2005/8/layout/list1"/>
    <dgm:cxn modelId="{9776FB3B-265F-4A22-89FA-B02E6A99F06F}" type="presParOf" srcId="{B70BE36C-C963-4D2A-832B-3BA89A76E3C4}" destId="{84105C28-3180-4504-B513-C44FD8674133}" srcOrd="12" destOrd="0" presId="urn:microsoft.com/office/officeart/2005/8/layout/list1"/>
    <dgm:cxn modelId="{0631704D-3B1A-45BE-BE15-2C09AD4C7B1B}" type="presParOf" srcId="{84105C28-3180-4504-B513-C44FD8674133}" destId="{8A606731-C324-474F-80FB-961856417426}" srcOrd="0" destOrd="0" presId="urn:microsoft.com/office/officeart/2005/8/layout/list1"/>
    <dgm:cxn modelId="{703B819D-59F9-4F63-A36E-128CCDE5B127}" type="presParOf" srcId="{84105C28-3180-4504-B513-C44FD8674133}" destId="{99549332-C633-488E-837E-345B579CE28F}" srcOrd="1" destOrd="0" presId="urn:microsoft.com/office/officeart/2005/8/layout/list1"/>
    <dgm:cxn modelId="{B47FB380-394C-48BA-897E-9D3D90800630}" type="presParOf" srcId="{B70BE36C-C963-4D2A-832B-3BA89A76E3C4}" destId="{8CAC1362-E364-4486-B055-30DC18940F41}" srcOrd="13" destOrd="0" presId="urn:microsoft.com/office/officeart/2005/8/layout/list1"/>
    <dgm:cxn modelId="{CAF61168-9E58-4171-AA1F-D4554DA8AAB3}" type="presParOf" srcId="{B70BE36C-C963-4D2A-832B-3BA89A76E3C4}" destId="{38CD963A-B483-4326-9357-4D362E124B4C}" srcOrd="14" destOrd="0" presId="urn:microsoft.com/office/officeart/2005/8/layout/list1"/>
    <dgm:cxn modelId="{665E547C-3AB8-4FFC-BEC5-A377E7D301E9}" type="presParOf" srcId="{B70BE36C-C963-4D2A-832B-3BA89A76E3C4}" destId="{1413A271-6B50-4EC9-AC5F-6870F9CE0C48}" srcOrd="15" destOrd="0" presId="urn:microsoft.com/office/officeart/2005/8/layout/list1"/>
    <dgm:cxn modelId="{9489F628-2306-4B2A-8622-C18D03C743B8}" type="presParOf" srcId="{B70BE36C-C963-4D2A-832B-3BA89A76E3C4}" destId="{907FCFEB-B585-4441-8D6C-C7471EC3E70D}" srcOrd="16" destOrd="0" presId="urn:microsoft.com/office/officeart/2005/8/layout/list1"/>
    <dgm:cxn modelId="{27F0E0F8-E308-4153-807D-EC4E5663F95A}" type="presParOf" srcId="{907FCFEB-B585-4441-8D6C-C7471EC3E70D}" destId="{236F8507-15A4-469A-8E81-985A252CCE59}" srcOrd="0" destOrd="0" presId="urn:microsoft.com/office/officeart/2005/8/layout/list1"/>
    <dgm:cxn modelId="{9526D143-6604-4BCE-83EC-F35E8261C1E4}" type="presParOf" srcId="{907FCFEB-B585-4441-8D6C-C7471EC3E70D}" destId="{78317798-A7B1-4CE7-96C9-EB6DD57BA310}" srcOrd="1" destOrd="0" presId="urn:microsoft.com/office/officeart/2005/8/layout/list1"/>
    <dgm:cxn modelId="{1B698D31-9F63-4835-83C3-DF570E8799E7}" type="presParOf" srcId="{B70BE36C-C963-4D2A-832B-3BA89A76E3C4}" destId="{B5F210EC-E60D-4056-ACBE-8336A2845FB4}" srcOrd="17" destOrd="0" presId="urn:microsoft.com/office/officeart/2005/8/layout/list1"/>
    <dgm:cxn modelId="{71FA8FB1-34B8-4727-83D6-37757CD6AC09}" type="presParOf" srcId="{B70BE36C-C963-4D2A-832B-3BA89A76E3C4}" destId="{2F75ADD2-F3D9-435C-8B9E-79E1E0E93E1E}" srcOrd="18" destOrd="0" presId="urn:microsoft.com/office/officeart/2005/8/layout/list1"/>
    <dgm:cxn modelId="{B8357F0E-D3D1-4B29-94FB-E10012D25F53}" type="presParOf" srcId="{B70BE36C-C963-4D2A-832B-3BA89A76E3C4}" destId="{E37721BF-3462-409B-982E-7BEE8EAD069D}" srcOrd="19" destOrd="0" presId="urn:microsoft.com/office/officeart/2005/8/layout/list1"/>
    <dgm:cxn modelId="{A66BEBB1-F077-40FD-9CD3-474B0E294C94}" type="presParOf" srcId="{B70BE36C-C963-4D2A-832B-3BA89A76E3C4}" destId="{02E491A9-8125-4A41-BAEB-BE57A00C6C9A}" srcOrd="20" destOrd="0" presId="urn:microsoft.com/office/officeart/2005/8/layout/list1"/>
    <dgm:cxn modelId="{10392BA0-E6D1-44B4-B8BC-2C874A67EDE0}" type="presParOf" srcId="{02E491A9-8125-4A41-BAEB-BE57A00C6C9A}" destId="{EBB0880A-79F8-4ED6-863B-67C45B548561}" srcOrd="0" destOrd="0" presId="urn:microsoft.com/office/officeart/2005/8/layout/list1"/>
    <dgm:cxn modelId="{623B2580-63B2-446B-B6C6-90AA1B9F841E}" type="presParOf" srcId="{02E491A9-8125-4A41-BAEB-BE57A00C6C9A}" destId="{AF67F3E9-314D-458F-BDD0-A155398E5E74}" srcOrd="1" destOrd="0" presId="urn:microsoft.com/office/officeart/2005/8/layout/list1"/>
    <dgm:cxn modelId="{3D10A42D-3AFC-4536-A469-98F684B2B3C9}" type="presParOf" srcId="{B70BE36C-C963-4D2A-832B-3BA89A76E3C4}" destId="{6E1DE1C4-F1A5-4179-8CA2-3884A3AB57A1}" srcOrd="21" destOrd="0" presId="urn:microsoft.com/office/officeart/2005/8/layout/list1"/>
    <dgm:cxn modelId="{53B8A13E-2EC9-46A0-8684-5BC143FA5DF1}" type="presParOf" srcId="{B70BE36C-C963-4D2A-832B-3BA89A76E3C4}" destId="{9072BCD2-6D27-4258-A757-92C47430AC9F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1.xml><?xml version="1.0" encoding="utf-8"?>
<dgm:dataModel xmlns:dgm="http://schemas.openxmlformats.org/drawingml/2006/diagram" xmlns:a="http://schemas.openxmlformats.org/drawingml/2006/main">
  <dgm:ptLst>
    <dgm:pt modelId="{B400BBF8-75FA-4456-B64D-A378DFE8873B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BD04B2CD-B7C1-4C49-BCC1-8D2C88616763}">
      <dgm:prSet/>
      <dgm:spPr/>
      <dgm:t>
        <a:bodyPr/>
        <a:lstStyle/>
        <a:p>
          <a:pPr rtl="0"/>
          <a:r>
            <a:rPr lang="it-IT" b="1" smtClean="0"/>
            <a:t>Modalità di affidamento</a:t>
          </a:r>
          <a:r>
            <a:rPr lang="it-IT" smtClean="0"/>
            <a:t>:</a:t>
          </a:r>
          <a:endParaRPr lang="it-IT"/>
        </a:p>
      </dgm:t>
    </dgm:pt>
    <dgm:pt modelId="{0E46217A-11B7-4753-8E62-42D3A6BF094B}" type="parTrans" cxnId="{5A3A9468-31B1-4E06-86BE-80D79C97B77A}">
      <dgm:prSet/>
      <dgm:spPr/>
      <dgm:t>
        <a:bodyPr/>
        <a:lstStyle/>
        <a:p>
          <a:endParaRPr lang="it-IT"/>
        </a:p>
      </dgm:t>
    </dgm:pt>
    <dgm:pt modelId="{A949886F-767C-4AC2-BF04-7C8E5A50D836}" type="sibTrans" cxnId="{5A3A9468-31B1-4E06-86BE-80D79C97B77A}">
      <dgm:prSet/>
      <dgm:spPr/>
      <dgm:t>
        <a:bodyPr/>
        <a:lstStyle/>
        <a:p>
          <a:endParaRPr lang="it-IT"/>
        </a:p>
      </dgm:t>
    </dgm:pt>
    <dgm:pt modelId="{131D0BB3-67DE-46CF-B3CA-72361CE460F3}" type="pres">
      <dgm:prSet presAssocID="{B400BBF8-75FA-4456-B64D-A378DFE8873B}" presName="linear" presStyleCnt="0">
        <dgm:presLayoutVars>
          <dgm:animLvl val="lvl"/>
          <dgm:resizeHandles val="exact"/>
        </dgm:presLayoutVars>
      </dgm:prSet>
      <dgm:spPr/>
    </dgm:pt>
    <dgm:pt modelId="{C8A6CB51-BF53-4B6C-95F8-65AB1ABBC3B7}" type="pres">
      <dgm:prSet presAssocID="{BD04B2CD-B7C1-4C49-BCC1-8D2C8861676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774CF09-C50A-40B6-B2C4-57EBEAF622DF}" type="presOf" srcId="{B400BBF8-75FA-4456-B64D-A378DFE8873B}" destId="{131D0BB3-67DE-46CF-B3CA-72361CE460F3}" srcOrd="0" destOrd="0" presId="urn:microsoft.com/office/officeart/2005/8/layout/vList2"/>
    <dgm:cxn modelId="{5A3A9468-31B1-4E06-86BE-80D79C97B77A}" srcId="{B400BBF8-75FA-4456-B64D-A378DFE8873B}" destId="{BD04B2CD-B7C1-4C49-BCC1-8D2C88616763}" srcOrd="0" destOrd="0" parTransId="{0E46217A-11B7-4753-8E62-42D3A6BF094B}" sibTransId="{A949886F-767C-4AC2-BF04-7C8E5A50D836}"/>
    <dgm:cxn modelId="{9C0310C8-B356-424A-BF60-BFF8AF761F08}" type="presOf" srcId="{BD04B2CD-B7C1-4C49-BCC1-8D2C88616763}" destId="{C8A6CB51-BF53-4B6C-95F8-65AB1ABBC3B7}" srcOrd="0" destOrd="0" presId="urn:microsoft.com/office/officeart/2005/8/layout/vList2"/>
    <dgm:cxn modelId="{68DB2C57-9B61-48AB-8A4C-4BF48B358DAC}" type="presParOf" srcId="{131D0BB3-67DE-46CF-B3CA-72361CE460F3}" destId="{C8A6CB51-BF53-4B6C-95F8-65AB1ABBC3B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72.xml><?xml version="1.0" encoding="utf-8"?>
<dgm:dataModel xmlns:dgm="http://schemas.openxmlformats.org/drawingml/2006/diagram" xmlns:a="http://schemas.openxmlformats.org/drawingml/2006/main">
  <dgm:ptLst>
    <dgm:pt modelId="{2FA584FC-F851-458D-B9D4-02E319A987FC}" type="doc">
      <dgm:prSet loTypeId="urn:microsoft.com/office/officeart/2008/layout/LinedList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C15339EC-6F35-4BCB-BF4B-838DDA5EC155}">
      <dgm:prSet/>
      <dgm:spPr/>
      <dgm:t>
        <a:bodyPr/>
        <a:lstStyle/>
        <a:p>
          <a:pPr rtl="0"/>
          <a:r>
            <a:rPr lang="it-IT" b="1" i="0" baseline="0" dirty="0" smtClean="0"/>
            <a:t>Ruolo del RUP</a:t>
          </a:r>
          <a:r>
            <a:rPr lang="it-IT" b="0" i="0" baseline="0" dirty="0" smtClean="0"/>
            <a:t>: L'esecuzione dei contratti (lavori, servizi, forniture) è diretta dal Responsabile Unico del Procedimento (RUP), che si avvale di figure come direttore dei lavori, direttore dell'esecuzione, coordinatore per la sicurezza, collaudatore o commissione di collaudo.</a:t>
          </a:r>
          <a:endParaRPr lang="it-IT" dirty="0"/>
        </a:p>
      </dgm:t>
    </dgm:pt>
    <dgm:pt modelId="{BB078C96-EBFD-42DD-95D6-0A584CB64122}" type="parTrans" cxnId="{E06F0166-3528-4E2C-8AD7-50375DF49E7A}">
      <dgm:prSet/>
      <dgm:spPr/>
      <dgm:t>
        <a:bodyPr/>
        <a:lstStyle/>
        <a:p>
          <a:endParaRPr lang="it-IT"/>
        </a:p>
      </dgm:t>
    </dgm:pt>
    <dgm:pt modelId="{7B4FC865-13E3-47C6-AB37-10618362F2A9}" type="sibTrans" cxnId="{E06F0166-3528-4E2C-8AD7-50375DF49E7A}">
      <dgm:prSet/>
      <dgm:spPr/>
      <dgm:t>
        <a:bodyPr/>
        <a:lstStyle/>
        <a:p>
          <a:endParaRPr lang="it-IT"/>
        </a:p>
      </dgm:t>
    </dgm:pt>
    <dgm:pt modelId="{D84F3F44-A82D-4A77-9266-116D77FFCCA3}">
      <dgm:prSet/>
      <dgm:spPr/>
      <dgm:t>
        <a:bodyPr/>
        <a:lstStyle/>
        <a:p>
          <a:pPr rtl="0"/>
          <a:r>
            <a:rPr lang="it-IT" b="1" i="0" baseline="0" dirty="0" smtClean="0"/>
            <a:t>Direttore dei lavori</a:t>
          </a:r>
          <a:r>
            <a:rPr lang="it-IT" b="0" i="0" baseline="0" dirty="0" smtClean="0"/>
            <a:t>: Per i contratti relativi a lavori, viene nominato un direttore dei lavori, eventualmente supportato da un ufficio di direzione, che si occupa del controllo tecnico, amministrativo e contabile.</a:t>
          </a:r>
          <a:endParaRPr lang="it-IT" dirty="0"/>
        </a:p>
      </dgm:t>
    </dgm:pt>
    <dgm:pt modelId="{FCF5E928-BF74-4D1F-8BB5-C830365B767A}" type="parTrans" cxnId="{056730AD-1351-46B5-A2E1-B8DCE49D8C07}">
      <dgm:prSet/>
      <dgm:spPr/>
      <dgm:t>
        <a:bodyPr/>
        <a:lstStyle/>
        <a:p>
          <a:endParaRPr lang="it-IT"/>
        </a:p>
      </dgm:t>
    </dgm:pt>
    <dgm:pt modelId="{7EA203C7-710D-4C10-9910-4C45C9839C27}" type="sibTrans" cxnId="{056730AD-1351-46B5-A2E1-B8DCE49D8C07}">
      <dgm:prSet/>
      <dgm:spPr/>
      <dgm:t>
        <a:bodyPr/>
        <a:lstStyle/>
        <a:p>
          <a:endParaRPr lang="it-IT"/>
        </a:p>
      </dgm:t>
    </dgm:pt>
    <dgm:pt modelId="{748A07CF-B3D8-4B11-BF75-0185EBB646A0}">
      <dgm:prSet/>
      <dgm:spPr/>
      <dgm:t>
        <a:bodyPr/>
        <a:lstStyle/>
        <a:p>
          <a:pPr rtl="0"/>
          <a:r>
            <a:rPr lang="it-IT" b="1" i="0" baseline="0" smtClean="0"/>
            <a:t>Utilizzo di tecnologie</a:t>
          </a:r>
          <a:r>
            <a:rPr lang="it-IT" b="0" i="0" baseline="0" smtClean="0"/>
            <a:t>: Si prevede l'uso di strumenti di gestione informativa digitale (BIM) per garantire conformità e qualità dei lavori.</a:t>
          </a:r>
          <a:endParaRPr lang="it-IT"/>
        </a:p>
      </dgm:t>
    </dgm:pt>
    <dgm:pt modelId="{4D5DAA2F-CF60-425A-A42B-A7BA23E4B348}" type="parTrans" cxnId="{FDD4811F-043A-4C1C-8F56-A7333148BF3A}">
      <dgm:prSet/>
      <dgm:spPr/>
      <dgm:t>
        <a:bodyPr/>
        <a:lstStyle/>
        <a:p>
          <a:endParaRPr lang="it-IT"/>
        </a:p>
      </dgm:t>
    </dgm:pt>
    <dgm:pt modelId="{7887879F-C4D4-4E22-BC61-43B76F58DD10}" type="sibTrans" cxnId="{FDD4811F-043A-4C1C-8F56-A7333148BF3A}">
      <dgm:prSet/>
      <dgm:spPr/>
      <dgm:t>
        <a:bodyPr/>
        <a:lstStyle/>
        <a:p>
          <a:endParaRPr lang="it-IT"/>
        </a:p>
      </dgm:t>
    </dgm:pt>
    <dgm:pt modelId="{C5CDE8A6-A075-4A2A-8C3D-70318BD7C1E4}">
      <dgm:prSet/>
      <dgm:spPr/>
      <dgm:t>
        <a:bodyPr/>
        <a:lstStyle/>
        <a:p>
          <a:pPr rtl="0"/>
          <a:r>
            <a:rPr lang="it-IT" b="1" i="0" baseline="0" smtClean="0"/>
            <a:t>Contratti sotto 1 milione di euro</a:t>
          </a:r>
          <a:r>
            <a:rPr lang="it-IT" b="0" i="0" baseline="0" smtClean="0"/>
            <a:t>: In casi di lavori semplici e poco rischiosi, il direttore dei lavori può assumere anche il ruolo di coordinatore per la sicurezza, se qualificato.</a:t>
          </a:r>
          <a:endParaRPr lang="it-IT"/>
        </a:p>
      </dgm:t>
    </dgm:pt>
    <dgm:pt modelId="{974FADD1-F823-42F2-B71A-F4EA3E8C7483}" type="parTrans" cxnId="{23A8B1BB-1EB6-4499-8EF1-95C7E4EF3F17}">
      <dgm:prSet/>
      <dgm:spPr/>
      <dgm:t>
        <a:bodyPr/>
        <a:lstStyle/>
        <a:p>
          <a:endParaRPr lang="it-IT"/>
        </a:p>
      </dgm:t>
    </dgm:pt>
    <dgm:pt modelId="{16462EB0-8FEF-4494-B601-68CA25AD0BFC}" type="sibTrans" cxnId="{23A8B1BB-1EB6-4499-8EF1-95C7E4EF3F17}">
      <dgm:prSet/>
      <dgm:spPr/>
      <dgm:t>
        <a:bodyPr/>
        <a:lstStyle/>
        <a:p>
          <a:endParaRPr lang="it-IT"/>
        </a:p>
      </dgm:t>
    </dgm:pt>
    <dgm:pt modelId="{C20382D3-174E-4538-8AE0-AD438F6350D0}">
      <dgm:prSet/>
      <dgm:spPr/>
      <dgm:t>
        <a:bodyPr/>
        <a:lstStyle/>
        <a:p>
          <a:pPr rtl="0"/>
          <a:r>
            <a:rPr lang="it-IT" b="1" i="0" baseline="0" smtClean="0"/>
            <a:t>Attività specifiche</a:t>
          </a:r>
          <a:r>
            <a:rPr lang="it-IT" b="0" i="0" baseline="0" smtClean="0"/>
            <a:t>: L'allegato II.14 (o un regolamento successivo) dettaglia i compiti del direttore dei lavori e delle figure di supporto.</a:t>
          </a:r>
          <a:endParaRPr lang="it-IT"/>
        </a:p>
      </dgm:t>
    </dgm:pt>
    <dgm:pt modelId="{CBFA01EF-37DE-4717-A358-B29F54C8B241}" type="parTrans" cxnId="{7DD89241-6788-4C09-B2B6-B75574F4CC99}">
      <dgm:prSet/>
      <dgm:spPr/>
      <dgm:t>
        <a:bodyPr/>
        <a:lstStyle/>
        <a:p>
          <a:endParaRPr lang="it-IT"/>
        </a:p>
      </dgm:t>
    </dgm:pt>
    <dgm:pt modelId="{0D900F75-B9D8-4B7C-BE10-14ABB19D7C6D}" type="sibTrans" cxnId="{7DD89241-6788-4C09-B2B6-B75574F4CC99}">
      <dgm:prSet/>
      <dgm:spPr/>
      <dgm:t>
        <a:bodyPr/>
        <a:lstStyle/>
        <a:p>
          <a:endParaRPr lang="it-IT"/>
        </a:p>
      </dgm:t>
    </dgm:pt>
    <dgm:pt modelId="{3E0BA838-58F4-4113-B318-17B6C68DF8A5}">
      <dgm:prSet/>
      <dgm:spPr/>
      <dgm:t>
        <a:bodyPr/>
        <a:lstStyle/>
        <a:p>
          <a:pPr rtl="0"/>
          <a:r>
            <a:rPr lang="it-IT" b="1" i="0" baseline="0" smtClean="0"/>
            <a:t>Direzione affidata a dipendenti pubblici</a:t>
          </a:r>
          <a:r>
            <a:rPr lang="it-IT" b="0" i="0" baseline="0" smtClean="0"/>
            <a:t>: La direzione dei lavori è affidata prioritariamente ai dipendenti delle amministrazioni pubbliche. In loro assenza, si ricorre a centrali di committenza o altre modalità previste dal codice.</a:t>
          </a:r>
          <a:endParaRPr lang="it-IT"/>
        </a:p>
      </dgm:t>
    </dgm:pt>
    <dgm:pt modelId="{319439E4-4260-4049-AE10-CA29478932FB}" type="parTrans" cxnId="{FAE8A5B9-072B-4608-AC2C-0CB651FD28F0}">
      <dgm:prSet/>
      <dgm:spPr/>
      <dgm:t>
        <a:bodyPr/>
        <a:lstStyle/>
        <a:p>
          <a:endParaRPr lang="it-IT"/>
        </a:p>
      </dgm:t>
    </dgm:pt>
    <dgm:pt modelId="{0EE36A70-E9E8-492D-8996-0C46D3FC53E0}" type="sibTrans" cxnId="{FAE8A5B9-072B-4608-AC2C-0CB651FD28F0}">
      <dgm:prSet/>
      <dgm:spPr/>
      <dgm:t>
        <a:bodyPr/>
        <a:lstStyle/>
        <a:p>
          <a:endParaRPr lang="it-IT"/>
        </a:p>
      </dgm:t>
    </dgm:pt>
    <dgm:pt modelId="{6329773F-AA1E-4E8F-AC91-9DD162E73579}">
      <dgm:prSet/>
      <dgm:spPr/>
      <dgm:t>
        <a:bodyPr/>
        <a:lstStyle/>
        <a:p>
          <a:pPr rtl="0"/>
          <a:r>
            <a:rPr lang="it-IT" b="1" i="0" baseline="0" smtClean="0"/>
            <a:t>Contratti di servizi e forniture</a:t>
          </a:r>
          <a:r>
            <a:rPr lang="it-IT" b="0" i="0" baseline="0" smtClean="0"/>
            <a:t>: Il RUP assume, di norma, il ruolo di direttore dell'esecuzione, ma per appalti complessi o rilevanti, questa figura deve essere separata.</a:t>
          </a:r>
          <a:endParaRPr lang="it-IT"/>
        </a:p>
      </dgm:t>
    </dgm:pt>
    <dgm:pt modelId="{C8E3FF97-BCAC-4083-966D-956023E6EB4C}" type="parTrans" cxnId="{827E7C82-42E0-42E0-B58D-E1D26F3B709D}">
      <dgm:prSet/>
      <dgm:spPr/>
      <dgm:t>
        <a:bodyPr/>
        <a:lstStyle/>
        <a:p>
          <a:endParaRPr lang="it-IT"/>
        </a:p>
      </dgm:t>
    </dgm:pt>
    <dgm:pt modelId="{C3A2C25A-ABD8-430A-B3CD-4D2A18A67734}" type="sibTrans" cxnId="{827E7C82-42E0-42E0-B58D-E1D26F3B709D}">
      <dgm:prSet/>
      <dgm:spPr/>
      <dgm:t>
        <a:bodyPr/>
        <a:lstStyle/>
        <a:p>
          <a:endParaRPr lang="it-IT"/>
        </a:p>
      </dgm:t>
    </dgm:pt>
    <dgm:pt modelId="{55B1D1BA-591B-4DE6-B573-07E4E176BF69}">
      <dgm:prSet/>
      <dgm:spPr/>
      <dgm:t>
        <a:bodyPr/>
        <a:lstStyle/>
        <a:p>
          <a:pPr rtl="0"/>
          <a:r>
            <a:rPr lang="it-IT" b="1" i="0" baseline="0" smtClean="0"/>
            <a:t>Figure di supporto</a:t>
          </a:r>
          <a:r>
            <a:rPr lang="it-IT" b="0" i="0" baseline="0" smtClean="0"/>
            <a:t>: In contratti complessi, il direttore dell'esecuzione può essere coadiuvato da assistenti come direttori operativi.</a:t>
          </a:r>
          <a:endParaRPr lang="it-IT"/>
        </a:p>
      </dgm:t>
    </dgm:pt>
    <dgm:pt modelId="{FDE0CC88-D63F-45AD-9E81-97FACEA143BE}" type="parTrans" cxnId="{BBB3AEEE-F9FA-4F8B-97A5-390742A26E9E}">
      <dgm:prSet/>
      <dgm:spPr/>
      <dgm:t>
        <a:bodyPr/>
        <a:lstStyle/>
        <a:p>
          <a:endParaRPr lang="it-IT"/>
        </a:p>
      </dgm:t>
    </dgm:pt>
    <dgm:pt modelId="{1577A4BA-1F8B-4354-93D1-2181704B78DA}" type="sibTrans" cxnId="{BBB3AEEE-F9FA-4F8B-97A5-390742A26E9E}">
      <dgm:prSet/>
      <dgm:spPr/>
      <dgm:t>
        <a:bodyPr/>
        <a:lstStyle/>
        <a:p>
          <a:endParaRPr lang="it-IT"/>
        </a:p>
      </dgm:t>
    </dgm:pt>
    <dgm:pt modelId="{538B2003-4349-44A8-A82E-9C1771F778E0}" type="pres">
      <dgm:prSet presAssocID="{2FA584FC-F851-458D-B9D4-02E319A987FC}" presName="vert0" presStyleCnt="0">
        <dgm:presLayoutVars>
          <dgm:dir/>
          <dgm:animOne val="branch"/>
          <dgm:animLvl val="lvl"/>
        </dgm:presLayoutVars>
      </dgm:prSet>
      <dgm:spPr/>
    </dgm:pt>
    <dgm:pt modelId="{8F60ECBC-9373-41C6-BF87-7D1AB258BD4D}" type="pres">
      <dgm:prSet presAssocID="{C15339EC-6F35-4BCB-BF4B-838DDA5EC155}" presName="thickLine" presStyleLbl="alignNode1" presStyleIdx="0" presStyleCnt="8"/>
      <dgm:spPr/>
    </dgm:pt>
    <dgm:pt modelId="{A98530D1-A237-493E-8DE9-FB5366711A5C}" type="pres">
      <dgm:prSet presAssocID="{C15339EC-6F35-4BCB-BF4B-838DDA5EC155}" presName="horz1" presStyleCnt="0"/>
      <dgm:spPr/>
    </dgm:pt>
    <dgm:pt modelId="{794CB70B-038F-41F4-A3CC-AD3F911DD54C}" type="pres">
      <dgm:prSet presAssocID="{C15339EC-6F35-4BCB-BF4B-838DDA5EC155}" presName="tx1" presStyleLbl="revTx" presStyleIdx="0" presStyleCnt="8"/>
      <dgm:spPr/>
    </dgm:pt>
    <dgm:pt modelId="{EDF58128-F2C9-4693-8CDF-78D20C8FD9CB}" type="pres">
      <dgm:prSet presAssocID="{C15339EC-6F35-4BCB-BF4B-838DDA5EC155}" presName="vert1" presStyleCnt="0"/>
      <dgm:spPr/>
    </dgm:pt>
    <dgm:pt modelId="{4767C6E5-6A7C-4B31-947B-E17817F3C794}" type="pres">
      <dgm:prSet presAssocID="{D84F3F44-A82D-4A77-9266-116D77FFCCA3}" presName="thickLine" presStyleLbl="alignNode1" presStyleIdx="1" presStyleCnt="8"/>
      <dgm:spPr/>
    </dgm:pt>
    <dgm:pt modelId="{E58D0A30-814E-45AB-882A-7265A5154158}" type="pres">
      <dgm:prSet presAssocID="{D84F3F44-A82D-4A77-9266-116D77FFCCA3}" presName="horz1" presStyleCnt="0"/>
      <dgm:spPr/>
    </dgm:pt>
    <dgm:pt modelId="{157DCB5A-6927-4F07-B12F-A0AED3307E08}" type="pres">
      <dgm:prSet presAssocID="{D84F3F44-A82D-4A77-9266-116D77FFCCA3}" presName="tx1" presStyleLbl="revTx" presStyleIdx="1" presStyleCnt="8"/>
      <dgm:spPr/>
    </dgm:pt>
    <dgm:pt modelId="{BCBC9606-0656-47E5-AFB5-E40209FDD4B7}" type="pres">
      <dgm:prSet presAssocID="{D84F3F44-A82D-4A77-9266-116D77FFCCA3}" presName="vert1" presStyleCnt="0"/>
      <dgm:spPr/>
    </dgm:pt>
    <dgm:pt modelId="{739FABE1-D1B3-4A0C-8DF3-8FC744433F60}" type="pres">
      <dgm:prSet presAssocID="{748A07CF-B3D8-4B11-BF75-0185EBB646A0}" presName="thickLine" presStyleLbl="alignNode1" presStyleIdx="2" presStyleCnt="8"/>
      <dgm:spPr/>
    </dgm:pt>
    <dgm:pt modelId="{CD47A53B-C3AD-4C34-9D49-CE75F4FBBC9C}" type="pres">
      <dgm:prSet presAssocID="{748A07CF-B3D8-4B11-BF75-0185EBB646A0}" presName="horz1" presStyleCnt="0"/>
      <dgm:spPr/>
    </dgm:pt>
    <dgm:pt modelId="{2373C8E7-061D-49E2-96E2-D5E8FC0CA107}" type="pres">
      <dgm:prSet presAssocID="{748A07CF-B3D8-4B11-BF75-0185EBB646A0}" presName="tx1" presStyleLbl="revTx" presStyleIdx="2" presStyleCnt="8"/>
      <dgm:spPr/>
    </dgm:pt>
    <dgm:pt modelId="{9BCB1980-8D44-4AE6-BF64-BD5CFBC2B579}" type="pres">
      <dgm:prSet presAssocID="{748A07CF-B3D8-4B11-BF75-0185EBB646A0}" presName="vert1" presStyleCnt="0"/>
      <dgm:spPr/>
    </dgm:pt>
    <dgm:pt modelId="{0EB46F19-51B5-4566-9EB1-590672A2E0CB}" type="pres">
      <dgm:prSet presAssocID="{C5CDE8A6-A075-4A2A-8C3D-70318BD7C1E4}" presName="thickLine" presStyleLbl="alignNode1" presStyleIdx="3" presStyleCnt="8"/>
      <dgm:spPr/>
    </dgm:pt>
    <dgm:pt modelId="{A0093B14-FA0D-4D70-A53E-D4B6384B3359}" type="pres">
      <dgm:prSet presAssocID="{C5CDE8A6-A075-4A2A-8C3D-70318BD7C1E4}" presName="horz1" presStyleCnt="0"/>
      <dgm:spPr/>
    </dgm:pt>
    <dgm:pt modelId="{D0D8FD61-206D-4DEE-9FB7-C682B05673B7}" type="pres">
      <dgm:prSet presAssocID="{C5CDE8A6-A075-4A2A-8C3D-70318BD7C1E4}" presName="tx1" presStyleLbl="revTx" presStyleIdx="3" presStyleCnt="8"/>
      <dgm:spPr/>
    </dgm:pt>
    <dgm:pt modelId="{1084F855-4A25-4F31-B43A-41573E33DE4D}" type="pres">
      <dgm:prSet presAssocID="{C5CDE8A6-A075-4A2A-8C3D-70318BD7C1E4}" presName="vert1" presStyleCnt="0"/>
      <dgm:spPr/>
    </dgm:pt>
    <dgm:pt modelId="{8E4F0E71-9C25-48E2-A3B9-AAE25C1683A6}" type="pres">
      <dgm:prSet presAssocID="{C20382D3-174E-4538-8AE0-AD438F6350D0}" presName="thickLine" presStyleLbl="alignNode1" presStyleIdx="4" presStyleCnt="8"/>
      <dgm:spPr/>
    </dgm:pt>
    <dgm:pt modelId="{CC28D8E1-BCB9-4B56-91B5-CA14A6415C57}" type="pres">
      <dgm:prSet presAssocID="{C20382D3-174E-4538-8AE0-AD438F6350D0}" presName="horz1" presStyleCnt="0"/>
      <dgm:spPr/>
    </dgm:pt>
    <dgm:pt modelId="{60336210-C1E3-407A-9BC6-F3FFECC2F815}" type="pres">
      <dgm:prSet presAssocID="{C20382D3-174E-4538-8AE0-AD438F6350D0}" presName="tx1" presStyleLbl="revTx" presStyleIdx="4" presStyleCnt="8"/>
      <dgm:spPr/>
    </dgm:pt>
    <dgm:pt modelId="{47F09326-68E2-497B-BF5B-7B666F0C3DCF}" type="pres">
      <dgm:prSet presAssocID="{C20382D3-174E-4538-8AE0-AD438F6350D0}" presName="vert1" presStyleCnt="0"/>
      <dgm:spPr/>
    </dgm:pt>
    <dgm:pt modelId="{100BF7BB-9181-4079-BE96-B70EF03F422A}" type="pres">
      <dgm:prSet presAssocID="{3E0BA838-58F4-4113-B318-17B6C68DF8A5}" presName="thickLine" presStyleLbl="alignNode1" presStyleIdx="5" presStyleCnt="8"/>
      <dgm:spPr/>
    </dgm:pt>
    <dgm:pt modelId="{ED070DE3-5B14-4225-B157-FB9B0B3CE696}" type="pres">
      <dgm:prSet presAssocID="{3E0BA838-58F4-4113-B318-17B6C68DF8A5}" presName="horz1" presStyleCnt="0"/>
      <dgm:spPr/>
    </dgm:pt>
    <dgm:pt modelId="{F3218878-C2BD-4AD2-9EF9-272957207551}" type="pres">
      <dgm:prSet presAssocID="{3E0BA838-58F4-4113-B318-17B6C68DF8A5}" presName="tx1" presStyleLbl="revTx" presStyleIdx="5" presStyleCnt="8"/>
      <dgm:spPr/>
    </dgm:pt>
    <dgm:pt modelId="{092BB2B6-21B8-49CD-99EE-51F076594CF4}" type="pres">
      <dgm:prSet presAssocID="{3E0BA838-58F4-4113-B318-17B6C68DF8A5}" presName="vert1" presStyleCnt="0"/>
      <dgm:spPr/>
    </dgm:pt>
    <dgm:pt modelId="{1EC9F1C7-E6E7-43C1-A01E-857BEAA33E1D}" type="pres">
      <dgm:prSet presAssocID="{6329773F-AA1E-4E8F-AC91-9DD162E73579}" presName="thickLine" presStyleLbl="alignNode1" presStyleIdx="6" presStyleCnt="8"/>
      <dgm:spPr/>
    </dgm:pt>
    <dgm:pt modelId="{649D72A1-636C-4BCD-9DA3-8BA76293C2D5}" type="pres">
      <dgm:prSet presAssocID="{6329773F-AA1E-4E8F-AC91-9DD162E73579}" presName="horz1" presStyleCnt="0"/>
      <dgm:spPr/>
    </dgm:pt>
    <dgm:pt modelId="{2D2984D4-8E71-4F33-BBB6-DCFD4A0DF80D}" type="pres">
      <dgm:prSet presAssocID="{6329773F-AA1E-4E8F-AC91-9DD162E73579}" presName="tx1" presStyleLbl="revTx" presStyleIdx="6" presStyleCnt="8"/>
      <dgm:spPr/>
    </dgm:pt>
    <dgm:pt modelId="{79A3223B-168B-4472-BCFC-1BAD66BB720B}" type="pres">
      <dgm:prSet presAssocID="{6329773F-AA1E-4E8F-AC91-9DD162E73579}" presName="vert1" presStyleCnt="0"/>
      <dgm:spPr/>
    </dgm:pt>
    <dgm:pt modelId="{0A7460A7-9ABB-4A66-AD82-EA6D20DDE9AF}" type="pres">
      <dgm:prSet presAssocID="{55B1D1BA-591B-4DE6-B573-07E4E176BF69}" presName="thickLine" presStyleLbl="alignNode1" presStyleIdx="7" presStyleCnt="8"/>
      <dgm:spPr/>
    </dgm:pt>
    <dgm:pt modelId="{17C41CDE-6D9A-46F6-9550-6992EF2884C4}" type="pres">
      <dgm:prSet presAssocID="{55B1D1BA-591B-4DE6-B573-07E4E176BF69}" presName="horz1" presStyleCnt="0"/>
      <dgm:spPr/>
    </dgm:pt>
    <dgm:pt modelId="{06FEFBF1-A5C5-4073-8875-2343EF7BDCCF}" type="pres">
      <dgm:prSet presAssocID="{55B1D1BA-591B-4DE6-B573-07E4E176BF69}" presName="tx1" presStyleLbl="revTx" presStyleIdx="7" presStyleCnt="8"/>
      <dgm:spPr/>
    </dgm:pt>
    <dgm:pt modelId="{3512DB09-F611-4C2E-BB4F-E65063C476B1}" type="pres">
      <dgm:prSet presAssocID="{55B1D1BA-591B-4DE6-B573-07E4E176BF69}" presName="vert1" presStyleCnt="0"/>
      <dgm:spPr/>
    </dgm:pt>
  </dgm:ptLst>
  <dgm:cxnLst>
    <dgm:cxn modelId="{BBB3AEEE-F9FA-4F8B-97A5-390742A26E9E}" srcId="{2FA584FC-F851-458D-B9D4-02E319A987FC}" destId="{55B1D1BA-591B-4DE6-B573-07E4E176BF69}" srcOrd="7" destOrd="0" parTransId="{FDE0CC88-D63F-45AD-9E81-97FACEA143BE}" sibTransId="{1577A4BA-1F8B-4354-93D1-2181704B78DA}"/>
    <dgm:cxn modelId="{DC33A1C2-B090-4936-9F85-3444F4E5AC7E}" type="presOf" srcId="{748A07CF-B3D8-4B11-BF75-0185EBB646A0}" destId="{2373C8E7-061D-49E2-96E2-D5E8FC0CA107}" srcOrd="0" destOrd="0" presId="urn:microsoft.com/office/officeart/2008/layout/LinedList"/>
    <dgm:cxn modelId="{FDD4811F-043A-4C1C-8F56-A7333148BF3A}" srcId="{2FA584FC-F851-458D-B9D4-02E319A987FC}" destId="{748A07CF-B3D8-4B11-BF75-0185EBB646A0}" srcOrd="2" destOrd="0" parTransId="{4D5DAA2F-CF60-425A-A42B-A7BA23E4B348}" sibTransId="{7887879F-C4D4-4E22-BC61-43B76F58DD10}"/>
    <dgm:cxn modelId="{1FB1471C-D98C-4F7B-941C-A40A914B60F5}" type="presOf" srcId="{55B1D1BA-591B-4DE6-B573-07E4E176BF69}" destId="{06FEFBF1-A5C5-4073-8875-2343EF7BDCCF}" srcOrd="0" destOrd="0" presId="urn:microsoft.com/office/officeart/2008/layout/LinedList"/>
    <dgm:cxn modelId="{EF0F822B-7088-49DC-9722-3A5D77B72D2A}" type="presOf" srcId="{C15339EC-6F35-4BCB-BF4B-838DDA5EC155}" destId="{794CB70B-038F-41F4-A3CC-AD3F911DD54C}" srcOrd="0" destOrd="0" presId="urn:microsoft.com/office/officeart/2008/layout/LinedList"/>
    <dgm:cxn modelId="{D8CD0FD7-69CB-42AA-BEBB-9756104745F0}" type="presOf" srcId="{C20382D3-174E-4538-8AE0-AD438F6350D0}" destId="{60336210-C1E3-407A-9BC6-F3FFECC2F815}" srcOrd="0" destOrd="0" presId="urn:microsoft.com/office/officeart/2008/layout/LinedList"/>
    <dgm:cxn modelId="{A2D71748-4619-4727-92F8-EDC2B217BBE7}" type="presOf" srcId="{2FA584FC-F851-458D-B9D4-02E319A987FC}" destId="{538B2003-4349-44A8-A82E-9C1771F778E0}" srcOrd="0" destOrd="0" presId="urn:microsoft.com/office/officeart/2008/layout/LinedList"/>
    <dgm:cxn modelId="{827E7C82-42E0-42E0-B58D-E1D26F3B709D}" srcId="{2FA584FC-F851-458D-B9D4-02E319A987FC}" destId="{6329773F-AA1E-4E8F-AC91-9DD162E73579}" srcOrd="6" destOrd="0" parTransId="{C8E3FF97-BCAC-4083-966D-956023E6EB4C}" sibTransId="{C3A2C25A-ABD8-430A-B3CD-4D2A18A67734}"/>
    <dgm:cxn modelId="{A6072BB3-2EB8-40F5-BE23-E6ABA533F2EB}" type="presOf" srcId="{C5CDE8A6-A075-4A2A-8C3D-70318BD7C1E4}" destId="{D0D8FD61-206D-4DEE-9FB7-C682B05673B7}" srcOrd="0" destOrd="0" presId="urn:microsoft.com/office/officeart/2008/layout/LinedList"/>
    <dgm:cxn modelId="{F3FFF88E-9AFA-48B0-A81D-11E9DAA0DCD7}" type="presOf" srcId="{D84F3F44-A82D-4A77-9266-116D77FFCCA3}" destId="{157DCB5A-6927-4F07-B12F-A0AED3307E08}" srcOrd="0" destOrd="0" presId="urn:microsoft.com/office/officeart/2008/layout/LinedList"/>
    <dgm:cxn modelId="{23A8B1BB-1EB6-4499-8EF1-95C7E4EF3F17}" srcId="{2FA584FC-F851-458D-B9D4-02E319A987FC}" destId="{C5CDE8A6-A075-4A2A-8C3D-70318BD7C1E4}" srcOrd="3" destOrd="0" parTransId="{974FADD1-F823-42F2-B71A-F4EA3E8C7483}" sibTransId="{16462EB0-8FEF-4494-B601-68CA25AD0BFC}"/>
    <dgm:cxn modelId="{FAE8A5B9-072B-4608-AC2C-0CB651FD28F0}" srcId="{2FA584FC-F851-458D-B9D4-02E319A987FC}" destId="{3E0BA838-58F4-4113-B318-17B6C68DF8A5}" srcOrd="5" destOrd="0" parTransId="{319439E4-4260-4049-AE10-CA29478932FB}" sibTransId="{0EE36A70-E9E8-492D-8996-0C46D3FC53E0}"/>
    <dgm:cxn modelId="{7DD89241-6788-4C09-B2B6-B75574F4CC99}" srcId="{2FA584FC-F851-458D-B9D4-02E319A987FC}" destId="{C20382D3-174E-4538-8AE0-AD438F6350D0}" srcOrd="4" destOrd="0" parTransId="{CBFA01EF-37DE-4717-A358-B29F54C8B241}" sibTransId="{0D900F75-B9D8-4B7C-BE10-14ABB19D7C6D}"/>
    <dgm:cxn modelId="{E06F0166-3528-4E2C-8AD7-50375DF49E7A}" srcId="{2FA584FC-F851-458D-B9D4-02E319A987FC}" destId="{C15339EC-6F35-4BCB-BF4B-838DDA5EC155}" srcOrd="0" destOrd="0" parTransId="{BB078C96-EBFD-42DD-95D6-0A584CB64122}" sibTransId="{7B4FC865-13E3-47C6-AB37-10618362F2A9}"/>
    <dgm:cxn modelId="{5EE21770-2E3B-48C7-A20A-A50C8CD7C511}" type="presOf" srcId="{3E0BA838-58F4-4113-B318-17B6C68DF8A5}" destId="{F3218878-C2BD-4AD2-9EF9-272957207551}" srcOrd="0" destOrd="0" presId="urn:microsoft.com/office/officeart/2008/layout/LinedList"/>
    <dgm:cxn modelId="{056730AD-1351-46B5-A2E1-B8DCE49D8C07}" srcId="{2FA584FC-F851-458D-B9D4-02E319A987FC}" destId="{D84F3F44-A82D-4A77-9266-116D77FFCCA3}" srcOrd="1" destOrd="0" parTransId="{FCF5E928-BF74-4D1F-8BB5-C830365B767A}" sibTransId="{7EA203C7-710D-4C10-9910-4C45C9839C27}"/>
    <dgm:cxn modelId="{EB0A9635-881F-4810-8476-420FD6CE9ABC}" type="presOf" srcId="{6329773F-AA1E-4E8F-AC91-9DD162E73579}" destId="{2D2984D4-8E71-4F33-BBB6-DCFD4A0DF80D}" srcOrd="0" destOrd="0" presId="urn:microsoft.com/office/officeart/2008/layout/LinedList"/>
    <dgm:cxn modelId="{3CD1CDBF-64CA-409B-B133-8E125730C2CF}" type="presParOf" srcId="{538B2003-4349-44A8-A82E-9C1771F778E0}" destId="{8F60ECBC-9373-41C6-BF87-7D1AB258BD4D}" srcOrd="0" destOrd="0" presId="urn:microsoft.com/office/officeart/2008/layout/LinedList"/>
    <dgm:cxn modelId="{64D63CB2-3089-4EA5-878C-CF41106121B8}" type="presParOf" srcId="{538B2003-4349-44A8-A82E-9C1771F778E0}" destId="{A98530D1-A237-493E-8DE9-FB5366711A5C}" srcOrd="1" destOrd="0" presId="urn:microsoft.com/office/officeart/2008/layout/LinedList"/>
    <dgm:cxn modelId="{A3902BC3-9AF9-41B2-9009-590AC4EC1B66}" type="presParOf" srcId="{A98530D1-A237-493E-8DE9-FB5366711A5C}" destId="{794CB70B-038F-41F4-A3CC-AD3F911DD54C}" srcOrd="0" destOrd="0" presId="urn:microsoft.com/office/officeart/2008/layout/LinedList"/>
    <dgm:cxn modelId="{9D61C074-4A10-4F6B-9421-300C1D088D7B}" type="presParOf" srcId="{A98530D1-A237-493E-8DE9-FB5366711A5C}" destId="{EDF58128-F2C9-4693-8CDF-78D20C8FD9CB}" srcOrd="1" destOrd="0" presId="urn:microsoft.com/office/officeart/2008/layout/LinedList"/>
    <dgm:cxn modelId="{DD0832A1-7AEE-455B-8859-0BE5153A873D}" type="presParOf" srcId="{538B2003-4349-44A8-A82E-9C1771F778E0}" destId="{4767C6E5-6A7C-4B31-947B-E17817F3C794}" srcOrd="2" destOrd="0" presId="urn:microsoft.com/office/officeart/2008/layout/LinedList"/>
    <dgm:cxn modelId="{41244962-8F8F-48E8-8620-591EA25F3205}" type="presParOf" srcId="{538B2003-4349-44A8-A82E-9C1771F778E0}" destId="{E58D0A30-814E-45AB-882A-7265A5154158}" srcOrd="3" destOrd="0" presId="urn:microsoft.com/office/officeart/2008/layout/LinedList"/>
    <dgm:cxn modelId="{4A2F8B16-D035-4D51-9839-4A1072C65A7D}" type="presParOf" srcId="{E58D0A30-814E-45AB-882A-7265A5154158}" destId="{157DCB5A-6927-4F07-B12F-A0AED3307E08}" srcOrd="0" destOrd="0" presId="urn:microsoft.com/office/officeart/2008/layout/LinedList"/>
    <dgm:cxn modelId="{38FC4F0F-A7CD-492C-8D75-3488FD28D782}" type="presParOf" srcId="{E58D0A30-814E-45AB-882A-7265A5154158}" destId="{BCBC9606-0656-47E5-AFB5-E40209FDD4B7}" srcOrd="1" destOrd="0" presId="urn:microsoft.com/office/officeart/2008/layout/LinedList"/>
    <dgm:cxn modelId="{0CB5A1C8-E215-43C5-BBDF-2492294737D6}" type="presParOf" srcId="{538B2003-4349-44A8-A82E-9C1771F778E0}" destId="{739FABE1-D1B3-4A0C-8DF3-8FC744433F60}" srcOrd="4" destOrd="0" presId="urn:microsoft.com/office/officeart/2008/layout/LinedList"/>
    <dgm:cxn modelId="{1896D260-0992-4A40-8FEF-6012E7549DD0}" type="presParOf" srcId="{538B2003-4349-44A8-A82E-9C1771F778E0}" destId="{CD47A53B-C3AD-4C34-9D49-CE75F4FBBC9C}" srcOrd="5" destOrd="0" presId="urn:microsoft.com/office/officeart/2008/layout/LinedList"/>
    <dgm:cxn modelId="{4413D788-B247-4CBA-AD09-A790A8C83DEA}" type="presParOf" srcId="{CD47A53B-C3AD-4C34-9D49-CE75F4FBBC9C}" destId="{2373C8E7-061D-49E2-96E2-D5E8FC0CA107}" srcOrd="0" destOrd="0" presId="urn:microsoft.com/office/officeart/2008/layout/LinedList"/>
    <dgm:cxn modelId="{12CEC51B-ADA9-47B6-BF8E-7C712DF42C05}" type="presParOf" srcId="{CD47A53B-C3AD-4C34-9D49-CE75F4FBBC9C}" destId="{9BCB1980-8D44-4AE6-BF64-BD5CFBC2B579}" srcOrd="1" destOrd="0" presId="urn:microsoft.com/office/officeart/2008/layout/LinedList"/>
    <dgm:cxn modelId="{EF919AC3-9827-49EF-9ECC-4E2B6721940B}" type="presParOf" srcId="{538B2003-4349-44A8-A82E-9C1771F778E0}" destId="{0EB46F19-51B5-4566-9EB1-590672A2E0CB}" srcOrd="6" destOrd="0" presId="urn:microsoft.com/office/officeart/2008/layout/LinedList"/>
    <dgm:cxn modelId="{11AA0E5A-EE22-4CE4-BC56-1931A87B606F}" type="presParOf" srcId="{538B2003-4349-44A8-A82E-9C1771F778E0}" destId="{A0093B14-FA0D-4D70-A53E-D4B6384B3359}" srcOrd="7" destOrd="0" presId="urn:microsoft.com/office/officeart/2008/layout/LinedList"/>
    <dgm:cxn modelId="{1422013F-A674-46A1-84C0-A7174A8F239B}" type="presParOf" srcId="{A0093B14-FA0D-4D70-A53E-D4B6384B3359}" destId="{D0D8FD61-206D-4DEE-9FB7-C682B05673B7}" srcOrd="0" destOrd="0" presId="urn:microsoft.com/office/officeart/2008/layout/LinedList"/>
    <dgm:cxn modelId="{83E313F7-6773-405A-B436-67324EF65857}" type="presParOf" srcId="{A0093B14-FA0D-4D70-A53E-D4B6384B3359}" destId="{1084F855-4A25-4F31-B43A-41573E33DE4D}" srcOrd="1" destOrd="0" presId="urn:microsoft.com/office/officeart/2008/layout/LinedList"/>
    <dgm:cxn modelId="{84552C57-D239-4104-9314-6751138AC4F6}" type="presParOf" srcId="{538B2003-4349-44A8-A82E-9C1771F778E0}" destId="{8E4F0E71-9C25-48E2-A3B9-AAE25C1683A6}" srcOrd="8" destOrd="0" presId="urn:microsoft.com/office/officeart/2008/layout/LinedList"/>
    <dgm:cxn modelId="{20979D56-612A-4E12-A603-D4C5566F8959}" type="presParOf" srcId="{538B2003-4349-44A8-A82E-9C1771F778E0}" destId="{CC28D8E1-BCB9-4B56-91B5-CA14A6415C57}" srcOrd="9" destOrd="0" presId="urn:microsoft.com/office/officeart/2008/layout/LinedList"/>
    <dgm:cxn modelId="{F1DACC7F-105D-4EF1-A5D7-FAE8E58D323F}" type="presParOf" srcId="{CC28D8E1-BCB9-4B56-91B5-CA14A6415C57}" destId="{60336210-C1E3-407A-9BC6-F3FFECC2F815}" srcOrd="0" destOrd="0" presId="urn:microsoft.com/office/officeart/2008/layout/LinedList"/>
    <dgm:cxn modelId="{1747B19D-D9E7-4D45-9A7C-5387A266ADA1}" type="presParOf" srcId="{CC28D8E1-BCB9-4B56-91B5-CA14A6415C57}" destId="{47F09326-68E2-497B-BF5B-7B666F0C3DCF}" srcOrd="1" destOrd="0" presId="urn:microsoft.com/office/officeart/2008/layout/LinedList"/>
    <dgm:cxn modelId="{F2ED6CB0-5DC4-4071-8A2E-8B9C446A7EE9}" type="presParOf" srcId="{538B2003-4349-44A8-A82E-9C1771F778E0}" destId="{100BF7BB-9181-4079-BE96-B70EF03F422A}" srcOrd="10" destOrd="0" presId="urn:microsoft.com/office/officeart/2008/layout/LinedList"/>
    <dgm:cxn modelId="{6CF3F543-B3C6-41FB-89BD-76AD56C45021}" type="presParOf" srcId="{538B2003-4349-44A8-A82E-9C1771F778E0}" destId="{ED070DE3-5B14-4225-B157-FB9B0B3CE696}" srcOrd="11" destOrd="0" presId="urn:microsoft.com/office/officeart/2008/layout/LinedList"/>
    <dgm:cxn modelId="{1DEE8D23-D8F8-4EB3-85DC-15E3E80F964C}" type="presParOf" srcId="{ED070DE3-5B14-4225-B157-FB9B0B3CE696}" destId="{F3218878-C2BD-4AD2-9EF9-272957207551}" srcOrd="0" destOrd="0" presId="urn:microsoft.com/office/officeart/2008/layout/LinedList"/>
    <dgm:cxn modelId="{7C776E3A-7A65-469F-8351-D10D3446D73D}" type="presParOf" srcId="{ED070DE3-5B14-4225-B157-FB9B0B3CE696}" destId="{092BB2B6-21B8-49CD-99EE-51F076594CF4}" srcOrd="1" destOrd="0" presId="urn:microsoft.com/office/officeart/2008/layout/LinedList"/>
    <dgm:cxn modelId="{A11157E5-65AA-45BF-8966-7DA8DE0FB40D}" type="presParOf" srcId="{538B2003-4349-44A8-A82E-9C1771F778E0}" destId="{1EC9F1C7-E6E7-43C1-A01E-857BEAA33E1D}" srcOrd="12" destOrd="0" presId="urn:microsoft.com/office/officeart/2008/layout/LinedList"/>
    <dgm:cxn modelId="{40EB391C-1F07-4280-8FE3-736865856F05}" type="presParOf" srcId="{538B2003-4349-44A8-A82E-9C1771F778E0}" destId="{649D72A1-636C-4BCD-9DA3-8BA76293C2D5}" srcOrd="13" destOrd="0" presId="urn:microsoft.com/office/officeart/2008/layout/LinedList"/>
    <dgm:cxn modelId="{2F095376-5A89-4A59-9576-A7224206A6BB}" type="presParOf" srcId="{649D72A1-636C-4BCD-9DA3-8BA76293C2D5}" destId="{2D2984D4-8E71-4F33-BBB6-DCFD4A0DF80D}" srcOrd="0" destOrd="0" presId="urn:microsoft.com/office/officeart/2008/layout/LinedList"/>
    <dgm:cxn modelId="{383DC79E-52E3-4275-A7CF-5FB4424CEE8B}" type="presParOf" srcId="{649D72A1-636C-4BCD-9DA3-8BA76293C2D5}" destId="{79A3223B-168B-4472-BCFC-1BAD66BB720B}" srcOrd="1" destOrd="0" presId="urn:microsoft.com/office/officeart/2008/layout/LinedList"/>
    <dgm:cxn modelId="{CD5F3286-610E-4643-B786-0CD411D16D70}" type="presParOf" srcId="{538B2003-4349-44A8-A82E-9C1771F778E0}" destId="{0A7460A7-9ABB-4A66-AD82-EA6D20DDE9AF}" srcOrd="14" destOrd="0" presId="urn:microsoft.com/office/officeart/2008/layout/LinedList"/>
    <dgm:cxn modelId="{950A4177-0621-4141-BD04-640EB2E6EA9E}" type="presParOf" srcId="{538B2003-4349-44A8-A82E-9C1771F778E0}" destId="{17C41CDE-6D9A-46F6-9550-6992EF2884C4}" srcOrd="15" destOrd="0" presId="urn:microsoft.com/office/officeart/2008/layout/LinedList"/>
    <dgm:cxn modelId="{2B36039A-A6DD-4B97-B9FD-B72241EAD141}" type="presParOf" srcId="{17C41CDE-6D9A-46F6-9550-6992EF2884C4}" destId="{06FEFBF1-A5C5-4073-8875-2343EF7BDCCF}" srcOrd="0" destOrd="0" presId="urn:microsoft.com/office/officeart/2008/layout/LinedList"/>
    <dgm:cxn modelId="{956BF06F-200A-4A74-8F3C-3AAEB73F7A58}" type="presParOf" srcId="{17C41CDE-6D9A-46F6-9550-6992EF2884C4}" destId="{3512DB09-F611-4C2E-BB4F-E65063C476B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3.xml><?xml version="1.0" encoding="utf-8"?>
<dgm:dataModel xmlns:dgm="http://schemas.openxmlformats.org/drawingml/2006/diagram" xmlns:a="http://schemas.openxmlformats.org/drawingml/2006/main">
  <dgm:ptLst>
    <dgm:pt modelId="{2EAD34B3-229B-4E74-8984-925A14921571}" type="doc">
      <dgm:prSet loTypeId="urn:microsoft.com/office/officeart/2008/layout/BendingPictureCaption" loCatId="picture" qsTypeId="urn:microsoft.com/office/officeart/2005/8/quickstyle/simple3" qsCatId="simple" csTypeId="urn:microsoft.com/office/officeart/2005/8/colors/accent1_2" csCatId="accent1" phldr="0"/>
      <dgm:spPr/>
      <dgm:t>
        <a:bodyPr/>
        <a:lstStyle/>
        <a:p>
          <a:endParaRPr lang="it-IT"/>
        </a:p>
      </dgm:t>
    </dgm:pt>
    <dgm:pt modelId="{FC7BAF23-F309-4142-A46C-FE1F13AC7348}">
      <dgm:prSet phldrT="[Testo]" phldr="1"/>
      <dgm:spPr/>
      <dgm:t>
        <a:bodyPr/>
        <a:lstStyle/>
        <a:p>
          <a:endParaRPr lang="it-IT"/>
        </a:p>
      </dgm:t>
    </dgm:pt>
    <dgm:pt modelId="{E452CB96-2620-46FB-B48A-217EFD660FC5}" type="parTrans" cxnId="{C8D8B4A0-4CF0-4BF8-976E-D9873EFBEAE2}">
      <dgm:prSet/>
      <dgm:spPr/>
      <dgm:t>
        <a:bodyPr/>
        <a:lstStyle/>
        <a:p>
          <a:endParaRPr lang="it-IT"/>
        </a:p>
      </dgm:t>
    </dgm:pt>
    <dgm:pt modelId="{3BE2D400-3C56-4C2F-8E21-5ADDC18ED1D6}" type="sibTrans" cxnId="{C8D8B4A0-4CF0-4BF8-976E-D9873EFBEAE2}">
      <dgm:prSet/>
      <dgm:spPr/>
      <dgm:t>
        <a:bodyPr/>
        <a:lstStyle/>
        <a:p>
          <a:endParaRPr lang="it-IT"/>
        </a:p>
      </dgm:t>
    </dgm:pt>
    <dgm:pt modelId="{235ED40E-7FA8-4869-8F9F-AC3FAF46AC21}">
      <dgm:prSet phldrT="[Testo]" phldr="1"/>
      <dgm:spPr/>
      <dgm:t>
        <a:bodyPr/>
        <a:lstStyle/>
        <a:p>
          <a:endParaRPr lang="it-IT"/>
        </a:p>
      </dgm:t>
    </dgm:pt>
    <dgm:pt modelId="{92E58E85-2153-45B2-8588-9230B2AEDDE7}" type="parTrans" cxnId="{E993542E-4CE4-466E-AE38-5283C5EF651B}">
      <dgm:prSet/>
      <dgm:spPr/>
      <dgm:t>
        <a:bodyPr/>
        <a:lstStyle/>
        <a:p>
          <a:endParaRPr lang="it-IT"/>
        </a:p>
      </dgm:t>
    </dgm:pt>
    <dgm:pt modelId="{0CE59DB9-0975-4847-99E9-DBFC78E2D6AD}" type="sibTrans" cxnId="{E993542E-4CE4-466E-AE38-5283C5EF651B}">
      <dgm:prSet/>
      <dgm:spPr/>
      <dgm:t>
        <a:bodyPr/>
        <a:lstStyle/>
        <a:p>
          <a:endParaRPr lang="it-IT"/>
        </a:p>
      </dgm:t>
    </dgm:pt>
    <dgm:pt modelId="{728B3883-0549-46F4-B57A-37185A6AF01F}" type="pres">
      <dgm:prSet presAssocID="{2EAD34B3-229B-4E74-8984-925A14921571}" presName="diagram" presStyleCnt="0">
        <dgm:presLayoutVars>
          <dgm:dir/>
        </dgm:presLayoutVars>
      </dgm:prSet>
      <dgm:spPr/>
    </dgm:pt>
    <dgm:pt modelId="{540ED444-BD0A-4998-A0B3-3B476710C3E3}" type="pres">
      <dgm:prSet presAssocID="{FC7BAF23-F309-4142-A46C-FE1F13AC7348}" presName="composite" presStyleCnt="0"/>
      <dgm:spPr/>
    </dgm:pt>
    <dgm:pt modelId="{18D2B4C9-C552-4C24-8BED-8A33F118966C}" type="pres">
      <dgm:prSet presAssocID="{FC7BAF23-F309-4142-A46C-FE1F13AC7348}" presName="Image" presStyleLbl="bgShp" presStyleIdx="0" presStyleCnt="2"/>
      <dgm:spPr/>
    </dgm:pt>
    <dgm:pt modelId="{8C80A594-B454-46D4-9B3B-8B5C1876F5AB}" type="pres">
      <dgm:prSet presAssocID="{FC7BAF23-F309-4142-A46C-FE1F13AC7348}" presName="Parent" presStyleLbl="node0" presStyleIdx="0" presStyleCnt="2">
        <dgm:presLayoutVars>
          <dgm:bulletEnabled val="1"/>
        </dgm:presLayoutVars>
      </dgm:prSet>
      <dgm:spPr/>
    </dgm:pt>
    <dgm:pt modelId="{739E58BF-93B4-4878-82FE-69925BCC21A9}" type="pres">
      <dgm:prSet presAssocID="{3BE2D400-3C56-4C2F-8E21-5ADDC18ED1D6}" presName="sibTrans" presStyleCnt="0"/>
      <dgm:spPr/>
    </dgm:pt>
    <dgm:pt modelId="{B9E002BF-C4E3-4455-83A4-623BC736F146}" type="pres">
      <dgm:prSet presAssocID="{235ED40E-7FA8-4869-8F9F-AC3FAF46AC21}" presName="composite" presStyleCnt="0"/>
      <dgm:spPr/>
    </dgm:pt>
    <dgm:pt modelId="{DCFEEB01-74BE-4AD2-9AEA-D66C1475193B}" type="pres">
      <dgm:prSet presAssocID="{235ED40E-7FA8-4869-8F9F-AC3FAF46AC21}" presName="Image" presStyleLbl="bgShp" presStyleIdx="1" presStyleCnt="2"/>
      <dgm:spPr/>
    </dgm:pt>
    <dgm:pt modelId="{9A4B8B21-C7A7-40C0-BB2D-7795F03A156F}" type="pres">
      <dgm:prSet presAssocID="{235ED40E-7FA8-4869-8F9F-AC3FAF46AC21}" presName="Parent" presStyleLbl="node0" presStyleIdx="1" presStyleCnt="2">
        <dgm:presLayoutVars>
          <dgm:bulletEnabled val="1"/>
        </dgm:presLayoutVars>
      </dgm:prSet>
      <dgm:spPr/>
    </dgm:pt>
  </dgm:ptLst>
  <dgm:cxnLst>
    <dgm:cxn modelId="{4DA8EF6E-4A59-4188-876D-A368F94322B0}" type="presOf" srcId="{235ED40E-7FA8-4869-8F9F-AC3FAF46AC21}" destId="{9A4B8B21-C7A7-40C0-BB2D-7795F03A156F}" srcOrd="0" destOrd="0" presId="urn:microsoft.com/office/officeart/2008/layout/BendingPictureCaption"/>
    <dgm:cxn modelId="{E993542E-4CE4-466E-AE38-5283C5EF651B}" srcId="{2EAD34B3-229B-4E74-8984-925A14921571}" destId="{235ED40E-7FA8-4869-8F9F-AC3FAF46AC21}" srcOrd="1" destOrd="0" parTransId="{92E58E85-2153-45B2-8588-9230B2AEDDE7}" sibTransId="{0CE59DB9-0975-4847-99E9-DBFC78E2D6AD}"/>
    <dgm:cxn modelId="{C8D8B4A0-4CF0-4BF8-976E-D9873EFBEAE2}" srcId="{2EAD34B3-229B-4E74-8984-925A14921571}" destId="{FC7BAF23-F309-4142-A46C-FE1F13AC7348}" srcOrd="0" destOrd="0" parTransId="{E452CB96-2620-46FB-B48A-217EFD660FC5}" sibTransId="{3BE2D400-3C56-4C2F-8E21-5ADDC18ED1D6}"/>
    <dgm:cxn modelId="{482B446A-06B3-442C-A0F9-A9FF31F0C312}" type="presOf" srcId="{FC7BAF23-F309-4142-A46C-FE1F13AC7348}" destId="{8C80A594-B454-46D4-9B3B-8B5C1876F5AB}" srcOrd="0" destOrd="0" presId="urn:microsoft.com/office/officeart/2008/layout/BendingPictureCaption"/>
    <dgm:cxn modelId="{2E3313BB-486A-4D6F-9689-9516ACAF421B}" type="presOf" srcId="{2EAD34B3-229B-4E74-8984-925A14921571}" destId="{728B3883-0549-46F4-B57A-37185A6AF01F}" srcOrd="0" destOrd="0" presId="urn:microsoft.com/office/officeart/2008/layout/BendingPictureCaption"/>
    <dgm:cxn modelId="{5B300557-D768-4BEA-A90E-2B0AF26B2717}" type="presParOf" srcId="{728B3883-0549-46F4-B57A-37185A6AF01F}" destId="{540ED444-BD0A-4998-A0B3-3B476710C3E3}" srcOrd="0" destOrd="0" presId="urn:microsoft.com/office/officeart/2008/layout/BendingPictureCaption"/>
    <dgm:cxn modelId="{52D20271-2323-403F-9A3A-DFD888DAA6B8}" type="presParOf" srcId="{540ED444-BD0A-4998-A0B3-3B476710C3E3}" destId="{18D2B4C9-C552-4C24-8BED-8A33F118966C}" srcOrd="0" destOrd="0" presId="urn:microsoft.com/office/officeart/2008/layout/BendingPictureCaption"/>
    <dgm:cxn modelId="{56AB747F-A75D-489F-9270-E22E450FFFD6}" type="presParOf" srcId="{540ED444-BD0A-4998-A0B3-3B476710C3E3}" destId="{8C80A594-B454-46D4-9B3B-8B5C1876F5AB}" srcOrd="1" destOrd="0" presId="urn:microsoft.com/office/officeart/2008/layout/BendingPictureCaption"/>
    <dgm:cxn modelId="{07D64445-F91F-4A7D-A174-B0EA04A912BE}" type="presParOf" srcId="{728B3883-0549-46F4-B57A-37185A6AF01F}" destId="{739E58BF-93B4-4878-82FE-69925BCC21A9}" srcOrd="1" destOrd="0" presId="urn:microsoft.com/office/officeart/2008/layout/BendingPictureCaption"/>
    <dgm:cxn modelId="{5D748406-F209-4812-A724-A83B46868DFB}" type="presParOf" srcId="{728B3883-0549-46F4-B57A-37185A6AF01F}" destId="{B9E002BF-C4E3-4455-83A4-623BC736F146}" srcOrd="2" destOrd="0" presId="urn:microsoft.com/office/officeart/2008/layout/BendingPictureCaption"/>
    <dgm:cxn modelId="{EC08083B-B196-426C-8059-40E6D794B405}" type="presParOf" srcId="{B9E002BF-C4E3-4455-83A4-623BC736F146}" destId="{DCFEEB01-74BE-4AD2-9AEA-D66C1475193B}" srcOrd="0" destOrd="0" presId="urn:microsoft.com/office/officeart/2008/layout/BendingPictureCaption"/>
    <dgm:cxn modelId="{2B7FBA3B-56DA-4993-8FE6-6BE01FFC8925}" type="presParOf" srcId="{B9E002BF-C4E3-4455-83A4-623BC736F146}" destId="{9A4B8B21-C7A7-40C0-BB2D-7795F03A156F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4.xml><?xml version="1.0" encoding="utf-8"?>
<dgm:dataModel xmlns:dgm="http://schemas.openxmlformats.org/drawingml/2006/diagram" xmlns:a="http://schemas.openxmlformats.org/drawingml/2006/main">
  <dgm:ptLst>
    <dgm:pt modelId="{2278DBD9-F18D-4CD5-935D-D5ABB3753DAB}" type="doc">
      <dgm:prSet loTypeId="urn:microsoft.com/office/officeart/2005/8/layout/vList4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A46B6512-9579-4179-8335-C60D23D7B0D2}">
      <dgm:prSet/>
      <dgm:spPr/>
      <dgm:t>
        <a:bodyPr/>
        <a:lstStyle/>
        <a:p>
          <a:pPr rtl="0"/>
          <a:r>
            <a:rPr lang="it-IT" b="1" i="0" baseline="0" dirty="0" smtClean="0"/>
            <a:t>Finalità del collaudo e verifica di conformità</a:t>
          </a:r>
          <a:r>
            <a:rPr lang="it-IT" b="0" i="0" baseline="0" dirty="0" smtClean="0"/>
            <a:t>: Si applicano rispettivamente ai lavori e ai servizi/forniture, certificando il rispetto delle caratteristiche tecniche, qualitative, economiche e temporali previste dal contratto.</a:t>
          </a:r>
          <a:endParaRPr lang="it-IT" dirty="0"/>
        </a:p>
      </dgm:t>
    </dgm:pt>
    <dgm:pt modelId="{135D9A7D-6B55-437F-8B3C-087462C37B0A}" type="parTrans" cxnId="{3AB1B937-8BD3-4A23-8EC0-39932011F594}">
      <dgm:prSet/>
      <dgm:spPr/>
      <dgm:t>
        <a:bodyPr/>
        <a:lstStyle/>
        <a:p>
          <a:endParaRPr lang="it-IT"/>
        </a:p>
      </dgm:t>
    </dgm:pt>
    <dgm:pt modelId="{1B734BBC-B4F3-4211-AF5E-DF9386DA444D}" type="sibTrans" cxnId="{3AB1B937-8BD3-4A23-8EC0-39932011F594}">
      <dgm:prSet/>
      <dgm:spPr/>
      <dgm:t>
        <a:bodyPr/>
        <a:lstStyle/>
        <a:p>
          <a:endParaRPr lang="it-IT"/>
        </a:p>
      </dgm:t>
    </dgm:pt>
    <dgm:pt modelId="{CBA1534D-7E2E-43B6-BA00-60B2206AFE14}">
      <dgm:prSet/>
      <dgm:spPr/>
      <dgm:t>
        <a:bodyPr/>
        <a:lstStyle/>
        <a:p>
          <a:pPr rtl="0"/>
          <a:r>
            <a:rPr lang="it-IT" b="1" i="0" baseline="0" smtClean="0"/>
            <a:t>Tempistiche</a:t>
          </a:r>
          <a:r>
            <a:rPr lang="it-IT" b="0" i="0" baseline="0" smtClean="0"/>
            <a:t>: Il collaudo o la verifica devono essere completati entro sei mesi dalla fine dei lavori/prestazioni, salvo eccezioni complesse (fino a un anno). Il certificato di collaudo è inizialmente provvisorio e diventa definitivo dopo due anni.</a:t>
          </a:r>
          <a:endParaRPr lang="it-IT"/>
        </a:p>
      </dgm:t>
    </dgm:pt>
    <dgm:pt modelId="{73ED1BA3-112F-4941-8BFB-9ADFC43B6939}" type="parTrans" cxnId="{F767BACE-7F5B-4896-BCBC-E8263B5E6F34}">
      <dgm:prSet/>
      <dgm:spPr/>
      <dgm:t>
        <a:bodyPr/>
        <a:lstStyle/>
        <a:p>
          <a:endParaRPr lang="it-IT"/>
        </a:p>
      </dgm:t>
    </dgm:pt>
    <dgm:pt modelId="{AADA46D2-8C79-4202-AAE4-CDEF0CA6B115}" type="sibTrans" cxnId="{F767BACE-7F5B-4896-BCBC-E8263B5E6F34}">
      <dgm:prSet/>
      <dgm:spPr/>
      <dgm:t>
        <a:bodyPr/>
        <a:lstStyle/>
        <a:p>
          <a:endParaRPr lang="it-IT"/>
        </a:p>
      </dgm:t>
    </dgm:pt>
    <dgm:pt modelId="{B9480E5F-5F85-4BAA-92C8-A07E50B83E76}">
      <dgm:prSet/>
      <dgm:spPr/>
      <dgm:t>
        <a:bodyPr/>
        <a:lstStyle/>
        <a:p>
          <a:pPr rtl="0"/>
          <a:r>
            <a:rPr lang="it-IT" b="1" i="0" baseline="0" smtClean="0"/>
            <a:t>Responsabilità dell'appaltatore</a:t>
          </a:r>
          <a:r>
            <a:rPr lang="it-IT" b="0" i="0" baseline="0" smtClean="0"/>
            <a:t>: L'appaltatore risponde per difetti e vizi dell'opera segnalati prima che il certificato di collaudo diventi definitivo.</a:t>
          </a:r>
          <a:endParaRPr lang="it-IT"/>
        </a:p>
      </dgm:t>
    </dgm:pt>
    <dgm:pt modelId="{26839B71-6D2C-439E-8B09-1A45DD8EBC8F}" type="parTrans" cxnId="{E974FA9F-5D51-493A-8500-2B6D3F3CF8C8}">
      <dgm:prSet/>
      <dgm:spPr/>
      <dgm:t>
        <a:bodyPr/>
        <a:lstStyle/>
        <a:p>
          <a:endParaRPr lang="it-IT"/>
        </a:p>
      </dgm:t>
    </dgm:pt>
    <dgm:pt modelId="{3E8ADDC0-B10A-4851-9B74-A6BBA5A6020E}" type="sibTrans" cxnId="{E974FA9F-5D51-493A-8500-2B6D3F3CF8C8}">
      <dgm:prSet/>
      <dgm:spPr/>
      <dgm:t>
        <a:bodyPr/>
        <a:lstStyle/>
        <a:p>
          <a:endParaRPr lang="it-IT"/>
        </a:p>
      </dgm:t>
    </dgm:pt>
    <dgm:pt modelId="{F14CD48B-5DD4-4778-94B4-4D38E6F81CA6}">
      <dgm:prSet/>
      <dgm:spPr/>
      <dgm:t>
        <a:bodyPr/>
        <a:lstStyle/>
        <a:p>
          <a:pPr rtl="0"/>
          <a:r>
            <a:rPr lang="it-IT" b="1" i="0" baseline="0" smtClean="0"/>
            <a:t>Nomina dei collaudatori</a:t>
          </a:r>
          <a:r>
            <a:rPr lang="it-IT" b="0" i="0" baseline="0" smtClean="0"/>
            <a:t>: Le amministrazioni pubbliche nominano da uno a tre collaudatori interni o di altre amministrazioni, qualificati e indipendenti. In caso di carenza di personale o complessità tecnica, il collaudo può essere affidato secondo le modalità del codice.</a:t>
          </a:r>
          <a:endParaRPr lang="it-IT"/>
        </a:p>
      </dgm:t>
    </dgm:pt>
    <dgm:pt modelId="{7EB185C2-1CBC-4B63-AB07-F7D6DCB349F9}" type="parTrans" cxnId="{D8C6F20A-A370-4845-B40D-9A78A9A49197}">
      <dgm:prSet/>
      <dgm:spPr/>
      <dgm:t>
        <a:bodyPr/>
        <a:lstStyle/>
        <a:p>
          <a:endParaRPr lang="it-IT"/>
        </a:p>
      </dgm:t>
    </dgm:pt>
    <dgm:pt modelId="{E55A9755-496C-472B-8E8E-C57C7E96499B}" type="sibTrans" cxnId="{D8C6F20A-A370-4845-B40D-9A78A9A49197}">
      <dgm:prSet/>
      <dgm:spPr/>
      <dgm:t>
        <a:bodyPr/>
        <a:lstStyle/>
        <a:p>
          <a:endParaRPr lang="it-IT"/>
        </a:p>
      </dgm:t>
    </dgm:pt>
    <dgm:pt modelId="{B09D74FA-9272-4D91-89B1-C22B227A938B}">
      <dgm:prSet/>
      <dgm:spPr/>
      <dgm:t>
        <a:bodyPr/>
        <a:lstStyle/>
        <a:p>
          <a:pPr rtl="0"/>
          <a:r>
            <a:rPr lang="it-IT" b="1" i="0" baseline="0" smtClean="0"/>
            <a:t>Verifica per servizi e forniture</a:t>
          </a:r>
          <a:r>
            <a:rPr lang="it-IT" b="0" i="0" baseline="0" smtClean="0"/>
            <a:t>: Di norma svolta dal RUP o direttore dell’esecuzione. Per appalti complessi o tecnologici, possono essere nominati verificatori esterni.</a:t>
          </a:r>
          <a:endParaRPr lang="it-IT"/>
        </a:p>
      </dgm:t>
    </dgm:pt>
    <dgm:pt modelId="{BC4A63CA-9343-4E42-8EC7-29A9C415903C}" type="parTrans" cxnId="{2B1D5E38-6FBB-4B91-9476-99F8A32F2480}">
      <dgm:prSet/>
      <dgm:spPr/>
      <dgm:t>
        <a:bodyPr/>
        <a:lstStyle/>
        <a:p>
          <a:endParaRPr lang="it-IT"/>
        </a:p>
      </dgm:t>
    </dgm:pt>
    <dgm:pt modelId="{D067010D-9A17-41BD-9958-A56806B20B46}" type="sibTrans" cxnId="{2B1D5E38-6FBB-4B91-9476-99F8A32F2480}">
      <dgm:prSet/>
      <dgm:spPr/>
      <dgm:t>
        <a:bodyPr/>
        <a:lstStyle/>
        <a:p>
          <a:endParaRPr lang="it-IT"/>
        </a:p>
      </dgm:t>
    </dgm:pt>
    <dgm:pt modelId="{3612976E-32AC-4221-BDCF-AAA3E02C3DF0}">
      <dgm:prSet/>
      <dgm:spPr/>
      <dgm:t>
        <a:bodyPr/>
        <a:lstStyle/>
        <a:p>
          <a:pPr rtl="0"/>
          <a:r>
            <a:rPr lang="it-IT" b="1" i="0" baseline="0" smtClean="0"/>
            <a:t>Conflitti di interesse</a:t>
          </a:r>
          <a:r>
            <a:rPr lang="it-IT" b="0" i="0" baseline="0" smtClean="0"/>
            <a:t>: Non possono svolgere collaudo/verifica persone con conflitti di interesse, magistrati o dipendenti che abbiano avuto legami diretti con gli operatori economici coinvolti nel contratto.</a:t>
          </a:r>
          <a:endParaRPr lang="it-IT"/>
        </a:p>
      </dgm:t>
    </dgm:pt>
    <dgm:pt modelId="{098368E9-3977-4199-920A-F54FEE2476C0}" type="parTrans" cxnId="{99C81017-8CD4-4ED0-9463-97F44D938D60}">
      <dgm:prSet/>
      <dgm:spPr/>
      <dgm:t>
        <a:bodyPr/>
        <a:lstStyle/>
        <a:p>
          <a:endParaRPr lang="it-IT"/>
        </a:p>
      </dgm:t>
    </dgm:pt>
    <dgm:pt modelId="{667D5D21-0092-48DF-9060-84D2C66BEF2C}" type="sibTrans" cxnId="{99C81017-8CD4-4ED0-9463-97F44D938D60}">
      <dgm:prSet/>
      <dgm:spPr/>
      <dgm:t>
        <a:bodyPr/>
        <a:lstStyle/>
        <a:p>
          <a:endParaRPr lang="it-IT"/>
        </a:p>
      </dgm:t>
    </dgm:pt>
    <dgm:pt modelId="{04881BE8-FF34-4B1D-BA0D-0830DBC553F6}">
      <dgm:prSet/>
      <dgm:spPr/>
      <dgm:t>
        <a:bodyPr/>
        <a:lstStyle/>
        <a:p>
          <a:pPr rtl="0"/>
          <a:r>
            <a:rPr lang="it-IT" b="1" i="0" baseline="0" smtClean="0"/>
            <a:t>Certificati sostitutivi</a:t>
          </a:r>
          <a:r>
            <a:rPr lang="it-IT" b="0" i="0" baseline="0" smtClean="0"/>
            <a:t>: Il certificato di regolare esecuzione può sostituire il certificato di collaudo o conformità in determinate condizioni.</a:t>
          </a:r>
          <a:endParaRPr lang="it-IT"/>
        </a:p>
      </dgm:t>
    </dgm:pt>
    <dgm:pt modelId="{D6535E89-2086-42A1-BED3-8AF8B93D2B4F}" type="parTrans" cxnId="{74A76A9C-5CCE-45FC-ADC1-A1CF8C827F6E}">
      <dgm:prSet/>
      <dgm:spPr/>
      <dgm:t>
        <a:bodyPr/>
        <a:lstStyle/>
        <a:p>
          <a:endParaRPr lang="it-IT"/>
        </a:p>
      </dgm:t>
    </dgm:pt>
    <dgm:pt modelId="{9C7B1527-A04D-478C-90C7-0116BC1D20D4}" type="sibTrans" cxnId="{74A76A9C-5CCE-45FC-ADC1-A1CF8C827F6E}">
      <dgm:prSet/>
      <dgm:spPr/>
      <dgm:t>
        <a:bodyPr/>
        <a:lstStyle/>
        <a:p>
          <a:endParaRPr lang="it-IT"/>
        </a:p>
      </dgm:t>
    </dgm:pt>
    <dgm:pt modelId="{F9EEF6AB-B775-4704-872B-8476033FD168}">
      <dgm:prSet/>
      <dgm:spPr/>
      <dgm:t>
        <a:bodyPr/>
        <a:lstStyle/>
        <a:p>
          <a:pPr rtl="0"/>
          <a:r>
            <a:rPr lang="it-IT" b="1" i="0" baseline="0" smtClean="0"/>
            <a:t>Beni culturali</a:t>
          </a:r>
          <a:r>
            <a:rPr lang="it-IT" b="0" i="0" baseline="0" smtClean="0"/>
            <a:t>: È previsto un consuntivo scientifico e aggiornamenti per il ciclo di vita dell'opera, redatti da professionisti specifici (ad esempio restauratori o archeologi).</a:t>
          </a:r>
          <a:endParaRPr lang="it-IT"/>
        </a:p>
      </dgm:t>
    </dgm:pt>
    <dgm:pt modelId="{D4832F10-CFC8-4223-847D-A75A9A3AF4C8}" type="parTrans" cxnId="{2D29C96B-2089-4BBB-9B9C-757614B85F05}">
      <dgm:prSet/>
      <dgm:spPr/>
      <dgm:t>
        <a:bodyPr/>
        <a:lstStyle/>
        <a:p>
          <a:endParaRPr lang="it-IT"/>
        </a:p>
      </dgm:t>
    </dgm:pt>
    <dgm:pt modelId="{7B75ADF0-549E-427F-9EAF-7666BDBB3A09}" type="sibTrans" cxnId="{2D29C96B-2089-4BBB-9B9C-757614B85F05}">
      <dgm:prSet/>
      <dgm:spPr/>
      <dgm:t>
        <a:bodyPr/>
        <a:lstStyle/>
        <a:p>
          <a:endParaRPr lang="it-IT"/>
        </a:p>
      </dgm:t>
    </dgm:pt>
    <dgm:pt modelId="{2F4677C0-E9B7-4E5D-8D6B-2C4BA75F44CD}">
      <dgm:prSet/>
      <dgm:spPr/>
      <dgm:t>
        <a:bodyPr/>
        <a:lstStyle/>
        <a:p>
          <a:pPr rtl="0"/>
          <a:r>
            <a:rPr lang="it-IT" b="1" i="0" baseline="0" smtClean="0"/>
            <a:t>Verifiche tecniche obbligatorie</a:t>
          </a:r>
          <a:r>
            <a:rPr lang="it-IT" b="0" i="0" baseline="0" smtClean="0"/>
            <a:t>: Disposte dalla direzione lavori o collaudatori, le spese relative sono previste nel quadro economico e non soggette a ribasso.</a:t>
          </a:r>
          <a:endParaRPr lang="it-IT"/>
        </a:p>
      </dgm:t>
    </dgm:pt>
    <dgm:pt modelId="{E4C8EAFE-9D6C-441A-BF48-6F84D6CF8C2A}" type="parTrans" cxnId="{BEACC45D-7FFA-4BA2-9F2D-C49AC3E85231}">
      <dgm:prSet/>
      <dgm:spPr/>
      <dgm:t>
        <a:bodyPr/>
        <a:lstStyle/>
        <a:p>
          <a:endParaRPr lang="it-IT"/>
        </a:p>
      </dgm:t>
    </dgm:pt>
    <dgm:pt modelId="{6BEFA47D-EA7E-464B-AD9F-330956DC110B}" type="sibTrans" cxnId="{BEACC45D-7FFA-4BA2-9F2D-C49AC3E85231}">
      <dgm:prSet/>
      <dgm:spPr/>
      <dgm:t>
        <a:bodyPr/>
        <a:lstStyle/>
        <a:p>
          <a:endParaRPr lang="it-IT"/>
        </a:p>
      </dgm:t>
    </dgm:pt>
    <dgm:pt modelId="{0F693A86-7129-4977-B6E0-8FFBD43FD50C}" type="pres">
      <dgm:prSet presAssocID="{2278DBD9-F18D-4CD5-935D-D5ABB3753DAB}" presName="linear" presStyleCnt="0">
        <dgm:presLayoutVars>
          <dgm:dir/>
          <dgm:resizeHandles val="exact"/>
        </dgm:presLayoutVars>
      </dgm:prSet>
      <dgm:spPr/>
    </dgm:pt>
    <dgm:pt modelId="{41171C93-5CC5-454C-8563-97B829BCB4A3}" type="pres">
      <dgm:prSet presAssocID="{A46B6512-9579-4179-8335-C60D23D7B0D2}" presName="comp" presStyleCnt="0"/>
      <dgm:spPr/>
    </dgm:pt>
    <dgm:pt modelId="{33EF2A1C-FE73-4E14-9FD8-3D3A46238988}" type="pres">
      <dgm:prSet presAssocID="{A46B6512-9579-4179-8335-C60D23D7B0D2}" presName="box" presStyleLbl="node1" presStyleIdx="0" presStyleCnt="9" custLinFactNeighborX="1799" custLinFactNeighborY="-6113"/>
      <dgm:spPr/>
    </dgm:pt>
    <dgm:pt modelId="{35291AC1-5F08-40E8-93DD-4FAE811B47BF}" type="pres">
      <dgm:prSet presAssocID="{A46B6512-9579-4179-8335-C60D23D7B0D2}" presName="img" presStyleLbl="fgImgPlace1" presStyleIdx="0" presStyleCnt="9"/>
      <dgm:spPr/>
    </dgm:pt>
    <dgm:pt modelId="{FA47DB04-9C62-4F28-A4BE-80A2E19CAA98}" type="pres">
      <dgm:prSet presAssocID="{A46B6512-9579-4179-8335-C60D23D7B0D2}" presName="text" presStyleLbl="node1" presStyleIdx="0" presStyleCnt="9">
        <dgm:presLayoutVars>
          <dgm:bulletEnabled val="1"/>
        </dgm:presLayoutVars>
      </dgm:prSet>
      <dgm:spPr/>
    </dgm:pt>
    <dgm:pt modelId="{5A98FED7-1938-4010-A9D5-A6F1BB39C5DB}" type="pres">
      <dgm:prSet presAssocID="{1B734BBC-B4F3-4211-AF5E-DF9386DA444D}" presName="spacer" presStyleCnt="0"/>
      <dgm:spPr/>
    </dgm:pt>
    <dgm:pt modelId="{28C56405-B19C-4D7D-B4A0-72B703E1D067}" type="pres">
      <dgm:prSet presAssocID="{CBA1534D-7E2E-43B6-BA00-60B2206AFE14}" presName="comp" presStyleCnt="0"/>
      <dgm:spPr/>
    </dgm:pt>
    <dgm:pt modelId="{057E93A3-7647-4A7B-B684-04A4D3373B53}" type="pres">
      <dgm:prSet presAssocID="{CBA1534D-7E2E-43B6-BA00-60B2206AFE14}" presName="box" presStyleLbl="node1" presStyleIdx="1" presStyleCnt="9"/>
      <dgm:spPr/>
    </dgm:pt>
    <dgm:pt modelId="{E8402761-54FD-4D82-BD5F-D5803FC32C87}" type="pres">
      <dgm:prSet presAssocID="{CBA1534D-7E2E-43B6-BA00-60B2206AFE14}" presName="img" presStyleLbl="fgImgPlace1" presStyleIdx="1" presStyleCnt="9"/>
      <dgm:spPr/>
    </dgm:pt>
    <dgm:pt modelId="{5030FC98-67F6-47B0-8F4B-8A61A4E83FA5}" type="pres">
      <dgm:prSet presAssocID="{CBA1534D-7E2E-43B6-BA00-60B2206AFE14}" presName="text" presStyleLbl="node1" presStyleIdx="1" presStyleCnt="9">
        <dgm:presLayoutVars>
          <dgm:bulletEnabled val="1"/>
        </dgm:presLayoutVars>
      </dgm:prSet>
      <dgm:spPr/>
    </dgm:pt>
    <dgm:pt modelId="{173E2735-9933-433D-B11D-44BE3EBAAD14}" type="pres">
      <dgm:prSet presAssocID="{AADA46D2-8C79-4202-AAE4-CDEF0CA6B115}" presName="spacer" presStyleCnt="0"/>
      <dgm:spPr/>
    </dgm:pt>
    <dgm:pt modelId="{D661CC19-263E-4F15-AFCF-AD8542027EDF}" type="pres">
      <dgm:prSet presAssocID="{B9480E5F-5F85-4BAA-92C8-A07E50B83E76}" presName="comp" presStyleCnt="0"/>
      <dgm:spPr/>
    </dgm:pt>
    <dgm:pt modelId="{FA6621BA-2206-4828-979E-3B4F67200CA4}" type="pres">
      <dgm:prSet presAssocID="{B9480E5F-5F85-4BAA-92C8-A07E50B83E76}" presName="box" presStyleLbl="node1" presStyleIdx="2" presStyleCnt="9"/>
      <dgm:spPr/>
    </dgm:pt>
    <dgm:pt modelId="{773FAB8F-EA35-4FEF-B235-A8BE07003103}" type="pres">
      <dgm:prSet presAssocID="{B9480E5F-5F85-4BAA-92C8-A07E50B83E76}" presName="img" presStyleLbl="fgImgPlace1" presStyleIdx="2" presStyleCnt="9"/>
      <dgm:spPr/>
    </dgm:pt>
    <dgm:pt modelId="{DAB3A723-035A-421A-807D-7C11FF6344A6}" type="pres">
      <dgm:prSet presAssocID="{B9480E5F-5F85-4BAA-92C8-A07E50B83E76}" presName="text" presStyleLbl="node1" presStyleIdx="2" presStyleCnt="9">
        <dgm:presLayoutVars>
          <dgm:bulletEnabled val="1"/>
        </dgm:presLayoutVars>
      </dgm:prSet>
      <dgm:spPr/>
    </dgm:pt>
    <dgm:pt modelId="{00CC7044-694F-4B32-BF59-31E92F82692A}" type="pres">
      <dgm:prSet presAssocID="{3E8ADDC0-B10A-4851-9B74-A6BBA5A6020E}" presName="spacer" presStyleCnt="0"/>
      <dgm:spPr/>
    </dgm:pt>
    <dgm:pt modelId="{D0A8B321-149D-4CB4-B1EC-0F6616E7032C}" type="pres">
      <dgm:prSet presAssocID="{F14CD48B-5DD4-4778-94B4-4D38E6F81CA6}" presName="comp" presStyleCnt="0"/>
      <dgm:spPr/>
    </dgm:pt>
    <dgm:pt modelId="{0C5EF7C7-0027-4A9F-A9EE-47DCD72FF323}" type="pres">
      <dgm:prSet presAssocID="{F14CD48B-5DD4-4778-94B4-4D38E6F81CA6}" presName="box" presStyleLbl="node1" presStyleIdx="3" presStyleCnt="9"/>
      <dgm:spPr/>
    </dgm:pt>
    <dgm:pt modelId="{7AC07BD9-E311-447D-81A3-3A96BD13D168}" type="pres">
      <dgm:prSet presAssocID="{F14CD48B-5DD4-4778-94B4-4D38E6F81CA6}" presName="img" presStyleLbl="fgImgPlace1" presStyleIdx="3" presStyleCnt="9"/>
      <dgm:spPr/>
    </dgm:pt>
    <dgm:pt modelId="{9EB2844D-82EF-4DC5-B6F5-4B1F1799A036}" type="pres">
      <dgm:prSet presAssocID="{F14CD48B-5DD4-4778-94B4-4D38E6F81CA6}" presName="text" presStyleLbl="node1" presStyleIdx="3" presStyleCnt="9">
        <dgm:presLayoutVars>
          <dgm:bulletEnabled val="1"/>
        </dgm:presLayoutVars>
      </dgm:prSet>
      <dgm:spPr/>
    </dgm:pt>
    <dgm:pt modelId="{121D416C-A0FD-460F-ADE5-D071204A27CB}" type="pres">
      <dgm:prSet presAssocID="{E55A9755-496C-472B-8E8E-C57C7E96499B}" presName="spacer" presStyleCnt="0"/>
      <dgm:spPr/>
    </dgm:pt>
    <dgm:pt modelId="{48AE5EC4-2D19-4B31-AF64-090543FB8249}" type="pres">
      <dgm:prSet presAssocID="{B09D74FA-9272-4D91-89B1-C22B227A938B}" presName="comp" presStyleCnt="0"/>
      <dgm:spPr/>
    </dgm:pt>
    <dgm:pt modelId="{14ADDAAC-9DEF-4D8B-81F3-4B2A93E6EC17}" type="pres">
      <dgm:prSet presAssocID="{B09D74FA-9272-4D91-89B1-C22B227A938B}" presName="box" presStyleLbl="node1" presStyleIdx="4" presStyleCnt="9"/>
      <dgm:spPr/>
    </dgm:pt>
    <dgm:pt modelId="{A0777E81-29BA-4645-A2C7-250688ECFD59}" type="pres">
      <dgm:prSet presAssocID="{B09D74FA-9272-4D91-89B1-C22B227A938B}" presName="img" presStyleLbl="fgImgPlace1" presStyleIdx="4" presStyleCnt="9"/>
      <dgm:spPr/>
    </dgm:pt>
    <dgm:pt modelId="{0E9E8891-7EE8-4EC6-AE71-47D65207B552}" type="pres">
      <dgm:prSet presAssocID="{B09D74FA-9272-4D91-89B1-C22B227A938B}" presName="text" presStyleLbl="node1" presStyleIdx="4" presStyleCnt="9">
        <dgm:presLayoutVars>
          <dgm:bulletEnabled val="1"/>
        </dgm:presLayoutVars>
      </dgm:prSet>
      <dgm:spPr/>
    </dgm:pt>
    <dgm:pt modelId="{7130EE4F-1EB3-4270-9C6C-E5F24CA660FC}" type="pres">
      <dgm:prSet presAssocID="{D067010D-9A17-41BD-9958-A56806B20B46}" presName="spacer" presStyleCnt="0"/>
      <dgm:spPr/>
    </dgm:pt>
    <dgm:pt modelId="{22C0F58F-196D-4DCE-B07D-43E0C0328416}" type="pres">
      <dgm:prSet presAssocID="{3612976E-32AC-4221-BDCF-AAA3E02C3DF0}" presName="comp" presStyleCnt="0"/>
      <dgm:spPr/>
    </dgm:pt>
    <dgm:pt modelId="{6D2193E3-2A17-428D-85BE-BF222BF80129}" type="pres">
      <dgm:prSet presAssocID="{3612976E-32AC-4221-BDCF-AAA3E02C3DF0}" presName="box" presStyleLbl="node1" presStyleIdx="5" presStyleCnt="9"/>
      <dgm:spPr/>
    </dgm:pt>
    <dgm:pt modelId="{0FB0726D-663A-46EF-8564-81E1084F4B0F}" type="pres">
      <dgm:prSet presAssocID="{3612976E-32AC-4221-BDCF-AAA3E02C3DF0}" presName="img" presStyleLbl="fgImgPlace1" presStyleIdx="5" presStyleCnt="9"/>
      <dgm:spPr/>
    </dgm:pt>
    <dgm:pt modelId="{0E4AB7D2-10DB-4B62-8064-7BEC94DA1D2B}" type="pres">
      <dgm:prSet presAssocID="{3612976E-32AC-4221-BDCF-AAA3E02C3DF0}" presName="text" presStyleLbl="node1" presStyleIdx="5" presStyleCnt="9">
        <dgm:presLayoutVars>
          <dgm:bulletEnabled val="1"/>
        </dgm:presLayoutVars>
      </dgm:prSet>
      <dgm:spPr/>
    </dgm:pt>
    <dgm:pt modelId="{1CF74DB0-0778-4ED9-9F7E-BF39231A9A92}" type="pres">
      <dgm:prSet presAssocID="{667D5D21-0092-48DF-9060-84D2C66BEF2C}" presName="spacer" presStyleCnt="0"/>
      <dgm:spPr/>
    </dgm:pt>
    <dgm:pt modelId="{6F912D8F-B7B3-428A-897C-45261798B848}" type="pres">
      <dgm:prSet presAssocID="{04881BE8-FF34-4B1D-BA0D-0830DBC553F6}" presName="comp" presStyleCnt="0"/>
      <dgm:spPr/>
    </dgm:pt>
    <dgm:pt modelId="{1AA7098C-B90C-4E8A-B798-4F8B03CA56BC}" type="pres">
      <dgm:prSet presAssocID="{04881BE8-FF34-4B1D-BA0D-0830DBC553F6}" presName="box" presStyleLbl="node1" presStyleIdx="6" presStyleCnt="9"/>
      <dgm:spPr/>
    </dgm:pt>
    <dgm:pt modelId="{77B87A8F-F8C9-4957-B233-63830130A8AB}" type="pres">
      <dgm:prSet presAssocID="{04881BE8-FF34-4B1D-BA0D-0830DBC553F6}" presName="img" presStyleLbl="fgImgPlace1" presStyleIdx="6" presStyleCnt="9"/>
      <dgm:spPr/>
    </dgm:pt>
    <dgm:pt modelId="{F455677A-C093-4281-B76F-01BE18A62DC8}" type="pres">
      <dgm:prSet presAssocID="{04881BE8-FF34-4B1D-BA0D-0830DBC553F6}" presName="text" presStyleLbl="node1" presStyleIdx="6" presStyleCnt="9">
        <dgm:presLayoutVars>
          <dgm:bulletEnabled val="1"/>
        </dgm:presLayoutVars>
      </dgm:prSet>
      <dgm:spPr/>
    </dgm:pt>
    <dgm:pt modelId="{83043CB4-FD19-429B-BA7D-9A1643586862}" type="pres">
      <dgm:prSet presAssocID="{9C7B1527-A04D-478C-90C7-0116BC1D20D4}" presName="spacer" presStyleCnt="0"/>
      <dgm:spPr/>
    </dgm:pt>
    <dgm:pt modelId="{58D66ED6-C69C-480A-BE51-86BEF397CBB1}" type="pres">
      <dgm:prSet presAssocID="{F9EEF6AB-B775-4704-872B-8476033FD168}" presName="comp" presStyleCnt="0"/>
      <dgm:spPr/>
    </dgm:pt>
    <dgm:pt modelId="{A62ECC4C-2024-4BCF-927F-53DB05DBC010}" type="pres">
      <dgm:prSet presAssocID="{F9EEF6AB-B775-4704-872B-8476033FD168}" presName="box" presStyleLbl="node1" presStyleIdx="7" presStyleCnt="9"/>
      <dgm:spPr/>
    </dgm:pt>
    <dgm:pt modelId="{B2C9F4C7-F474-49B6-9AD8-B3B7C6C43B13}" type="pres">
      <dgm:prSet presAssocID="{F9EEF6AB-B775-4704-872B-8476033FD168}" presName="img" presStyleLbl="fgImgPlace1" presStyleIdx="7" presStyleCnt="9"/>
      <dgm:spPr/>
    </dgm:pt>
    <dgm:pt modelId="{BF7D212E-0340-4768-B393-2A44A6D02870}" type="pres">
      <dgm:prSet presAssocID="{F9EEF6AB-B775-4704-872B-8476033FD168}" presName="text" presStyleLbl="node1" presStyleIdx="7" presStyleCnt="9">
        <dgm:presLayoutVars>
          <dgm:bulletEnabled val="1"/>
        </dgm:presLayoutVars>
      </dgm:prSet>
      <dgm:spPr/>
    </dgm:pt>
    <dgm:pt modelId="{1BB9A3C1-5790-4AFB-95B8-EA4FCA4DCE9E}" type="pres">
      <dgm:prSet presAssocID="{7B75ADF0-549E-427F-9EAF-7666BDBB3A09}" presName="spacer" presStyleCnt="0"/>
      <dgm:spPr/>
    </dgm:pt>
    <dgm:pt modelId="{6A6D0DEC-7FA3-427E-9D25-145A25275C92}" type="pres">
      <dgm:prSet presAssocID="{2F4677C0-E9B7-4E5D-8D6B-2C4BA75F44CD}" presName="comp" presStyleCnt="0"/>
      <dgm:spPr/>
    </dgm:pt>
    <dgm:pt modelId="{F6743D46-5627-4DE7-9F22-20A85CD62A17}" type="pres">
      <dgm:prSet presAssocID="{2F4677C0-E9B7-4E5D-8D6B-2C4BA75F44CD}" presName="box" presStyleLbl="node1" presStyleIdx="8" presStyleCnt="9"/>
      <dgm:spPr/>
    </dgm:pt>
    <dgm:pt modelId="{9CED2017-0EA6-4603-BE92-23062DEA396C}" type="pres">
      <dgm:prSet presAssocID="{2F4677C0-E9B7-4E5D-8D6B-2C4BA75F44CD}" presName="img" presStyleLbl="fgImgPlace1" presStyleIdx="8" presStyleCnt="9"/>
      <dgm:spPr/>
    </dgm:pt>
    <dgm:pt modelId="{05CE5E42-EC8D-45FC-B6DB-CCDE68585ACA}" type="pres">
      <dgm:prSet presAssocID="{2F4677C0-E9B7-4E5D-8D6B-2C4BA75F44CD}" presName="text" presStyleLbl="node1" presStyleIdx="8" presStyleCnt="9">
        <dgm:presLayoutVars>
          <dgm:bulletEnabled val="1"/>
        </dgm:presLayoutVars>
      </dgm:prSet>
      <dgm:spPr/>
    </dgm:pt>
  </dgm:ptLst>
  <dgm:cxnLst>
    <dgm:cxn modelId="{3AB1B937-8BD3-4A23-8EC0-39932011F594}" srcId="{2278DBD9-F18D-4CD5-935D-D5ABB3753DAB}" destId="{A46B6512-9579-4179-8335-C60D23D7B0D2}" srcOrd="0" destOrd="0" parTransId="{135D9A7D-6B55-437F-8B3C-087462C37B0A}" sibTransId="{1B734BBC-B4F3-4211-AF5E-DF9386DA444D}"/>
    <dgm:cxn modelId="{D8C6F20A-A370-4845-B40D-9A78A9A49197}" srcId="{2278DBD9-F18D-4CD5-935D-D5ABB3753DAB}" destId="{F14CD48B-5DD4-4778-94B4-4D38E6F81CA6}" srcOrd="3" destOrd="0" parTransId="{7EB185C2-1CBC-4B63-AB07-F7D6DCB349F9}" sibTransId="{E55A9755-496C-472B-8E8E-C57C7E96499B}"/>
    <dgm:cxn modelId="{946FD2CB-1D2C-4B7D-B5B4-B8BC14463EF1}" type="presOf" srcId="{04881BE8-FF34-4B1D-BA0D-0830DBC553F6}" destId="{1AA7098C-B90C-4E8A-B798-4F8B03CA56BC}" srcOrd="0" destOrd="0" presId="urn:microsoft.com/office/officeart/2005/8/layout/vList4"/>
    <dgm:cxn modelId="{2B1D5E38-6FBB-4B91-9476-99F8A32F2480}" srcId="{2278DBD9-F18D-4CD5-935D-D5ABB3753DAB}" destId="{B09D74FA-9272-4D91-89B1-C22B227A938B}" srcOrd="4" destOrd="0" parTransId="{BC4A63CA-9343-4E42-8EC7-29A9C415903C}" sibTransId="{D067010D-9A17-41BD-9958-A56806B20B46}"/>
    <dgm:cxn modelId="{7B1AA945-CD6C-41F7-B98A-6ED3290FE8E3}" type="presOf" srcId="{F9EEF6AB-B775-4704-872B-8476033FD168}" destId="{A62ECC4C-2024-4BCF-927F-53DB05DBC010}" srcOrd="0" destOrd="0" presId="urn:microsoft.com/office/officeart/2005/8/layout/vList4"/>
    <dgm:cxn modelId="{2D29C96B-2089-4BBB-9B9C-757614B85F05}" srcId="{2278DBD9-F18D-4CD5-935D-D5ABB3753DAB}" destId="{F9EEF6AB-B775-4704-872B-8476033FD168}" srcOrd="7" destOrd="0" parTransId="{D4832F10-CFC8-4223-847D-A75A9A3AF4C8}" sibTransId="{7B75ADF0-549E-427F-9EAF-7666BDBB3A09}"/>
    <dgm:cxn modelId="{428BAAD0-6A67-49D6-A90E-BDF4C4CF2B8A}" type="presOf" srcId="{B09D74FA-9272-4D91-89B1-C22B227A938B}" destId="{14ADDAAC-9DEF-4D8B-81F3-4B2A93E6EC17}" srcOrd="0" destOrd="0" presId="urn:microsoft.com/office/officeart/2005/8/layout/vList4"/>
    <dgm:cxn modelId="{6EDD5D8A-EA94-4206-A7D4-2F20D50FA68D}" type="presOf" srcId="{A46B6512-9579-4179-8335-C60D23D7B0D2}" destId="{FA47DB04-9C62-4F28-A4BE-80A2E19CAA98}" srcOrd="1" destOrd="0" presId="urn:microsoft.com/office/officeart/2005/8/layout/vList4"/>
    <dgm:cxn modelId="{9BA5500E-7FA5-4B19-BDF6-02CE411F1210}" type="presOf" srcId="{B9480E5F-5F85-4BAA-92C8-A07E50B83E76}" destId="{FA6621BA-2206-4828-979E-3B4F67200CA4}" srcOrd="0" destOrd="0" presId="urn:microsoft.com/office/officeart/2005/8/layout/vList4"/>
    <dgm:cxn modelId="{C0B10B15-A0B6-44E7-BA3B-2075914D7D3F}" type="presOf" srcId="{B09D74FA-9272-4D91-89B1-C22B227A938B}" destId="{0E9E8891-7EE8-4EC6-AE71-47D65207B552}" srcOrd="1" destOrd="0" presId="urn:microsoft.com/office/officeart/2005/8/layout/vList4"/>
    <dgm:cxn modelId="{758E7318-03E1-4651-9345-C685505C2066}" type="presOf" srcId="{A46B6512-9579-4179-8335-C60D23D7B0D2}" destId="{33EF2A1C-FE73-4E14-9FD8-3D3A46238988}" srcOrd="0" destOrd="0" presId="urn:microsoft.com/office/officeart/2005/8/layout/vList4"/>
    <dgm:cxn modelId="{BEACC45D-7FFA-4BA2-9F2D-C49AC3E85231}" srcId="{2278DBD9-F18D-4CD5-935D-D5ABB3753DAB}" destId="{2F4677C0-E9B7-4E5D-8D6B-2C4BA75F44CD}" srcOrd="8" destOrd="0" parTransId="{E4C8EAFE-9D6C-441A-BF48-6F84D6CF8C2A}" sibTransId="{6BEFA47D-EA7E-464B-AD9F-330956DC110B}"/>
    <dgm:cxn modelId="{F767BACE-7F5B-4896-BCBC-E8263B5E6F34}" srcId="{2278DBD9-F18D-4CD5-935D-D5ABB3753DAB}" destId="{CBA1534D-7E2E-43B6-BA00-60B2206AFE14}" srcOrd="1" destOrd="0" parTransId="{73ED1BA3-112F-4941-8BFB-9ADFC43B6939}" sibTransId="{AADA46D2-8C79-4202-AAE4-CDEF0CA6B115}"/>
    <dgm:cxn modelId="{E86A47C1-71CF-4D6B-A154-BF110972CAA9}" type="presOf" srcId="{3612976E-32AC-4221-BDCF-AAA3E02C3DF0}" destId="{6D2193E3-2A17-428D-85BE-BF222BF80129}" srcOrd="0" destOrd="0" presId="urn:microsoft.com/office/officeart/2005/8/layout/vList4"/>
    <dgm:cxn modelId="{928323E8-BD45-4BFA-BC3B-B6664E0D32A4}" type="presOf" srcId="{CBA1534D-7E2E-43B6-BA00-60B2206AFE14}" destId="{5030FC98-67F6-47B0-8F4B-8A61A4E83FA5}" srcOrd="1" destOrd="0" presId="urn:microsoft.com/office/officeart/2005/8/layout/vList4"/>
    <dgm:cxn modelId="{99C81017-8CD4-4ED0-9463-97F44D938D60}" srcId="{2278DBD9-F18D-4CD5-935D-D5ABB3753DAB}" destId="{3612976E-32AC-4221-BDCF-AAA3E02C3DF0}" srcOrd="5" destOrd="0" parTransId="{098368E9-3977-4199-920A-F54FEE2476C0}" sibTransId="{667D5D21-0092-48DF-9060-84D2C66BEF2C}"/>
    <dgm:cxn modelId="{A596146D-5C38-45E5-9C2D-104E0DA0960D}" type="presOf" srcId="{F14CD48B-5DD4-4778-94B4-4D38E6F81CA6}" destId="{0C5EF7C7-0027-4A9F-A9EE-47DCD72FF323}" srcOrd="0" destOrd="0" presId="urn:microsoft.com/office/officeart/2005/8/layout/vList4"/>
    <dgm:cxn modelId="{D8F0591A-F3C6-46F8-BF39-6209749CF538}" type="presOf" srcId="{2F4677C0-E9B7-4E5D-8D6B-2C4BA75F44CD}" destId="{F6743D46-5627-4DE7-9F22-20A85CD62A17}" srcOrd="0" destOrd="0" presId="urn:microsoft.com/office/officeart/2005/8/layout/vList4"/>
    <dgm:cxn modelId="{68D1C428-20C0-4F76-A8F8-0AFF87470F8D}" type="presOf" srcId="{B9480E5F-5F85-4BAA-92C8-A07E50B83E76}" destId="{DAB3A723-035A-421A-807D-7C11FF6344A6}" srcOrd="1" destOrd="0" presId="urn:microsoft.com/office/officeart/2005/8/layout/vList4"/>
    <dgm:cxn modelId="{A83E46D7-6244-4BE1-9AAA-257A672C29AF}" type="presOf" srcId="{F14CD48B-5DD4-4778-94B4-4D38E6F81CA6}" destId="{9EB2844D-82EF-4DC5-B6F5-4B1F1799A036}" srcOrd="1" destOrd="0" presId="urn:microsoft.com/office/officeart/2005/8/layout/vList4"/>
    <dgm:cxn modelId="{DEB4F344-4FD0-48CA-8BD1-075A1DEB6E89}" type="presOf" srcId="{3612976E-32AC-4221-BDCF-AAA3E02C3DF0}" destId="{0E4AB7D2-10DB-4B62-8064-7BEC94DA1D2B}" srcOrd="1" destOrd="0" presId="urn:microsoft.com/office/officeart/2005/8/layout/vList4"/>
    <dgm:cxn modelId="{E974FA9F-5D51-493A-8500-2B6D3F3CF8C8}" srcId="{2278DBD9-F18D-4CD5-935D-D5ABB3753DAB}" destId="{B9480E5F-5F85-4BAA-92C8-A07E50B83E76}" srcOrd="2" destOrd="0" parTransId="{26839B71-6D2C-439E-8B09-1A45DD8EBC8F}" sibTransId="{3E8ADDC0-B10A-4851-9B74-A6BBA5A6020E}"/>
    <dgm:cxn modelId="{A2120612-CB51-4E68-9C6C-FE37B14FBF8A}" type="presOf" srcId="{2F4677C0-E9B7-4E5D-8D6B-2C4BA75F44CD}" destId="{05CE5E42-EC8D-45FC-B6DB-CCDE68585ACA}" srcOrd="1" destOrd="0" presId="urn:microsoft.com/office/officeart/2005/8/layout/vList4"/>
    <dgm:cxn modelId="{E8C1A4FB-2A49-4753-AF1A-F4BCBCF5625D}" type="presOf" srcId="{2278DBD9-F18D-4CD5-935D-D5ABB3753DAB}" destId="{0F693A86-7129-4977-B6E0-8FFBD43FD50C}" srcOrd="0" destOrd="0" presId="urn:microsoft.com/office/officeart/2005/8/layout/vList4"/>
    <dgm:cxn modelId="{74A76A9C-5CCE-45FC-ADC1-A1CF8C827F6E}" srcId="{2278DBD9-F18D-4CD5-935D-D5ABB3753DAB}" destId="{04881BE8-FF34-4B1D-BA0D-0830DBC553F6}" srcOrd="6" destOrd="0" parTransId="{D6535E89-2086-42A1-BED3-8AF8B93D2B4F}" sibTransId="{9C7B1527-A04D-478C-90C7-0116BC1D20D4}"/>
    <dgm:cxn modelId="{72052865-1EDA-49C0-9629-097D3E534152}" type="presOf" srcId="{CBA1534D-7E2E-43B6-BA00-60B2206AFE14}" destId="{057E93A3-7647-4A7B-B684-04A4D3373B53}" srcOrd="0" destOrd="0" presId="urn:microsoft.com/office/officeart/2005/8/layout/vList4"/>
    <dgm:cxn modelId="{A04B047B-1259-451C-BE5E-2D0DF4BB7FD9}" type="presOf" srcId="{04881BE8-FF34-4B1D-BA0D-0830DBC553F6}" destId="{F455677A-C093-4281-B76F-01BE18A62DC8}" srcOrd="1" destOrd="0" presId="urn:microsoft.com/office/officeart/2005/8/layout/vList4"/>
    <dgm:cxn modelId="{B38C52E6-8EF6-4ABC-BF68-B2A6C35ABE86}" type="presOf" srcId="{F9EEF6AB-B775-4704-872B-8476033FD168}" destId="{BF7D212E-0340-4768-B393-2A44A6D02870}" srcOrd="1" destOrd="0" presId="urn:microsoft.com/office/officeart/2005/8/layout/vList4"/>
    <dgm:cxn modelId="{E28FA84D-F35F-40F1-9030-324477FC322C}" type="presParOf" srcId="{0F693A86-7129-4977-B6E0-8FFBD43FD50C}" destId="{41171C93-5CC5-454C-8563-97B829BCB4A3}" srcOrd="0" destOrd="0" presId="urn:microsoft.com/office/officeart/2005/8/layout/vList4"/>
    <dgm:cxn modelId="{D0BA2DC1-70E6-4619-BBD4-F59AF99151BA}" type="presParOf" srcId="{41171C93-5CC5-454C-8563-97B829BCB4A3}" destId="{33EF2A1C-FE73-4E14-9FD8-3D3A46238988}" srcOrd="0" destOrd="0" presId="urn:microsoft.com/office/officeart/2005/8/layout/vList4"/>
    <dgm:cxn modelId="{91A3EEE4-4E59-480F-8759-8EC1DAD74F03}" type="presParOf" srcId="{41171C93-5CC5-454C-8563-97B829BCB4A3}" destId="{35291AC1-5F08-40E8-93DD-4FAE811B47BF}" srcOrd="1" destOrd="0" presId="urn:microsoft.com/office/officeart/2005/8/layout/vList4"/>
    <dgm:cxn modelId="{4F28A68D-F572-4695-A75E-71BBBE34C796}" type="presParOf" srcId="{41171C93-5CC5-454C-8563-97B829BCB4A3}" destId="{FA47DB04-9C62-4F28-A4BE-80A2E19CAA98}" srcOrd="2" destOrd="0" presId="urn:microsoft.com/office/officeart/2005/8/layout/vList4"/>
    <dgm:cxn modelId="{2186DE07-CD87-47DC-AB4B-4883BA844CA5}" type="presParOf" srcId="{0F693A86-7129-4977-B6E0-8FFBD43FD50C}" destId="{5A98FED7-1938-4010-A9D5-A6F1BB39C5DB}" srcOrd="1" destOrd="0" presId="urn:microsoft.com/office/officeart/2005/8/layout/vList4"/>
    <dgm:cxn modelId="{8D906E73-D8A0-4501-B3A1-C7D0107A8E9B}" type="presParOf" srcId="{0F693A86-7129-4977-B6E0-8FFBD43FD50C}" destId="{28C56405-B19C-4D7D-B4A0-72B703E1D067}" srcOrd="2" destOrd="0" presId="urn:microsoft.com/office/officeart/2005/8/layout/vList4"/>
    <dgm:cxn modelId="{DAC57B88-87D0-44E1-AA6D-5B025D916F7B}" type="presParOf" srcId="{28C56405-B19C-4D7D-B4A0-72B703E1D067}" destId="{057E93A3-7647-4A7B-B684-04A4D3373B53}" srcOrd="0" destOrd="0" presId="urn:microsoft.com/office/officeart/2005/8/layout/vList4"/>
    <dgm:cxn modelId="{9C88EF75-B420-49C4-9B04-DFA046CD7791}" type="presParOf" srcId="{28C56405-B19C-4D7D-B4A0-72B703E1D067}" destId="{E8402761-54FD-4D82-BD5F-D5803FC32C87}" srcOrd="1" destOrd="0" presId="urn:microsoft.com/office/officeart/2005/8/layout/vList4"/>
    <dgm:cxn modelId="{7557BDFC-7B08-4A74-9B27-4E847394F970}" type="presParOf" srcId="{28C56405-B19C-4D7D-B4A0-72B703E1D067}" destId="{5030FC98-67F6-47B0-8F4B-8A61A4E83FA5}" srcOrd="2" destOrd="0" presId="urn:microsoft.com/office/officeart/2005/8/layout/vList4"/>
    <dgm:cxn modelId="{35183339-57A3-435D-B2AC-6F8739F6CBAF}" type="presParOf" srcId="{0F693A86-7129-4977-B6E0-8FFBD43FD50C}" destId="{173E2735-9933-433D-B11D-44BE3EBAAD14}" srcOrd="3" destOrd="0" presId="urn:microsoft.com/office/officeart/2005/8/layout/vList4"/>
    <dgm:cxn modelId="{C668E232-AF19-42A4-8BB5-228619AFCEF8}" type="presParOf" srcId="{0F693A86-7129-4977-B6E0-8FFBD43FD50C}" destId="{D661CC19-263E-4F15-AFCF-AD8542027EDF}" srcOrd="4" destOrd="0" presId="urn:microsoft.com/office/officeart/2005/8/layout/vList4"/>
    <dgm:cxn modelId="{1FD63936-49C1-4CA5-AA7E-EC37EBB06968}" type="presParOf" srcId="{D661CC19-263E-4F15-AFCF-AD8542027EDF}" destId="{FA6621BA-2206-4828-979E-3B4F67200CA4}" srcOrd="0" destOrd="0" presId="urn:microsoft.com/office/officeart/2005/8/layout/vList4"/>
    <dgm:cxn modelId="{5BFCAA73-D576-46C5-8095-6630EFC2A262}" type="presParOf" srcId="{D661CC19-263E-4F15-AFCF-AD8542027EDF}" destId="{773FAB8F-EA35-4FEF-B235-A8BE07003103}" srcOrd="1" destOrd="0" presId="urn:microsoft.com/office/officeart/2005/8/layout/vList4"/>
    <dgm:cxn modelId="{9E1EA81F-55A1-4F72-9008-5DFB9BC05447}" type="presParOf" srcId="{D661CC19-263E-4F15-AFCF-AD8542027EDF}" destId="{DAB3A723-035A-421A-807D-7C11FF6344A6}" srcOrd="2" destOrd="0" presId="urn:microsoft.com/office/officeart/2005/8/layout/vList4"/>
    <dgm:cxn modelId="{CC730660-13B5-4954-82A4-5886EDCCE674}" type="presParOf" srcId="{0F693A86-7129-4977-B6E0-8FFBD43FD50C}" destId="{00CC7044-694F-4B32-BF59-31E92F82692A}" srcOrd="5" destOrd="0" presId="urn:microsoft.com/office/officeart/2005/8/layout/vList4"/>
    <dgm:cxn modelId="{DBDE48AE-22CB-4685-A9FB-33BA3ACAEFEF}" type="presParOf" srcId="{0F693A86-7129-4977-B6E0-8FFBD43FD50C}" destId="{D0A8B321-149D-4CB4-B1EC-0F6616E7032C}" srcOrd="6" destOrd="0" presId="urn:microsoft.com/office/officeart/2005/8/layout/vList4"/>
    <dgm:cxn modelId="{649B52B3-08F9-435A-A301-03ED5AC12EE4}" type="presParOf" srcId="{D0A8B321-149D-4CB4-B1EC-0F6616E7032C}" destId="{0C5EF7C7-0027-4A9F-A9EE-47DCD72FF323}" srcOrd="0" destOrd="0" presId="urn:microsoft.com/office/officeart/2005/8/layout/vList4"/>
    <dgm:cxn modelId="{561D6CB3-7DE9-4B45-81AE-4D6DFA0C7EE7}" type="presParOf" srcId="{D0A8B321-149D-4CB4-B1EC-0F6616E7032C}" destId="{7AC07BD9-E311-447D-81A3-3A96BD13D168}" srcOrd="1" destOrd="0" presId="urn:microsoft.com/office/officeart/2005/8/layout/vList4"/>
    <dgm:cxn modelId="{33C4D17B-05C3-4585-90DC-1EE19FCF0B41}" type="presParOf" srcId="{D0A8B321-149D-4CB4-B1EC-0F6616E7032C}" destId="{9EB2844D-82EF-4DC5-B6F5-4B1F1799A036}" srcOrd="2" destOrd="0" presId="urn:microsoft.com/office/officeart/2005/8/layout/vList4"/>
    <dgm:cxn modelId="{E3AFF953-D9ED-48E4-AEF4-64671CA54B8A}" type="presParOf" srcId="{0F693A86-7129-4977-B6E0-8FFBD43FD50C}" destId="{121D416C-A0FD-460F-ADE5-D071204A27CB}" srcOrd="7" destOrd="0" presId="urn:microsoft.com/office/officeart/2005/8/layout/vList4"/>
    <dgm:cxn modelId="{D72BB32F-434A-42A7-B757-517232EE392E}" type="presParOf" srcId="{0F693A86-7129-4977-B6E0-8FFBD43FD50C}" destId="{48AE5EC4-2D19-4B31-AF64-090543FB8249}" srcOrd="8" destOrd="0" presId="urn:microsoft.com/office/officeart/2005/8/layout/vList4"/>
    <dgm:cxn modelId="{7A770C83-9585-4AFE-9A72-F78CAB5F5D5D}" type="presParOf" srcId="{48AE5EC4-2D19-4B31-AF64-090543FB8249}" destId="{14ADDAAC-9DEF-4D8B-81F3-4B2A93E6EC17}" srcOrd="0" destOrd="0" presId="urn:microsoft.com/office/officeart/2005/8/layout/vList4"/>
    <dgm:cxn modelId="{CBF47A13-66FD-4A43-9BEE-A369A4641D8E}" type="presParOf" srcId="{48AE5EC4-2D19-4B31-AF64-090543FB8249}" destId="{A0777E81-29BA-4645-A2C7-250688ECFD59}" srcOrd="1" destOrd="0" presId="urn:microsoft.com/office/officeart/2005/8/layout/vList4"/>
    <dgm:cxn modelId="{58A35E84-92DB-4E92-A65E-A932EB178EB3}" type="presParOf" srcId="{48AE5EC4-2D19-4B31-AF64-090543FB8249}" destId="{0E9E8891-7EE8-4EC6-AE71-47D65207B552}" srcOrd="2" destOrd="0" presId="urn:microsoft.com/office/officeart/2005/8/layout/vList4"/>
    <dgm:cxn modelId="{D70E3C74-936E-46FD-915C-BD94607D9416}" type="presParOf" srcId="{0F693A86-7129-4977-B6E0-8FFBD43FD50C}" destId="{7130EE4F-1EB3-4270-9C6C-E5F24CA660FC}" srcOrd="9" destOrd="0" presId="urn:microsoft.com/office/officeart/2005/8/layout/vList4"/>
    <dgm:cxn modelId="{6662545A-7720-4D7B-B353-07E70BFA5141}" type="presParOf" srcId="{0F693A86-7129-4977-B6E0-8FFBD43FD50C}" destId="{22C0F58F-196D-4DCE-B07D-43E0C0328416}" srcOrd="10" destOrd="0" presId="urn:microsoft.com/office/officeart/2005/8/layout/vList4"/>
    <dgm:cxn modelId="{EF9254F4-2782-47D7-84BB-BF54EB0F7DD4}" type="presParOf" srcId="{22C0F58F-196D-4DCE-B07D-43E0C0328416}" destId="{6D2193E3-2A17-428D-85BE-BF222BF80129}" srcOrd="0" destOrd="0" presId="urn:microsoft.com/office/officeart/2005/8/layout/vList4"/>
    <dgm:cxn modelId="{40D0DB5A-3B38-4B57-91D4-F02CA0ABD1C0}" type="presParOf" srcId="{22C0F58F-196D-4DCE-B07D-43E0C0328416}" destId="{0FB0726D-663A-46EF-8564-81E1084F4B0F}" srcOrd="1" destOrd="0" presId="urn:microsoft.com/office/officeart/2005/8/layout/vList4"/>
    <dgm:cxn modelId="{48B6D9F8-DFD1-4A13-9D11-C87DD50622D3}" type="presParOf" srcId="{22C0F58F-196D-4DCE-B07D-43E0C0328416}" destId="{0E4AB7D2-10DB-4B62-8064-7BEC94DA1D2B}" srcOrd="2" destOrd="0" presId="urn:microsoft.com/office/officeart/2005/8/layout/vList4"/>
    <dgm:cxn modelId="{A273E953-3150-45EA-8591-B0B671976C14}" type="presParOf" srcId="{0F693A86-7129-4977-B6E0-8FFBD43FD50C}" destId="{1CF74DB0-0778-4ED9-9F7E-BF39231A9A92}" srcOrd="11" destOrd="0" presId="urn:microsoft.com/office/officeart/2005/8/layout/vList4"/>
    <dgm:cxn modelId="{7753350E-7341-45CA-ACD2-10DC66E196EC}" type="presParOf" srcId="{0F693A86-7129-4977-B6E0-8FFBD43FD50C}" destId="{6F912D8F-B7B3-428A-897C-45261798B848}" srcOrd="12" destOrd="0" presId="urn:microsoft.com/office/officeart/2005/8/layout/vList4"/>
    <dgm:cxn modelId="{87C71F91-4499-404F-8477-89C71AF94338}" type="presParOf" srcId="{6F912D8F-B7B3-428A-897C-45261798B848}" destId="{1AA7098C-B90C-4E8A-B798-4F8B03CA56BC}" srcOrd="0" destOrd="0" presId="urn:microsoft.com/office/officeart/2005/8/layout/vList4"/>
    <dgm:cxn modelId="{71AFE455-63BE-42B5-A485-41C6C038BC1E}" type="presParOf" srcId="{6F912D8F-B7B3-428A-897C-45261798B848}" destId="{77B87A8F-F8C9-4957-B233-63830130A8AB}" srcOrd="1" destOrd="0" presId="urn:microsoft.com/office/officeart/2005/8/layout/vList4"/>
    <dgm:cxn modelId="{2C537073-5357-4E86-97F0-D0F50B7B63F2}" type="presParOf" srcId="{6F912D8F-B7B3-428A-897C-45261798B848}" destId="{F455677A-C093-4281-B76F-01BE18A62DC8}" srcOrd="2" destOrd="0" presId="urn:microsoft.com/office/officeart/2005/8/layout/vList4"/>
    <dgm:cxn modelId="{2E6BB67F-C904-4234-B74A-15B9155BBC3E}" type="presParOf" srcId="{0F693A86-7129-4977-B6E0-8FFBD43FD50C}" destId="{83043CB4-FD19-429B-BA7D-9A1643586862}" srcOrd="13" destOrd="0" presId="urn:microsoft.com/office/officeart/2005/8/layout/vList4"/>
    <dgm:cxn modelId="{2D2AB434-E624-4E3C-B9F5-696E34A1B052}" type="presParOf" srcId="{0F693A86-7129-4977-B6E0-8FFBD43FD50C}" destId="{58D66ED6-C69C-480A-BE51-86BEF397CBB1}" srcOrd="14" destOrd="0" presId="urn:microsoft.com/office/officeart/2005/8/layout/vList4"/>
    <dgm:cxn modelId="{71356DE3-C5B5-48B1-8640-2C08BC69587B}" type="presParOf" srcId="{58D66ED6-C69C-480A-BE51-86BEF397CBB1}" destId="{A62ECC4C-2024-4BCF-927F-53DB05DBC010}" srcOrd="0" destOrd="0" presId="urn:microsoft.com/office/officeart/2005/8/layout/vList4"/>
    <dgm:cxn modelId="{05ADE89D-CB6A-4D51-9107-197EF111D460}" type="presParOf" srcId="{58D66ED6-C69C-480A-BE51-86BEF397CBB1}" destId="{B2C9F4C7-F474-49B6-9AD8-B3B7C6C43B13}" srcOrd="1" destOrd="0" presId="urn:microsoft.com/office/officeart/2005/8/layout/vList4"/>
    <dgm:cxn modelId="{F6FF9E89-5660-4AE1-A965-BFD4DC7E3A5B}" type="presParOf" srcId="{58D66ED6-C69C-480A-BE51-86BEF397CBB1}" destId="{BF7D212E-0340-4768-B393-2A44A6D02870}" srcOrd="2" destOrd="0" presId="urn:microsoft.com/office/officeart/2005/8/layout/vList4"/>
    <dgm:cxn modelId="{1EB0542E-FE89-439F-A081-1DF40190F6C0}" type="presParOf" srcId="{0F693A86-7129-4977-B6E0-8FFBD43FD50C}" destId="{1BB9A3C1-5790-4AFB-95B8-EA4FCA4DCE9E}" srcOrd="15" destOrd="0" presId="urn:microsoft.com/office/officeart/2005/8/layout/vList4"/>
    <dgm:cxn modelId="{A3F4A52C-686C-4678-BFDA-BC7F6A102DAF}" type="presParOf" srcId="{0F693A86-7129-4977-B6E0-8FFBD43FD50C}" destId="{6A6D0DEC-7FA3-427E-9D25-145A25275C92}" srcOrd="16" destOrd="0" presId="urn:microsoft.com/office/officeart/2005/8/layout/vList4"/>
    <dgm:cxn modelId="{A58E98F5-D875-41D4-8D8F-D53710C08EB8}" type="presParOf" srcId="{6A6D0DEC-7FA3-427E-9D25-145A25275C92}" destId="{F6743D46-5627-4DE7-9F22-20A85CD62A17}" srcOrd="0" destOrd="0" presId="urn:microsoft.com/office/officeart/2005/8/layout/vList4"/>
    <dgm:cxn modelId="{0C6CFEAA-A5C9-4643-90B2-8081A814789B}" type="presParOf" srcId="{6A6D0DEC-7FA3-427E-9D25-145A25275C92}" destId="{9CED2017-0EA6-4603-BE92-23062DEA396C}" srcOrd="1" destOrd="0" presId="urn:microsoft.com/office/officeart/2005/8/layout/vList4"/>
    <dgm:cxn modelId="{99CE0F34-6E33-4B95-904A-7D14A6D3E4B2}" type="presParOf" srcId="{6A6D0DEC-7FA3-427E-9D25-145A25275C92}" destId="{05CE5E42-EC8D-45FC-B6DB-CCDE68585AC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5.xml><?xml version="1.0" encoding="utf-8"?>
<dgm:dataModel xmlns:dgm="http://schemas.openxmlformats.org/drawingml/2006/diagram" xmlns:a="http://schemas.openxmlformats.org/drawingml/2006/main">
  <dgm:ptLst>
    <dgm:pt modelId="{D4363396-F75C-4129-AB0D-B76C7D8900CA}" type="doc">
      <dgm:prSet loTypeId="urn:microsoft.com/office/officeart/2008/layout/LinedList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FB72A64A-3A60-48A0-A016-9F675429ECAC}">
      <dgm:prSet/>
      <dgm:spPr/>
      <dgm:t>
        <a:bodyPr/>
        <a:lstStyle/>
        <a:p>
          <a:pPr rtl="0"/>
          <a:r>
            <a:rPr lang="it-IT" b="1" i="0" baseline="0" dirty="0" smtClean="0"/>
            <a:t>Principi generali</a:t>
          </a:r>
          <a:r>
            <a:rPr lang="it-IT" b="0" i="0" baseline="0" dirty="0" smtClean="0"/>
            <a:t>: L'affidatario deve eseguire direttamente le opere, lavori, servizi o forniture oggetto del contratto. La cessione del contratto o l'affidamento integrale delle prestazioni è vietata. Il subappalto è ammesso solo nel rispetto delle condizioni previste.</a:t>
          </a:r>
          <a:endParaRPr lang="it-IT" dirty="0"/>
        </a:p>
      </dgm:t>
    </dgm:pt>
    <dgm:pt modelId="{84B2E5E6-2353-4D70-B6F4-A4B0FA6F9DD0}" type="parTrans" cxnId="{73C57C2A-A6E7-48BE-A14A-7328AC6F5B6D}">
      <dgm:prSet/>
      <dgm:spPr/>
      <dgm:t>
        <a:bodyPr/>
        <a:lstStyle/>
        <a:p>
          <a:endParaRPr lang="it-IT"/>
        </a:p>
      </dgm:t>
    </dgm:pt>
    <dgm:pt modelId="{38249FEB-7373-4462-A600-AC6E58E7D366}" type="sibTrans" cxnId="{73C57C2A-A6E7-48BE-A14A-7328AC6F5B6D}">
      <dgm:prSet/>
      <dgm:spPr/>
      <dgm:t>
        <a:bodyPr/>
        <a:lstStyle/>
        <a:p>
          <a:endParaRPr lang="it-IT"/>
        </a:p>
      </dgm:t>
    </dgm:pt>
    <dgm:pt modelId="{E05211FA-5D6B-4098-807D-2C808CE64424}">
      <dgm:prSet/>
      <dgm:spPr/>
      <dgm:t>
        <a:bodyPr/>
        <a:lstStyle/>
        <a:p>
          <a:pPr rtl="0"/>
          <a:r>
            <a:rPr lang="it-IT" b="1" i="0" baseline="0" smtClean="0"/>
            <a:t>Definizione e ambito</a:t>
          </a:r>
          <a:r>
            <a:rPr lang="it-IT" b="0" i="0" baseline="0" smtClean="0"/>
            <a:t>: Il subappalto è l'affidamento a terzi di parte delle prestazioni del contratto, comportando organizzazione e rischi a carico del subappaltatore. Alcuni contratti con valore superiore al 2% o a 100.000 euro, e con alta incidenza di manodopera, sono considerati subappalti.</a:t>
          </a:r>
          <a:endParaRPr lang="it-IT"/>
        </a:p>
      </dgm:t>
    </dgm:pt>
    <dgm:pt modelId="{82BAD63A-F0E1-4DF0-A82A-49228309F55E}" type="parTrans" cxnId="{7D48891D-64E9-41F5-9395-6016A71EB3DD}">
      <dgm:prSet/>
      <dgm:spPr/>
      <dgm:t>
        <a:bodyPr/>
        <a:lstStyle/>
        <a:p>
          <a:endParaRPr lang="it-IT"/>
        </a:p>
      </dgm:t>
    </dgm:pt>
    <dgm:pt modelId="{18826E3C-9A90-45F3-8BAF-7F10E78AA66B}" type="sibTrans" cxnId="{7D48891D-64E9-41F5-9395-6016A71EB3DD}">
      <dgm:prSet/>
      <dgm:spPr/>
      <dgm:t>
        <a:bodyPr/>
        <a:lstStyle/>
        <a:p>
          <a:endParaRPr lang="it-IT"/>
        </a:p>
      </dgm:t>
    </dgm:pt>
    <dgm:pt modelId="{C2ED5C33-3949-4A38-A4A0-042DB9BD023B}">
      <dgm:prSet/>
      <dgm:spPr/>
      <dgm:t>
        <a:bodyPr/>
        <a:lstStyle/>
        <a:p>
          <a:pPr rtl="0"/>
          <a:r>
            <a:rPr lang="it-IT" b="1" i="0" baseline="0" smtClean="0"/>
            <a:t>Esclusioni dal subappalto</a:t>
          </a:r>
          <a:r>
            <a:rPr lang="it-IT" b="0" i="0" baseline="0" smtClean="0"/>
            <a:t>: Non sono considerati subappalti alcune attività secondarie, forniture informatiche o servizi di basso valore economico (es. sotto 20.000 euro).</a:t>
          </a:r>
          <a:endParaRPr lang="it-IT"/>
        </a:p>
      </dgm:t>
    </dgm:pt>
    <dgm:pt modelId="{30FB66ED-5FA4-49C2-8E72-4E352EA3A207}" type="parTrans" cxnId="{352E18F6-4934-462F-A380-4966381408E0}">
      <dgm:prSet/>
      <dgm:spPr/>
      <dgm:t>
        <a:bodyPr/>
        <a:lstStyle/>
        <a:p>
          <a:endParaRPr lang="it-IT"/>
        </a:p>
      </dgm:t>
    </dgm:pt>
    <dgm:pt modelId="{3DBC7F35-439E-4FF4-AB2A-10FA65195B5D}" type="sibTrans" cxnId="{352E18F6-4934-462F-A380-4966381408E0}">
      <dgm:prSet/>
      <dgm:spPr/>
      <dgm:t>
        <a:bodyPr/>
        <a:lstStyle/>
        <a:p>
          <a:endParaRPr lang="it-IT"/>
        </a:p>
      </dgm:t>
    </dgm:pt>
    <dgm:pt modelId="{BCA6F658-CF62-4231-9754-026C6ECB2ED4}">
      <dgm:prSet/>
      <dgm:spPr/>
      <dgm:t>
        <a:bodyPr/>
        <a:lstStyle/>
        <a:p>
          <a:pPr rtl="0"/>
          <a:r>
            <a:rPr lang="it-IT" b="1" i="0" baseline="0" smtClean="0"/>
            <a:t>Autorizzazione e condizioni</a:t>
          </a:r>
          <a:r>
            <a:rPr lang="it-IT" b="0" i="0" baseline="0" smtClean="0"/>
            <a:t>: Per autorizzare il subappalto, il subappaltatore deve essere qualificato e privo di cause di esclusione. Inoltre, il subappalto deve essere dichiarato nell'offerta dell'appaltatore.</a:t>
          </a:r>
          <a:endParaRPr lang="it-IT"/>
        </a:p>
      </dgm:t>
    </dgm:pt>
    <dgm:pt modelId="{7BCC6F51-CB4F-4E05-8D5E-0E39EFCED430}" type="parTrans" cxnId="{7A1AA370-18A3-465F-99D0-3C248CB3F1F1}">
      <dgm:prSet/>
      <dgm:spPr/>
      <dgm:t>
        <a:bodyPr/>
        <a:lstStyle/>
        <a:p>
          <a:endParaRPr lang="it-IT"/>
        </a:p>
      </dgm:t>
    </dgm:pt>
    <dgm:pt modelId="{7DB99DE3-57B1-4571-ADE5-D8A0690B6B6B}" type="sibTrans" cxnId="{7A1AA370-18A3-465F-99D0-3C248CB3F1F1}">
      <dgm:prSet/>
      <dgm:spPr/>
      <dgm:t>
        <a:bodyPr/>
        <a:lstStyle/>
        <a:p>
          <a:endParaRPr lang="it-IT"/>
        </a:p>
      </dgm:t>
    </dgm:pt>
    <dgm:pt modelId="{4E8B037B-B709-4874-9985-605D387A2D04}">
      <dgm:prSet/>
      <dgm:spPr/>
      <dgm:t>
        <a:bodyPr/>
        <a:lstStyle/>
        <a:p>
          <a:pPr rtl="0"/>
          <a:r>
            <a:rPr lang="it-IT" b="1" i="0" baseline="0" smtClean="0"/>
            <a:t>Documentazione</a:t>
          </a:r>
          <a:r>
            <a:rPr lang="it-IT" b="0" i="0" baseline="0" smtClean="0"/>
            <a:t>: Il contratto di subappalto e le dichiarazioni del subappaltatore devono essere trasmesse alla stazione appaltante almeno 20 giorni prima dell'inizio delle prestazioni.</a:t>
          </a:r>
          <a:endParaRPr lang="it-IT"/>
        </a:p>
      </dgm:t>
    </dgm:pt>
    <dgm:pt modelId="{4B2B068B-6DF9-4EC8-B600-EBC7CF8A6D38}" type="parTrans" cxnId="{8E190950-B488-41FD-8A31-E0AD694EFBF0}">
      <dgm:prSet/>
      <dgm:spPr/>
      <dgm:t>
        <a:bodyPr/>
        <a:lstStyle/>
        <a:p>
          <a:endParaRPr lang="it-IT"/>
        </a:p>
      </dgm:t>
    </dgm:pt>
    <dgm:pt modelId="{86441FC4-130C-46FB-91B0-F1E5E2D5C8F1}" type="sibTrans" cxnId="{8E190950-B488-41FD-8A31-E0AD694EFBF0}">
      <dgm:prSet/>
      <dgm:spPr/>
      <dgm:t>
        <a:bodyPr/>
        <a:lstStyle/>
        <a:p>
          <a:endParaRPr lang="it-IT"/>
        </a:p>
      </dgm:t>
    </dgm:pt>
    <dgm:pt modelId="{95D6A20A-93CC-46DB-8115-F6CC62170D8E}">
      <dgm:prSet/>
      <dgm:spPr/>
      <dgm:t>
        <a:bodyPr/>
        <a:lstStyle/>
        <a:p>
          <a:pPr rtl="0"/>
          <a:r>
            <a:rPr lang="it-IT" b="1" i="0" baseline="0" smtClean="0"/>
            <a:t>Responsabilità</a:t>
          </a:r>
          <a:r>
            <a:rPr lang="it-IT" b="0" i="0" baseline="0" smtClean="0"/>
            <a:t>: L'appaltatore e il subappaltatore sono responsabili solidalmente verso la stazione appaltante per l'esecuzione delle prestazioni e gli obblighi retributivi e contributivi.</a:t>
          </a:r>
          <a:endParaRPr lang="it-IT"/>
        </a:p>
      </dgm:t>
    </dgm:pt>
    <dgm:pt modelId="{F179EE43-FCE5-48E5-B3DA-03BAA3558AF8}" type="parTrans" cxnId="{86E5173E-E200-455E-A465-2DAD9619DFA0}">
      <dgm:prSet/>
      <dgm:spPr/>
      <dgm:t>
        <a:bodyPr/>
        <a:lstStyle/>
        <a:p>
          <a:endParaRPr lang="it-IT"/>
        </a:p>
      </dgm:t>
    </dgm:pt>
    <dgm:pt modelId="{EA7CF785-7FAC-437B-9167-E25CEEC9ABE6}" type="sibTrans" cxnId="{86E5173E-E200-455E-A465-2DAD9619DFA0}">
      <dgm:prSet/>
      <dgm:spPr/>
      <dgm:t>
        <a:bodyPr/>
        <a:lstStyle/>
        <a:p>
          <a:endParaRPr lang="it-IT"/>
        </a:p>
      </dgm:t>
    </dgm:pt>
    <dgm:pt modelId="{CE888D33-1234-4E6E-928B-A93A4659B37B}">
      <dgm:prSet/>
      <dgm:spPr/>
      <dgm:t>
        <a:bodyPr/>
        <a:lstStyle/>
        <a:p>
          <a:pPr rtl="0"/>
          <a:r>
            <a:rPr lang="it-IT" b="1" i="0" baseline="0" smtClean="0"/>
            <a:t>Norme sui contratti collettivi</a:t>
          </a:r>
          <a:r>
            <a:rPr lang="it-IT" b="0" i="0" baseline="0" smtClean="0"/>
            <a:t>: I subappaltatori devono garantire ai lavoratori condizioni economiche e normative pari a quelle stabilite nei contratti collettivi applicati dall'appaltatore.</a:t>
          </a:r>
          <a:endParaRPr lang="it-IT"/>
        </a:p>
      </dgm:t>
    </dgm:pt>
    <dgm:pt modelId="{86F0FDB2-11DE-4F64-8112-C5B979201F92}" type="parTrans" cxnId="{8EEE35B8-637B-4605-95AF-61D126CFC343}">
      <dgm:prSet/>
      <dgm:spPr/>
      <dgm:t>
        <a:bodyPr/>
        <a:lstStyle/>
        <a:p>
          <a:endParaRPr lang="it-IT"/>
        </a:p>
      </dgm:t>
    </dgm:pt>
    <dgm:pt modelId="{B1244FC3-98A3-426B-8657-229C4E5577C9}" type="sibTrans" cxnId="{8EEE35B8-637B-4605-95AF-61D126CFC343}">
      <dgm:prSet/>
      <dgm:spPr/>
      <dgm:t>
        <a:bodyPr/>
        <a:lstStyle/>
        <a:p>
          <a:endParaRPr lang="it-IT"/>
        </a:p>
      </dgm:t>
    </dgm:pt>
    <dgm:pt modelId="{C972627A-38EC-4F29-804F-9BAD71462AA7}">
      <dgm:prSet/>
      <dgm:spPr/>
      <dgm:t>
        <a:bodyPr/>
        <a:lstStyle/>
        <a:p>
          <a:pPr rtl="0"/>
          <a:r>
            <a:rPr lang="it-IT" b="1" i="0" baseline="0" smtClean="0"/>
            <a:t>Pagamenti</a:t>
          </a:r>
          <a:r>
            <a:rPr lang="it-IT" b="0" i="0" baseline="0" smtClean="0"/>
            <a:t>: La stazione appaltante può pagare direttamente il subappaltatore in casi specifici (es. inadempienze o richiesta del subappaltatore stesso).</a:t>
          </a:r>
          <a:endParaRPr lang="it-IT"/>
        </a:p>
      </dgm:t>
    </dgm:pt>
    <dgm:pt modelId="{E5EBEBF7-EC34-43FF-BE29-F27BFEEE4C19}" type="parTrans" cxnId="{1F4C6668-77D4-4451-841E-CD0C2404AD70}">
      <dgm:prSet/>
      <dgm:spPr/>
      <dgm:t>
        <a:bodyPr/>
        <a:lstStyle/>
        <a:p>
          <a:endParaRPr lang="it-IT"/>
        </a:p>
      </dgm:t>
    </dgm:pt>
    <dgm:pt modelId="{5123EE36-25E7-43D6-B008-26064E460D33}" type="sibTrans" cxnId="{1F4C6668-77D4-4451-841E-CD0C2404AD70}">
      <dgm:prSet/>
      <dgm:spPr/>
      <dgm:t>
        <a:bodyPr/>
        <a:lstStyle/>
        <a:p>
          <a:endParaRPr lang="it-IT"/>
        </a:p>
      </dgm:t>
    </dgm:pt>
    <dgm:pt modelId="{D0D34E69-91A2-46EC-85A9-A70C48214243}">
      <dgm:prSet/>
      <dgm:spPr/>
      <dgm:t>
        <a:bodyPr/>
        <a:lstStyle/>
        <a:p>
          <a:pPr rtl="0"/>
          <a:r>
            <a:rPr lang="it-IT" b="1" i="0" baseline="0" smtClean="0"/>
            <a:t>Sostituzione subappaltatori</a:t>
          </a:r>
          <a:r>
            <a:rPr lang="it-IT" b="0" i="0" baseline="0" smtClean="0"/>
            <a:t>: Se emergono cause di esclusione, i subappaltatori possono essere sostituiti previa autorizzazione.</a:t>
          </a:r>
          <a:endParaRPr lang="it-IT"/>
        </a:p>
      </dgm:t>
    </dgm:pt>
    <dgm:pt modelId="{8E4596DF-8151-46C1-A17B-8E0885C008EA}" type="parTrans" cxnId="{2E69102A-3C3D-4B2C-A816-E70B57B042A6}">
      <dgm:prSet/>
      <dgm:spPr/>
      <dgm:t>
        <a:bodyPr/>
        <a:lstStyle/>
        <a:p>
          <a:endParaRPr lang="it-IT"/>
        </a:p>
      </dgm:t>
    </dgm:pt>
    <dgm:pt modelId="{91F59CB7-05FC-441F-87E0-E7883D25EB80}" type="sibTrans" cxnId="{2E69102A-3C3D-4B2C-A816-E70B57B042A6}">
      <dgm:prSet/>
      <dgm:spPr/>
      <dgm:t>
        <a:bodyPr/>
        <a:lstStyle/>
        <a:p>
          <a:endParaRPr lang="it-IT"/>
        </a:p>
      </dgm:t>
    </dgm:pt>
    <dgm:pt modelId="{EB2A265A-4D15-4474-A51D-1237F15FB125}">
      <dgm:prSet/>
      <dgm:spPr/>
      <dgm:t>
        <a:bodyPr/>
        <a:lstStyle/>
        <a:p>
          <a:pPr rtl="0"/>
          <a:r>
            <a:rPr lang="it-IT" b="1" i="0" baseline="0" smtClean="0"/>
            <a:t>Pubblicità in cantiere</a:t>
          </a:r>
          <a:r>
            <a:rPr lang="it-IT" b="0" i="0" baseline="0" smtClean="0"/>
            <a:t>: I cartelli nei cantieri devono includere i nominativi di tutte le imprese subappaltatrici.</a:t>
          </a:r>
          <a:endParaRPr lang="it-IT"/>
        </a:p>
      </dgm:t>
    </dgm:pt>
    <dgm:pt modelId="{B89B4B3C-90A5-4876-BC38-46E52ECC5A4D}" type="parTrans" cxnId="{78530BD2-ADF5-4018-9E53-47F1EFD4E649}">
      <dgm:prSet/>
      <dgm:spPr/>
      <dgm:t>
        <a:bodyPr/>
        <a:lstStyle/>
        <a:p>
          <a:endParaRPr lang="it-IT"/>
        </a:p>
      </dgm:t>
    </dgm:pt>
    <dgm:pt modelId="{788985C3-9BF5-45ED-B8D0-86137C2A55D0}" type="sibTrans" cxnId="{78530BD2-ADF5-4018-9E53-47F1EFD4E649}">
      <dgm:prSet/>
      <dgm:spPr/>
      <dgm:t>
        <a:bodyPr/>
        <a:lstStyle/>
        <a:p>
          <a:endParaRPr lang="it-IT"/>
        </a:p>
      </dgm:t>
    </dgm:pt>
    <dgm:pt modelId="{376B9259-518D-47F0-B26D-A0BBB426BA4C}">
      <dgm:prSet/>
      <dgm:spPr/>
      <dgm:t>
        <a:bodyPr/>
        <a:lstStyle/>
        <a:p>
          <a:pPr rtl="0"/>
          <a:r>
            <a:rPr lang="it-IT" b="1" i="0" baseline="0" smtClean="0"/>
            <a:t>Prevenzione del lavoro sommerso</a:t>
          </a:r>
          <a:r>
            <a:rPr lang="it-IT" b="0" i="0" baseline="0" smtClean="0"/>
            <a:t>: Il DURC verifica la congruità della manodopera per prevenire irregolarità.</a:t>
          </a:r>
          <a:endParaRPr lang="it-IT"/>
        </a:p>
      </dgm:t>
    </dgm:pt>
    <dgm:pt modelId="{6DC65E45-6CD7-4998-96E6-0BD70ED5A660}" type="parTrans" cxnId="{CE51489D-9AFF-40EC-898F-E81F298180ED}">
      <dgm:prSet/>
      <dgm:spPr/>
      <dgm:t>
        <a:bodyPr/>
        <a:lstStyle/>
        <a:p>
          <a:endParaRPr lang="it-IT"/>
        </a:p>
      </dgm:t>
    </dgm:pt>
    <dgm:pt modelId="{3A4F5AC7-1C2B-4886-A888-BCB4FDD5A607}" type="sibTrans" cxnId="{CE51489D-9AFF-40EC-898F-E81F298180ED}">
      <dgm:prSet/>
      <dgm:spPr/>
      <dgm:t>
        <a:bodyPr/>
        <a:lstStyle/>
        <a:p>
          <a:endParaRPr lang="it-IT"/>
        </a:p>
      </dgm:t>
    </dgm:pt>
    <dgm:pt modelId="{42296C4D-55BD-4F4F-9582-58CA8C39286B}">
      <dgm:prSet/>
      <dgm:spPr/>
      <dgm:t>
        <a:bodyPr/>
        <a:lstStyle/>
        <a:p>
          <a:pPr rtl="0"/>
          <a:r>
            <a:rPr lang="it-IT" b="1" i="0" baseline="0" smtClean="0"/>
            <a:t>Piani di sicurezza</a:t>
          </a:r>
          <a:r>
            <a:rPr lang="it-IT" b="0" i="0" baseline="0" smtClean="0"/>
            <a:t>: Devono essere coordinati dall'affidatario e armonizzati tra i subappaltatori per garantire coerenza e rispetto delle norme.</a:t>
          </a:r>
          <a:endParaRPr lang="it-IT"/>
        </a:p>
      </dgm:t>
    </dgm:pt>
    <dgm:pt modelId="{02CE3527-328B-442A-A138-3403829BAAEF}" type="parTrans" cxnId="{B503E65A-9925-463D-8D88-E772112DDC80}">
      <dgm:prSet/>
      <dgm:spPr/>
      <dgm:t>
        <a:bodyPr/>
        <a:lstStyle/>
        <a:p>
          <a:endParaRPr lang="it-IT"/>
        </a:p>
      </dgm:t>
    </dgm:pt>
    <dgm:pt modelId="{CC83FE18-8EAC-4EE6-ADB7-28D45BC5B7A8}" type="sibTrans" cxnId="{B503E65A-9925-463D-8D88-E772112DDC80}">
      <dgm:prSet/>
      <dgm:spPr/>
      <dgm:t>
        <a:bodyPr/>
        <a:lstStyle/>
        <a:p>
          <a:endParaRPr lang="it-IT"/>
        </a:p>
      </dgm:t>
    </dgm:pt>
    <dgm:pt modelId="{5AE326C5-EA5D-4EEB-8AB2-927907418D33}">
      <dgm:prSet/>
      <dgm:spPr/>
      <dgm:t>
        <a:bodyPr/>
        <a:lstStyle/>
        <a:p>
          <a:pPr rtl="0"/>
          <a:r>
            <a:rPr lang="it-IT" b="1" i="0" baseline="0" smtClean="0"/>
            <a:t>Limitazioni al subappalto ulteriore</a:t>
          </a:r>
          <a:r>
            <a:rPr lang="it-IT" b="0" i="0" baseline="0" smtClean="0"/>
            <a:t>: Alcune prestazioni non possono essere ulteriormente subappaltate, per garantire sicurezza e prevenire infiltrazioni criminali.</a:t>
          </a:r>
          <a:endParaRPr lang="it-IT"/>
        </a:p>
      </dgm:t>
    </dgm:pt>
    <dgm:pt modelId="{E6ED0D2A-D3F9-4269-A944-5424F6985256}" type="parTrans" cxnId="{F00FB23E-32D8-4BD7-AD8C-5995F8F539E9}">
      <dgm:prSet/>
      <dgm:spPr/>
      <dgm:t>
        <a:bodyPr/>
        <a:lstStyle/>
        <a:p>
          <a:endParaRPr lang="it-IT"/>
        </a:p>
      </dgm:t>
    </dgm:pt>
    <dgm:pt modelId="{83D9A8B0-2A51-41DA-8F94-5C0E2B45C5A8}" type="sibTrans" cxnId="{F00FB23E-32D8-4BD7-AD8C-5995F8F539E9}">
      <dgm:prSet/>
      <dgm:spPr/>
      <dgm:t>
        <a:bodyPr/>
        <a:lstStyle/>
        <a:p>
          <a:endParaRPr lang="it-IT"/>
        </a:p>
      </dgm:t>
    </dgm:pt>
    <dgm:pt modelId="{9EA2AD0D-20AA-4333-BFD6-06E130EAC18E}">
      <dgm:prSet/>
      <dgm:spPr/>
      <dgm:t>
        <a:bodyPr/>
        <a:lstStyle/>
        <a:p>
          <a:pPr rtl="0"/>
          <a:r>
            <a:rPr lang="it-IT" b="1" i="0" baseline="0" smtClean="0"/>
            <a:t>Certificati di qualificazione</a:t>
          </a:r>
          <a:r>
            <a:rPr lang="it-IT" b="0" i="0" baseline="0" smtClean="0"/>
            <a:t>: I subappaltatori possono richiedere certificati relativi alle prestazioni eseguite per attestare il loro operato.</a:t>
          </a:r>
          <a:endParaRPr lang="it-IT"/>
        </a:p>
      </dgm:t>
    </dgm:pt>
    <dgm:pt modelId="{6E334E16-E8C4-47B8-B322-733BAB451EE1}" type="parTrans" cxnId="{580C7409-9953-47C2-AD27-78386FF1C938}">
      <dgm:prSet/>
      <dgm:spPr/>
      <dgm:t>
        <a:bodyPr/>
        <a:lstStyle/>
        <a:p>
          <a:endParaRPr lang="it-IT"/>
        </a:p>
      </dgm:t>
    </dgm:pt>
    <dgm:pt modelId="{B0C99B63-CA0A-48DF-A141-814447C7D1BA}" type="sibTrans" cxnId="{580C7409-9953-47C2-AD27-78386FF1C938}">
      <dgm:prSet/>
      <dgm:spPr/>
      <dgm:t>
        <a:bodyPr/>
        <a:lstStyle/>
        <a:p>
          <a:endParaRPr lang="it-IT"/>
        </a:p>
      </dgm:t>
    </dgm:pt>
    <dgm:pt modelId="{97C66D6C-A90B-4365-8C82-C679EAD07713}">
      <dgm:prSet/>
      <dgm:spPr/>
      <dgm:t>
        <a:bodyPr/>
        <a:lstStyle/>
        <a:p>
          <a:pPr rtl="0"/>
          <a:r>
            <a:rPr lang="it-IT" b="1" i="0" baseline="0" smtClean="0"/>
            <a:t>Regioni speciali</a:t>
          </a:r>
          <a:r>
            <a:rPr lang="it-IT" b="0" i="0" baseline="0" smtClean="0"/>
            <a:t>: Le regioni a statuto speciale e le province autonome possono disciplinare casi ulteriori di pagamento diretto.</a:t>
          </a:r>
          <a:endParaRPr lang="it-IT"/>
        </a:p>
      </dgm:t>
    </dgm:pt>
    <dgm:pt modelId="{6CF1B9B4-CCF9-4EEA-9D9B-D20A99A7FF71}" type="parTrans" cxnId="{D6ABBD08-7452-4843-A999-E0B09367F367}">
      <dgm:prSet/>
      <dgm:spPr/>
      <dgm:t>
        <a:bodyPr/>
        <a:lstStyle/>
        <a:p>
          <a:endParaRPr lang="it-IT"/>
        </a:p>
      </dgm:t>
    </dgm:pt>
    <dgm:pt modelId="{EEE164CB-C303-4954-96A5-F5287B664693}" type="sibTrans" cxnId="{D6ABBD08-7452-4843-A999-E0B09367F367}">
      <dgm:prSet/>
      <dgm:spPr/>
      <dgm:t>
        <a:bodyPr/>
        <a:lstStyle/>
        <a:p>
          <a:endParaRPr lang="it-IT"/>
        </a:p>
      </dgm:t>
    </dgm:pt>
    <dgm:pt modelId="{48D7D04C-AD9F-40B1-B744-C32C17E6A0FE}" type="pres">
      <dgm:prSet presAssocID="{D4363396-F75C-4129-AB0D-B76C7D8900CA}" presName="vert0" presStyleCnt="0">
        <dgm:presLayoutVars>
          <dgm:dir/>
          <dgm:animOne val="branch"/>
          <dgm:animLvl val="lvl"/>
        </dgm:presLayoutVars>
      </dgm:prSet>
      <dgm:spPr/>
    </dgm:pt>
    <dgm:pt modelId="{4DF59ECD-C441-46DD-8FB8-FED9C5DA4E27}" type="pres">
      <dgm:prSet presAssocID="{FB72A64A-3A60-48A0-A016-9F675429ECAC}" presName="thickLine" presStyleLbl="alignNode1" presStyleIdx="0" presStyleCnt="15"/>
      <dgm:spPr/>
    </dgm:pt>
    <dgm:pt modelId="{21B4AE4A-8623-47AF-892D-57A9B4AD9845}" type="pres">
      <dgm:prSet presAssocID="{FB72A64A-3A60-48A0-A016-9F675429ECAC}" presName="horz1" presStyleCnt="0"/>
      <dgm:spPr/>
    </dgm:pt>
    <dgm:pt modelId="{FFE964EB-EE97-4638-B3C7-EE2976774EC3}" type="pres">
      <dgm:prSet presAssocID="{FB72A64A-3A60-48A0-A016-9F675429ECAC}" presName="tx1" presStyleLbl="revTx" presStyleIdx="0" presStyleCnt="15"/>
      <dgm:spPr/>
    </dgm:pt>
    <dgm:pt modelId="{2FAD19A6-5E61-40CE-9005-8EEEE61AB8BD}" type="pres">
      <dgm:prSet presAssocID="{FB72A64A-3A60-48A0-A016-9F675429ECAC}" presName="vert1" presStyleCnt="0"/>
      <dgm:spPr/>
    </dgm:pt>
    <dgm:pt modelId="{74D3C895-6A6D-4F41-B70D-CEFE6E3254C2}" type="pres">
      <dgm:prSet presAssocID="{E05211FA-5D6B-4098-807D-2C808CE64424}" presName="thickLine" presStyleLbl="alignNode1" presStyleIdx="1" presStyleCnt="15"/>
      <dgm:spPr/>
    </dgm:pt>
    <dgm:pt modelId="{9EFD513E-8673-4D85-B758-E6B39D872044}" type="pres">
      <dgm:prSet presAssocID="{E05211FA-5D6B-4098-807D-2C808CE64424}" presName="horz1" presStyleCnt="0"/>
      <dgm:spPr/>
    </dgm:pt>
    <dgm:pt modelId="{46E26AB9-6716-4802-BB9A-98F40F732AD1}" type="pres">
      <dgm:prSet presAssocID="{E05211FA-5D6B-4098-807D-2C808CE64424}" presName="tx1" presStyleLbl="revTx" presStyleIdx="1" presStyleCnt="15"/>
      <dgm:spPr/>
    </dgm:pt>
    <dgm:pt modelId="{AE22F164-98C4-4158-BF8D-EB43DFC062A1}" type="pres">
      <dgm:prSet presAssocID="{E05211FA-5D6B-4098-807D-2C808CE64424}" presName="vert1" presStyleCnt="0"/>
      <dgm:spPr/>
    </dgm:pt>
    <dgm:pt modelId="{6CF187DC-7AA7-4A8B-B328-51CDD505BF80}" type="pres">
      <dgm:prSet presAssocID="{C2ED5C33-3949-4A38-A4A0-042DB9BD023B}" presName="thickLine" presStyleLbl="alignNode1" presStyleIdx="2" presStyleCnt="15"/>
      <dgm:spPr/>
    </dgm:pt>
    <dgm:pt modelId="{49172B02-2EE8-4CCB-BCBD-BD31233FADD6}" type="pres">
      <dgm:prSet presAssocID="{C2ED5C33-3949-4A38-A4A0-042DB9BD023B}" presName="horz1" presStyleCnt="0"/>
      <dgm:spPr/>
    </dgm:pt>
    <dgm:pt modelId="{77E35552-F7BA-44B3-9A52-10C9E18303DF}" type="pres">
      <dgm:prSet presAssocID="{C2ED5C33-3949-4A38-A4A0-042DB9BD023B}" presName="tx1" presStyleLbl="revTx" presStyleIdx="2" presStyleCnt="15"/>
      <dgm:spPr/>
    </dgm:pt>
    <dgm:pt modelId="{097B6CF3-07A8-4741-AA9B-65DD470E2D51}" type="pres">
      <dgm:prSet presAssocID="{C2ED5C33-3949-4A38-A4A0-042DB9BD023B}" presName="vert1" presStyleCnt="0"/>
      <dgm:spPr/>
    </dgm:pt>
    <dgm:pt modelId="{0099B4EC-E3BF-4D5A-8BA6-E843F7F93AAA}" type="pres">
      <dgm:prSet presAssocID="{BCA6F658-CF62-4231-9754-026C6ECB2ED4}" presName="thickLine" presStyleLbl="alignNode1" presStyleIdx="3" presStyleCnt="15"/>
      <dgm:spPr/>
    </dgm:pt>
    <dgm:pt modelId="{9BE1AE3F-BA63-4FC0-B042-884F1E8C37BF}" type="pres">
      <dgm:prSet presAssocID="{BCA6F658-CF62-4231-9754-026C6ECB2ED4}" presName="horz1" presStyleCnt="0"/>
      <dgm:spPr/>
    </dgm:pt>
    <dgm:pt modelId="{145FE4E3-C1A6-4B66-800A-B912BE17DC30}" type="pres">
      <dgm:prSet presAssocID="{BCA6F658-CF62-4231-9754-026C6ECB2ED4}" presName="tx1" presStyleLbl="revTx" presStyleIdx="3" presStyleCnt="15"/>
      <dgm:spPr/>
    </dgm:pt>
    <dgm:pt modelId="{B7BD33A3-0B8E-4C0F-90A5-21130FBB991E}" type="pres">
      <dgm:prSet presAssocID="{BCA6F658-CF62-4231-9754-026C6ECB2ED4}" presName="vert1" presStyleCnt="0"/>
      <dgm:spPr/>
    </dgm:pt>
    <dgm:pt modelId="{604F5F21-19F7-47D7-969E-A002E6943D25}" type="pres">
      <dgm:prSet presAssocID="{4E8B037B-B709-4874-9985-605D387A2D04}" presName="thickLine" presStyleLbl="alignNode1" presStyleIdx="4" presStyleCnt="15"/>
      <dgm:spPr/>
    </dgm:pt>
    <dgm:pt modelId="{A97C78C7-6339-4308-93F3-04E07BEC303B}" type="pres">
      <dgm:prSet presAssocID="{4E8B037B-B709-4874-9985-605D387A2D04}" presName="horz1" presStyleCnt="0"/>
      <dgm:spPr/>
    </dgm:pt>
    <dgm:pt modelId="{05B2A585-48D1-4D93-AFBE-90E508DB9379}" type="pres">
      <dgm:prSet presAssocID="{4E8B037B-B709-4874-9985-605D387A2D04}" presName="tx1" presStyleLbl="revTx" presStyleIdx="4" presStyleCnt="15"/>
      <dgm:spPr/>
    </dgm:pt>
    <dgm:pt modelId="{57F2FADB-2C52-4993-910E-0B6D6215F11D}" type="pres">
      <dgm:prSet presAssocID="{4E8B037B-B709-4874-9985-605D387A2D04}" presName="vert1" presStyleCnt="0"/>
      <dgm:spPr/>
    </dgm:pt>
    <dgm:pt modelId="{5833FADB-F168-4E57-ACC3-D7208C532350}" type="pres">
      <dgm:prSet presAssocID="{95D6A20A-93CC-46DB-8115-F6CC62170D8E}" presName="thickLine" presStyleLbl="alignNode1" presStyleIdx="5" presStyleCnt="15"/>
      <dgm:spPr/>
    </dgm:pt>
    <dgm:pt modelId="{AF9EBEBA-F065-4540-9E0C-2B5C62E1F3E4}" type="pres">
      <dgm:prSet presAssocID="{95D6A20A-93CC-46DB-8115-F6CC62170D8E}" presName="horz1" presStyleCnt="0"/>
      <dgm:spPr/>
    </dgm:pt>
    <dgm:pt modelId="{1C54728C-CE30-4AC2-AD6E-2CABEF369A94}" type="pres">
      <dgm:prSet presAssocID="{95D6A20A-93CC-46DB-8115-F6CC62170D8E}" presName="tx1" presStyleLbl="revTx" presStyleIdx="5" presStyleCnt="15"/>
      <dgm:spPr/>
    </dgm:pt>
    <dgm:pt modelId="{86EE0D0A-9974-4EAF-842F-26CC1A687D85}" type="pres">
      <dgm:prSet presAssocID="{95D6A20A-93CC-46DB-8115-F6CC62170D8E}" presName="vert1" presStyleCnt="0"/>
      <dgm:spPr/>
    </dgm:pt>
    <dgm:pt modelId="{F7CE80E5-A9CE-4EF0-A227-9F61B6B01BB8}" type="pres">
      <dgm:prSet presAssocID="{CE888D33-1234-4E6E-928B-A93A4659B37B}" presName="thickLine" presStyleLbl="alignNode1" presStyleIdx="6" presStyleCnt="15"/>
      <dgm:spPr/>
    </dgm:pt>
    <dgm:pt modelId="{39870225-5449-47AC-B6B3-88805E825400}" type="pres">
      <dgm:prSet presAssocID="{CE888D33-1234-4E6E-928B-A93A4659B37B}" presName="horz1" presStyleCnt="0"/>
      <dgm:spPr/>
    </dgm:pt>
    <dgm:pt modelId="{0D5323AC-3AD7-4107-9372-99BCEC0147E0}" type="pres">
      <dgm:prSet presAssocID="{CE888D33-1234-4E6E-928B-A93A4659B37B}" presName="tx1" presStyleLbl="revTx" presStyleIdx="6" presStyleCnt="15"/>
      <dgm:spPr/>
    </dgm:pt>
    <dgm:pt modelId="{569D6278-E3C2-4BF4-A3EF-53B7AB2525AA}" type="pres">
      <dgm:prSet presAssocID="{CE888D33-1234-4E6E-928B-A93A4659B37B}" presName="vert1" presStyleCnt="0"/>
      <dgm:spPr/>
    </dgm:pt>
    <dgm:pt modelId="{68ED9762-BB91-418F-A411-46384E0FB46A}" type="pres">
      <dgm:prSet presAssocID="{C972627A-38EC-4F29-804F-9BAD71462AA7}" presName="thickLine" presStyleLbl="alignNode1" presStyleIdx="7" presStyleCnt="15"/>
      <dgm:spPr/>
    </dgm:pt>
    <dgm:pt modelId="{C2A70217-DF65-450D-8043-33DE6E27E4C6}" type="pres">
      <dgm:prSet presAssocID="{C972627A-38EC-4F29-804F-9BAD71462AA7}" presName="horz1" presStyleCnt="0"/>
      <dgm:spPr/>
    </dgm:pt>
    <dgm:pt modelId="{6987C36A-46ED-402B-9584-985CEB0AFC4D}" type="pres">
      <dgm:prSet presAssocID="{C972627A-38EC-4F29-804F-9BAD71462AA7}" presName="tx1" presStyleLbl="revTx" presStyleIdx="7" presStyleCnt="15"/>
      <dgm:spPr/>
    </dgm:pt>
    <dgm:pt modelId="{B742C7BB-7BCE-45DA-BA6D-6466AAA84955}" type="pres">
      <dgm:prSet presAssocID="{C972627A-38EC-4F29-804F-9BAD71462AA7}" presName="vert1" presStyleCnt="0"/>
      <dgm:spPr/>
    </dgm:pt>
    <dgm:pt modelId="{34F993BF-2360-4C18-8ED7-7289B838EAF0}" type="pres">
      <dgm:prSet presAssocID="{D0D34E69-91A2-46EC-85A9-A70C48214243}" presName="thickLine" presStyleLbl="alignNode1" presStyleIdx="8" presStyleCnt="15"/>
      <dgm:spPr/>
    </dgm:pt>
    <dgm:pt modelId="{8D88B160-6E93-4CA1-9095-044592275964}" type="pres">
      <dgm:prSet presAssocID="{D0D34E69-91A2-46EC-85A9-A70C48214243}" presName="horz1" presStyleCnt="0"/>
      <dgm:spPr/>
    </dgm:pt>
    <dgm:pt modelId="{417E7B12-8037-490B-A56A-C6C7B59363DF}" type="pres">
      <dgm:prSet presAssocID="{D0D34E69-91A2-46EC-85A9-A70C48214243}" presName="tx1" presStyleLbl="revTx" presStyleIdx="8" presStyleCnt="15"/>
      <dgm:spPr/>
    </dgm:pt>
    <dgm:pt modelId="{546513CD-C900-4C9D-98F7-6CEC13FCE970}" type="pres">
      <dgm:prSet presAssocID="{D0D34E69-91A2-46EC-85A9-A70C48214243}" presName="vert1" presStyleCnt="0"/>
      <dgm:spPr/>
    </dgm:pt>
    <dgm:pt modelId="{CC3B7BC7-B682-441C-9E22-2B07D9D5ED7C}" type="pres">
      <dgm:prSet presAssocID="{EB2A265A-4D15-4474-A51D-1237F15FB125}" presName="thickLine" presStyleLbl="alignNode1" presStyleIdx="9" presStyleCnt="15"/>
      <dgm:spPr/>
    </dgm:pt>
    <dgm:pt modelId="{74B41CC2-5159-4BAA-AE20-AE16A4E2AF16}" type="pres">
      <dgm:prSet presAssocID="{EB2A265A-4D15-4474-A51D-1237F15FB125}" presName="horz1" presStyleCnt="0"/>
      <dgm:spPr/>
    </dgm:pt>
    <dgm:pt modelId="{4EE6B8CF-F213-4B93-B268-615CC7F065F1}" type="pres">
      <dgm:prSet presAssocID="{EB2A265A-4D15-4474-A51D-1237F15FB125}" presName="tx1" presStyleLbl="revTx" presStyleIdx="9" presStyleCnt="15"/>
      <dgm:spPr/>
    </dgm:pt>
    <dgm:pt modelId="{04565C50-4D48-4C93-9AA1-2475E7DAB2C2}" type="pres">
      <dgm:prSet presAssocID="{EB2A265A-4D15-4474-A51D-1237F15FB125}" presName="vert1" presStyleCnt="0"/>
      <dgm:spPr/>
    </dgm:pt>
    <dgm:pt modelId="{628C3ED6-7CBF-43AC-B624-EE515A77FA3B}" type="pres">
      <dgm:prSet presAssocID="{376B9259-518D-47F0-B26D-A0BBB426BA4C}" presName="thickLine" presStyleLbl="alignNode1" presStyleIdx="10" presStyleCnt="15"/>
      <dgm:spPr/>
    </dgm:pt>
    <dgm:pt modelId="{AAD7564F-ACBA-464A-BC7C-0B7E709BF387}" type="pres">
      <dgm:prSet presAssocID="{376B9259-518D-47F0-B26D-A0BBB426BA4C}" presName="horz1" presStyleCnt="0"/>
      <dgm:spPr/>
    </dgm:pt>
    <dgm:pt modelId="{01E109CA-BFDB-4721-9628-EF042DE767BF}" type="pres">
      <dgm:prSet presAssocID="{376B9259-518D-47F0-B26D-A0BBB426BA4C}" presName="tx1" presStyleLbl="revTx" presStyleIdx="10" presStyleCnt="15"/>
      <dgm:spPr/>
    </dgm:pt>
    <dgm:pt modelId="{8ACA2438-D5D3-45F4-A8A5-36EFF9C5A49E}" type="pres">
      <dgm:prSet presAssocID="{376B9259-518D-47F0-B26D-A0BBB426BA4C}" presName="vert1" presStyleCnt="0"/>
      <dgm:spPr/>
    </dgm:pt>
    <dgm:pt modelId="{5E651C33-A4E7-412C-9544-E33643669790}" type="pres">
      <dgm:prSet presAssocID="{42296C4D-55BD-4F4F-9582-58CA8C39286B}" presName="thickLine" presStyleLbl="alignNode1" presStyleIdx="11" presStyleCnt="15"/>
      <dgm:spPr/>
    </dgm:pt>
    <dgm:pt modelId="{149262B8-E35E-4E9A-9CAD-16CCD48CEEC8}" type="pres">
      <dgm:prSet presAssocID="{42296C4D-55BD-4F4F-9582-58CA8C39286B}" presName="horz1" presStyleCnt="0"/>
      <dgm:spPr/>
    </dgm:pt>
    <dgm:pt modelId="{B6DF3171-1AF6-4BDB-854B-F1543C9BF514}" type="pres">
      <dgm:prSet presAssocID="{42296C4D-55BD-4F4F-9582-58CA8C39286B}" presName="tx1" presStyleLbl="revTx" presStyleIdx="11" presStyleCnt="15"/>
      <dgm:spPr/>
    </dgm:pt>
    <dgm:pt modelId="{ACF73924-DF6B-41F8-91A1-302F945BB495}" type="pres">
      <dgm:prSet presAssocID="{42296C4D-55BD-4F4F-9582-58CA8C39286B}" presName="vert1" presStyleCnt="0"/>
      <dgm:spPr/>
    </dgm:pt>
    <dgm:pt modelId="{B731350A-EF2A-4CDE-992D-F7ACAC60C4F2}" type="pres">
      <dgm:prSet presAssocID="{5AE326C5-EA5D-4EEB-8AB2-927907418D33}" presName="thickLine" presStyleLbl="alignNode1" presStyleIdx="12" presStyleCnt="15"/>
      <dgm:spPr/>
    </dgm:pt>
    <dgm:pt modelId="{BD4E8DD5-630C-40B0-9324-26BAEFD151ED}" type="pres">
      <dgm:prSet presAssocID="{5AE326C5-EA5D-4EEB-8AB2-927907418D33}" presName="horz1" presStyleCnt="0"/>
      <dgm:spPr/>
    </dgm:pt>
    <dgm:pt modelId="{DBBA258F-7391-4B16-B4E8-C2DCBD497AF4}" type="pres">
      <dgm:prSet presAssocID="{5AE326C5-EA5D-4EEB-8AB2-927907418D33}" presName="tx1" presStyleLbl="revTx" presStyleIdx="12" presStyleCnt="15"/>
      <dgm:spPr/>
    </dgm:pt>
    <dgm:pt modelId="{5DB890D1-68B1-483B-8BC6-665163C2BB0B}" type="pres">
      <dgm:prSet presAssocID="{5AE326C5-EA5D-4EEB-8AB2-927907418D33}" presName="vert1" presStyleCnt="0"/>
      <dgm:spPr/>
    </dgm:pt>
    <dgm:pt modelId="{52F18645-BBB9-4054-ABBF-27829CF1C4B0}" type="pres">
      <dgm:prSet presAssocID="{9EA2AD0D-20AA-4333-BFD6-06E130EAC18E}" presName="thickLine" presStyleLbl="alignNode1" presStyleIdx="13" presStyleCnt="15"/>
      <dgm:spPr/>
    </dgm:pt>
    <dgm:pt modelId="{E2F8A1DD-C42C-490D-8A45-1810216CE01E}" type="pres">
      <dgm:prSet presAssocID="{9EA2AD0D-20AA-4333-BFD6-06E130EAC18E}" presName="horz1" presStyleCnt="0"/>
      <dgm:spPr/>
    </dgm:pt>
    <dgm:pt modelId="{ADAFE733-43D3-4B85-9481-A39E9BB01B53}" type="pres">
      <dgm:prSet presAssocID="{9EA2AD0D-20AA-4333-BFD6-06E130EAC18E}" presName="tx1" presStyleLbl="revTx" presStyleIdx="13" presStyleCnt="15"/>
      <dgm:spPr/>
    </dgm:pt>
    <dgm:pt modelId="{B776B8DD-7426-4569-85B8-D1D27EAB11A1}" type="pres">
      <dgm:prSet presAssocID="{9EA2AD0D-20AA-4333-BFD6-06E130EAC18E}" presName="vert1" presStyleCnt="0"/>
      <dgm:spPr/>
    </dgm:pt>
    <dgm:pt modelId="{BC85BDDC-2CE1-41D2-BFF1-D8FF682841F8}" type="pres">
      <dgm:prSet presAssocID="{97C66D6C-A90B-4365-8C82-C679EAD07713}" presName="thickLine" presStyleLbl="alignNode1" presStyleIdx="14" presStyleCnt="15"/>
      <dgm:spPr/>
    </dgm:pt>
    <dgm:pt modelId="{9F861952-66D5-41D0-AE68-4B98B23CF0F1}" type="pres">
      <dgm:prSet presAssocID="{97C66D6C-A90B-4365-8C82-C679EAD07713}" presName="horz1" presStyleCnt="0"/>
      <dgm:spPr/>
    </dgm:pt>
    <dgm:pt modelId="{67E8AB7C-3226-45B0-ADB7-154915889404}" type="pres">
      <dgm:prSet presAssocID="{97C66D6C-A90B-4365-8C82-C679EAD07713}" presName="tx1" presStyleLbl="revTx" presStyleIdx="14" presStyleCnt="15"/>
      <dgm:spPr/>
    </dgm:pt>
    <dgm:pt modelId="{8B6ECB74-DABD-44B4-BF7A-8C3C97D57144}" type="pres">
      <dgm:prSet presAssocID="{97C66D6C-A90B-4365-8C82-C679EAD07713}" presName="vert1" presStyleCnt="0"/>
      <dgm:spPr/>
    </dgm:pt>
  </dgm:ptLst>
  <dgm:cxnLst>
    <dgm:cxn modelId="{580C7409-9953-47C2-AD27-78386FF1C938}" srcId="{D4363396-F75C-4129-AB0D-B76C7D8900CA}" destId="{9EA2AD0D-20AA-4333-BFD6-06E130EAC18E}" srcOrd="13" destOrd="0" parTransId="{6E334E16-E8C4-47B8-B322-733BAB451EE1}" sibTransId="{B0C99B63-CA0A-48DF-A141-814447C7D1BA}"/>
    <dgm:cxn modelId="{2E69102A-3C3D-4B2C-A816-E70B57B042A6}" srcId="{D4363396-F75C-4129-AB0D-B76C7D8900CA}" destId="{D0D34E69-91A2-46EC-85A9-A70C48214243}" srcOrd="8" destOrd="0" parTransId="{8E4596DF-8151-46C1-A17B-8E0885C008EA}" sibTransId="{91F59CB7-05FC-441F-87E0-E7883D25EB80}"/>
    <dgm:cxn modelId="{1279328A-A110-4EAE-9572-830F48EC55EA}" type="presOf" srcId="{D0D34E69-91A2-46EC-85A9-A70C48214243}" destId="{417E7B12-8037-490B-A56A-C6C7B59363DF}" srcOrd="0" destOrd="0" presId="urn:microsoft.com/office/officeart/2008/layout/LinedList"/>
    <dgm:cxn modelId="{D9DF0E52-6720-445A-A1CA-A1A533077617}" type="presOf" srcId="{4E8B037B-B709-4874-9985-605D387A2D04}" destId="{05B2A585-48D1-4D93-AFBE-90E508DB9379}" srcOrd="0" destOrd="0" presId="urn:microsoft.com/office/officeart/2008/layout/LinedList"/>
    <dgm:cxn modelId="{73C57C2A-A6E7-48BE-A14A-7328AC6F5B6D}" srcId="{D4363396-F75C-4129-AB0D-B76C7D8900CA}" destId="{FB72A64A-3A60-48A0-A016-9F675429ECAC}" srcOrd="0" destOrd="0" parTransId="{84B2E5E6-2353-4D70-B6F4-A4B0FA6F9DD0}" sibTransId="{38249FEB-7373-4462-A600-AC6E58E7D366}"/>
    <dgm:cxn modelId="{86E5173E-E200-455E-A465-2DAD9619DFA0}" srcId="{D4363396-F75C-4129-AB0D-B76C7D8900CA}" destId="{95D6A20A-93CC-46DB-8115-F6CC62170D8E}" srcOrd="5" destOrd="0" parTransId="{F179EE43-FCE5-48E5-B3DA-03BAA3558AF8}" sibTransId="{EA7CF785-7FAC-437B-9167-E25CEEC9ABE6}"/>
    <dgm:cxn modelId="{A73F853F-E732-41E0-86E5-1D052F4BC812}" type="presOf" srcId="{EB2A265A-4D15-4474-A51D-1237F15FB125}" destId="{4EE6B8CF-F213-4B93-B268-615CC7F065F1}" srcOrd="0" destOrd="0" presId="urn:microsoft.com/office/officeart/2008/layout/LinedList"/>
    <dgm:cxn modelId="{CB9D8C8E-249F-471A-92DC-2835ECF68E63}" type="presOf" srcId="{C2ED5C33-3949-4A38-A4A0-042DB9BD023B}" destId="{77E35552-F7BA-44B3-9A52-10C9E18303DF}" srcOrd="0" destOrd="0" presId="urn:microsoft.com/office/officeart/2008/layout/LinedList"/>
    <dgm:cxn modelId="{7D48891D-64E9-41F5-9395-6016A71EB3DD}" srcId="{D4363396-F75C-4129-AB0D-B76C7D8900CA}" destId="{E05211FA-5D6B-4098-807D-2C808CE64424}" srcOrd="1" destOrd="0" parTransId="{82BAD63A-F0E1-4DF0-A82A-49228309F55E}" sibTransId="{18826E3C-9A90-45F3-8BAF-7F10E78AA66B}"/>
    <dgm:cxn modelId="{6F6F46B1-D06E-4723-945C-006F813FEEB1}" type="presOf" srcId="{D4363396-F75C-4129-AB0D-B76C7D8900CA}" destId="{48D7D04C-AD9F-40B1-B744-C32C17E6A0FE}" srcOrd="0" destOrd="0" presId="urn:microsoft.com/office/officeart/2008/layout/LinedList"/>
    <dgm:cxn modelId="{1F4C6668-77D4-4451-841E-CD0C2404AD70}" srcId="{D4363396-F75C-4129-AB0D-B76C7D8900CA}" destId="{C972627A-38EC-4F29-804F-9BAD71462AA7}" srcOrd="7" destOrd="0" parTransId="{E5EBEBF7-EC34-43FF-BE29-F27BFEEE4C19}" sibTransId="{5123EE36-25E7-43D6-B008-26064E460D33}"/>
    <dgm:cxn modelId="{78530BD2-ADF5-4018-9E53-47F1EFD4E649}" srcId="{D4363396-F75C-4129-AB0D-B76C7D8900CA}" destId="{EB2A265A-4D15-4474-A51D-1237F15FB125}" srcOrd="9" destOrd="0" parTransId="{B89B4B3C-90A5-4876-BC38-46E52ECC5A4D}" sibTransId="{788985C3-9BF5-45ED-B8D0-86137C2A55D0}"/>
    <dgm:cxn modelId="{F00FB23E-32D8-4BD7-AD8C-5995F8F539E9}" srcId="{D4363396-F75C-4129-AB0D-B76C7D8900CA}" destId="{5AE326C5-EA5D-4EEB-8AB2-927907418D33}" srcOrd="12" destOrd="0" parTransId="{E6ED0D2A-D3F9-4269-A944-5424F6985256}" sibTransId="{83D9A8B0-2A51-41DA-8F94-5C0E2B45C5A8}"/>
    <dgm:cxn modelId="{8E190950-B488-41FD-8A31-E0AD694EFBF0}" srcId="{D4363396-F75C-4129-AB0D-B76C7D8900CA}" destId="{4E8B037B-B709-4874-9985-605D387A2D04}" srcOrd="4" destOrd="0" parTransId="{4B2B068B-6DF9-4EC8-B600-EBC7CF8A6D38}" sibTransId="{86441FC4-130C-46FB-91B0-F1E5E2D5C8F1}"/>
    <dgm:cxn modelId="{8EEE35B8-637B-4605-95AF-61D126CFC343}" srcId="{D4363396-F75C-4129-AB0D-B76C7D8900CA}" destId="{CE888D33-1234-4E6E-928B-A93A4659B37B}" srcOrd="6" destOrd="0" parTransId="{86F0FDB2-11DE-4F64-8112-C5B979201F92}" sibTransId="{B1244FC3-98A3-426B-8657-229C4E5577C9}"/>
    <dgm:cxn modelId="{8030FAC8-4596-4B53-9E6F-75368D8C4841}" type="presOf" srcId="{97C66D6C-A90B-4365-8C82-C679EAD07713}" destId="{67E8AB7C-3226-45B0-ADB7-154915889404}" srcOrd="0" destOrd="0" presId="urn:microsoft.com/office/officeart/2008/layout/LinedList"/>
    <dgm:cxn modelId="{FD1A3506-F31D-430B-9601-780897CB3757}" type="presOf" srcId="{E05211FA-5D6B-4098-807D-2C808CE64424}" destId="{46E26AB9-6716-4802-BB9A-98F40F732AD1}" srcOrd="0" destOrd="0" presId="urn:microsoft.com/office/officeart/2008/layout/LinedList"/>
    <dgm:cxn modelId="{B503E65A-9925-463D-8D88-E772112DDC80}" srcId="{D4363396-F75C-4129-AB0D-B76C7D8900CA}" destId="{42296C4D-55BD-4F4F-9582-58CA8C39286B}" srcOrd="11" destOrd="0" parTransId="{02CE3527-328B-442A-A138-3403829BAAEF}" sibTransId="{CC83FE18-8EAC-4EE6-ADB7-28D45BC5B7A8}"/>
    <dgm:cxn modelId="{41CF0776-93AA-468E-B350-D66D06A7C404}" type="presOf" srcId="{9EA2AD0D-20AA-4333-BFD6-06E130EAC18E}" destId="{ADAFE733-43D3-4B85-9481-A39E9BB01B53}" srcOrd="0" destOrd="0" presId="urn:microsoft.com/office/officeart/2008/layout/LinedList"/>
    <dgm:cxn modelId="{352E18F6-4934-462F-A380-4966381408E0}" srcId="{D4363396-F75C-4129-AB0D-B76C7D8900CA}" destId="{C2ED5C33-3949-4A38-A4A0-042DB9BD023B}" srcOrd="2" destOrd="0" parTransId="{30FB66ED-5FA4-49C2-8E72-4E352EA3A207}" sibTransId="{3DBC7F35-439E-4FF4-AB2A-10FA65195B5D}"/>
    <dgm:cxn modelId="{C48BE654-49C9-44EA-9CE7-62640C05E5B1}" type="presOf" srcId="{42296C4D-55BD-4F4F-9582-58CA8C39286B}" destId="{B6DF3171-1AF6-4BDB-854B-F1543C9BF514}" srcOrd="0" destOrd="0" presId="urn:microsoft.com/office/officeart/2008/layout/LinedList"/>
    <dgm:cxn modelId="{7A1AA370-18A3-465F-99D0-3C248CB3F1F1}" srcId="{D4363396-F75C-4129-AB0D-B76C7D8900CA}" destId="{BCA6F658-CF62-4231-9754-026C6ECB2ED4}" srcOrd="3" destOrd="0" parTransId="{7BCC6F51-CB4F-4E05-8D5E-0E39EFCED430}" sibTransId="{7DB99DE3-57B1-4571-ADE5-D8A0690B6B6B}"/>
    <dgm:cxn modelId="{7CE40983-E721-4F23-B299-F397DC33BE69}" type="presOf" srcId="{C972627A-38EC-4F29-804F-9BAD71462AA7}" destId="{6987C36A-46ED-402B-9584-985CEB0AFC4D}" srcOrd="0" destOrd="0" presId="urn:microsoft.com/office/officeart/2008/layout/LinedList"/>
    <dgm:cxn modelId="{E585949F-2CDA-4EDE-A402-C84DFBE3742C}" type="presOf" srcId="{CE888D33-1234-4E6E-928B-A93A4659B37B}" destId="{0D5323AC-3AD7-4107-9372-99BCEC0147E0}" srcOrd="0" destOrd="0" presId="urn:microsoft.com/office/officeart/2008/layout/LinedList"/>
    <dgm:cxn modelId="{C084783F-703A-411F-8C27-B2F3266B9826}" type="presOf" srcId="{5AE326C5-EA5D-4EEB-8AB2-927907418D33}" destId="{DBBA258F-7391-4B16-B4E8-C2DCBD497AF4}" srcOrd="0" destOrd="0" presId="urn:microsoft.com/office/officeart/2008/layout/LinedList"/>
    <dgm:cxn modelId="{EBD844E3-354F-4B71-A252-A5C7F6CC9C61}" type="presOf" srcId="{95D6A20A-93CC-46DB-8115-F6CC62170D8E}" destId="{1C54728C-CE30-4AC2-AD6E-2CABEF369A94}" srcOrd="0" destOrd="0" presId="urn:microsoft.com/office/officeart/2008/layout/LinedList"/>
    <dgm:cxn modelId="{457B5F1E-9170-405A-9520-6AFB61210E19}" type="presOf" srcId="{BCA6F658-CF62-4231-9754-026C6ECB2ED4}" destId="{145FE4E3-C1A6-4B66-800A-B912BE17DC30}" srcOrd="0" destOrd="0" presId="urn:microsoft.com/office/officeart/2008/layout/LinedList"/>
    <dgm:cxn modelId="{065DC4AA-03F8-400C-B244-37023BE33474}" type="presOf" srcId="{FB72A64A-3A60-48A0-A016-9F675429ECAC}" destId="{FFE964EB-EE97-4638-B3C7-EE2976774EC3}" srcOrd="0" destOrd="0" presId="urn:microsoft.com/office/officeart/2008/layout/LinedList"/>
    <dgm:cxn modelId="{CE51489D-9AFF-40EC-898F-E81F298180ED}" srcId="{D4363396-F75C-4129-AB0D-B76C7D8900CA}" destId="{376B9259-518D-47F0-B26D-A0BBB426BA4C}" srcOrd="10" destOrd="0" parTransId="{6DC65E45-6CD7-4998-96E6-0BD70ED5A660}" sibTransId="{3A4F5AC7-1C2B-4886-A888-BCB4FDD5A607}"/>
    <dgm:cxn modelId="{D6ABBD08-7452-4843-A999-E0B09367F367}" srcId="{D4363396-F75C-4129-AB0D-B76C7D8900CA}" destId="{97C66D6C-A90B-4365-8C82-C679EAD07713}" srcOrd="14" destOrd="0" parTransId="{6CF1B9B4-CCF9-4EEA-9D9B-D20A99A7FF71}" sibTransId="{EEE164CB-C303-4954-96A5-F5287B664693}"/>
    <dgm:cxn modelId="{7F91F1E0-D5BC-4F86-B052-1EC70C9FFB00}" type="presOf" srcId="{376B9259-518D-47F0-B26D-A0BBB426BA4C}" destId="{01E109CA-BFDB-4721-9628-EF042DE767BF}" srcOrd="0" destOrd="0" presId="urn:microsoft.com/office/officeart/2008/layout/LinedList"/>
    <dgm:cxn modelId="{C271C34C-8942-4253-8B0A-B92B1F612C37}" type="presParOf" srcId="{48D7D04C-AD9F-40B1-B744-C32C17E6A0FE}" destId="{4DF59ECD-C441-46DD-8FB8-FED9C5DA4E27}" srcOrd="0" destOrd="0" presId="urn:microsoft.com/office/officeart/2008/layout/LinedList"/>
    <dgm:cxn modelId="{9E6CECEB-A37E-4531-AAD2-F8FF1DEFCF1B}" type="presParOf" srcId="{48D7D04C-AD9F-40B1-B744-C32C17E6A0FE}" destId="{21B4AE4A-8623-47AF-892D-57A9B4AD9845}" srcOrd="1" destOrd="0" presId="urn:microsoft.com/office/officeart/2008/layout/LinedList"/>
    <dgm:cxn modelId="{E3AB80FC-BC63-4D2D-9F5F-F9D818EFD8B7}" type="presParOf" srcId="{21B4AE4A-8623-47AF-892D-57A9B4AD9845}" destId="{FFE964EB-EE97-4638-B3C7-EE2976774EC3}" srcOrd="0" destOrd="0" presId="urn:microsoft.com/office/officeart/2008/layout/LinedList"/>
    <dgm:cxn modelId="{79F98809-18DB-45A9-91B3-66EDAE9FEB8C}" type="presParOf" srcId="{21B4AE4A-8623-47AF-892D-57A9B4AD9845}" destId="{2FAD19A6-5E61-40CE-9005-8EEEE61AB8BD}" srcOrd="1" destOrd="0" presId="urn:microsoft.com/office/officeart/2008/layout/LinedList"/>
    <dgm:cxn modelId="{2E59301B-FBB3-492C-9964-494085DC30C9}" type="presParOf" srcId="{48D7D04C-AD9F-40B1-B744-C32C17E6A0FE}" destId="{74D3C895-6A6D-4F41-B70D-CEFE6E3254C2}" srcOrd="2" destOrd="0" presId="urn:microsoft.com/office/officeart/2008/layout/LinedList"/>
    <dgm:cxn modelId="{BEEB21F9-7DE8-4B14-AE0A-34D3E2BE997A}" type="presParOf" srcId="{48D7D04C-AD9F-40B1-B744-C32C17E6A0FE}" destId="{9EFD513E-8673-4D85-B758-E6B39D872044}" srcOrd="3" destOrd="0" presId="urn:microsoft.com/office/officeart/2008/layout/LinedList"/>
    <dgm:cxn modelId="{F39CB238-134A-4730-B014-041F93684E44}" type="presParOf" srcId="{9EFD513E-8673-4D85-B758-E6B39D872044}" destId="{46E26AB9-6716-4802-BB9A-98F40F732AD1}" srcOrd="0" destOrd="0" presId="urn:microsoft.com/office/officeart/2008/layout/LinedList"/>
    <dgm:cxn modelId="{D8A0787D-DFA1-49AF-BF25-C661E71595A4}" type="presParOf" srcId="{9EFD513E-8673-4D85-B758-E6B39D872044}" destId="{AE22F164-98C4-4158-BF8D-EB43DFC062A1}" srcOrd="1" destOrd="0" presId="urn:microsoft.com/office/officeart/2008/layout/LinedList"/>
    <dgm:cxn modelId="{AC2CF577-DB2C-4204-890E-77C4A0BC7660}" type="presParOf" srcId="{48D7D04C-AD9F-40B1-B744-C32C17E6A0FE}" destId="{6CF187DC-7AA7-4A8B-B328-51CDD505BF80}" srcOrd="4" destOrd="0" presId="urn:microsoft.com/office/officeart/2008/layout/LinedList"/>
    <dgm:cxn modelId="{68712578-CAD8-44BF-9B90-B23BCFFF2E74}" type="presParOf" srcId="{48D7D04C-AD9F-40B1-B744-C32C17E6A0FE}" destId="{49172B02-2EE8-4CCB-BCBD-BD31233FADD6}" srcOrd="5" destOrd="0" presId="urn:microsoft.com/office/officeart/2008/layout/LinedList"/>
    <dgm:cxn modelId="{66FFB2B3-2DFD-4E0A-AE80-679F0DCF0D80}" type="presParOf" srcId="{49172B02-2EE8-4CCB-BCBD-BD31233FADD6}" destId="{77E35552-F7BA-44B3-9A52-10C9E18303DF}" srcOrd="0" destOrd="0" presId="urn:microsoft.com/office/officeart/2008/layout/LinedList"/>
    <dgm:cxn modelId="{E06354A2-3E47-4208-8D26-C956633FDAB4}" type="presParOf" srcId="{49172B02-2EE8-4CCB-BCBD-BD31233FADD6}" destId="{097B6CF3-07A8-4741-AA9B-65DD470E2D51}" srcOrd="1" destOrd="0" presId="urn:microsoft.com/office/officeart/2008/layout/LinedList"/>
    <dgm:cxn modelId="{5C82AFB6-0CA5-4F2F-9F71-BCDF62635B3B}" type="presParOf" srcId="{48D7D04C-AD9F-40B1-B744-C32C17E6A0FE}" destId="{0099B4EC-E3BF-4D5A-8BA6-E843F7F93AAA}" srcOrd="6" destOrd="0" presId="urn:microsoft.com/office/officeart/2008/layout/LinedList"/>
    <dgm:cxn modelId="{20110616-F8CB-45CC-AA2B-D2054A9ED177}" type="presParOf" srcId="{48D7D04C-AD9F-40B1-B744-C32C17E6A0FE}" destId="{9BE1AE3F-BA63-4FC0-B042-884F1E8C37BF}" srcOrd="7" destOrd="0" presId="urn:microsoft.com/office/officeart/2008/layout/LinedList"/>
    <dgm:cxn modelId="{47F3A577-8082-462B-83BB-43E30F9B8DEB}" type="presParOf" srcId="{9BE1AE3F-BA63-4FC0-B042-884F1E8C37BF}" destId="{145FE4E3-C1A6-4B66-800A-B912BE17DC30}" srcOrd="0" destOrd="0" presId="urn:microsoft.com/office/officeart/2008/layout/LinedList"/>
    <dgm:cxn modelId="{4C08B5BF-FC66-4E32-9E4C-844C634B597F}" type="presParOf" srcId="{9BE1AE3F-BA63-4FC0-B042-884F1E8C37BF}" destId="{B7BD33A3-0B8E-4C0F-90A5-21130FBB991E}" srcOrd="1" destOrd="0" presId="urn:microsoft.com/office/officeart/2008/layout/LinedList"/>
    <dgm:cxn modelId="{DD91B110-D71D-446E-8A46-84DA0AD63ABA}" type="presParOf" srcId="{48D7D04C-AD9F-40B1-B744-C32C17E6A0FE}" destId="{604F5F21-19F7-47D7-969E-A002E6943D25}" srcOrd="8" destOrd="0" presId="urn:microsoft.com/office/officeart/2008/layout/LinedList"/>
    <dgm:cxn modelId="{C76C300B-D39E-44A2-A053-9E8509A47318}" type="presParOf" srcId="{48D7D04C-AD9F-40B1-B744-C32C17E6A0FE}" destId="{A97C78C7-6339-4308-93F3-04E07BEC303B}" srcOrd="9" destOrd="0" presId="urn:microsoft.com/office/officeart/2008/layout/LinedList"/>
    <dgm:cxn modelId="{8574418A-5159-48E6-BA1A-C4F16F958579}" type="presParOf" srcId="{A97C78C7-6339-4308-93F3-04E07BEC303B}" destId="{05B2A585-48D1-4D93-AFBE-90E508DB9379}" srcOrd="0" destOrd="0" presId="urn:microsoft.com/office/officeart/2008/layout/LinedList"/>
    <dgm:cxn modelId="{B0F09D7E-93A0-468C-9974-EA45010D90E9}" type="presParOf" srcId="{A97C78C7-6339-4308-93F3-04E07BEC303B}" destId="{57F2FADB-2C52-4993-910E-0B6D6215F11D}" srcOrd="1" destOrd="0" presId="urn:microsoft.com/office/officeart/2008/layout/LinedList"/>
    <dgm:cxn modelId="{DA7C26BA-339F-4536-A3D3-86D7990DF823}" type="presParOf" srcId="{48D7D04C-AD9F-40B1-B744-C32C17E6A0FE}" destId="{5833FADB-F168-4E57-ACC3-D7208C532350}" srcOrd="10" destOrd="0" presId="urn:microsoft.com/office/officeart/2008/layout/LinedList"/>
    <dgm:cxn modelId="{9178136A-CF38-44C7-9470-52928A4CB930}" type="presParOf" srcId="{48D7D04C-AD9F-40B1-B744-C32C17E6A0FE}" destId="{AF9EBEBA-F065-4540-9E0C-2B5C62E1F3E4}" srcOrd="11" destOrd="0" presId="urn:microsoft.com/office/officeart/2008/layout/LinedList"/>
    <dgm:cxn modelId="{300A7F60-72C4-4495-895B-BEB6869D6940}" type="presParOf" srcId="{AF9EBEBA-F065-4540-9E0C-2B5C62E1F3E4}" destId="{1C54728C-CE30-4AC2-AD6E-2CABEF369A94}" srcOrd="0" destOrd="0" presId="urn:microsoft.com/office/officeart/2008/layout/LinedList"/>
    <dgm:cxn modelId="{B3AE8CF7-6650-40A9-93B6-58BCE9949B9F}" type="presParOf" srcId="{AF9EBEBA-F065-4540-9E0C-2B5C62E1F3E4}" destId="{86EE0D0A-9974-4EAF-842F-26CC1A687D85}" srcOrd="1" destOrd="0" presId="urn:microsoft.com/office/officeart/2008/layout/LinedList"/>
    <dgm:cxn modelId="{E8BC8BE2-4317-4435-965A-F6AEE7453D0F}" type="presParOf" srcId="{48D7D04C-AD9F-40B1-B744-C32C17E6A0FE}" destId="{F7CE80E5-A9CE-4EF0-A227-9F61B6B01BB8}" srcOrd="12" destOrd="0" presId="urn:microsoft.com/office/officeart/2008/layout/LinedList"/>
    <dgm:cxn modelId="{885E553F-317D-4CDE-86A8-AD6890B637B9}" type="presParOf" srcId="{48D7D04C-AD9F-40B1-B744-C32C17E6A0FE}" destId="{39870225-5449-47AC-B6B3-88805E825400}" srcOrd="13" destOrd="0" presId="urn:microsoft.com/office/officeart/2008/layout/LinedList"/>
    <dgm:cxn modelId="{CF7207D0-FF05-4451-AE0D-116538A15356}" type="presParOf" srcId="{39870225-5449-47AC-B6B3-88805E825400}" destId="{0D5323AC-3AD7-4107-9372-99BCEC0147E0}" srcOrd="0" destOrd="0" presId="urn:microsoft.com/office/officeart/2008/layout/LinedList"/>
    <dgm:cxn modelId="{CB7CFEA9-2687-461F-849D-DCF53BDDE5AA}" type="presParOf" srcId="{39870225-5449-47AC-B6B3-88805E825400}" destId="{569D6278-E3C2-4BF4-A3EF-53B7AB2525AA}" srcOrd="1" destOrd="0" presId="urn:microsoft.com/office/officeart/2008/layout/LinedList"/>
    <dgm:cxn modelId="{163549ED-A6BA-431C-BB9A-D9C78A394433}" type="presParOf" srcId="{48D7D04C-AD9F-40B1-B744-C32C17E6A0FE}" destId="{68ED9762-BB91-418F-A411-46384E0FB46A}" srcOrd="14" destOrd="0" presId="urn:microsoft.com/office/officeart/2008/layout/LinedList"/>
    <dgm:cxn modelId="{1A65CB8F-6B8D-4D2E-8EB8-94891FFED67F}" type="presParOf" srcId="{48D7D04C-AD9F-40B1-B744-C32C17E6A0FE}" destId="{C2A70217-DF65-450D-8043-33DE6E27E4C6}" srcOrd="15" destOrd="0" presId="urn:microsoft.com/office/officeart/2008/layout/LinedList"/>
    <dgm:cxn modelId="{EB8B4526-B682-4AEB-8406-8892F8B7C5D5}" type="presParOf" srcId="{C2A70217-DF65-450D-8043-33DE6E27E4C6}" destId="{6987C36A-46ED-402B-9584-985CEB0AFC4D}" srcOrd="0" destOrd="0" presId="urn:microsoft.com/office/officeart/2008/layout/LinedList"/>
    <dgm:cxn modelId="{C4ABEEF0-69A6-47E1-8162-5667F1BF6ED2}" type="presParOf" srcId="{C2A70217-DF65-450D-8043-33DE6E27E4C6}" destId="{B742C7BB-7BCE-45DA-BA6D-6466AAA84955}" srcOrd="1" destOrd="0" presId="urn:microsoft.com/office/officeart/2008/layout/LinedList"/>
    <dgm:cxn modelId="{E71D0C8B-F2EA-47A2-8D3F-54EF61F2EBC5}" type="presParOf" srcId="{48D7D04C-AD9F-40B1-B744-C32C17E6A0FE}" destId="{34F993BF-2360-4C18-8ED7-7289B838EAF0}" srcOrd="16" destOrd="0" presId="urn:microsoft.com/office/officeart/2008/layout/LinedList"/>
    <dgm:cxn modelId="{0A4C6E76-10C9-4466-B66B-1E4A6CFEEE83}" type="presParOf" srcId="{48D7D04C-AD9F-40B1-B744-C32C17E6A0FE}" destId="{8D88B160-6E93-4CA1-9095-044592275964}" srcOrd="17" destOrd="0" presId="urn:microsoft.com/office/officeart/2008/layout/LinedList"/>
    <dgm:cxn modelId="{7B215598-6FDD-46F9-9C9E-16FAE87E6F47}" type="presParOf" srcId="{8D88B160-6E93-4CA1-9095-044592275964}" destId="{417E7B12-8037-490B-A56A-C6C7B59363DF}" srcOrd="0" destOrd="0" presId="urn:microsoft.com/office/officeart/2008/layout/LinedList"/>
    <dgm:cxn modelId="{D6DC0816-7A7E-4BF9-A71C-32C78884CB6E}" type="presParOf" srcId="{8D88B160-6E93-4CA1-9095-044592275964}" destId="{546513CD-C900-4C9D-98F7-6CEC13FCE970}" srcOrd="1" destOrd="0" presId="urn:microsoft.com/office/officeart/2008/layout/LinedList"/>
    <dgm:cxn modelId="{EBA0B8EE-CF12-4986-A01A-BCD5F94235B9}" type="presParOf" srcId="{48D7D04C-AD9F-40B1-B744-C32C17E6A0FE}" destId="{CC3B7BC7-B682-441C-9E22-2B07D9D5ED7C}" srcOrd="18" destOrd="0" presId="urn:microsoft.com/office/officeart/2008/layout/LinedList"/>
    <dgm:cxn modelId="{F3C5E2F5-7593-4B16-AE3B-6F49547A0BBF}" type="presParOf" srcId="{48D7D04C-AD9F-40B1-B744-C32C17E6A0FE}" destId="{74B41CC2-5159-4BAA-AE20-AE16A4E2AF16}" srcOrd="19" destOrd="0" presId="urn:microsoft.com/office/officeart/2008/layout/LinedList"/>
    <dgm:cxn modelId="{6B46218A-9B91-4A39-AC73-4895798DECF0}" type="presParOf" srcId="{74B41CC2-5159-4BAA-AE20-AE16A4E2AF16}" destId="{4EE6B8CF-F213-4B93-B268-615CC7F065F1}" srcOrd="0" destOrd="0" presId="urn:microsoft.com/office/officeart/2008/layout/LinedList"/>
    <dgm:cxn modelId="{337DD451-4D7C-4FF7-8409-845520327005}" type="presParOf" srcId="{74B41CC2-5159-4BAA-AE20-AE16A4E2AF16}" destId="{04565C50-4D48-4C93-9AA1-2475E7DAB2C2}" srcOrd="1" destOrd="0" presId="urn:microsoft.com/office/officeart/2008/layout/LinedList"/>
    <dgm:cxn modelId="{82314A14-2141-4D07-A97C-86C0D70B1010}" type="presParOf" srcId="{48D7D04C-AD9F-40B1-B744-C32C17E6A0FE}" destId="{628C3ED6-7CBF-43AC-B624-EE515A77FA3B}" srcOrd="20" destOrd="0" presId="urn:microsoft.com/office/officeart/2008/layout/LinedList"/>
    <dgm:cxn modelId="{5BF853C9-324D-46D7-A3E1-D2E06B863221}" type="presParOf" srcId="{48D7D04C-AD9F-40B1-B744-C32C17E6A0FE}" destId="{AAD7564F-ACBA-464A-BC7C-0B7E709BF387}" srcOrd="21" destOrd="0" presId="urn:microsoft.com/office/officeart/2008/layout/LinedList"/>
    <dgm:cxn modelId="{BC8C97AA-3047-4CA5-8565-428E641F1D7A}" type="presParOf" srcId="{AAD7564F-ACBA-464A-BC7C-0B7E709BF387}" destId="{01E109CA-BFDB-4721-9628-EF042DE767BF}" srcOrd="0" destOrd="0" presId="urn:microsoft.com/office/officeart/2008/layout/LinedList"/>
    <dgm:cxn modelId="{3B48DA3F-B233-4511-B1A4-95AE7DC7C21C}" type="presParOf" srcId="{AAD7564F-ACBA-464A-BC7C-0B7E709BF387}" destId="{8ACA2438-D5D3-45F4-A8A5-36EFF9C5A49E}" srcOrd="1" destOrd="0" presId="urn:microsoft.com/office/officeart/2008/layout/LinedList"/>
    <dgm:cxn modelId="{958004AF-B1C3-4BEF-9564-06999BBABDE6}" type="presParOf" srcId="{48D7D04C-AD9F-40B1-B744-C32C17E6A0FE}" destId="{5E651C33-A4E7-412C-9544-E33643669790}" srcOrd="22" destOrd="0" presId="urn:microsoft.com/office/officeart/2008/layout/LinedList"/>
    <dgm:cxn modelId="{05ED5D13-0719-4F3F-93DF-58B3FF29DEDE}" type="presParOf" srcId="{48D7D04C-AD9F-40B1-B744-C32C17E6A0FE}" destId="{149262B8-E35E-4E9A-9CAD-16CCD48CEEC8}" srcOrd="23" destOrd="0" presId="urn:microsoft.com/office/officeart/2008/layout/LinedList"/>
    <dgm:cxn modelId="{2DC48553-3B94-4DDB-BB4A-0E174C400516}" type="presParOf" srcId="{149262B8-E35E-4E9A-9CAD-16CCD48CEEC8}" destId="{B6DF3171-1AF6-4BDB-854B-F1543C9BF514}" srcOrd="0" destOrd="0" presId="urn:microsoft.com/office/officeart/2008/layout/LinedList"/>
    <dgm:cxn modelId="{4271D3E2-9366-4095-86B0-D9C7A5EB2C3A}" type="presParOf" srcId="{149262B8-E35E-4E9A-9CAD-16CCD48CEEC8}" destId="{ACF73924-DF6B-41F8-91A1-302F945BB495}" srcOrd="1" destOrd="0" presId="urn:microsoft.com/office/officeart/2008/layout/LinedList"/>
    <dgm:cxn modelId="{3236A92E-8523-4AEA-B7A4-CE5928376650}" type="presParOf" srcId="{48D7D04C-AD9F-40B1-B744-C32C17E6A0FE}" destId="{B731350A-EF2A-4CDE-992D-F7ACAC60C4F2}" srcOrd="24" destOrd="0" presId="urn:microsoft.com/office/officeart/2008/layout/LinedList"/>
    <dgm:cxn modelId="{8B6ADAF1-751C-4F4A-9F3F-21CDDE48F4EC}" type="presParOf" srcId="{48D7D04C-AD9F-40B1-B744-C32C17E6A0FE}" destId="{BD4E8DD5-630C-40B0-9324-26BAEFD151ED}" srcOrd="25" destOrd="0" presId="urn:microsoft.com/office/officeart/2008/layout/LinedList"/>
    <dgm:cxn modelId="{9D6773FB-0982-472B-9934-A8BB02637A5A}" type="presParOf" srcId="{BD4E8DD5-630C-40B0-9324-26BAEFD151ED}" destId="{DBBA258F-7391-4B16-B4E8-C2DCBD497AF4}" srcOrd="0" destOrd="0" presId="urn:microsoft.com/office/officeart/2008/layout/LinedList"/>
    <dgm:cxn modelId="{65251A66-56DB-475D-9361-0552627522B5}" type="presParOf" srcId="{BD4E8DD5-630C-40B0-9324-26BAEFD151ED}" destId="{5DB890D1-68B1-483B-8BC6-665163C2BB0B}" srcOrd="1" destOrd="0" presId="urn:microsoft.com/office/officeart/2008/layout/LinedList"/>
    <dgm:cxn modelId="{468310A9-2288-4C4B-AFB3-A27385E769A7}" type="presParOf" srcId="{48D7D04C-AD9F-40B1-B744-C32C17E6A0FE}" destId="{52F18645-BBB9-4054-ABBF-27829CF1C4B0}" srcOrd="26" destOrd="0" presId="urn:microsoft.com/office/officeart/2008/layout/LinedList"/>
    <dgm:cxn modelId="{B70F72AC-6760-4438-B072-3CAF65BFEB5D}" type="presParOf" srcId="{48D7D04C-AD9F-40B1-B744-C32C17E6A0FE}" destId="{E2F8A1DD-C42C-490D-8A45-1810216CE01E}" srcOrd="27" destOrd="0" presId="urn:microsoft.com/office/officeart/2008/layout/LinedList"/>
    <dgm:cxn modelId="{29DBFF5C-3571-4925-871C-505E049E813C}" type="presParOf" srcId="{E2F8A1DD-C42C-490D-8A45-1810216CE01E}" destId="{ADAFE733-43D3-4B85-9481-A39E9BB01B53}" srcOrd="0" destOrd="0" presId="urn:microsoft.com/office/officeart/2008/layout/LinedList"/>
    <dgm:cxn modelId="{BE659C6E-B2ED-4FFA-90BD-8894E2C5C7DD}" type="presParOf" srcId="{E2F8A1DD-C42C-490D-8A45-1810216CE01E}" destId="{B776B8DD-7426-4569-85B8-D1D27EAB11A1}" srcOrd="1" destOrd="0" presId="urn:microsoft.com/office/officeart/2008/layout/LinedList"/>
    <dgm:cxn modelId="{1091D508-23BD-476B-BB05-EDB064728A5F}" type="presParOf" srcId="{48D7D04C-AD9F-40B1-B744-C32C17E6A0FE}" destId="{BC85BDDC-2CE1-41D2-BFF1-D8FF682841F8}" srcOrd="28" destOrd="0" presId="urn:microsoft.com/office/officeart/2008/layout/LinedList"/>
    <dgm:cxn modelId="{2C0E12F3-2BD9-494B-A2F5-4970B48311E8}" type="presParOf" srcId="{48D7D04C-AD9F-40B1-B744-C32C17E6A0FE}" destId="{9F861952-66D5-41D0-AE68-4B98B23CF0F1}" srcOrd="29" destOrd="0" presId="urn:microsoft.com/office/officeart/2008/layout/LinedList"/>
    <dgm:cxn modelId="{C5785F60-16CB-49C5-AF75-57A2B6CC02D3}" type="presParOf" srcId="{9F861952-66D5-41D0-AE68-4B98B23CF0F1}" destId="{67E8AB7C-3226-45B0-ADB7-154915889404}" srcOrd="0" destOrd="0" presId="urn:microsoft.com/office/officeart/2008/layout/LinedList"/>
    <dgm:cxn modelId="{28095516-3332-4731-953D-8CD23DA4CC2E}" type="presParOf" srcId="{9F861952-66D5-41D0-AE68-4B98B23CF0F1}" destId="{8B6ECB74-DABD-44B4-BF7A-8C3C97D5714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6.xml><?xml version="1.0" encoding="utf-8"?>
<dgm:dataModel xmlns:dgm="http://schemas.openxmlformats.org/drawingml/2006/diagram" xmlns:a="http://schemas.openxmlformats.org/drawingml/2006/main">
  <dgm:ptLst>
    <dgm:pt modelId="{9F9F90A2-2FC8-4657-9038-EEF557EF3147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E8517CFF-33A6-436D-A742-5BCB45FA0C16}">
      <dgm:prSet/>
      <dgm:spPr/>
      <dgm:t>
        <a:bodyPr/>
        <a:lstStyle/>
        <a:p>
          <a:pPr rtl="0"/>
          <a:r>
            <a:rPr lang="it-IT" b="1" i="0" baseline="0" smtClean="0"/>
            <a:t>Motivi della sospensione</a:t>
          </a:r>
          <a:r>
            <a:rPr lang="it-IT" b="0" i="0" baseline="0" smtClean="0"/>
            <a:t>: La sospensione può essere disposta in caso di circostanze imprevedibili che impediscano il regolare svolgimento dei lavori (dal direttore dei lavori) o per necessità e pubblico interesse (dal RUP).</a:t>
          </a:r>
          <a:endParaRPr lang="it-IT"/>
        </a:p>
      </dgm:t>
    </dgm:pt>
    <dgm:pt modelId="{D9075DA3-6DA3-44BF-8770-8CE884D27A30}" type="parTrans" cxnId="{E649735D-0581-43AB-98B5-145A5E3F0B6D}">
      <dgm:prSet/>
      <dgm:spPr/>
      <dgm:t>
        <a:bodyPr/>
        <a:lstStyle/>
        <a:p>
          <a:endParaRPr lang="it-IT"/>
        </a:p>
      </dgm:t>
    </dgm:pt>
    <dgm:pt modelId="{608E174D-86C4-489E-BFBD-447B11905DFA}" type="sibTrans" cxnId="{E649735D-0581-43AB-98B5-145A5E3F0B6D}">
      <dgm:prSet/>
      <dgm:spPr/>
      <dgm:t>
        <a:bodyPr/>
        <a:lstStyle/>
        <a:p>
          <a:endParaRPr lang="it-IT"/>
        </a:p>
      </dgm:t>
    </dgm:pt>
    <dgm:pt modelId="{13DCB4E9-9F49-42D6-ABDD-DB214AF96E23}">
      <dgm:prSet/>
      <dgm:spPr/>
      <dgm:t>
        <a:bodyPr/>
        <a:lstStyle/>
        <a:p>
          <a:pPr rtl="0"/>
          <a:r>
            <a:rPr lang="it-IT" b="1" i="0" baseline="0" smtClean="0"/>
            <a:t>Parere tecnico</a:t>
          </a:r>
          <a:r>
            <a:rPr lang="it-IT" b="0" i="0" baseline="0" smtClean="0"/>
            <a:t>: Per lavori di opere pubbliche sopra determinate soglie (art. 14), il RUP acquisisce il parere del collegio consultivo tecnico, se esistente, prima di decidere.</a:t>
          </a:r>
          <a:endParaRPr lang="it-IT"/>
        </a:p>
      </dgm:t>
    </dgm:pt>
    <dgm:pt modelId="{5D6F0820-2198-4B99-A562-702DB391B27E}" type="parTrans" cxnId="{35189EBC-0FA6-49CF-8BFA-7494591870B5}">
      <dgm:prSet/>
      <dgm:spPr/>
      <dgm:t>
        <a:bodyPr/>
        <a:lstStyle/>
        <a:p>
          <a:endParaRPr lang="it-IT"/>
        </a:p>
      </dgm:t>
    </dgm:pt>
    <dgm:pt modelId="{8EC4F45A-E9AB-45DD-BF7C-2C433AD2D09B}" type="sibTrans" cxnId="{35189EBC-0FA6-49CF-8BFA-7494591870B5}">
      <dgm:prSet/>
      <dgm:spPr/>
      <dgm:t>
        <a:bodyPr/>
        <a:lstStyle/>
        <a:p>
          <a:endParaRPr lang="it-IT"/>
        </a:p>
      </dgm:t>
    </dgm:pt>
    <dgm:pt modelId="{257A4622-DBEC-455E-AE15-E1C155C17846}">
      <dgm:prSet/>
      <dgm:spPr/>
      <dgm:t>
        <a:bodyPr/>
        <a:lstStyle/>
        <a:p>
          <a:pPr rtl="0"/>
          <a:r>
            <a:rPr lang="it-IT" b="1" i="0" baseline="0" smtClean="0"/>
            <a:t>Durata</a:t>
          </a:r>
          <a:r>
            <a:rPr lang="it-IT" b="0" i="0" baseline="0" smtClean="0"/>
            <a:t>: La sospensione è limitata al tempo strettamente necessario. Al cessare delle cause, il RUP ordina la ripresa e fissa un nuovo termine contrattuale.</a:t>
          </a:r>
          <a:endParaRPr lang="it-IT"/>
        </a:p>
      </dgm:t>
    </dgm:pt>
    <dgm:pt modelId="{93B51FC9-60F1-42C5-91EF-2AB72BFA8FFA}" type="parTrans" cxnId="{47D46ADE-C98E-4DB5-8152-D87F4C03F877}">
      <dgm:prSet/>
      <dgm:spPr/>
      <dgm:t>
        <a:bodyPr/>
        <a:lstStyle/>
        <a:p>
          <a:endParaRPr lang="it-IT"/>
        </a:p>
      </dgm:t>
    </dgm:pt>
    <dgm:pt modelId="{5FB45CF2-DDB2-4456-AE57-1DE8E1611C81}" type="sibTrans" cxnId="{47D46ADE-C98E-4DB5-8152-D87F4C03F877}">
      <dgm:prSet/>
      <dgm:spPr/>
      <dgm:t>
        <a:bodyPr/>
        <a:lstStyle/>
        <a:p>
          <a:endParaRPr lang="it-IT"/>
        </a:p>
      </dgm:t>
    </dgm:pt>
    <dgm:pt modelId="{73337B03-EE45-4166-A288-B066A46E2D5A}">
      <dgm:prSet/>
      <dgm:spPr/>
      <dgm:t>
        <a:bodyPr/>
        <a:lstStyle/>
        <a:p>
          <a:pPr rtl="0"/>
          <a:r>
            <a:rPr lang="it-IT" b="1" i="0" baseline="0" smtClean="0"/>
            <a:t>Limiti temporali</a:t>
          </a:r>
          <a:r>
            <a:rPr lang="it-IT" b="0" i="0" baseline="0" smtClean="0"/>
            <a:t>: Se la sospensione supera un quarto del tempo previsto o sei mesi complessivi, l’esecutore può chiedere la risoluzione del contratto o il risarcimento per oneri aggiuntivi.</a:t>
          </a:r>
          <a:endParaRPr lang="it-IT"/>
        </a:p>
      </dgm:t>
    </dgm:pt>
    <dgm:pt modelId="{60DA6759-2B74-4286-93D1-7307D1B7FED8}" type="parTrans" cxnId="{C2FEED63-F6FF-4E3B-8F89-BD851A959593}">
      <dgm:prSet/>
      <dgm:spPr/>
      <dgm:t>
        <a:bodyPr/>
        <a:lstStyle/>
        <a:p>
          <a:endParaRPr lang="it-IT"/>
        </a:p>
      </dgm:t>
    </dgm:pt>
    <dgm:pt modelId="{8FD334CE-A36A-43A5-B098-978B54584774}" type="sibTrans" cxnId="{C2FEED63-F6FF-4E3B-8F89-BD851A959593}">
      <dgm:prSet/>
      <dgm:spPr/>
      <dgm:t>
        <a:bodyPr/>
        <a:lstStyle/>
        <a:p>
          <a:endParaRPr lang="it-IT"/>
        </a:p>
      </dgm:t>
    </dgm:pt>
    <dgm:pt modelId="{9AC22224-E00A-4103-9979-CF7F2D659EAB}">
      <dgm:prSet/>
      <dgm:spPr/>
      <dgm:t>
        <a:bodyPr/>
        <a:lstStyle/>
        <a:p>
          <a:pPr rtl="0"/>
          <a:r>
            <a:rPr lang="it-IT" b="1" i="0" baseline="0" smtClean="0"/>
            <a:t>Sospensione parziale</a:t>
          </a:r>
          <a:r>
            <a:rPr lang="it-IT" b="0" i="0" baseline="0" smtClean="0"/>
            <a:t>: Se alcune parti del lavoro sono eseguibili, queste devono proseguire mentre le altre vengono sospese.</a:t>
          </a:r>
          <a:endParaRPr lang="it-IT"/>
        </a:p>
      </dgm:t>
    </dgm:pt>
    <dgm:pt modelId="{18236A04-462C-4BC1-A9BF-1C4852C31586}" type="parTrans" cxnId="{81200736-C224-4B8C-A0E9-54EB121EC903}">
      <dgm:prSet/>
      <dgm:spPr/>
      <dgm:t>
        <a:bodyPr/>
        <a:lstStyle/>
        <a:p>
          <a:endParaRPr lang="it-IT"/>
        </a:p>
      </dgm:t>
    </dgm:pt>
    <dgm:pt modelId="{668DCD44-E0B0-4736-8880-C13BAEF9534A}" type="sibTrans" cxnId="{81200736-C224-4B8C-A0E9-54EB121EC903}">
      <dgm:prSet/>
      <dgm:spPr/>
      <dgm:t>
        <a:bodyPr/>
        <a:lstStyle/>
        <a:p>
          <a:endParaRPr lang="it-IT"/>
        </a:p>
      </dgm:t>
    </dgm:pt>
    <dgm:pt modelId="{FD0E3D02-C6F1-4459-9175-372589B2C79F}">
      <dgm:prSet/>
      <dgm:spPr/>
      <dgm:t>
        <a:bodyPr/>
        <a:lstStyle/>
        <a:p>
          <a:pPr rtl="0"/>
          <a:r>
            <a:rPr lang="it-IT" b="1" i="0" baseline="0" smtClean="0"/>
            <a:t>Contestazioni</a:t>
          </a:r>
          <a:r>
            <a:rPr lang="it-IT" b="0" i="0" baseline="0" smtClean="0"/>
            <a:t>: L’esecutore deve iscrivere eventuali contestazioni nei verbali di sospensione o ripresa; se superano i limiti temporali, il RUP informa l’ANAC per il monitoraggio.</a:t>
          </a:r>
          <a:endParaRPr lang="it-IT"/>
        </a:p>
      </dgm:t>
    </dgm:pt>
    <dgm:pt modelId="{E90251E5-8EB6-40E5-A5FB-2D4FF65BEFF4}" type="parTrans" cxnId="{0FD5DA91-1082-418A-BF70-A324ECEC7B40}">
      <dgm:prSet/>
      <dgm:spPr/>
      <dgm:t>
        <a:bodyPr/>
        <a:lstStyle/>
        <a:p>
          <a:endParaRPr lang="it-IT"/>
        </a:p>
      </dgm:t>
    </dgm:pt>
    <dgm:pt modelId="{AC3F5EA9-9700-4276-9DA1-3AD29A0CDCAF}" type="sibTrans" cxnId="{0FD5DA91-1082-418A-BF70-A324ECEC7B40}">
      <dgm:prSet/>
      <dgm:spPr/>
      <dgm:t>
        <a:bodyPr/>
        <a:lstStyle/>
        <a:p>
          <a:endParaRPr lang="it-IT"/>
        </a:p>
      </dgm:t>
    </dgm:pt>
    <dgm:pt modelId="{63A398C3-AE6E-4A7E-B388-C5A32E05FC7F}">
      <dgm:prSet/>
      <dgm:spPr/>
      <dgm:t>
        <a:bodyPr/>
        <a:lstStyle/>
        <a:p>
          <a:pPr rtl="0"/>
          <a:r>
            <a:rPr lang="it-IT" b="1" i="0" baseline="0" smtClean="0"/>
            <a:t>Proroghe</a:t>
          </a:r>
          <a:r>
            <a:rPr lang="it-IT" b="0" i="0" baseline="0" smtClean="0"/>
            <a:t>: L’esecutore può richiedere una proroga per cause non a lui imputabili. Il RUP decide entro 30 giorni, sentito il direttore dei lavori e, se necessario, il collegio consultivo tecnico.</a:t>
          </a:r>
          <a:endParaRPr lang="it-IT"/>
        </a:p>
      </dgm:t>
    </dgm:pt>
    <dgm:pt modelId="{7D368F67-04EC-479C-85C0-0929467007B8}" type="parTrans" cxnId="{E21517AE-0F86-42EC-BE9E-68B805BE9864}">
      <dgm:prSet/>
      <dgm:spPr/>
      <dgm:t>
        <a:bodyPr/>
        <a:lstStyle/>
        <a:p>
          <a:endParaRPr lang="it-IT"/>
        </a:p>
      </dgm:t>
    </dgm:pt>
    <dgm:pt modelId="{01855AF9-2A1E-4545-A928-AF620A048DFF}" type="sibTrans" cxnId="{E21517AE-0F86-42EC-BE9E-68B805BE9864}">
      <dgm:prSet/>
      <dgm:spPr/>
      <dgm:t>
        <a:bodyPr/>
        <a:lstStyle/>
        <a:p>
          <a:endParaRPr lang="it-IT"/>
        </a:p>
      </dgm:t>
    </dgm:pt>
    <dgm:pt modelId="{811CEEE9-5C14-4D4F-A8D9-9BE8EFC726B5}">
      <dgm:prSet/>
      <dgm:spPr/>
      <dgm:t>
        <a:bodyPr/>
        <a:lstStyle/>
        <a:p>
          <a:pPr rtl="0"/>
          <a:r>
            <a:rPr lang="it-IT" b="1" i="0" baseline="0" smtClean="0"/>
            <a:t>Diritti e obblighi</a:t>
          </a:r>
          <a:r>
            <a:rPr lang="it-IT" b="0" i="0" baseline="0" smtClean="0"/>
            <a:t>: Se i lavori non sono completati entro i termini per cause non imputabili alla stazione appaltante, l’esecutore non ha diritto a scioglimento del contratto o indennizzi.</a:t>
          </a:r>
          <a:endParaRPr lang="it-IT"/>
        </a:p>
      </dgm:t>
    </dgm:pt>
    <dgm:pt modelId="{932470C2-A8F0-4065-88E1-9389237EA602}" type="parTrans" cxnId="{585C767C-9448-4308-B9D7-11865F7EABB4}">
      <dgm:prSet/>
      <dgm:spPr/>
      <dgm:t>
        <a:bodyPr/>
        <a:lstStyle/>
        <a:p>
          <a:endParaRPr lang="it-IT"/>
        </a:p>
      </dgm:t>
    </dgm:pt>
    <dgm:pt modelId="{751593C8-F613-4D1E-9BC7-90219521EB33}" type="sibTrans" cxnId="{585C767C-9448-4308-B9D7-11865F7EABB4}">
      <dgm:prSet/>
      <dgm:spPr/>
      <dgm:t>
        <a:bodyPr/>
        <a:lstStyle/>
        <a:p>
          <a:endParaRPr lang="it-IT"/>
        </a:p>
      </dgm:t>
    </dgm:pt>
    <dgm:pt modelId="{598D6F18-6B8A-4732-8A11-BA887A350BE7}">
      <dgm:prSet/>
      <dgm:spPr/>
      <dgm:t>
        <a:bodyPr/>
        <a:lstStyle/>
        <a:p>
          <a:pPr rtl="0"/>
          <a:r>
            <a:rPr lang="it-IT" b="1" i="0" baseline="0" smtClean="0"/>
            <a:t>Risarcimento danni</a:t>
          </a:r>
          <a:r>
            <a:rPr lang="it-IT" b="0" i="0" baseline="0" smtClean="0"/>
            <a:t>: Per sospensioni non giustificate, l’esecutore può richiedere il risarcimento danni, iscrivendo una riserva specifica.</a:t>
          </a:r>
          <a:endParaRPr lang="it-IT"/>
        </a:p>
      </dgm:t>
    </dgm:pt>
    <dgm:pt modelId="{1BCE95E3-973B-4FA3-A518-E368AD898D3E}" type="parTrans" cxnId="{E6D3644D-7EC9-42CF-BD30-F45D6E9F4BA7}">
      <dgm:prSet/>
      <dgm:spPr/>
      <dgm:t>
        <a:bodyPr/>
        <a:lstStyle/>
        <a:p>
          <a:endParaRPr lang="it-IT"/>
        </a:p>
      </dgm:t>
    </dgm:pt>
    <dgm:pt modelId="{4A104C6D-AC89-41CC-B1FF-44A868F455CD}" type="sibTrans" cxnId="{E6D3644D-7EC9-42CF-BD30-F45D6E9F4BA7}">
      <dgm:prSet/>
      <dgm:spPr/>
      <dgm:t>
        <a:bodyPr/>
        <a:lstStyle/>
        <a:p>
          <a:endParaRPr lang="it-IT"/>
        </a:p>
      </dgm:t>
    </dgm:pt>
    <dgm:pt modelId="{82BD3198-AF25-418B-82B4-3C6A1CB6FA26}">
      <dgm:prSet/>
      <dgm:spPr/>
      <dgm:t>
        <a:bodyPr/>
        <a:lstStyle/>
        <a:p>
          <a:pPr rtl="0"/>
          <a:r>
            <a:rPr lang="it-IT" b="1" i="0" baseline="0" smtClean="0"/>
            <a:t>Applicazioni a servizi e forniture</a:t>
          </a:r>
          <a:r>
            <a:rPr lang="it-IT" b="0" i="0" baseline="0" smtClean="0"/>
            <a:t>: Le stesse regole si applicano a contratti di servizi e forniture, adattate al ruolo del direttore dell’esecuzione.</a:t>
          </a:r>
          <a:endParaRPr lang="it-IT"/>
        </a:p>
      </dgm:t>
    </dgm:pt>
    <dgm:pt modelId="{0F0E3A3E-37EE-4551-A280-2D98DE6510D3}" type="parTrans" cxnId="{17A25A43-2E5E-4EE1-97C0-FA0BFE0F367D}">
      <dgm:prSet/>
      <dgm:spPr/>
      <dgm:t>
        <a:bodyPr/>
        <a:lstStyle/>
        <a:p>
          <a:endParaRPr lang="it-IT"/>
        </a:p>
      </dgm:t>
    </dgm:pt>
    <dgm:pt modelId="{D28D808B-967E-4FB8-82E2-DAE7BAB08472}" type="sibTrans" cxnId="{17A25A43-2E5E-4EE1-97C0-FA0BFE0F367D}">
      <dgm:prSet/>
      <dgm:spPr/>
      <dgm:t>
        <a:bodyPr/>
        <a:lstStyle/>
        <a:p>
          <a:endParaRPr lang="it-IT"/>
        </a:p>
      </dgm:t>
    </dgm:pt>
    <dgm:pt modelId="{40325754-3A29-4813-B87F-CF7DEA9CA8A1}" type="pres">
      <dgm:prSet presAssocID="{9F9F90A2-2FC8-4657-9038-EEF557EF3147}" presName="linear" presStyleCnt="0">
        <dgm:presLayoutVars>
          <dgm:animLvl val="lvl"/>
          <dgm:resizeHandles val="exact"/>
        </dgm:presLayoutVars>
      </dgm:prSet>
      <dgm:spPr/>
    </dgm:pt>
    <dgm:pt modelId="{D7B87917-9262-40E0-B4D6-F13A48FEEA3B}" type="pres">
      <dgm:prSet presAssocID="{E8517CFF-33A6-436D-A742-5BCB45FA0C16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2B74825C-FCC0-42DD-B1AD-DB58116C1C60}" type="pres">
      <dgm:prSet presAssocID="{608E174D-86C4-489E-BFBD-447B11905DFA}" presName="spacer" presStyleCnt="0"/>
      <dgm:spPr/>
    </dgm:pt>
    <dgm:pt modelId="{70484854-09FA-4275-95C4-7698666777E8}" type="pres">
      <dgm:prSet presAssocID="{13DCB4E9-9F49-42D6-ABDD-DB214AF96E23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42178AEE-8B5E-4EC1-9D77-E51AAE550D8A}" type="pres">
      <dgm:prSet presAssocID="{8EC4F45A-E9AB-45DD-BF7C-2C433AD2D09B}" presName="spacer" presStyleCnt="0"/>
      <dgm:spPr/>
    </dgm:pt>
    <dgm:pt modelId="{5DACF807-7380-4972-8800-BE34F310A3E7}" type="pres">
      <dgm:prSet presAssocID="{257A4622-DBEC-455E-AE15-E1C155C17846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9EA3C543-0A36-465B-9793-294C7774B094}" type="pres">
      <dgm:prSet presAssocID="{5FB45CF2-DDB2-4456-AE57-1DE8E1611C81}" presName="spacer" presStyleCnt="0"/>
      <dgm:spPr/>
    </dgm:pt>
    <dgm:pt modelId="{874706F1-C949-4BE8-9279-7E967E1B0A48}" type="pres">
      <dgm:prSet presAssocID="{73337B03-EE45-4166-A288-B066A46E2D5A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DAFEC97E-8A99-415E-8A79-A8CFE0AF7C8F}" type="pres">
      <dgm:prSet presAssocID="{8FD334CE-A36A-43A5-B098-978B54584774}" presName="spacer" presStyleCnt="0"/>
      <dgm:spPr/>
    </dgm:pt>
    <dgm:pt modelId="{62DFEC27-D78C-4FD1-8CD5-E2A79808C951}" type="pres">
      <dgm:prSet presAssocID="{9AC22224-E00A-4103-9979-CF7F2D659EAB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CD905C66-5EF5-4E37-83D0-FE312F810F3D}" type="pres">
      <dgm:prSet presAssocID="{668DCD44-E0B0-4736-8880-C13BAEF9534A}" presName="spacer" presStyleCnt="0"/>
      <dgm:spPr/>
    </dgm:pt>
    <dgm:pt modelId="{8FD5F2E6-6A24-4734-B983-59EC460C1548}" type="pres">
      <dgm:prSet presAssocID="{FD0E3D02-C6F1-4459-9175-372589B2C79F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24869EA6-036F-44F6-84D3-AE6AC92C170A}" type="pres">
      <dgm:prSet presAssocID="{AC3F5EA9-9700-4276-9DA1-3AD29A0CDCAF}" presName="spacer" presStyleCnt="0"/>
      <dgm:spPr/>
    </dgm:pt>
    <dgm:pt modelId="{0053D347-38DC-4C25-951D-2A8C93D14CFD}" type="pres">
      <dgm:prSet presAssocID="{63A398C3-AE6E-4A7E-B388-C5A32E05FC7F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E93BB413-4A35-46B0-9AA4-95AB8C43D4B1}" type="pres">
      <dgm:prSet presAssocID="{01855AF9-2A1E-4545-A928-AF620A048DFF}" presName="spacer" presStyleCnt="0"/>
      <dgm:spPr/>
    </dgm:pt>
    <dgm:pt modelId="{CCBC7100-9B60-445B-A91E-27A6E7644A90}" type="pres">
      <dgm:prSet presAssocID="{811CEEE9-5C14-4D4F-A8D9-9BE8EFC726B5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FA923503-E019-4DFF-9CC4-6DDA85A35E55}" type="pres">
      <dgm:prSet presAssocID="{751593C8-F613-4D1E-9BC7-90219521EB33}" presName="spacer" presStyleCnt="0"/>
      <dgm:spPr/>
    </dgm:pt>
    <dgm:pt modelId="{56418C0F-11EC-4782-BEE3-2E4F23054ABF}" type="pres">
      <dgm:prSet presAssocID="{598D6F18-6B8A-4732-8A11-BA887A350BE7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C2FD5636-8DFF-486A-A644-324B6B2737BA}" type="pres">
      <dgm:prSet presAssocID="{4A104C6D-AC89-41CC-B1FF-44A868F455CD}" presName="spacer" presStyleCnt="0"/>
      <dgm:spPr/>
    </dgm:pt>
    <dgm:pt modelId="{E7095892-0032-406F-8D58-DE578B47BCCA}" type="pres">
      <dgm:prSet presAssocID="{82BD3198-AF25-418B-82B4-3C6A1CB6FA26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563EE5E0-E89F-4C63-BEC1-11ECDED10516}" type="presOf" srcId="{82BD3198-AF25-418B-82B4-3C6A1CB6FA26}" destId="{E7095892-0032-406F-8D58-DE578B47BCCA}" srcOrd="0" destOrd="0" presId="urn:microsoft.com/office/officeart/2005/8/layout/vList2"/>
    <dgm:cxn modelId="{17A25A43-2E5E-4EE1-97C0-FA0BFE0F367D}" srcId="{9F9F90A2-2FC8-4657-9038-EEF557EF3147}" destId="{82BD3198-AF25-418B-82B4-3C6A1CB6FA26}" srcOrd="9" destOrd="0" parTransId="{0F0E3A3E-37EE-4551-A280-2D98DE6510D3}" sibTransId="{D28D808B-967E-4FB8-82E2-DAE7BAB08472}"/>
    <dgm:cxn modelId="{E649735D-0581-43AB-98B5-145A5E3F0B6D}" srcId="{9F9F90A2-2FC8-4657-9038-EEF557EF3147}" destId="{E8517CFF-33A6-436D-A742-5BCB45FA0C16}" srcOrd="0" destOrd="0" parTransId="{D9075DA3-6DA3-44BF-8770-8CE884D27A30}" sibTransId="{608E174D-86C4-489E-BFBD-447B11905DFA}"/>
    <dgm:cxn modelId="{E6D3644D-7EC9-42CF-BD30-F45D6E9F4BA7}" srcId="{9F9F90A2-2FC8-4657-9038-EEF557EF3147}" destId="{598D6F18-6B8A-4732-8A11-BA887A350BE7}" srcOrd="8" destOrd="0" parTransId="{1BCE95E3-973B-4FA3-A518-E368AD898D3E}" sibTransId="{4A104C6D-AC89-41CC-B1FF-44A868F455CD}"/>
    <dgm:cxn modelId="{81200736-C224-4B8C-A0E9-54EB121EC903}" srcId="{9F9F90A2-2FC8-4657-9038-EEF557EF3147}" destId="{9AC22224-E00A-4103-9979-CF7F2D659EAB}" srcOrd="4" destOrd="0" parTransId="{18236A04-462C-4BC1-A9BF-1C4852C31586}" sibTransId="{668DCD44-E0B0-4736-8880-C13BAEF9534A}"/>
    <dgm:cxn modelId="{C2FEED63-F6FF-4E3B-8F89-BD851A959593}" srcId="{9F9F90A2-2FC8-4657-9038-EEF557EF3147}" destId="{73337B03-EE45-4166-A288-B066A46E2D5A}" srcOrd="3" destOrd="0" parTransId="{60DA6759-2B74-4286-93D1-7307D1B7FED8}" sibTransId="{8FD334CE-A36A-43A5-B098-978B54584774}"/>
    <dgm:cxn modelId="{35189EBC-0FA6-49CF-8BFA-7494591870B5}" srcId="{9F9F90A2-2FC8-4657-9038-EEF557EF3147}" destId="{13DCB4E9-9F49-42D6-ABDD-DB214AF96E23}" srcOrd="1" destOrd="0" parTransId="{5D6F0820-2198-4B99-A562-702DB391B27E}" sibTransId="{8EC4F45A-E9AB-45DD-BF7C-2C433AD2D09B}"/>
    <dgm:cxn modelId="{585C767C-9448-4308-B9D7-11865F7EABB4}" srcId="{9F9F90A2-2FC8-4657-9038-EEF557EF3147}" destId="{811CEEE9-5C14-4D4F-A8D9-9BE8EFC726B5}" srcOrd="7" destOrd="0" parTransId="{932470C2-A8F0-4065-88E1-9389237EA602}" sibTransId="{751593C8-F613-4D1E-9BC7-90219521EB33}"/>
    <dgm:cxn modelId="{08221B73-84F1-4388-A1B4-2F690F618607}" type="presOf" srcId="{FD0E3D02-C6F1-4459-9175-372589B2C79F}" destId="{8FD5F2E6-6A24-4734-B983-59EC460C1548}" srcOrd="0" destOrd="0" presId="urn:microsoft.com/office/officeart/2005/8/layout/vList2"/>
    <dgm:cxn modelId="{B5F22B54-F6A6-4805-A877-E9D263CD7585}" type="presOf" srcId="{13DCB4E9-9F49-42D6-ABDD-DB214AF96E23}" destId="{70484854-09FA-4275-95C4-7698666777E8}" srcOrd="0" destOrd="0" presId="urn:microsoft.com/office/officeart/2005/8/layout/vList2"/>
    <dgm:cxn modelId="{4B8AA2C9-410A-4BB6-878A-556EC692C79B}" type="presOf" srcId="{9AC22224-E00A-4103-9979-CF7F2D659EAB}" destId="{62DFEC27-D78C-4FD1-8CD5-E2A79808C951}" srcOrd="0" destOrd="0" presId="urn:microsoft.com/office/officeart/2005/8/layout/vList2"/>
    <dgm:cxn modelId="{47D46ADE-C98E-4DB5-8152-D87F4C03F877}" srcId="{9F9F90A2-2FC8-4657-9038-EEF557EF3147}" destId="{257A4622-DBEC-455E-AE15-E1C155C17846}" srcOrd="2" destOrd="0" parTransId="{93B51FC9-60F1-42C5-91EF-2AB72BFA8FFA}" sibTransId="{5FB45CF2-DDB2-4456-AE57-1DE8E1611C81}"/>
    <dgm:cxn modelId="{9B6E5FF4-9F6A-40D0-8EAD-EEC127941B04}" type="presOf" srcId="{9F9F90A2-2FC8-4657-9038-EEF557EF3147}" destId="{40325754-3A29-4813-B87F-CF7DEA9CA8A1}" srcOrd="0" destOrd="0" presId="urn:microsoft.com/office/officeart/2005/8/layout/vList2"/>
    <dgm:cxn modelId="{F4D9A8F9-7452-4A4E-B950-FFA1116E7A38}" type="presOf" srcId="{598D6F18-6B8A-4732-8A11-BA887A350BE7}" destId="{56418C0F-11EC-4782-BEE3-2E4F23054ABF}" srcOrd="0" destOrd="0" presId="urn:microsoft.com/office/officeart/2005/8/layout/vList2"/>
    <dgm:cxn modelId="{36545ED6-964A-47EC-A92B-7731A07706C8}" type="presOf" srcId="{811CEEE9-5C14-4D4F-A8D9-9BE8EFC726B5}" destId="{CCBC7100-9B60-445B-A91E-27A6E7644A90}" srcOrd="0" destOrd="0" presId="urn:microsoft.com/office/officeart/2005/8/layout/vList2"/>
    <dgm:cxn modelId="{B1FD7EA0-953E-4CF8-B785-35D18A354E87}" type="presOf" srcId="{63A398C3-AE6E-4A7E-B388-C5A32E05FC7F}" destId="{0053D347-38DC-4C25-951D-2A8C93D14CFD}" srcOrd="0" destOrd="0" presId="urn:microsoft.com/office/officeart/2005/8/layout/vList2"/>
    <dgm:cxn modelId="{658C97F8-0586-431F-BEB3-9DE5ECABA913}" type="presOf" srcId="{257A4622-DBEC-455E-AE15-E1C155C17846}" destId="{5DACF807-7380-4972-8800-BE34F310A3E7}" srcOrd="0" destOrd="0" presId="urn:microsoft.com/office/officeart/2005/8/layout/vList2"/>
    <dgm:cxn modelId="{9B9FBF77-A9D4-4993-A39C-17D3CF7F486C}" type="presOf" srcId="{E8517CFF-33A6-436D-A742-5BCB45FA0C16}" destId="{D7B87917-9262-40E0-B4D6-F13A48FEEA3B}" srcOrd="0" destOrd="0" presId="urn:microsoft.com/office/officeart/2005/8/layout/vList2"/>
    <dgm:cxn modelId="{E21517AE-0F86-42EC-BE9E-68B805BE9864}" srcId="{9F9F90A2-2FC8-4657-9038-EEF557EF3147}" destId="{63A398C3-AE6E-4A7E-B388-C5A32E05FC7F}" srcOrd="6" destOrd="0" parTransId="{7D368F67-04EC-479C-85C0-0929467007B8}" sibTransId="{01855AF9-2A1E-4545-A928-AF620A048DFF}"/>
    <dgm:cxn modelId="{0FD5DA91-1082-418A-BF70-A324ECEC7B40}" srcId="{9F9F90A2-2FC8-4657-9038-EEF557EF3147}" destId="{FD0E3D02-C6F1-4459-9175-372589B2C79F}" srcOrd="5" destOrd="0" parTransId="{E90251E5-8EB6-40E5-A5FB-2D4FF65BEFF4}" sibTransId="{AC3F5EA9-9700-4276-9DA1-3AD29A0CDCAF}"/>
    <dgm:cxn modelId="{A5C4A03B-332F-472E-8120-143D5425E61D}" type="presOf" srcId="{73337B03-EE45-4166-A288-B066A46E2D5A}" destId="{874706F1-C949-4BE8-9279-7E967E1B0A48}" srcOrd="0" destOrd="0" presId="urn:microsoft.com/office/officeart/2005/8/layout/vList2"/>
    <dgm:cxn modelId="{188EAB2D-B9CD-4BB4-939A-4D82CD08C424}" type="presParOf" srcId="{40325754-3A29-4813-B87F-CF7DEA9CA8A1}" destId="{D7B87917-9262-40E0-B4D6-F13A48FEEA3B}" srcOrd="0" destOrd="0" presId="urn:microsoft.com/office/officeart/2005/8/layout/vList2"/>
    <dgm:cxn modelId="{BB4E272C-D1AC-499E-AABC-EF70BE430B40}" type="presParOf" srcId="{40325754-3A29-4813-B87F-CF7DEA9CA8A1}" destId="{2B74825C-FCC0-42DD-B1AD-DB58116C1C60}" srcOrd="1" destOrd="0" presId="urn:microsoft.com/office/officeart/2005/8/layout/vList2"/>
    <dgm:cxn modelId="{BF3C7B19-28C4-4CCA-A9AE-8D51D01B340B}" type="presParOf" srcId="{40325754-3A29-4813-B87F-CF7DEA9CA8A1}" destId="{70484854-09FA-4275-95C4-7698666777E8}" srcOrd="2" destOrd="0" presId="urn:microsoft.com/office/officeart/2005/8/layout/vList2"/>
    <dgm:cxn modelId="{4699B0CC-0FBC-469E-86B3-A184C45840F2}" type="presParOf" srcId="{40325754-3A29-4813-B87F-CF7DEA9CA8A1}" destId="{42178AEE-8B5E-4EC1-9D77-E51AAE550D8A}" srcOrd="3" destOrd="0" presId="urn:microsoft.com/office/officeart/2005/8/layout/vList2"/>
    <dgm:cxn modelId="{14D20E46-F86A-43AE-B9F2-BA8668BA4BB3}" type="presParOf" srcId="{40325754-3A29-4813-B87F-CF7DEA9CA8A1}" destId="{5DACF807-7380-4972-8800-BE34F310A3E7}" srcOrd="4" destOrd="0" presId="urn:microsoft.com/office/officeart/2005/8/layout/vList2"/>
    <dgm:cxn modelId="{B0BE56D7-FC6D-406D-9953-B5064CB56127}" type="presParOf" srcId="{40325754-3A29-4813-B87F-CF7DEA9CA8A1}" destId="{9EA3C543-0A36-465B-9793-294C7774B094}" srcOrd="5" destOrd="0" presId="urn:microsoft.com/office/officeart/2005/8/layout/vList2"/>
    <dgm:cxn modelId="{D6CED791-DBED-40A7-800A-9A85476B02A6}" type="presParOf" srcId="{40325754-3A29-4813-B87F-CF7DEA9CA8A1}" destId="{874706F1-C949-4BE8-9279-7E967E1B0A48}" srcOrd="6" destOrd="0" presId="urn:microsoft.com/office/officeart/2005/8/layout/vList2"/>
    <dgm:cxn modelId="{EDC34A3E-80FD-444C-B802-2C57603577E2}" type="presParOf" srcId="{40325754-3A29-4813-B87F-CF7DEA9CA8A1}" destId="{DAFEC97E-8A99-415E-8A79-A8CFE0AF7C8F}" srcOrd="7" destOrd="0" presId="urn:microsoft.com/office/officeart/2005/8/layout/vList2"/>
    <dgm:cxn modelId="{BEEAB0F5-5E27-4F59-AC20-576EAF3EB43D}" type="presParOf" srcId="{40325754-3A29-4813-B87F-CF7DEA9CA8A1}" destId="{62DFEC27-D78C-4FD1-8CD5-E2A79808C951}" srcOrd="8" destOrd="0" presId="urn:microsoft.com/office/officeart/2005/8/layout/vList2"/>
    <dgm:cxn modelId="{275A90DE-B5C9-4BC9-B3F2-A3867618BEFC}" type="presParOf" srcId="{40325754-3A29-4813-B87F-CF7DEA9CA8A1}" destId="{CD905C66-5EF5-4E37-83D0-FE312F810F3D}" srcOrd="9" destOrd="0" presId="urn:microsoft.com/office/officeart/2005/8/layout/vList2"/>
    <dgm:cxn modelId="{4FF4BCE6-4731-4BCB-BE8D-9D54AAAEF5DC}" type="presParOf" srcId="{40325754-3A29-4813-B87F-CF7DEA9CA8A1}" destId="{8FD5F2E6-6A24-4734-B983-59EC460C1548}" srcOrd="10" destOrd="0" presId="urn:microsoft.com/office/officeart/2005/8/layout/vList2"/>
    <dgm:cxn modelId="{73F7FF59-0B31-4472-8751-738C9DEB6AA3}" type="presParOf" srcId="{40325754-3A29-4813-B87F-CF7DEA9CA8A1}" destId="{24869EA6-036F-44F6-84D3-AE6AC92C170A}" srcOrd="11" destOrd="0" presId="urn:microsoft.com/office/officeart/2005/8/layout/vList2"/>
    <dgm:cxn modelId="{3CC7E279-7D78-47DE-98C3-B03FC016A6C8}" type="presParOf" srcId="{40325754-3A29-4813-B87F-CF7DEA9CA8A1}" destId="{0053D347-38DC-4C25-951D-2A8C93D14CFD}" srcOrd="12" destOrd="0" presId="urn:microsoft.com/office/officeart/2005/8/layout/vList2"/>
    <dgm:cxn modelId="{17F963F6-910C-4CB3-A13A-133737F9E0CA}" type="presParOf" srcId="{40325754-3A29-4813-B87F-CF7DEA9CA8A1}" destId="{E93BB413-4A35-46B0-9AA4-95AB8C43D4B1}" srcOrd="13" destOrd="0" presId="urn:microsoft.com/office/officeart/2005/8/layout/vList2"/>
    <dgm:cxn modelId="{17E9B71C-BBC8-43BA-AC08-3EEEEB37FABC}" type="presParOf" srcId="{40325754-3A29-4813-B87F-CF7DEA9CA8A1}" destId="{CCBC7100-9B60-445B-A91E-27A6E7644A90}" srcOrd="14" destOrd="0" presId="urn:microsoft.com/office/officeart/2005/8/layout/vList2"/>
    <dgm:cxn modelId="{A49815DC-8B6B-48CE-82B3-484C8B9985C8}" type="presParOf" srcId="{40325754-3A29-4813-B87F-CF7DEA9CA8A1}" destId="{FA923503-E019-4DFF-9CC4-6DDA85A35E55}" srcOrd="15" destOrd="0" presId="urn:microsoft.com/office/officeart/2005/8/layout/vList2"/>
    <dgm:cxn modelId="{D128928B-4E23-4580-BE85-EA0B73DD827B}" type="presParOf" srcId="{40325754-3A29-4813-B87F-CF7DEA9CA8A1}" destId="{56418C0F-11EC-4782-BEE3-2E4F23054ABF}" srcOrd="16" destOrd="0" presId="urn:microsoft.com/office/officeart/2005/8/layout/vList2"/>
    <dgm:cxn modelId="{5424556B-3F35-4AC0-8124-BA232662663B}" type="presParOf" srcId="{40325754-3A29-4813-B87F-CF7DEA9CA8A1}" destId="{C2FD5636-8DFF-486A-A644-324B6B2737BA}" srcOrd="17" destOrd="0" presId="urn:microsoft.com/office/officeart/2005/8/layout/vList2"/>
    <dgm:cxn modelId="{A8BE907A-6B2A-4A2F-94C9-C733038D062E}" type="presParOf" srcId="{40325754-3A29-4813-B87F-CF7DEA9CA8A1}" destId="{E7095892-0032-406F-8D58-DE578B47BCCA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7.xml><?xml version="1.0" encoding="utf-8"?>
<dgm:dataModel xmlns:dgm="http://schemas.openxmlformats.org/drawingml/2006/diagram" xmlns:a="http://schemas.openxmlformats.org/drawingml/2006/main">
  <dgm:ptLst>
    <dgm:pt modelId="{88848780-9915-4FCF-975C-8607F2828342}" type="doc">
      <dgm:prSet loTypeId="urn:microsoft.com/office/officeart/2005/8/layout/vList3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E43EA684-4A0E-43FB-9CFE-54BBE5989B51}">
      <dgm:prSet/>
      <dgm:spPr/>
      <dgm:t>
        <a:bodyPr/>
        <a:lstStyle/>
        <a:p>
          <a:pPr rtl="0"/>
          <a:r>
            <a:rPr lang="it-IT" b="1" i="0" baseline="0" smtClean="0"/>
            <a:t>Motivi per la risoluzione del contratto</a:t>
          </a:r>
          <a:r>
            <a:rPr lang="it-IT" b="0" i="0" baseline="0" smtClean="0"/>
            <a:t>: Le stazioni appaltanti possono risolvere il contratto nei seguenti casi:</a:t>
          </a:r>
          <a:endParaRPr lang="it-IT"/>
        </a:p>
      </dgm:t>
    </dgm:pt>
    <dgm:pt modelId="{284D80A4-D8ED-4D36-9E0B-D19F53604493}" type="parTrans" cxnId="{B6142D32-060A-4B8C-A528-2A0F8A4E641A}">
      <dgm:prSet/>
      <dgm:spPr/>
      <dgm:t>
        <a:bodyPr/>
        <a:lstStyle/>
        <a:p>
          <a:endParaRPr lang="it-IT"/>
        </a:p>
      </dgm:t>
    </dgm:pt>
    <dgm:pt modelId="{4A56EB85-926A-407C-8E61-836AC1F291BE}" type="sibTrans" cxnId="{B6142D32-060A-4B8C-A528-2A0F8A4E641A}">
      <dgm:prSet/>
      <dgm:spPr/>
      <dgm:t>
        <a:bodyPr/>
        <a:lstStyle/>
        <a:p>
          <a:endParaRPr lang="it-IT"/>
        </a:p>
      </dgm:t>
    </dgm:pt>
    <dgm:pt modelId="{861145F9-35DF-4F05-9B86-51E568A8772E}">
      <dgm:prSet/>
      <dgm:spPr/>
      <dgm:t>
        <a:bodyPr/>
        <a:lstStyle/>
        <a:p>
          <a:pPr rtl="0"/>
          <a:r>
            <a:rPr lang="it-IT" b="0" i="0" baseline="0" smtClean="0"/>
            <a:t>Modifica sostanziale del contratto che richiede una nuova procedura di appalto.</a:t>
          </a:r>
          <a:endParaRPr lang="it-IT"/>
        </a:p>
      </dgm:t>
    </dgm:pt>
    <dgm:pt modelId="{20A78496-188C-4735-9423-D943899C538D}" type="parTrans" cxnId="{02FA5B9D-B978-457D-89D2-46A147A5AC4B}">
      <dgm:prSet/>
      <dgm:spPr/>
      <dgm:t>
        <a:bodyPr/>
        <a:lstStyle/>
        <a:p>
          <a:endParaRPr lang="it-IT"/>
        </a:p>
      </dgm:t>
    </dgm:pt>
    <dgm:pt modelId="{D370E075-7C41-4873-AE00-60D81BBA8352}" type="sibTrans" cxnId="{02FA5B9D-B978-457D-89D2-46A147A5AC4B}">
      <dgm:prSet/>
      <dgm:spPr/>
      <dgm:t>
        <a:bodyPr/>
        <a:lstStyle/>
        <a:p>
          <a:endParaRPr lang="it-IT"/>
        </a:p>
      </dgm:t>
    </dgm:pt>
    <dgm:pt modelId="{5A0C24F1-E1D2-4E42-8ADD-0A099A4CC0A9}">
      <dgm:prSet/>
      <dgm:spPr/>
      <dgm:t>
        <a:bodyPr/>
        <a:lstStyle/>
        <a:p>
          <a:pPr rtl="0"/>
          <a:r>
            <a:rPr lang="it-IT" b="0" i="0" baseline="0" smtClean="0"/>
            <a:t>Irregolarità gravi al momento dell'aggiudicazione, come situazioni che avrebbero portato all'esclusione o violazioni dei trattati.</a:t>
          </a:r>
          <a:endParaRPr lang="it-IT"/>
        </a:p>
      </dgm:t>
    </dgm:pt>
    <dgm:pt modelId="{09571941-00A0-495D-B9DB-F93B75ACB61C}" type="parTrans" cxnId="{8CD6694D-2850-4C7A-90E3-B44278082860}">
      <dgm:prSet/>
      <dgm:spPr/>
      <dgm:t>
        <a:bodyPr/>
        <a:lstStyle/>
        <a:p>
          <a:endParaRPr lang="it-IT"/>
        </a:p>
      </dgm:t>
    </dgm:pt>
    <dgm:pt modelId="{2C9CA7F9-7E52-43CB-B161-5D45B3E190A9}" type="sibTrans" cxnId="{8CD6694D-2850-4C7A-90E3-B44278082860}">
      <dgm:prSet/>
      <dgm:spPr/>
      <dgm:t>
        <a:bodyPr/>
        <a:lstStyle/>
        <a:p>
          <a:endParaRPr lang="it-IT"/>
        </a:p>
      </dgm:t>
    </dgm:pt>
    <dgm:pt modelId="{67759895-7B52-4506-967F-80F8E4E96FCC}">
      <dgm:prSet/>
      <dgm:spPr/>
      <dgm:t>
        <a:bodyPr/>
        <a:lstStyle/>
        <a:p>
          <a:pPr rtl="0"/>
          <a:r>
            <a:rPr lang="it-IT" b="0" i="0" baseline="0" smtClean="0"/>
            <a:t>Decadenza dell'attestazione di qualificazione per documentazione falsa o condanne antimafia definitive.</a:t>
          </a:r>
          <a:endParaRPr lang="it-IT"/>
        </a:p>
      </dgm:t>
    </dgm:pt>
    <dgm:pt modelId="{97C4F153-B7C5-495B-BB46-3F0053694EBF}" type="parTrans" cxnId="{36F49B5D-CE90-4DBE-97BE-4EE14E709B44}">
      <dgm:prSet/>
      <dgm:spPr/>
      <dgm:t>
        <a:bodyPr/>
        <a:lstStyle/>
        <a:p>
          <a:endParaRPr lang="it-IT"/>
        </a:p>
      </dgm:t>
    </dgm:pt>
    <dgm:pt modelId="{1FC7A9E5-7165-4785-96E8-D813F0FD5533}" type="sibTrans" cxnId="{36F49B5D-CE90-4DBE-97BE-4EE14E709B44}">
      <dgm:prSet/>
      <dgm:spPr/>
      <dgm:t>
        <a:bodyPr/>
        <a:lstStyle/>
        <a:p>
          <a:endParaRPr lang="it-IT"/>
        </a:p>
      </dgm:t>
    </dgm:pt>
    <dgm:pt modelId="{ED746325-C90B-43E5-AAD6-ABCF2FE2CCB2}">
      <dgm:prSet/>
      <dgm:spPr/>
      <dgm:t>
        <a:bodyPr/>
        <a:lstStyle/>
        <a:p>
          <a:pPr rtl="0"/>
          <a:r>
            <a:rPr lang="it-IT" b="0" i="0" baseline="0" smtClean="0"/>
            <a:t>Grave inadempimento contrattuale che compromette il buon esito delle prestazioni.</a:t>
          </a:r>
          <a:endParaRPr lang="it-IT"/>
        </a:p>
      </dgm:t>
    </dgm:pt>
    <dgm:pt modelId="{D8788A7D-C007-4AE2-A529-C4910E6191D4}" type="parTrans" cxnId="{BCDFF702-8074-403F-9DBE-C819F544D63E}">
      <dgm:prSet/>
      <dgm:spPr/>
      <dgm:t>
        <a:bodyPr/>
        <a:lstStyle/>
        <a:p>
          <a:endParaRPr lang="it-IT"/>
        </a:p>
      </dgm:t>
    </dgm:pt>
    <dgm:pt modelId="{A5F45271-B2F3-4AE1-9465-4C554138CD84}" type="sibTrans" cxnId="{BCDFF702-8074-403F-9DBE-C819F544D63E}">
      <dgm:prSet/>
      <dgm:spPr/>
      <dgm:t>
        <a:bodyPr/>
        <a:lstStyle/>
        <a:p>
          <a:endParaRPr lang="it-IT"/>
        </a:p>
      </dgm:t>
    </dgm:pt>
    <dgm:pt modelId="{D1F4404F-E2C9-43EC-AF61-2A6FEF23266A}">
      <dgm:prSet/>
      <dgm:spPr/>
      <dgm:t>
        <a:bodyPr/>
        <a:lstStyle/>
        <a:p>
          <a:pPr rtl="0"/>
          <a:r>
            <a:rPr lang="it-IT" b="0" i="0" baseline="0" smtClean="0"/>
            <a:t>Ritardi delle prestazioni per negligenza, non risolti dopo una scadenza assegnata.</a:t>
          </a:r>
          <a:endParaRPr lang="it-IT"/>
        </a:p>
      </dgm:t>
    </dgm:pt>
    <dgm:pt modelId="{132D5821-A296-4C87-B7AB-3D8954F71F7D}" type="parTrans" cxnId="{13CCF4B4-6F54-48CE-97FC-04A9C75050AB}">
      <dgm:prSet/>
      <dgm:spPr/>
      <dgm:t>
        <a:bodyPr/>
        <a:lstStyle/>
        <a:p>
          <a:endParaRPr lang="it-IT"/>
        </a:p>
      </dgm:t>
    </dgm:pt>
    <dgm:pt modelId="{018FC64A-47DA-4E10-907C-119ADA6B3612}" type="sibTrans" cxnId="{13CCF4B4-6F54-48CE-97FC-04A9C75050AB}">
      <dgm:prSet/>
      <dgm:spPr/>
      <dgm:t>
        <a:bodyPr/>
        <a:lstStyle/>
        <a:p>
          <a:endParaRPr lang="it-IT"/>
        </a:p>
      </dgm:t>
    </dgm:pt>
    <dgm:pt modelId="{4010B8DF-925A-4E7F-934B-C50D197CBE2F}">
      <dgm:prSet/>
      <dgm:spPr/>
      <dgm:t>
        <a:bodyPr/>
        <a:lstStyle/>
        <a:p>
          <a:pPr rtl="0"/>
          <a:r>
            <a:rPr lang="it-IT" b="1" i="0" baseline="0" smtClean="0"/>
            <a:t>Procedura di risoluzione</a:t>
          </a:r>
          <a:r>
            <a:rPr lang="it-IT" b="0" i="0" baseline="0" smtClean="0"/>
            <a:t>:</a:t>
          </a:r>
          <a:endParaRPr lang="it-IT"/>
        </a:p>
      </dgm:t>
    </dgm:pt>
    <dgm:pt modelId="{80334E8E-033D-485D-BEFC-385D37C99482}" type="parTrans" cxnId="{9A9F9AC3-4D09-4450-B63C-472D65CBFCF3}">
      <dgm:prSet/>
      <dgm:spPr/>
      <dgm:t>
        <a:bodyPr/>
        <a:lstStyle/>
        <a:p>
          <a:endParaRPr lang="it-IT"/>
        </a:p>
      </dgm:t>
    </dgm:pt>
    <dgm:pt modelId="{EB346C33-5465-456C-976E-A4D0353B8B44}" type="sibTrans" cxnId="{9A9F9AC3-4D09-4450-B63C-472D65CBFCF3}">
      <dgm:prSet/>
      <dgm:spPr/>
      <dgm:t>
        <a:bodyPr/>
        <a:lstStyle/>
        <a:p>
          <a:endParaRPr lang="it-IT"/>
        </a:p>
      </dgm:t>
    </dgm:pt>
    <dgm:pt modelId="{6469EB6C-6C4C-4895-A586-D80FB6B82E0D}">
      <dgm:prSet/>
      <dgm:spPr/>
      <dgm:t>
        <a:bodyPr/>
        <a:lstStyle/>
        <a:p>
          <a:pPr rtl="0"/>
          <a:r>
            <a:rPr lang="it-IT" b="0" i="0" baseline="0" smtClean="0"/>
            <a:t>Per grave inadempimento, si attiva un contraddittorio con l'appaltatore. Dopo il procedimento, il RUP propone la risoluzione, formalizzata con atto scritto.</a:t>
          </a:r>
          <a:endParaRPr lang="it-IT"/>
        </a:p>
      </dgm:t>
    </dgm:pt>
    <dgm:pt modelId="{15DA64B5-334B-4877-96F0-841BB04DCE4A}" type="parTrans" cxnId="{73CB716A-387E-47A9-BDCB-00C330204B58}">
      <dgm:prSet/>
      <dgm:spPr/>
      <dgm:t>
        <a:bodyPr/>
        <a:lstStyle/>
        <a:p>
          <a:endParaRPr lang="it-IT"/>
        </a:p>
      </dgm:t>
    </dgm:pt>
    <dgm:pt modelId="{7825FE9C-2A0E-4082-92C0-7D688120401B}" type="sibTrans" cxnId="{73CB716A-387E-47A9-BDCB-00C330204B58}">
      <dgm:prSet/>
      <dgm:spPr/>
      <dgm:t>
        <a:bodyPr/>
        <a:lstStyle/>
        <a:p>
          <a:endParaRPr lang="it-IT"/>
        </a:p>
      </dgm:t>
    </dgm:pt>
    <dgm:pt modelId="{733597BC-6D5B-4099-8C3B-AE07C3315401}">
      <dgm:prSet/>
      <dgm:spPr/>
      <dgm:t>
        <a:bodyPr/>
        <a:lstStyle/>
        <a:p>
          <a:pPr rtl="0"/>
          <a:r>
            <a:rPr lang="it-IT" b="0" i="0" baseline="0" smtClean="0"/>
            <a:t>In caso di ritardi, viene dato un termine (minimo 10 giorni) per rimediare. Se non viene rispettato, si procede alla risoluzione, con eventuale pagamento delle penali.</a:t>
          </a:r>
          <a:endParaRPr lang="it-IT"/>
        </a:p>
      </dgm:t>
    </dgm:pt>
    <dgm:pt modelId="{C2698CEB-A060-4CD4-88A9-127D4D3B0864}" type="parTrans" cxnId="{220B95AE-0E94-4D88-8EDA-D6C937115E4D}">
      <dgm:prSet/>
      <dgm:spPr/>
      <dgm:t>
        <a:bodyPr/>
        <a:lstStyle/>
        <a:p>
          <a:endParaRPr lang="it-IT"/>
        </a:p>
      </dgm:t>
    </dgm:pt>
    <dgm:pt modelId="{7DEA6239-5CF1-4B0D-B997-BA3FF72A6EBA}" type="sibTrans" cxnId="{220B95AE-0E94-4D88-8EDA-D6C937115E4D}">
      <dgm:prSet/>
      <dgm:spPr/>
      <dgm:t>
        <a:bodyPr/>
        <a:lstStyle/>
        <a:p>
          <a:endParaRPr lang="it-IT"/>
        </a:p>
      </dgm:t>
    </dgm:pt>
    <dgm:pt modelId="{D6F73090-4C25-4E99-B450-4E7339E0437F}">
      <dgm:prSet/>
      <dgm:spPr/>
      <dgm:t>
        <a:bodyPr/>
        <a:lstStyle/>
        <a:p>
          <a:pPr rtl="0"/>
          <a:r>
            <a:rPr lang="it-IT" b="1" i="0" baseline="0" smtClean="0"/>
            <a:t>Pagamenti all'appaltatore</a:t>
          </a:r>
          <a:r>
            <a:rPr lang="it-IT" b="0" i="0" baseline="0" smtClean="0"/>
            <a:t>: L'appaltatore ha diritto solo al pagamento delle prestazioni regolarmente eseguite. Tuttavia, queste somme possono essere ridotte per coprire eventuali oneri aggiuntivi causati dalla risoluzione, come costi di un nuovo affidamento.</a:t>
          </a:r>
          <a:endParaRPr lang="it-IT"/>
        </a:p>
      </dgm:t>
    </dgm:pt>
    <dgm:pt modelId="{79B3BD8C-5C0F-4D06-B363-180631C8910B}" type="parTrans" cxnId="{30B733F8-3A97-4CAC-9C49-0ACA689029F2}">
      <dgm:prSet/>
      <dgm:spPr/>
      <dgm:t>
        <a:bodyPr/>
        <a:lstStyle/>
        <a:p>
          <a:endParaRPr lang="it-IT"/>
        </a:p>
      </dgm:t>
    </dgm:pt>
    <dgm:pt modelId="{FE2967A3-F621-4B5B-BBB3-13E23E87DC73}" type="sibTrans" cxnId="{30B733F8-3A97-4CAC-9C49-0ACA689029F2}">
      <dgm:prSet/>
      <dgm:spPr/>
      <dgm:t>
        <a:bodyPr/>
        <a:lstStyle/>
        <a:p>
          <a:endParaRPr lang="it-IT"/>
        </a:p>
      </dgm:t>
    </dgm:pt>
    <dgm:pt modelId="{3C73A1FB-E46C-412A-999A-AE610C5CCACA}">
      <dgm:prSet/>
      <dgm:spPr/>
      <dgm:t>
        <a:bodyPr/>
        <a:lstStyle/>
        <a:p>
          <a:pPr rtl="0"/>
          <a:r>
            <a:rPr lang="it-IT" b="1" i="0" baseline="0" smtClean="0"/>
            <a:t>Ripiegamento dei cantieri</a:t>
          </a:r>
          <a:r>
            <a:rPr lang="it-IT" b="0" i="0" baseline="0" smtClean="0"/>
            <a:t>: L'appaltatore deve smantellare i cantieri e sgomberare le aree di lavoro entro il termine assegnato. In caso di mancato rispetto, la stazione appaltante può procedere d'ufficio e addebitare i costi.</a:t>
          </a:r>
          <a:endParaRPr lang="it-IT"/>
        </a:p>
      </dgm:t>
    </dgm:pt>
    <dgm:pt modelId="{6524823D-17A0-4520-99F8-8C991936BFC8}" type="parTrans" cxnId="{698C8973-D806-4CA8-B0AC-CF89D768523A}">
      <dgm:prSet/>
      <dgm:spPr/>
      <dgm:t>
        <a:bodyPr/>
        <a:lstStyle/>
        <a:p>
          <a:endParaRPr lang="it-IT"/>
        </a:p>
      </dgm:t>
    </dgm:pt>
    <dgm:pt modelId="{635FBE0E-13BE-48ED-97BE-9873790F2CA7}" type="sibTrans" cxnId="{698C8973-D806-4CA8-B0AC-CF89D768523A}">
      <dgm:prSet/>
      <dgm:spPr/>
      <dgm:t>
        <a:bodyPr/>
        <a:lstStyle/>
        <a:p>
          <a:endParaRPr lang="it-IT"/>
        </a:p>
      </dgm:t>
    </dgm:pt>
    <dgm:pt modelId="{16186766-369A-472A-9B6F-6D808FBAFBA8}">
      <dgm:prSet/>
      <dgm:spPr/>
      <dgm:t>
        <a:bodyPr/>
        <a:lstStyle/>
        <a:p>
          <a:pPr rtl="0"/>
          <a:r>
            <a:rPr lang="it-IT" b="1" i="0" baseline="0" smtClean="0"/>
            <a:t>Regole e sanzioni</a:t>
          </a:r>
          <a:r>
            <a:rPr lang="it-IT" b="0" i="0" baseline="0" smtClean="0"/>
            <a:t>: Le attività successive alla risoluzione sono disciplinate dall'Allegato II.14. Inoltre, la stazione appaltante può offrire cauzioni o fideiussioni per risolvere eventuali controversie.</a:t>
          </a:r>
          <a:endParaRPr lang="it-IT"/>
        </a:p>
      </dgm:t>
    </dgm:pt>
    <dgm:pt modelId="{267651F9-6B68-435A-A00C-16FC99290E67}" type="parTrans" cxnId="{20A9EF99-708F-4AE2-980D-4EC8951BEBE3}">
      <dgm:prSet/>
      <dgm:spPr/>
      <dgm:t>
        <a:bodyPr/>
        <a:lstStyle/>
        <a:p>
          <a:endParaRPr lang="it-IT"/>
        </a:p>
      </dgm:t>
    </dgm:pt>
    <dgm:pt modelId="{DED4C777-EC0F-4C00-8512-79B71025B06A}" type="sibTrans" cxnId="{20A9EF99-708F-4AE2-980D-4EC8951BEBE3}">
      <dgm:prSet/>
      <dgm:spPr/>
      <dgm:t>
        <a:bodyPr/>
        <a:lstStyle/>
        <a:p>
          <a:endParaRPr lang="it-IT"/>
        </a:p>
      </dgm:t>
    </dgm:pt>
    <dgm:pt modelId="{8BC80B0B-2504-4B27-95F6-1D987C8E50A6}">
      <dgm:prSet/>
      <dgm:spPr/>
      <dgm:t>
        <a:bodyPr/>
        <a:lstStyle/>
        <a:p>
          <a:pPr rtl="0"/>
          <a:r>
            <a:rPr lang="it-IT" b="1" i="0" baseline="0" smtClean="0"/>
            <a:t>Indennizzi e risarcimenti</a:t>
          </a:r>
          <a:r>
            <a:rPr lang="it-IT" b="0" i="0" baseline="0" smtClean="0"/>
            <a:t>: L'appaltatore può agire per il risarcimento dei danni in caso di provvedimenti cautelari che ritardino lo smantellamento del cantiere.</a:t>
          </a:r>
          <a:endParaRPr lang="it-IT"/>
        </a:p>
      </dgm:t>
    </dgm:pt>
    <dgm:pt modelId="{302FE1B3-20A7-4ED1-8B0E-B48F3A68BA02}" type="parTrans" cxnId="{BA0FD58C-5E57-4652-97EE-0BDA0D9118D3}">
      <dgm:prSet/>
      <dgm:spPr/>
      <dgm:t>
        <a:bodyPr/>
        <a:lstStyle/>
        <a:p>
          <a:endParaRPr lang="it-IT"/>
        </a:p>
      </dgm:t>
    </dgm:pt>
    <dgm:pt modelId="{1D3E264D-7BBD-4A77-8859-3E2DC3B64852}" type="sibTrans" cxnId="{BA0FD58C-5E57-4652-97EE-0BDA0D9118D3}">
      <dgm:prSet/>
      <dgm:spPr/>
      <dgm:t>
        <a:bodyPr/>
        <a:lstStyle/>
        <a:p>
          <a:endParaRPr lang="it-IT"/>
        </a:p>
      </dgm:t>
    </dgm:pt>
    <dgm:pt modelId="{6B7B71B2-CE7A-46BC-AEFC-879C7750931F}" type="pres">
      <dgm:prSet presAssocID="{88848780-9915-4FCF-975C-8607F2828342}" presName="linearFlow" presStyleCnt="0">
        <dgm:presLayoutVars>
          <dgm:dir/>
          <dgm:resizeHandles val="exact"/>
        </dgm:presLayoutVars>
      </dgm:prSet>
      <dgm:spPr/>
    </dgm:pt>
    <dgm:pt modelId="{4769A6B5-32AC-4451-9E46-CEC6A7D15FBA}" type="pres">
      <dgm:prSet presAssocID="{E43EA684-4A0E-43FB-9CFE-54BBE5989B51}" presName="composite" presStyleCnt="0"/>
      <dgm:spPr/>
    </dgm:pt>
    <dgm:pt modelId="{E17788FF-83AE-4259-8CE6-63271E1D1560}" type="pres">
      <dgm:prSet presAssocID="{E43EA684-4A0E-43FB-9CFE-54BBE5989B51}" presName="imgShp" presStyleLbl="fgImgPlace1" presStyleIdx="0" presStyleCnt="13"/>
      <dgm:spPr/>
    </dgm:pt>
    <dgm:pt modelId="{0A5B8B7C-DD5A-48F7-B60A-F8A67197F504}" type="pres">
      <dgm:prSet presAssocID="{E43EA684-4A0E-43FB-9CFE-54BBE5989B51}" presName="txShp" presStyleLbl="node1" presStyleIdx="0" presStyleCnt="13">
        <dgm:presLayoutVars>
          <dgm:bulletEnabled val="1"/>
        </dgm:presLayoutVars>
      </dgm:prSet>
      <dgm:spPr/>
    </dgm:pt>
    <dgm:pt modelId="{57BEBC7A-8A5C-4977-A00E-BD1B4CA5F04D}" type="pres">
      <dgm:prSet presAssocID="{4A56EB85-926A-407C-8E61-836AC1F291BE}" presName="spacing" presStyleCnt="0"/>
      <dgm:spPr/>
    </dgm:pt>
    <dgm:pt modelId="{B5ABACE9-5356-4B50-83BB-4C7D79244EE6}" type="pres">
      <dgm:prSet presAssocID="{861145F9-35DF-4F05-9B86-51E568A8772E}" presName="composite" presStyleCnt="0"/>
      <dgm:spPr/>
    </dgm:pt>
    <dgm:pt modelId="{4EBA19A4-C9DC-4160-9757-EC78638D1474}" type="pres">
      <dgm:prSet presAssocID="{861145F9-35DF-4F05-9B86-51E568A8772E}" presName="imgShp" presStyleLbl="fgImgPlace1" presStyleIdx="1" presStyleCnt="13"/>
      <dgm:spPr/>
    </dgm:pt>
    <dgm:pt modelId="{AF53F4A9-E45C-46DF-AE28-3BAAAD6DEE63}" type="pres">
      <dgm:prSet presAssocID="{861145F9-35DF-4F05-9B86-51E568A8772E}" presName="txShp" presStyleLbl="node1" presStyleIdx="1" presStyleCnt="13">
        <dgm:presLayoutVars>
          <dgm:bulletEnabled val="1"/>
        </dgm:presLayoutVars>
      </dgm:prSet>
      <dgm:spPr/>
    </dgm:pt>
    <dgm:pt modelId="{9737F778-7DC6-437F-B9E0-4C1CABC5AAF0}" type="pres">
      <dgm:prSet presAssocID="{D370E075-7C41-4873-AE00-60D81BBA8352}" presName="spacing" presStyleCnt="0"/>
      <dgm:spPr/>
    </dgm:pt>
    <dgm:pt modelId="{8B19F821-FA47-4F7C-9EF4-6031C059E305}" type="pres">
      <dgm:prSet presAssocID="{5A0C24F1-E1D2-4E42-8ADD-0A099A4CC0A9}" presName="composite" presStyleCnt="0"/>
      <dgm:spPr/>
    </dgm:pt>
    <dgm:pt modelId="{EC0D3F24-AC2D-4FFE-AC77-DFBBD8956E18}" type="pres">
      <dgm:prSet presAssocID="{5A0C24F1-E1D2-4E42-8ADD-0A099A4CC0A9}" presName="imgShp" presStyleLbl="fgImgPlace1" presStyleIdx="2" presStyleCnt="13"/>
      <dgm:spPr/>
    </dgm:pt>
    <dgm:pt modelId="{7F90F882-0F02-4EE7-9AC6-A44F37B69814}" type="pres">
      <dgm:prSet presAssocID="{5A0C24F1-E1D2-4E42-8ADD-0A099A4CC0A9}" presName="txShp" presStyleLbl="node1" presStyleIdx="2" presStyleCnt="13">
        <dgm:presLayoutVars>
          <dgm:bulletEnabled val="1"/>
        </dgm:presLayoutVars>
      </dgm:prSet>
      <dgm:spPr/>
    </dgm:pt>
    <dgm:pt modelId="{BADD766C-EF02-4909-B046-743235382359}" type="pres">
      <dgm:prSet presAssocID="{2C9CA7F9-7E52-43CB-B161-5D45B3E190A9}" presName="spacing" presStyleCnt="0"/>
      <dgm:spPr/>
    </dgm:pt>
    <dgm:pt modelId="{EF582AF8-4DDA-475D-BCC0-40B8EA67178A}" type="pres">
      <dgm:prSet presAssocID="{67759895-7B52-4506-967F-80F8E4E96FCC}" presName="composite" presStyleCnt="0"/>
      <dgm:spPr/>
    </dgm:pt>
    <dgm:pt modelId="{0A10473F-8C04-44FC-8A2A-FE736EE584BC}" type="pres">
      <dgm:prSet presAssocID="{67759895-7B52-4506-967F-80F8E4E96FCC}" presName="imgShp" presStyleLbl="fgImgPlace1" presStyleIdx="3" presStyleCnt="13"/>
      <dgm:spPr/>
    </dgm:pt>
    <dgm:pt modelId="{2002402C-D85A-42C3-8E8B-E5B037687E9C}" type="pres">
      <dgm:prSet presAssocID="{67759895-7B52-4506-967F-80F8E4E96FCC}" presName="txShp" presStyleLbl="node1" presStyleIdx="3" presStyleCnt="13">
        <dgm:presLayoutVars>
          <dgm:bulletEnabled val="1"/>
        </dgm:presLayoutVars>
      </dgm:prSet>
      <dgm:spPr/>
    </dgm:pt>
    <dgm:pt modelId="{47544D55-55C2-4EE6-9AB5-939A0110FED0}" type="pres">
      <dgm:prSet presAssocID="{1FC7A9E5-7165-4785-96E8-D813F0FD5533}" presName="spacing" presStyleCnt="0"/>
      <dgm:spPr/>
    </dgm:pt>
    <dgm:pt modelId="{DABC3C35-B0AE-4892-ACD7-ECB434B4D019}" type="pres">
      <dgm:prSet presAssocID="{ED746325-C90B-43E5-AAD6-ABCF2FE2CCB2}" presName="composite" presStyleCnt="0"/>
      <dgm:spPr/>
    </dgm:pt>
    <dgm:pt modelId="{C3072635-1E1E-4843-9CAA-8C35D76DB458}" type="pres">
      <dgm:prSet presAssocID="{ED746325-C90B-43E5-AAD6-ABCF2FE2CCB2}" presName="imgShp" presStyleLbl="fgImgPlace1" presStyleIdx="4" presStyleCnt="13"/>
      <dgm:spPr/>
    </dgm:pt>
    <dgm:pt modelId="{70BF2E7C-13CD-47C3-B24A-1D0A27B60375}" type="pres">
      <dgm:prSet presAssocID="{ED746325-C90B-43E5-AAD6-ABCF2FE2CCB2}" presName="txShp" presStyleLbl="node1" presStyleIdx="4" presStyleCnt="13">
        <dgm:presLayoutVars>
          <dgm:bulletEnabled val="1"/>
        </dgm:presLayoutVars>
      </dgm:prSet>
      <dgm:spPr/>
    </dgm:pt>
    <dgm:pt modelId="{29B82735-AF8F-41DE-8509-671EBC2AA8B8}" type="pres">
      <dgm:prSet presAssocID="{A5F45271-B2F3-4AE1-9465-4C554138CD84}" presName="spacing" presStyleCnt="0"/>
      <dgm:spPr/>
    </dgm:pt>
    <dgm:pt modelId="{817CC226-81B8-4B59-AFB0-32D2C53A13E7}" type="pres">
      <dgm:prSet presAssocID="{D1F4404F-E2C9-43EC-AF61-2A6FEF23266A}" presName="composite" presStyleCnt="0"/>
      <dgm:spPr/>
    </dgm:pt>
    <dgm:pt modelId="{6F5A1103-B7AD-42E1-9999-0F3C63AA998C}" type="pres">
      <dgm:prSet presAssocID="{D1F4404F-E2C9-43EC-AF61-2A6FEF23266A}" presName="imgShp" presStyleLbl="fgImgPlace1" presStyleIdx="5" presStyleCnt="13"/>
      <dgm:spPr/>
    </dgm:pt>
    <dgm:pt modelId="{1631EB97-E4F1-45A0-B72C-0E54B547F502}" type="pres">
      <dgm:prSet presAssocID="{D1F4404F-E2C9-43EC-AF61-2A6FEF23266A}" presName="txShp" presStyleLbl="node1" presStyleIdx="5" presStyleCnt="13">
        <dgm:presLayoutVars>
          <dgm:bulletEnabled val="1"/>
        </dgm:presLayoutVars>
      </dgm:prSet>
      <dgm:spPr/>
    </dgm:pt>
    <dgm:pt modelId="{38D91B08-14D1-48F3-A63B-4E1248CCD64D}" type="pres">
      <dgm:prSet presAssocID="{018FC64A-47DA-4E10-907C-119ADA6B3612}" presName="spacing" presStyleCnt="0"/>
      <dgm:spPr/>
    </dgm:pt>
    <dgm:pt modelId="{D4928613-DD4A-42E4-AF11-7AFBB60252D1}" type="pres">
      <dgm:prSet presAssocID="{4010B8DF-925A-4E7F-934B-C50D197CBE2F}" presName="composite" presStyleCnt="0"/>
      <dgm:spPr/>
    </dgm:pt>
    <dgm:pt modelId="{F928D5AE-2501-4F03-BDBF-D4D23504E5DC}" type="pres">
      <dgm:prSet presAssocID="{4010B8DF-925A-4E7F-934B-C50D197CBE2F}" presName="imgShp" presStyleLbl="fgImgPlace1" presStyleIdx="6" presStyleCnt="13"/>
      <dgm:spPr/>
    </dgm:pt>
    <dgm:pt modelId="{2F6420E3-B164-4FF6-944F-6AB360D119B1}" type="pres">
      <dgm:prSet presAssocID="{4010B8DF-925A-4E7F-934B-C50D197CBE2F}" presName="txShp" presStyleLbl="node1" presStyleIdx="6" presStyleCnt="13">
        <dgm:presLayoutVars>
          <dgm:bulletEnabled val="1"/>
        </dgm:presLayoutVars>
      </dgm:prSet>
      <dgm:spPr/>
    </dgm:pt>
    <dgm:pt modelId="{1273B30B-4BA9-422C-8CAB-952BFC6A3812}" type="pres">
      <dgm:prSet presAssocID="{EB346C33-5465-456C-976E-A4D0353B8B44}" presName="spacing" presStyleCnt="0"/>
      <dgm:spPr/>
    </dgm:pt>
    <dgm:pt modelId="{97FF5484-C56C-4251-97CA-579359751004}" type="pres">
      <dgm:prSet presAssocID="{6469EB6C-6C4C-4895-A586-D80FB6B82E0D}" presName="composite" presStyleCnt="0"/>
      <dgm:spPr/>
    </dgm:pt>
    <dgm:pt modelId="{36250811-A05E-42CD-881D-92BCAF134BC3}" type="pres">
      <dgm:prSet presAssocID="{6469EB6C-6C4C-4895-A586-D80FB6B82E0D}" presName="imgShp" presStyleLbl="fgImgPlace1" presStyleIdx="7" presStyleCnt="13"/>
      <dgm:spPr/>
    </dgm:pt>
    <dgm:pt modelId="{B1BABC8C-DFE2-4D3B-BFC5-68D4508D7B61}" type="pres">
      <dgm:prSet presAssocID="{6469EB6C-6C4C-4895-A586-D80FB6B82E0D}" presName="txShp" presStyleLbl="node1" presStyleIdx="7" presStyleCnt="13">
        <dgm:presLayoutVars>
          <dgm:bulletEnabled val="1"/>
        </dgm:presLayoutVars>
      </dgm:prSet>
      <dgm:spPr/>
    </dgm:pt>
    <dgm:pt modelId="{5183E810-7541-4854-99D2-167B4912A7EA}" type="pres">
      <dgm:prSet presAssocID="{7825FE9C-2A0E-4082-92C0-7D688120401B}" presName="spacing" presStyleCnt="0"/>
      <dgm:spPr/>
    </dgm:pt>
    <dgm:pt modelId="{EE0526B4-0691-4E33-94BF-4F5274CC87A8}" type="pres">
      <dgm:prSet presAssocID="{733597BC-6D5B-4099-8C3B-AE07C3315401}" presName="composite" presStyleCnt="0"/>
      <dgm:spPr/>
    </dgm:pt>
    <dgm:pt modelId="{1722DBB5-4743-4EA9-8AFE-80108D0DDF2C}" type="pres">
      <dgm:prSet presAssocID="{733597BC-6D5B-4099-8C3B-AE07C3315401}" presName="imgShp" presStyleLbl="fgImgPlace1" presStyleIdx="8" presStyleCnt="13"/>
      <dgm:spPr/>
    </dgm:pt>
    <dgm:pt modelId="{2F3BA6AF-CA39-4537-87D3-C36BB3DBA91E}" type="pres">
      <dgm:prSet presAssocID="{733597BC-6D5B-4099-8C3B-AE07C3315401}" presName="txShp" presStyleLbl="node1" presStyleIdx="8" presStyleCnt="13">
        <dgm:presLayoutVars>
          <dgm:bulletEnabled val="1"/>
        </dgm:presLayoutVars>
      </dgm:prSet>
      <dgm:spPr/>
    </dgm:pt>
    <dgm:pt modelId="{36AF9CB8-3A16-4685-8472-437539F94A40}" type="pres">
      <dgm:prSet presAssocID="{7DEA6239-5CF1-4B0D-B997-BA3FF72A6EBA}" presName="spacing" presStyleCnt="0"/>
      <dgm:spPr/>
    </dgm:pt>
    <dgm:pt modelId="{CFCAB195-4603-4992-82A9-1695902B1942}" type="pres">
      <dgm:prSet presAssocID="{D6F73090-4C25-4E99-B450-4E7339E0437F}" presName="composite" presStyleCnt="0"/>
      <dgm:spPr/>
    </dgm:pt>
    <dgm:pt modelId="{21F55A82-0FA0-4EF9-92C9-B832917AE4F3}" type="pres">
      <dgm:prSet presAssocID="{D6F73090-4C25-4E99-B450-4E7339E0437F}" presName="imgShp" presStyleLbl="fgImgPlace1" presStyleIdx="9" presStyleCnt="13"/>
      <dgm:spPr/>
    </dgm:pt>
    <dgm:pt modelId="{03DABE9D-2EB4-467E-8287-A0CC488627C2}" type="pres">
      <dgm:prSet presAssocID="{D6F73090-4C25-4E99-B450-4E7339E0437F}" presName="txShp" presStyleLbl="node1" presStyleIdx="9" presStyleCnt="13">
        <dgm:presLayoutVars>
          <dgm:bulletEnabled val="1"/>
        </dgm:presLayoutVars>
      </dgm:prSet>
      <dgm:spPr/>
    </dgm:pt>
    <dgm:pt modelId="{28838C3E-FC69-4B3C-A08A-3AE7CF3DD92F}" type="pres">
      <dgm:prSet presAssocID="{FE2967A3-F621-4B5B-BBB3-13E23E87DC73}" presName="spacing" presStyleCnt="0"/>
      <dgm:spPr/>
    </dgm:pt>
    <dgm:pt modelId="{2C1F7678-EE28-4600-9A4E-B1AF02ED207E}" type="pres">
      <dgm:prSet presAssocID="{3C73A1FB-E46C-412A-999A-AE610C5CCACA}" presName="composite" presStyleCnt="0"/>
      <dgm:spPr/>
    </dgm:pt>
    <dgm:pt modelId="{18A1A7B3-3B87-49EB-94A2-16DC903B8BEC}" type="pres">
      <dgm:prSet presAssocID="{3C73A1FB-E46C-412A-999A-AE610C5CCACA}" presName="imgShp" presStyleLbl="fgImgPlace1" presStyleIdx="10" presStyleCnt="13"/>
      <dgm:spPr/>
    </dgm:pt>
    <dgm:pt modelId="{5AE661F7-B68B-4D81-A1EE-8CCB95F4A445}" type="pres">
      <dgm:prSet presAssocID="{3C73A1FB-E46C-412A-999A-AE610C5CCACA}" presName="txShp" presStyleLbl="node1" presStyleIdx="10" presStyleCnt="13">
        <dgm:presLayoutVars>
          <dgm:bulletEnabled val="1"/>
        </dgm:presLayoutVars>
      </dgm:prSet>
      <dgm:spPr/>
    </dgm:pt>
    <dgm:pt modelId="{FC8AB27E-C8D7-45C2-A5B4-5CEBB3E7AE81}" type="pres">
      <dgm:prSet presAssocID="{635FBE0E-13BE-48ED-97BE-9873790F2CA7}" presName="spacing" presStyleCnt="0"/>
      <dgm:spPr/>
    </dgm:pt>
    <dgm:pt modelId="{8FDFAAA3-B58E-4909-8204-0BD5419A0ECB}" type="pres">
      <dgm:prSet presAssocID="{16186766-369A-472A-9B6F-6D808FBAFBA8}" presName="composite" presStyleCnt="0"/>
      <dgm:spPr/>
    </dgm:pt>
    <dgm:pt modelId="{9B71CC5D-6DEA-4166-BE51-AA381A49612F}" type="pres">
      <dgm:prSet presAssocID="{16186766-369A-472A-9B6F-6D808FBAFBA8}" presName="imgShp" presStyleLbl="fgImgPlace1" presStyleIdx="11" presStyleCnt="13"/>
      <dgm:spPr/>
    </dgm:pt>
    <dgm:pt modelId="{56317035-BE98-4B5F-A8CD-135A8EF32A01}" type="pres">
      <dgm:prSet presAssocID="{16186766-369A-472A-9B6F-6D808FBAFBA8}" presName="txShp" presStyleLbl="node1" presStyleIdx="11" presStyleCnt="13">
        <dgm:presLayoutVars>
          <dgm:bulletEnabled val="1"/>
        </dgm:presLayoutVars>
      </dgm:prSet>
      <dgm:spPr/>
    </dgm:pt>
    <dgm:pt modelId="{753FB2A3-88C2-43B8-A547-C0A8F0D770C5}" type="pres">
      <dgm:prSet presAssocID="{DED4C777-EC0F-4C00-8512-79B71025B06A}" presName="spacing" presStyleCnt="0"/>
      <dgm:spPr/>
    </dgm:pt>
    <dgm:pt modelId="{1E407FEE-8D6D-40DC-A470-C4C2015BE731}" type="pres">
      <dgm:prSet presAssocID="{8BC80B0B-2504-4B27-95F6-1D987C8E50A6}" presName="composite" presStyleCnt="0"/>
      <dgm:spPr/>
    </dgm:pt>
    <dgm:pt modelId="{F52CB062-64C5-4C4E-A517-5DCDD8419DF2}" type="pres">
      <dgm:prSet presAssocID="{8BC80B0B-2504-4B27-95F6-1D987C8E50A6}" presName="imgShp" presStyleLbl="fgImgPlace1" presStyleIdx="12" presStyleCnt="13"/>
      <dgm:spPr/>
    </dgm:pt>
    <dgm:pt modelId="{8995CBF8-FA85-40A8-AEEA-C13551402880}" type="pres">
      <dgm:prSet presAssocID="{8BC80B0B-2504-4B27-95F6-1D987C8E50A6}" presName="txShp" presStyleLbl="node1" presStyleIdx="12" presStyleCnt="13">
        <dgm:presLayoutVars>
          <dgm:bulletEnabled val="1"/>
        </dgm:presLayoutVars>
      </dgm:prSet>
      <dgm:spPr/>
    </dgm:pt>
  </dgm:ptLst>
  <dgm:cxnLst>
    <dgm:cxn modelId="{30B733F8-3A97-4CAC-9C49-0ACA689029F2}" srcId="{88848780-9915-4FCF-975C-8607F2828342}" destId="{D6F73090-4C25-4E99-B450-4E7339E0437F}" srcOrd="9" destOrd="0" parTransId="{79B3BD8C-5C0F-4D06-B363-180631C8910B}" sibTransId="{FE2967A3-F621-4B5B-BBB3-13E23E87DC73}"/>
    <dgm:cxn modelId="{DBDCCEEC-5B69-47B3-AB6A-563F90238D2C}" type="presOf" srcId="{861145F9-35DF-4F05-9B86-51E568A8772E}" destId="{AF53F4A9-E45C-46DF-AE28-3BAAAD6DEE63}" srcOrd="0" destOrd="0" presId="urn:microsoft.com/office/officeart/2005/8/layout/vList3"/>
    <dgm:cxn modelId="{698C8973-D806-4CA8-B0AC-CF89D768523A}" srcId="{88848780-9915-4FCF-975C-8607F2828342}" destId="{3C73A1FB-E46C-412A-999A-AE610C5CCACA}" srcOrd="10" destOrd="0" parTransId="{6524823D-17A0-4520-99F8-8C991936BFC8}" sibTransId="{635FBE0E-13BE-48ED-97BE-9873790F2CA7}"/>
    <dgm:cxn modelId="{1D2E7EA2-8F61-456D-A95A-C214AD8898B1}" type="presOf" srcId="{733597BC-6D5B-4099-8C3B-AE07C3315401}" destId="{2F3BA6AF-CA39-4537-87D3-C36BB3DBA91E}" srcOrd="0" destOrd="0" presId="urn:microsoft.com/office/officeart/2005/8/layout/vList3"/>
    <dgm:cxn modelId="{73CB716A-387E-47A9-BDCB-00C330204B58}" srcId="{88848780-9915-4FCF-975C-8607F2828342}" destId="{6469EB6C-6C4C-4895-A586-D80FB6B82E0D}" srcOrd="7" destOrd="0" parTransId="{15DA64B5-334B-4877-96F0-841BB04DCE4A}" sibTransId="{7825FE9C-2A0E-4082-92C0-7D688120401B}"/>
    <dgm:cxn modelId="{99E67D3A-6C28-486C-BF87-25D6FE2B4DC4}" type="presOf" srcId="{8BC80B0B-2504-4B27-95F6-1D987C8E50A6}" destId="{8995CBF8-FA85-40A8-AEEA-C13551402880}" srcOrd="0" destOrd="0" presId="urn:microsoft.com/office/officeart/2005/8/layout/vList3"/>
    <dgm:cxn modelId="{C829707F-187F-4E3F-B236-69D4E9ED9362}" type="presOf" srcId="{88848780-9915-4FCF-975C-8607F2828342}" destId="{6B7B71B2-CE7A-46BC-AEFC-879C7750931F}" srcOrd="0" destOrd="0" presId="urn:microsoft.com/office/officeart/2005/8/layout/vList3"/>
    <dgm:cxn modelId="{FA8B4D51-2710-45AB-A27C-82C447F87856}" type="presOf" srcId="{D1F4404F-E2C9-43EC-AF61-2A6FEF23266A}" destId="{1631EB97-E4F1-45A0-B72C-0E54B547F502}" srcOrd="0" destOrd="0" presId="urn:microsoft.com/office/officeart/2005/8/layout/vList3"/>
    <dgm:cxn modelId="{A785DFA3-E464-4E16-9F96-F056FFB72954}" type="presOf" srcId="{6469EB6C-6C4C-4895-A586-D80FB6B82E0D}" destId="{B1BABC8C-DFE2-4D3B-BFC5-68D4508D7B61}" srcOrd="0" destOrd="0" presId="urn:microsoft.com/office/officeart/2005/8/layout/vList3"/>
    <dgm:cxn modelId="{13CCF4B4-6F54-48CE-97FC-04A9C75050AB}" srcId="{88848780-9915-4FCF-975C-8607F2828342}" destId="{D1F4404F-E2C9-43EC-AF61-2A6FEF23266A}" srcOrd="5" destOrd="0" parTransId="{132D5821-A296-4C87-B7AB-3D8954F71F7D}" sibTransId="{018FC64A-47DA-4E10-907C-119ADA6B3612}"/>
    <dgm:cxn modelId="{220B95AE-0E94-4D88-8EDA-D6C937115E4D}" srcId="{88848780-9915-4FCF-975C-8607F2828342}" destId="{733597BC-6D5B-4099-8C3B-AE07C3315401}" srcOrd="8" destOrd="0" parTransId="{C2698CEB-A060-4CD4-88A9-127D4D3B0864}" sibTransId="{7DEA6239-5CF1-4B0D-B997-BA3FF72A6EBA}"/>
    <dgm:cxn modelId="{36F49B5D-CE90-4DBE-97BE-4EE14E709B44}" srcId="{88848780-9915-4FCF-975C-8607F2828342}" destId="{67759895-7B52-4506-967F-80F8E4E96FCC}" srcOrd="3" destOrd="0" parTransId="{97C4F153-B7C5-495B-BB46-3F0053694EBF}" sibTransId="{1FC7A9E5-7165-4785-96E8-D813F0FD5533}"/>
    <dgm:cxn modelId="{8CD6694D-2850-4C7A-90E3-B44278082860}" srcId="{88848780-9915-4FCF-975C-8607F2828342}" destId="{5A0C24F1-E1D2-4E42-8ADD-0A099A4CC0A9}" srcOrd="2" destOrd="0" parTransId="{09571941-00A0-495D-B9DB-F93B75ACB61C}" sibTransId="{2C9CA7F9-7E52-43CB-B161-5D45B3E190A9}"/>
    <dgm:cxn modelId="{02FA5B9D-B978-457D-89D2-46A147A5AC4B}" srcId="{88848780-9915-4FCF-975C-8607F2828342}" destId="{861145F9-35DF-4F05-9B86-51E568A8772E}" srcOrd="1" destOrd="0" parTransId="{20A78496-188C-4735-9423-D943899C538D}" sibTransId="{D370E075-7C41-4873-AE00-60D81BBA8352}"/>
    <dgm:cxn modelId="{20A9EF99-708F-4AE2-980D-4EC8951BEBE3}" srcId="{88848780-9915-4FCF-975C-8607F2828342}" destId="{16186766-369A-472A-9B6F-6D808FBAFBA8}" srcOrd="11" destOrd="0" parTransId="{267651F9-6B68-435A-A00C-16FC99290E67}" sibTransId="{DED4C777-EC0F-4C00-8512-79B71025B06A}"/>
    <dgm:cxn modelId="{32F567A6-65B3-4982-9B59-D60D177D4FA2}" type="presOf" srcId="{D6F73090-4C25-4E99-B450-4E7339E0437F}" destId="{03DABE9D-2EB4-467E-8287-A0CC488627C2}" srcOrd="0" destOrd="0" presId="urn:microsoft.com/office/officeart/2005/8/layout/vList3"/>
    <dgm:cxn modelId="{B499F5DE-C43D-413B-AC04-B9019AC5E1F8}" type="presOf" srcId="{3C73A1FB-E46C-412A-999A-AE610C5CCACA}" destId="{5AE661F7-B68B-4D81-A1EE-8CCB95F4A445}" srcOrd="0" destOrd="0" presId="urn:microsoft.com/office/officeart/2005/8/layout/vList3"/>
    <dgm:cxn modelId="{BCDFF702-8074-403F-9DBE-C819F544D63E}" srcId="{88848780-9915-4FCF-975C-8607F2828342}" destId="{ED746325-C90B-43E5-AAD6-ABCF2FE2CCB2}" srcOrd="4" destOrd="0" parTransId="{D8788A7D-C007-4AE2-A529-C4910E6191D4}" sibTransId="{A5F45271-B2F3-4AE1-9465-4C554138CD84}"/>
    <dgm:cxn modelId="{760E72AB-26D8-4B16-B759-F1C42374191C}" type="presOf" srcId="{4010B8DF-925A-4E7F-934B-C50D197CBE2F}" destId="{2F6420E3-B164-4FF6-944F-6AB360D119B1}" srcOrd="0" destOrd="0" presId="urn:microsoft.com/office/officeart/2005/8/layout/vList3"/>
    <dgm:cxn modelId="{9CDA7975-C5F1-42DB-8059-002B767DCE8B}" type="presOf" srcId="{5A0C24F1-E1D2-4E42-8ADD-0A099A4CC0A9}" destId="{7F90F882-0F02-4EE7-9AC6-A44F37B69814}" srcOrd="0" destOrd="0" presId="urn:microsoft.com/office/officeart/2005/8/layout/vList3"/>
    <dgm:cxn modelId="{B6142D32-060A-4B8C-A528-2A0F8A4E641A}" srcId="{88848780-9915-4FCF-975C-8607F2828342}" destId="{E43EA684-4A0E-43FB-9CFE-54BBE5989B51}" srcOrd="0" destOrd="0" parTransId="{284D80A4-D8ED-4D36-9E0B-D19F53604493}" sibTransId="{4A56EB85-926A-407C-8E61-836AC1F291BE}"/>
    <dgm:cxn modelId="{BA0FD58C-5E57-4652-97EE-0BDA0D9118D3}" srcId="{88848780-9915-4FCF-975C-8607F2828342}" destId="{8BC80B0B-2504-4B27-95F6-1D987C8E50A6}" srcOrd="12" destOrd="0" parTransId="{302FE1B3-20A7-4ED1-8B0E-B48F3A68BA02}" sibTransId="{1D3E264D-7BBD-4A77-8859-3E2DC3B64852}"/>
    <dgm:cxn modelId="{99BA92E7-8587-4FD8-887E-07218292ED3E}" type="presOf" srcId="{67759895-7B52-4506-967F-80F8E4E96FCC}" destId="{2002402C-D85A-42C3-8E8B-E5B037687E9C}" srcOrd="0" destOrd="0" presId="urn:microsoft.com/office/officeart/2005/8/layout/vList3"/>
    <dgm:cxn modelId="{B826B89A-758A-4BA2-B4A2-19AF9C56FA81}" type="presOf" srcId="{16186766-369A-472A-9B6F-6D808FBAFBA8}" destId="{56317035-BE98-4B5F-A8CD-135A8EF32A01}" srcOrd="0" destOrd="0" presId="urn:microsoft.com/office/officeart/2005/8/layout/vList3"/>
    <dgm:cxn modelId="{F62D2017-FBDA-4EF6-A666-9F7743067699}" type="presOf" srcId="{E43EA684-4A0E-43FB-9CFE-54BBE5989B51}" destId="{0A5B8B7C-DD5A-48F7-B60A-F8A67197F504}" srcOrd="0" destOrd="0" presId="urn:microsoft.com/office/officeart/2005/8/layout/vList3"/>
    <dgm:cxn modelId="{BD9BE2DC-5CF3-4D8A-93D6-5857EAF8F6AA}" type="presOf" srcId="{ED746325-C90B-43E5-AAD6-ABCF2FE2CCB2}" destId="{70BF2E7C-13CD-47C3-B24A-1D0A27B60375}" srcOrd="0" destOrd="0" presId="urn:microsoft.com/office/officeart/2005/8/layout/vList3"/>
    <dgm:cxn modelId="{9A9F9AC3-4D09-4450-B63C-472D65CBFCF3}" srcId="{88848780-9915-4FCF-975C-8607F2828342}" destId="{4010B8DF-925A-4E7F-934B-C50D197CBE2F}" srcOrd="6" destOrd="0" parTransId="{80334E8E-033D-485D-BEFC-385D37C99482}" sibTransId="{EB346C33-5465-456C-976E-A4D0353B8B44}"/>
    <dgm:cxn modelId="{AD81EDA0-A97E-4D87-8DBB-69E26A0CA575}" type="presParOf" srcId="{6B7B71B2-CE7A-46BC-AEFC-879C7750931F}" destId="{4769A6B5-32AC-4451-9E46-CEC6A7D15FBA}" srcOrd="0" destOrd="0" presId="urn:microsoft.com/office/officeart/2005/8/layout/vList3"/>
    <dgm:cxn modelId="{75DC10B3-F9D8-48D8-88DF-5E11A18B4E8A}" type="presParOf" srcId="{4769A6B5-32AC-4451-9E46-CEC6A7D15FBA}" destId="{E17788FF-83AE-4259-8CE6-63271E1D1560}" srcOrd="0" destOrd="0" presId="urn:microsoft.com/office/officeart/2005/8/layout/vList3"/>
    <dgm:cxn modelId="{C62DB593-4EC7-4070-B502-12052F30A300}" type="presParOf" srcId="{4769A6B5-32AC-4451-9E46-CEC6A7D15FBA}" destId="{0A5B8B7C-DD5A-48F7-B60A-F8A67197F504}" srcOrd="1" destOrd="0" presId="urn:microsoft.com/office/officeart/2005/8/layout/vList3"/>
    <dgm:cxn modelId="{0EEFB728-820D-456B-A4AC-97037AF0AC66}" type="presParOf" srcId="{6B7B71B2-CE7A-46BC-AEFC-879C7750931F}" destId="{57BEBC7A-8A5C-4977-A00E-BD1B4CA5F04D}" srcOrd="1" destOrd="0" presId="urn:microsoft.com/office/officeart/2005/8/layout/vList3"/>
    <dgm:cxn modelId="{6421197C-6D94-4E4C-891E-1E4048A81A70}" type="presParOf" srcId="{6B7B71B2-CE7A-46BC-AEFC-879C7750931F}" destId="{B5ABACE9-5356-4B50-83BB-4C7D79244EE6}" srcOrd="2" destOrd="0" presId="urn:microsoft.com/office/officeart/2005/8/layout/vList3"/>
    <dgm:cxn modelId="{C41A1FEB-344D-4BA3-AB4B-542C8B253B49}" type="presParOf" srcId="{B5ABACE9-5356-4B50-83BB-4C7D79244EE6}" destId="{4EBA19A4-C9DC-4160-9757-EC78638D1474}" srcOrd="0" destOrd="0" presId="urn:microsoft.com/office/officeart/2005/8/layout/vList3"/>
    <dgm:cxn modelId="{31BAF98D-6918-4FB0-BD63-5C341B1506AA}" type="presParOf" srcId="{B5ABACE9-5356-4B50-83BB-4C7D79244EE6}" destId="{AF53F4A9-E45C-46DF-AE28-3BAAAD6DEE63}" srcOrd="1" destOrd="0" presId="urn:microsoft.com/office/officeart/2005/8/layout/vList3"/>
    <dgm:cxn modelId="{AB909D23-2866-40C7-ADE7-E1CC79EDB272}" type="presParOf" srcId="{6B7B71B2-CE7A-46BC-AEFC-879C7750931F}" destId="{9737F778-7DC6-437F-B9E0-4C1CABC5AAF0}" srcOrd="3" destOrd="0" presId="urn:microsoft.com/office/officeart/2005/8/layout/vList3"/>
    <dgm:cxn modelId="{75D336E4-1FF3-46B2-ACAF-84707F30A5A7}" type="presParOf" srcId="{6B7B71B2-CE7A-46BC-AEFC-879C7750931F}" destId="{8B19F821-FA47-4F7C-9EF4-6031C059E305}" srcOrd="4" destOrd="0" presId="urn:microsoft.com/office/officeart/2005/8/layout/vList3"/>
    <dgm:cxn modelId="{3F6E5C72-805B-47DC-8A6D-1F20034C94C1}" type="presParOf" srcId="{8B19F821-FA47-4F7C-9EF4-6031C059E305}" destId="{EC0D3F24-AC2D-4FFE-AC77-DFBBD8956E18}" srcOrd="0" destOrd="0" presId="urn:microsoft.com/office/officeart/2005/8/layout/vList3"/>
    <dgm:cxn modelId="{B69F45A1-14C2-418A-A93E-13B77857EEFA}" type="presParOf" srcId="{8B19F821-FA47-4F7C-9EF4-6031C059E305}" destId="{7F90F882-0F02-4EE7-9AC6-A44F37B69814}" srcOrd="1" destOrd="0" presId="urn:microsoft.com/office/officeart/2005/8/layout/vList3"/>
    <dgm:cxn modelId="{7BEF40B1-E101-40D9-86C9-E473A93C2EEE}" type="presParOf" srcId="{6B7B71B2-CE7A-46BC-AEFC-879C7750931F}" destId="{BADD766C-EF02-4909-B046-743235382359}" srcOrd="5" destOrd="0" presId="urn:microsoft.com/office/officeart/2005/8/layout/vList3"/>
    <dgm:cxn modelId="{E6F480C1-0A9F-4E09-AF61-9E0D547A7229}" type="presParOf" srcId="{6B7B71B2-CE7A-46BC-AEFC-879C7750931F}" destId="{EF582AF8-4DDA-475D-BCC0-40B8EA67178A}" srcOrd="6" destOrd="0" presId="urn:microsoft.com/office/officeart/2005/8/layout/vList3"/>
    <dgm:cxn modelId="{F6B52770-1096-4D55-8F84-A8D9C1F17492}" type="presParOf" srcId="{EF582AF8-4DDA-475D-BCC0-40B8EA67178A}" destId="{0A10473F-8C04-44FC-8A2A-FE736EE584BC}" srcOrd="0" destOrd="0" presId="urn:microsoft.com/office/officeart/2005/8/layout/vList3"/>
    <dgm:cxn modelId="{BC53BD73-29CE-4FF9-A061-7389B3A86547}" type="presParOf" srcId="{EF582AF8-4DDA-475D-BCC0-40B8EA67178A}" destId="{2002402C-D85A-42C3-8E8B-E5B037687E9C}" srcOrd="1" destOrd="0" presId="urn:microsoft.com/office/officeart/2005/8/layout/vList3"/>
    <dgm:cxn modelId="{249BFD32-04A5-49AD-9778-D7900620CFF6}" type="presParOf" srcId="{6B7B71B2-CE7A-46BC-AEFC-879C7750931F}" destId="{47544D55-55C2-4EE6-9AB5-939A0110FED0}" srcOrd="7" destOrd="0" presId="urn:microsoft.com/office/officeart/2005/8/layout/vList3"/>
    <dgm:cxn modelId="{FE67AF28-184C-4A15-8FB3-F7D08C1A11D1}" type="presParOf" srcId="{6B7B71B2-CE7A-46BC-AEFC-879C7750931F}" destId="{DABC3C35-B0AE-4892-ACD7-ECB434B4D019}" srcOrd="8" destOrd="0" presId="urn:microsoft.com/office/officeart/2005/8/layout/vList3"/>
    <dgm:cxn modelId="{00015B3A-56E1-4E79-840D-57401875908C}" type="presParOf" srcId="{DABC3C35-B0AE-4892-ACD7-ECB434B4D019}" destId="{C3072635-1E1E-4843-9CAA-8C35D76DB458}" srcOrd="0" destOrd="0" presId="urn:microsoft.com/office/officeart/2005/8/layout/vList3"/>
    <dgm:cxn modelId="{EF10203C-A7CE-41F3-AC38-4999EE6780FA}" type="presParOf" srcId="{DABC3C35-B0AE-4892-ACD7-ECB434B4D019}" destId="{70BF2E7C-13CD-47C3-B24A-1D0A27B60375}" srcOrd="1" destOrd="0" presId="urn:microsoft.com/office/officeart/2005/8/layout/vList3"/>
    <dgm:cxn modelId="{F86056AA-EFC1-495F-9242-1C4A29FC74C9}" type="presParOf" srcId="{6B7B71B2-CE7A-46BC-AEFC-879C7750931F}" destId="{29B82735-AF8F-41DE-8509-671EBC2AA8B8}" srcOrd="9" destOrd="0" presId="urn:microsoft.com/office/officeart/2005/8/layout/vList3"/>
    <dgm:cxn modelId="{EA7B7F85-24D1-48CB-B233-E089AABE2B33}" type="presParOf" srcId="{6B7B71B2-CE7A-46BC-AEFC-879C7750931F}" destId="{817CC226-81B8-4B59-AFB0-32D2C53A13E7}" srcOrd="10" destOrd="0" presId="urn:microsoft.com/office/officeart/2005/8/layout/vList3"/>
    <dgm:cxn modelId="{2F9395DF-583A-4C62-AF0D-8BCAE435CE02}" type="presParOf" srcId="{817CC226-81B8-4B59-AFB0-32D2C53A13E7}" destId="{6F5A1103-B7AD-42E1-9999-0F3C63AA998C}" srcOrd="0" destOrd="0" presId="urn:microsoft.com/office/officeart/2005/8/layout/vList3"/>
    <dgm:cxn modelId="{88766BD6-9F86-4A81-8DD9-BC750BD78FBE}" type="presParOf" srcId="{817CC226-81B8-4B59-AFB0-32D2C53A13E7}" destId="{1631EB97-E4F1-45A0-B72C-0E54B547F502}" srcOrd="1" destOrd="0" presId="urn:microsoft.com/office/officeart/2005/8/layout/vList3"/>
    <dgm:cxn modelId="{2044F287-F14D-49B9-946D-3A6CC73AF361}" type="presParOf" srcId="{6B7B71B2-CE7A-46BC-AEFC-879C7750931F}" destId="{38D91B08-14D1-48F3-A63B-4E1248CCD64D}" srcOrd="11" destOrd="0" presId="urn:microsoft.com/office/officeart/2005/8/layout/vList3"/>
    <dgm:cxn modelId="{C2C70EB4-9854-4CF1-9CAA-EEF88820E377}" type="presParOf" srcId="{6B7B71B2-CE7A-46BC-AEFC-879C7750931F}" destId="{D4928613-DD4A-42E4-AF11-7AFBB60252D1}" srcOrd="12" destOrd="0" presId="urn:microsoft.com/office/officeart/2005/8/layout/vList3"/>
    <dgm:cxn modelId="{B47A8569-D632-4BAA-A361-932382F2DC1A}" type="presParOf" srcId="{D4928613-DD4A-42E4-AF11-7AFBB60252D1}" destId="{F928D5AE-2501-4F03-BDBF-D4D23504E5DC}" srcOrd="0" destOrd="0" presId="urn:microsoft.com/office/officeart/2005/8/layout/vList3"/>
    <dgm:cxn modelId="{8346E65B-F181-4C14-B528-DBDDB52B1EF3}" type="presParOf" srcId="{D4928613-DD4A-42E4-AF11-7AFBB60252D1}" destId="{2F6420E3-B164-4FF6-944F-6AB360D119B1}" srcOrd="1" destOrd="0" presId="urn:microsoft.com/office/officeart/2005/8/layout/vList3"/>
    <dgm:cxn modelId="{CB263650-B9CD-4317-8460-E7A5416D7BF7}" type="presParOf" srcId="{6B7B71B2-CE7A-46BC-AEFC-879C7750931F}" destId="{1273B30B-4BA9-422C-8CAB-952BFC6A3812}" srcOrd="13" destOrd="0" presId="urn:microsoft.com/office/officeart/2005/8/layout/vList3"/>
    <dgm:cxn modelId="{42E80038-D00B-4D57-B0D5-7E4B4BBB4879}" type="presParOf" srcId="{6B7B71B2-CE7A-46BC-AEFC-879C7750931F}" destId="{97FF5484-C56C-4251-97CA-579359751004}" srcOrd="14" destOrd="0" presId="urn:microsoft.com/office/officeart/2005/8/layout/vList3"/>
    <dgm:cxn modelId="{D7922025-234E-4E98-8172-9FD1DA583E17}" type="presParOf" srcId="{97FF5484-C56C-4251-97CA-579359751004}" destId="{36250811-A05E-42CD-881D-92BCAF134BC3}" srcOrd="0" destOrd="0" presId="urn:microsoft.com/office/officeart/2005/8/layout/vList3"/>
    <dgm:cxn modelId="{72B254A2-5355-4A01-8E0E-6356107E63D5}" type="presParOf" srcId="{97FF5484-C56C-4251-97CA-579359751004}" destId="{B1BABC8C-DFE2-4D3B-BFC5-68D4508D7B61}" srcOrd="1" destOrd="0" presId="urn:microsoft.com/office/officeart/2005/8/layout/vList3"/>
    <dgm:cxn modelId="{9A8E6027-7ED4-47CF-8041-1AFDC9164C5F}" type="presParOf" srcId="{6B7B71B2-CE7A-46BC-AEFC-879C7750931F}" destId="{5183E810-7541-4854-99D2-167B4912A7EA}" srcOrd="15" destOrd="0" presId="urn:microsoft.com/office/officeart/2005/8/layout/vList3"/>
    <dgm:cxn modelId="{AA6A5D47-2CA3-4A5C-BAC4-66920D5B6467}" type="presParOf" srcId="{6B7B71B2-CE7A-46BC-AEFC-879C7750931F}" destId="{EE0526B4-0691-4E33-94BF-4F5274CC87A8}" srcOrd="16" destOrd="0" presId="urn:microsoft.com/office/officeart/2005/8/layout/vList3"/>
    <dgm:cxn modelId="{04E9AE89-C3FA-4A8D-A4B3-8A610D0C8F9B}" type="presParOf" srcId="{EE0526B4-0691-4E33-94BF-4F5274CC87A8}" destId="{1722DBB5-4743-4EA9-8AFE-80108D0DDF2C}" srcOrd="0" destOrd="0" presId="urn:microsoft.com/office/officeart/2005/8/layout/vList3"/>
    <dgm:cxn modelId="{9C7C6FB8-5405-496E-A89E-CD537F23453F}" type="presParOf" srcId="{EE0526B4-0691-4E33-94BF-4F5274CC87A8}" destId="{2F3BA6AF-CA39-4537-87D3-C36BB3DBA91E}" srcOrd="1" destOrd="0" presId="urn:microsoft.com/office/officeart/2005/8/layout/vList3"/>
    <dgm:cxn modelId="{2EA53B5C-E16B-4469-9F5E-82A6DD04D896}" type="presParOf" srcId="{6B7B71B2-CE7A-46BC-AEFC-879C7750931F}" destId="{36AF9CB8-3A16-4685-8472-437539F94A40}" srcOrd="17" destOrd="0" presId="urn:microsoft.com/office/officeart/2005/8/layout/vList3"/>
    <dgm:cxn modelId="{6928440E-A80A-4AEB-A3D0-F64FE267FE83}" type="presParOf" srcId="{6B7B71B2-CE7A-46BC-AEFC-879C7750931F}" destId="{CFCAB195-4603-4992-82A9-1695902B1942}" srcOrd="18" destOrd="0" presId="urn:microsoft.com/office/officeart/2005/8/layout/vList3"/>
    <dgm:cxn modelId="{136CC1A0-060E-42E5-A269-4E2AA0DD474E}" type="presParOf" srcId="{CFCAB195-4603-4992-82A9-1695902B1942}" destId="{21F55A82-0FA0-4EF9-92C9-B832917AE4F3}" srcOrd="0" destOrd="0" presId="urn:microsoft.com/office/officeart/2005/8/layout/vList3"/>
    <dgm:cxn modelId="{9D79E381-25F1-45AD-8831-383AD972FDFE}" type="presParOf" srcId="{CFCAB195-4603-4992-82A9-1695902B1942}" destId="{03DABE9D-2EB4-467E-8287-A0CC488627C2}" srcOrd="1" destOrd="0" presId="urn:microsoft.com/office/officeart/2005/8/layout/vList3"/>
    <dgm:cxn modelId="{31B335FF-4EEB-4F24-AEA6-DA941A9E820E}" type="presParOf" srcId="{6B7B71B2-CE7A-46BC-AEFC-879C7750931F}" destId="{28838C3E-FC69-4B3C-A08A-3AE7CF3DD92F}" srcOrd="19" destOrd="0" presId="urn:microsoft.com/office/officeart/2005/8/layout/vList3"/>
    <dgm:cxn modelId="{8D18D1E5-53D6-480C-8A76-555A85C0DB32}" type="presParOf" srcId="{6B7B71B2-CE7A-46BC-AEFC-879C7750931F}" destId="{2C1F7678-EE28-4600-9A4E-B1AF02ED207E}" srcOrd="20" destOrd="0" presId="urn:microsoft.com/office/officeart/2005/8/layout/vList3"/>
    <dgm:cxn modelId="{87BEB7D3-0F9D-4891-8608-276F89B87025}" type="presParOf" srcId="{2C1F7678-EE28-4600-9A4E-B1AF02ED207E}" destId="{18A1A7B3-3B87-49EB-94A2-16DC903B8BEC}" srcOrd="0" destOrd="0" presId="urn:microsoft.com/office/officeart/2005/8/layout/vList3"/>
    <dgm:cxn modelId="{052BDAA5-108D-46EB-BF83-2B8116CDAD20}" type="presParOf" srcId="{2C1F7678-EE28-4600-9A4E-B1AF02ED207E}" destId="{5AE661F7-B68B-4D81-A1EE-8CCB95F4A445}" srcOrd="1" destOrd="0" presId="urn:microsoft.com/office/officeart/2005/8/layout/vList3"/>
    <dgm:cxn modelId="{28562FC4-9059-4AB4-BF9E-2E08C0320F08}" type="presParOf" srcId="{6B7B71B2-CE7A-46BC-AEFC-879C7750931F}" destId="{FC8AB27E-C8D7-45C2-A5B4-5CEBB3E7AE81}" srcOrd="21" destOrd="0" presId="urn:microsoft.com/office/officeart/2005/8/layout/vList3"/>
    <dgm:cxn modelId="{F5B8A55E-6F82-4C78-95D5-A6B1F6425EF5}" type="presParOf" srcId="{6B7B71B2-CE7A-46BC-AEFC-879C7750931F}" destId="{8FDFAAA3-B58E-4909-8204-0BD5419A0ECB}" srcOrd="22" destOrd="0" presId="urn:microsoft.com/office/officeart/2005/8/layout/vList3"/>
    <dgm:cxn modelId="{25ED3A3E-21E6-4258-99B1-F412C5AF58FD}" type="presParOf" srcId="{8FDFAAA3-B58E-4909-8204-0BD5419A0ECB}" destId="{9B71CC5D-6DEA-4166-BE51-AA381A49612F}" srcOrd="0" destOrd="0" presId="urn:microsoft.com/office/officeart/2005/8/layout/vList3"/>
    <dgm:cxn modelId="{FEED34F9-04EE-4163-8E95-0C7F8607F0BD}" type="presParOf" srcId="{8FDFAAA3-B58E-4909-8204-0BD5419A0ECB}" destId="{56317035-BE98-4B5F-A8CD-135A8EF32A01}" srcOrd="1" destOrd="0" presId="urn:microsoft.com/office/officeart/2005/8/layout/vList3"/>
    <dgm:cxn modelId="{FC73B3A3-BD1B-438A-A14E-1611B8FFA9E3}" type="presParOf" srcId="{6B7B71B2-CE7A-46BC-AEFC-879C7750931F}" destId="{753FB2A3-88C2-43B8-A547-C0A8F0D770C5}" srcOrd="23" destOrd="0" presId="urn:microsoft.com/office/officeart/2005/8/layout/vList3"/>
    <dgm:cxn modelId="{6089B5E5-33F4-4405-9125-93579C2B8013}" type="presParOf" srcId="{6B7B71B2-CE7A-46BC-AEFC-879C7750931F}" destId="{1E407FEE-8D6D-40DC-A470-C4C2015BE731}" srcOrd="24" destOrd="0" presId="urn:microsoft.com/office/officeart/2005/8/layout/vList3"/>
    <dgm:cxn modelId="{2723286A-6D48-417A-AC62-AA20D28918F5}" type="presParOf" srcId="{1E407FEE-8D6D-40DC-A470-C4C2015BE731}" destId="{F52CB062-64C5-4C4E-A517-5DCDD8419DF2}" srcOrd="0" destOrd="0" presId="urn:microsoft.com/office/officeart/2005/8/layout/vList3"/>
    <dgm:cxn modelId="{2F1D6E53-0D47-46BE-A6AF-9BCBAE39C5BD}" type="presParOf" srcId="{1E407FEE-8D6D-40DC-A470-C4C2015BE731}" destId="{8995CBF8-FA85-40A8-AEEA-C1355140288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8.xml><?xml version="1.0" encoding="utf-8"?>
<dgm:dataModel xmlns:dgm="http://schemas.openxmlformats.org/drawingml/2006/diagram" xmlns:a="http://schemas.openxmlformats.org/drawingml/2006/main">
  <dgm:ptLst>
    <dgm:pt modelId="{97C89734-3659-41D6-A8D5-6DA6FCB41148}" type="doc">
      <dgm:prSet loTypeId="urn:microsoft.com/office/officeart/2005/8/layout/target3" loCatId="relationship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F7786437-6A43-4B54-8345-BA0A288E95E8}">
      <dgm:prSet/>
      <dgm:spPr/>
      <dgm:t>
        <a:bodyPr/>
        <a:lstStyle/>
        <a:p>
          <a:pPr rtl="0"/>
          <a:r>
            <a:rPr lang="it-IT" b="1" i="0" baseline="0" smtClean="0"/>
            <a:t>Anticipazione del prezzo</a:t>
          </a:r>
          <a:r>
            <a:rPr lang="it-IT" b="0" i="0" baseline="0" smtClean="0"/>
            <a:t>:</a:t>
          </a:r>
          <a:endParaRPr lang="it-IT"/>
        </a:p>
      </dgm:t>
    </dgm:pt>
    <dgm:pt modelId="{8C50D849-86D8-42CE-87C2-EA213D7EFCD8}" type="parTrans" cxnId="{30D1C767-6AD6-415C-BD70-CE8E554DEF30}">
      <dgm:prSet/>
      <dgm:spPr/>
      <dgm:t>
        <a:bodyPr/>
        <a:lstStyle/>
        <a:p>
          <a:endParaRPr lang="it-IT"/>
        </a:p>
      </dgm:t>
    </dgm:pt>
    <dgm:pt modelId="{2B98A2D6-902B-49EB-98D5-C81E6A555680}" type="sibTrans" cxnId="{30D1C767-6AD6-415C-BD70-CE8E554DEF30}">
      <dgm:prSet/>
      <dgm:spPr/>
      <dgm:t>
        <a:bodyPr/>
        <a:lstStyle/>
        <a:p>
          <a:endParaRPr lang="it-IT"/>
        </a:p>
      </dgm:t>
    </dgm:pt>
    <dgm:pt modelId="{5B2BFD68-5ED2-4127-8F6D-121721C9D2D2}">
      <dgm:prSet/>
      <dgm:spPr/>
      <dgm:t>
        <a:bodyPr/>
        <a:lstStyle/>
        <a:p>
          <a:pPr rtl="0"/>
          <a:r>
            <a:rPr lang="it-IT" b="0" i="0" baseline="0" smtClean="0"/>
            <a:t>Calcolata sul 20% del valore del contratto, con possibilità di incremento fino al 30% nei documenti di gara.</a:t>
          </a:r>
          <a:endParaRPr lang="it-IT"/>
        </a:p>
      </dgm:t>
    </dgm:pt>
    <dgm:pt modelId="{43A3C2CE-C7D1-448D-A457-D016BEC156DF}" type="parTrans" cxnId="{04A45826-EBFD-4B82-8449-98668730918D}">
      <dgm:prSet/>
      <dgm:spPr/>
      <dgm:t>
        <a:bodyPr/>
        <a:lstStyle/>
        <a:p>
          <a:endParaRPr lang="it-IT"/>
        </a:p>
      </dgm:t>
    </dgm:pt>
    <dgm:pt modelId="{E901B9FE-12ED-40E0-A757-FE5BA2076F51}" type="sibTrans" cxnId="{04A45826-EBFD-4B82-8449-98668730918D}">
      <dgm:prSet/>
      <dgm:spPr/>
      <dgm:t>
        <a:bodyPr/>
        <a:lstStyle/>
        <a:p>
          <a:endParaRPr lang="it-IT"/>
        </a:p>
      </dgm:t>
    </dgm:pt>
    <dgm:pt modelId="{FB138DA8-D914-4BB7-88C5-5479B2D26B8B}">
      <dgm:prSet/>
      <dgm:spPr/>
      <dgm:t>
        <a:bodyPr/>
        <a:lstStyle/>
        <a:p>
          <a:pPr rtl="0"/>
          <a:r>
            <a:rPr lang="it-IT" b="0" i="0" baseline="0" smtClean="0"/>
            <a:t>Deve essere corrisposta entro 15 giorni dall'inizio della prestazione. Per contratti sopra i 500 milioni di euro, le scadenze sono definite nel contratto.</a:t>
          </a:r>
          <a:endParaRPr lang="it-IT"/>
        </a:p>
      </dgm:t>
    </dgm:pt>
    <dgm:pt modelId="{721E9FB1-365B-450C-B310-C0B049DFDBDD}" type="parTrans" cxnId="{92E045DE-01F0-469F-AEA1-CC4661FD5B8D}">
      <dgm:prSet/>
      <dgm:spPr/>
      <dgm:t>
        <a:bodyPr/>
        <a:lstStyle/>
        <a:p>
          <a:endParaRPr lang="it-IT"/>
        </a:p>
      </dgm:t>
    </dgm:pt>
    <dgm:pt modelId="{3C7794CC-1A94-4721-A31E-AFE31866376C}" type="sibTrans" cxnId="{92E045DE-01F0-469F-AEA1-CC4661FD5B8D}">
      <dgm:prSet/>
      <dgm:spPr/>
      <dgm:t>
        <a:bodyPr/>
        <a:lstStyle/>
        <a:p>
          <a:endParaRPr lang="it-IT"/>
        </a:p>
      </dgm:t>
    </dgm:pt>
    <dgm:pt modelId="{167CBD6D-6D19-473A-A4AD-903CFF2919CB}">
      <dgm:prSet/>
      <dgm:spPr/>
      <dgm:t>
        <a:bodyPr/>
        <a:lstStyle/>
        <a:p>
          <a:pPr rtl="0"/>
          <a:r>
            <a:rPr lang="it-IT" b="0" i="0" baseline="0" smtClean="0"/>
            <a:t>Subordinata a una garanzia fideiussoria bancaria o assicurativa, che viene gradualmente ridotta in base al recupero dell'anticipazione.</a:t>
          </a:r>
          <a:endParaRPr lang="it-IT"/>
        </a:p>
      </dgm:t>
    </dgm:pt>
    <dgm:pt modelId="{38D78059-68A8-47B7-9E8E-4B51043D7162}" type="parTrans" cxnId="{D1204729-3B0D-4968-AF94-7BAD22D01F6E}">
      <dgm:prSet/>
      <dgm:spPr/>
      <dgm:t>
        <a:bodyPr/>
        <a:lstStyle/>
        <a:p>
          <a:endParaRPr lang="it-IT"/>
        </a:p>
      </dgm:t>
    </dgm:pt>
    <dgm:pt modelId="{6DE7ACDA-C646-49FD-AF36-94E37F53C929}" type="sibTrans" cxnId="{D1204729-3B0D-4968-AF94-7BAD22D01F6E}">
      <dgm:prSet/>
      <dgm:spPr/>
      <dgm:t>
        <a:bodyPr/>
        <a:lstStyle/>
        <a:p>
          <a:endParaRPr lang="it-IT"/>
        </a:p>
      </dgm:t>
    </dgm:pt>
    <dgm:pt modelId="{D78E8DF8-42DC-4392-B260-CB3010D8545B}">
      <dgm:prSet/>
      <dgm:spPr/>
      <dgm:t>
        <a:bodyPr/>
        <a:lstStyle/>
        <a:p>
          <a:pPr rtl="0"/>
          <a:r>
            <a:rPr lang="it-IT" b="0" i="0" baseline="0" smtClean="0"/>
            <a:t>L'appaltatore perde l'anticipazione e deve restituirla con interessi se si verificano ritardi a lui imputabili.</a:t>
          </a:r>
          <a:endParaRPr lang="it-IT"/>
        </a:p>
      </dgm:t>
    </dgm:pt>
    <dgm:pt modelId="{60EDD4BE-568F-4ED0-90B9-036064174FF5}" type="parTrans" cxnId="{2A0A08E9-E2CC-404E-AFB1-AE06A3E565AF}">
      <dgm:prSet/>
      <dgm:spPr/>
      <dgm:t>
        <a:bodyPr/>
        <a:lstStyle/>
        <a:p>
          <a:endParaRPr lang="it-IT"/>
        </a:p>
      </dgm:t>
    </dgm:pt>
    <dgm:pt modelId="{C1C3EE3D-2F3D-42DB-9265-D3CC9979AEA6}" type="sibTrans" cxnId="{2A0A08E9-E2CC-404E-AFB1-AE06A3E565AF}">
      <dgm:prSet/>
      <dgm:spPr/>
      <dgm:t>
        <a:bodyPr/>
        <a:lstStyle/>
        <a:p>
          <a:endParaRPr lang="it-IT"/>
        </a:p>
      </dgm:t>
    </dgm:pt>
    <dgm:pt modelId="{3458BFB0-EB17-4299-AB4B-B25D3DFD0C53}">
      <dgm:prSet/>
      <dgm:spPr/>
      <dgm:t>
        <a:bodyPr/>
        <a:lstStyle/>
        <a:p>
          <a:pPr rtl="0"/>
          <a:r>
            <a:rPr lang="it-IT" b="1" i="0" baseline="0" smtClean="0"/>
            <a:t>Pagamenti degli acconti</a:t>
          </a:r>
          <a:r>
            <a:rPr lang="it-IT" b="0" i="0" baseline="0" smtClean="0"/>
            <a:t>:</a:t>
          </a:r>
          <a:endParaRPr lang="it-IT"/>
        </a:p>
      </dgm:t>
    </dgm:pt>
    <dgm:pt modelId="{74387229-B0DE-49AA-999B-AA9CEE1B5FF6}" type="parTrans" cxnId="{29D3702A-FC84-461F-B292-4DB128A16F14}">
      <dgm:prSet/>
      <dgm:spPr/>
      <dgm:t>
        <a:bodyPr/>
        <a:lstStyle/>
        <a:p>
          <a:endParaRPr lang="it-IT"/>
        </a:p>
      </dgm:t>
    </dgm:pt>
    <dgm:pt modelId="{F401C323-4248-428B-960E-C107F3E92B24}" type="sibTrans" cxnId="{29D3702A-FC84-461F-B292-4DB128A16F14}">
      <dgm:prSet/>
      <dgm:spPr/>
      <dgm:t>
        <a:bodyPr/>
        <a:lstStyle/>
        <a:p>
          <a:endParaRPr lang="it-IT"/>
        </a:p>
      </dgm:t>
    </dgm:pt>
    <dgm:pt modelId="{32732A5D-7E77-4A2B-AD77-8BB0C73ED071}">
      <dgm:prSet/>
      <dgm:spPr/>
      <dgm:t>
        <a:bodyPr/>
        <a:lstStyle/>
        <a:p>
          <a:pPr rtl="0"/>
          <a:r>
            <a:rPr lang="it-IT" b="0" i="0" baseline="0" smtClean="0"/>
            <a:t>Per i lavori, gli acconti sono pagati entro 30 giorni dall'adozione dello stato di avanzamento, salvo diversa disposizione contrattuale (massimo 60 giorni).</a:t>
          </a:r>
          <a:endParaRPr lang="it-IT"/>
        </a:p>
      </dgm:t>
    </dgm:pt>
    <dgm:pt modelId="{9FC96AC0-ADC6-4EFE-9FC5-945FD6C4DAF0}" type="parTrans" cxnId="{147681EF-4CC2-4DF9-86DD-05C73C308142}">
      <dgm:prSet/>
      <dgm:spPr/>
      <dgm:t>
        <a:bodyPr/>
        <a:lstStyle/>
        <a:p>
          <a:endParaRPr lang="it-IT"/>
        </a:p>
      </dgm:t>
    </dgm:pt>
    <dgm:pt modelId="{EA200796-423C-4211-A475-226195AD6D1E}" type="sibTrans" cxnId="{147681EF-4CC2-4DF9-86DD-05C73C308142}">
      <dgm:prSet/>
      <dgm:spPr/>
      <dgm:t>
        <a:bodyPr/>
        <a:lstStyle/>
        <a:p>
          <a:endParaRPr lang="it-IT"/>
        </a:p>
      </dgm:t>
    </dgm:pt>
    <dgm:pt modelId="{3A573378-497E-4DB7-9BFF-90FBDB9430E6}">
      <dgm:prSet/>
      <dgm:spPr/>
    </dgm:pt>
    <dgm:pt modelId="{9A0A4401-B0F7-4C17-B3B8-4B2D4BC0535F}" type="parTrans" cxnId="{4E19DA6C-466F-46B3-8D22-D6C255B8730C}">
      <dgm:prSet/>
      <dgm:spPr/>
      <dgm:t>
        <a:bodyPr/>
        <a:lstStyle/>
        <a:p>
          <a:endParaRPr lang="it-IT"/>
        </a:p>
      </dgm:t>
    </dgm:pt>
    <dgm:pt modelId="{A1B43A3E-6ADF-44F7-AAB1-9A48478934FF}" type="sibTrans" cxnId="{4E19DA6C-466F-46B3-8D22-D6C255B8730C}">
      <dgm:prSet/>
      <dgm:spPr/>
      <dgm:t>
        <a:bodyPr/>
        <a:lstStyle/>
        <a:p>
          <a:endParaRPr lang="it-IT"/>
        </a:p>
      </dgm:t>
    </dgm:pt>
    <dgm:pt modelId="{61F32BD1-263C-4095-BE92-CD68F7F31C11}">
      <dgm:prSet/>
      <dgm:spPr/>
    </dgm:pt>
    <dgm:pt modelId="{403D00F6-041F-4EBC-8970-0FC36E70D891}" type="parTrans" cxnId="{8C873C3A-A601-4492-A265-3D905375F7DB}">
      <dgm:prSet/>
      <dgm:spPr/>
      <dgm:t>
        <a:bodyPr/>
        <a:lstStyle/>
        <a:p>
          <a:endParaRPr lang="it-IT"/>
        </a:p>
      </dgm:t>
    </dgm:pt>
    <dgm:pt modelId="{BD346770-B3E8-4F58-8EF3-73797CFED981}" type="sibTrans" cxnId="{8C873C3A-A601-4492-A265-3D905375F7DB}">
      <dgm:prSet/>
      <dgm:spPr/>
      <dgm:t>
        <a:bodyPr/>
        <a:lstStyle/>
        <a:p>
          <a:endParaRPr lang="it-IT"/>
        </a:p>
      </dgm:t>
    </dgm:pt>
    <dgm:pt modelId="{1FF6F623-B690-43ED-8010-BD7491F60A27}">
      <dgm:prSet/>
      <dgm:spPr/>
    </dgm:pt>
    <dgm:pt modelId="{17506685-475F-4507-8C37-DDE4FD79CEEF}" type="parTrans" cxnId="{8AAA643F-B0D6-4C0B-98FE-884653B924F3}">
      <dgm:prSet/>
      <dgm:spPr/>
      <dgm:t>
        <a:bodyPr/>
        <a:lstStyle/>
        <a:p>
          <a:endParaRPr lang="it-IT"/>
        </a:p>
      </dgm:t>
    </dgm:pt>
    <dgm:pt modelId="{58ED9D6D-D48E-4780-A339-84BD9EF16EBC}" type="sibTrans" cxnId="{8AAA643F-B0D6-4C0B-98FE-884653B924F3}">
      <dgm:prSet/>
      <dgm:spPr/>
      <dgm:t>
        <a:bodyPr/>
        <a:lstStyle/>
        <a:p>
          <a:endParaRPr lang="it-IT"/>
        </a:p>
      </dgm:t>
    </dgm:pt>
    <dgm:pt modelId="{99E1305B-45E1-43B1-8748-5097835A4CF7}">
      <dgm:prSet/>
      <dgm:spPr/>
    </dgm:pt>
    <dgm:pt modelId="{0D8359E9-7A85-476A-B90C-4E5EC3B0E82F}" type="parTrans" cxnId="{3205B443-A38F-49BD-97EF-EFB0DB789493}">
      <dgm:prSet/>
      <dgm:spPr/>
      <dgm:t>
        <a:bodyPr/>
        <a:lstStyle/>
        <a:p>
          <a:endParaRPr lang="it-IT"/>
        </a:p>
      </dgm:t>
    </dgm:pt>
    <dgm:pt modelId="{F6748AD9-38A0-40AD-AF72-C788C4609AA7}" type="sibTrans" cxnId="{3205B443-A38F-49BD-97EF-EFB0DB789493}">
      <dgm:prSet/>
      <dgm:spPr/>
      <dgm:t>
        <a:bodyPr/>
        <a:lstStyle/>
        <a:p>
          <a:endParaRPr lang="it-IT"/>
        </a:p>
      </dgm:t>
    </dgm:pt>
    <dgm:pt modelId="{5361C965-A502-41B4-87A5-944768807C08}">
      <dgm:prSet/>
      <dgm:spPr/>
    </dgm:pt>
    <dgm:pt modelId="{E2DC497C-840E-40A9-95EF-09BAC60492BC}" type="parTrans" cxnId="{D593A95D-486B-49A3-9C05-337973BFCC1D}">
      <dgm:prSet/>
      <dgm:spPr/>
      <dgm:t>
        <a:bodyPr/>
        <a:lstStyle/>
        <a:p>
          <a:endParaRPr lang="it-IT"/>
        </a:p>
      </dgm:t>
    </dgm:pt>
    <dgm:pt modelId="{F2262F50-BA0B-40C7-A6FE-024A25A583DA}" type="sibTrans" cxnId="{D593A95D-486B-49A3-9C05-337973BFCC1D}">
      <dgm:prSet/>
      <dgm:spPr/>
      <dgm:t>
        <a:bodyPr/>
        <a:lstStyle/>
        <a:p>
          <a:endParaRPr lang="it-IT"/>
        </a:p>
      </dgm:t>
    </dgm:pt>
    <dgm:pt modelId="{A25E3568-25AD-4E03-9834-DB18BCF3C4A2}">
      <dgm:prSet/>
      <dgm:spPr/>
    </dgm:pt>
    <dgm:pt modelId="{8103679A-F659-43E8-9BE4-2303D0EC0795}" type="parTrans" cxnId="{67BDB734-50CF-402F-88B2-82291846221E}">
      <dgm:prSet/>
      <dgm:spPr/>
      <dgm:t>
        <a:bodyPr/>
        <a:lstStyle/>
        <a:p>
          <a:endParaRPr lang="it-IT"/>
        </a:p>
      </dgm:t>
    </dgm:pt>
    <dgm:pt modelId="{E252E47B-EF4D-4295-9E93-6DAB6A0857CE}" type="sibTrans" cxnId="{67BDB734-50CF-402F-88B2-82291846221E}">
      <dgm:prSet/>
      <dgm:spPr/>
      <dgm:t>
        <a:bodyPr/>
        <a:lstStyle/>
        <a:p>
          <a:endParaRPr lang="it-IT"/>
        </a:p>
      </dgm:t>
    </dgm:pt>
    <dgm:pt modelId="{746D0DE0-8780-44FC-AACC-F97345CF9C70}">
      <dgm:prSet/>
      <dgm:spPr/>
    </dgm:pt>
    <dgm:pt modelId="{743E99A5-602D-4F4A-83E1-43C38D02021D}" type="parTrans" cxnId="{5A82CA61-3F17-4CCD-9560-0C9BC9CD7C63}">
      <dgm:prSet/>
      <dgm:spPr/>
      <dgm:t>
        <a:bodyPr/>
        <a:lstStyle/>
        <a:p>
          <a:endParaRPr lang="it-IT"/>
        </a:p>
      </dgm:t>
    </dgm:pt>
    <dgm:pt modelId="{CF0B91CF-1A6A-4804-9BAB-BFBF866136D1}" type="sibTrans" cxnId="{5A82CA61-3F17-4CCD-9560-0C9BC9CD7C63}">
      <dgm:prSet/>
      <dgm:spPr/>
      <dgm:t>
        <a:bodyPr/>
        <a:lstStyle/>
        <a:p>
          <a:endParaRPr lang="it-IT"/>
        </a:p>
      </dgm:t>
    </dgm:pt>
    <dgm:pt modelId="{F19FDC80-29DD-4742-B609-D3C9E5AC9A0C}">
      <dgm:prSet/>
      <dgm:spPr/>
    </dgm:pt>
    <dgm:pt modelId="{E538084B-1D7D-4892-B006-3830105DDA37}" type="parTrans" cxnId="{37AE718C-151E-4B7C-A528-E8F995D0DC97}">
      <dgm:prSet/>
      <dgm:spPr/>
      <dgm:t>
        <a:bodyPr/>
        <a:lstStyle/>
        <a:p>
          <a:endParaRPr lang="it-IT"/>
        </a:p>
      </dgm:t>
    </dgm:pt>
    <dgm:pt modelId="{7729D181-644A-4BAE-85F6-6A8F9C974BEA}" type="sibTrans" cxnId="{37AE718C-151E-4B7C-A528-E8F995D0DC97}">
      <dgm:prSet/>
      <dgm:spPr/>
      <dgm:t>
        <a:bodyPr/>
        <a:lstStyle/>
        <a:p>
          <a:endParaRPr lang="it-IT"/>
        </a:p>
      </dgm:t>
    </dgm:pt>
    <dgm:pt modelId="{74A72EC5-D693-4C98-BC3A-EF7F4C3B56DA}">
      <dgm:prSet/>
      <dgm:spPr/>
    </dgm:pt>
    <dgm:pt modelId="{EA0960DE-66AA-4C26-B00C-B0B401350BC3}" type="parTrans" cxnId="{29262823-A2EF-4F72-BB47-9683A9C15DD8}">
      <dgm:prSet/>
      <dgm:spPr/>
      <dgm:t>
        <a:bodyPr/>
        <a:lstStyle/>
        <a:p>
          <a:endParaRPr lang="it-IT"/>
        </a:p>
      </dgm:t>
    </dgm:pt>
    <dgm:pt modelId="{DA696EBD-0FC4-4251-A6D9-49C8B1B8B226}" type="sibTrans" cxnId="{29262823-A2EF-4F72-BB47-9683A9C15DD8}">
      <dgm:prSet/>
      <dgm:spPr/>
      <dgm:t>
        <a:bodyPr/>
        <a:lstStyle/>
        <a:p>
          <a:endParaRPr lang="it-IT"/>
        </a:p>
      </dgm:t>
    </dgm:pt>
    <dgm:pt modelId="{842BDD9A-C820-46AA-95AE-2FA1CA8E5FBC}">
      <dgm:prSet/>
      <dgm:spPr/>
    </dgm:pt>
    <dgm:pt modelId="{ED69D763-844B-4B6E-97B4-5F582D11F908}" type="parTrans" cxnId="{B9662DA4-E812-42AD-933B-8753527B82E1}">
      <dgm:prSet/>
      <dgm:spPr/>
      <dgm:t>
        <a:bodyPr/>
        <a:lstStyle/>
        <a:p>
          <a:endParaRPr lang="it-IT"/>
        </a:p>
      </dgm:t>
    </dgm:pt>
    <dgm:pt modelId="{19628D40-1660-44AF-B8E2-8FF0304B22EE}" type="sibTrans" cxnId="{B9662DA4-E812-42AD-933B-8753527B82E1}">
      <dgm:prSet/>
      <dgm:spPr/>
      <dgm:t>
        <a:bodyPr/>
        <a:lstStyle/>
        <a:p>
          <a:endParaRPr lang="it-IT"/>
        </a:p>
      </dgm:t>
    </dgm:pt>
    <dgm:pt modelId="{2A45648A-1784-4FAF-A9DA-F3764ACEC68A}">
      <dgm:prSet/>
      <dgm:spPr/>
    </dgm:pt>
    <dgm:pt modelId="{644AFEF8-2193-4138-BC60-35C76D8B942A}" type="parTrans" cxnId="{9C51959E-49E0-4D48-BF93-1E1122FFD5D4}">
      <dgm:prSet/>
      <dgm:spPr/>
      <dgm:t>
        <a:bodyPr/>
        <a:lstStyle/>
        <a:p>
          <a:endParaRPr lang="it-IT"/>
        </a:p>
      </dgm:t>
    </dgm:pt>
    <dgm:pt modelId="{31AC987B-ED37-4170-90CB-AF64AD06AD6D}" type="sibTrans" cxnId="{9C51959E-49E0-4D48-BF93-1E1122FFD5D4}">
      <dgm:prSet/>
      <dgm:spPr/>
      <dgm:t>
        <a:bodyPr/>
        <a:lstStyle/>
        <a:p>
          <a:endParaRPr lang="it-IT"/>
        </a:p>
      </dgm:t>
    </dgm:pt>
    <dgm:pt modelId="{B2CCE74D-765B-464D-9F3C-85EB6ABAF867}" type="pres">
      <dgm:prSet presAssocID="{97C89734-3659-41D6-A8D5-6DA6FCB41148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2F0573B8-9DD8-43A1-A32C-FF183401FB30}" type="pres">
      <dgm:prSet presAssocID="{F7786437-6A43-4B54-8345-BA0A288E95E8}" presName="circle1" presStyleLbl="node1" presStyleIdx="0" presStyleCnt="7"/>
      <dgm:spPr/>
    </dgm:pt>
    <dgm:pt modelId="{0727E0DD-D00D-4C71-8723-220C2DEF36A8}" type="pres">
      <dgm:prSet presAssocID="{F7786437-6A43-4B54-8345-BA0A288E95E8}" presName="space" presStyleCnt="0"/>
      <dgm:spPr/>
    </dgm:pt>
    <dgm:pt modelId="{1F2773D1-2A68-4847-99CE-6D1F82F2112B}" type="pres">
      <dgm:prSet presAssocID="{F7786437-6A43-4B54-8345-BA0A288E95E8}" presName="rect1" presStyleLbl="alignAcc1" presStyleIdx="0" presStyleCnt="7"/>
      <dgm:spPr/>
    </dgm:pt>
    <dgm:pt modelId="{F3EE22F7-E309-4F3B-90D9-D561148B2D82}" type="pres">
      <dgm:prSet presAssocID="{5B2BFD68-5ED2-4127-8F6D-121721C9D2D2}" presName="vertSpace2" presStyleLbl="node1" presStyleIdx="0" presStyleCnt="7"/>
      <dgm:spPr/>
    </dgm:pt>
    <dgm:pt modelId="{EE14D91B-B5D4-4D85-9152-764F469E8CBD}" type="pres">
      <dgm:prSet presAssocID="{5B2BFD68-5ED2-4127-8F6D-121721C9D2D2}" presName="circle2" presStyleLbl="node1" presStyleIdx="1" presStyleCnt="7"/>
      <dgm:spPr/>
    </dgm:pt>
    <dgm:pt modelId="{97EC72A5-9409-456D-93FB-2469133DD0AB}" type="pres">
      <dgm:prSet presAssocID="{5B2BFD68-5ED2-4127-8F6D-121721C9D2D2}" presName="rect2" presStyleLbl="alignAcc1" presStyleIdx="1" presStyleCnt="7"/>
      <dgm:spPr/>
    </dgm:pt>
    <dgm:pt modelId="{22E63BB7-C55C-4E19-8C7B-6D1B02E65F24}" type="pres">
      <dgm:prSet presAssocID="{FB138DA8-D914-4BB7-88C5-5479B2D26B8B}" presName="vertSpace3" presStyleLbl="node1" presStyleIdx="1" presStyleCnt="7"/>
      <dgm:spPr/>
    </dgm:pt>
    <dgm:pt modelId="{DE6BF147-56FE-4417-8079-590A2602A2DD}" type="pres">
      <dgm:prSet presAssocID="{FB138DA8-D914-4BB7-88C5-5479B2D26B8B}" presName="circle3" presStyleLbl="node1" presStyleIdx="2" presStyleCnt="7"/>
      <dgm:spPr/>
    </dgm:pt>
    <dgm:pt modelId="{2609B795-C096-409D-B3AF-E82E8A9F82F7}" type="pres">
      <dgm:prSet presAssocID="{FB138DA8-D914-4BB7-88C5-5479B2D26B8B}" presName="rect3" presStyleLbl="alignAcc1" presStyleIdx="2" presStyleCnt="7"/>
      <dgm:spPr/>
    </dgm:pt>
    <dgm:pt modelId="{A71CD3D7-2ACF-4F91-82AB-C33ED7C0DE60}" type="pres">
      <dgm:prSet presAssocID="{167CBD6D-6D19-473A-A4AD-903CFF2919CB}" presName="vertSpace4" presStyleLbl="node1" presStyleIdx="2" presStyleCnt="7"/>
      <dgm:spPr/>
    </dgm:pt>
    <dgm:pt modelId="{2EB580AA-8D6B-4157-B236-83705A20E051}" type="pres">
      <dgm:prSet presAssocID="{167CBD6D-6D19-473A-A4AD-903CFF2919CB}" presName="circle4" presStyleLbl="node1" presStyleIdx="3" presStyleCnt="7"/>
      <dgm:spPr/>
    </dgm:pt>
    <dgm:pt modelId="{479CCC70-1806-4B44-AD5C-40C05DD33C11}" type="pres">
      <dgm:prSet presAssocID="{167CBD6D-6D19-473A-A4AD-903CFF2919CB}" presName="rect4" presStyleLbl="alignAcc1" presStyleIdx="3" presStyleCnt="7"/>
      <dgm:spPr/>
    </dgm:pt>
    <dgm:pt modelId="{6D1F2817-3021-4AAD-889C-0F2BE3B82503}" type="pres">
      <dgm:prSet presAssocID="{D78E8DF8-42DC-4392-B260-CB3010D8545B}" presName="vertSpace5" presStyleLbl="node1" presStyleIdx="3" presStyleCnt="7"/>
      <dgm:spPr/>
    </dgm:pt>
    <dgm:pt modelId="{E0BEB2E3-92D8-4E96-A8D6-EE2C0D1BE7D8}" type="pres">
      <dgm:prSet presAssocID="{D78E8DF8-42DC-4392-B260-CB3010D8545B}" presName="circle5" presStyleLbl="node1" presStyleIdx="4" presStyleCnt="7"/>
      <dgm:spPr/>
    </dgm:pt>
    <dgm:pt modelId="{B254F42E-E3F4-4896-BFF0-57ABE3471988}" type="pres">
      <dgm:prSet presAssocID="{D78E8DF8-42DC-4392-B260-CB3010D8545B}" presName="rect5" presStyleLbl="alignAcc1" presStyleIdx="4" presStyleCnt="7"/>
      <dgm:spPr/>
    </dgm:pt>
    <dgm:pt modelId="{8C5F9B5B-2B4A-40CE-96DB-10B330E8DE16}" type="pres">
      <dgm:prSet presAssocID="{3458BFB0-EB17-4299-AB4B-B25D3DFD0C53}" presName="vertSpace6" presStyleLbl="node1" presStyleIdx="4" presStyleCnt="7"/>
      <dgm:spPr/>
    </dgm:pt>
    <dgm:pt modelId="{368C9BA0-98A5-4070-83EF-2AE02ED19DA5}" type="pres">
      <dgm:prSet presAssocID="{3458BFB0-EB17-4299-AB4B-B25D3DFD0C53}" presName="circle6" presStyleLbl="node1" presStyleIdx="5" presStyleCnt="7"/>
      <dgm:spPr/>
    </dgm:pt>
    <dgm:pt modelId="{92B84366-AE1E-43E2-BA4C-5E5339E0AE2A}" type="pres">
      <dgm:prSet presAssocID="{3458BFB0-EB17-4299-AB4B-B25D3DFD0C53}" presName="rect6" presStyleLbl="alignAcc1" presStyleIdx="5" presStyleCnt="7"/>
      <dgm:spPr/>
    </dgm:pt>
    <dgm:pt modelId="{091DEB48-0C63-4F3B-94FF-D73A89C1FED8}" type="pres">
      <dgm:prSet presAssocID="{32732A5D-7E77-4A2B-AD77-8BB0C73ED071}" presName="vertSpace7" presStyleLbl="node1" presStyleIdx="5" presStyleCnt="7"/>
      <dgm:spPr/>
    </dgm:pt>
    <dgm:pt modelId="{491EB48C-2BE6-42E2-9050-5AB099810F3E}" type="pres">
      <dgm:prSet presAssocID="{32732A5D-7E77-4A2B-AD77-8BB0C73ED071}" presName="circle7" presStyleLbl="node1" presStyleIdx="6" presStyleCnt="7"/>
      <dgm:spPr/>
    </dgm:pt>
    <dgm:pt modelId="{5CEB3119-0976-49C6-AA62-05476B339940}" type="pres">
      <dgm:prSet presAssocID="{32732A5D-7E77-4A2B-AD77-8BB0C73ED071}" presName="rect7" presStyleLbl="alignAcc1" presStyleIdx="6" presStyleCnt="7"/>
      <dgm:spPr/>
    </dgm:pt>
    <dgm:pt modelId="{E8D9C2E7-706B-47C0-897C-7AEECC77D893}" type="pres">
      <dgm:prSet presAssocID="{F7786437-6A43-4B54-8345-BA0A288E95E8}" presName="rect1ParTxNoCh" presStyleLbl="alignAcc1" presStyleIdx="6" presStyleCnt="7">
        <dgm:presLayoutVars>
          <dgm:chMax val="1"/>
          <dgm:bulletEnabled val="1"/>
        </dgm:presLayoutVars>
      </dgm:prSet>
      <dgm:spPr/>
    </dgm:pt>
    <dgm:pt modelId="{E180F437-AD58-4094-9465-1E56A134E9A4}" type="pres">
      <dgm:prSet presAssocID="{5B2BFD68-5ED2-4127-8F6D-121721C9D2D2}" presName="rect2ParTxNoCh" presStyleLbl="alignAcc1" presStyleIdx="6" presStyleCnt="7">
        <dgm:presLayoutVars>
          <dgm:chMax val="1"/>
          <dgm:bulletEnabled val="1"/>
        </dgm:presLayoutVars>
      </dgm:prSet>
      <dgm:spPr/>
    </dgm:pt>
    <dgm:pt modelId="{D565409B-447F-48D9-BE1D-F3094DFBA771}" type="pres">
      <dgm:prSet presAssocID="{FB138DA8-D914-4BB7-88C5-5479B2D26B8B}" presName="rect3ParTxNoCh" presStyleLbl="alignAcc1" presStyleIdx="6" presStyleCnt="7">
        <dgm:presLayoutVars>
          <dgm:chMax val="1"/>
          <dgm:bulletEnabled val="1"/>
        </dgm:presLayoutVars>
      </dgm:prSet>
      <dgm:spPr/>
    </dgm:pt>
    <dgm:pt modelId="{9F692B8F-7D8F-4804-87A2-5B52E23B08A7}" type="pres">
      <dgm:prSet presAssocID="{167CBD6D-6D19-473A-A4AD-903CFF2919CB}" presName="rect4ParTxNoCh" presStyleLbl="alignAcc1" presStyleIdx="6" presStyleCnt="7">
        <dgm:presLayoutVars>
          <dgm:chMax val="1"/>
          <dgm:bulletEnabled val="1"/>
        </dgm:presLayoutVars>
      </dgm:prSet>
      <dgm:spPr/>
    </dgm:pt>
    <dgm:pt modelId="{0AB129C1-450B-4AC0-8668-51E801ADFDB2}" type="pres">
      <dgm:prSet presAssocID="{D78E8DF8-42DC-4392-B260-CB3010D8545B}" presName="rect5ParTxNoCh" presStyleLbl="alignAcc1" presStyleIdx="6" presStyleCnt="7">
        <dgm:presLayoutVars>
          <dgm:chMax val="1"/>
          <dgm:bulletEnabled val="1"/>
        </dgm:presLayoutVars>
      </dgm:prSet>
      <dgm:spPr/>
    </dgm:pt>
    <dgm:pt modelId="{CD3E73B3-4496-4E6D-9AA2-EAF22E199F67}" type="pres">
      <dgm:prSet presAssocID="{3458BFB0-EB17-4299-AB4B-B25D3DFD0C53}" presName="rect6ParTxNoCh" presStyleLbl="alignAcc1" presStyleIdx="6" presStyleCnt="7">
        <dgm:presLayoutVars>
          <dgm:chMax val="1"/>
          <dgm:bulletEnabled val="1"/>
        </dgm:presLayoutVars>
      </dgm:prSet>
      <dgm:spPr/>
    </dgm:pt>
    <dgm:pt modelId="{B88A9D30-E379-48F8-A614-9E1E6B8315DD}" type="pres">
      <dgm:prSet presAssocID="{32732A5D-7E77-4A2B-AD77-8BB0C73ED071}" presName="rect7ParTxNoCh" presStyleLbl="alignAcc1" presStyleIdx="6" presStyleCnt="7">
        <dgm:presLayoutVars>
          <dgm:chMax val="1"/>
          <dgm:bulletEnabled val="1"/>
        </dgm:presLayoutVars>
      </dgm:prSet>
      <dgm:spPr/>
    </dgm:pt>
  </dgm:ptLst>
  <dgm:cxnLst>
    <dgm:cxn modelId="{B9662DA4-E812-42AD-933B-8753527B82E1}" srcId="{97C89734-3659-41D6-A8D5-6DA6FCB41148}" destId="{842BDD9A-C820-46AA-95AE-2FA1CA8E5FBC}" srcOrd="16" destOrd="0" parTransId="{ED69D763-844B-4B6E-97B4-5F582D11F908}" sibTransId="{19628D40-1660-44AF-B8E2-8FF0304B22EE}"/>
    <dgm:cxn modelId="{3205B443-A38F-49BD-97EF-EFB0DB789493}" srcId="{97C89734-3659-41D6-A8D5-6DA6FCB41148}" destId="{99E1305B-45E1-43B1-8748-5097835A4CF7}" srcOrd="10" destOrd="0" parTransId="{0D8359E9-7A85-476A-B90C-4E5EC3B0E82F}" sibTransId="{F6748AD9-38A0-40AD-AF72-C788C4609AA7}"/>
    <dgm:cxn modelId="{30D1C767-6AD6-415C-BD70-CE8E554DEF30}" srcId="{97C89734-3659-41D6-A8D5-6DA6FCB41148}" destId="{F7786437-6A43-4B54-8345-BA0A288E95E8}" srcOrd="0" destOrd="0" parTransId="{8C50D849-86D8-42CE-87C2-EA213D7EFCD8}" sibTransId="{2B98A2D6-902B-49EB-98D5-C81E6A555680}"/>
    <dgm:cxn modelId="{04A45826-EBFD-4B82-8449-98668730918D}" srcId="{97C89734-3659-41D6-A8D5-6DA6FCB41148}" destId="{5B2BFD68-5ED2-4127-8F6D-121721C9D2D2}" srcOrd="1" destOrd="0" parTransId="{43A3C2CE-C7D1-448D-A457-D016BEC156DF}" sibTransId="{E901B9FE-12ED-40E0-A757-FE5BA2076F51}"/>
    <dgm:cxn modelId="{6FF8B630-45C0-430A-9E4D-B2DCA5A361C0}" type="presOf" srcId="{F7786437-6A43-4B54-8345-BA0A288E95E8}" destId="{1F2773D1-2A68-4847-99CE-6D1F82F2112B}" srcOrd="0" destOrd="0" presId="urn:microsoft.com/office/officeart/2005/8/layout/target3"/>
    <dgm:cxn modelId="{C36528A1-A297-40FC-B43F-7F8BEAE5F738}" type="presOf" srcId="{5B2BFD68-5ED2-4127-8F6D-121721C9D2D2}" destId="{E180F437-AD58-4094-9465-1E56A134E9A4}" srcOrd="1" destOrd="0" presId="urn:microsoft.com/office/officeart/2005/8/layout/target3"/>
    <dgm:cxn modelId="{EEB0272A-7CCD-46BF-B904-1DBA257CB1A9}" type="presOf" srcId="{167CBD6D-6D19-473A-A4AD-903CFF2919CB}" destId="{479CCC70-1806-4B44-AD5C-40C05DD33C11}" srcOrd="0" destOrd="0" presId="urn:microsoft.com/office/officeart/2005/8/layout/target3"/>
    <dgm:cxn modelId="{DAE04916-CEE7-4C56-A6DF-5A939BBA87A3}" type="presOf" srcId="{FB138DA8-D914-4BB7-88C5-5479B2D26B8B}" destId="{2609B795-C096-409D-B3AF-E82E8A9F82F7}" srcOrd="0" destOrd="0" presId="urn:microsoft.com/office/officeart/2005/8/layout/target3"/>
    <dgm:cxn modelId="{BA09D1E3-F2D8-4976-AD85-69AE27BE6E43}" type="presOf" srcId="{5B2BFD68-5ED2-4127-8F6D-121721C9D2D2}" destId="{97EC72A5-9409-456D-93FB-2469133DD0AB}" srcOrd="0" destOrd="0" presId="urn:microsoft.com/office/officeart/2005/8/layout/target3"/>
    <dgm:cxn modelId="{2319EC6C-5370-4BB0-862C-F9718D98C657}" type="presOf" srcId="{32732A5D-7E77-4A2B-AD77-8BB0C73ED071}" destId="{5CEB3119-0976-49C6-AA62-05476B339940}" srcOrd="0" destOrd="0" presId="urn:microsoft.com/office/officeart/2005/8/layout/target3"/>
    <dgm:cxn modelId="{97952122-C549-4698-A856-338A7315177F}" type="presOf" srcId="{D78E8DF8-42DC-4392-B260-CB3010D8545B}" destId="{B254F42E-E3F4-4896-BFF0-57ABE3471988}" srcOrd="0" destOrd="0" presId="urn:microsoft.com/office/officeart/2005/8/layout/target3"/>
    <dgm:cxn modelId="{D78618EB-2EF3-4CED-BDAD-752E352875CE}" type="presOf" srcId="{3458BFB0-EB17-4299-AB4B-B25D3DFD0C53}" destId="{CD3E73B3-4496-4E6D-9AA2-EAF22E199F67}" srcOrd="1" destOrd="0" presId="urn:microsoft.com/office/officeart/2005/8/layout/target3"/>
    <dgm:cxn modelId="{8C873C3A-A601-4492-A265-3D905375F7DB}" srcId="{97C89734-3659-41D6-A8D5-6DA6FCB41148}" destId="{61F32BD1-263C-4095-BE92-CD68F7F31C11}" srcOrd="8" destOrd="0" parTransId="{403D00F6-041F-4EBC-8970-0FC36E70D891}" sibTransId="{BD346770-B3E8-4F58-8EF3-73797CFED981}"/>
    <dgm:cxn modelId="{9C51959E-49E0-4D48-BF93-1E1122FFD5D4}" srcId="{97C89734-3659-41D6-A8D5-6DA6FCB41148}" destId="{2A45648A-1784-4FAF-A9DA-F3764ACEC68A}" srcOrd="17" destOrd="0" parTransId="{644AFEF8-2193-4138-BC60-35C76D8B942A}" sibTransId="{31AC987B-ED37-4170-90CB-AF64AD06AD6D}"/>
    <dgm:cxn modelId="{4E19DA6C-466F-46B3-8D22-D6C255B8730C}" srcId="{97C89734-3659-41D6-A8D5-6DA6FCB41148}" destId="{3A573378-497E-4DB7-9BFF-90FBDB9430E6}" srcOrd="7" destOrd="0" parTransId="{9A0A4401-B0F7-4C17-B3B8-4B2D4BC0535F}" sibTransId="{A1B43A3E-6ADF-44F7-AAB1-9A48478934FF}"/>
    <dgm:cxn modelId="{8AAA643F-B0D6-4C0B-98FE-884653B924F3}" srcId="{97C89734-3659-41D6-A8D5-6DA6FCB41148}" destId="{1FF6F623-B690-43ED-8010-BD7491F60A27}" srcOrd="9" destOrd="0" parTransId="{17506685-475F-4507-8C37-DDE4FD79CEEF}" sibTransId="{58ED9D6D-D48E-4780-A339-84BD9EF16EBC}"/>
    <dgm:cxn modelId="{73C9AA08-87AE-4BD0-9926-5C4A759B0648}" type="presOf" srcId="{3458BFB0-EB17-4299-AB4B-B25D3DFD0C53}" destId="{92B84366-AE1E-43E2-BA4C-5E5339E0AE2A}" srcOrd="0" destOrd="0" presId="urn:microsoft.com/office/officeart/2005/8/layout/target3"/>
    <dgm:cxn modelId="{DA475CC6-EA03-4595-9569-81917B029244}" type="presOf" srcId="{97C89734-3659-41D6-A8D5-6DA6FCB41148}" destId="{B2CCE74D-765B-464D-9F3C-85EB6ABAF867}" srcOrd="0" destOrd="0" presId="urn:microsoft.com/office/officeart/2005/8/layout/target3"/>
    <dgm:cxn modelId="{92E045DE-01F0-469F-AEA1-CC4661FD5B8D}" srcId="{97C89734-3659-41D6-A8D5-6DA6FCB41148}" destId="{FB138DA8-D914-4BB7-88C5-5479B2D26B8B}" srcOrd="2" destOrd="0" parTransId="{721E9FB1-365B-450C-B310-C0B049DFDBDD}" sibTransId="{3C7794CC-1A94-4721-A31E-AFE31866376C}"/>
    <dgm:cxn modelId="{D1204729-3B0D-4968-AF94-7BAD22D01F6E}" srcId="{97C89734-3659-41D6-A8D5-6DA6FCB41148}" destId="{167CBD6D-6D19-473A-A4AD-903CFF2919CB}" srcOrd="3" destOrd="0" parTransId="{38D78059-68A8-47B7-9E8E-4B51043D7162}" sibTransId="{6DE7ACDA-C646-49FD-AF36-94E37F53C929}"/>
    <dgm:cxn modelId="{67BDB734-50CF-402F-88B2-82291846221E}" srcId="{97C89734-3659-41D6-A8D5-6DA6FCB41148}" destId="{A25E3568-25AD-4E03-9834-DB18BCF3C4A2}" srcOrd="12" destOrd="0" parTransId="{8103679A-F659-43E8-9BE4-2303D0EC0795}" sibTransId="{E252E47B-EF4D-4295-9E93-6DAB6A0857CE}"/>
    <dgm:cxn modelId="{37AE718C-151E-4B7C-A528-E8F995D0DC97}" srcId="{97C89734-3659-41D6-A8D5-6DA6FCB41148}" destId="{F19FDC80-29DD-4742-B609-D3C9E5AC9A0C}" srcOrd="14" destOrd="0" parTransId="{E538084B-1D7D-4892-B006-3830105DDA37}" sibTransId="{7729D181-644A-4BAE-85F6-6A8F9C974BEA}"/>
    <dgm:cxn modelId="{5A82CA61-3F17-4CCD-9560-0C9BC9CD7C63}" srcId="{97C89734-3659-41D6-A8D5-6DA6FCB41148}" destId="{746D0DE0-8780-44FC-AACC-F97345CF9C70}" srcOrd="13" destOrd="0" parTransId="{743E99A5-602D-4F4A-83E1-43C38D02021D}" sibTransId="{CF0B91CF-1A6A-4804-9BAB-BFBF866136D1}"/>
    <dgm:cxn modelId="{EA669A00-6B76-414C-BA41-974E22CB2799}" type="presOf" srcId="{D78E8DF8-42DC-4392-B260-CB3010D8545B}" destId="{0AB129C1-450B-4AC0-8668-51E801ADFDB2}" srcOrd="1" destOrd="0" presId="urn:microsoft.com/office/officeart/2005/8/layout/target3"/>
    <dgm:cxn modelId="{147681EF-4CC2-4DF9-86DD-05C73C308142}" srcId="{97C89734-3659-41D6-A8D5-6DA6FCB41148}" destId="{32732A5D-7E77-4A2B-AD77-8BB0C73ED071}" srcOrd="6" destOrd="0" parTransId="{9FC96AC0-ADC6-4EFE-9FC5-945FD6C4DAF0}" sibTransId="{EA200796-423C-4211-A475-226195AD6D1E}"/>
    <dgm:cxn modelId="{29262823-A2EF-4F72-BB47-9683A9C15DD8}" srcId="{97C89734-3659-41D6-A8D5-6DA6FCB41148}" destId="{74A72EC5-D693-4C98-BC3A-EF7F4C3B56DA}" srcOrd="15" destOrd="0" parTransId="{EA0960DE-66AA-4C26-B00C-B0B401350BC3}" sibTransId="{DA696EBD-0FC4-4251-A6D9-49C8B1B8B226}"/>
    <dgm:cxn modelId="{29D3702A-FC84-461F-B292-4DB128A16F14}" srcId="{97C89734-3659-41D6-A8D5-6DA6FCB41148}" destId="{3458BFB0-EB17-4299-AB4B-B25D3DFD0C53}" srcOrd="5" destOrd="0" parTransId="{74387229-B0DE-49AA-999B-AA9CEE1B5FF6}" sibTransId="{F401C323-4248-428B-960E-C107F3E92B24}"/>
    <dgm:cxn modelId="{2A0A08E9-E2CC-404E-AFB1-AE06A3E565AF}" srcId="{97C89734-3659-41D6-A8D5-6DA6FCB41148}" destId="{D78E8DF8-42DC-4392-B260-CB3010D8545B}" srcOrd="4" destOrd="0" parTransId="{60EDD4BE-568F-4ED0-90B9-036064174FF5}" sibTransId="{C1C3EE3D-2F3D-42DB-9265-D3CC9979AEA6}"/>
    <dgm:cxn modelId="{D593A95D-486B-49A3-9C05-337973BFCC1D}" srcId="{97C89734-3659-41D6-A8D5-6DA6FCB41148}" destId="{5361C965-A502-41B4-87A5-944768807C08}" srcOrd="11" destOrd="0" parTransId="{E2DC497C-840E-40A9-95EF-09BAC60492BC}" sibTransId="{F2262F50-BA0B-40C7-A6FE-024A25A583DA}"/>
    <dgm:cxn modelId="{8261F174-2728-4204-8B64-274974E19877}" type="presOf" srcId="{FB138DA8-D914-4BB7-88C5-5479B2D26B8B}" destId="{D565409B-447F-48D9-BE1D-F3094DFBA771}" srcOrd="1" destOrd="0" presId="urn:microsoft.com/office/officeart/2005/8/layout/target3"/>
    <dgm:cxn modelId="{5E38A91B-59A9-4F3E-AD75-A6F6AC502398}" type="presOf" srcId="{167CBD6D-6D19-473A-A4AD-903CFF2919CB}" destId="{9F692B8F-7D8F-4804-87A2-5B52E23B08A7}" srcOrd="1" destOrd="0" presId="urn:microsoft.com/office/officeart/2005/8/layout/target3"/>
    <dgm:cxn modelId="{5F625CF4-F068-4827-97E3-B37E9CD580A2}" type="presOf" srcId="{32732A5D-7E77-4A2B-AD77-8BB0C73ED071}" destId="{B88A9D30-E379-48F8-A614-9E1E6B8315DD}" srcOrd="1" destOrd="0" presId="urn:microsoft.com/office/officeart/2005/8/layout/target3"/>
    <dgm:cxn modelId="{74C6D3D9-E25C-4C15-B33C-9B42D69AB7AB}" type="presOf" srcId="{F7786437-6A43-4B54-8345-BA0A288E95E8}" destId="{E8D9C2E7-706B-47C0-897C-7AEECC77D893}" srcOrd="1" destOrd="0" presId="urn:microsoft.com/office/officeart/2005/8/layout/target3"/>
    <dgm:cxn modelId="{61603BE7-4287-4272-B96F-687FF0A707FC}" type="presParOf" srcId="{B2CCE74D-765B-464D-9F3C-85EB6ABAF867}" destId="{2F0573B8-9DD8-43A1-A32C-FF183401FB30}" srcOrd="0" destOrd="0" presId="urn:microsoft.com/office/officeart/2005/8/layout/target3"/>
    <dgm:cxn modelId="{363177EA-554D-4396-A753-4ED374F32160}" type="presParOf" srcId="{B2CCE74D-765B-464D-9F3C-85EB6ABAF867}" destId="{0727E0DD-D00D-4C71-8723-220C2DEF36A8}" srcOrd="1" destOrd="0" presId="urn:microsoft.com/office/officeart/2005/8/layout/target3"/>
    <dgm:cxn modelId="{D6FF1708-D67B-4FDF-9133-F0942597C93F}" type="presParOf" srcId="{B2CCE74D-765B-464D-9F3C-85EB6ABAF867}" destId="{1F2773D1-2A68-4847-99CE-6D1F82F2112B}" srcOrd="2" destOrd="0" presId="urn:microsoft.com/office/officeart/2005/8/layout/target3"/>
    <dgm:cxn modelId="{D9C03412-EF45-4C50-BAED-211589441D2C}" type="presParOf" srcId="{B2CCE74D-765B-464D-9F3C-85EB6ABAF867}" destId="{F3EE22F7-E309-4F3B-90D9-D561148B2D82}" srcOrd="3" destOrd="0" presId="urn:microsoft.com/office/officeart/2005/8/layout/target3"/>
    <dgm:cxn modelId="{F3EA67E9-D904-4B65-BF01-16054054188F}" type="presParOf" srcId="{B2CCE74D-765B-464D-9F3C-85EB6ABAF867}" destId="{EE14D91B-B5D4-4D85-9152-764F469E8CBD}" srcOrd="4" destOrd="0" presId="urn:microsoft.com/office/officeart/2005/8/layout/target3"/>
    <dgm:cxn modelId="{0AEFBBD7-92CB-4FB1-9617-A286E3FCCE90}" type="presParOf" srcId="{B2CCE74D-765B-464D-9F3C-85EB6ABAF867}" destId="{97EC72A5-9409-456D-93FB-2469133DD0AB}" srcOrd="5" destOrd="0" presId="urn:microsoft.com/office/officeart/2005/8/layout/target3"/>
    <dgm:cxn modelId="{595BA0B7-E9F6-40C4-9B79-59E2D581D58A}" type="presParOf" srcId="{B2CCE74D-765B-464D-9F3C-85EB6ABAF867}" destId="{22E63BB7-C55C-4E19-8C7B-6D1B02E65F24}" srcOrd="6" destOrd="0" presId="urn:microsoft.com/office/officeart/2005/8/layout/target3"/>
    <dgm:cxn modelId="{DBD88D90-6600-45FE-85CF-8CAF39AFA4FE}" type="presParOf" srcId="{B2CCE74D-765B-464D-9F3C-85EB6ABAF867}" destId="{DE6BF147-56FE-4417-8079-590A2602A2DD}" srcOrd="7" destOrd="0" presId="urn:microsoft.com/office/officeart/2005/8/layout/target3"/>
    <dgm:cxn modelId="{5C5D0E5F-29AE-4B81-92D8-5DF6FE7C63F7}" type="presParOf" srcId="{B2CCE74D-765B-464D-9F3C-85EB6ABAF867}" destId="{2609B795-C096-409D-B3AF-E82E8A9F82F7}" srcOrd="8" destOrd="0" presId="urn:microsoft.com/office/officeart/2005/8/layout/target3"/>
    <dgm:cxn modelId="{4ED8F01D-8849-48EC-A7FB-D3454E1D9AD0}" type="presParOf" srcId="{B2CCE74D-765B-464D-9F3C-85EB6ABAF867}" destId="{A71CD3D7-2ACF-4F91-82AB-C33ED7C0DE60}" srcOrd="9" destOrd="0" presId="urn:microsoft.com/office/officeart/2005/8/layout/target3"/>
    <dgm:cxn modelId="{9E43B467-A4C5-4749-8C27-9C9C59191853}" type="presParOf" srcId="{B2CCE74D-765B-464D-9F3C-85EB6ABAF867}" destId="{2EB580AA-8D6B-4157-B236-83705A20E051}" srcOrd="10" destOrd="0" presId="urn:microsoft.com/office/officeart/2005/8/layout/target3"/>
    <dgm:cxn modelId="{6CC7153A-02F6-421C-B80C-FFB748BF5BF1}" type="presParOf" srcId="{B2CCE74D-765B-464D-9F3C-85EB6ABAF867}" destId="{479CCC70-1806-4B44-AD5C-40C05DD33C11}" srcOrd="11" destOrd="0" presId="urn:microsoft.com/office/officeart/2005/8/layout/target3"/>
    <dgm:cxn modelId="{CAB3F6CB-6E53-4D03-9075-FA63EACD79AF}" type="presParOf" srcId="{B2CCE74D-765B-464D-9F3C-85EB6ABAF867}" destId="{6D1F2817-3021-4AAD-889C-0F2BE3B82503}" srcOrd="12" destOrd="0" presId="urn:microsoft.com/office/officeart/2005/8/layout/target3"/>
    <dgm:cxn modelId="{ADD575E4-2C8F-4C1C-9676-CB01E8533CD5}" type="presParOf" srcId="{B2CCE74D-765B-464D-9F3C-85EB6ABAF867}" destId="{E0BEB2E3-92D8-4E96-A8D6-EE2C0D1BE7D8}" srcOrd="13" destOrd="0" presId="urn:microsoft.com/office/officeart/2005/8/layout/target3"/>
    <dgm:cxn modelId="{127DE7C5-AA00-498A-A7B1-91E7F5F3D8CB}" type="presParOf" srcId="{B2CCE74D-765B-464D-9F3C-85EB6ABAF867}" destId="{B254F42E-E3F4-4896-BFF0-57ABE3471988}" srcOrd="14" destOrd="0" presId="urn:microsoft.com/office/officeart/2005/8/layout/target3"/>
    <dgm:cxn modelId="{E118F8FC-CC08-4265-AE04-5751935B9A63}" type="presParOf" srcId="{B2CCE74D-765B-464D-9F3C-85EB6ABAF867}" destId="{8C5F9B5B-2B4A-40CE-96DB-10B330E8DE16}" srcOrd="15" destOrd="0" presId="urn:microsoft.com/office/officeart/2005/8/layout/target3"/>
    <dgm:cxn modelId="{60B3301D-1CCF-46C2-813E-07C45AECA43D}" type="presParOf" srcId="{B2CCE74D-765B-464D-9F3C-85EB6ABAF867}" destId="{368C9BA0-98A5-4070-83EF-2AE02ED19DA5}" srcOrd="16" destOrd="0" presId="urn:microsoft.com/office/officeart/2005/8/layout/target3"/>
    <dgm:cxn modelId="{3664E9CC-6841-4DCD-B78E-F492F89CB1CF}" type="presParOf" srcId="{B2CCE74D-765B-464D-9F3C-85EB6ABAF867}" destId="{92B84366-AE1E-43E2-BA4C-5E5339E0AE2A}" srcOrd="17" destOrd="0" presId="urn:microsoft.com/office/officeart/2005/8/layout/target3"/>
    <dgm:cxn modelId="{1121818A-B405-4694-9EA7-EC8704FDBCA9}" type="presParOf" srcId="{B2CCE74D-765B-464D-9F3C-85EB6ABAF867}" destId="{091DEB48-0C63-4F3B-94FF-D73A89C1FED8}" srcOrd="18" destOrd="0" presId="urn:microsoft.com/office/officeart/2005/8/layout/target3"/>
    <dgm:cxn modelId="{E2FD84A1-D5AB-4E9D-A1DE-09ED453F71C5}" type="presParOf" srcId="{B2CCE74D-765B-464D-9F3C-85EB6ABAF867}" destId="{491EB48C-2BE6-42E2-9050-5AB099810F3E}" srcOrd="19" destOrd="0" presId="urn:microsoft.com/office/officeart/2005/8/layout/target3"/>
    <dgm:cxn modelId="{457A2DD0-294F-4590-8E71-A7B5C5222DD8}" type="presParOf" srcId="{B2CCE74D-765B-464D-9F3C-85EB6ABAF867}" destId="{5CEB3119-0976-49C6-AA62-05476B339940}" srcOrd="20" destOrd="0" presId="urn:microsoft.com/office/officeart/2005/8/layout/target3"/>
    <dgm:cxn modelId="{B04811EE-1408-48A4-9FAA-D501B8353765}" type="presParOf" srcId="{B2CCE74D-765B-464D-9F3C-85EB6ABAF867}" destId="{E8D9C2E7-706B-47C0-897C-7AEECC77D893}" srcOrd="21" destOrd="0" presId="urn:microsoft.com/office/officeart/2005/8/layout/target3"/>
    <dgm:cxn modelId="{A20784DF-3C5B-4E7D-ABDA-1B821CF8FAD2}" type="presParOf" srcId="{B2CCE74D-765B-464D-9F3C-85EB6ABAF867}" destId="{E180F437-AD58-4094-9465-1E56A134E9A4}" srcOrd="22" destOrd="0" presId="urn:microsoft.com/office/officeart/2005/8/layout/target3"/>
    <dgm:cxn modelId="{DD93308C-1DD6-49E3-B6DC-43D62F1781F7}" type="presParOf" srcId="{B2CCE74D-765B-464D-9F3C-85EB6ABAF867}" destId="{D565409B-447F-48D9-BE1D-F3094DFBA771}" srcOrd="23" destOrd="0" presId="urn:microsoft.com/office/officeart/2005/8/layout/target3"/>
    <dgm:cxn modelId="{CA3F4180-2FD3-4BBD-B511-319E66314D15}" type="presParOf" srcId="{B2CCE74D-765B-464D-9F3C-85EB6ABAF867}" destId="{9F692B8F-7D8F-4804-87A2-5B52E23B08A7}" srcOrd="24" destOrd="0" presId="urn:microsoft.com/office/officeart/2005/8/layout/target3"/>
    <dgm:cxn modelId="{19706791-6688-4542-B253-5CC070B0F58E}" type="presParOf" srcId="{B2CCE74D-765B-464D-9F3C-85EB6ABAF867}" destId="{0AB129C1-450B-4AC0-8668-51E801ADFDB2}" srcOrd="25" destOrd="0" presId="urn:microsoft.com/office/officeart/2005/8/layout/target3"/>
    <dgm:cxn modelId="{152FF5EE-349B-4192-BF56-083D27A55461}" type="presParOf" srcId="{B2CCE74D-765B-464D-9F3C-85EB6ABAF867}" destId="{CD3E73B3-4496-4E6D-9AA2-EAF22E199F67}" srcOrd="26" destOrd="0" presId="urn:microsoft.com/office/officeart/2005/8/layout/target3"/>
    <dgm:cxn modelId="{A40B10DA-74B8-42A9-A46E-A09F9D18341B}" type="presParOf" srcId="{B2CCE74D-765B-464D-9F3C-85EB6ABAF867}" destId="{B88A9D30-E379-48F8-A614-9E1E6B8315DD}" srcOrd="2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1431564-B3C0-4A29-A135-00F0486E109D}" type="doc">
      <dgm:prSet loTypeId="urn:microsoft.com/office/officeart/2005/8/layout/hierarchy3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07094CD-209A-4847-A0D6-BD3E16BB01E2}">
      <dgm:prSet custT="1"/>
      <dgm:spPr/>
      <dgm:t>
        <a:bodyPr/>
        <a:lstStyle/>
        <a:p>
          <a:pPr rtl="0"/>
          <a:r>
            <a:rPr lang="it-IT" sz="1600" b="1" dirty="0" smtClean="0"/>
            <a:t>Ruolo del direttore dei lavori:</a:t>
          </a:r>
          <a:endParaRPr lang="it-IT" sz="1600" dirty="0"/>
        </a:p>
      </dgm:t>
    </dgm:pt>
    <dgm:pt modelId="{78E8AFB3-32BE-4236-91C0-5FCDA77EBD04}" type="parTrans" cxnId="{B80E86E4-4966-41A2-AC12-0AAAF709575C}">
      <dgm:prSet/>
      <dgm:spPr/>
      <dgm:t>
        <a:bodyPr/>
        <a:lstStyle/>
        <a:p>
          <a:endParaRPr lang="it-IT"/>
        </a:p>
      </dgm:t>
    </dgm:pt>
    <dgm:pt modelId="{E39D3CC5-48E9-4147-BD40-A5CB202B54D0}" type="sibTrans" cxnId="{B80E86E4-4966-41A2-AC12-0AAAF709575C}">
      <dgm:prSet/>
      <dgm:spPr/>
      <dgm:t>
        <a:bodyPr/>
        <a:lstStyle/>
        <a:p>
          <a:endParaRPr lang="it-IT"/>
        </a:p>
      </dgm:t>
    </dgm:pt>
    <dgm:pt modelId="{1C6F21D7-E2FA-4F97-B876-1177600F02AD}">
      <dgm:prSet custT="1"/>
      <dgm:spPr/>
      <dgm:t>
        <a:bodyPr/>
        <a:lstStyle/>
        <a:p>
          <a:pPr rtl="0"/>
          <a:r>
            <a:rPr lang="it-IT" sz="1400" dirty="0" smtClean="0"/>
            <a:t>Supporta il RUP (Responsabile Unico del Progetto) negli accertamenti per modifiche e varianti contrattuali, redigendo le perizie di variante con le motivazioni.</a:t>
          </a:r>
          <a:endParaRPr lang="it-IT" sz="1400" dirty="0"/>
        </a:p>
      </dgm:t>
    </dgm:pt>
    <dgm:pt modelId="{57B51295-9E0B-4402-B14F-E1FF501D29EC}" type="parTrans" cxnId="{FC39C348-DFC0-4859-A52C-400BDB1C6B00}">
      <dgm:prSet/>
      <dgm:spPr/>
      <dgm:t>
        <a:bodyPr/>
        <a:lstStyle/>
        <a:p>
          <a:endParaRPr lang="it-IT"/>
        </a:p>
      </dgm:t>
    </dgm:pt>
    <dgm:pt modelId="{6FFD2FAB-C16E-4A52-AFB1-5254944493CE}" type="sibTrans" cxnId="{FC39C348-DFC0-4859-A52C-400BDB1C6B00}">
      <dgm:prSet/>
      <dgm:spPr/>
      <dgm:t>
        <a:bodyPr/>
        <a:lstStyle/>
        <a:p>
          <a:endParaRPr lang="it-IT"/>
        </a:p>
      </dgm:t>
    </dgm:pt>
    <dgm:pt modelId="{2B86014D-239C-4992-97EC-38A6F076E292}">
      <dgm:prSet custT="1"/>
      <dgm:spPr/>
      <dgm:t>
        <a:bodyPr/>
        <a:lstStyle/>
        <a:p>
          <a:pPr rtl="0"/>
          <a:r>
            <a:rPr lang="it-IT" sz="1600" b="1" dirty="0" smtClean="0"/>
            <a:t>Casi di variazione (articolo 120 del codice):</a:t>
          </a:r>
          <a:endParaRPr lang="it-IT" sz="1600" dirty="0"/>
        </a:p>
      </dgm:t>
    </dgm:pt>
    <dgm:pt modelId="{6EC6C40F-01E5-4006-99FC-8E2231FA32C7}" type="parTrans" cxnId="{59E27FDB-796A-4B40-B6B9-0C76427195E4}">
      <dgm:prSet/>
      <dgm:spPr/>
      <dgm:t>
        <a:bodyPr/>
        <a:lstStyle/>
        <a:p>
          <a:endParaRPr lang="it-IT"/>
        </a:p>
      </dgm:t>
    </dgm:pt>
    <dgm:pt modelId="{339FBAC8-868C-4EDF-A862-BFB051396733}" type="sibTrans" cxnId="{59E27FDB-796A-4B40-B6B9-0C76427195E4}">
      <dgm:prSet/>
      <dgm:spPr/>
      <dgm:t>
        <a:bodyPr/>
        <a:lstStyle/>
        <a:p>
          <a:endParaRPr lang="it-IT"/>
        </a:p>
      </dgm:t>
    </dgm:pt>
    <dgm:pt modelId="{F0B6C444-679E-4281-9AC5-395DFA97A538}">
      <dgm:prSet custT="1"/>
      <dgm:spPr/>
      <dgm:t>
        <a:bodyPr/>
        <a:lstStyle/>
        <a:p>
          <a:pPr rtl="0"/>
          <a:r>
            <a:rPr lang="it-IT" sz="1400" dirty="0" smtClean="0"/>
            <a:t>Il direttore descrive le situazioni imprevedibili e non imputabili alla stazione appaltante che richiedono variazioni.</a:t>
          </a:r>
          <a:endParaRPr lang="it-IT" sz="1400" dirty="0"/>
        </a:p>
      </dgm:t>
    </dgm:pt>
    <dgm:pt modelId="{35FCC9F4-7EED-4B02-AF6C-2555D5FC13C1}" type="parTrans" cxnId="{241BD691-BE56-462E-A171-7660AC2F8AF0}">
      <dgm:prSet/>
      <dgm:spPr/>
      <dgm:t>
        <a:bodyPr/>
        <a:lstStyle/>
        <a:p>
          <a:endParaRPr lang="it-IT"/>
        </a:p>
      </dgm:t>
    </dgm:pt>
    <dgm:pt modelId="{7639CA31-5283-4525-A355-D9744F278F1E}" type="sibTrans" cxnId="{241BD691-BE56-462E-A171-7660AC2F8AF0}">
      <dgm:prSet/>
      <dgm:spPr/>
      <dgm:t>
        <a:bodyPr/>
        <a:lstStyle/>
        <a:p>
          <a:endParaRPr lang="it-IT"/>
        </a:p>
      </dgm:t>
    </dgm:pt>
    <dgm:pt modelId="{619425B3-3A65-44A9-B993-7683459556E5}">
      <dgm:prSet custT="1"/>
      <dgm:spPr/>
      <dgm:t>
        <a:bodyPr/>
        <a:lstStyle/>
        <a:p>
          <a:pPr rtl="0"/>
          <a:r>
            <a:rPr lang="it-IT" sz="1600" b="1" dirty="0" smtClean="0"/>
            <a:t>Procedura per modifiche progettuali:</a:t>
          </a:r>
          <a:endParaRPr lang="it-IT" sz="1600" dirty="0"/>
        </a:p>
      </dgm:t>
    </dgm:pt>
    <dgm:pt modelId="{E9A81DE7-C3C2-4379-8CA6-EECC6DE0235C}" type="parTrans" cxnId="{25B2EF9A-BBBA-4F25-9388-D2C57272EB6E}">
      <dgm:prSet/>
      <dgm:spPr/>
      <dgm:t>
        <a:bodyPr/>
        <a:lstStyle/>
        <a:p>
          <a:endParaRPr lang="it-IT"/>
        </a:p>
      </dgm:t>
    </dgm:pt>
    <dgm:pt modelId="{82628BA7-31A4-4AD7-BB41-7542983824E2}" type="sibTrans" cxnId="{25B2EF9A-BBBA-4F25-9388-D2C57272EB6E}">
      <dgm:prSet/>
      <dgm:spPr/>
      <dgm:t>
        <a:bodyPr/>
        <a:lstStyle/>
        <a:p>
          <a:endParaRPr lang="it-IT"/>
        </a:p>
      </dgm:t>
    </dgm:pt>
    <dgm:pt modelId="{8F99F347-552D-427B-B132-A912609EF0D6}">
      <dgm:prSet custT="1"/>
      <dgm:spPr/>
      <dgm:t>
        <a:bodyPr/>
        <a:lstStyle/>
        <a:p>
          <a:pPr rtl="0"/>
          <a:r>
            <a:rPr lang="it-IT" sz="1400" dirty="0" smtClean="0"/>
            <a:t>Dopo il parere del progettista, il direttore redige una relazione motivata per il RUP e la stazione appaltante, senza superare i limiti del quadro economico.</a:t>
          </a:r>
          <a:endParaRPr lang="it-IT" sz="1400" dirty="0"/>
        </a:p>
      </dgm:t>
    </dgm:pt>
    <dgm:pt modelId="{06503F3C-C016-4F0E-9F3E-B43D90EA4E9E}" type="parTrans" cxnId="{6F183929-7016-4E73-B12B-BE1A9EC1D0A8}">
      <dgm:prSet/>
      <dgm:spPr/>
      <dgm:t>
        <a:bodyPr/>
        <a:lstStyle/>
        <a:p>
          <a:endParaRPr lang="it-IT"/>
        </a:p>
      </dgm:t>
    </dgm:pt>
    <dgm:pt modelId="{AB06817B-EAC4-4E9D-B098-CADA2756B45B}" type="sibTrans" cxnId="{6F183929-7016-4E73-B12B-BE1A9EC1D0A8}">
      <dgm:prSet/>
      <dgm:spPr/>
      <dgm:t>
        <a:bodyPr/>
        <a:lstStyle/>
        <a:p>
          <a:endParaRPr lang="it-IT"/>
        </a:p>
      </dgm:t>
    </dgm:pt>
    <dgm:pt modelId="{C9381F7F-4D19-4710-B2C3-CA5224DF1BCA}">
      <dgm:prSet custT="1"/>
      <dgm:spPr/>
      <dgm:t>
        <a:bodyPr/>
        <a:lstStyle/>
        <a:p>
          <a:pPr rtl="0"/>
          <a:r>
            <a:rPr lang="it-IT" sz="1600" b="1" dirty="0" smtClean="0"/>
            <a:t>Conseguenze di modifiche non autorizzate:</a:t>
          </a:r>
          <a:endParaRPr lang="it-IT" sz="1600" dirty="0"/>
        </a:p>
      </dgm:t>
    </dgm:pt>
    <dgm:pt modelId="{E3EE5E99-F073-475C-817A-A5149B1AA12D}" type="parTrans" cxnId="{AAB9770E-BA9A-406B-9A27-BD5080F0F510}">
      <dgm:prSet/>
      <dgm:spPr/>
      <dgm:t>
        <a:bodyPr/>
        <a:lstStyle/>
        <a:p>
          <a:endParaRPr lang="it-IT"/>
        </a:p>
      </dgm:t>
    </dgm:pt>
    <dgm:pt modelId="{ED215325-917C-4031-92BB-32BE952553D7}" type="sibTrans" cxnId="{AAB9770E-BA9A-406B-9A27-BD5080F0F510}">
      <dgm:prSet/>
      <dgm:spPr/>
      <dgm:t>
        <a:bodyPr/>
        <a:lstStyle/>
        <a:p>
          <a:endParaRPr lang="it-IT"/>
        </a:p>
      </dgm:t>
    </dgm:pt>
    <dgm:pt modelId="{13341F8C-F7C8-4218-97E2-881C3499097C}">
      <dgm:prSet custT="1"/>
      <dgm:spPr/>
      <dgm:t>
        <a:bodyPr/>
        <a:lstStyle/>
        <a:p>
          <a:pPr rtl="0"/>
          <a:r>
            <a:rPr lang="it-IT" sz="1400" dirty="0" smtClean="0"/>
            <a:t>Il direttore risponde delle modifiche eseguite senza autorizzazione, salvo casi urgenti per evitare danni a persone o beni.</a:t>
          </a:r>
          <a:endParaRPr lang="it-IT" sz="1400" dirty="0"/>
        </a:p>
      </dgm:t>
    </dgm:pt>
    <dgm:pt modelId="{CCE065BF-134A-4EB8-8C0C-59C74C5DD3D9}" type="parTrans" cxnId="{6F8B71AC-F519-4CBC-84D7-036DB4C04FAB}">
      <dgm:prSet/>
      <dgm:spPr/>
      <dgm:t>
        <a:bodyPr/>
        <a:lstStyle/>
        <a:p>
          <a:endParaRPr lang="it-IT"/>
        </a:p>
      </dgm:t>
    </dgm:pt>
    <dgm:pt modelId="{8B966982-3289-48F3-A47B-8B3AE623ED51}" type="sibTrans" cxnId="{6F8B71AC-F519-4CBC-84D7-036DB4C04FAB}">
      <dgm:prSet/>
      <dgm:spPr/>
      <dgm:t>
        <a:bodyPr/>
        <a:lstStyle/>
        <a:p>
          <a:endParaRPr lang="it-IT"/>
        </a:p>
      </dgm:t>
    </dgm:pt>
    <dgm:pt modelId="{DC347C75-0DFB-43B4-9F9C-84C04DC18524}" type="pres">
      <dgm:prSet presAssocID="{01431564-B3C0-4A29-A135-00F0486E109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3AE37576-AD22-45FC-A0E5-1BA828DA9A46}" type="pres">
      <dgm:prSet presAssocID="{407094CD-209A-4847-A0D6-BD3E16BB01E2}" presName="root" presStyleCnt="0"/>
      <dgm:spPr/>
    </dgm:pt>
    <dgm:pt modelId="{9DB9F1A9-0819-4B82-85B9-C7C707F31A84}" type="pres">
      <dgm:prSet presAssocID="{407094CD-209A-4847-A0D6-BD3E16BB01E2}" presName="rootComposite" presStyleCnt="0"/>
      <dgm:spPr/>
    </dgm:pt>
    <dgm:pt modelId="{65D596C9-A4FD-47A2-8E48-03F4AF24B418}" type="pres">
      <dgm:prSet presAssocID="{407094CD-209A-4847-A0D6-BD3E16BB01E2}" presName="rootText" presStyleLbl="node1" presStyleIdx="0" presStyleCnt="4"/>
      <dgm:spPr/>
      <dgm:t>
        <a:bodyPr/>
        <a:lstStyle/>
        <a:p>
          <a:endParaRPr lang="it-IT"/>
        </a:p>
      </dgm:t>
    </dgm:pt>
    <dgm:pt modelId="{FB8C4E5D-B3EB-460B-A3BA-8AC99942864E}" type="pres">
      <dgm:prSet presAssocID="{407094CD-209A-4847-A0D6-BD3E16BB01E2}" presName="rootConnector" presStyleLbl="node1" presStyleIdx="0" presStyleCnt="4"/>
      <dgm:spPr/>
      <dgm:t>
        <a:bodyPr/>
        <a:lstStyle/>
        <a:p>
          <a:endParaRPr lang="it-IT"/>
        </a:p>
      </dgm:t>
    </dgm:pt>
    <dgm:pt modelId="{316DBCAE-C5BF-4015-AD84-47A3FF464F08}" type="pres">
      <dgm:prSet presAssocID="{407094CD-209A-4847-A0D6-BD3E16BB01E2}" presName="childShape" presStyleCnt="0"/>
      <dgm:spPr/>
    </dgm:pt>
    <dgm:pt modelId="{7BB31537-3373-43E3-9A2E-DB8E989FFCB8}" type="pres">
      <dgm:prSet presAssocID="{57B51295-9E0B-4402-B14F-E1FF501D29EC}" presName="Name13" presStyleLbl="parChTrans1D2" presStyleIdx="0" presStyleCnt="4"/>
      <dgm:spPr/>
      <dgm:t>
        <a:bodyPr/>
        <a:lstStyle/>
        <a:p>
          <a:endParaRPr lang="it-IT"/>
        </a:p>
      </dgm:t>
    </dgm:pt>
    <dgm:pt modelId="{FC99DC81-2C44-459A-9C4E-F86918B4488C}" type="pres">
      <dgm:prSet presAssocID="{1C6F21D7-E2FA-4F97-B876-1177600F02AD}" presName="childText" presStyleLbl="bgAcc1" presStyleIdx="0" presStyleCnt="4" custScaleX="142627" custScaleY="21815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68EF72A-8063-4936-98B1-3AA3F016D959}" type="pres">
      <dgm:prSet presAssocID="{2B86014D-239C-4992-97EC-38A6F076E292}" presName="root" presStyleCnt="0"/>
      <dgm:spPr/>
    </dgm:pt>
    <dgm:pt modelId="{C3BD3D80-D8D1-47D3-A47F-6470D33E0B06}" type="pres">
      <dgm:prSet presAssocID="{2B86014D-239C-4992-97EC-38A6F076E292}" presName="rootComposite" presStyleCnt="0"/>
      <dgm:spPr/>
    </dgm:pt>
    <dgm:pt modelId="{F750E0D5-8E9C-46ED-BC3C-3F7EED9BBF72}" type="pres">
      <dgm:prSet presAssocID="{2B86014D-239C-4992-97EC-38A6F076E292}" presName="rootText" presStyleLbl="node1" presStyleIdx="1" presStyleCnt="4"/>
      <dgm:spPr/>
      <dgm:t>
        <a:bodyPr/>
        <a:lstStyle/>
        <a:p>
          <a:endParaRPr lang="it-IT"/>
        </a:p>
      </dgm:t>
    </dgm:pt>
    <dgm:pt modelId="{7B1052E6-F35A-494A-83A4-48DAF134ABFE}" type="pres">
      <dgm:prSet presAssocID="{2B86014D-239C-4992-97EC-38A6F076E292}" presName="rootConnector" presStyleLbl="node1" presStyleIdx="1" presStyleCnt="4"/>
      <dgm:spPr/>
      <dgm:t>
        <a:bodyPr/>
        <a:lstStyle/>
        <a:p>
          <a:endParaRPr lang="it-IT"/>
        </a:p>
      </dgm:t>
    </dgm:pt>
    <dgm:pt modelId="{5EA7782E-238E-48A5-BF61-514C70523023}" type="pres">
      <dgm:prSet presAssocID="{2B86014D-239C-4992-97EC-38A6F076E292}" presName="childShape" presStyleCnt="0"/>
      <dgm:spPr/>
    </dgm:pt>
    <dgm:pt modelId="{9A29DBFA-C7F6-40AE-80BA-F9E0830E4AFC}" type="pres">
      <dgm:prSet presAssocID="{35FCC9F4-7EED-4B02-AF6C-2555D5FC13C1}" presName="Name13" presStyleLbl="parChTrans1D2" presStyleIdx="1" presStyleCnt="4"/>
      <dgm:spPr/>
      <dgm:t>
        <a:bodyPr/>
        <a:lstStyle/>
        <a:p>
          <a:endParaRPr lang="it-IT"/>
        </a:p>
      </dgm:t>
    </dgm:pt>
    <dgm:pt modelId="{13542DB4-2D44-4430-8664-B483145A20D1}" type="pres">
      <dgm:prSet presAssocID="{F0B6C444-679E-4281-9AC5-395DFA97A538}" presName="childText" presStyleLbl="bgAcc1" presStyleIdx="1" presStyleCnt="4" custScaleY="21815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65D4324-0DAF-4606-B861-E48C9F4CABFB}" type="pres">
      <dgm:prSet presAssocID="{619425B3-3A65-44A9-B993-7683459556E5}" presName="root" presStyleCnt="0"/>
      <dgm:spPr/>
    </dgm:pt>
    <dgm:pt modelId="{D9B0B327-18B3-4DEC-A502-5E425F90C724}" type="pres">
      <dgm:prSet presAssocID="{619425B3-3A65-44A9-B993-7683459556E5}" presName="rootComposite" presStyleCnt="0"/>
      <dgm:spPr/>
    </dgm:pt>
    <dgm:pt modelId="{641BEBC9-F3AF-4C57-8481-D34A933DAE89}" type="pres">
      <dgm:prSet presAssocID="{619425B3-3A65-44A9-B993-7683459556E5}" presName="rootText" presStyleLbl="node1" presStyleIdx="2" presStyleCnt="4"/>
      <dgm:spPr/>
      <dgm:t>
        <a:bodyPr/>
        <a:lstStyle/>
        <a:p>
          <a:endParaRPr lang="it-IT"/>
        </a:p>
      </dgm:t>
    </dgm:pt>
    <dgm:pt modelId="{621FBB47-DCD6-4A03-A40E-2FE05B4769AB}" type="pres">
      <dgm:prSet presAssocID="{619425B3-3A65-44A9-B993-7683459556E5}" presName="rootConnector" presStyleLbl="node1" presStyleIdx="2" presStyleCnt="4"/>
      <dgm:spPr/>
      <dgm:t>
        <a:bodyPr/>
        <a:lstStyle/>
        <a:p>
          <a:endParaRPr lang="it-IT"/>
        </a:p>
      </dgm:t>
    </dgm:pt>
    <dgm:pt modelId="{7C251F42-BE86-434E-A7F0-29AF219153C9}" type="pres">
      <dgm:prSet presAssocID="{619425B3-3A65-44A9-B993-7683459556E5}" presName="childShape" presStyleCnt="0"/>
      <dgm:spPr/>
    </dgm:pt>
    <dgm:pt modelId="{31B17BDB-4BA6-4894-9EB2-2E0F88493C07}" type="pres">
      <dgm:prSet presAssocID="{06503F3C-C016-4F0E-9F3E-B43D90EA4E9E}" presName="Name13" presStyleLbl="parChTrans1D2" presStyleIdx="2" presStyleCnt="4"/>
      <dgm:spPr/>
      <dgm:t>
        <a:bodyPr/>
        <a:lstStyle/>
        <a:p>
          <a:endParaRPr lang="it-IT"/>
        </a:p>
      </dgm:t>
    </dgm:pt>
    <dgm:pt modelId="{8DC72668-2190-420A-8C61-61199A9BDC5C}" type="pres">
      <dgm:prSet presAssocID="{8F99F347-552D-427B-B132-A912609EF0D6}" presName="childText" presStyleLbl="bgAcc1" presStyleIdx="2" presStyleCnt="4" custScaleY="21303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BBCB26B-8739-4ACF-ACF9-36B71226D4A8}" type="pres">
      <dgm:prSet presAssocID="{C9381F7F-4D19-4710-B2C3-CA5224DF1BCA}" presName="root" presStyleCnt="0"/>
      <dgm:spPr/>
    </dgm:pt>
    <dgm:pt modelId="{9AE7BB14-CC19-4470-BCB8-62BCAE30E84C}" type="pres">
      <dgm:prSet presAssocID="{C9381F7F-4D19-4710-B2C3-CA5224DF1BCA}" presName="rootComposite" presStyleCnt="0"/>
      <dgm:spPr/>
    </dgm:pt>
    <dgm:pt modelId="{8122EC10-934E-492F-964C-9AFC32F5087F}" type="pres">
      <dgm:prSet presAssocID="{C9381F7F-4D19-4710-B2C3-CA5224DF1BCA}" presName="rootText" presStyleLbl="node1" presStyleIdx="3" presStyleCnt="4"/>
      <dgm:spPr/>
      <dgm:t>
        <a:bodyPr/>
        <a:lstStyle/>
        <a:p>
          <a:endParaRPr lang="it-IT"/>
        </a:p>
      </dgm:t>
    </dgm:pt>
    <dgm:pt modelId="{F351A06C-90E8-40E3-B604-32FAF1A92EED}" type="pres">
      <dgm:prSet presAssocID="{C9381F7F-4D19-4710-B2C3-CA5224DF1BCA}" presName="rootConnector" presStyleLbl="node1" presStyleIdx="3" presStyleCnt="4"/>
      <dgm:spPr/>
      <dgm:t>
        <a:bodyPr/>
        <a:lstStyle/>
        <a:p>
          <a:endParaRPr lang="it-IT"/>
        </a:p>
      </dgm:t>
    </dgm:pt>
    <dgm:pt modelId="{BBBD0418-B8F9-4E0B-A490-E9522113211D}" type="pres">
      <dgm:prSet presAssocID="{C9381F7F-4D19-4710-B2C3-CA5224DF1BCA}" presName="childShape" presStyleCnt="0"/>
      <dgm:spPr/>
    </dgm:pt>
    <dgm:pt modelId="{48AD5010-150F-4199-B810-08E14A66A9E9}" type="pres">
      <dgm:prSet presAssocID="{CCE065BF-134A-4EB8-8C0C-59C74C5DD3D9}" presName="Name13" presStyleLbl="parChTrans1D2" presStyleIdx="3" presStyleCnt="4"/>
      <dgm:spPr/>
      <dgm:t>
        <a:bodyPr/>
        <a:lstStyle/>
        <a:p>
          <a:endParaRPr lang="it-IT"/>
        </a:p>
      </dgm:t>
    </dgm:pt>
    <dgm:pt modelId="{7056AAE8-DE14-4A6B-A0E1-D9C98106B0EF}" type="pres">
      <dgm:prSet presAssocID="{13341F8C-F7C8-4218-97E2-881C3499097C}" presName="childText" presStyleLbl="bgAcc1" presStyleIdx="3" presStyleCnt="4" custScaleY="20621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56491FA-CF62-474F-883B-CDDF84AC3B25}" type="presOf" srcId="{619425B3-3A65-44A9-B993-7683459556E5}" destId="{641BEBC9-F3AF-4C57-8481-D34A933DAE89}" srcOrd="0" destOrd="0" presId="urn:microsoft.com/office/officeart/2005/8/layout/hierarchy3"/>
    <dgm:cxn modelId="{5FD0F5A2-5437-4C32-8E2B-324630DBB00E}" type="presOf" srcId="{407094CD-209A-4847-A0D6-BD3E16BB01E2}" destId="{65D596C9-A4FD-47A2-8E48-03F4AF24B418}" srcOrd="0" destOrd="0" presId="urn:microsoft.com/office/officeart/2005/8/layout/hierarchy3"/>
    <dgm:cxn modelId="{F5C4B972-202F-4847-8754-46E8ECDDF8F1}" type="presOf" srcId="{8F99F347-552D-427B-B132-A912609EF0D6}" destId="{8DC72668-2190-420A-8C61-61199A9BDC5C}" srcOrd="0" destOrd="0" presId="urn:microsoft.com/office/officeart/2005/8/layout/hierarchy3"/>
    <dgm:cxn modelId="{F2EC4F77-CC3B-4DC1-905D-35846A215A05}" type="presOf" srcId="{06503F3C-C016-4F0E-9F3E-B43D90EA4E9E}" destId="{31B17BDB-4BA6-4894-9EB2-2E0F88493C07}" srcOrd="0" destOrd="0" presId="urn:microsoft.com/office/officeart/2005/8/layout/hierarchy3"/>
    <dgm:cxn modelId="{241BD691-BE56-462E-A171-7660AC2F8AF0}" srcId="{2B86014D-239C-4992-97EC-38A6F076E292}" destId="{F0B6C444-679E-4281-9AC5-395DFA97A538}" srcOrd="0" destOrd="0" parTransId="{35FCC9F4-7EED-4B02-AF6C-2555D5FC13C1}" sibTransId="{7639CA31-5283-4525-A355-D9744F278F1E}"/>
    <dgm:cxn modelId="{0227D3E1-7444-45B2-A85D-87671EFD6D27}" type="presOf" srcId="{2B86014D-239C-4992-97EC-38A6F076E292}" destId="{7B1052E6-F35A-494A-83A4-48DAF134ABFE}" srcOrd="1" destOrd="0" presId="urn:microsoft.com/office/officeart/2005/8/layout/hierarchy3"/>
    <dgm:cxn modelId="{5BF2139B-43F6-4CB3-A73E-9F1A73DF492F}" type="presOf" srcId="{407094CD-209A-4847-A0D6-BD3E16BB01E2}" destId="{FB8C4E5D-B3EB-460B-A3BA-8AC99942864E}" srcOrd="1" destOrd="0" presId="urn:microsoft.com/office/officeart/2005/8/layout/hierarchy3"/>
    <dgm:cxn modelId="{59E27FDB-796A-4B40-B6B9-0C76427195E4}" srcId="{01431564-B3C0-4A29-A135-00F0486E109D}" destId="{2B86014D-239C-4992-97EC-38A6F076E292}" srcOrd="1" destOrd="0" parTransId="{6EC6C40F-01E5-4006-99FC-8E2231FA32C7}" sibTransId="{339FBAC8-868C-4EDF-A862-BFB051396733}"/>
    <dgm:cxn modelId="{B80E86E4-4966-41A2-AC12-0AAAF709575C}" srcId="{01431564-B3C0-4A29-A135-00F0486E109D}" destId="{407094CD-209A-4847-A0D6-BD3E16BB01E2}" srcOrd="0" destOrd="0" parTransId="{78E8AFB3-32BE-4236-91C0-5FCDA77EBD04}" sibTransId="{E39D3CC5-48E9-4147-BD40-A5CB202B54D0}"/>
    <dgm:cxn modelId="{1B8232AF-B592-414A-BB54-DE2A7C440E7A}" type="presOf" srcId="{F0B6C444-679E-4281-9AC5-395DFA97A538}" destId="{13542DB4-2D44-4430-8664-B483145A20D1}" srcOrd="0" destOrd="0" presId="urn:microsoft.com/office/officeart/2005/8/layout/hierarchy3"/>
    <dgm:cxn modelId="{C7A9E7C0-AD9D-40ED-9DAB-885E394092EE}" type="presOf" srcId="{619425B3-3A65-44A9-B993-7683459556E5}" destId="{621FBB47-DCD6-4A03-A40E-2FE05B4769AB}" srcOrd="1" destOrd="0" presId="urn:microsoft.com/office/officeart/2005/8/layout/hierarchy3"/>
    <dgm:cxn modelId="{1C20DBF8-9CFD-420F-9A33-C23D052E47E3}" type="presOf" srcId="{13341F8C-F7C8-4218-97E2-881C3499097C}" destId="{7056AAE8-DE14-4A6B-A0E1-D9C98106B0EF}" srcOrd="0" destOrd="0" presId="urn:microsoft.com/office/officeart/2005/8/layout/hierarchy3"/>
    <dgm:cxn modelId="{FC39C348-DFC0-4859-A52C-400BDB1C6B00}" srcId="{407094CD-209A-4847-A0D6-BD3E16BB01E2}" destId="{1C6F21D7-E2FA-4F97-B876-1177600F02AD}" srcOrd="0" destOrd="0" parTransId="{57B51295-9E0B-4402-B14F-E1FF501D29EC}" sibTransId="{6FFD2FAB-C16E-4A52-AFB1-5254944493CE}"/>
    <dgm:cxn modelId="{6F8B71AC-F519-4CBC-84D7-036DB4C04FAB}" srcId="{C9381F7F-4D19-4710-B2C3-CA5224DF1BCA}" destId="{13341F8C-F7C8-4218-97E2-881C3499097C}" srcOrd="0" destOrd="0" parTransId="{CCE065BF-134A-4EB8-8C0C-59C74C5DD3D9}" sibTransId="{8B966982-3289-48F3-A47B-8B3AE623ED51}"/>
    <dgm:cxn modelId="{203874C2-D5B8-497F-BFA1-D6E7634597A8}" type="presOf" srcId="{1C6F21D7-E2FA-4F97-B876-1177600F02AD}" destId="{FC99DC81-2C44-459A-9C4E-F86918B4488C}" srcOrd="0" destOrd="0" presId="urn:microsoft.com/office/officeart/2005/8/layout/hierarchy3"/>
    <dgm:cxn modelId="{E44D7204-1098-4B0B-B031-843592DFDE13}" type="presOf" srcId="{01431564-B3C0-4A29-A135-00F0486E109D}" destId="{DC347C75-0DFB-43B4-9F9C-84C04DC18524}" srcOrd="0" destOrd="0" presId="urn:microsoft.com/office/officeart/2005/8/layout/hierarchy3"/>
    <dgm:cxn modelId="{25B2EF9A-BBBA-4F25-9388-D2C57272EB6E}" srcId="{01431564-B3C0-4A29-A135-00F0486E109D}" destId="{619425B3-3A65-44A9-B993-7683459556E5}" srcOrd="2" destOrd="0" parTransId="{E9A81DE7-C3C2-4379-8CA6-EECC6DE0235C}" sibTransId="{82628BA7-31A4-4AD7-BB41-7542983824E2}"/>
    <dgm:cxn modelId="{2BD6141C-2085-406B-80C0-A79E9EA59555}" type="presOf" srcId="{57B51295-9E0B-4402-B14F-E1FF501D29EC}" destId="{7BB31537-3373-43E3-9A2E-DB8E989FFCB8}" srcOrd="0" destOrd="0" presId="urn:microsoft.com/office/officeart/2005/8/layout/hierarchy3"/>
    <dgm:cxn modelId="{6F183929-7016-4E73-B12B-BE1A9EC1D0A8}" srcId="{619425B3-3A65-44A9-B993-7683459556E5}" destId="{8F99F347-552D-427B-B132-A912609EF0D6}" srcOrd="0" destOrd="0" parTransId="{06503F3C-C016-4F0E-9F3E-B43D90EA4E9E}" sibTransId="{AB06817B-EAC4-4E9D-B098-CADA2756B45B}"/>
    <dgm:cxn modelId="{C43DE2E7-6C8C-43AA-A6B8-7A3CF4F674C2}" type="presOf" srcId="{2B86014D-239C-4992-97EC-38A6F076E292}" destId="{F750E0D5-8E9C-46ED-BC3C-3F7EED9BBF72}" srcOrd="0" destOrd="0" presId="urn:microsoft.com/office/officeart/2005/8/layout/hierarchy3"/>
    <dgm:cxn modelId="{DC9BBBF1-DF52-47A2-96E8-2BDB423269BE}" type="presOf" srcId="{C9381F7F-4D19-4710-B2C3-CA5224DF1BCA}" destId="{8122EC10-934E-492F-964C-9AFC32F5087F}" srcOrd="0" destOrd="0" presId="urn:microsoft.com/office/officeart/2005/8/layout/hierarchy3"/>
    <dgm:cxn modelId="{9A4EA6A4-B58A-403F-8D58-F9DB105BE014}" type="presOf" srcId="{35FCC9F4-7EED-4B02-AF6C-2555D5FC13C1}" destId="{9A29DBFA-C7F6-40AE-80BA-F9E0830E4AFC}" srcOrd="0" destOrd="0" presId="urn:microsoft.com/office/officeart/2005/8/layout/hierarchy3"/>
    <dgm:cxn modelId="{8FF9C0A5-BA42-497B-B1DC-939181DF55CC}" type="presOf" srcId="{C9381F7F-4D19-4710-B2C3-CA5224DF1BCA}" destId="{F351A06C-90E8-40E3-B604-32FAF1A92EED}" srcOrd="1" destOrd="0" presId="urn:microsoft.com/office/officeart/2005/8/layout/hierarchy3"/>
    <dgm:cxn modelId="{AAB9770E-BA9A-406B-9A27-BD5080F0F510}" srcId="{01431564-B3C0-4A29-A135-00F0486E109D}" destId="{C9381F7F-4D19-4710-B2C3-CA5224DF1BCA}" srcOrd="3" destOrd="0" parTransId="{E3EE5E99-F073-475C-817A-A5149B1AA12D}" sibTransId="{ED215325-917C-4031-92BB-32BE952553D7}"/>
    <dgm:cxn modelId="{A0F9A6E3-94C4-412B-80E1-11E4A77501CA}" type="presOf" srcId="{CCE065BF-134A-4EB8-8C0C-59C74C5DD3D9}" destId="{48AD5010-150F-4199-B810-08E14A66A9E9}" srcOrd="0" destOrd="0" presId="urn:microsoft.com/office/officeart/2005/8/layout/hierarchy3"/>
    <dgm:cxn modelId="{293B47F5-5CD4-44B8-9AFF-FAD9B1B7CB32}" type="presParOf" srcId="{DC347C75-0DFB-43B4-9F9C-84C04DC18524}" destId="{3AE37576-AD22-45FC-A0E5-1BA828DA9A46}" srcOrd="0" destOrd="0" presId="urn:microsoft.com/office/officeart/2005/8/layout/hierarchy3"/>
    <dgm:cxn modelId="{907F500A-2195-4EA8-A020-FEE675EFCA52}" type="presParOf" srcId="{3AE37576-AD22-45FC-A0E5-1BA828DA9A46}" destId="{9DB9F1A9-0819-4B82-85B9-C7C707F31A84}" srcOrd="0" destOrd="0" presId="urn:microsoft.com/office/officeart/2005/8/layout/hierarchy3"/>
    <dgm:cxn modelId="{1CE3675C-D7BD-4B83-9913-35FC02254A8C}" type="presParOf" srcId="{9DB9F1A9-0819-4B82-85B9-C7C707F31A84}" destId="{65D596C9-A4FD-47A2-8E48-03F4AF24B418}" srcOrd="0" destOrd="0" presId="urn:microsoft.com/office/officeart/2005/8/layout/hierarchy3"/>
    <dgm:cxn modelId="{E5B453D3-04C8-4071-B66E-8EAD99B5EC84}" type="presParOf" srcId="{9DB9F1A9-0819-4B82-85B9-C7C707F31A84}" destId="{FB8C4E5D-B3EB-460B-A3BA-8AC99942864E}" srcOrd="1" destOrd="0" presId="urn:microsoft.com/office/officeart/2005/8/layout/hierarchy3"/>
    <dgm:cxn modelId="{5E2936D3-A70F-457C-8FD7-631AE9FE5DCB}" type="presParOf" srcId="{3AE37576-AD22-45FC-A0E5-1BA828DA9A46}" destId="{316DBCAE-C5BF-4015-AD84-47A3FF464F08}" srcOrd="1" destOrd="0" presId="urn:microsoft.com/office/officeart/2005/8/layout/hierarchy3"/>
    <dgm:cxn modelId="{1C390E52-BC09-41C8-A974-DF4D3B551DBA}" type="presParOf" srcId="{316DBCAE-C5BF-4015-AD84-47A3FF464F08}" destId="{7BB31537-3373-43E3-9A2E-DB8E989FFCB8}" srcOrd="0" destOrd="0" presId="urn:microsoft.com/office/officeart/2005/8/layout/hierarchy3"/>
    <dgm:cxn modelId="{6C11210D-E937-4296-B47D-5C5A7DF4F8E3}" type="presParOf" srcId="{316DBCAE-C5BF-4015-AD84-47A3FF464F08}" destId="{FC99DC81-2C44-459A-9C4E-F86918B4488C}" srcOrd="1" destOrd="0" presId="urn:microsoft.com/office/officeart/2005/8/layout/hierarchy3"/>
    <dgm:cxn modelId="{F089FA05-E091-4C45-8274-99494FE96536}" type="presParOf" srcId="{DC347C75-0DFB-43B4-9F9C-84C04DC18524}" destId="{868EF72A-8063-4936-98B1-3AA3F016D959}" srcOrd="1" destOrd="0" presId="urn:microsoft.com/office/officeart/2005/8/layout/hierarchy3"/>
    <dgm:cxn modelId="{67773B64-AD9E-4DA7-8356-40A6E49A92EA}" type="presParOf" srcId="{868EF72A-8063-4936-98B1-3AA3F016D959}" destId="{C3BD3D80-D8D1-47D3-A47F-6470D33E0B06}" srcOrd="0" destOrd="0" presId="urn:microsoft.com/office/officeart/2005/8/layout/hierarchy3"/>
    <dgm:cxn modelId="{F03B552D-AB7B-44B2-8B7C-7BF1FF8F0B67}" type="presParOf" srcId="{C3BD3D80-D8D1-47D3-A47F-6470D33E0B06}" destId="{F750E0D5-8E9C-46ED-BC3C-3F7EED9BBF72}" srcOrd="0" destOrd="0" presId="urn:microsoft.com/office/officeart/2005/8/layout/hierarchy3"/>
    <dgm:cxn modelId="{1DF390D4-71E9-471F-B6A0-2E79C89F6B73}" type="presParOf" srcId="{C3BD3D80-D8D1-47D3-A47F-6470D33E0B06}" destId="{7B1052E6-F35A-494A-83A4-48DAF134ABFE}" srcOrd="1" destOrd="0" presId="urn:microsoft.com/office/officeart/2005/8/layout/hierarchy3"/>
    <dgm:cxn modelId="{8F3064FB-4BBA-4ABB-9657-A087C02C762D}" type="presParOf" srcId="{868EF72A-8063-4936-98B1-3AA3F016D959}" destId="{5EA7782E-238E-48A5-BF61-514C70523023}" srcOrd="1" destOrd="0" presId="urn:microsoft.com/office/officeart/2005/8/layout/hierarchy3"/>
    <dgm:cxn modelId="{1DB29A68-4470-4A1C-A28A-318BD2F295D6}" type="presParOf" srcId="{5EA7782E-238E-48A5-BF61-514C70523023}" destId="{9A29DBFA-C7F6-40AE-80BA-F9E0830E4AFC}" srcOrd="0" destOrd="0" presId="urn:microsoft.com/office/officeart/2005/8/layout/hierarchy3"/>
    <dgm:cxn modelId="{66B91A01-09B8-4031-88E6-64C52990E426}" type="presParOf" srcId="{5EA7782E-238E-48A5-BF61-514C70523023}" destId="{13542DB4-2D44-4430-8664-B483145A20D1}" srcOrd="1" destOrd="0" presId="urn:microsoft.com/office/officeart/2005/8/layout/hierarchy3"/>
    <dgm:cxn modelId="{BEAD8F0F-C6B3-4FE1-AA9D-9A28166A1067}" type="presParOf" srcId="{DC347C75-0DFB-43B4-9F9C-84C04DC18524}" destId="{665D4324-0DAF-4606-B861-E48C9F4CABFB}" srcOrd="2" destOrd="0" presId="urn:microsoft.com/office/officeart/2005/8/layout/hierarchy3"/>
    <dgm:cxn modelId="{35C41461-D357-4F85-B7FA-8A925251F9B0}" type="presParOf" srcId="{665D4324-0DAF-4606-B861-E48C9F4CABFB}" destId="{D9B0B327-18B3-4DEC-A502-5E425F90C724}" srcOrd="0" destOrd="0" presId="urn:microsoft.com/office/officeart/2005/8/layout/hierarchy3"/>
    <dgm:cxn modelId="{6137A098-57DA-47EE-AB9E-628C753D1596}" type="presParOf" srcId="{D9B0B327-18B3-4DEC-A502-5E425F90C724}" destId="{641BEBC9-F3AF-4C57-8481-D34A933DAE89}" srcOrd="0" destOrd="0" presId="urn:microsoft.com/office/officeart/2005/8/layout/hierarchy3"/>
    <dgm:cxn modelId="{FE898C48-03F6-49BD-AC86-5FD4762D476F}" type="presParOf" srcId="{D9B0B327-18B3-4DEC-A502-5E425F90C724}" destId="{621FBB47-DCD6-4A03-A40E-2FE05B4769AB}" srcOrd="1" destOrd="0" presId="urn:microsoft.com/office/officeart/2005/8/layout/hierarchy3"/>
    <dgm:cxn modelId="{292EA3CD-D8BF-4825-A0F1-713E1D953128}" type="presParOf" srcId="{665D4324-0DAF-4606-B861-E48C9F4CABFB}" destId="{7C251F42-BE86-434E-A7F0-29AF219153C9}" srcOrd="1" destOrd="0" presId="urn:microsoft.com/office/officeart/2005/8/layout/hierarchy3"/>
    <dgm:cxn modelId="{8756B8B6-3893-4F4C-8C2E-98DD4D1049C9}" type="presParOf" srcId="{7C251F42-BE86-434E-A7F0-29AF219153C9}" destId="{31B17BDB-4BA6-4894-9EB2-2E0F88493C07}" srcOrd="0" destOrd="0" presId="urn:microsoft.com/office/officeart/2005/8/layout/hierarchy3"/>
    <dgm:cxn modelId="{D5B247FE-14DD-4DB2-A28E-C470AFC08DC4}" type="presParOf" srcId="{7C251F42-BE86-434E-A7F0-29AF219153C9}" destId="{8DC72668-2190-420A-8C61-61199A9BDC5C}" srcOrd="1" destOrd="0" presId="urn:microsoft.com/office/officeart/2005/8/layout/hierarchy3"/>
    <dgm:cxn modelId="{D8B083F5-F6E0-4008-8A0A-76D833803592}" type="presParOf" srcId="{DC347C75-0DFB-43B4-9F9C-84C04DC18524}" destId="{EBBCB26B-8739-4ACF-ACF9-36B71226D4A8}" srcOrd="3" destOrd="0" presId="urn:microsoft.com/office/officeart/2005/8/layout/hierarchy3"/>
    <dgm:cxn modelId="{CD48C44A-A72D-4F36-A81C-9CD01E1B60D5}" type="presParOf" srcId="{EBBCB26B-8739-4ACF-ACF9-36B71226D4A8}" destId="{9AE7BB14-CC19-4470-BCB8-62BCAE30E84C}" srcOrd="0" destOrd="0" presId="urn:microsoft.com/office/officeart/2005/8/layout/hierarchy3"/>
    <dgm:cxn modelId="{DA41C8A5-F109-4DD1-80A6-4858778F8EC2}" type="presParOf" srcId="{9AE7BB14-CC19-4470-BCB8-62BCAE30E84C}" destId="{8122EC10-934E-492F-964C-9AFC32F5087F}" srcOrd="0" destOrd="0" presId="urn:microsoft.com/office/officeart/2005/8/layout/hierarchy3"/>
    <dgm:cxn modelId="{A4CE2221-6BA2-45D3-A723-93CBAA97C628}" type="presParOf" srcId="{9AE7BB14-CC19-4470-BCB8-62BCAE30E84C}" destId="{F351A06C-90E8-40E3-B604-32FAF1A92EED}" srcOrd="1" destOrd="0" presId="urn:microsoft.com/office/officeart/2005/8/layout/hierarchy3"/>
    <dgm:cxn modelId="{CECF2B9C-7F9A-464C-8A57-F4D46325C79A}" type="presParOf" srcId="{EBBCB26B-8739-4ACF-ACF9-36B71226D4A8}" destId="{BBBD0418-B8F9-4E0B-A490-E9522113211D}" srcOrd="1" destOrd="0" presId="urn:microsoft.com/office/officeart/2005/8/layout/hierarchy3"/>
    <dgm:cxn modelId="{33B7C257-C642-4E57-862D-C30EA2AE1A1E}" type="presParOf" srcId="{BBBD0418-B8F9-4E0B-A490-E9522113211D}" destId="{48AD5010-150F-4199-B810-08E14A66A9E9}" srcOrd="0" destOrd="0" presId="urn:microsoft.com/office/officeart/2005/8/layout/hierarchy3"/>
    <dgm:cxn modelId="{55183C5F-C3E3-4523-AFC8-79A1FB681E16}" type="presParOf" srcId="{BBBD0418-B8F9-4E0B-A490-E9522113211D}" destId="{7056AAE8-DE14-4A6B-A0E1-D9C98106B0EF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DE9D5B2-4161-4953-A959-FC2F8BCECA2C}" type="doc">
      <dgm:prSet loTypeId="urn:microsoft.com/office/officeart/2005/8/layout/hierarchy3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07FC34A-52AB-4EF6-8124-6DDD14691F49}">
      <dgm:prSet custT="1"/>
      <dgm:spPr/>
      <dgm:t>
        <a:bodyPr/>
        <a:lstStyle/>
        <a:p>
          <a:pPr rtl="0"/>
          <a:r>
            <a:rPr lang="it-IT" sz="1600" b="1" dirty="0" smtClean="0"/>
            <a:t>Modifiche non disposte dal direttore:</a:t>
          </a:r>
          <a:endParaRPr lang="it-IT" sz="1600" dirty="0"/>
        </a:p>
      </dgm:t>
    </dgm:pt>
    <dgm:pt modelId="{880F0F9F-800C-4000-8EB9-37EE4B4334F9}" type="parTrans" cxnId="{2AD5140D-30CA-43A4-A95D-3A92699660E8}">
      <dgm:prSet/>
      <dgm:spPr/>
      <dgm:t>
        <a:bodyPr/>
        <a:lstStyle/>
        <a:p>
          <a:endParaRPr lang="it-IT"/>
        </a:p>
      </dgm:t>
    </dgm:pt>
    <dgm:pt modelId="{FD6BB08A-D937-4C62-821F-313F547893E6}" type="sibTrans" cxnId="{2AD5140D-30CA-43A4-A95D-3A92699660E8}">
      <dgm:prSet/>
      <dgm:spPr/>
      <dgm:t>
        <a:bodyPr/>
        <a:lstStyle/>
        <a:p>
          <a:endParaRPr lang="it-IT"/>
        </a:p>
      </dgm:t>
    </dgm:pt>
    <dgm:pt modelId="{9324F8DB-DB57-4377-8F51-55AD14B45B57}">
      <dgm:prSet custT="1"/>
      <dgm:spPr/>
      <dgm:t>
        <a:bodyPr/>
        <a:lstStyle/>
        <a:p>
          <a:pPr rtl="0"/>
          <a:r>
            <a:rPr lang="it-IT" sz="1400" dirty="0" smtClean="0"/>
            <a:t>L’esecutore deve ripristinare la situazione originaria a proprie spese.</a:t>
          </a:r>
          <a:endParaRPr lang="it-IT" sz="1400" dirty="0"/>
        </a:p>
      </dgm:t>
    </dgm:pt>
    <dgm:pt modelId="{8A92E696-177D-49BF-A0F9-BB5316926D8E}" type="parTrans" cxnId="{9C95B94F-315E-4FE3-A400-17A8DCFF0C34}">
      <dgm:prSet/>
      <dgm:spPr/>
      <dgm:t>
        <a:bodyPr/>
        <a:lstStyle/>
        <a:p>
          <a:endParaRPr lang="it-IT"/>
        </a:p>
      </dgm:t>
    </dgm:pt>
    <dgm:pt modelId="{119DCE7D-9974-4B7C-8A65-5C270AB740DE}" type="sibTrans" cxnId="{9C95B94F-315E-4FE3-A400-17A8DCFF0C34}">
      <dgm:prSet/>
      <dgm:spPr/>
      <dgm:t>
        <a:bodyPr/>
        <a:lstStyle/>
        <a:p>
          <a:endParaRPr lang="it-IT"/>
        </a:p>
      </dgm:t>
    </dgm:pt>
    <dgm:pt modelId="{646265CC-3D05-4020-B738-7F49416B1AB4}">
      <dgm:prSet custT="1"/>
      <dgm:spPr/>
      <dgm:t>
        <a:bodyPr/>
        <a:lstStyle/>
        <a:p>
          <a:pPr rtl="0"/>
          <a:r>
            <a:rPr lang="it-IT" sz="1600" b="1" dirty="0" smtClean="0"/>
            <a:t>Variazioni in diminuzione:</a:t>
          </a:r>
          <a:endParaRPr lang="it-IT" sz="1600" dirty="0"/>
        </a:p>
      </dgm:t>
    </dgm:pt>
    <dgm:pt modelId="{C8BC593B-528F-4FA1-93CC-56E658BC11E8}" type="parTrans" cxnId="{49D5B578-65BB-4B08-9E25-FCD1750F7B3C}">
      <dgm:prSet/>
      <dgm:spPr/>
      <dgm:t>
        <a:bodyPr/>
        <a:lstStyle/>
        <a:p>
          <a:endParaRPr lang="it-IT"/>
        </a:p>
      </dgm:t>
    </dgm:pt>
    <dgm:pt modelId="{8095D325-8987-4DDA-B86E-00BBC8A146F7}" type="sibTrans" cxnId="{49D5B578-65BB-4B08-9E25-FCD1750F7B3C}">
      <dgm:prSet/>
      <dgm:spPr/>
      <dgm:t>
        <a:bodyPr/>
        <a:lstStyle/>
        <a:p>
          <a:endParaRPr lang="it-IT"/>
        </a:p>
      </dgm:t>
    </dgm:pt>
    <dgm:pt modelId="{93E01F0B-B0A8-48A3-AF87-11C0CCEE5FBD}">
      <dgm:prSet custT="1"/>
      <dgm:spPr/>
      <dgm:t>
        <a:bodyPr/>
        <a:lstStyle/>
        <a:p>
          <a:pPr rtl="0"/>
          <a:r>
            <a:rPr lang="it-IT" sz="1400" dirty="0" smtClean="0"/>
            <a:t>Possibili entro il limite di un quinto dell’importo del contratto, senza diritto dell’esecutore a un indennizzo.</a:t>
          </a:r>
          <a:endParaRPr lang="it-IT" sz="1400" dirty="0"/>
        </a:p>
      </dgm:t>
    </dgm:pt>
    <dgm:pt modelId="{76CE4868-40DE-4B3B-97D1-38C202681E55}" type="parTrans" cxnId="{87E60318-F98A-442A-96EC-CABBED053286}">
      <dgm:prSet/>
      <dgm:spPr/>
      <dgm:t>
        <a:bodyPr/>
        <a:lstStyle/>
        <a:p>
          <a:endParaRPr lang="it-IT"/>
        </a:p>
      </dgm:t>
    </dgm:pt>
    <dgm:pt modelId="{44773E9B-DA11-4688-83E5-9EE9D701E6D5}" type="sibTrans" cxnId="{87E60318-F98A-442A-96EC-CABBED053286}">
      <dgm:prSet/>
      <dgm:spPr/>
      <dgm:t>
        <a:bodyPr/>
        <a:lstStyle/>
        <a:p>
          <a:endParaRPr lang="it-IT"/>
        </a:p>
      </dgm:t>
    </dgm:pt>
    <dgm:pt modelId="{E58D1431-7390-49C8-A016-D5DF7853E0B0}">
      <dgm:prSet custT="1"/>
      <dgm:spPr/>
      <dgm:t>
        <a:bodyPr/>
        <a:lstStyle/>
        <a:p>
          <a:pPr rtl="0"/>
          <a:r>
            <a:rPr lang="it-IT" sz="1600" b="1" dirty="0" smtClean="0"/>
            <a:t>Determinazione di nuovi prezzi:</a:t>
          </a:r>
          <a:endParaRPr lang="it-IT" sz="1600" dirty="0"/>
        </a:p>
      </dgm:t>
    </dgm:pt>
    <dgm:pt modelId="{B07C20B4-1A83-4D48-9709-32D83DC8E3BF}" type="parTrans" cxnId="{4221F806-82C9-4F37-9B93-648F30573AA4}">
      <dgm:prSet/>
      <dgm:spPr/>
      <dgm:t>
        <a:bodyPr/>
        <a:lstStyle/>
        <a:p>
          <a:endParaRPr lang="it-IT"/>
        </a:p>
      </dgm:t>
    </dgm:pt>
    <dgm:pt modelId="{B847A0D5-62E6-4029-949D-6B09D45EB9DE}" type="sibTrans" cxnId="{4221F806-82C9-4F37-9B93-648F30573AA4}">
      <dgm:prSet/>
      <dgm:spPr/>
      <dgm:t>
        <a:bodyPr/>
        <a:lstStyle/>
        <a:p>
          <a:endParaRPr lang="it-IT"/>
        </a:p>
      </dgm:t>
    </dgm:pt>
    <dgm:pt modelId="{7E5A6F2E-C96A-4BE0-8361-D73223EAD55E}">
      <dgm:prSet custT="1"/>
      <dgm:spPr/>
      <dgm:t>
        <a:bodyPr/>
        <a:lstStyle/>
        <a:p>
          <a:pPr rtl="0"/>
          <a:r>
            <a:rPr lang="it-IT" sz="1400" dirty="0" smtClean="0"/>
            <a:t>In caso di lavori o materiali non previsti, i nuovi prezzi sono calcolati:</a:t>
          </a:r>
          <a:endParaRPr lang="it-IT" sz="1400" dirty="0"/>
        </a:p>
      </dgm:t>
    </dgm:pt>
    <dgm:pt modelId="{0E3EFF5B-32FA-4A56-9662-501C85DE0C63}" type="parTrans" cxnId="{CEAF2D39-50C5-4DDC-8EF1-007E827B9E45}">
      <dgm:prSet/>
      <dgm:spPr/>
      <dgm:t>
        <a:bodyPr/>
        <a:lstStyle/>
        <a:p>
          <a:endParaRPr lang="it-IT"/>
        </a:p>
      </dgm:t>
    </dgm:pt>
    <dgm:pt modelId="{5AF272A8-6AFA-470D-98D6-93B609270781}" type="sibTrans" cxnId="{CEAF2D39-50C5-4DDC-8EF1-007E827B9E45}">
      <dgm:prSet/>
      <dgm:spPr/>
      <dgm:t>
        <a:bodyPr/>
        <a:lstStyle/>
        <a:p>
          <a:endParaRPr lang="it-IT"/>
        </a:p>
      </dgm:t>
    </dgm:pt>
    <dgm:pt modelId="{5A3291C6-E8B2-40B0-9279-2957D5CAA3C5}">
      <dgm:prSet custT="1"/>
      <dgm:spPr/>
      <dgm:t>
        <a:bodyPr/>
        <a:lstStyle/>
        <a:p>
          <a:pPr rtl="0"/>
          <a:r>
            <a:rPr lang="it-IT" sz="1400" dirty="0" smtClean="0"/>
            <a:t>Dal prezzario ufficiale (articolo 41 del codice).</a:t>
          </a:r>
          <a:endParaRPr lang="it-IT" sz="1400" dirty="0"/>
        </a:p>
      </dgm:t>
    </dgm:pt>
    <dgm:pt modelId="{5498BA4E-A000-4885-94AE-E3211797AD52}" type="parTrans" cxnId="{3CED8734-BCE8-4768-B4B3-328D45190CCB}">
      <dgm:prSet/>
      <dgm:spPr/>
      <dgm:t>
        <a:bodyPr/>
        <a:lstStyle/>
        <a:p>
          <a:endParaRPr lang="it-IT"/>
        </a:p>
      </dgm:t>
    </dgm:pt>
    <dgm:pt modelId="{5A6BBC83-2E56-415C-9EA3-53F8E7828132}" type="sibTrans" cxnId="{3CED8734-BCE8-4768-B4B3-328D45190CCB}">
      <dgm:prSet/>
      <dgm:spPr/>
      <dgm:t>
        <a:bodyPr/>
        <a:lstStyle/>
        <a:p>
          <a:endParaRPr lang="it-IT"/>
        </a:p>
      </dgm:t>
    </dgm:pt>
    <dgm:pt modelId="{2F083851-E4CB-4CB1-A4C9-DB8887E9B97A}">
      <dgm:prSet custT="1"/>
      <dgm:spPr/>
      <dgm:t>
        <a:bodyPr/>
        <a:lstStyle/>
        <a:p>
          <a:pPr rtl="0"/>
          <a:r>
            <a:rPr lang="it-IT" sz="1400" dirty="0" smtClean="0"/>
            <a:t>Da nuove analisi condivise tra direttore ed esecutore e approvate dal RUP.</a:t>
          </a:r>
          <a:endParaRPr lang="it-IT" sz="1400" dirty="0"/>
        </a:p>
      </dgm:t>
    </dgm:pt>
    <dgm:pt modelId="{99745749-CA8D-4D7F-98CF-D317C679D234}" type="parTrans" cxnId="{DD0D84DA-9A27-421F-AFF3-B554E5422CC4}">
      <dgm:prSet/>
      <dgm:spPr/>
      <dgm:t>
        <a:bodyPr/>
        <a:lstStyle/>
        <a:p>
          <a:endParaRPr lang="it-IT"/>
        </a:p>
      </dgm:t>
    </dgm:pt>
    <dgm:pt modelId="{A69B6EBD-7779-418F-948F-7312AEBEC37D}" type="sibTrans" cxnId="{DD0D84DA-9A27-421F-AFF3-B554E5422CC4}">
      <dgm:prSet/>
      <dgm:spPr/>
      <dgm:t>
        <a:bodyPr/>
        <a:lstStyle/>
        <a:p>
          <a:endParaRPr lang="it-IT"/>
        </a:p>
      </dgm:t>
    </dgm:pt>
    <dgm:pt modelId="{DEF88A35-8562-4C28-8C36-70DEE173AA2D}">
      <dgm:prSet/>
      <dgm:spPr/>
      <dgm:t>
        <a:bodyPr/>
        <a:lstStyle/>
        <a:p>
          <a:pPr rtl="0"/>
          <a:r>
            <a:rPr lang="it-IT" b="1" dirty="0" smtClean="0"/>
            <a:t>Approvazione dei costi:</a:t>
          </a:r>
          <a:endParaRPr lang="it-IT" dirty="0"/>
        </a:p>
      </dgm:t>
    </dgm:pt>
    <dgm:pt modelId="{19191E38-15C5-4B27-847F-CC32EB70DC58}" type="parTrans" cxnId="{1CBFEBE0-030E-40AD-9714-DCD78E30ABE9}">
      <dgm:prSet/>
      <dgm:spPr/>
      <dgm:t>
        <a:bodyPr/>
        <a:lstStyle/>
        <a:p>
          <a:endParaRPr lang="it-IT"/>
        </a:p>
      </dgm:t>
    </dgm:pt>
    <dgm:pt modelId="{085877DA-6110-4EDA-979E-A7E8DBF5C405}" type="sibTrans" cxnId="{1CBFEBE0-030E-40AD-9714-DCD78E30ABE9}">
      <dgm:prSet/>
      <dgm:spPr/>
      <dgm:t>
        <a:bodyPr/>
        <a:lstStyle/>
        <a:p>
          <a:endParaRPr lang="it-IT"/>
        </a:p>
      </dgm:t>
    </dgm:pt>
    <dgm:pt modelId="{159ABE00-24AA-45A3-9C4A-6E0DEE4CC162}">
      <dgm:prSet custT="1"/>
      <dgm:spPr/>
      <dgm:t>
        <a:bodyPr/>
        <a:lstStyle/>
        <a:p>
          <a:pPr rtl="0"/>
          <a:r>
            <a:rPr lang="it-IT" sz="1400" dirty="0" smtClean="0"/>
            <a:t>Se le nuove spese superano il quadro economico, i prezzi devono essere approvati dalla stazione appaltante. L’esecutore può iscrivere riserve sugli atti contabili, altrimenti i prezzi sono considerati accettati.</a:t>
          </a:r>
          <a:endParaRPr lang="it-IT" sz="1400" dirty="0"/>
        </a:p>
      </dgm:t>
    </dgm:pt>
    <dgm:pt modelId="{A8771320-8D46-4DDE-9B1E-AF379FACB97F}" type="parTrans" cxnId="{7449D1B6-34DA-4F06-8162-DC988A76E6E4}">
      <dgm:prSet/>
      <dgm:spPr/>
      <dgm:t>
        <a:bodyPr/>
        <a:lstStyle/>
        <a:p>
          <a:endParaRPr lang="it-IT"/>
        </a:p>
      </dgm:t>
    </dgm:pt>
    <dgm:pt modelId="{60E7975D-03F3-4FAF-AC89-0449C45FA2D5}" type="sibTrans" cxnId="{7449D1B6-34DA-4F06-8162-DC988A76E6E4}">
      <dgm:prSet/>
      <dgm:spPr/>
      <dgm:t>
        <a:bodyPr/>
        <a:lstStyle/>
        <a:p>
          <a:endParaRPr lang="it-IT"/>
        </a:p>
      </dgm:t>
    </dgm:pt>
    <dgm:pt modelId="{43636AB7-0B94-4B84-9112-A28CBE83DBD8}">
      <dgm:prSet/>
      <dgm:spPr/>
      <dgm:t>
        <a:bodyPr/>
        <a:lstStyle/>
        <a:p>
          <a:pPr rtl="0"/>
          <a:r>
            <a:rPr lang="it-IT" b="1" dirty="0" smtClean="0"/>
            <a:t>Modifiche di dettaglio:</a:t>
          </a:r>
          <a:endParaRPr lang="it-IT" dirty="0"/>
        </a:p>
      </dgm:t>
    </dgm:pt>
    <dgm:pt modelId="{62B16794-23FB-4601-AADE-4FBEC5A9414F}" type="parTrans" cxnId="{C7B562F8-F535-40FD-BBED-7D338B2DC356}">
      <dgm:prSet/>
      <dgm:spPr/>
      <dgm:t>
        <a:bodyPr/>
        <a:lstStyle/>
        <a:p>
          <a:endParaRPr lang="it-IT"/>
        </a:p>
      </dgm:t>
    </dgm:pt>
    <dgm:pt modelId="{7778F84C-830C-4B83-818A-284BBA2BA41E}" type="sibTrans" cxnId="{C7B562F8-F535-40FD-BBED-7D338B2DC356}">
      <dgm:prSet/>
      <dgm:spPr/>
      <dgm:t>
        <a:bodyPr/>
        <a:lstStyle/>
        <a:p>
          <a:endParaRPr lang="it-IT"/>
        </a:p>
      </dgm:t>
    </dgm:pt>
    <dgm:pt modelId="{9BDE4FEF-BEAD-41A8-A480-EE02024856A5}">
      <dgm:prSet custT="1"/>
      <dgm:spPr/>
      <dgm:t>
        <a:bodyPr/>
        <a:lstStyle/>
        <a:p>
          <a:pPr rtl="0"/>
          <a:r>
            <a:rPr lang="it-IT" sz="1400" dirty="0" smtClean="0"/>
            <a:t>Il direttore può disporle se non alterano l’importo contrattuale, previa comunicazione al RUP.</a:t>
          </a:r>
          <a:endParaRPr lang="it-IT" sz="1400" dirty="0"/>
        </a:p>
      </dgm:t>
    </dgm:pt>
    <dgm:pt modelId="{02D4C5F6-F046-46B4-B545-739DE66F41E0}" type="parTrans" cxnId="{CA4BCC1B-240A-42DF-9FAC-FC6D302D5352}">
      <dgm:prSet/>
      <dgm:spPr/>
      <dgm:t>
        <a:bodyPr/>
        <a:lstStyle/>
        <a:p>
          <a:endParaRPr lang="it-IT"/>
        </a:p>
      </dgm:t>
    </dgm:pt>
    <dgm:pt modelId="{231F4EFF-D1B9-403A-BA20-5CA9AF7D14C0}" type="sibTrans" cxnId="{CA4BCC1B-240A-42DF-9FAC-FC6D302D5352}">
      <dgm:prSet/>
      <dgm:spPr/>
      <dgm:t>
        <a:bodyPr/>
        <a:lstStyle/>
        <a:p>
          <a:endParaRPr lang="it-IT"/>
        </a:p>
      </dgm:t>
    </dgm:pt>
    <dgm:pt modelId="{1D444B54-1A23-402D-B4F4-B7F012C3BC75}" type="pres">
      <dgm:prSet presAssocID="{FDE9D5B2-4161-4953-A959-FC2F8BCECA2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EC1DD171-2C5D-4143-989E-6E78AF5ED37B}" type="pres">
      <dgm:prSet presAssocID="{407FC34A-52AB-4EF6-8124-6DDD14691F49}" presName="root" presStyleCnt="0"/>
      <dgm:spPr/>
    </dgm:pt>
    <dgm:pt modelId="{A5248F7C-3329-4869-B761-0139CCB131E0}" type="pres">
      <dgm:prSet presAssocID="{407FC34A-52AB-4EF6-8124-6DDD14691F49}" presName="rootComposite" presStyleCnt="0"/>
      <dgm:spPr/>
    </dgm:pt>
    <dgm:pt modelId="{217D187B-A007-43BF-B9CB-769DCC18AF65}" type="pres">
      <dgm:prSet presAssocID="{407FC34A-52AB-4EF6-8124-6DDD14691F49}" presName="rootText" presStyleLbl="node1" presStyleIdx="0" presStyleCnt="5"/>
      <dgm:spPr/>
      <dgm:t>
        <a:bodyPr/>
        <a:lstStyle/>
        <a:p>
          <a:endParaRPr lang="it-IT"/>
        </a:p>
      </dgm:t>
    </dgm:pt>
    <dgm:pt modelId="{72A66BDE-88D3-4D1B-A403-985C83AFF276}" type="pres">
      <dgm:prSet presAssocID="{407FC34A-52AB-4EF6-8124-6DDD14691F49}" presName="rootConnector" presStyleLbl="node1" presStyleIdx="0" presStyleCnt="5"/>
      <dgm:spPr/>
      <dgm:t>
        <a:bodyPr/>
        <a:lstStyle/>
        <a:p>
          <a:endParaRPr lang="it-IT"/>
        </a:p>
      </dgm:t>
    </dgm:pt>
    <dgm:pt modelId="{145E25E7-4D6F-4B0A-8BB2-B263B1591172}" type="pres">
      <dgm:prSet presAssocID="{407FC34A-52AB-4EF6-8124-6DDD14691F49}" presName="childShape" presStyleCnt="0"/>
      <dgm:spPr/>
    </dgm:pt>
    <dgm:pt modelId="{942ECE96-612C-46EA-8757-E15C9311EC0E}" type="pres">
      <dgm:prSet presAssocID="{8A92E696-177D-49BF-A0F9-BB5316926D8E}" presName="Name13" presStyleLbl="parChTrans1D2" presStyleIdx="0" presStyleCnt="5"/>
      <dgm:spPr/>
      <dgm:t>
        <a:bodyPr/>
        <a:lstStyle/>
        <a:p>
          <a:endParaRPr lang="it-IT"/>
        </a:p>
      </dgm:t>
    </dgm:pt>
    <dgm:pt modelId="{D7D2979D-FC73-483D-9552-544393860C68}" type="pres">
      <dgm:prSet presAssocID="{9324F8DB-DB57-4377-8F51-55AD14B45B57}" presName="childText" presStyleLbl="bgAcc1" presStyleIdx="0" presStyleCnt="5" custScaleY="22305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EF64FD2-2C28-4DA2-B4B7-0504BC84A3AE}" type="pres">
      <dgm:prSet presAssocID="{646265CC-3D05-4020-B738-7F49416B1AB4}" presName="root" presStyleCnt="0"/>
      <dgm:spPr/>
    </dgm:pt>
    <dgm:pt modelId="{63373F3C-F604-41F7-A290-3BF927B962D1}" type="pres">
      <dgm:prSet presAssocID="{646265CC-3D05-4020-B738-7F49416B1AB4}" presName="rootComposite" presStyleCnt="0"/>
      <dgm:spPr/>
    </dgm:pt>
    <dgm:pt modelId="{5D786E1F-4629-43B0-8F3C-306D1461A13A}" type="pres">
      <dgm:prSet presAssocID="{646265CC-3D05-4020-B738-7F49416B1AB4}" presName="rootText" presStyleLbl="node1" presStyleIdx="1" presStyleCnt="5"/>
      <dgm:spPr/>
      <dgm:t>
        <a:bodyPr/>
        <a:lstStyle/>
        <a:p>
          <a:endParaRPr lang="it-IT"/>
        </a:p>
      </dgm:t>
    </dgm:pt>
    <dgm:pt modelId="{5FFC3126-4ABF-4037-852A-7B4F7CFA1F47}" type="pres">
      <dgm:prSet presAssocID="{646265CC-3D05-4020-B738-7F49416B1AB4}" presName="rootConnector" presStyleLbl="node1" presStyleIdx="1" presStyleCnt="5"/>
      <dgm:spPr/>
      <dgm:t>
        <a:bodyPr/>
        <a:lstStyle/>
        <a:p>
          <a:endParaRPr lang="it-IT"/>
        </a:p>
      </dgm:t>
    </dgm:pt>
    <dgm:pt modelId="{F58B6FAA-1369-45FE-825C-20FF4A45A5CD}" type="pres">
      <dgm:prSet presAssocID="{646265CC-3D05-4020-B738-7F49416B1AB4}" presName="childShape" presStyleCnt="0"/>
      <dgm:spPr/>
    </dgm:pt>
    <dgm:pt modelId="{BB7D7DA5-695C-41D7-A820-CEB97A960B46}" type="pres">
      <dgm:prSet presAssocID="{76CE4868-40DE-4B3B-97D1-38C202681E55}" presName="Name13" presStyleLbl="parChTrans1D2" presStyleIdx="1" presStyleCnt="5"/>
      <dgm:spPr/>
      <dgm:t>
        <a:bodyPr/>
        <a:lstStyle/>
        <a:p>
          <a:endParaRPr lang="it-IT"/>
        </a:p>
      </dgm:t>
    </dgm:pt>
    <dgm:pt modelId="{8D4CEF8A-01C2-434B-BB51-3B4A381CB2B3}" type="pres">
      <dgm:prSet presAssocID="{93E01F0B-B0A8-48A3-AF87-11C0CCEE5FBD}" presName="childText" presStyleLbl="bgAcc1" presStyleIdx="1" presStyleCnt="5" custScaleX="132535" custScaleY="23103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E7A8E17-281C-463B-B984-2EC0BD499469}" type="pres">
      <dgm:prSet presAssocID="{E58D1431-7390-49C8-A016-D5DF7853E0B0}" presName="root" presStyleCnt="0"/>
      <dgm:spPr/>
    </dgm:pt>
    <dgm:pt modelId="{CE0DB6A9-C40D-4AAB-826B-83326E7A7B05}" type="pres">
      <dgm:prSet presAssocID="{E58D1431-7390-49C8-A016-D5DF7853E0B0}" presName="rootComposite" presStyleCnt="0"/>
      <dgm:spPr/>
    </dgm:pt>
    <dgm:pt modelId="{464243ED-9E01-45DC-8894-4B08A136C06F}" type="pres">
      <dgm:prSet presAssocID="{E58D1431-7390-49C8-A016-D5DF7853E0B0}" presName="rootText" presStyleLbl="node1" presStyleIdx="2" presStyleCnt="5"/>
      <dgm:spPr/>
      <dgm:t>
        <a:bodyPr/>
        <a:lstStyle/>
        <a:p>
          <a:endParaRPr lang="it-IT"/>
        </a:p>
      </dgm:t>
    </dgm:pt>
    <dgm:pt modelId="{2EBF6A9E-B5F4-4442-9EA2-0A17B2BF075E}" type="pres">
      <dgm:prSet presAssocID="{E58D1431-7390-49C8-A016-D5DF7853E0B0}" presName="rootConnector" presStyleLbl="node1" presStyleIdx="2" presStyleCnt="5"/>
      <dgm:spPr/>
      <dgm:t>
        <a:bodyPr/>
        <a:lstStyle/>
        <a:p>
          <a:endParaRPr lang="it-IT"/>
        </a:p>
      </dgm:t>
    </dgm:pt>
    <dgm:pt modelId="{A900F78B-ACF1-49E3-95EC-30E306283DEB}" type="pres">
      <dgm:prSet presAssocID="{E58D1431-7390-49C8-A016-D5DF7853E0B0}" presName="childShape" presStyleCnt="0"/>
      <dgm:spPr/>
    </dgm:pt>
    <dgm:pt modelId="{0565BC19-6F26-434E-8D1C-9BA4B875E80F}" type="pres">
      <dgm:prSet presAssocID="{0E3EFF5B-32FA-4A56-9662-501C85DE0C63}" presName="Name13" presStyleLbl="parChTrans1D2" presStyleIdx="2" presStyleCnt="5"/>
      <dgm:spPr/>
      <dgm:t>
        <a:bodyPr/>
        <a:lstStyle/>
        <a:p>
          <a:endParaRPr lang="it-IT"/>
        </a:p>
      </dgm:t>
    </dgm:pt>
    <dgm:pt modelId="{59998194-7997-4CE1-98B0-85DD91462654}" type="pres">
      <dgm:prSet presAssocID="{7E5A6F2E-C96A-4BE0-8361-D73223EAD55E}" presName="childText" presStyleLbl="bgAcc1" presStyleIdx="2" presStyleCnt="5" custScaleX="185493" custScaleY="31578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4DE2456-34D6-4B6A-9EF6-A1B87C84DF00}" type="pres">
      <dgm:prSet presAssocID="{DEF88A35-8562-4C28-8C36-70DEE173AA2D}" presName="root" presStyleCnt="0"/>
      <dgm:spPr/>
    </dgm:pt>
    <dgm:pt modelId="{2D7255AB-99E7-419B-8081-82A0BCE524A4}" type="pres">
      <dgm:prSet presAssocID="{DEF88A35-8562-4C28-8C36-70DEE173AA2D}" presName="rootComposite" presStyleCnt="0"/>
      <dgm:spPr/>
    </dgm:pt>
    <dgm:pt modelId="{E19984EA-A2DB-4CCA-BD6D-C5BAC49A2E40}" type="pres">
      <dgm:prSet presAssocID="{DEF88A35-8562-4C28-8C36-70DEE173AA2D}" presName="rootText" presStyleLbl="node1" presStyleIdx="3" presStyleCnt="5"/>
      <dgm:spPr/>
      <dgm:t>
        <a:bodyPr/>
        <a:lstStyle/>
        <a:p>
          <a:endParaRPr lang="it-IT"/>
        </a:p>
      </dgm:t>
    </dgm:pt>
    <dgm:pt modelId="{D1B06380-40E6-450D-B88F-D96E4BC5C95C}" type="pres">
      <dgm:prSet presAssocID="{DEF88A35-8562-4C28-8C36-70DEE173AA2D}" presName="rootConnector" presStyleLbl="node1" presStyleIdx="3" presStyleCnt="5"/>
      <dgm:spPr/>
      <dgm:t>
        <a:bodyPr/>
        <a:lstStyle/>
        <a:p>
          <a:endParaRPr lang="it-IT"/>
        </a:p>
      </dgm:t>
    </dgm:pt>
    <dgm:pt modelId="{DE505399-FA53-4385-A55A-159B3CDEB4B5}" type="pres">
      <dgm:prSet presAssocID="{DEF88A35-8562-4C28-8C36-70DEE173AA2D}" presName="childShape" presStyleCnt="0"/>
      <dgm:spPr/>
    </dgm:pt>
    <dgm:pt modelId="{2AE5DF64-94C8-421D-A53A-E6AC0805DB65}" type="pres">
      <dgm:prSet presAssocID="{A8771320-8D46-4DDE-9B1E-AF379FACB97F}" presName="Name13" presStyleLbl="parChTrans1D2" presStyleIdx="3" presStyleCnt="5"/>
      <dgm:spPr/>
      <dgm:t>
        <a:bodyPr/>
        <a:lstStyle/>
        <a:p>
          <a:endParaRPr lang="it-IT"/>
        </a:p>
      </dgm:t>
    </dgm:pt>
    <dgm:pt modelId="{4F684C82-26AE-46C5-B87F-4D58E3E854B0}" type="pres">
      <dgm:prSet presAssocID="{159ABE00-24AA-45A3-9C4A-6E0DEE4CC162}" presName="childText" presStyleLbl="bgAcc1" presStyleIdx="3" presStyleCnt="5" custScaleX="203980" custScaleY="36606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B1CD2E5-BF0A-43CC-B3E3-A4AD0EF2C011}" type="pres">
      <dgm:prSet presAssocID="{43636AB7-0B94-4B84-9112-A28CBE83DBD8}" presName="root" presStyleCnt="0"/>
      <dgm:spPr/>
    </dgm:pt>
    <dgm:pt modelId="{59BDA352-2A7B-4102-AE75-93F12C5938A7}" type="pres">
      <dgm:prSet presAssocID="{43636AB7-0B94-4B84-9112-A28CBE83DBD8}" presName="rootComposite" presStyleCnt="0"/>
      <dgm:spPr/>
    </dgm:pt>
    <dgm:pt modelId="{53C6F01F-91B5-4468-8982-4F6003A0F71B}" type="pres">
      <dgm:prSet presAssocID="{43636AB7-0B94-4B84-9112-A28CBE83DBD8}" presName="rootText" presStyleLbl="node1" presStyleIdx="4" presStyleCnt="5"/>
      <dgm:spPr/>
      <dgm:t>
        <a:bodyPr/>
        <a:lstStyle/>
        <a:p>
          <a:endParaRPr lang="it-IT"/>
        </a:p>
      </dgm:t>
    </dgm:pt>
    <dgm:pt modelId="{C3025D07-5CD7-4BD9-978C-F7D0710B2C1C}" type="pres">
      <dgm:prSet presAssocID="{43636AB7-0B94-4B84-9112-A28CBE83DBD8}" presName="rootConnector" presStyleLbl="node1" presStyleIdx="4" presStyleCnt="5"/>
      <dgm:spPr/>
      <dgm:t>
        <a:bodyPr/>
        <a:lstStyle/>
        <a:p>
          <a:endParaRPr lang="it-IT"/>
        </a:p>
      </dgm:t>
    </dgm:pt>
    <dgm:pt modelId="{3CCC67BA-7492-4F2F-B9D2-6A0DE2F58EB4}" type="pres">
      <dgm:prSet presAssocID="{43636AB7-0B94-4B84-9112-A28CBE83DBD8}" presName="childShape" presStyleCnt="0"/>
      <dgm:spPr/>
    </dgm:pt>
    <dgm:pt modelId="{2084ECA0-3453-4A00-9C1A-62706CBD36CF}" type="pres">
      <dgm:prSet presAssocID="{02D4C5F6-F046-46B4-B545-739DE66F41E0}" presName="Name13" presStyleLbl="parChTrans1D2" presStyleIdx="4" presStyleCnt="5"/>
      <dgm:spPr/>
      <dgm:t>
        <a:bodyPr/>
        <a:lstStyle/>
        <a:p>
          <a:endParaRPr lang="it-IT"/>
        </a:p>
      </dgm:t>
    </dgm:pt>
    <dgm:pt modelId="{F597DB4C-A331-4E90-A2C4-74D4C5BD6FF6}" type="pres">
      <dgm:prSet presAssocID="{9BDE4FEF-BEAD-41A8-A480-EE02024856A5}" presName="childText" presStyleLbl="bgAcc1" presStyleIdx="4" presStyleCnt="5" custScaleX="161392" custScaleY="19467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94E584B3-9E99-414C-9875-7DF1EF7C59FE}" type="presOf" srcId="{FDE9D5B2-4161-4953-A959-FC2F8BCECA2C}" destId="{1D444B54-1A23-402D-B4F4-B7F012C3BC75}" srcOrd="0" destOrd="0" presId="urn:microsoft.com/office/officeart/2005/8/layout/hierarchy3"/>
    <dgm:cxn modelId="{C7B562F8-F535-40FD-BBED-7D338B2DC356}" srcId="{FDE9D5B2-4161-4953-A959-FC2F8BCECA2C}" destId="{43636AB7-0B94-4B84-9112-A28CBE83DBD8}" srcOrd="4" destOrd="0" parTransId="{62B16794-23FB-4601-AADE-4FBEC5A9414F}" sibTransId="{7778F84C-830C-4B83-818A-284BBA2BA41E}"/>
    <dgm:cxn modelId="{C2F119A2-6A3D-4A8C-8238-D9B926E55692}" type="presOf" srcId="{5A3291C6-E8B2-40B0-9279-2957D5CAA3C5}" destId="{59998194-7997-4CE1-98B0-85DD91462654}" srcOrd="0" destOrd="1" presId="urn:microsoft.com/office/officeart/2005/8/layout/hierarchy3"/>
    <dgm:cxn modelId="{DD0D84DA-9A27-421F-AFF3-B554E5422CC4}" srcId="{7E5A6F2E-C96A-4BE0-8361-D73223EAD55E}" destId="{2F083851-E4CB-4CB1-A4C9-DB8887E9B97A}" srcOrd="1" destOrd="0" parTransId="{99745749-CA8D-4D7F-98CF-D317C679D234}" sibTransId="{A69B6EBD-7779-418F-948F-7312AEBEC37D}"/>
    <dgm:cxn modelId="{3925AF47-F898-4819-A7FB-96C042245897}" type="presOf" srcId="{646265CC-3D05-4020-B738-7F49416B1AB4}" destId="{5D786E1F-4629-43B0-8F3C-306D1461A13A}" srcOrd="0" destOrd="0" presId="urn:microsoft.com/office/officeart/2005/8/layout/hierarchy3"/>
    <dgm:cxn modelId="{CA4BCC1B-240A-42DF-9FAC-FC6D302D5352}" srcId="{43636AB7-0B94-4B84-9112-A28CBE83DBD8}" destId="{9BDE4FEF-BEAD-41A8-A480-EE02024856A5}" srcOrd="0" destOrd="0" parTransId="{02D4C5F6-F046-46B4-B545-739DE66F41E0}" sibTransId="{231F4EFF-D1B9-403A-BA20-5CA9AF7D14C0}"/>
    <dgm:cxn modelId="{87E60318-F98A-442A-96EC-CABBED053286}" srcId="{646265CC-3D05-4020-B738-7F49416B1AB4}" destId="{93E01F0B-B0A8-48A3-AF87-11C0CCEE5FBD}" srcOrd="0" destOrd="0" parTransId="{76CE4868-40DE-4B3B-97D1-38C202681E55}" sibTransId="{44773E9B-DA11-4688-83E5-9EE9D701E6D5}"/>
    <dgm:cxn modelId="{98614D5B-B4E2-450F-886F-ADE6E7344E2A}" type="presOf" srcId="{7E5A6F2E-C96A-4BE0-8361-D73223EAD55E}" destId="{59998194-7997-4CE1-98B0-85DD91462654}" srcOrd="0" destOrd="0" presId="urn:microsoft.com/office/officeart/2005/8/layout/hierarchy3"/>
    <dgm:cxn modelId="{30AD1281-32DB-4159-87D6-CD888633CE7E}" type="presOf" srcId="{93E01F0B-B0A8-48A3-AF87-11C0CCEE5FBD}" destId="{8D4CEF8A-01C2-434B-BB51-3B4A381CB2B3}" srcOrd="0" destOrd="0" presId="urn:microsoft.com/office/officeart/2005/8/layout/hierarchy3"/>
    <dgm:cxn modelId="{D31BB5DD-0BF0-4F2F-8EBF-7C280EB094F9}" type="presOf" srcId="{646265CC-3D05-4020-B738-7F49416B1AB4}" destId="{5FFC3126-4ABF-4037-852A-7B4F7CFA1F47}" srcOrd="1" destOrd="0" presId="urn:microsoft.com/office/officeart/2005/8/layout/hierarchy3"/>
    <dgm:cxn modelId="{6D9ED21B-8730-434D-96D4-E2A0748FD700}" type="presOf" srcId="{407FC34A-52AB-4EF6-8124-6DDD14691F49}" destId="{72A66BDE-88D3-4D1B-A403-985C83AFF276}" srcOrd="1" destOrd="0" presId="urn:microsoft.com/office/officeart/2005/8/layout/hierarchy3"/>
    <dgm:cxn modelId="{57CA63C5-F1F8-4E7D-A4D3-E30E16268D02}" type="presOf" srcId="{0E3EFF5B-32FA-4A56-9662-501C85DE0C63}" destId="{0565BC19-6F26-434E-8D1C-9BA4B875E80F}" srcOrd="0" destOrd="0" presId="urn:microsoft.com/office/officeart/2005/8/layout/hierarchy3"/>
    <dgm:cxn modelId="{9217CC72-6140-42D5-AE8B-2C3FB5CF2809}" type="presOf" srcId="{E58D1431-7390-49C8-A016-D5DF7853E0B0}" destId="{464243ED-9E01-45DC-8894-4B08A136C06F}" srcOrd="0" destOrd="0" presId="urn:microsoft.com/office/officeart/2005/8/layout/hierarchy3"/>
    <dgm:cxn modelId="{2AC420F4-F738-436A-A916-8EA54FA1899B}" type="presOf" srcId="{407FC34A-52AB-4EF6-8124-6DDD14691F49}" destId="{217D187B-A007-43BF-B9CB-769DCC18AF65}" srcOrd="0" destOrd="0" presId="urn:microsoft.com/office/officeart/2005/8/layout/hierarchy3"/>
    <dgm:cxn modelId="{1CBFEBE0-030E-40AD-9714-DCD78E30ABE9}" srcId="{FDE9D5B2-4161-4953-A959-FC2F8BCECA2C}" destId="{DEF88A35-8562-4C28-8C36-70DEE173AA2D}" srcOrd="3" destOrd="0" parTransId="{19191E38-15C5-4B27-847F-CC32EB70DC58}" sibTransId="{085877DA-6110-4EDA-979E-A7E8DBF5C405}"/>
    <dgm:cxn modelId="{0200EBB0-048C-496B-9074-013CA1407613}" type="presOf" srcId="{E58D1431-7390-49C8-A016-D5DF7853E0B0}" destId="{2EBF6A9E-B5F4-4442-9EA2-0A17B2BF075E}" srcOrd="1" destOrd="0" presId="urn:microsoft.com/office/officeart/2005/8/layout/hierarchy3"/>
    <dgm:cxn modelId="{93A7E410-FFEB-4A94-BDB4-EA7225FC354E}" type="presOf" srcId="{8A92E696-177D-49BF-A0F9-BB5316926D8E}" destId="{942ECE96-612C-46EA-8757-E15C9311EC0E}" srcOrd="0" destOrd="0" presId="urn:microsoft.com/office/officeart/2005/8/layout/hierarchy3"/>
    <dgm:cxn modelId="{48CBFC67-E3F5-41CD-B3EC-2788737BC2D7}" type="presOf" srcId="{02D4C5F6-F046-46B4-B545-739DE66F41E0}" destId="{2084ECA0-3453-4A00-9C1A-62706CBD36CF}" srcOrd="0" destOrd="0" presId="urn:microsoft.com/office/officeart/2005/8/layout/hierarchy3"/>
    <dgm:cxn modelId="{3CED8734-BCE8-4768-B4B3-328D45190CCB}" srcId="{7E5A6F2E-C96A-4BE0-8361-D73223EAD55E}" destId="{5A3291C6-E8B2-40B0-9279-2957D5CAA3C5}" srcOrd="0" destOrd="0" parTransId="{5498BA4E-A000-4885-94AE-E3211797AD52}" sibTransId="{5A6BBC83-2E56-415C-9EA3-53F8E7828132}"/>
    <dgm:cxn modelId="{00507209-F14A-4637-9999-96A87E38106E}" type="presOf" srcId="{76CE4868-40DE-4B3B-97D1-38C202681E55}" destId="{BB7D7DA5-695C-41D7-A820-CEB97A960B46}" srcOrd="0" destOrd="0" presId="urn:microsoft.com/office/officeart/2005/8/layout/hierarchy3"/>
    <dgm:cxn modelId="{4221F806-82C9-4F37-9B93-648F30573AA4}" srcId="{FDE9D5B2-4161-4953-A959-FC2F8BCECA2C}" destId="{E58D1431-7390-49C8-A016-D5DF7853E0B0}" srcOrd="2" destOrd="0" parTransId="{B07C20B4-1A83-4D48-9709-32D83DC8E3BF}" sibTransId="{B847A0D5-62E6-4029-949D-6B09D45EB9DE}"/>
    <dgm:cxn modelId="{2AD5140D-30CA-43A4-A95D-3A92699660E8}" srcId="{FDE9D5B2-4161-4953-A959-FC2F8BCECA2C}" destId="{407FC34A-52AB-4EF6-8124-6DDD14691F49}" srcOrd="0" destOrd="0" parTransId="{880F0F9F-800C-4000-8EB9-37EE4B4334F9}" sibTransId="{FD6BB08A-D937-4C62-821F-313F547893E6}"/>
    <dgm:cxn modelId="{83BE8F45-4F05-4A69-B16C-F104ECEA7EC5}" type="presOf" srcId="{43636AB7-0B94-4B84-9112-A28CBE83DBD8}" destId="{53C6F01F-91B5-4468-8982-4F6003A0F71B}" srcOrd="0" destOrd="0" presId="urn:microsoft.com/office/officeart/2005/8/layout/hierarchy3"/>
    <dgm:cxn modelId="{A9BB29D0-A5A0-4D5D-8E81-68F13A59CE00}" type="presOf" srcId="{A8771320-8D46-4DDE-9B1E-AF379FACB97F}" destId="{2AE5DF64-94C8-421D-A53A-E6AC0805DB65}" srcOrd="0" destOrd="0" presId="urn:microsoft.com/office/officeart/2005/8/layout/hierarchy3"/>
    <dgm:cxn modelId="{CEAF2D39-50C5-4DDC-8EF1-007E827B9E45}" srcId="{E58D1431-7390-49C8-A016-D5DF7853E0B0}" destId="{7E5A6F2E-C96A-4BE0-8361-D73223EAD55E}" srcOrd="0" destOrd="0" parTransId="{0E3EFF5B-32FA-4A56-9662-501C85DE0C63}" sibTransId="{5AF272A8-6AFA-470D-98D6-93B609270781}"/>
    <dgm:cxn modelId="{AD99240C-4B92-4824-BDB2-5AE0E227B828}" type="presOf" srcId="{159ABE00-24AA-45A3-9C4A-6E0DEE4CC162}" destId="{4F684C82-26AE-46C5-B87F-4D58E3E854B0}" srcOrd="0" destOrd="0" presId="urn:microsoft.com/office/officeart/2005/8/layout/hierarchy3"/>
    <dgm:cxn modelId="{9C95B94F-315E-4FE3-A400-17A8DCFF0C34}" srcId="{407FC34A-52AB-4EF6-8124-6DDD14691F49}" destId="{9324F8DB-DB57-4377-8F51-55AD14B45B57}" srcOrd="0" destOrd="0" parTransId="{8A92E696-177D-49BF-A0F9-BB5316926D8E}" sibTransId="{119DCE7D-9974-4B7C-8A65-5C270AB740DE}"/>
    <dgm:cxn modelId="{84A5E0F4-938E-4FFA-805F-14D98AB89AD3}" type="presOf" srcId="{DEF88A35-8562-4C28-8C36-70DEE173AA2D}" destId="{E19984EA-A2DB-4CCA-BD6D-C5BAC49A2E40}" srcOrd="0" destOrd="0" presId="urn:microsoft.com/office/officeart/2005/8/layout/hierarchy3"/>
    <dgm:cxn modelId="{86AFE371-27DF-456E-B9D9-5971ED7BC525}" type="presOf" srcId="{2F083851-E4CB-4CB1-A4C9-DB8887E9B97A}" destId="{59998194-7997-4CE1-98B0-85DD91462654}" srcOrd="0" destOrd="2" presId="urn:microsoft.com/office/officeart/2005/8/layout/hierarchy3"/>
    <dgm:cxn modelId="{0966C08E-1F8C-4346-B5A4-240693C7DDC0}" type="presOf" srcId="{9BDE4FEF-BEAD-41A8-A480-EE02024856A5}" destId="{F597DB4C-A331-4E90-A2C4-74D4C5BD6FF6}" srcOrd="0" destOrd="0" presId="urn:microsoft.com/office/officeart/2005/8/layout/hierarchy3"/>
    <dgm:cxn modelId="{49D5B578-65BB-4B08-9E25-FCD1750F7B3C}" srcId="{FDE9D5B2-4161-4953-A959-FC2F8BCECA2C}" destId="{646265CC-3D05-4020-B738-7F49416B1AB4}" srcOrd="1" destOrd="0" parTransId="{C8BC593B-528F-4FA1-93CC-56E658BC11E8}" sibTransId="{8095D325-8987-4DDA-B86E-00BBC8A146F7}"/>
    <dgm:cxn modelId="{4A2085B8-59DB-4E58-8D34-106A00CF40E7}" type="presOf" srcId="{9324F8DB-DB57-4377-8F51-55AD14B45B57}" destId="{D7D2979D-FC73-483D-9552-544393860C68}" srcOrd="0" destOrd="0" presId="urn:microsoft.com/office/officeart/2005/8/layout/hierarchy3"/>
    <dgm:cxn modelId="{6E3168D8-EEB3-4DD7-8DFD-57F7F4B1F539}" type="presOf" srcId="{43636AB7-0B94-4B84-9112-A28CBE83DBD8}" destId="{C3025D07-5CD7-4BD9-978C-F7D0710B2C1C}" srcOrd="1" destOrd="0" presId="urn:microsoft.com/office/officeart/2005/8/layout/hierarchy3"/>
    <dgm:cxn modelId="{CC135AD7-7029-4931-807B-6D791F8513F5}" type="presOf" srcId="{DEF88A35-8562-4C28-8C36-70DEE173AA2D}" destId="{D1B06380-40E6-450D-B88F-D96E4BC5C95C}" srcOrd="1" destOrd="0" presId="urn:microsoft.com/office/officeart/2005/8/layout/hierarchy3"/>
    <dgm:cxn modelId="{7449D1B6-34DA-4F06-8162-DC988A76E6E4}" srcId="{DEF88A35-8562-4C28-8C36-70DEE173AA2D}" destId="{159ABE00-24AA-45A3-9C4A-6E0DEE4CC162}" srcOrd="0" destOrd="0" parTransId="{A8771320-8D46-4DDE-9B1E-AF379FACB97F}" sibTransId="{60E7975D-03F3-4FAF-AC89-0449C45FA2D5}"/>
    <dgm:cxn modelId="{A08C0795-953B-49D7-A1BA-0B753C6C68FE}" type="presParOf" srcId="{1D444B54-1A23-402D-B4F4-B7F012C3BC75}" destId="{EC1DD171-2C5D-4143-989E-6E78AF5ED37B}" srcOrd="0" destOrd="0" presId="urn:microsoft.com/office/officeart/2005/8/layout/hierarchy3"/>
    <dgm:cxn modelId="{F8390701-2D1F-495C-9732-055C9BDC7F2F}" type="presParOf" srcId="{EC1DD171-2C5D-4143-989E-6E78AF5ED37B}" destId="{A5248F7C-3329-4869-B761-0139CCB131E0}" srcOrd="0" destOrd="0" presId="urn:microsoft.com/office/officeart/2005/8/layout/hierarchy3"/>
    <dgm:cxn modelId="{DABACA61-FCEB-4341-85E7-C201EE391E5B}" type="presParOf" srcId="{A5248F7C-3329-4869-B761-0139CCB131E0}" destId="{217D187B-A007-43BF-B9CB-769DCC18AF65}" srcOrd="0" destOrd="0" presId="urn:microsoft.com/office/officeart/2005/8/layout/hierarchy3"/>
    <dgm:cxn modelId="{1DE2C709-84D8-4D0B-9F1A-3B2A9C0209B6}" type="presParOf" srcId="{A5248F7C-3329-4869-B761-0139CCB131E0}" destId="{72A66BDE-88D3-4D1B-A403-985C83AFF276}" srcOrd="1" destOrd="0" presId="urn:microsoft.com/office/officeart/2005/8/layout/hierarchy3"/>
    <dgm:cxn modelId="{20692191-3A40-472B-8985-4B1244A68A92}" type="presParOf" srcId="{EC1DD171-2C5D-4143-989E-6E78AF5ED37B}" destId="{145E25E7-4D6F-4B0A-8BB2-B263B1591172}" srcOrd="1" destOrd="0" presId="urn:microsoft.com/office/officeart/2005/8/layout/hierarchy3"/>
    <dgm:cxn modelId="{5FCBA065-F25D-44D9-AC15-B076A5498D74}" type="presParOf" srcId="{145E25E7-4D6F-4B0A-8BB2-B263B1591172}" destId="{942ECE96-612C-46EA-8757-E15C9311EC0E}" srcOrd="0" destOrd="0" presId="urn:microsoft.com/office/officeart/2005/8/layout/hierarchy3"/>
    <dgm:cxn modelId="{939EA048-6832-4756-AAC5-498F598E2EE2}" type="presParOf" srcId="{145E25E7-4D6F-4B0A-8BB2-B263B1591172}" destId="{D7D2979D-FC73-483D-9552-544393860C68}" srcOrd="1" destOrd="0" presId="urn:microsoft.com/office/officeart/2005/8/layout/hierarchy3"/>
    <dgm:cxn modelId="{610CF10B-C98E-4411-A0BC-53F2EF16AC44}" type="presParOf" srcId="{1D444B54-1A23-402D-B4F4-B7F012C3BC75}" destId="{CEF64FD2-2C28-4DA2-B4B7-0504BC84A3AE}" srcOrd="1" destOrd="0" presId="urn:microsoft.com/office/officeart/2005/8/layout/hierarchy3"/>
    <dgm:cxn modelId="{096AD0BE-9B3A-4A31-AFFB-979AE4D31AFB}" type="presParOf" srcId="{CEF64FD2-2C28-4DA2-B4B7-0504BC84A3AE}" destId="{63373F3C-F604-41F7-A290-3BF927B962D1}" srcOrd="0" destOrd="0" presId="urn:microsoft.com/office/officeart/2005/8/layout/hierarchy3"/>
    <dgm:cxn modelId="{24592E68-D0AE-4F29-8733-57AF60AF70EF}" type="presParOf" srcId="{63373F3C-F604-41F7-A290-3BF927B962D1}" destId="{5D786E1F-4629-43B0-8F3C-306D1461A13A}" srcOrd="0" destOrd="0" presId="urn:microsoft.com/office/officeart/2005/8/layout/hierarchy3"/>
    <dgm:cxn modelId="{9BFAFD0F-A24A-4187-98AC-BAAA3651AF60}" type="presParOf" srcId="{63373F3C-F604-41F7-A290-3BF927B962D1}" destId="{5FFC3126-4ABF-4037-852A-7B4F7CFA1F47}" srcOrd="1" destOrd="0" presId="urn:microsoft.com/office/officeart/2005/8/layout/hierarchy3"/>
    <dgm:cxn modelId="{5BB65A36-7D98-4C41-A7CE-A7026F866C80}" type="presParOf" srcId="{CEF64FD2-2C28-4DA2-B4B7-0504BC84A3AE}" destId="{F58B6FAA-1369-45FE-825C-20FF4A45A5CD}" srcOrd="1" destOrd="0" presId="urn:microsoft.com/office/officeart/2005/8/layout/hierarchy3"/>
    <dgm:cxn modelId="{98035AC5-4C25-42D9-84A8-E12D36F01E23}" type="presParOf" srcId="{F58B6FAA-1369-45FE-825C-20FF4A45A5CD}" destId="{BB7D7DA5-695C-41D7-A820-CEB97A960B46}" srcOrd="0" destOrd="0" presId="urn:microsoft.com/office/officeart/2005/8/layout/hierarchy3"/>
    <dgm:cxn modelId="{61BE77B7-6362-459C-A5D3-9ABA6EAD8ADA}" type="presParOf" srcId="{F58B6FAA-1369-45FE-825C-20FF4A45A5CD}" destId="{8D4CEF8A-01C2-434B-BB51-3B4A381CB2B3}" srcOrd="1" destOrd="0" presId="urn:microsoft.com/office/officeart/2005/8/layout/hierarchy3"/>
    <dgm:cxn modelId="{382B0770-A5ED-4BC5-965C-16F3BE8EEF94}" type="presParOf" srcId="{1D444B54-1A23-402D-B4F4-B7F012C3BC75}" destId="{CE7A8E17-281C-463B-B984-2EC0BD499469}" srcOrd="2" destOrd="0" presId="urn:microsoft.com/office/officeart/2005/8/layout/hierarchy3"/>
    <dgm:cxn modelId="{A48E870F-E29D-4B36-B6E3-F5671A8E173D}" type="presParOf" srcId="{CE7A8E17-281C-463B-B984-2EC0BD499469}" destId="{CE0DB6A9-C40D-4AAB-826B-83326E7A7B05}" srcOrd="0" destOrd="0" presId="urn:microsoft.com/office/officeart/2005/8/layout/hierarchy3"/>
    <dgm:cxn modelId="{75BC1B9A-E9C3-4A60-87D6-B6EB18B124FC}" type="presParOf" srcId="{CE0DB6A9-C40D-4AAB-826B-83326E7A7B05}" destId="{464243ED-9E01-45DC-8894-4B08A136C06F}" srcOrd="0" destOrd="0" presId="urn:microsoft.com/office/officeart/2005/8/layout/hierarchy3"/>
    <dgm:cxn modelId="{C3BD6224-303F-4438-B93B-432CE4822603}" type="presParOf" srcId="{CE0DB6A9-C40D-4AAB-826B-83326E7A7B05}" destId="{2EBF6A9E-B5F4-4442-9EA2-0A17B2BF075E}" srcOrd="1" destOrd="0" presId="urn:microsoft.com/office/officeart/2005/8/layout/hierarchy3"/>
    <dgm:cxn modelId="{7712049C-981A-4367-A001-2985251FEB71}" type="presParOf" srcId="{CE7A8E17-281C-463B-B984-2EC0BD499469}" destId="{A900F78B-ACF1-49E3-95EC-30E306283DEB}" srcOrd="1" destOrd="0" presId="urn:microsoft.com/office/officeart/2005/8/layout/hierarchy3"/>
    <dgm:cxn modelId="{26121EC5-06CB-414E-80D4-761D4F80F92C}" type="presParOf" srcId="{A900F78B-ACF1-49E3-95EC-30E306283DEB}" destId="{0565BC19-6F26-434E-8D1C-9BA4B875E80F}" srcOrd="0" destOrd="0" presId="urn:microsoft.com/office/officeart/2005/8/layout/hierarchy3"/>
    <dgm:cxn modelId="{966E9DFC-C091-48CA-9A8A-F0B723F0E956}" type="presParOf" srcId="{A900F78B-ACF1-49E3-95EC-30E306283DEB}" destId="{59998194-7997-4CE1-98B0-85DD91462654}" srcOrd="1" destOrd="0" presId="urn:microsoft.com/office/officeart/2005/8/layout/hierarchy3"/>
    <dgm:cxn modelId="{2F64BC7B-A7BC-4473-897D-ADC121832933}" type="presParOf" srcId="{1D444B54-1A23-402D-B4F4-B7F012C3BC75}" destId="{74DE2456-34D6-4B6A-9EF6-A1B87C84DF00}" srcOrd="3" destOrd="0" presId="urn:microsoft.com/office/officeart/2005/8/layout/hierarchy3"/>
    <dgm:cxn modelId="{D0907907-E091-4FBA-9103-D3375887486A}" type="presParOf" srcId="{74DE2456-34D6-4B6A-9EF6-A1B87C84DF00}" destId="{2D7255AB-99E7-419B-8081-82A0BCE524A4}" srcOrd="0" destOrd="0" presId="urn:microsoft.com/office/officeart/2005/8/layout/hierarchy3"/>
    <dgm:cxn modelId="{81A0198D-D24A-4E0D-9F43-6AFB7BD39267}" type="presParOf" srcId="{2D7255AB-99E7-419B-8081-82A0BCE524A4}" destId="{E19984EA-A2DB-4CCA-BD6D-C5BAC49A2E40}" srcOrd="0" destOrd="0" presId="urn:microsoft.com/office/officeart/2005/8/layout/hierarchy3"/>
    <dgm:cxn modelId="{D3A01B41-ADAD-49EF-A56C-6165A54DAC6A}" type="presParOf" srcId="{2D7255AB-99E7-419B-8081-82A0BCE524A4}" destId="{D1B06380-40E6-450D-B88F-D96E4BC5C95C}" srcOrd="1" destOrd="0" presId="urn:microsoft.com/office/officeart/2005/8/layout/hierarchy3"/>
    <dgm:cxn modelId="{890807D2-D1F9-44D7-9878-3F810D60A519}" type="presParOf" srcId="{74DE2456-34D6-4B6A-9EF6-A1B87C84DF00}" destId="{DE505399-FA53-4385-A55A-159B3CDEB4B5}" srcOrd="1" destOrd="0" presId="urn:microsoft.com/office/officeart/2005/8/layout/hierarchy3"/>
    <dgm:cxn modelId="{82A1569B-D2A0-4CF6-B92F-2C77FACD2090}" type="presParOf" srcId="{DE505399-FA53-4385-A55A-159B3CDEB4B5}" destId="{2AE5DF64-94C8-421D-A53A-E6AC0805DB65}" srcOrd="0" destOrd="0" presId="urn:microsoft.com/office/officeart/2005/8/layout/hierarchy3"/>
    <dgm:cxn modelId="{FA9F6A8C-37A3-4D7C-895D-8EABF7086AF2}" type="presParOf" srcId="{DE505399-FA53-4385-A55A-159B3CDEB4B5}" destId="{4F684C82-26AE-46C5-B87F-4D58E3E854B0}" srcOrd="1" destOrd="0" presId="urn:microsoft.com/office/officeart/2005/8/layout/hierarchy3"/>
    <dgm:cxn modelId="{195E487F-CCE8-48AB-BA3F-2BD88344B757}" type="presParOf" srcId="{1D444B54-1A23-402D-B4F4-B7F012C3BC75}" destId="{DB1CD2E5-BF0A-43CC-B3E3-A4AD0EF2C011}" srcOrd="4" destOrd="0" presId="urn:microsoft.com/office/officeart/2005/8/layout/hierarchy3"/>
    <dgm:cxn modelId="{C4785BF2-B021-4E35-9AF0-8F090EBC770E}" type="presParOf" srcId="{DB1CD2E5-BF0A-43CC-B3E3-A4AD0EF2C011}" destId="{59BDA352-2A7B-4102-AE75-93F12C5938A7}" srcOrd="0" destOrd="0" presId="urn:microsoft.com/office/officeart/2005/8/layout/hierarchy3"/>
    <dgm:cxn modelId="{8C8C05BE-7DBF-456E-8F2C-6946A189CFEE}" type="presParOf" srcId="{59BDA352-2A7B-4102-AE75-93F12C5938A7}" destId="{53C6F01F-91B5-4468-8982-4F6003A0F71B}" srcOrd="0" destOrd="0" presId="urn:microsoft.com/office/officeart/2005/8/layout/hierarchy3"/>
    <dgm:cxn modelId="{619FA2D7-95BA-4043-A06D-F28EC8759AB1}" type="presParOf" srcId="{59BDA352-2A7B-4102-AE75-93F12C5938A7}" destId="{C3025D07-5CD7-4BD9-978C-F7D0710B2C1C}" srcOrd="1" destOrd="0" presId="urn:microsoft.com/office/officeart/2005/8/layout/hierarchy3"/>
    <dgm:cxn modelId="{323F7C1A-867B-4D0F-B56C-E05F7B449703}" type="presParOf" srcId="{DB1CD2E5-BF0A-43CC-B3E3-A4AD0EF2C011}" destId="{3CCC67BA-7492-4F2F-B9D2-6A0DE2F58EB4}" srcOrd="1" destOrd="0" presId="urn:microsoft.com/office/officeart/2005/8/layout/hierarchy3"/>
    <dgm:cxn modelId="{413882F9-3235-4BE2-A9C8-F13D8D2EDEA6}" type="presParOf" srcId="{3CCC67BA-7492-4F2F-B9D2-6A0DE2F58EB4}" destId="{2084ECA0-3453-4A00-9C1A-62706CBD36CF}" srcOrd="0" destOrd="0" presId="urn:microsoft.com/office/officeart/2005/8/layout/hierarchy3"/>
    <dgm:cxn modelId="{FE060DDC-19D7-4869-83D9-40B2F9E3D824}" type="presParOf" srcId="{3CCC67BA-7492-4F2F-B9D2-6A0DE2F58EB4}" destId="{F597DB4C-A331-4E90-A2C4-74D4C5BD6FF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9EEB3E-0902-4269-9506-20D9910BA99B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5CC99B3-EBF5-4279-9D6E-3A25BC1DB92A}">
      <dgm:prSet phldrT="[Testo]" phldr="1"/>
      <dgm:spPr/>
      <dgm:t>
        <a:bodyPr/>
        <a:lstStyle/>
        <a:p>
          <a:endParaRPr lang="it-IT"/>
        </a:p>
      </dgm:t>
    </dgm:pt>
    <dgm:pt modelId="{E6AE6396-5C00-4628-9CEE-4EFBB125B088}" type="parTrans" cxnId="{799D8124-8EEA-48AC-ACC4-5AEDFC996E49}">
      <dgm:prSet/>
      <dgm:spPr/>
      <dgm:t>
        <a:bodyPr/>
        <a:lstStyle/>
        <a:p>
          <a:endParaRPr lang="it-IT"/>
        </a:p>
      </dgm:t>
    </dgm:pt>
    <dgm:pt modelId="{F275CC40-6C08-434F-BBEF-7C9D6FC897EE}" type="sibTrans" cxnId="{799D8124-8EEA-48AC-ACC4-5AEDFC996E49}">
      <dgm:prSet/>
      <dgm:spPr/>
      <dgm:t>
        <a:bodyPr/>
        <a:lstStyle/>
        <a:p>
          <a:endParaRPr lang="it-IT"/>
        </a:p>
      </dgm:t>
    </dgm:pt>
    <dgm:pt modelId="{B6A78E9F-904E-4811-A2CC-E440BC1266F1}" type="pres">
      <dgm:prSet presAssocID="{B69EEB3E-0902-4269-9506-20D9910BA99B}" presName="diagram" presStyleCnt="0">
        <dgm:presLayoutVars>
          <dgm:dir/>
        </dgm:presLayoutVars>
      </dgm:prSet>
      <dgm:spPr/>
      <dgm:t>
        <a:bodyPr/>
        <a:lstStyle/>
        <a:p>
          <a:endParaRPr lang="it-IT"/>
        </a:p>
      </dgm:t>
    </dgm:pt>
    <dgm:pt modelId="{AAC94572-FB72-458E-9D77-321442613E06}" type="pres">
      <dgm:prSet presAssocID="{35CC99B3-EBF5-4279-9D6E-3A25BC1DB92A}" presName="composite" presStyleCnt="0"/>
      <dgm:spPr/>
    </dgm:pt>
    <dgm:pt modelId="{F6F4DA0D-E99B-46D4-9043-0C6EC1BB8573}" type="pres">
      <dgm:prSet presAssocID="{35CC99B3-EBF5-4279-9D6E-3A25BC1DB92A}" presName="Image" presStyleLbl="bgShp" presStyleIdx="0" presStyleCnt="1"/>
      <dgm:spPr/>
    </dgm:pt>
    <dgm:pt modelId="{A27019DA-5D8E-4E5F-81DE-51B31009246B}" type="pres">
      <dgm:prSet presAssocID="{35CC99B3-EBF5-4279-9D6E-3A25BC1DB92A}" presName="Parent" presStyleLbl="node0" presStyleIdx="0" presStyleCnt="1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799D8124-8EEA-48AC-ACC4-5AEDFC996E49}" srcId="{B69EEB3E-0902-4269-9506-20D9910BA99B}" destId="{35CC99B3-EBF5-4279-9D6E-3A25BC1DB92A}" srcOrd="0" destOrd="0" parTransId="{E6AE6396-5C00-4628-9CEE-4EFBB125B088}" sibTransId="{F275CC40-6C08-434F-BBEF-7C9D6FC897EE}"/>
    <dgm:cxn modelId="{36FDA300-9FBE-4B7B-AACF-F43312DDFA03}" type="presOf" srcId="{35CC99B3-EBF5-4279-9D6E-3A25BC1DB92A}" destId="{A27019DA-5D8E-4E5F-81DE-51B31009246B}" srcOrd="0" destOrd="0" presId="urn:microsoft.com/office/officeart/2008/layout/BendingPictureCaption"/>
    <dgm:cxn modelId="{93C54F4F-EC17-4ABE-A9D5-A93BE7EF2D2F}" type="presOf" srcId="{B69EEB3E-0902-4269-9506-20D9910BA99B}" destId="{B6A78E9F-904E-4811-A2CC-E440BC1266F1}" srcOrd="0" destOrd="0" presId="urn:microsoft.com/office/officeart/2008/layout/BendingPictureCaption"/>
    <dgm:cxn modelId="{AE218654-B0D9-450D-A14E-6081210A9D50}" type="presParOf" srcId="{B6A78E9F-904E-4811-A2CC-E440BC1266F1}" destId="{AAC94572-FB72-458E-9D77-321442613E06}" srcOrd="0" destOrd="0" presId="urn:microsoft.com/office/officeart/2008/layout/BendingPictureCaption"/>
    <dgm:cxn modelId="{C91B94AB-8AC9-4EAD-9F3C-CCBA483069CD}" type="presParOf" srcId="{AAC94572-FB72-458E-9D77-321442613E06}" destId="{F6F4DA0D-E99B-46D4-9043-0C6EC1BB8573}" srcOrd="0" destOrd="0" presId="urn:microsoft.com/office/officeart/2008/layout/BendingPictureCaption"/>
    <dgm:cxn modelId="{AB46ED21-A09A-4FF2-B54A-077E77831188}" type="presParOf" srcId="{AAC94572-FB72-458E-9D77-321442613E06}" destId="{A27019DA-5D8E-4E5F-81DE-51B31009246B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B993F0F-6664-47F3-A5AF-C34E1E458A03}" type="doc">
      <dgm:prSet loTypeId="urn:microsoft.com/office/officeart/2005/8/layout/target3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DDAADFE-084B-4966-B6BC-955088563168}">
      <dgm:prSet custT="1"/>
      <dgm:spPr/>
      <dgm:t>
        <a:bodyPr/>
        <a:lstStyle/>
        <a:p>
          <a:pPr rtl="0"/>
          <a:r>
            <a:rPr lang="it-IT" sz="1800" b="1" dirty="0" smtClean="0"/>
            <a:t>Varianti migliorative:</a:t>
          </a:r>
          <a:endParaRPr lang="it-IT" sz="1800" dirty="0"/>
        </a:p>
      </dgm:t>
    </dgm:pt>
    <dgm:pt modelId="{64411D31-A1F0-466F-B330-8AB74F30FFCF}" type="parTrans" cxnId="{483DD5AF-2E41-444E-A76C-9BC7F8A3319A}">
      <dgm:prSet/>
      <dgm:spPr/>
      <dgm:t>
        <a:bodyPr/>
        <a:lstStyle/>
        <a:p>
          <a:endParaRPr lang="it-IT"/>
        </a:p>
      </dgm:t>
    </dgm:pt>
    <dgm:pt modelId="{832E4E9D-7AAA-42EB-9F69-69A058A10ECE}" type="sibTrans" cxnId="{483DD5AF-2E41-444E-A76C-9BC7F8A3319A}">
      <dgm:prSet/>
      <dgm:spPr/>
      <dgm:t>
        <a:bodyPr/>
        <a:lstStyle/>
        <a:p>
          <a:endParaRPr lang="it-IT"/>
        </a:p>
      </dgm:t>
    </dgm:pt>
    <dgm:pt modelId="{DF1BB10C-6675-45CA-82BB-1D41A275ABDD}">
      <dgm:prSet custT="1"/>
      <dgm:spPr/>
      <dgm:t>
        <a:bodyPr/>
        <a:lstStyle/>
        <a:p>
          <a:pPr rtl="0"/>
          <a:r>
            <a:rPr lang="it-IT" sz="1800" b="1" dirty="0" smtClean="0"/>
            <a:t>Proposte dell’esecutore:</a:t>
          </a:r>
          <a:endParaRPr lang="it-IT" sz="1800" dirty="0"/>
        </a:p>
      </dgm:t>
    </dgm:pt>
    <dgm:pt modelId="{AC869809-3AD7-46CB-B7F5-04E714FE33D0}" type="parTrans" cxnId="{0D3EECB0-33DF-4DD9-B1B9-F19E738ACFF4}">
      <dgm:prSet/>
      <dgm:spPr/>
      <dgm:t>
        <a:bodyPr/>
        <a:lstStyle/>
        <a:p>
          <a:endParaRPr lang="it-IT"/>
        </a:p>
      </dgm:t>
    </dgm:pt>
    <dgm:pt modelId="{B2BD6FF6-3E21-4C9C-AF3C-4576C8F7DDC7}" type="sibTrans" cxnId="{0D3EECB0-33DF-4DD9-B1B9-F19E738ACFF4}">
      <dgm:prSet/>
      <dgm:spPr/>
      <dgm:t>
        <a:bodyPr/>
        <a:lstStyle/>
        <a:p>
          <a:endParaRPr lang="it-IT"/>
        </a:p>
      </dgm:t>
    </dgm:pt>
    <dgm:pt modelId="{96957EB4-78BA-4105-97F5-A86F41E8AEA8}">
      <dgm:prSet custT="1"/>
      <dgm:spPr/>
      <dgm:t>
        <a:bodyPr/>
        <a:lstStyle/>
        <a:p>
          <a:pPr rtl="0"/>
          <a:r>
            <a:rPr lang="it-IT" sz="1400" dirty="0" smtClean="0"/>
            <a:t>L’esecutore può proporre varianti che migliorano il progetto, senza ridurre prestazioni o tempi, e con parere del direttore.</a:t>
          </a:r>
          <a:endParaRPr lang="it-IT" sz="1400" dirty="0"/>
        </a:p>
      </dgm:t>
    </dgm:pt>
    <dgm:pt modelId="{6C757E9E-A64A-413A-ABFB-B943036D606D}" type="parTrans" cxnId="{8EF81B13-3F25-4DF0-919A-BE8A4ADEFA73}">
      <dgm:prSet/>
      <dgm:spPr/>
      <dgm:t>
        <a:bodyPr/>
        <a:lstStyle/>
        <a:p>
          <a:endParaRPr lang="it-IT"/>
        </a:p>
      </dgm:t>
    </dgm:pt>
    <dgm:pt modelId="{25CA4400-81C5-40C4-B6CE-6D20E86DF98F}" type="sibTrans" cxnId="{8EF81B13-3F25-4DF0-919A-BE8A4ADEFA73}">
      <dgm:prSet/>
      <dgm:spPr/>
      <dgm:t>
        <a:bodyPr/>
        <a:lstStyle/>
        <a:p>
          <a:endParaRPr lang="it-IT"/>
        </a:p>
      </dgm:t>
    </dgm:pt>
    <dgm:pt modelId="{B227FD60-FD2D-41CF-A9E6-4241349473C6}" type="pres">
      <dgm:prSet presAssocID="{BB993F0F-6664-47F3-A5AF-C34E1E458A03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BD5837C3-DF5F-43B8-B4D9-4445605130FC}" type="pres">
      <dgm:prSet presAssocID="{3DDAADFE-084B-4966-B6BC-955088563168}" presName="circle1" presStyleLbl="node1" presStyleIdx="0" presStyleCnt="2"/>
      <dgm:spPr/>
    </dgm:pt>
    <dgm:pt modelId="{6B7C9298-EEE6-4215-96A0-68FB78742291}" type="pres">
      <dgm:prSet presAssocID="{3DDAADFE-084B-4966-B6BC-955088563168}" presName="space" presStyleCnt="0"/>
      <dgm:spPr/>
    </dgm:pt>
    <dgm:pt modelId="{EA63A515-FC86-46BD-ABB2-1779D0C07B11}" type="pres">
      <dgm:prSet presAssocID="{3DDAADFE-084B-4966-B6BC-955088563168}" presName="rect1" presStyleLbl="alignAcc1" presStyleIdx="0" presStyleCnt="2"/>
      <dgm:spPr/>
      <dgm:t>
        <a:bodyPr/>
        <a:lstStyle/>
        <a:p>
          <a:endParaRPr lang="it-IT"/>
        </a:p>
      </dgm:t>
    </dgm:pt>
    <dgm:pt modelId="{8A8E5808-9B1F-4B3E-A24B-7CC8D618120C}" type="pres">
      <dgm:prSet presAssocID="{DF1BB10C-6675-45CA-82BB-1D41A275ABDD}" presName="vertSpace2" presStyleLbl="node1" presStyleIdx="0" presStyleCnt="2"/>
      <dgm:spPr/>
    </dgm:pt>
    <dgm:pt modelId="{4B8CEF1E-C740-4987-9AC2-2EE9672D1B53}" type="pres">
      <dgm:prSet presAssocID="{DF1BB10C-6675-45CA-82BB-1D41A275ABDD}" presName="circle2" presStyleLbl="node1" presStyleIdx="1" presStyleCnt="2"/>
      <dgm:spPr/>
    </dgm:pt>
    <dgm:pt modelId="{D4DB54A9-C20B-4BC3-909F-14E831D1E26D}" type="pres">
      <dgm:prSet presAssocID="{DF1BB10C-6675-45CA-82BB-1D41A275ABDD}" presName="rect2" presStyleLbl="alignAcc1" presStyleIdx="1" presStyleCnt="2"/>
      <dgm:spPr/>
      <dgm:t>
        <a:bodyPr/>
        <a:lstStyle/>
        <a:p>
          <a:endParaRPr lang="it-IT"/>
        </a:p>
      </dgm:t>
    </dgm:pt>
    <dgm:pt modelId="{25E1F4F2-A559-44F5-993C-5A9DD5F74EE8}" type="pres">
      <dgm:prSet presAssocID="{3DDAADFE-084B-4966-B6BC-955088563168}" presName="rect1ParTx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DCC6EFA-E1B7-44F6-A2BF-59A98D9902FA}" type="pres">
      <dgm:prSet presAssocID="{3DDAADFE-084B-4966-B6BC-955088563168}" presName="rect1ChTx" presStyleLbl="alignAcc1" presStyleIdx="1" presStyleCnt="2">
        <dgm:presLayoutVars>
          <dgm:bulletEnabled val="1"/>
        </dgm:presLayoutVars>
      </dgm:prSet>
      <dgm:spPr/>
    </dgm:pt>
    <dgm:pt modelId="{B53BDE71-2567-42E2-8165-2816EB3B4D4A}" type="pres">
      <dgm:prSet presAssocID="{DF1BB10C-6675-45CA-82BB-1D41A275ABDD}" presName="rect2ParTx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7D4484E-26AB-4C22-AE55-FAE57A770F18}" type="pres">
      <dgm:prSet presAssocID="{DF1BB10C-6675-45CA-82BB-1D41A275ABDD}" presName="rect2ChTx" presStyleLbl="alignAcc1" presStyleIdx="1" presStyleCnt="2" custScaleX="13138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AFAC1034-11CC-47C6-B661-A9E2DE4EB349}" type="presOf" srcId="{3DDAADFE-084B-4966-B6BC-955088563168}" destId="{EA63A515-FC86-46BD-ABB2-1779D0C07B11}" srcOrd="0" destOrd="0" presId="urn:microsoft.com/office/officeart/2005/8/layout/target3"/>
    <dgm:cxn modelId="{DB0C48EB-E85F-485C-BFF7-9521A34CFD30}" type="presOf" srcId="{96957EB4-78BA-4105-97F5-A86F41E8AEA8}" destId="{A7D4484E-26AB-4C22-AE55-FAE57A770F18}" srcOrd="0" destOrd="0" presId="urn:microsoft.com/office/officeart/2005/8/layout/target3"/>
    <dgm:cxn modelId="{6E9DA06D-1E99-4DAC-BF22-13250B37E19D}" type="presOf" srcId="{DF1BB10C-6675-45CA-82BB-1D41A275ABDD}" destId="{B53BDE71-2567-42E2-8165-2816EB3B4D4A}" srcOrd="1" destOrd="0" presId="urn:microsoft.com/office/officeart/2005/8/layout/target3"/>
    <dgm:cxn modelId="{DD7BFE18-9C81-4A6E-A5D6-FABB2E267806}" type="presOf" srcId="{DF1BB10C-6675-45CA-82BB-1D41A275ABDD}" destId="{D4DB54A9-C20B-4BC3-909F-14E831D1E26D}" srcOrd="0" destOrd="0" presId="urn:microsoft.com/office/officeart/2005/8/layout/target3"/>
    <dgm:cxn modelId="{483DD5AF-2E41-444E-A76C-9BC7F8A3319A}" srcId="{BB993F0F-6664-47F3-A5AF-C34E1E458A03}" destId="{3DDAADFE-084B-4966-B6BC-955088563168}" srcOrd="0" destOrd="0" parTransId="{64411D31-A1F0-466F-B330-8AB74F30FFCF}" sibTransId="{832E4E9D-7AAA-42EB-9F69-69A058A10ECE}"/>
    <dgm:cxn modelId="{F02FFB8D-8766-4A05-9909-45C0459125AE}" type="presOf" srcId="{BB993F0F-6664-47F3-A5AF-C34E1E458A03}" destId="{B227FD60-FD2D-41CF-A9E6-4241349473C6}" srcOrd="0" destOrd="0" presId="urn:microsoft.com/office/officeart/2005/8/layout/target3"/>
    <dgm:cxn modelId="{8EF81B13-3F25-4DF0-919A-BE8A4ADEFA73}" srcId="{DF1BB10C-6675-45CA-82BB-1D41A275ABDD}" destId="{96957EB4-78BA-4105-97F5-A86F41E8AEA8}" srcOrd="0" destOrd="0" parTransId="{6C757E9E-A64A-413A-ABFB-B943036D606D}" sibTransId="{25CA4400-81C5-40C4-B6CE-6D20E86DF98F}"/>
    <dgm:cxn modelId="{FC9409AD-B2EA-42C3-A1BC-CE9475A7E93F}" type="presOf" srcId="{3DDAADFE-084B-4966-B6BC-955088563168}" destId="{25E1F4F2-A559-44F5-993C-5A9DD5F74EE8}" srcOrd="1" destOrd="0" presId="urn:microsoft.com/office/officeart/2005/8/layout/target3"/>
    <dgm:cxn modelId="{0D3EECB0-33DF-4DD9-B1B9-F19E738ACFF4}" srcId="{BB993F0F-6664-47F3-A5AF-C34E1E458A03}" destId="{DF1BB10C-6675-45CA-82BB-1D41A275ABDD}" srcOrd="1" destOrd="0" parTransId="{AC869809-3AD7-46CB-B7F5-04E714FE33D0}" sibTransId="{B2BD6FF6-3E21-4C9C-AF3C-4576C8F7DDC7}"/>
    <dgm:cxn modelId="{C1C35012-766D-4427-BC90-7C44C26368B7}" type="presParOf" srcId="{B227FD60-FD2D-41CF-A9E6-4241349473C6}" destId="{BD5837C3-DF5F-43B8-B4D9-4445605130FC}" srcOrd="0" destOrd="0" presId="urn:microsoft.com/office/officeart/2005/8/layout/target3"/>
    <dgm:cxn modelId="{F4E3FD0A-FB8E-4EA5-8BA0-15D8A3F972B4}" type="presParOf" srcId="{B227FD60-FD2D-41CF-A9E6-4241349473C6}" destId="{6B7C9298-EEE6-4215-96A0-68FB78742291}" srcOrd="1" destOrd="0" presId="urn:microsoft.com/office/officeart/2005/8/layout/target3"/>
    <dgm:cxn modelId="{82346559-2E76-4F92-9809-DDAF1A30DD4D}" type="presParOf" srcId="{B227FD60-FD2D-41CF-A9E6-4241349473C6}" destId="{EA63A515-FC86-46BD-ABB2-1779D0C07B11}" srcOrd="2" destOrd="0" presId="urn:microsoft.com/office/officeart/2005/8/layout/target3"/>
    <dgm:cxn modelId="{105B600D-CDEE-40CD-8659-8897E9E045B6}" type="presParOf" srcId="{B227FD60-FD2D-41CF-A9E6-4241349473C6}" destId="{8A8E5808-9B1F-4B3E-A24B-7CC8D618120C}" srcOrd="3" destOrd="0" presId="urn:microsoft.com/office/officeart/2005/8/layout/target3"/>
    <dgm:cxn modelId="{21E57DF8-D8BD-410E-839C-BAA0C3142EE8}" type="presParOf" srcId="{B227FD60-FD2D-41CF-A9E6-4241349473C6}" destId="{4B8CEF1E-C740-4987-9AC2-2EE9672D1B53}" srcOrd="4" destOrd="0" presId="urn:microsoft.com/office/officeart/2005/8/layout/target3"/>
    <dgm:cxn modelId="{92B2530A-F212-4468-A863-762E96224938}" type="presParOf" srcId="{B227FD60-FD2D-41CF-A9E6-4241349473C6}" destId="{D4DB54A9-C20B-4BC3-909F-14E831D1E26D}" srcOrd="5" destOrd="0" presId="urn:microsoft.com/office/officeart/2005/8/layout/target3"/>
    <dgm:cxn modelId="{E4365C58-9D7A-42A4-9929-5B8BDDF7B97F}" type="presParOf" srcId="{B227FD60-FD2D-41CF-A9E6-4241349473C6}" destId="{25E1F4F2-A559-44F5-993C-5A9DD5F74EE8}" srcOrd="6" destOrd="0" presId="urn:microsoft.com/office/officeart/2005/8/layout/target3"/>
    <dgm:cxn modelId="{56DF4F56-D3ED-4676-A111-E3144207C108}" type="presParOf" srcId="{B227FD60-FD2D-41CF-A9E6-4241349473C6}" destId="{0DCC6EFA-E1B7-44F6-A2BF-59A98D9902FA}" srcOrd="7" destOrd="0" presId="urn:microsoft.com/office/officeart/2005/8/layout/target3"/>
    <dgm:cxn modelId="{D70AE31F-6B91-4F4B-9B39-ACCA9FBE9F67}" type="presParOf" srcId="{B227FD60-FD2D-41CF-A9E6-4241349473C6}" destId="{B53BDE71-2567-42E2-8165-2816EB3B4D4A}" srcOrd="8" destOrd="0" presId="urn:microsoft.com/office/officeart/2005/8/layout/target3"/>
    <dgm:cxn modelId="{4BA933F9-0217-481D-B98D-802CCE620B41}" type="presParOf" srcId="{B227FD60-FD2D-41CF-A9E6-4241349473C6}" destId="{A7D4484E-26AB-4C22-AE55-FAE57A770F18}" srcOrd="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35F6B2E-BA5F-4ADE-827A-75D72CC49371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BABAD0A0-C4D2-4BD3-9CCF-FF48A771AF50}">
      <dgm:prSet custT="1"/>
      <dgm:spPr/>
      <dgm:t>
        <a:bodyPr/>
        <a:lstStyle/>
        <a:p>
          <a:pPr rtl="0"/>
          <a:r>
            <a:rPr lang="it-IT" sz="1800" b="1" dirty="0" smtClean="0"/>
            <a:t>Comunicazioni sulle modifiche:</a:t>
          </a:r>
          <a:endParaRPr lang="it-IT" sz="1800" dirty="0"/>
        </a:p>
      </dgm:t>
    </dgm:pt>
    <dgm:pt modelId="{222E0D0C-02C0-4C19-9765-AFC95D4FF897}" type="parTrans" cxnId="{22D5E7F8-EC57-40E8-A448-36AC3F6B736F}">
      <dgm:prSet/>
      <dgm:spPr/>
      <dgm:t>
        <a:bodyPr/>
        <a:lstStyle/>
        <a:p>
          <a:endParaRPr lang="it-IT"/>
        </a:p>
      </dgm:t>
    </dgm:pt>
    <dgm:pt modelId="{AC9B5780-B529-49EF-91CE-0D33C77A6F83}" type="sibTrans" cxnId="{22D5E7F8-EC57-40E8-A448-36AC3F6B736F}">
      <dgm:prSet/>
      <dgm:spPr/>
      <dgm:t>
        <a:bodyPr/>
        <a:lstStyle/>
        <a:p>
          <a:endParaRPr lang="it-IT"/>
        </a:p>
      </dgm:t>
    </dgm:pt>
    <dgm:pt modelId="{390BFBBA-64A6-42DD-A526-CFE8DEA09930}">
      <dgm:prSet custT="1"/>
      <dgm:spPr/>
      <dgm:t>
        <a:bodyPr/>
        <a:lstStyle/>
        <a:p>
          <a:pPr rtl="0"/>
          <a:r>
            <a:rPr lang="it-IT" sz="1600" dirty="0" smtClean="0"/>
            <a:t>Le modificazioni contrattuali devono essere trasmesse all'ANAC (Autorità Nazionale Anticorruzione) e pubblicate su “Amministrazione trasparente”.</a:t>
          </a:r>
          <a:endParaRPr lang="it-IT" sz="1600" dirty="0"/>
        </a:p>
      </dgm:t>
    </dgm:pt>
    <dgm:pt modelId="{F0507D61-E99E-4AA4-855D-520A11D7EFCA}" type="parTrans" cxnId="{5512A0F4-6EF9-4912-A6E8-05840EFB0BFE}">
      <dgm:prSet/>
      <dgm:spPr/>
      <dgm:t>
        <a:bodyPr/>
        <a:lstStyle/>
        <a:p>
          <a:endParaRPr lang="it-IT"/>
        </a:p>
      </dgm:t>
    </dgm:pt>
    <dgm:pt modelId="{6D7EF8AF-C05F-493F-9DF0-6D42574064BD}" type="sibTrans" cxnId="{5512A0F4-6EF9-4912-A6E8-05840EFB0BFE}">
      <dgm:prSet/>
      <dgm:spPr/>
      <dgm:t>
        <a:bodyPr/>
        <a:lstStyle/>
        <a:p>
          <a:endParaRPr lang="it-IT"/>
        </a:p>
      </dgm:t>
    </dgm:pt>
    <dgm:pt modelId="{7C97238B-66D1-4260-88AB-DC8896C98F9D}">
      <dgm:prSet custT="1"/>
      <dgm:spPr/>
      <dgm:t>
        <a:bodyPr/>
        <a:lstStyle/>
        <a:p>
          <a:pPr rtl="0"/>
          <a:r>
            <a:rPr lang="it-IT" sz="1800" b="1" dirty="0" smtClean="0"/>
            <a:t>Grandi contratti pubblici:</a:t>
          </a:r>
          <a:endParaRPr lang="it-IT" sz="1800" dirty="0"/>
        </a:p>
      </dgm:t>
    </dgm:pt>
    <dgm:pt modelId="{58E3A790-C836-484E-91DB-7D0F957DB1DE}" type="parTrans" cxnId="{54D43192-797A-45BA-8BFD-DBCCF956D0EC}">
      <dgm:prSet/>
      <dgm:spPr/>
      <dgm:t>
        <a:bodyPr/>
        <a:lstStyle/>
        <a:p>
          <a:endParaRPr lang="it-IT"/>
        </a:p>
      </dgm:t>
    </dgm:pt>
    <dgm:pt modelId="{7DADACA2-774C-4DB9-ACAB-4F240EC94109}" type="sibTrans" cxnId="{54D43192-797A-45BA-8BFD-DBCCF956D0EC}">
      <dgm:prSet/>
      <dgm:spPr/>
      <dgm:t>
        <a:bodyPr/>
        <a:lstStyle/>
        <a:p>
          <a:endParaRPr lang="it-IT"/>
        </a:p>
      </dgm:t>
    </dgm:pt>
    <dgm:pt modelId="{90B05D4A-DDB5-4EBA-A43C-7B56C27F1ECE}">
      <dgm:prSet custT="1"/>
      <dgm:spPr/>
      <dgm:t>
        <a:bodyPr/>
        <a:lstStyle/>
        <a:p>
          <a:pPr rtl="0"/>
          <a:r>
            <a:rPr lang="it-IT" sz="1600" dirty="0" smtClean="0"/>
            <a:t>Per varianti che superano il 10% dell’importo originario, sono richiesti la trasmissione del progetto esecutivo, la validazione e una relazione del RUP all’ANAC.</a:t>
          </a:r>
          <a:endParaRPr lang="it-IT" sz="1600" dirty="0"/>
        </a:p>
      </dgm:t>
    </dgm:pt>
    <dgm:pt modelId="{E9D587C6-9121-4247-BAD3-D57FA365A5C5}" type="parTrans" cxnId="{B1ACEDD3-B2D3-49C2-914A-82FBBB08A30F}">
      <dgm:prSet/>
      <dgm:spPr/>
      <dgm:t>
        <a:bodyPr/>
        <a:lstStyle/>
        <a:p>
          <a:endParaRPr lang="it-IT"/>
        </a:p>
      </dgm:t>
    </dgm:pt>
    <dgm:pt modelId="{795C16DB-33D8-4A74-B6D5-922062989BF9}" type="sibTrans" cxnId="{B1ACEDD3-B2D3-49C2-914A-82FBBB08A30F}">
      <dgm:prSet/>
      <dgm:spPr/>
      <dgm:t>
        <a:bodyPr/>
        <a:lstStyle/>
        <a:p>
          <a:endParaRPr lang="it-IT"/>
        </a:p>
      </dgm:t>
    </dgm:pt>
    <dgm:pt modelId="{5F34F18B-242D-4243-9536-B230291FE2F7}" type="pres">
      <dgm:prSet presAssocID="{F35F6B2E-BA5F-4ADE-827A-75D72CC4937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0A160B81-B694-41AC-B6AC-C6004514FD59}" type="pres">
      <dgm:prSet presAssocID="{BABAD0A0-C4D2-4BD3-9CCF-FF48A771AF50}" presName="linNode" presStyleCnt="0"/>
      <dgm:spPr/>
    </dgm:pt>
    <dgm:pt modelId="{F3C2EC8C-4B67-4790-A475-19896C0123C6}" type="pres">
      <dgm:prSet presAssocID="{BABAD0A0-C4D2-4BD3-9CCF-FF48A771AF50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62E938E-C2B1-4DC4-AA7D-B8F9AAA537B7}" type="pres">
      <dgm:prSet presAssocID="{BABAD0A0-C4D2-4BD3-9CCF-FF48A771AF50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110BB50-2779-4974-BC76-63DB771EDCCC}" type="pres">
      <dgm:prSet presAssocID="{AC9B5780-B529-49EF-91CE-0D33C77A6F83}" presName="sp" presStyleCnt="0"/>
      <dgm:spPr/>
    </dgm:pt>
    <dgm:pt modelId="{22E2BF21-2253-405E-9F55-734423643474}" type="pres">
      <dgm:prSet presAssocID="{7C97238B-66D1-4260-88AB-DC8896C98F9D}" presName="linNode" presStyleCnt="0"/>
      <dgm:spPr/>
    </dgm:pt>
    <dgm:pt modelId="{E7D2EEF8-75CE-4D5C-854E-4CAA7174A9A6}" type="pres">
      <dgm:prSet presAssocID="{7C97238B-66D1-4260-88AB-DC8896C98F9D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B6DEE43-1C60-4516-87D0-EE75BDA7B1F5}" type="pres">
      <dgm:prSet presAssocID="{7C97238B-66D1-4260-88AB-DC8896C98F9D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512A0F4-6EF9-4912-A6E8-05840EFB0BFE}" srcId="{BABAD0A0-C4D2-4BD3-9CCF-FF48A771AF50}" destId="{390BFBBA-64A6-42DD-A526-CFE8DEA09930}" srcOrd="0" destOrd="0" parTransId="{F0507D61-E99E-4AA4-855D-520A11D7EFCA}" sibTransId="{6D7EF8AF-C05F-493F-9DF0-6D42574064BD}"/>
    <dgm:cxn modelId="{138B5DB1-0534-4953-8D90-141527CBA361}" type="presOf" srcId="{390BFBBA-64A6-42DD-A526-CFE8DEA09930}" destId="{A62E938E-C2B1-4DC4-AA7D-B8F9AAA537B7}" srcOrd="0" destOrd="0" presId="urn:microsoft.com/office/officeart/2005/8/layout/vList5"/>
    <dgm:cxn modelId="{54D43192-797A-45BA-8BFD-DBCCF956D0EC}" srcId="{F35F6B2E-BA5F-4ADE-827A-75D72CC49371}" destId="{7C97238B-66D1-4260-88AB-DC8896C98F9D}" srcOrd="1" destOrd="0" parTransId="{58E3A790-C836-484E-91DB-7D0F957DB1DE}" sibTransId="{7DADACA2-774C-4DB9-ACAB-4F240EC94109}"/>
    <dgm:cxn modelId="{011C41D8-6FFE-4F77-9D27-AB83021B57B7}" type="presOf" srcId="{90B05D4A-DDB5-4EBA-A43C-7B56C27F1ECE}" destId="{3B6DEE43-1C60-4516-87D0-EE75BDA7B1F5}" srcOrd="0" destOrd="0" presId="urn:microsoft.com/office/officeart/2005/8/layout/vList5"/>
    <dgm:cxn modelId="{A071FAE7-25EF-4E05-B8F2-5054BD6A17C9}" type="presOf" srcId="{7C97238B-66D1-4260-88AB-DC8896C98F9D}" destId="{E7D2EEF8-75CE-4D5C-854E-4CAA7174A9A6}" srcOrd="0" destOrd="0" presId="urn:microsoft.com/office/officeart/2005/8/layout/vList5"/>
    <dgm:cxn modelId="{22D5E7F8-EC57-40E8-A448-36AC3F6B736F}" srcId="{F35F6B2E-BA5F-4ADE-827A-75D72CC49371}" destId="{BABAD0A0-C4D2-4BD3-9CCF-FF48A771AF50}" srcOrd="0" destOrd="0" parTransId="{222E0D0C-02C0-4C19-9765-AFC95D4FF897}" sibTransId="{AC9B5780-B529-49EF-91CE-0D33C77A6F83}"/>
    <dgm:cxn modelId="{54D7F038-DB95-4A8E-B828-1D6244B73DE1}" type="presOf" srcId="{F35F6B2E-BA5F-4ADE-827A-75D72CC49371}" destId="{5F34F18B-242D-4243-9536-B230291FE2F7}" srcOrd="0" destOrd="0" presId="urn:microsoft.com/office/officeart/2005/8/layout/vList5"/>
    <dgm:cxn modelId="{522942EB-3D49-4831-B746-236463B315AC}" type="presOf" srcId="{BABAD0A0-C4D2-4BD3-9CCF-FF48A771AF50}" destId="{F3C2EC8C-4B67-4790-A475-19896C0123C6}" srcOrd="0" destOrd="0" presId="urn:microsoft.com/office/officeart/2005/8/layout/vList5"/>
    <dgm:cxn modelId="{B1ACEDD3-B2D3-49C2-914A-82FBBB08A30F}" srcId="{7C97238B-66D1-4260-88AB-DC8896C98F9D}" destId="{90B05D4A-DDB5-4EBA-A43C-7B56C27F1ECE}" srcOrd="0" destOrd="0" parTransId="{E9D587C6-9121-4247-BAD3-D57FA365A5C5}" sibTransId="{795C16DB-33D8-4A74-B6D5-922062989BF9}"/>
    <dgm:cxn modelId="{6E2F67F2-A14C-4E94-A419-89EB6ACCBCEF}" type="presParOf" srcId="{5F34F18B-242D-4243-9536-B230291FE2F7}" destId="{0A160B81-B694-41AC-B6AC-C6004514FD59}" srcOrd="0" destOrd="0" presId="urn:microsoft.com/office/officeart/2005/8/layout/vList5"/>
    <dgm:cxn modelId="{B8289C9C-49FD-4CF4-8117-50AC8991FCE2}" type="presParOf" srcId="{0A160B81-B694-41AC-B6AC-C6004514FD59}" destId="{F3C2EC8C-4B67-4790-A475-19896C0123C6}" srcOrd="0" destOrd="0" presId="urn:microsoft.com/office/officeart/2005/8/layout/vList5"/>
    <dgm:cxn modelId="{D389B4BE-B84E-4B31-BCF8-298F10ABC0D3}" type="presParOf" srcId="{0A160B81-B694-41AC-B6AC-C6004514FD59}" destId="{A62E938E-C2B1-4DC4-AA7D-B8F9AAA537B7}" srcOrd="1" destOrd="0" presId="urn:microsoft.com/office/officeart/2005/8/layout/vList5"/>
    <dgm:cxn modelId="{4B6F470E-861B-4992-ABF6-FFEC9485C5C2}" type="presParOf" srcId="{5F34F18B-242D-4243-9536-B230291FE2F7}" destId="{6110BB50-2779-4974-BC76-63DB771EDCCC}" srcOrd="1" destOrd="0" presId="urn:microsoft.com/office/officeart/2005/8/layout/vList5"/>
    <dgm:cxn modelId="{33DC4457-9F9E-4448-8F4C-D8232EF53A63}" type="presParOf" srcId="{5F34F18B-242D-4243-9536-B230291FE2F7}" destId="{22E2BF21-2253-405E-9F55-734423643474}" srcOrd="2" destOrd="0" presId="urn:microsoft.com/office/officeart/2005/8/layout/vList5"/>
    <dgm:cxn modelId="{90A28325-7EB0-486B-B82F-A3C79936B57C}" type="presParOf" srcId="{22E2BF21-2253-405E-9F55-734423643474}" destId="{E7D2EEF8-75CE-4D5C-854E-4CAA7174A9A6}" srcOrd="0" destOrd="0" presId="urn:microsoft.com/office/officeart/2005/8/layout/vList5"/>
    <dgm:cxn modelId="{9F665807-2E0C-452A-AA63-6B012FE1567C}" type="presParOf" srcId="{22E2BF21-2253-405E-9F55-734423643474}" destId="{3B6DEE43-1C60-4516-87D0-EE75BDA7B1F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C09D1009-0EA0-496F-9A33-34601EA8E3B8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ECEAD1F4-0D2C-4A9C-A00A-88F06E10721B}">
      <dgm:prSet/>
      <dgm:spPr/>
      <dgm:t>
        <a:bodyPr/>
        <a:lstStyle/>
        <a:p>
          <a:pPr rtl="0"/>
          <a:r>
            <a:rPr lang="it-IT" b="1" smtClean="0"/>
            <a:t>Comunicazioni e obblighi verso ANAC:</a:t>
          </a:r>
          <a:endParaRPr lang="it-IT"/>
        </a:p>
      </dgm:t>
    </dgm:pt>
    <dgm:pt modelId="{F60902F5-2AAB-4263-B41A-4D013B03EE2E}" type="parTrans" cxnId="{0D860A6B-AB53-4617-8384-1C15619F6F2B}">
      <dgm:prSet/>
      <dgm:spPr/>
      <dgm:t>
        <a:bodyPr/>
        <a:lstStyle/>
        <a:p>
          <a:endParaRPr lang="it-IT"/>
        </a:p>
      </dgm:t>
    </dgm:pt>
    <dgm:pt modelId="{3934AB2B-D76B-4AA1-9FB4-9F3250F97E12}" type="sibTrans" cxnId="{0D860A6B-AB53-4617-8384-1C15619F6F2B}">
      <dgm:prSet/>
      <dgm:spPr/>
      <dgm:t>
        <a:bodyPr/>
        <a:lstStyle/>
        <a:p>
          <a:endParaRPr lang="it-IT"/>
        </a:p>
      </dgm:t>
    </dgm:pt>
    <dgm:pt modelId="{068DC8A4-35A4-4F45-B1EF-EBF696CD7553}" type="pres">
      <dgm:prSet presAssocID="{C09D1009-0EA0-496F-9A33-34601EA8E3B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80E6E13B-8A23-4CF7-B7CA-D5DB220B9EE6}" type="pres">
      <dgm:prSet presAssocID="{ECEAD1F4-0D2C-4A9C-A00A-88F06E10721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D860A6B-AB53-4617-8384-1C15619F6F2B}" srcId="{C09D1009-0EA0-496F-9A33-34601EA8E3B8}" destId="{ECEAD1F4-0D2C-4A9C-A00A-88F06E10721B}" srcOrd="0" destOrd="0" parTransId="{F60902F5-2AAB-4263-B41A-4D013B03EE2E}" sibTransId="{3934AB2B-D76B-4AA1-9FB4-9F3250F97E12}"/>
    <dgm:cxn modelId="{BE22CAE6-3FA8-4AB0-B707-CC345B1B738E}" type="presOf" srcId="{C09D1009-0EA0-496F-9A33-34601EA8E3B8}" destId="{068DC8A4-35A4-4F45-B1EF-EBF696CD7553}" srcOrd="0" destOrd="0" presId="urn:microsoft.com/office/officeart/2005/8/layout/vList2"/>
    <dgm:cxn modelId="{BD6D9241-942D-46EC-987D-60682B489EBA}" type="presOf" srcId="{ECEAD1F4-0D2C-4A9C-A00A-88F06E10721B}" destId="{80E6E13B-8A23-4CF7-B7CA-D5DB220B9EE6}" srcOrd="0" destOrd="0" presId="urn:microsoft.com/office/officeart/2005/8/layout/vList2"/>
    <dgm:cxn modelId="{02C8CB84-4E74-4CA3-8D03-F2843A92DFF4}" type="presParOf" srcId="{068DC8A4-35A4-4F45-B1EF-EBF696CD7553}" destId="{80E6E13B-8A23-4CF7-B7CA-D5DB220B9EE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5EB5C41-78AA-4865-948C-CC35887BFB9F}" type="doc">
      <dgm:prSet loTypeId="urn:microsoft.com/office/officeart/2008/layout/BendingPictureCaptionList" loCatId="pictur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5F20501-6132-4FF1-B70A-049E4CCB1191}">
      <dgm:prSet phldrT="[Testo]" phldr="1"/>
      <dgm:spPr/>
      <dgm:t>
        <a:bodyPr/>
        <a:lstStyle/>
        <a:p>
          <a:endParaRPr lang="it-IT"/>
        </a:p>
      </dgm:t>
    </dgm:pt>
    <dgm:pt modelId="{05603CBD-759E-4847-BA60-59CD64D2FBFE}" type="parTrans" cxnId="{5913307E-CA87-4BBC-A9FD-513360DB51BF}">
      <dgm:prSet/>
      <dgm:spPr/>
      <dgm:t>
        <a:bodyPr/>
        <a:lstStyle/>
        <a:p>
          <a:endParaRPr lang="it-IT"/>
        </a:p>
      </dgm:t>
    </dgm:pt>
    <dgm:pt modelId="{E8014A5F-EF93-4B09-A5E4-43B52B34C79B}" type="sibTrans" cxnId="{5913307E-CA87-4BBC-A9FD-513360DB51BF}">
      <dgm:prSet/>
      <dgm:spPr/>
      <dgm:t>
        <a:bodyPr/>
        <a:lstStyle/>
        <a:p>
          <a:endParaRPr lang="it-IT"/>
        </a:p>
      </dgm:t>
    </dgm:pt>
    <dgm:pt modelId="{7225B212-15AF-461E-820B-AEE27C21D157}">
      <dgm:prSet phldrT="[Testo]" phldr="1"/>
      <dgm:spPr/>
      <dgm:t>
        <a:bodyPr/>
        <a:lstStyle/>
        <a:p>
          <a:endParaRPr lang="it-IT"/>
        </a:p>
      </dgm:t>
    </dgm:pt>
    <dgm:pt modelId="{9FC86A69-3E93-4BBD-AC77-168A17385338}" type="parTrans" cxnId="{7B5113AF-CC0C-41AA-A727-B7C7E877E315}">
      <dgm:prSet/>
      <dgm:spPr/>
      <dgm:t>
        <a:bodyPr/>
        <a:lstStyle/>
        <a:p>
          <a:endParaRPr lang="it-IT"/>
        </a:p>
      </dgm:t>
    </dgm:pt>
    <dgm:pt modelId="{C77BAA8E-2A33-4D88-8248-A4698775B195}" type="sibTrans" cxnId="{7B5113AF-CC0C-41AA-A727-B7C7E877E315}">
      <dgm:prSet/>
      <dgm:spPr/>
      <dgm:t>
        <a:bodyPr/>
        <a:lstStyle/>
        <a:p>
          <a:endParaRPr lang="it-IT"/>
        </a:p>
      </dgm:t>
    </dgm:pt>
    <dgm:pt modelId="{DBC68E52-36C8-4DC2-AD69-E126740847F3}" type="pres">
      <dgm:prSet presAssocID="{15EB5C41-78AA-4865-948C-CC35887BFB9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166BE9F6-BF71-4A6D-B451-049D9BB2307E}" type="pres">
      <dgm:prSet presAssocID="{65F20501-6132-4FF1-B70A-049E4CCB1191}" presName="composite" presStyleCnt="0"/>
      <dgm:spPr/>
    </dgm:pt>
    <dgm:pt modelId="{4E303AE5-E563-4492-9FBC-F2422BEDC3DD}" type="pres">
      <dgm:prSet presAssocID="{65F20501-6132-4FF1-B70A-049E4CCB1191}" presName="rect1" presStyleLbl="bgImgPlace1" presStyleIdx="0" presStyleCnt="2"/>
      <dgm:spPr/>
    </dgm:pt>
    <dgm:pt modelId="{52C840B9-8E28-4C3F-BFAB-81C8144B7DA0}" type="pres">
      <dgm:prSet presAssocID="{65F20501-6132-4FF1-B70A-049E4CCB1191}" presName="wedgeRectCallout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349DB7F-BC14-4D65-AB54-2593398A367E}" type="pres">
      <dgm:prSet presAssocID="{E8014A5F-EF93-4B09-A5E4-43B52B34C79B}" presName="sibTrans" presStyleCnt="0"/>
      <dgm:spPr/>
    </dgm:pt>
    <dgm:pt modelId="{C87C49A2-8A22-4D47-85EE-D9FA2D09F5BF}" type="pres">
      <dgm:prSet presAssocID="{7225B212-15AF-461E-820B-AEE27C21D157}" presName="composite" presStyleCnt="0"/>
      <dgm:spPr/>
    </dgm:pt>
    <dgm:pt modelId="{D1971B54-F456-42EC-811A-22FE0154986A}" type="pres">
      <dgm:prSet presAssocID="{7225B212-15AF-461E-820B-AEE27C21D157}" presName="rect1" presStyleLbl="bgImgPlace1" presStyleIdx="1" presStyleCnt="2"/>
      <dgm:spPr/>
    </dgm:pt>
    <dgm:pt modelId="{FB867C09-F356-4D07-93C4-85AC08266EAC}" type="pres">
      <dgm:prSet presAssocID="{7225B212-15AF-461E-820B-AEE27C21D157}" presName="wedgeRectCallout1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1F32184-C1FE-4C26-8E03-73423539E322}" type="presOf" srcId="{65F20501-6132-4FF1-B70A-049E4CCB1191}" destId="{52C840B9-8E28-4C3F-BFAB-81C8144B7DA0}" srcOrd="0" destOrd="0" presId="urn:microsoft.com/office/officeart/2008/layout/BendingPictureCaptionList"/>
    <dgm:cxn modelId="{7B5113AF-CC0C-41AA-A727-B7C7E877E315}" srcId="{15EB5C41-78AA-4865-948C-CC35887BFB9F}" destId="{7225B212-15AF-461E-820B-AEE27C21D157}" srcOrd="1" destOrd="0" parTransId="{9FC86A69-3E93-4BBD-AC77-168A17385338}" sibTransId="{C77BAA8E-2A33-4D88-8248-A4698775B195}"/>
    <dgm:cxn modelId="{6C452456-D16F-4114-A932-3F21BE21AAE4}" type="presOf" srcId="{15EB5C41-78AA-4865-948C-CC35887BFB9F}" destId="{DBC68E52-36C8-4DC2-AD69-E126740847F3}" srcOrd="0" destOrd="0" presId="urn:microsoft.com/office/officeart/2008/layout/BendingPictureCaptionList"/>
    <dgm:cxn modelId="{F105D417-AD95-4BB5-AE39-7418377D3272}" type="presOf" srcId="{7225B212-15AF-461E-820B-AEE27C21D157}" destId="{FB867C09-F356-4D07-93C4-85AC08266EAC}" srcOrd="0" destOrd="0" presId="urn:microsoft.com/office/officeart/2008/layout/BendingPictureCaptionList"/>
    <dgm:cxn modelId="{5913307E-CA87-4BBC-A9FD-513360DB51BF}" srcId="{15EB5C41-78AA-4865-948C-CC35887BFB9F}" destId="{65F20501-6132-4FF1-B70A-049E4CCB1191}" srcOrd="0" destOrd="0" parTransId="{05603CBD-759E-4847-BA60-59CD64D2FBFE}" sibTransId="{E8014A5F-EF93-4B09-A5E4-43B52B34C79B}"/>
    <dgm:cxn modelId="{24D3C12A-A6AB-4E38-A723-C4964871D4E7}" type="presParOf" srcId="{DBC68E52-36C8-4DC2-AD69-E126740847F3}" destId="{166BE9F6-BF71-4A6D-B451-049D9BB2307E}" srcOrd="0" destOrd="0" presId="urn:microsoft.com/office/officeart/2008/layout/BendingPictureCaptionList"/>
    <dgm:cxn modelId="{57549930-B0F0-4B6B-BD5B-B26470F16681}" type="presParOf" srcId="{166BE9F6-BF71-4A6D-B451-049D9BB2307E}" destId="{4E303AE5-E563-4492-9FBC-F2422BEDC3DD}" srcOrd="0" destOrd="0" presId="urn:microsoft.com/office/officeart/2008/layout/BendingPictureCaptionList"/>
    <dgm:cxn modelId="{4866FC46-54FA-40F9-9B56-7C6D4213D615}" type="presParOf" srcId="{166BE9F6-BF71-4A6D-B451-049D9BB2307E}" destId="{52C840B9-8E28-4C3F-BFAB-81C8144B7DA0}" srcOrd="1" destOrd="0" presId="urn:microsoft.com/office/officeart/2008/layout/BendingPictureCaptionList"/>
    <dgm:cxn modelId="{5E534AB3-6BE4-47C1-9103-3B80EC5C114A}" type="presParOf" srcId="{DBC68E52-36C8-4DC2-AD69-E126740847F3}" destId="{9349DB7F-BC14-4D65-AB54-2593398A367E}" srcOrd="1" destOrd="0" presId="urn:microsoft.com/office/officeart/2008/layout/BendingPictureCaptionList"/>
    <dgm:cxn modelId="{73424EDE-50B7-420F-9BDF-D7E4D23A58B6}" type="presParOf" srcId="{DBC68E52-36C8-4DC2-AD69-E126740847F3}" destId="{C87C49A2-8A22-4D47-85EE-D9FA2D09F5BF}" srcOrd="2" destOrd="0" presId="urn:microsoft.com/office/officeart/2008/layout/BendingPictureCaptionList"/>
    <dgm:cxn modelId="{67CF339A-81FE-4C0F-923D-2E1A45AE5417}" type="presParOf" srcId="{C87C49A2-8A22-4D47-85EE-D9FA2D09F5BF}" destId="{D1971B54-F456-42EC-811A-22FE0154986A}" srcOrd="0" destOrd="0" presId="urn:microsoft.com/office/officeart/2008/layout/BendingPictureCaptionList"/>
    <dgm:cxn modelId="{663A0886-9490-43F0-A0F9-B7682156779B}" type="presParOf" srcId="{C87C49A2-8A22-4D47-85EE-D9FA2D09F5BF}" destId="{FB867C09-F356-4D07-93C4-85AC08266EAC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C09D1009-0EA0-496F-9A33-34601EA8E3B8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CEAD1F4-0D2C-4A9C-A00A-88F06E10721B}">
      <dgm:prSet/>
      <dgm:spPr/>
      <dgm:t>
        <a:bodyPr/>
        <a:lstStyle/>
        <a:p>
          <a:pPr rtl="0"/>
          <a:r>
            <a:rPr lang="it-IT" b="1" dirty="0" smtClean="0"/>
            <a:t>Regole per la cessione dei crediti:</a:t>
          </a:r>
          <a:endParaRPr lang="it-IT" dirty="0"/>
        </a:p>
      </dgm:t>
    </dgm:pt>
    <dgm:pt modelId="{F60902F5-2AAB-4263-B41A-4D013B03EE2E}" type="parTrans" cxnId="{0D860A6B-AB53-4617-8384-1C15619F6F2B}">
      <dgm:prSet/>
      <dgm:spPr/>
      <dgm:t>
        <a:bodyPr/>
        <a:lstStyle/>
        <a:p>
          <a:endParaRPr lang="it-IT"/>
        </a:p>
      </dgm:t>
    </dgm:pt>
    <dgm:pt modelId="{3934AB2B-D76B-4AA1-9FB4-9F3250F97E12}" type="sibTrans" cxnId="{0D860A6B-AB53-4617-8384-1C15619F6F2B}">
      <dgm:prSet/>
      <dgm:spPr/>
      <dgm:t>
        <a:bodyPr/>
        <a:lstStyle/>
        <a:p>
          <a:endParaRPr lang="it-IT"/>
        </a:p>
      </dgm:t>
    </dgm:pt>
    <dgm:pt modelId="{068DC8A4-35A4-4F45-B1EF-EBF696CD7553}" type="pres">
      <dgm:prSet presAssocID="{C09D1009-0EA0-496F-9A33-34601EA8E3B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80E6E13B-8A23-4CF7-B7CA-D5DB220B9EE6}" type="pres">
      <dgm:prSet presAssocID="{ECEAD1F4-0D2C-4A9C-A00A-88F06E10721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D860A6B-AB53-4617-8384-1C15619F6F2B}" srcId="{C09D1009-0EA0-496F-9A33-34601EA8E3B8}" destId="{ECEAD1F4-0D2C-4A9C-A00A-88F06E10721B}" srcOrd="0" destOrd="0" parTransId="{F60902F5-2AAB-4263-B41A-4D013B03EE2E}" sibTransId="{3934AB2B-D76B-4AA1-9FB4-9F3250F97E12}"/>
    <dgm:cxn modelId="{BE22CAE6-3FA8-4AB0-B707-CC345B1B738E}" type="presOf" srcId="{C09D1009-0EA0-496F-9A33-34601EA8E3B8}" destId="{068DC8A4-35A4-4F45-B1EF-EBF696CD7553}" srcOrd="0" destOrd="0" presId="urn:microsoft.com/office/officeart/2005/8/layout/vList2"/>
    <dgm:cxn modelId="{BD6D9241-942D-46EC-987D-60682B489EBA}" type="presOf" srcId="{ECEAD1F4-0D2C-4A9C-A00A-88F06E10721B}" destId="{80E6E13B-8A23-4CF7-B7CA-D5DB220B9EE6}" srcOrd="0" destOrd="0" presId="urn:microsoft.com/office/officeart/2005/8/layout/vList2"/>
    <dgm:cxn modelId="{02C8CB84-4E74-4CA3-8D03-F2843A92DFF4}" type="presParOf" srcId="{068DC8A4-35A4-4F45-B1EF-EBF696CD7553}" destId="{80E6E13B-8A23-4CF7-B7CA-D5DB220B9EE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3AEA6627-D6F8-4494-9E87-E90E2969013D}" type="doc">
      <dgm:prSet loTypeId="urn:microsoft.com/office/officeart/2005/8/layout/vList3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C52A74A3-CA30-4660-AEEE-2B5110C6AE23}">
      <dgm:prSet/>
      <dgm:spPr/>
      <dgm:t>
        <a:bodyPr/>
        <a:lstStyle/>
        <a:p>
          <a:pPr rtl="0"/>
          <a:r>
            <a:rPr lang="it-IT" b="1" dirty="0" smtClean="0"/>
            <a:t>Opponibilità alle stazioni appaltanti:</a:t>
          </a:r>
          <a:endParaRPr lang="it-IT" dirty="0"/>
        </a:p>
      </dgm:t>
    </dgm:pt>
    <dgm:pt modelId="{2222BE50-9C02-491D-A47B-F816D6EEFC2F}" type="parTrans" cxnId="{53962882-E27E-4B8F-91E3-0FA476ACE9A5}">
      <dgm:prSet/>
      <dgm:spPr/>
      <dgm:t>
        <a:bodyPr/>
        <a:lstStyle/>
        <a:p>
          <a:endParaRPr lang="it-IT"/>
        </a:p>
      </dgm:t>
    </dgm:pt>
    <dgm:pt modelId="{7904FB5E-4F96-4F3F-BBF0-1E7CAB60C49F}" type="sibTrans" cxnId="{53962882-E27E-4B8F-91E3-0FA476ACE9A5}">
      <dgm:prSet/>
      <dgm:spPr/>
      <dgm:t>
        <a:bodyPr/>
        <a:lstStyle/>
        <a:p>
          <a:endParaRPr lang="it-IT"/>
        </a:p>
      </dgm:t>
    </dgm:pt>
    <dgm:pt modelId="{9645EF95-6061-4E33-A84E-A863263B8DDD}">
      <dgm:prSet/>
      <dgm:spPr/>
      <dgm:t>
        <a:bodyPr/>
        <a:lstStyle/>
        <a:p>
          <a:pPr rtl="0"/>
          <a:r>
            <a:rPr lang="it-IT" smtClean="0"/>
            <a:t>La cessione di crediti deve essere formalizzata tramite atto pubblico o scrittura privata autenticata e notificata alle amministrazioni debitrici.</a:t>
          </a:r>
          <a:endParaRPr lang="it-IT"/>
        </a:p>
      </dgm:t>
    </dgm:pt>
    <dgm:pt modelId="{523920E5-FEDF-4F21-BC19-E5E077E96C76}" type="parTrans" cxnId="{A8B15E7D-C5C5-487D-9304-B9F3FBC2CA69}">
      <dgm:prSet/>
      <dgm:spPr/>
      <dgm:t>
        <a:bodyPr/>
        <a:lstStyle/>
        <a:p>
          <a:endParaRPr lang="it-IT"/>
        </a:p>
      </dgm:t>
    </dgm:pt>
    <dgm:pt modelId="{D2D1FFA0-7F05-4E48-A5FA-473BE89AC495}" type="sibTrans" cxnId="{A8B15E7D-C5C5-487D-9304-B9F3FBC2CA69}">
      <dgm:prSet/>
      <dgm:spPr/>
      <dgm:t>
        <a:bodyPr/>
        <a:lstStyle/>
        <a:p>
          <a:endParaRPr lang="it-IT"/>
        </a:p>
      </dgm:t>
    </dgm:pt>
    <dgm:pt modelId="{45296F65-EB37-4FAA-9B9C-044DF122C9E6}">
      <dgm:prSet/>
      <dgm:spPr/>
      <dgm:t>
        <a:bodyPr/>
        <a:lstStyle/>
        <a:p>
          <a:pPr rtl="0"/>
          <a:r>
            <a:rPr lang="it-IT" b="1" smtClean="0"/>
            <a:t>Efficacia della cessione:</a:t>
          </a:r>
          <a:endParaRPr lang="it-IT"/>
        </a:p>
      </dgm:t>
    </dgm:pt>
    <dgm:pt modelId="{E545A8DF-35C8-44AC-BFF9-C109F8F702C5}" type="parTrans" cxnId="{8F575244-3188-4A1B-A612-6724930ABBE4}">
      <dgm:prSet/>
      <dgm:spPr/>
      <dgm:t>
        <a:bodyPr/>
        <a:lstStyle/>
        <a:p>
          <a:endParaRPr lang="it-IT"/>
        </a:p>
      </dgm:t>
    </dgm:pt>
    <dgm:pt modelId="{AF3FEDE6-BDDA-4910-BA8A-9428A6F7A8D5}" type="sibTrans" cxnId="{8F575244-3188-4A1B-A612-6724930ABBE4}">
      <dgm:prSet/>
      <dgm:spPr/>
      <dgm:t>
        <a:bodyPr/>
        <a:lstStyle/>
        <a:p>
          <a:endParaRPr lang="it-IT"/>
        </a:p>
      </dgm:t>
    </dgm:pt>
    <dgm:pt modelId="{56FCFDE6-6F20-40F2-A8F3-8E53E17DB7EF}">
      <dgm:prSet/>
      <dgm:spPr/>
      <dgm:t>
        <a:bodyPr/>
        <a:lstStyle/>
        <a:p>
          <a:pPr rtl="0"/>
          <a:r>
            <a:rPr lang="it-IT" smtClean="0"/>
            <a:t>Le cessioni sono valide e opponibili alle amministrazioni pubbliche, salvo rispetto degli obblighi di tracciabilità, se non rifiutate entro 30 giorni dalla notifica, con comunicazione al cedente e al cessionario.</a:t>
          </a:r>
          <a:endParaRPr lang="it-IT"/>
        </a:p>
      </dgm:t>
    </dgm:pt>
    <dgm:pt modelId="{C6F49CF5-01CE-4A43-A6E0-83C780A85837}" type="parTrans" cxnId="{07FC2ABE-9930-49A6-9836-48F88EE7E3D4}">
      <dgm:prSet/>
      <dgm:spPr/>
      <dgm:t>
        <a:bodyPr/>
        <a:lstStyle/>
        <a:p>
          <a:endParaRPr lang="it-IT"/>
        </a:p>
      </dgm:t>
    </dgm:pt>
    <dgm:pt modelId="{3E86F7FF-BE2F-4AD7-95F0-B41FAAF8F149}" type="sibTrans" cxnId="{07FC2ABE-9930-49A6-9836-48F88EE7E3D4}">
      <dgm:prSet/>
      <dgm:spPr/>
      <dgm:t>
        <a:bodyPr/>
        <a:lstStyle/>
        <a:p>
          <a:endParaRPr lang="it-IT"/>
        </a:p>
      </dgm:t>
    </dgm:pt>
    <dgm:pt modelId="{BE4CE8ED-2476-48A6-8E43-00FBC37D62FC}">
      <dgm:prSet/>
      <dgm:spPr/>
      <dgm:t>
        <a:bodyPr/>
        <a:lstStyle/>
        <a:p>
          <a:pPr rtl="0"/>
          <a:r>
            <a:rPr lang="it-IT" b="1" smtClean="0"/>
            <a:t>Accettazione preventiva della cessione:</a:t>
          </a:r>
          <a:endParaRPr lang="it-IT"/>
        </a:p>
      </dgm:t>
    </dgm:pt>
    <dgm:pt modelId="{E9533876-C513-4E18-AA46-4EC491D45DCE}" type="parTrans" cxnId="{F3C0CDF0-B0E7-4692-9F94-5E4F32C530A4}">
      <dgm:prSet/>
      <dgm:spPr/>
      <dgm:t>
        <a:bodyPr/>
        <a:lstStyle/>
        <a:p>
          <a:endParaRPr lang="it-IT"/>
        </a:p>
      </dgm:t>
    </dgm:pt>
    <dgm:pt modelId="{5514BDBF-6661-424C-A32D-BDDDC3783944}" type="sibTrans" cxnId="{F3C0CDF0-B0E7-4692-9F94-5E4F32C530A4}">
      <dgm:prSet/>
      <dgm:spPr/>
      <dgm:t>
        <a:bodyPr/>
        <a:lstStyle/>
        <a:p>
          <a:endParaRPr lang="it-IT"/>
        </a:p>
      </dgm:t>
    </dgm:pt>
    <dgm:pt modelId="{EFBC06BF-EEEC-4B7E-AD44-D739EF96BE76}">
      <dgm:prSet/>
      <dgm:spPr/>
      <dgm:t>
        <a:bodyPr/>
        <a:lstStyle/>
        <a:p>
          <a:pPr rtl="0"/>
          <a:r>
            <a:rPr lang="it-IT" smtClean="0"/>
            <a:t>Le amministrazioni possono accettare preventivamente la cessione di tutti o parte dei crediti mediante il contratto o un atto separato.</a:t>
          </a:r>
          <a:endParaRPr lang="it-IT"/>
        </a:p>
      </dgm:t>
    </dgm:pt>
    <dgm:pt modelId="{1D9B188A-DD7A-4220-BFEE-C80C5E49A7FA}" type="parTrans" cxnId="{A94E82BD-04C8-4322-8B2A-B0F202D189C9}">
      <dgm:prSet/>
      <dgm:spPr/>
      <dgm:t>
        <a:bodyPr/>
        <a:lstStyle/>
        <a:p>
          <a:endParaRPr lang="it-IT"/>
        </a:p>
      </dgm:t>
    </dgm:pt>
    <dgm:pt modelId="{59E57C4A-FDEC-48B6-A3C0-18F14D60DF76}" type="sibTrans" cxnId="{A94E82BD-04C8-4322-8B2A-B0F202D189C9}">
      <dgm:prSet/>
      <dgm:spPr/>
      <dgm:t>
        <a:bodyPr/>
        <a:lstStyle/>
        <a:p>
          <a:endParaRPr lang="it-IT"/>
        </a:p>
      </dgm:t>
    </dgm:pt>
    <dgm:pt modelId="{1199C0A3-FB5A-46AD-9124-F3978380AEE8}" type="pres">
      <dgm:prSet presAssocID="{3AEA6627-D6F8-4494-9E87-E90E2969013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1465842E-3511-46C4-8504-FECFF3077721}" type="pres">
      <dgm:prSet presAssocID="{C52A74A3-CA30-4660-AEEE-2B5110C6AE23}" presName="composite" presStyleCnt="0"/>
      <dgm:spPr/>
    </dgm:pt>
    <dgm:pt modelId="{74A9346F-AE29-4BB6-9760-37F2D9D00A98}" type="pres">
      <dgm:prSet presAssocID="{C52A74A3-CA30-4660-AEEE-2B5110C6AE23}" presName="imgShp" presStyleLbl="fgImgPlace1" presStyleIdx="0" presStyleCnt="3"/>
      <dgm:spPr/>
    </dgm:pt>
    <dgm:pt modelId="{06403FD7-9BDF-472E-A7FF-47F34BA87B1D}" type="pres">
      <dgm:prSet presAssocID="{C52A74A3-CA30-4660-AEEE-2B5110C6AE23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09C65D1-0C1E-4FC9-8B5F-AC543BA159A6}" type="pres">
      <dgm:prSet presAssocID="{7904FB5E-4F96-4F3F-BBF0-1E7CAB60C49F}" presName="spacing" presStyleCnt="0"/>
      <dgm:spPr/>
    </dgm:pt>
    <dgm:pt modelId="{78EA5074-2542-4680-B3F0-49B2B9A1E0AD}" type="pres">
      <dgm:prSet presAssocID="{45296F65-EB37-4FAA-9B9C-044DF122C9E6}" presName="composite" presStyleCnt="0"/>
      <dgm:spPr/>
    </dgm:pt>
    <dgm:pt modelId="{98A5CC42-4ECB-4EF1-9FD9-07643C4424EC}" type="pres">
      <dgm:prSet presAssocID="{45296F65-EB37-4FAA-9B9C-044DF122C9E6}" presName="imgShp" presStyleLbl="fgImgPlace1" presStyleIdx="1" presStyleCnt="3"/>
      <dgm:spPr/>
    </dgm:pt>
    <dgm:pt modelId="{2C3ECAD2-15A8-40C4-8AA3-541F4DDF3047}" type="pres">
      <dgm:prSet presAssocID="{45296F65-EB37-4FAA-9B9C-044DF122C9E6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CC75228-7C2F-41F2-AA33-F5014B83F916}" type="pres">
      <dgm:prSet presAssocID="{AF3FEDE6-BDDA-4910-BA8A-9428A6F7A8D5}" presName="spacing" presStyleCnt="0"/>
      <dgm:spPr/>
    </dgm:pt>
    <dgm:pt modelId="{579E8560-A6E9-456A-B7E4-BE68967FB042}" type="pres">
      <dgm:prSet presAssocID="{BE4CE8ED-2476-48A6-8E43-00FBC37D62FC}" presName="composite" presStyleCnt="0"/>
      <dgm:spPr/>
    </dgm:pt>
    <dgm:pt modelId="{E9C14E6A-BD2F-464B-9750-C2A938F252E9}" type="pres">
      <dgm:prSet presAssocID="{BE4CE8ED-2476-48A6-8E43-00FBC37D62FC}" presName="imgShp" presStyleLbl="fgImgPlace1" presStyleIdx="2" presStyleCnt="3"/>
      <dgm:spPr/>
    </dgm:pt>
    <dgm:pt modelId="{30EF8CF1-708E-4E50-A072-88C711A4C7BE}" type="pres">
      <dgm:prSet presAssocID="{BE4CE8ED-2476-48A6-8E43-00FBC37D62FC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A94E82BD-04C8-4322-8B2A-B0F202D189C9}" srcId="{BE4CE8ED-2476-48A6-8E43-00FBC37D62FC}" destId="{EFBC06BF-EEEC-4B7E-AD44-D739EF96BE76}" srcOrd="0" destOrd="0" parTransId="{1D9B188A-DD7A-4220-BFEE-C80C5E49A7FA}" sibTransId="{59E57C4A-FDEC-48B6-A3C0-18F14D60DF76}"/>
    <dgm:cxn modelId="{85D74407-DDE0-4D67-8774-F7912E2C3878}" type="presOf" srcId="{9645EF95-6061-4E33-A84E-A863263B8DDD}" destId="{06403FD7-9BDF-472E-A7FF-47F34BA87B1D}" srcOrd="0" destOrd="1" presId="urn:microsoft.com/office/officeart/2005/8/layout/vList3"/>
    <dgm:cxn modelId="{8F575244-3188-4A1B-A612-6724930ABBE4}" srcId="{3AEA6627-D6F8-4494-9E87-E90E2969013D}" destId="{45296F65-EB37-4FAA-9B9C-044DF122C9E6}" srcOrd="1" destOrd="0" parTransId="{E545A8DF-35C8-44AC-BFF9-C109F8F702C5}" sibTransId="{AF3FEDE6-BDDA-4910-BA8A-9428A6F7A8D5}"/>
    <dgm:cxn modelId="{387DC188-EF63-42BE-AA8B-803BB2CC3D2A}" type="presOf" srcId="{56FCFDE6-6F20-40F2-A8F3-8E53E17DB7EF}" destId="{2C3ECAD2-15A8-40C4-8AA3-541F4DDF3047}" srcOrd="0" destOrd="1" presId="urn:microsoft.com/office/officeart/2005/8/layout/vList3"/>
    <dgm:cxn modelId="{185A474F-BF34-4B2C-97FE-9031683743F3}" type="presOf" srcId="{BE4CE8ED-2476-48A6-8E43-00FBC37D62FC}" destId="{30EF8CF1-708E-4E50-A072-88C711A4C7BE}" srcOrd="0" destOrd="0" presId="urn:microsoft.com/office/officeart/2005/8/layout/vList3"/>
    <dgm:cxn modelId="{5EEE4151-1457-4EC5-AF08-8807E59BA1FF}" type="presOf" srcId="{3AEA6627-D6F8-4494-9E87-E90E2969013D}" destId="{1199C0A3-FB5A-46AD-9124-F3978380AEE8}" srcOrd="0" destOrd="0" presId="urn:microsoft.com/office/officeart/2005/8/layout/vList3"/>
    <dgm:cxn modelId="{B2CBF65E-359E-4417-8645-91EC070BB509}" type="presOf" srcId="{C52A74A3-CA30-4660-AEEE-2B5110C6AE23}" destId="{06403FD7-9BDF-472E-A7FF-47F34BA87B1D}" srcOrd="0" destOrd="0" presId="urn:microsoft.com/office/officeart/2005/8/layout/vList3"/>
    <dgm:cxn modelId="{07FC2ABE-9930-49A6-9836-48F88EE7E3D4}" srcId="{45296F65-EB37-4FAA-9B9C-044DF122C9E6}" destId="{56FCFDE6-6F20-40F2-A8F3-8E53E17DB7EF}" srcOrd="0" destOrd="0" parTransId="{C6F49CF5-01CE-4A43-A6E0-83C780A85837}" sibTransId="{3E86F7FF-BE2F-4AD7-95F0-B41FAAF8F149}"/>
    <dgm:cxn modelId="{53962882-E27E-4B8F-91E3-0FA476ACE9A5}" srcId="{3AEA6627-D6F8-4494-9E87-E90E2969013D}" destId="{C52A74A3-CA30-4660-AEEE-2B5110C6AE23}" srcOrd="0" destOrd="0" parTransId="{2222BE50-9C02-491D-A47B-F816D6EEFC2F}" sibTransId="{7904FB5E-4F96-4F3F-BBF0-1E7CAB60C49F}"/>
    <dgm:cxn modelId="{F3C0CDF0-B0E7-4692-9F94-5E4F32C530A4}" srcId="{3AEA6627-D6F8-4494-9E87-E90E2969013D}" destId="{BE4CE8ED-2476-48A6-8E43-00FBC37D62FC}" srcOrd="2" destOrd="0" parTransId="{E9533876-C513-4E18-AA46-4EC491D45DCE}" sibTransId="{5514BDBF-6661-424C-A32D-BDDDC3783944}"/>
    <dgm:cxn modelId="{A8B15E7D-C5C5-487D-9304-B9F3FBC2CA69}" srcId="{C52A74A3-CA30-4660-AEEE-2B5110C6AE23}" destId="{9645EF95-6061-4E33-A84E-A863263B8DDD}" srcOrd="0" destOrd="0" parTransId="{523920E5-FEDF-4F21-BC19-E5E077E96C76}" sibTransId="{D2D1FFA0-7F05-4E48-A5FA-473BE89AC495}"/>
    <dgm:cxn modelId="{DF99E31C-8619-4C99-B5B8-244940DB5C8B}" type="presOf" srcId="{EFBC06BF-EEEC-4B7E-AD44-D739EF96BE76}" destId="{30EF8CF1-708E-4E50-A072-88C711A4C7BE}" srcOrd="0" destOrd="1" presId="urn:microsoft.com/office/officeart/2005/8/layout/vList3"/>
    <dgm:cxn modelId="{25F3B4C5-A998-4EAA-93E5-72BD487928F0}" type="presOf" srcId="{45296F65-EB37-4FAA-9B9C-044DF122C9E6}" destId="{2C3ECAD2-15A8-40C4-8AA3-541F4DDF3047}" srcOrd="0" destOrd="0" presId="urn:microsoft.com/office/officeart/2005/8/layout/vList3"/>
    <dgm:cxn modelId="{2EEAE0EB-CA43-461E-81DB-330B8EE4E504}" type="presParOf" srcId="{1199C0A3-FB5A-46AD-9124-F3978380AEE8}" destId="{1465842E-3511-46C4-8504-FECFF3077721}" srcOrd="0" destOrd="0" presId="urn:microsoft.com/office/officeart/2005/8/layout/vList3"/>
    <dgm:cxn modelId="{9ECA10E1-931F-421A-B78D-E05182CB7248}" type="presParOf" srcId="{1465842E-3511-46C4-8504-FECFF3077721}" destId="{74A9346F-AE29-4BB6-9760-37F2D9D00A98}" srcOrd="0" destOrd="0" presId="urn:microsoft.com/office/officeart/2005/8/layout/vList3"/>
    <dgm:cxn modelId="{CC17D65B-AEDE-4F2E-9C39-15D08400D365}" type="presParOf" srcId="{1465842E-3511-46C4-8504-FECFF3077721}" destId="{06403FD7-9BDF-472E-A7FF-47F34BA87B1D}" srcOrd="1" destOrd="0" presId="urn:microsoft.com/office/officeart/2005/8/layout/vList3"/>
    <dgm:cxn modelId="{5E57A0D1-B645-4128-850F-2B2A325D6E95}" type="presParOf" srcId="{1199C0A3-FB5A-46AD-9124-F3978380AEE8}" destId="{109C65D1-0C1E-4FC9-8B5F-AC543BA159A6}" srcOrd="1" destOrd="0" presId="urn:microsoft.com/office/officeart/2005/8/layout/vList3"/>
    <dgm:cxn modelId="{202174C4-EC2C-4D48-85FF-15CA2028BFFF}" type="presParOf" srcId="{1199C0A3-FB5A-46AD-9124-F3978380AEE8}" destId="{78EA5074-2542-4680-B3F0-49B2B9A1E0AD}" srcOrd="2" destOrd="0" presId="urn:microsoft.com/office/officeart/2005/8/layout/vList3"/>
    <dgm:cxn modelId="{C367F8BB-A164-4502-96EF-9ADFA09789EA}" type="presParOf" srcId="{78EA5074-2542-4680-B3F0-49B2B9A1E0AD}" destId="{98A5CC42-4ECB-4EF1-9FD9-07643C4424EC}" srcOrd="0" destOrd="0" presId="urn:microsoft.com/office/officeart/2005/8/layout/vList3"/>
    <dgm:cxn modelId="{26C34AA9-8D60-4A4D-8032-F0C059FF660F}" type="presParOf" srcId="{78EA5074-2542-4680-B3F0-49B2B9A1E0AD}" destId="{2C3ECAD2-15A8-40C4-8AA3-541F4DDF3047}" srcOrd="1" destOrd="0" presId="urn:microsoft.com/office/officeart/2005/8/layout/vList3"/>
    <dgm:cxn modelId="{91D1E5D5-B698-4C43-BB30-A443E42C9B30}" type="presParOf" srcId="{1199C0A3-FB5A-46AD-9124-F3978380AEE8}" destId="{DCC75228-7C2F-41F2-AA33-F5014B83F916}" srcOrd="3" destOrd="0" presId="urn:microsoft.com/office/officeart/2005/8/layout/vList3"/>
    <dgm:cxn modelId="{72AC6DFE-8070-4B8C-9BF2-14F804AC9191}" type="presParOf" srcId="{1199C0A3-FB5A-46AD-9124-F3978380AEE8}" destId="{579E8560-A6E9-456A-B7E4-BE68967FB042}" srcOrd="4" destOrd="0" presId="urn:microsoft.com/office/officeart/2005/8/layout/vList3"/>
    <dgm:cxn modelId="{1E384189-F1B2-4885-8316-A11BF4707508}" type="presParOf" srcId="{579E8560-A6E9-456A-B7E4-BE68967FB042}" destId="{E9C14E6A-BD2F-464B-9750-C2A938F252E9}" srcOrd="0" destOrd="0" presId="urn:microsoft.com/office/officeart/2005/8/layout/vList3"/>
    <dgm:cxn modelId="{7EB6419E-9006-4A22-AC54-F029C497C942}" type="presParOf" srcId="{579E8560-A6E9-456A-B7E4-BE68967FB042}" destId="{30EF8CF1-708E-4E50-A072-88C711A4C7B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9D382011-0372-43E2-A2AF-5ED1F094FCBB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85258D5E-FEB6-4FD4-B753-651796577546}">
      <dgm:prSet/>
      <dgm:spPr/>
      <dgm:t>
        <a:bodyPr/>
        <a:lstStyle/>
        <a:p>
          <a:pPr rtl="0"/>
          <a:r>
            <a:rPr lang="it-IT" b="1" smtClean="0"/>
            <a:t>Finalità delle riserve:</a:t>
          </a:r>
          <a:endParaRPr lang="it-IT"/>
        </a:p>
      </dgm:t>
    </dgm:pt>
    <dgm:pt modelId="{1B8AF027-52EC-416F-90D8-C22A88A5176E}" type="parTrans" cxnId="{1FBFA137-9C82-4305-989F-3558D4492B2A}">
      <dgm:prSet/>
      <dgm:spPr/>
      <dgm:t>
        <a:bodyPr/>
        <a:lstStyle/>
        <a:p>
          <a:endParaRPr lang="it-IT"/>
        </a:p>
      </dgm:t>
    </dgm:pt>
    <dgm:pt modelId="{1BEE68AF-445C-4CFB-AC64-8257906DFB51}" type="sibTrans" cxnId="{1FBFA137-9C82-4305-989F-3558D4492B2A}">
      <dgm:prSet/>
      <dgm:spPr/>
      <dgm:t>
        <a:bodyPr/>
        <a:lstStyle/>
        <a:p>
          <a:endParaRPr lang="it-IT"/>
        </a:p>
      </dgm:t>
    </dgm:pt>
    <dgm:pt modelId="{3FB63E9B-06B2-4DF1-B4CE-8F240422A732}" type="pres">
      <dgm:prSet presAssocID="{9D382011-0372-43E2-A2AF-5ED1F094FCB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39FAC8BD-440A-4590-AD23-319D15B1A0EF}" type="pres">
      <dgm:prSet presAssocID="{85258D5E-FEB6-4FD4-B753-65179657754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FB1B3F74-8F3D-48B1-AFC2-5FA9BA85AAED}" type="presOf" srcId="{85258D5E-FEB6-4FD4-B753-651796577546}" destId="{39FAC8BD-440A-4590-AD23-319D15B1A0EF}" srcOrd="0" destOrd="0" presId="urn:microsoft.com/office/officeart/2005/8/layout/vList2"/>
    <dgm:cxn modelId="{6A3F732C-C141-4890-8C14-5B3DADA77F60}" type="presOf" srcId="{9D382011-0372-43E2-A2AF-5ED1F094FCBB}" destId="{3FB63E9B-06B2-4DF1-B4CE-8F240422A732}" srcOrd="0" destOrd="0" presId="urn:microsoft.com/office/officeart/2005/8/layout/vList2"/>
    <dgm:cxn modelId="{1FBFA137-9C82-4305-989F-3558D4492B2A}" srcId="{9D382011-0372-43E2-A2AF-5ED1F094FCBB}" destId="{85258D5E-FEB6-4FD4-B753-651796577546}" srcOrd="0" destOrd="0" parTransId="{1B8AF027-52EC-416F-90D8-C22A88A5176E}" sibTransId="{1BEE68AF-445C-4CFB-AC64-8257906DFB51}"/>
    <dgm:cxn modelId="{E2FA11B8-88EE-479E-9DB5-E5E41A306E08}" type="presParOf" srcId="{3FB63E9B-06B2-4DF1-B4CE-8F240422A732}" destId="{39FAC8BD-440A-4590-AD23-319D15B1A0E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F9C5F4FB-07C9-40E2-BFA3-DC3931389D86}" type="doc">
      <dgm:prSet loTypeId="urn:microsoft.com/office/officeart/2005/8/layout/hierarchy3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8C881ADA-8B36-494C-AC70-692D5C45BC66}">
      <dgm:prSet custT="1"/>
      <dgm:spPr/>
      <dgm:t>
        <a:bodyPr/>
        <a:lstStyle/>
        <a:p>
          <a:pPr rtl="0"/>
          <a:r>
            <a:rPr lang="it-IT" sz="1800" b="1" dirty="0" smtClean="0"/>
            <a:t>Tempistiche:</a:t>
          </a:r>
          <a:endParaRPr lang="it-IT" sz="1800" dirty="0"/>
        </a:p>
      </dgm:t>
    </dgm:pt>
    <dgm:pt modelId="{A14A04D8-5519-41F1-AC48-CDC1EE0565F6}" type="parTrans" cxnId="{07622069-03C7-4202-8E49-DCE69CE506FC}">
      <dgm:prSet/>
      <dgm:spPr/>
      <dgm:t>
        <a:bodyPr/>
        <a:lstStyle/>
        <a:p>
          <a:endParaRPr lang="it-IT"/>
        </a:p>
      </dgm:t>
    </dgm:pt>
    <dgm:pt modelId="{C251C836-D387-44A3-8D27-C6B2ED7DDE9F}" type="sibTrans" cxnId="{07622069-03C7-4202-8E49-DCE69CE506FC}">
      <dgm:prSet/>
      <dgm:spPr/>
      <dgm:t>
        <a:bodyPr/>
        <a:lstStyle/>
        <a:p>
          <a:endParaRPr lang="it-IT"/>
        </a:p>
      </dgm:t>
    </dgm:pt>
    <dgm:pt modelId="{4F0CBFE4-8CE1-4D3F-9BEC-C94161CD9B33}">
      <dgm:prSet custT="1"/>
      <dgm:spPr/>
      <dgm:t>
        <a:bodyPr/>
        <a:lstStyle/>
        <a:p>
          <a:pPr rtl="0"/>
          <a:r>
            <a:rPr lang="it-IT" sz="1200" dirty="0" smtClean="0"/>
            <a:t>Le riserve devono essere iscritte, a pena di decadenza, sul primo atto utile successivo al verificarsi o cessazione del fatto pregiudizievole.</a:t>
          </a:r>
          <a:endParaRPr lang="it-IT" sz="1200" dirty="0"/>
        </a:p>
      </dgm:t>
    </dgm:pt>
    <dgm:pt modelId="{966B8FF9-ED85-451D-8DCF-52E9F005B4A6}" type="parTrans" cxnId="{99905704-1A46-4241-ABE3-9271E04A6D1F}">
      <dgm:prSet/>
      <dgm:spPr/>
      <dgm:t>
        <a:bodyPr/>
        <a:lstStyle/>
        <a:p>
          <a:endParaRPr lang="it-IT"/>
        </a:p>
      </dgm:t>
    </dgm:pt>
    <dgm:pt modelId="{FE3A043A-A51D-4110-BA2A-108B0E1A08CD}" type="sibTrans" cxnId="{99905704-1A46-4241-ABE3-9271E04A6D1F}">
      <dgm:prSet/>
      <dgm:spPr/>
      <dgm:t>
        <a:bodyPr/>
        <a:lstStyle/>
        <a:p>
          <a:endParaRPr lang="it-IT"/>
        </a:p>
      </dgm:t>
    </dgm:pt>
    <dgm:pt modelId="{4ED1FDDB-AE50-44C9-A1B7-3727BD8D5DC5}">
      <dgm:prSet/>
      <dgm:spPr/>
      <dgm:t>
        <a:bodyPr/>
        <a:lstStyle/>
        <a:p>
          <a:pPr rtl="0"/>
          <a:r>
            <a:rPr lang="it-IT" dirty="0" smtClean="0"/>
            <a:t>Devono inoltre essere iscritte nel registro di contabilità e confermate sul conto finale, pena la rinuncia.</a:t>
          </a:r>
          <a:endParaRPr lang="it-IT" dirty="0"/>
        </a:p>
      </dgm:t>
    </dgm:pt>
    <dgm:pt modelId="{017F0D43-1585-4F08-8BC3-AE666203CFC9}" type="parTrans" cxnId="{914850A7-77DA-4259-8C7C-3C37AFC29BB7}">
      <dgm:prSet/>
      <dgm:spPr/>
      <dgm:t>
        <a:bodyPr/>
        <a:lstStyle/>
        <a:p>
          <a:endParaRPr lang="it-IT"/>
        </a:p>
      </dgm:t>
    </dgm:pt>
    <dgm:pt modelId="{28DE352D-A264-41B3-A46F-29F685A9AA9E}" type="sibTrans" cxnId="{914850A7-77DA-4259-8C7C-3C37AFC29BB7}">
      <dgm:prSet/>
      <dgm:spPr/>
      <dgm:t>
        <a:bodyPr/>
        <a:lstStyle/>
        <a:p>
          <a:endParaRPr lang="it-IT"/>
        </a:p>
      </dgm:t>
    </dgm:pt>
    <dgm:pt modelId="{9D93CB49-63FA-4F67-8E94-F28A6388435A}">
      <dgm:prSet custT="1"/>
      <dgm:spPr/>
      <dgm:t>
        <a:bodyPr/>
        <a:lstStyle/>
        <a:p>
          <a:pPr rtl="0"/>
          <a:r>
            <a:rPr lang="it-IT" sz="1800" b="1" dirty="0" smtClean="0"/>
            <a:t>Requisiti:</a:t>
          </a:r>
          <a:endParaRPr lang="it-IT" sz="1800" dirty="0"/>
        </a:p>
      </dgm:t>
    </dgm:pt>
    <dgm:pt modelId="{8E9D1A10-D463-47BF-B865-FB746080019E}" type="parTrans" cxnId="{E0ED556B-5B30-4000-AFC9-98CFA2818C86}">
      <dgm:prSet/>
      <dgm:spPr/>
      <dgm:t>
        <a:bodyPr/>
        <a:lstStyle/>
        <a:p>
          <a:endParaRPr lang="it-IT"/>
        </a:p>
      </dgm:t>
    </dgm:pt>
    <dgm:pt modelId="{8CC2F02C-D2E8-4152-8B15-535541AA5E9F}" type="sibTrans" cxnId="{E0ED556B-5B30-4000-AFC9-98CFA2818C86}">
      <dgm:prSet/>
      <dgm:spPr/>
      <dgm:t>
        <a:bodyPr/>
        <a:lstStyle/>
        <a:p>
          <a:endParaRPr lang="it-IT"/>
        </a:p>
      </dgm:t>
    </dgm:pt>
    <dgm:pt modelId="{09BC8F83-7883-4DE3-A15D-26B284F34317}">
      <dgm:prSet/>
      <dgm:spPr/>
      <dgm:t>
        <a:bodyPr/>
        <a:lstStyle/>
        <a:p>
          <a:pPr rtl="0"/>
          <a:r>
            <a:rPr lang="it-IT" dirty="0" smtClean="0"/>
            <a:t>Formulazione specifica con indicazione delle somme dovute (quantificazione definitiva).</a:t>
          </a:r>
          <a:endParaRPr lang="it-IT" dirty="0"/>
        </a:p>
      </dgm:t>
    </dgm:pt>
    <dgm:pt modelId="{D193714A-1A97-4627-A248-28AE5F1E19F8}" type="parTrans" cxnId="{11AB6389-5319-49FC-8E69-6185FDA42F1F}">
      <dgm:prSet/>
      <dgm:spPr/>
      <dgm:t>
        <a:bodyPr/>
        <a:lstStyle/>
        <a:p>
          <a:endParaRPr lang="it-IT"/>
        </a:p>
      </dgm:t>
    </dgm:pt>
    <dgm:pt modelId="{F68B5E43-6AC7-4C3A-9544-81A28B83B6A1}" type="sibTrans" cxnId="{11AB6389-5319-49FC-8E69-6185FDA42F1F}">
      <dgm:prSet/>
      <dgm:spPr/>
      <dgm:t>
        <a:bodyPr/>
        <a:lstStyle/>
        <a:p>
          <a:endParaRPr lang="it-IT"/>
        </a:p>
      </dgm:t>
    </dgm:pt>
    <dgm:pt modelId="{252D717B-12C9-47F9-B7F2-E4785D020882}">
      <dgm:prSet/>
      <dgm:spPr/>
      <dgm:t>
        <a:bodyPr/>
        <a:lstStyle/>
        <a:p>
          <a:pPr rtl="0"/>
          <a:r>
            <a:rPr lang="it-IT" dirty="0" smtClean="0"/>
            <a:t>Motivazioni basate su ordini di servizio, contestazioni tecniche o difformità rispetto al contratto.</a:t>
          </a:r>
          <a:endParaRPr lang="it-IT" dirty="0"/>
        </a:p>
      </dgm:t>
    </dgm:pt>
    <dgm:pt modelId="{A897B1FD-9D02-414A-97B4-DCBE046173A8}" type="parTrans" cxnId="{261E2203-0AB1-4315-BC49-A3F0324EA56E}">
      <dgm:prSet/>
      <dgm:spPr/>
      <dgm:t>
        <a:bodyPr/>
        <a:lstStyle/>
        <a:p>
          <a:endParaRPr lang="it-IT"/>
        </a:p>
      </dgm:t>
    </dgm:pt>
    <dgm:pt modelId="{AF137B83-7661-4DC1-9795-F49F90C069B3}" type="sibTrans" cxnId="{261E2203-0AB1-4315-BC49-A3F0324EA56E}">
      <dgm:prSet/>
      <dgm:spPr/>
      <dgm:t>
        <a:bodyPr/>
        <a:lstStyle/>
        <a:p>
          <a:endParaRPr lang="it-IT"/>
        </a:p>
      </dgm:t>
    </dgm:pt>
    <dgm:pt modelId="{FADBFBB9-AA90-4802-9AD7-F6A8E79DC23C}" type="pres">
      <dgm:prSet presAssocID="{F9C5F4FB-07C9-40E2-BFA3-DC3931389D8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5FA6A36C-9D9F-4021-AF68-DDECAE01B179}" type="pres">
      <dgm:prSet presAssocID="{8C881ADA-8B36-494C-AC70-692D5C45BC66}" presName="root" presStyleCnt="0"/>
      <dgm:spPr/>
    </dgm:pt>
    <dgm:pt modelId="{FB2FDFB2-4F33-4816-B55A-7691DF975E29}" type="pres">
      <dgm:prSet presAssocID="{8C881ADA-8B36-494C-AC70-692D5C45BC66}" presName="rootComposite" presStyleCnt="0"/>
      <dgm:spPr/>
    </dgm:pt>
    <dgm:pt modelId="{08FA0B33-DC50-4427-AB9A-FEFB8863732C}" type="pres">
      <dgm:prSet presAssocID="{8C881ADA-8B36-494C-AC70-692D5C45BC66}" presName="rootText" presStyleLbl="node1" presStyleIdx="0" presStyleCnt="2"/>
      <dgm:spPr/>
      <dgm:t>
        <a:bodyPr/>
        <a:lstStyle/>
        <a:p>
          <a:endParaRPr lang="it-IT"/>
        </a:p>
      </dgm:t>
    </dgm:pt>
    <dgm:pt modelId="{EA30367C-19DE-466F-8EBD-BB93D55FD9E0}" type="pres">
      <dgm:prSet presAssocID="{8C881ADA-8B36-494C-AC70-692D5C45BC66}" presName="rootConnector" presStyleLbl="node1" presStyleIdx="0" presStyleCnt="2"/>
      <dgm:spPr/>
      <dgm:t>
        <a:bodyPr/>
        <a:lstStyle/>
        <a:p>
          <a:endParaRPr lang="it-IT"/>
        </a:p>
      </dgm:t>
    </dgm:pt>
    <dgm:pt modelId="{C4887529-C0DC-4978-BEF4-F05D6BCB8FAF}" type="pres">
      <dgm:prSet presAssocID="{8C881ADA-8B36-494C-AC70-692D5C45BC66}" presName="childShape" presStyleCnt="0"/>
      <dgm:spPr/>
    </dgm:pt>
    <dgm:pt modelId="{C2B184C8-745F-4892-A5B0-DF2FE86ACC0D}" type="pres">
      <dgm:prSet presAssocID="{966B8FF9-ED85-451D-8DCF-52E9F005B4A6}" presName="Name13" presStyleLbl="parChTrans1D2" presStyleIdx="0" presStyleCnt="4"/>
      <dgm:spPr/>
      <dgm:t>
        <a:bodyPr/>
        <a:lstStyle/>
        <a:p>
          <a:endParaRPr lang="it-IT"/>
        </a:p>
      </dgm:t>
    </dgm:pt>
    <dgm:pt modelId="{B1634498-C40F-4367-8770-0866A730145A}" type="pres">
      <dgm:prSet presAssocID="{4F0CBFE4-8CE1-4D3F-9BEC-C94161CD9B33}" presName="childText" presStyleLbl="bgAcc1" presStyleIdx="0" presStyleCnt="4" custScaleX="136175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B009A7F-AAD8-4E26-80C9-808C03F734B3}" type="pres">
      <dgm:prSet presAssocID="{017F0D43-1585-4F08-8BC3-AE666203CFC9}" presName="Name13" presStyleLbl="parChTrans1D2" presStyleIdx="1" presStyleCnt="4"/>
      <dgm:spPr/>
      <dgm:t>
        <a:bodyPr/>
        <a:lstStyle/>
        <a:p>
          <a:endParaRPr lang="it-IT"/>
        </a:p>
      </dgm:t>
    </dgm:pt>
    <dgm:pt modelId="{270C1E02-AE71-4740-B448-CD1FD9E4E31F}" type="pres">
      <dgm:prSet presAssocID="{4ED1FDDB-AE50-44C9-A1B7-3727BD8D5DC5}" presName="childText" presStyleLbl="bgAcc1" presStyleIdx="1" presStyleCnt="4" custScaleX="13398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D6629AB-7C6E-4502-AA42-3514E065FF0F}" type="pres">
      <dgm:prSet presAssocID="{9D93CB49-63FA-4F67-8E94-F28A6388435A}" presName="root" presStyleCnt="0"/>
      <dgm:spPr/>
    </dgm:pt>
    <dgm:pt modelId="{D5F7DBD1-4AB6-4DED-83FE-B2BC71A21D39}" type="pres">
      <dgm:prSet presAssocID="{9D93CB49-63FA-4F67-8E94-F28A6388435A}" presName="rootComposite" presStyleCnt="0"/>
      <dgm:spPr/>
    </dgm:pt>
    <dgm:pt modelId="{1206FA5C-5CB6-434C-AC87-4FF735D31681}" type="pres">
      <dgm:prSet presAssocID="{9D93CB49-63FA-4F67-8E94-F28A6388435A}" presName="rootText" presStyleLbl="node1" presStyleIdx="1" presStyleCnt="2"/>
      <dgm:spPr/>
      <dgm:t>
        <a:bodyPr/>
        <a:lstStyle/>
        <a:p>
          <a:endParaRPr lang="it-IT"/>
        </a:p>
      </dgm:t>
    </dgm:pt>
    <dgm:pt modelId="{031AC4E9-1C7A-4B63-90CE-DB1A6571E24E}" type="pres">
      <dgm:prSet presAssocID="{9D93CB49-63FA-4F67-8E94-F28A6388435A}" presName="rootConnector" presStyleLbl="node1" presStyleIdx="1" presStyleCnt="2"/>
      <dgm:spPr/>
      <dgm:t>
        <a:bodyPr/>
        <a:lstStyle/>
        <a:p>
          <a:endParaRPr lang="it-IT"/>
        </a:p>
      </dgm:t>
    </dgm:pt>
    <dgm:pt modelId="{A1CE74B4-3979-4B97-83DB-2B42999FA697}" type="pres">
      <dgm:prSet presAssocID="{9D93CB49-63FA-4F67-8E94-F28A6388435A}" presName="childShape" presStyleCnt="0"/>
      <dgm:spPr/>
    </dgm:pt>
    <dgm:pt modelId="{10B40AA9-C12B-4CEC-90AB-FC24A5290E93}" type="pres">
      <dgm:prSet presAssocID="{D193714A-1A97-4627-A248-28AE5F1E19F8}" presName="Name13" presStyleLbl="parChTrans1D2" presStyleIdx="2" presStyleCnt="4"/>
      <dgm:spPr/>
      <dgm:t>
        <a:bodyPr/>
        <a:lstStyle/>
        <a:p>
          <a:endParaRPr lang="it-IT"/>
        </a:p>
      </dgm:t>
    </dgm:pt>
    <dgm:pt modelId="{16B43B98-F01B-4F54-B5DA-7E3B11800A37}" type="pres">
      <dgm:prSet presAssocID="{09BC8F83-7883-4DE3-A15D-26B284F34317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6517BC2-294E-4DBA-A075-26AD2018336F}" type="pres">
      <dgm:prSet presAssocID="{A897B1FD-9D02-414A-97B4-DCBE046173A8}" presName="Name13" presStyleLbl="parChTrans1D2" presStyleIdx="3" presStyleCnt="4"/>
      <dgm:spPr/>
      <dgm:t>
        <a:bodyPr/>
        <a:lstStyle/>
        <a:p>
          <a:endParaRPr lang="it-IT"/>
        </a:p>
      </dgm:t>
    </dgm:pt>
    <dgm:pt modelId="{B6675F48-DC1E-4326-9EC8-EB460DBC1AB6}" type="pres">
      <dgm:prSet presAssocID="{252D717B-12C9-47F9-B7F2-E4785D020882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0160202-2E08-4EC3-821E-575E5AF02D0B}" type="presOf" srcId="{A897B1FD-9D02-414A-97B4-DCBE046173A8}" destId="{26517BC2-294E-4DBA-A075-26AD2018336F}" srcOrd="0" destOrd="0" presId="urn:microsoft.com/office/officeart/2005/8/layout/hierarchy3"/>
    <dgm:cxn modelId="{40959DBC-BC27-4D28-AC65-66EF7E400419}" type="presOf" srcId="{8C881ADA-8B36-494C-AC70-692D5C45BC66}" destId="{EA30367C-19DE-466F-8EBD-BB93D55FD9E0}" srcOrd="1" destOrd="0" presId="urn:microsoft.com/office/officeart/2005/8/layout/hierarchy3"/>
    <dgm:cxn modelId="{E5364BDB-6B86-41B9-881D-9270130E1ED1}" type="presOf" srcId="{09BC8F83-7883-4DE3-A15D-26B284F34317}" destId="{16B43B98-F01B-4F54-B5DA-7E3B11800A37}" srcOrd="0" destOrd="0" presId="urn:microsoft.com/office/officeart/2005/8/layout/hierarchy3"/>
    <dgm:cxn modelId="{BD07C143-A108-4DA9-A82C-1FE565180D13}" type="presOf" srcId="{966B8FF9-ED85-451D-8DCF-52E9F005B4A6}" destId="{C2B184C8-745F-4892-A5B0-DF2FE86ACC0D}" srcOrd="0" destOrd="0" presId="urn:microsoft.com/office/officeart/2005/8/layout/hierarchy3"/>
    <dgm:cxn modelId="{CA7C9201-E469-4591-991E-4748AA974CFA}" type="presOf" srcId="{9D93CB49-63FA-4F67-8E94-F28A6388435A}" destId="{1206FA5C-5CB6-434C-AC87-4FF735D31681}" srcOrd="0" destOrd="0" presId="urn:microsoft.com/office/officeart/2005/8/layout/hierarchy3"/>
    <dgm:cxn modelId="{261E2203-0AB1-4315-BC49-A3F0324EA56E}" srcId="{9D93CB49-63FA-4F67-8E94-F28A6388435A}" destId="{252D717B-12C9-47F9-B7F2-E4785D020882}" srcOrd="1" destOrd="0" parTransId="{A897B1FD-9D02-414A-97B4-DCBE046173A8}" sibTransId="{AF137B83-7661-4DC1-9795-F49F90C069B3}"/>
    <dgm:cxn modelId="{C5394B04-7B7A-4022-A212-E68831607A79}" type="presOf" srcId="{017F0D43-1585-4F08-8BC3-AE666203CFC9}" destId="{0B009A7F-AAD8-4E26-80C9-808C03F734B3}" srcOrd="0" destOrd="0" presId="urn:microsoft.com/office/officeart/2005/8/layout/hierarchy3"/>
    <dgm:cxn modelId="{11AB6389-5319-49FC-8E69-6185FDA42F1F}" srcId="{9D93CB49-63FA-4F67-8E94-F28A6388435A}" destId="{09BC8F83-7883-4DE3-A15D-26B284F34317}" srcOrd="0" destOrd="0" parTransId="{D193714A-1A97-4627-A248-28AE5F1E19F8}" sibTransId="{F68B5E43-6AC7-4C3A-9544-81A28B83B6A1}"/>
    <dgm:cxn modelId="{D87AA755-5C4A-42BA-BAE4-61CFEC7D5194}" type="presOf" srcId="{9D93CB49-63FA-4F67-8E94-F28A6388435A}" destId="{031AC4E9-1C7A-4B63-90CE-DB1A6571E24E}" srcOrd="1" destOrd="0" presId="urn:microsoft.com/office/officeart/2005/8/layout/hierarchy3"/>
    <dgm:cxn modelId="{2F8FE23A-131F-4DA5-AE32-F2FCE497E883}" type="presOf" srcId="{252D717B-12C9-47F9-B7F2-E4785D020882}" destId="{B6675F48-DC1E-4326-9EC8-EB460DBC1AB6}" srcOrd="0" destOrd="0" presId="urn:microsoft.com/office/officeart/2005/8/layout/hierarchy3"/>
    <dgm:cxn modelId="{07622069-03C7-4202-8E49-DCE69CE506FC}" srcId="{F9C5F4FB-07C9-40E2-BFA3-DC3931389D86}" destId="{8C881ADA-8B36-494C-AC70-692D5C45BC66}" srcOrd="0" destOrd="0" parTransId="{A14A04D8-5519-41F1-AC48-CDC1EE0565F6}" sibTransId="{C251C836-D387-44A3-8D27-C6B2ED7DDE9F}"/>
    <dgm:cxn modelId="{D618C6C4-31E9-4672-9A8C-F31B7813D0A3}" type="presOf" srcId="{F9C5F4FB-07C9-40E2-BFA3-DC3931389D86}" destId="{FADBFBB9-AA90-4802-9AD7-F6A8E79DC23C}" srcOrd="0" destOrd="0" presId="urn:microsoft.com/office/officeart/2005/8/layout/hierarchy3"/>
    <dgm:cxn modelId="{11908EDE-94DF-4811-AC50-7469DECAC216}" type="presOf" srcId="{4F0CBFE4-8CE1-4D3F-9BEC-C94161CD9B33}" destId="{B1634498-C40F-4367-8770-0866A730145A}" srcOrd="0" destOrd="0" presId="urn:microsoft.com/office/officeart/2005/8/layout/hierarchy3"/>
    <dgm:cxn modelId="{7BE71636-9176-4097-B77D-DA53A7F2646E}" type="presOf" srcId="{4ED1FDDB-AE50-44C9-A1B7-3727BD8D5DC5}" destId="{270C1E02-AE71-4740-B448-CD1FD9E4E31F}" srcOrd="0" destOrd="0" presId="urn:microsoft.com/office/officeart/2005/8/layout/hierarchy3"/>
    <dgm:cxn modelId="{16F308CB-2CF7-4D18-BC6F-7E2AB8DD723E}" type="presOf" srcId="{8C881ADA-8B36-494C-AC70-692D5C45BC66}" destId="{08FA0B33-DC50-4427-AB9A-FEFB8863732C}" srcOrd="0" destOrd="0" presId="urn:microsoft.com/office/officeart/2005/8/layout/hierarchy3"/>
    <dgm:cxn modelId="{914850A7-77DA-4259-8C7C-3C37AFC29BB7}" srcId="{8C881ADA-8B36-494C-AC70-692D5C45BC66}" destId="{4ED1FDDB-AE50-44C9-A1B7-3727BD8D5DC5}" srcOrd="1" destOrd="0" parTransId="{017F0D43-1585-4F08-8BC3-AE666203CFC9}" sibTransId="{28DE352D-A264-41B3-A46F-29F685A9AA9E}"/>
    <dgm:cxn modelId="{E0ED556B-5B30-4000-AFC9-98CFA2818C86}" srcId="{F9C5F4FB-07C9-40E2-BFA3-DC3931389D86}" destId="{9D93CB49-63FA-4F67-8E94-F28A6388435A}" srcOrd="1" destOrd="0" parTransId="{8E9D1A10-D463-47BF-B865-FB746080019E}" sibTransId="{8CC2F02C-D2E8-4152-8B15-535541AA5E9F}"/>
    <dgm:cxn modelId="{DC6E70CF-5448-4362-B94C-F6CF6CA68FB3}" type="presOf" srcId="{D193714A-1A97-4627-A248-28AE5F1E19F8}" destId="{10B40AA9-C12B-4CEC-90AB-FC24A5290E93}" srcOrd="0" destOrd="0" presId="urn:microsoft.com/office/officeart/2005/8/layout/hierarchy3"/>
    <dgm:cxn modelId="{99905704-1A46-4241-ABE3-9271E04A6D1F}" srcId="{8C881ADA-8B36-494C-AC70-692D5C45BC66}" destId="{4F0CBFE4-8CE1-4D3F-9BEC-C94161CD9B33}" srcOrd="0" destOrd="0" parTransId="{966B8FF9-ED85-451D-8DCF-52E9F005B4A6}" sibTransId="{FE3A043A-A51D-4110-BA2A-108B0E1A08CD}"/>
    <dgm:cxn modelId="{5A025F49-9C64-4C36-859C-D3433B2CAA10}" type="presParOf" srcId="{FADBFBB9-AA90-4802-9AD7-F6A8E79DC23C}" destId="{5FA6A36C-9D9F-4021-AF68-DDECAE01B179}" srcOrd="0" destOrd="0" presId="urn:microsoft.com/office/officeart/2005/8/layout/hierarchy3"/>
    <dgm:cxn modelId="{1B24E3B1-A78E-4237-8655-BAC43E89AF77}" type="presParOf" srcId="{5FA6A36C-9D9F-4021-AF68-DDECAE01B179}" destId="{FB2FDFB2-4F33-4816-B55A-7691DF975E29}" srcOrd="0" destOrd="0" presId="urn:microsoft.com/office/officeart/2005/8/layout/hierarchy3"/>
    <dgm:cxn modelId="{9B006287-1E0A-4975-84E3-07A26E00A79B}" type="presParOf" srcId="{FB2FDFB2-4F33-4816-B55A-7691DF975E29}" destId="{08FA0B33-DC50-4427-AB9A-FEFB8863732C}" srcOrd="0" destOrd="0" presId="urn:microsoft.com/office/officeart/2005/8/layout/hierarchy3"/>
    <dgm:cxn modelId="{860133ED-120F-45CF-9574-C442F371FD24}" type="presParOf" srcId="{FB2FDFB2-4F33-4816-B55A-7691DF975E29}" destId="{EA30367C-19DE-466F-8EBD-BB93D55FD9E0}" srcOrd="1" destOrd="0" presId="urn:microsoft.com/office/officeart/2005/8/layout/hierarchy3"/>
    <dgm:cxn modelId="{97EFD0B7-547A-4FDE-9A66-7D43BDA717F3}" type="presParOf" srcId="{5FA6A36C-9D9F-4021-AF68-DDECAE01B179}" destId="{C4887529-C0DC-4978-BEF4-F05D6BCB8FAF}" srcOrd="1" destOrd="0" presId="urn:microsoft.com/office/officeart/2005/8/layout/hierarchy3"/>
    <dgm:cxn modelId="{53C4547D-4DF6-4CD6-A585-802E194BAD30}" type="presParOf" srcId="{C4887529-C0DC-4978-BEF4-F05D6BCB8FAF}" destId="{C2B184C8-745F-4892-A5B0-DF2FE86ACC0D}" srcOrd="0" destOrd="0" presId="urn:microsoft.com/office/officeart/2005/8/layout/hierarchy3"/>
    <dgm:cxn modelId="{AC083733-CB00-412D-BFD0-B06DA1344278}" type="presParOf" srcId="{C4887529-C0DC-4978-BEF4-F05D6BCB8FAF}" destId="{B1634498-C40F-4367-8770-0866A730145A}" srcOrd="1" destOrd="0" presId="urn:microsoft.com/office/officeart/2005/8/layout/hierarchy3"/>
    <dgm:cxn modelId="{BA5EF1CF-FA79-49CF-927F-EBCF65831112}" type="presParOf" srcId="{C4887529-C0DC-4978-BEF4-F05D6BCB8FAF}" destId="{0B009A7F-AAD8-4E26-80C9-808C03F734B3}" srcOrd="2" destOrd="0" presId="urn:microsoft.com/office/officeart/2005/8/layout/hierarchy3"/>
    <dgm:cxn modelId="{68F288E4-761D-4189-BC8B-14ADAEDC2E0C}" type="presParOf" srcId="{C4887529-C0DC-4978-BEF4-F05D6BCB8FAF}" destId="{270C1E02-AE71-4740-B448-CD1FD9E4E31F}" srcOrd="3" destOrd="0" presId="urn:microsoft.com/office/officeart/2005/8/layout/hierarchy3"/>
    <dgm:cxn modelId="{AA299272-EFC1-40F8-91DD-EC527E3A58FC}" type="presParOf" srcId="{FADBFBB9-AA90-4802-9AD7-F6A8E79DC23C}" destId="{4D6629AB-7C6E-4502-AA42-3514E065FF0F}" srcOrd="1" destOrd="0" presId="urn:microsoft.com/office/officeart/2005/8/layout/hierarchy3"/>
    <dgm:cxn modelId="{F49806A4-0763-4E8F-A079-30165F39D7FE}" type="presParOf" srcId="{4D6629AB-7C6E-4502-AA42-3514E065FF0F}" destId="{D5F7DBD1-4AB6-4DED-83FE-B2BC71A21D39}" srcOrd="0" destOrd="0" presId="urn:microsoft.com/office/officeart/2005/8/layout/hierarchy3"/>
    <dgm:cxn modelId="{4CB6B7A9-8953-44C7-B898-AD1047CFDE37}" type="presParOf" srcId="{D5F7DBD1-4AB6-4DED-83FE-B2BC71A21D39}" destId="{1206FA5C-5CB6-434C-AC87-4FF735D31681}" srcOrd="0" destOrd="0" presId="urn:microsoft.com/office/officeart/2005/8/layout/hierarchy3"/>
    <dgm:cxn modelId="{687D4148-074F-4F9A-89EA-3B666678384E}" type="presParOf" srcId="{D5F7DBD1-4AB6-4DED-83FE-B2BC71A21D39}" destId="{031AC4E9-1C7A-4B63-90CE-DB1A6571E24E}" srcOrd="1" destOrd="0" presId="urn:microsoft.com/office/officeart/2005/8/layout/hierarchy3"/>
    <dgm:cxn modelId="{FBD35915-849D-4833-B340-D6D3FE2B5052}" type="presParOf" srcId="{4D6629AB-7C6E-4502-AA42-3514E065FF0F}" destId="{A1CE74B4-3979-4B97-83DB-2B42999FA697}" srcOrd="1" destOrd="0" presId="urn:microsoft.com/office/officeart/2005/8/layout/hierarchy3"/>
    <dgm:cxn modelId="{724F52E6-6C37-4909-B899-A73CD58BA7D2}" type="presParOf" srcId="{A1CE74B4-3979-4B97-83DB-2B42999FA697}" destId="{10B40AA9-C12B-4CEC-90AB-FC24A5290E93}" srcOrd="0" destOrd="0" presId="urn:microsoft.com/office/officeart/2005/8/layout/hierarchy3"/>
    <dgm:cxn modelId="{31000475-78C5-4A5E-B414-15D76567BA27}" type="presParOf" srcId="{A1CE74B4-3979-4B97-83DB-2B42999FA697}" destId="{16B43B98-F01B-4F54-B5DA-7E3B11800A37}" srcOrd="1" destOrd="0" presId="urn:microsoft.com/office/officeart/2005/8/layout/hierarchy3"/>
    <dgm:cxn modelId="{CAE857B3-A612-4A1E-AF59-352B59CDB95A}" type="presParOf" srcId="{A1CE74B4-3979-4B97-83DB-2B42999FA697}" destId="{26517BC2-294E-4DBA-A075-26AD2018336F}" srcOrd="2" destOrd="0" presId="urn:microsoft.com/office/officeart/2005/8/layout/hierarchy3"/>
    <dgm:cxn modelId="{7216DED0-7178-45D6-B89C-42E9C85CF520}" type="presParOf" srcId="{A1CE74B4-3979-4B97-83DB-2B42999FA697}" destId="{B6675F48-DC1E-4326-9EC8-EB460DBC1AB6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17F66570-FDD5-43C2-812E-A046C35B15A6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CC19983C-D716-40B9-ACA7-99937039C0ED}">
      <dgm:prSet/>
      <dgm:spPr/>
      <dgm:t>
        <a:bodyPr/>
        <a:lstStyle/>
        <a:p>
          <a:pPr rtl="0"/>
          <a:r>
            <a:rPr lang="it-IT" b="1" smtClean="0"/>
            <a:t>Regole per l’iscrizione delle riserve:</a:t>
          </a:r>
          <a:endParaRPr lang="it-IT"/>
        </a:p>
      </dgm:t>
    </dgm:pt>
    <dgm:pt modelId="{A2F2F4DF-7A99-4680-8A18-37B6C0B8F6F6}" type="parTrans" cxnId="{04538200-D930-451C-A5C9-CE153953D5A1}">
      <dgm:prSet/>
      <dgm:spPr/>
      <dgm:t>
        <a:bodyPr/>
        <a:lstStyle/>
        <a:p>
          <a:endParaRPr lang="it-IT"/>
        </a:p>
      </dgm:t>
    </dgm:pt>
    <dgm:pt modelId="{C65C7C88-2F7A-411B-8FD7-9579A1C77478}" type="sibTrans" cxnId="{04538200-D930-451C-A5C9-CE153953D5A1}">
      <dgm:prSet/>
      <dgm:spPr/>
      <dgm:t>
        <a:bodyPr/>
        <a:lstStyle/>
        <a:p>
          <a:endParaRPr lang="it-IT"/>
        </a:p>
      </dgm:t>
    </dgm:pt>
    <dgm:pt modelId="{6109DC34-2D9F-4D9B-8222-A32D72BA4D03}" type="pres">
      <dgm:prSet presAssocID="{17F66570-FDD5-43C2-812E-A046C35B15A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6CA91986-F1A4-4B4F-A000-9113D159DDA4}" type="pres">
      <dgm:prSet presAssocID="{CC19983C-D716-40B9-ACA7-99937039C0E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D25FF5A-908C-400C-9EED-2E2BB0C82CF4}" type="presOf" srcId="{17F66570-FDD5-43C2-812E-A046C35B15A6}" destId="{6109DC34-2D9F-4D9B-8222-A32D72BA4D03}" srcOrd="0" destOrd="0" presId="urn:microsoft.com/office/officeart/2005/8/layout/vList2"/>
    <dgm:cxn modelId="{04538200-D930-451C-A5C9-CE153953D5A1}" srcId="{17F66570-FDD5-43C2-812E-A046C35B15A6}" destId="{CC19983C-D716-40B9-ACA7-99937039C0ED}" srcOrd="0" destOrd="0" parTransId="{A2F2F4DF-7A99-4680-8A18-37B6C0B8F6F6}" sibTransId="{C65C7C88-2F7A-411B-8FD7-9579A1C77478}"/>
    <dgm:cxn modelId="{913BCEAB-88A2-4145-A1DA-61437AA718BC}" type="presOf" srcId="{CC19983C-D716-40B9-ACA7-99937039C0ED}" destId="{6CA91986-F1A4-4B4F-A000-9113D159DDA4}" srcOrd="0" destOrd="0" presId="urn:microsoft.com/office/officeart/2005/8/layout/vList2"/>
    <dgm:cxn modelId="{49CD2215-8097-435B-B209-346D90C56CF8}" type="presParOf" srcId="{6109DC34-2D9F-4D9B-8222-A32D72BA4D03}" destId="{6CA91986-F1A4-4B4F-A000-9113D159DDA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B04B896A-222A-41FA-B37F-76F7DD78D8EB}" type="doc">
      <dgm:prSet loTypeId="urn:microsoft.com/office/officeart/2005/8/layout/hierarchy3" loCatId="hierarchy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FC3D21A5-CC4A-430D-A6E7-23497206E6C3}">
      <dgm:prSet custT="1"/>
      <dgm:spPr/>
      <dgm:t>
        <a:bodyPr/>
        <a:lstStyle/>
        <a:p>
          <a:pPr rtl="0"/>
          <a:r>
            <a:rPr lang="it-IT" sz="1800" b="1" dirty="0" smtClean="0"/>
            <a:t>Conferma delle riserve:</a:t>
          </a:r>
          <a:endParaRPr lang="it-IT" sz="1800" dirty="0"/>
        </a:p>
      </dgm:t>
    </dgm:pt>
    <dgm:pt modelId="{86AFB4A7-C230-495A-85CB-4C8D9C0EF846}" type="parTrans" cxnId="{8A5C2CB6-035F-4D4D-BFE9-0DE5E2ECA0A6}">
      <dgm:prSet/>
      <dgm:spPr/>
      <dgm:t>
        <a:bodyPr/>
        <a:lstStyle/>
        <a:p>
          <a:endParaRPr lang="it-IT"/>
        </a:p>
      </dgm:t>
    </dgm:pt>
    <dgm:pt modelId="{75DFCA32-D7BA-47C3-9A1F-0D2BFFEC0497}" type="sibTrans" cxnId="{8A5C2CB6-035F-4D4D-BFE9-0DE5E2ECA0A6}">
      <dgm:prSet/>
      <dgm:spPr/>
      <dgm:t>
        <a:bodyPr/>
        <a:lstStyle/>
        <a:p>
          <a:endParaRPr lang="it-IT"/>
        </a:p>
      </dgm:t>
    </dgm:pt>
    <dgm:pt modelId="{AB86C5AD-F80D-4245-BCE2-BEE46B704ADD}">
      <dgm:prSet custT="1"/>
      <dgm:spPr/>
      <dgm:t>
        <a:bodyPr/>
        <a:lstStyle/>
        <a:p>
          <a:pPr rtl="0"/>
          <a:r>
            <a:rPr lang="it-IT" sz="1200" dirty="0" smtClean="0"/>
            <a:t>L’esecutore ha l’onere di confermare le riserve nel conto finale, entro 30 giorni dall'invito del RUP. Non può iscrivere domande diverse per oggetto o importo da quelle formulate durante i lavori.</a:t>
          </a:r>
          <a:endParaRPr lang="it-IT" sz="1200" dirty="0"/>
        </a:p>
      </dgm:t>
    </dgm:pt>
    <dgm:pt modelId="{2089B05B-7524-4253-A050-61EEFE161F42}" type="parTrans" cxnId="{F14BDB4D-43B8-42E1-BCC8-7F46FE72578E}">
      <dgm:prSet/>
      <dgm:spPr/>
      <dgm:t>
        <a:bodyPr/>
        <a:lstStyle/>
        <a:p>
          <a:endParaRPr lang="it-IT"/>
        </a:p>
      </dgm:t>
    </dgm:pt>
    <dgm:pt modelId="{17A84A35-936E-4F79-95D1-45A5F6B14E4C}" type="sibTrans" cxnId="{F14BDB4D-43B8-42E1-BCC8-7F46FE72578E}">
      <dgm:prSet/>
      <dgm:spPr/>
      <dgm:t>
        <a:bodyPr/>
        <a:lstStyle/>
        <a:p>
          <a:endParaRPr lang="it-IT"/>
        </a:p>
      </dgm:t>
    </dgm:pt>
    <dgm:pt modelId="{170BAE6D-AA9C-42AD-9A7A-2ED5B7CDAB8F}">
      <dgm:prSet custT="1"/>
      <dgm:spPr/>
      <dgm:t>
        <a:bodyPr/>
        <a:lstStyle/>
        <a:p>
          <a:pPr rtl="0"/>
          <a:r>
            <a:rPr lang="it-IT" sz="1800" b="1" dirty="0" smtClean="0"/>
            <a:t>Mancata firma:</a:t>
          </a:r>
          <a:endParaRPr lang="it-IT" sz="1800" dirty="0"/>
        </a:p>
      </dgm:t>
    </dgm:pt>
    <dgm:pt modelId="{2E486E13-2158-4BF0-8835-037DFB8846AB}" type="parTrans" cxnId="{79A9E01A-BFFA-4878-849F-C46C813AF16B}">
      <dgm:prSet/>
      <dgm:spPr/>
      <dgm:t>
        <a:bodyPr/>
        <a:lstStyle/>
        <a:p>
          <a:endParaRPr lang="it-IT"/>
        </a:p>
      </dgm:t>
    </dgm:pt>
    <dgm:pt modelId="{40E7CDC8-19A1-4442-B831-BE9E2C8BC36E}" type="sibTrans" cxnId="{79A9E01A-BFFA-4878-849F-C46C813AF16B}">
      <dgm:prSet/>
      <dgm:spPr/>
      <dgm:t>
        <a:bodyPr/>
        <a:lstStyle/>
        <a:p>
          <a:endParaRPr lang="it-IT"/>
        </a:p>
      </dgm:t>
    </dgm:pt>
    <dgm:pt modelId="{9E36FB10-40BE-4085-9ACA-F651CA5D1904}">
      <dgm:prSet/>
      <dgm:spPr/>
      <dgm:t>
        <a:bodyPr/>
        <a:lstStyle/>
        <a:p>
          <a:pPr rtl="0"/>
          <a:r>
            <a:rPr lang="it-IT" dirty="0" smtClean="0"/>
            <a:t>Se l’esecutore non firma il conto finale entro il termine o non conferma le riserve, il conto finale si considera definitivamente accettato.</a:t>
          </a:r>
          <a:endParaRPr lang="it-IT" dirty="0"/>
        </a:p>
      </dgm:t>
    </dgm:pt>
    <dgm:pt modelId="{CF6A14AD-DC74-4412-B1D6-F47D2816E955}" type="parTrans" cxnId="{56366996-6350-40EE-BA92-64D27A3013C2}">
      <dgm:prSet/>
      <dgm:spPr/>
      <dgm:t>
        <a:bodyPr/>
        <a:lstStyle/>
        <a:p>
          <a:endParaRPr lang="it-IT"/>
        </a:p>
      </dgm:t>
    </dgm:pt>
    <dgm:pt modelId="{CFF85888-406E-4926-87CC-903A9A8BC14C}" type="sibTrans" cxnId="{56366996-6350-40EE-BA92-64D27A3013C2}">
      <dgm:prSet/>
      <dgm:spPr/>
      <dgm:t>
        <a:bodyPr/>
        <a:lstStyle/>
        <a:p>
          <a:endParaRPr lang="it-IT"/>
        </a:p>
      </dgm:t>
    </dgm:pt>
    <dgm:pt modelId="{C3BD17AD-6E59-420E-B7A2-AB987FE06764}" type="pres">
      <dgm:prSet presAssocID="{B04B896A-222A-41FA-B37F-76F7DD78D8E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8BD5DBAE-9E42-415B-BDAC-EEA60D5C45EA}" type="pres">
      <dgm:prSet presAssocID="{FC3D21A5-CC4A-430D-A6E7-23497206E6C3}" presName="root" presStyleCnt="0"/>
      <dgm:spPr/>
    </dgm:pt>
    <dgm:pt modelId="{85BEB333-7451-450E-8253-306DE23E706F}" type="pres">
      <dgm:prSet presAssocID="{FC3D21A5-CC4A-430D-A6E7-23497206E6C3}" presName="rootComposite" presStyleCnt="0"/>
      <dgm:spPr/>
    </dgm:pt>
    <dgm:pt modelId="{8F217937-46AD-40B6-B5D9-A253DFC0EB3B}" type="pres">
      <dgm:prSet presAssocID="{FC3D21A5-CC4A-430D-A6E7-23497206E6C3}" presName="rootText" presStyleLbl="node1" presStyleIdx="0" presStyleCnt="2"/>
      <dgm:spPr/>
      <dgm:t>
        <a:bodyPr/>
        <a:lstStyle/>
        <a:p>
          <a:endParaRPr lang="it-IT"/>
        </a:p>
      </dgm:t>
    </dgm:pt>
    <dgm:pt modelId="{712078F4-123A-4DDD-8A06-F8FFFBBBDBF6}" type="pres">
      <dgm:prSet presAssocID="{FC3D21A5-CC4A-430D-A6E7-23497206E6C3}" presName="rootConnector" presStyleLbl="node1" presStyleIdx="0" presStyleCnt="2"/>
      <dgm:spPr/>
      <dgm:t>
        <a:bodyPr/>
        <a:lstStyle/>
        <a:p>
          <a:endParaRPr lang="it-IT"/>
        </a:p>
      </dgm:t>
    </dgm:pt>
    <dgm:pt modelId="{DE6A8168-47A0-43E5-8BB0-06D856EA9B3B}" type="pres">
      <dgm:prSet presAssocID="{FC3D21A5-CC4A-430D-A6E7-23497206E6C3}" presName="childShape" presStyleCnt="0"/>
      <dgm:spPr/>
    </dgm:pt>
    <dgm:pt modelId="{6D78B496-B940-4A0A-B9D6-1D84068146EF}" type="pres">
      <dgm:prSet presAssocID="{2089B05B-7524-4253-A050-61EEFE161F42}" presName="Name13" presStyleLbl="parChTrans1D2" presStyleIdx="0" presStyleCnt="2"/>
      <dgm:spPr/>
      <dgm:t>
        <a:bodyPr/>
        <a:lstStyle/>
        <a:p>
          <a:endParaRPr lang="it-IT"/>
        </a:p>
      </dgm:t>
    </dgm:pt>
    <dgm:pt modelId="{0071666A-7104-4AE8-9DAF-FFAF5B0B3FA3}" type="pres">
      <dgm:prSet presAssocID="{AB86C5AD-F80D-4245-BCE2-BEE46B704ADD}" presName="childTex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AFFF22D-A729-4490-865F-88BB9B5CAB11}" type="pres">
      <dgm:prSet presAssocID="{170BAE6D-AA9C-42AD-9A7A-2ED5B7CDAB8F}" presName="root" presStyleCnt="0"/>
      <dgm:spPr/>
    </dgm:pt>
    <dgm:pt modelId="{CC5A0CAE-DB4A-4E55-AD09-66B3C905ED7D}" type="pres">
      <dgm:prSet presAssocID="{170BAE6D-AA9C-42AD-9A7A-2ED5B7CDAB8F}" presName="rootComposite" presStyleCnt="0"/>
      <dgm:spPr/>
    </dgm:pt>
    <dgm:pt modelId="{BD1EA5B5-9459-43EC-BC22-F6F3154B5F1D}" type="pres">
      <dgm:prSet presAssocID="{170BAE6D-AA9C-42AD-9A7A-2ED5B7CDAB8F}" presName="rootText" presStyleLbl="node1" presStyleIdx="1" presStyleCnt="2"/>
      <dgm:spPr/>
      <dgm:t>
        <a:bodyPr/>
        <a:lstStyle/>
        <a:p>
          <a:endParaRPr lang="it-IT"/>
        </a:p>
      </dgm:t>
    </dgm:pt>
    <dgm:pt modelId="{21DC90F7-21D4-47D6-8576-4FF37E144C4D}" type="pres">
      <dgm:prSet presAssocID="{170BAE6D-AA9C-42AD-9A7A-2ED5B7CDAB8F}" presName="rootConnector" presStyleLbl="node1" presStyleIdx="1" presStyleCnt="2"/>
      <dgm:spPr/>
      <dgm:t>
        <a:bodyPr/>
        <a:lstStyle/>
        <a:p>
          <a:endParaRPr lang="it-IT"/>
        </a:p>
      </dgm:t>
    </dgm:pt>
    <dgm:pt modelId="{5F5359C4-2606-4C04-9102-9589177CA4E1}" type="pres">
      <dgm:prSet presAssocID="{170BAE6D-AA9C-42AD-9A7A-2ED5B7CDAB8F}" presName="childShape" presStyleCnt="0"/>
      <dgm:spPr/>
    </dgm:pt>
    <dgm:pt modelId="{C143B09D-BACA-473C-82E4-8DB66713BE4F}" type="pres">
      <dgm:prSet presAssocID="{CF6A14AD-DC74-4412-B1D6-F47D2816E955}" presName="Name13" presStyleLbl="parChTrans1D2" presStyleIdx="1" presStyleCnt="2"/>
      <dgm:spPr/>
      <dgm:t>
        <a:bodyPr/>
        <a:lstStyle/>
        <a:p>
          <a:endParaRPr lang="it-IT"/>
        </a:p>
      </dgm:t>
    </dgm:pt>
    <dgm:pt modelId="{82190A4E-1445-4141-9D7B-D51152D13760}" type="pres">
      <dgm:prSet presAssocID="{9E36FB10-40BE-4085-9ACA-F651CA5D1904}" presName="childTex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8A5C2CB6-035F-4D4D-BFE9-0DE5E2ECA0A6}" srcId="{B04B896A-222A-41FA-B37F-76F7DD78D8EB}" destId="{FC3D21A5-CC4A-430D-A6E7-23497206E6C3}" srcOrd="0" destOrd="0" parTransId="{86AFB4A7-C230-495A-85CB-4C8D9C0EF846}" sibTransId="{75DFCA32-D7BA-47C3-9A1F-0D2BFFEC0497}"/>
    <dgm:cxn modelId="{79A9E01A-BFFA-4878-849F-C46C813AF16B}" srcId="{B04B896A-222A-41FA-B37F-76F7DD78D8EB}" destId="{170BAE6D-AA9C-42AD-9A7A-2ED5B7CDAB8F}" srcOrd="1" destOrd="0" parTransId="{2E486E13-2158-4BF0-8835-037DFB8846AB}" sibTransId="{40E7CDC8-19A1-4442-B831-BE9E2C8BC36E}"/>
    <dgm:cxn modelId="{25D2468A-7C34-42D3-B6CC-4CD487AAE877}" type="presOf" srcId="{CF6A14AD-DC74-4412-B1D6-F47D2816E955}" destId="{C143B09D-BACA-473C-82E4-8DB66713BE4F}" srcOrd="0" destOrd="0" presId="urn:microsoft.com/office/officeart/2005/8/layout/hierarchy3"/>
    <dgm:cxn modelId="{56366996-6350-40EE-BA92-64D27A3013C2}" srcId="{170BAE6D-AA9C-42AD-9A7A-2ED5B7CDAB8F}" destId="{9E36FB10-40BE-4085-9ACA-F651CA5D1904}" srcOrd="0" destOrd="0" parTransId="{CF6A14AD-DC74-4412-B1D6-F47D2816E955}" sibTransId="{CFF85888-406E-4926-87CC-903A9A8BC14C}"/>
    <dgm:cxn modelId="{EE1066E1-7332-4D2B-B394-306A2131BBE7}" type="presOf" srcId="{2089B05B-7524-4253-A050-61EEFE161F42}" destId="{6D78B496-B940-4A0A-B9D6-1D84068146EF}" srcOrd="0" destOrd="0" presId="urn:microsoft.com/office/officeart/2005/8/layout/hierarchy3"/>
    <dgm:cxn modelId="{3667BED7-F76B-4CE9-99F8-49B37183F61A}" type="presOf" srcId="{170BAE6D-AA9C-42AD-9A7A-2ED5B7CDAB8F}" destId="{21DC90F7-21D4-47D6-8576-4FF37E144C4D}" srcOrd="1" destOrd="0" presId="urn:microsoft.com/office/officeart/2005/8/layout/hierarchy3"/>
    <dgm:cxn modelId="{916E0014-1C02-4C41-AAB2-FF469C91B60C}" type="presOf" srcId="{170BAE6D-AA9C-42AD-9A7A-2ED5B7CDAB8F}" destId="{BD1EA5B5-9459-43EC-BC22-F6F3154B5F1D}" srcOrd="0" destOrd="0" presId="urn:microsoft.com/office/officeart/2005/8/layout/hierarchy3"/>
    <dgm:cxn modelId="{F14BDB4D-43B8-42E1-BCC8-7F46FE72578E}" srcId="{FC3D21A5-CC4A-430D-A6E7-23497206E6C3}" destId="{AB86C5AD-F80D-4245-BCE2-BEE46B704ADD}" srcOrd="0" destOrd="0" parTransId="{2089B05B-7524-4253-A050-61EEFE161F42}" sibTransId="{17A84A35-936E-4F79-95D1-45A5F6B14E4C}"/>
    <dgm:cxn modelId="{0A45830F-9DB8-4327-AF60-57DE62822B2B}" type="presOf" srcId="{B04B896A-222A-41FA-B37F-76F7DD78D8EB}" destId="{C3BD17AD-6E59-420E-B7A2-AB987FE06764}" srcOrd="0" destOrd="0" presId="urn:microsoft.com/office/officeart/2005/8/layout/hierarchy3"/>
    <dgm:cxn modelId="{E5A69020-0023-4705-84F8-4F376C673C6B}" type="presOf" srcId="{9E36FB10-40BE-4085-9ACA-F651CA5D1904}" destId="{82190A4E-1445-4141-9D7B-D51152D13760}" srcOrd="0" destOrd="0" presId="urn:microsoft.com/office/officeart/2005/8/layout/hierarchy3"/>
    <dgm:cxn modelId="{04D7B3D6-002E-4EB3-8AF6-961187A94B28}" type="presOf" srcId="{AB86C5AD-F80D-4245-BCE2-BEE46B704ADD}" destId="{0071666A-7104-4AE8-9DAF-FFAF5B0B3FA3}" srcOrd="0" destOrd="0" presId="urn:microsoft.com/office/officeart/2005/8/layout/hierarchy3"/>
    <dgm:cxn modelId="{DF19188C-358F-4473-8F3A-796905807151}" type="presOf" srcId="{FC3D21A5-CC4A-430D-A6E7-23497206E6C3}" destId="{712078F4-123A-4DDD-8A06-F8FFFBBBDBF6}" srcOrd="1" destOrd="0" presId="urn:microsoft.com/office/officeart/2005/8/layout/hierarchy3"/>
    <dgm:cxn modelId="{2F1660DD-BDE1-41C3-AD0C-BC1DFA1935B4}" type="presOf" srcId="{FC3D21A5-CC4A-430D-A6E7-23497206E6C3}" destId="{8F217937-46AD-40B6-B5D9-A253DFC0EB3B}" srcOrd="0" destOrd="0" presId="urn:microsoft.com/office/officeart/2005/8/layout/hierarchy3"/>
    <dgm:cxn modelId="{4D439F9A-765E-4219-A54F-C43A72367F85}" type="presParOf" srcId="{C3BD17AD-6E59-420E-B7A2-AB987FE06764}" destId="{8BD5DBAE-9E42-415B-BDAC-EEA60D5C45EA}" srcOrd="0" destOrd="0" presId="urn:microsoft.com/office/officeart/2005/8/layout/hierarchy3"/>
    <dgm:cxn modelId="{A56F92F1-A6F7-43F6-93BB-BEBE31307B81}" type="presParOf" srcId="{8BD5DBAE-9E42-415B-BDAC-EEA60D5C45EA}" destId="{85BEB333-7451-450E-8253-306DE23E706F}" srcOrd="0" destOrd="0" presId="urn:microsoft.com/office/officeart/2005/8/layout/hierarchy3"/>
    <dgm:cxn modelId="{4E23D0A2-4521-47BD-9EBF-3E9BB912EA25}" type="presParOf" srcId="{85BEB333-7451-450E-8253-306DE23E706F}" destId="{8F217937-46AD-40B6-B5D9-A253DFC0EB3B}" srcOrd="0" destOrd="0" presId="urn:microsoft.com/office/officeart/2005/8/layout/hierarchy3"/>
    <dgm:cxn modelId="{D880C86F-433F-4E7A-A243-1AC4F9B28383}" type="presParOf" srcId="{85BEB333-7451-450E-8253-306DE23E706F}" destId="{712078F4-123A-4DDD-8A06-F8FFFBBBDBF6}" srcOrd="1" destOrd="0" presId="urn:microsoft.com/office/officeart/2005/8/layout/hierarchy3"/>
    <dgm:cxn modelId="{BA527B02-85AF-420D-BB01-737E7A5001AD}" type="presParOf" srcId="{8BD5DBAE-9E42-415B-BDAC-EEA60D5C45EA}" destId="{DE6A8168-47A0-43E5-8BB0-06D856EA9B3B}" srcOrd="1" destOrd="0" presId="urn:microsoft.com/office/officeart/2005/8/layout/hierarchy3"/>
    <dgm:cxn modelId="{E4C05B58-39E0-4E07-B3B1-FA07CBD35938}" type="presParOf" srcId="{DE6A8168-47A0-43E5-8BB0-06D856EA9B3B}" destId="{6D78B496-B940-4A0A-B9D6-1D84068146EF}" srcOrd="0" destOrd="0" presId="urn:microsoft.com/office/officeart/2005/8/layout/hierarchy3"/>
    <dgm:cxn modelId="{A0C74D05-57DC-45A8-B01B-E9684D93EFDB}" type="presParOf" srcId="{DE6A8168-47A0-43E5-8BB0-06D856EA9B3B}" destId="{0071666A-7104-4AE8-9DAF-FFAF5B0B3FA3}" srcOrd="1" destOrd="0" presId="urn:microsoft.com/office/officeart/2005/8/layout/hierarchy3"/>
    <dgm:cxn modelId="{F90CE9CA-1F46-497B-865A-C84951E62C85}" type="presParOf" srcId="{C3BD17AD-6E59-420E-B7A2-AB987FE06764}" destId="{3AFFF22D-A729-4490-865F-88BB9B5CAB11}" srcOrd="1" destOrd="0" presId="urn:microsoft.com/office/officeart/2005/8/layout/hierarchy3"/>
    <dgm:cxn modelId="{A2B899E3-A2DA-4833-908C-4D24939CB417}" type="presParOf" srcId="{3AFFF22D-A729-4490-865F-88BB9B5CAB11}" destId="{CC5A0CAE-DB4A-4E55-AD09-66B3C905ED7D}" srcOrd="0" destOrd="0" presId="urn:microsoft.com/office/officeart/2005/8/layout/hierarchy3"/>
    <dgm:cxn modelId="{5010DD29-B6AB-45C0-8466-9F632E3705A2}" type="presParOf" srcId="{CC5A0CAE-DB4A-4E55-AD09-66B3C905ED7D}" destId="{BD1EA5B5-9459-43EC-BC22-F6F3154B5F1D}" srcOrd="0" destOrd="0" presId="urn:microsoft.com/office/officeart/2005/8/layout/hierarchy3"/>
    <dgm:cxn modelId="{1A5A88FB-259E-4C7E-BBFB-854EAF27CCB2}" type="presParOf" srcId="{CC5A0CAE-DB4A-4E55-AD09-66B3C905ED7D}" destId="{21DC90F7-21D4-47D6-8576-4FF37E144C4D}" srcOrd="1" destOrd="0" presId="urn:microsoft.com/office/officeart/2005/8/layout/hierarchy3"/>
    <dgm:cxn modelId="{E27CA39B-7683-4EB7-913B-9F8397681FA9}" type="presParOf" srcId="{3AFFF22D-A729-4490-865F-88BB9B5CAB11}" destId="{5F5359C4-2606-4C04-9102-9589177CA4E1}" srcOrd="1" destOrd="0" presId="urn:microsoft.com/office/officeart/2005/8/layout/hierarchy3"/>
    <dgm:cxn modelId="{CF620827-3309-4BAE-BB48-C4D48334362E}" type="presParOf" srcId="{5F5359C4-2606-4C04-9102-9589177CA4E1}" destId="{C143B09D-BACA-473C-82E4-8DB66713BE4F}" srcOrd="0" destOrd="0" presId="urn:microsoft.com/office/officeart/2005/8/layout/hierarchy3"/>
    <dgm:cxn modelId="{C8F0CC2E-B9CA-4FFB-A28C-12503DF6FB4A}" type="presParOf" srcId="{5F5359C4-2606-4C04-9102-9589177CA4E1}" destId="{82190A4E-1445-4141-9D7B-D51152D1376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AF251B-4CF1-4F65-9637-22957CBA0E58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8F3596CF-02C4-4C97-920A-7EDECF58A6D3}">
      <dgm:prSet custT="1"/>
      <dgm:spPr/>
      <dgm:t>
        <a:bodyPr/>
        <a:lstStyle/>
        <a:p>
          <a:pPr rtl="0"/>
          <a:r>
            <a:rPr lang="it-IT" sz="2000" b="1" dirty="0" smtClean="0"/>
            <a:t>Preparazione e avvio dei lavori:</a:t>
          </a:r>
          <a:endParaRPr lang="it-IT" sz="2000" dirty="0"/>
        </a:p>
      </dgm:t>
    </dgm:pt>
    <dgm:pt modelId="{81B81E9B-61B6-46AC-87DD-A28624E3D44E}" type="parTrans" cxnId="{BD5D9F17-D46E-4B0B-AF98-E58289CAAFD6}">
      <dgm:prSet/>
      <dgm:spPr/>
      <dgm:t>
        <a:bodyPr/>
        <a:lstStyle/>
        <a:p>
          <a:endParaRPr lang="it-IT"/>
        </a:p>
      </dgm:t>
    </dgm:pt>
    <dgm:pt modelId="{32763639-3622-4BA0-9EEA-25D52E74E794}" type="sibTrans" cxnId="{BD5D9F17-D46E-4B0B-AF98-E58289CAAFD6}">
      <dgm:prSet/>
      <dgm:spPr/>
      <dgm:t>
        <a:bodyPr/>
        <a:lstStyle/>
        <a:p>
          <a:endParaRPr lang="it-IT"/>
        </a:p>
      </dgm:t>
    </dgm:pt>
    <dgm:pt modelId="{BB45E3F1-8FC4-4070-A5B0-D9A5C34F2149}">
      <dgm:prSet custT="1"/>
      <dgm:spPr/>
      <dgm:t>
        <a:bodyPr/>
        <a:lstStyle/>
        <a:p>
          <a:pPr rtl="0"/>
          <a:r>
            <a:rPr lang="it-IT" sz="1300" dirty="0" smtClean="0"/>
            <a:t>Attestazione sullo stato dei luoghi per confermarne accessibilità e assenza di impedimenti.</a:t>
          </a:r>
          <a:endParaRPr lang="it-IT" sz="1300" dirty="0"/>
        </a:p>
      </dgm:t>
    </dgm:pt>
    <dgm:pt modelId="{BEAF7DDC-44CA-4D28-913C-FE2143267CF7}" type="parTrans" cxnId="{2BE79E12-A261-4E51-95A6-75E4F090D7C4}">
      <dgm:prSet/>
      <dgm:spPr/>
      <dgm:t>
        <a:bodyPr/>
        <a:lstStyle/>
        <a:p>
          <a:endParaRPr lang="it-IT"/>
        </a:p>
      </dgm:t>
    </dgm:pt>
    <dgm:pt modelId="{654D98EA-176A-4439-AFB0-88B13CF0B4B7}" type="sibTrans" cxnId="{2BE79E12-A261-4E51-95A6-75E4F090D7C4}">
      <dgm:prSet/>
      <dgm:spPr/>
      <dgm:t>
        <a:bodyPr/>
        <a:lstStyle/>
        <a:p>
          <a:endParaRPr lang="it-IT"/>
        </a:p>
      </dgm:t>
    </dgm:pt>
    <dgm:pt modelId="{04A9ED63-3C48-4297-91B2-40AEBE7752C9}">
      <dgm:prSet custT="1"/>
      <dgm:spPr/>
      <dgm:t>
        <a:bodyPr/>
        <a:lstStyle/>
        <a:p>
          <a:pPr rtl="0"/>
          <a:r>
            <a:rPr lang="it-IT" sz="1300" dirty="0" smtClean="0"/>
            <a:t>Supervisionare la consegna dei lavori, accettare o respingere materiali e impartire ordini di servizio.</a:t>
          </a:r>
          <a:endParaRPr lang="it-IT" sz="1300" dirty="0"/>
        </a:p>
      </dgm:t>
    </dgm:pt>
    <dgm:pt modelId="{3B2A79A8-F80B-4B31-A4FF-5860847A6409}" type="parTrans" cxnId="{3C533D63-37BE-4413-A764-68E97A4EF723}">
      <dgm:prSet/>
      <dgm:spPr/>
      <dgm:t>
        <a:bodyPr/>
        <a:lstStyle/>
        <a:p>
          <a:endParaRPr lang="it-IT"/>
        </a:p>
      </dgm:t>
    </dgm:pt>
    <dgm:pt modelId="{F63628C1-8FDB-4DAC-9998-E1CACB3D191F}" type="sibTrans" cxnId="{3C533D63-37BE-4413-A764-68E97A4EF723}">
      <dgm:prSet/>
      <dgm:spPr/>
      <dgm:t>
        <a:bodyPr/>
        <a:lstStyle/>
        <a:p>
          <a:endParaRPr lang="it-IT"/>
        </a:p>
      </dgm:t>
    </dgm:pt>
    <dgm:pt modelId="{16390142-8F82-4416-9A12-67DA9D30027B}">
      <dgm:prSet custT="1"/>
      <dgm:spPr/>
      <dgm:t>
        <a:bodyPr/>
        <a:lstStyle/>
        <a:p>
          <a:pPr rtl="0"/>
          <a:r>
            <a:rPr lang="it-IT" sz="2000" b="1" dirty="0" smtClean="0"/>
            <a:t>Verifica di normative e qualità:</a:t>
          </a:r>
          <a:endParaRPr lang="it-IT" sz="2000" dirty="0"/>
        </a:p>
      </dgm:t>
    </dgm:pt>
    <dgm:pt modelId="{3664BE6B-AA2B-45A8-B2B9-DC4051B9FF73}" type="parTrans" cxnId="{36664179-D1ED-42DC-B789-E719F0E7EFF5}">
      <dgm:prSet/>
      <dgm:spPr/>
      <dgm:t>
        <a:bodyPr/>
        <a:lstStyle/>
        <a:p>
          <a:endParaRPr lang="it-IT"/>
        </a:p>
      </dgm:t>
    </dgm:pt>
    <dgm:pt modelId="{A8013637-B326-438D-998F-724A9A43ACB6}" type="sibTrans" cxnId="{36664179-D1ED-42DC-B789-E719F0E7EFF5}">
      <dgm:prSet/>
      <dgm:spPr/>
      <dgm:t>
        <a:bodyPr/>
        <a:lstStyle/>
        <a:p>
          <a:endParaRPr lang="it-IT"/>
        </a:p>
      </dgm:t>
    </dgm:pt>
    <dgm:pt modelId="{690E8FC3-D871-4BB3-BC2A-530DAA50F5F1}">
      <dgm:prSet custT="1"/>
      <dgm:spPr/>
      <dgm:t>
        <a:bodyPr/>
        <a:lstStyle/>
        <a:p>
          <a:pPr rtl="0"/>
          <a:r>
            <a:rPr lang="it-IT" sz="1300" dirty="0" smtClean="0"/>
            <a:t>Controllare il rispetto delle normative su strutture, zone sismiche e sostenibilità ambientale.</a:t>
          </a:r>
          <a:endParaRPr lang="it-IT" sz="1300" dirty="0"/>
        </a:p>
      </dgm:t>
    </dgm:pt>
    <dgm:pt modelId="{183F743F-01CA-405D-8BA5-14BA3EB0AFE0}" type="parTrans" cxnId="{36AAE08E-8962-4D32-9F49-E4B9B8ECE1C2}">
      <dgm:prSet/>
      <dgm:spPr/>
      <dgm:t>
        <a:bodyPr/>
        <a:lstStyle/>
        <a:p>
          <a:endParaRPr lang="it-IT"/>
        </a:p>
      </dgm:t>
    </dgm:pt>
    <dgm:pt modelId="{AB0BBCD7-757A-4326-BA23-A535ACD7164B}" type="sibTrans" cxnId="{36AAE08E-8962-4D32-9F49-E4B9B8ECE1C2}">
      <dgm:prSet/>
      <dgm:spPr/>
      <dgm:t>
        <a:bodyPr/>
        <a:lstStyle/>
        <a:p>
          <a:endParaRPr lang="it-IT"/>
        </a:p>
      </dgm:t>
    </dgm:pt>
    <dgm:pt modelId="{A6CAC3E8-4454-4872-83A4-C5A533A4AB8D}">
      <dgm:prSet custT="1"/>
      <dgm:spPr/>
      <dgm:t>
        <a:bodyPr/>
        <a:lstStyle/>
        <a:p>
          <a:pPr rtl="0"/>
          <a:r>
            <a:rPr lang="it-IT" sz="1300" dirty="0" smtClean="0"/>
            <a:t>Accertare la regolarità della documentazione dell’esecutore e dei subappaltatori.</a:t>
          </a:r>
          <a:endParaRPr lang="it-IT" sz="1300" dirty="0"/>
        </a:p>
      </dgm:t>
    </dgm:pt>
    <dgm:pt modelId="{84CCDE5D-95E2-4E34-B21B-7ABD5AF08FBB}" type="parTrans" cxnId="{BC203A6B-5DE5-47B9-A2DB-B7BFB34F32D8}">
      <dgm:prSet/>
      <dgm:spPr/>
      <dgm:t>
        <a:bodyPr/>
        <a:lstStyle/>
        <a:p>
          <a:endParaRPr lang="it-IT"/>
        </a:p>
      </dgm:t>
    </dgm:pt>
    <dgm:pt modelId="{916C6D74-CE37-4125-B5FE-CACF62BA4FDB}" type="sibTrans" cxnId="{BC203A6B-5DE5-47B9-A2DB-B7BFB34F32D8}">
      <dgm:prSet/>
      <dgm:spPr/>
      <dgm:t>
        <a:bodyPr/>
        <a:lstStyle/>
        <a:p>
          <a:endParaRPr lang="it-IT"/>
        </a:p>
      </dgm:t>
    </dgm:pt>
    <dgm:pt modelId="{3A82B756-1B45-48F0-A96D-8070359288E6}">
      <dgm:prSet custT="1"/>
      <dgm:spPr/>
      <dgm:t>
        <a:bodyPr/>
        <a:lstStyle/>
        <a:p>
          <a:pPr rtl="0"/>
          <a:r>
            <a:rPr lang="it-IT" sz="1300" dirty="0" smtClean="0"/>
            <a:t>Disporre prove tecniche e controlli su materiali e lavorazioni.</a:t>
          </a:r>
          <a:endParaRPr lang="it-IT" sz="1300" dirty="0"/>
        </a:p>
      </dgm:t>
    </dgm:pt>
    <dgm:pt modelId="{B341D0DA-BA46-44C8-8532-E0F8F584205C}" type="parTrans" cxnId="{DB34DC57-F3AD-4269-879D-63AA611FEAF4}">
      <dgm:prSet/>
      <dgm:spPr/>
      <dgm:t>
        <a:bodyPr/>
        <a:lstStyle/>
        <a:p>
          <a:endParaRPr lang="it-IT"/>
        </a:p>
      </dgm:t>
    </dgm:pt>
    <dgm:pt modelId="{DF1B4BB6-F857-4EF8-8F29-2734EBE00F44}" type="sibTrans" cxnId="{DB34DC57-F3AD-4269-879D-63AA611FEAF4}">
      <dgm:prSet/>
      <dgm:spPr/>
      <dgm:t>
        <a:bodyPr/>
        <a:lstStyle/>
        <a:p>
          <a:endParaRPr lang="it-IT"/>
        </a:p>
      </dgm:t>
    </dgm:pt>
    <dgm:pt modelId="{10D7B753-4D76-4E31-915D-A2BBD6A9420D}">
      <dgm:prSet custT="1"/>
      <dgm:spPr/>
      <dgm:t>
        <a:bodyPr/>
        <a:lstStyle/>
        <a:p>
          <a:pPr rtl="0"/>
          <a:r>
            <a:rPr lang="it-IT" sz="2000" b="1" dirty="0" smtClean="0"/>
            <a:t>Gestione operativa del cantiere:</a:t>
          </a:r>
          <a:endParaRPr lang="it-IT" sz="2000" dirty="0"/>
        </a:p>
      </dgm:t>
    </dgm:pt>
    <dgm:pt modelId="{06B89696-A115-43FC-B184-842788F44E60}" type="parTrans" cxnId="{76FA2583-0667-4B72-9851-226DF6F6843B}">
      <dgm:prSet/>
      <dgm:spPr/>
      <dgm:t>
        <a:bodyPr/>
        <a:lstStyle/>
        <a:p>
          <a:endParaRPr lang="it-IT"/>
        </a:p>
      </dgm:t>
    </dgm:pt>
    <dgm:pt modelId="{DE7B695A-A18E-410A-956E-1DB414D1DD5D}" type="sibTrans" cxnId="{76FA2583-0667-4B72-9851-226DF6F6843B}">
      <dgm:prSet/>
      <dgm:spPr/>
      <dgm:t>
        <a:bodyPr/>
        <a:lstStyle/>
        <a:p>
          <a:endParaRPr lang="it-IT"/>
        </a:p>
      </dgm:t>
    </dgm:pt>
    <dgm:pt modelId="{91A04437-2695-4D37-849B-FC8C01C21744}">
      <dgm:prSet custT="1"/>
      <dgm:spPr/>
      <dgm:t>
        <a:bodyPr/>
        <a:lstStyle/>
        <a:p>
          <a:pPr rtl="0"/>
          <a:r>
            <a:rPr lang="it-IT" sz="1300" dirty="0" smtClean="0"/>
            <a:t>Monitorare il rispetto dei tempi di esecuzione tramite il cronoprogramma e strumenti digitali.</a:t>
          </a:r>
          <a:endParaRPr lang="it-IT" sz="1300" dirty="0"/>
        </a:p>
      </dgm:t>
    </dgm:pt>
    <dgm:pt modelId="{4054F85A-979F-4A1A-AA9F-94CE9A978188}" type="parTrans" cxnId="{26B4AEAA-4458-46C9-A150-23F6D181A2F2}">
      <dgm:prSet/>
      <dgm:spPr/>
      <dgm:t>
        <a:bodyPr/>
        <a:lstStyle/>
        <a:p>
          <a:endParaRPr lang="it-IT"/>
        </a:p>
      </dgm:t>
    </dgm:pt>
    <dgm:pt modelId="{E49CFD8B-C522-46AC-BB58-725644448725}" type="sibTrans" cxnId="{26B4AEAA-4458-46C9-A150-23F6D181A2F2}">
      <dgm:prSet/>
      <dgm:spPr/>
      <dgm:t>
        <a:bodyPr/>
        <a:lstStyle/>
        <a:p>
          <a:endParaRPr lang="it-IT"/>
        </a:p>
      </dgm:t>
    </dgm:pt>
    <dgm:pt modelId="{93A10CF0-5BAD-4851-9736-E4F618C5DC10}">
      <dgm:prSet custT="1"/>
      <dgm:spPr/>
      <dgm:t>
        <a:bodyPr/>
        <a:lstStyle/>
        <a:p>
          <a:pPr rtl="0"/>
          <a:r>
            <a:rPr lang="it-IT" sz="1300" dirty="0" smtClean="0"/>
            <a:t>Gestire attività delle imprese subappaltatrici, segnalando irregolarità al RUP.</a:t>
          </a:r>
          <a:endParaRPr lang="it-IT" sz="1300" dirty="0"/>
        </a:p>
      </dgm:t>
    </dgm:pt>
    <dgm:pt modelId="{0F5C0C74-9612-422E-9432-EEA2DFE95753}" type="parTrans" cxnId="{ABB09295-B751-43ED-9820-CB41CEA34019}">
      <dgm:prSet/>
      <dgm:spPr/>
      <dgm:t>
        <a:bodyPr/>
        <a:lstStyle/>
        <a:p>
          <a:endParaRPr lang="it-IT"/>
        </a:p>
      </dgm:t>
    </dgm:pt>
    <dgm:pt modelId="{32CCEC06-22DF-473D-BB35-CE3998920094}" type="sibTrans" cxnId="{ABB09295-B751-43ED-9820-CB41CEA34019}">
      <dgm:prSet/>
      <dgm:spPr/>
      <dgm:t>
        <a:bodyPr/>
        <a:lstStyle/>
        <a:p>
          <a:endParaRPr lang="it-IT"/>
        </a:p>
      </dgm:t>
    </dgm:pt>
    <dgm:pt modelId="{F2E5F39B-7A16-42B9-93A9-9BF39DC5141C}">
      <dgm:prSet custT="1"/>
      <dgm:spPr/>
      <dgm:t>
        <a:bodyPr/>
        <a:lstStyle/>
        <a:p>
          <a:pPr rtl="0"/>
          <a:r>
            <a:rPr lang="it-IT" sz="1300" dirty="0" smtClean="0"/>
            <a:t>Fornire supporto al RUP per modifiche contrattuali e determinazione di nuovi prezzi.</a:t>
          </a:r>
          <a:endParaRPr lang="it-IT" sz="1300" dirty="0"/>
        </a:p>
      </dgm:t>
    </dgm:pt>
    <dgm:pt modelId="{0038B20D-A5F9-4715-8D48-91B21A6D506C}" type="parTrans" cxnId="{961DE735-47C6-449A-A543-78B66390464A}">
      <dgm:prSet/>
      <dgm:spPr/>
      <dgm:t>
        <a:bodyPr/>
        <a:lstStyle/>
        <a:p>
          <a:endParaRPr lang="it-IT"/>
        </a:p>
      </dgm:t>
    </dgm:pt>
    <dgm:pt modelId="{E99A7FB8-9244-442D-951F-1BFF3DD718BA}" type="sibTrans" cxnId="{961DE735-47C6-449A-A543-78B66390464A}">
      <dgm:prSet/>
      <dgm:spPr/>
      <dgm:t>
        <a:bodyPr/>
        <a:lstStyle/>
        <a:p>
          <a:endParaRPr lang="it-IT"/>
        </a:p>
      </dgm:t>
    </dgm:pt>
    <dgm:pt modelId="{BA946BB2-0C51-4A03-972F-064AEE941E3B}">
      <dgm:prSet custT="1"/>
      <dgm:spPr/>
      <dgm:t>
        <a:bodyPr/>
        <a:lstStyle/>
        <a:p>
          <a:pPr rtl="0"/>
          <a:r>
            <a:rPr lang="it-IT" sz="2000" b="1" dirty="0" smtClean="0"/>
            <a:t>Contabilità e avanzamento:</a:t>
          </a:r>
          <a:endParaRPr lang="it-IT" sz="2000" dirty="0"/>
        </a:p>
      </dgm:t>
    </dgm:pt>
    <dgm:pt modelId="{C41911F2-0699-4BDD-8149-525368A818B4}" type="parTrans" cxnId="{79E4E9C5-BC2A-4813-888C-0B1BA3B44D70}">
      <dgm:prSet/>
      <dgm:spPr/>
      <dgm:t>
        <a:bodyPr/>
        <a:lstStyle/>
        <a:p>
          <a:endParaRPr lang="it-IT"/>
        </a:p>
      </dgm:t>
    </dgm:pt>
    <dgm:pt modelId="{35E7AB7B-EBBB-47F6-8205-7B86629ADD4D}" type="sibTrans" cxnId="{79E4E9C5-BC2A-4813-888C-0B1BA3B44D70}">
      <dgm:prSet/>
      <dgm:spPr/>
      <dgm:t>
        <a:bodyPr/>
        <a:lstStyle/>
        <a:p>
          <a:endParaRPr lang="it-IT"/>
        </a:p>
      </dgm:t>
    </dgm:pt>
    <dgm:pt modelId="{DECE72B7-8133-4CB3-851B-2EAB12D42A50}">
      <dgm:prSet custT="1"/>
      <dgm:spPr/>
      <dgm:t>
        <a:bodyPr/>
        <a:lstStyle/>
        <a:p>
          <a:pPr rtl="0"/>
          <a:r>
            <a:rPr lang="it-IT" sz="1300" dirty="0" smtClean="0"/>
            <a:t>Registrare tutte le spese in maniera precisa e tempestiva, seguendo l’avanzamento dei lavori.</a:t>
          </a:r>
          <a:endParaRPr lang="it-IT" sz="1300" dirty="0"/>
        </a:p>
      </dgm:t>
    </dgm:pt>
    <dgm:pt modelId="{4429A4A1-83CE-4C05-9742-46F6AD20E2CC}" type="parTrans" cxnId="{B66788B8-4773-45FA-8BBF-E940B1E33527}">
      <dgm:prSet/>
      <dgm:spPr/>
      <dgm:t>
        <a:bodyPr/>
        <a:lstStyle/>
        <a:p>
          <a:endParaRPr lang="it-IT"/>
        </a:p>
      </dgm:t>
    </dgm:pt>
    <dgm:pt modelId="{A5260E54-7F7D-4E39-9822-FFA66AC8B0DB}" type="sibTrans" cxnId="{B66788B8-4773-45FA-8BBF-E940B1E33527}">
      <dgm:prSet/>
      <dgm:spPr/>
      <dgm:t>
        <a:bodyPr/>
        <a:lstStyle/>
        <a:p>
          <a:endParaRPr lang="it-IT"/>
        </a:p>
      </dgm:t>
    </dgm:pt>
    <dgm:pt modelId="{48BDD803-77CC-4298-97EC-327405095FC7}">
      <dgm:prSet custT="1"/>
      <dgm:spPr/>
      <dgm:t>
        <a:bodyPr/>
        <a:lstStyle/>
        <a:p>
          <a:pPr rtl="0"/>
          <a:r>
            <a:rPr lang="it-IT" sz="1300" dirty="0" smtClean="0"/>
            <a:t>Rilasciare stati di avanzamento e certificati di ultimazione dei lavori, inclusi rapporti su eventuali danni.</a:t>
          </a:r>
          <a:endParaRPr lang="it-IT" sz="1300" dirty="0"/>
        </a:p>
      </dgm:t>
    </dgm:pt>
    <dgm:pt modelId="{AC10E18B-D9C9-450C-AEF0-1B45F28F03FE}" type="parTrans" cxnId="{23672A06-F73E-40DE-A35C-CEEBB5A47A68}">
      <dgm:prSet/>
      <dgm:spPr/>
      <dgm:t>
        <a:bodyPr/>
        <a:lstStyle/>
        <a:p>
          <a:endParaRPr lang="it-IT"/>
        </a:p>
      </dgm:t>
    </dgm:pt>
    <dgm:pt modelId="{D295A6E1-CF49-45BD-8A40-7056A032402C}" type="sibTrans" cxnId="{23672A06-F73E-40DE-A35C-CEEBB5A47A68}">
      <dgm:prSet/>
      <dgm:spPr/>
      <dgm:t>
        <a:bodyPr/>
        <a:lstStyle/>
        <a:p>
          <a:endParaRPr lang="it-IT"/>
        </a:p>
      </dgm:t>
    </dgm:pt>
    <dgm:pt modelId="{163530BE-B90A-497F-8D59-3632C9FCDA88}">
      <dgm:prSet custT="1"/>
      <dgm:spPr/>
      <dgm:t>
        <a:bodyPr/>
        <a:lstStyle/>
        <a:p>
          <a:pPr rtl="0"/>
          <a:r>
            <a:rPr lang="it-IT" sz="2000" b="1" dirty="0" smtClean="0"/>
            <a:t>Manutenzione e collaudo:</a:t>
          </a:r>
          <a:endParaRPr lang="it-IT" sz="2000" dirty="0"/>
        </a:p>
      </dgm:t>
    </dgm:pt>
    <dgm:pt modelId="{491C6D91-E82C-47F1-9D3A-0FF18B6343CE}" type="parTrans" cxnId="{606526D7-C2EF-449A-9D04-90415FFD10EF}">
      <dgm:prSet/>
      <dgm:spPr/>
      <dgm:t>
        <a:bodyPr/>
        <a:lstStyle/>
        <a:p>
          <a:endParaRPr lang="it-IT"/>
        </a:p>
      </dgm:t>
    </dgm:pt>
    <dgm:pt modelId="{70C685E9-B4FE-4EF8-A7C0-AA1F7B450C5F}" type="sibTrans" cxnId="{606526D7-C2EF-449A-9D04-90415FFD10EF}">
      <dgm:prSet/>
      <dgm:spPr/>
      <dgm:t>
        <a:bodyPr/>
        <a:lstStyle/>
        <a:p>
          <a:endParaRPr lang="it-IT"/>
        </a:p>
      </dgm:t>
    </dgm:pt>
    <dgm:pt modelId="{31D7A8C9-BF05-4349-885E-5389BC1523D0}">
      <dgm:prSet custT="1"/>
      <dgm:spPr/>
      <dgm:t>
        <a:bodyPr/>
        <a:lstStyle/>
        <a:p>
          <a:pPr rtl="0"/>
          <a:r>
            <a:rPr lang="it-IT" sz="1300" dirty="0" smtClean="0"/>
            <a:t>Verificare e aggiornare il programma di manutenzione e i manuali correlati.</a:t>
          </a:r>
          <a:endParaRPr lang="it-IT" sz="1300" dirty="0"/>
        </a:p>
      </dgm:t>
    </dgm:pt>
    <dgm:pt modelId="{EEC16218-C217-45FD-B1E4-52182F1C7415}" type="parTrans" cxnId="{6338B2CA-715D-4CEA-B8F6-67DB3ABAE586}">
      <dgm:prSet/>
      <dgm:spPr/>
      <dgm:t>
        <a:bodyPr/>
        <a:lstStyle/>
        <a:p>
          <a:endParaRPr lang="it-IT"/>
        </a:p>
      </dgm:t>
    </dgm:pt>
    <dgm:pt modelId="{1ABD610D-35CF-49E0-AD95-496647426397}" type="sibTrans" cxnId="{6338B2CA-715D-4CEA-B8F6-67DB3ABAE586}">
      <dgm:prSet/>
      <dgm:spPr/>
      <dgm:t>
        <a:bodyPr/>
        <a:lstStyle/>
        <a:p>
          <a:endParaRPr lang="it-IT"/>
        </a:p>
      </dgm:t>
    </dgm:pt>
    <dgm:pt modelId="{34D7C03B-6644-4371-A371-9E57534DF031}">
      <dgm:prSet custT="1"/>
      <dgm:spPr/>
      <dgm:t>
        <a:bodyPr/>
        <a:lstStyle/>
        <a:p>
          <a:pPr rtl="0"/>
          <a:r>
            <a:rPr lang="it-IT" sz="1300" dirty="0" smtClean="0"/>
            <a:t>Collaborare con l’organo di collaudo, fornendo chiarimenti e supervisionando le prove.</a:t>
          </a:r>
          <a:endParaRPr lang="it-IT" sz="1300" dirty="0"/>
        </a:p>
      </dgm:t>
    </dgm:pt>
    <dgm:pt modelId="{750797B7-376E-468E-B942-40D579B4A053}" type="parTrans" cxnId="{46730D02-7018-46F1-AB2F-A802524B04B4}">
      <dgm:prSet/>
      <dgm:spPr/>
      <dgm:t>
        <a:bodyPr/>
        <a:lstStyle/>
        <a:p>
          <a:endParaRPr lang="it-IT"/>
        </a:p>
      </dgm:t>
    </dgm:pt>
    <dgm:pt modelId="{DA802983-3FB2-4ADA-AE7C-DAA3F6573AB6}" type="sibTrans" cxnId="{46730D02-7018-46F1-AB2F-A802524B04B4}">
      <dgm:prSet/>
      <dgm:spPr/>
      <dgm:t>
        <a:bodyPr/>
        <a:lstStyle/>
        <a:p>
          <a:endParaRPr lang="it-IT"/>
        </a:p>
      </dgm:t>
    </dgm:pt>
    <dgm:pt modelId="{FF65D7AA-A854-48C1-A646-CC6AA7D06676}">
      <dgm:prSet custT="1"/>
      <dgm:spPr/>
      <dgm:t>
        <a:bodyPr/>
        <a:lstStyle/>
        <a:p>
          <a:pPr rtl="0"/>
          <a:r>
            <a:rPr lang="it-IT" sz="2000" b="1" dirty="0" smtClean="0"/>
            <a:t>Gestione contestazioni:</a:t>
          </a:r>
          <a:endParaRPr lang="it-IT" sz="2000" dirty="0"/>
        </a:p>
      </dgm:t>
    </dgm:pt>
    <dgm:pt modelId="{59FD92CE-D9CC-4DF0-9579-5868C2A024E5}" type="parTrans" cxnId="{98DAB6E0-CF23-415C-A875-7D698FC18751}">
      <dgm:prSet/>
      <dgm:spPr/>
      <dgm:t>
        <a:bodyPr/>
        <a:lstStyle/>
        <a:p>
          <a:endParaRPr lang="it-IT"/>
        </a:p>
      </dgm:t>
    </dgm:pt>
    <dgm:pt modelId="{FF7D6F62-5AF9-4715-8F13-68ED3907635B}" type="sibTrans" cxnId="{98DAB6E0-CF23-415C-A875-7D698FC18751}">
      <dgm:prSet/>
      <dgm:spPr/>
      <dgm:t>
        <a:bodyPr/>
        <a:lstStyle/>
        <a:p>
          <a:endParaRPr lang="it-IT"/>
        </a:p>
      </dgm:t>
    </dgm:pt>
    <dgm:pt modelId="{05D9C4F8-423B-4F80-80C8-B7D936BD4E2A}">
      <dgm:prSet custT="1"/>
      <dgm:spPr/>
      <dgm:t>
        <a:bodyPr/>
        <a:lstStyle/>
        <a:p>
          <a:pPr rtl="0"/>
          <a:r>
            <a:rPr lang="it-IT" sz="1300" dirty="0" smtClean="0"/>
            <a:t>Gestire le riserve e le contestazioni tecniche, rispettando il capitolato d’appalto e collaborando con il RUP.</a:t>
          </a:r>
          <a:endParaRPr lang="it-IT" sz="1300" dirty="0"/>
        </a:p>
      </dgm:t>
    </dgm:pt>
    <dgm:pt modelId="{A509D068-A002-4E5A-9EBD-87158E2C77DB}" type="parTrans" cxnId="{45765C15-AD93-4BE4-A502-9F010650632E}">
      <dgm:prSet/>
      <dgm:spPr/>
      <dgm:t>
        <a:bodyPr/>
        <a:lstStyle/>
        <a:p>
          <a:endParaRPr lang="it-IT"/>
        </a:p>
      </dgm:t>
    </dgm:pt>
    <dgm:pt modelId="{5D470D7B-44EE-43E2-A885-388D8107C4ED}" type="sibTrans" cxnId="{45765C15-AD93-4BE4-A502-9F010650632E}">
      <dgm:prSet/>
      <dgm:spPr/>
      <dgm:t>
        <a:bodyPr/>
        <a:lstStyle/>
        <a:p>
          <a:endParaRPr lang="it-IT"/>
        </a:p>
      </dgm:t>
    </dgm:pt>
    <dgm:pt modelId="{D19F9641-5193-4986-87F4-A503B39AF7F4}" type="pres">
      <dgm:prSet presAssocID="{66AF251B-4CF1-4F65-9637-22957CBA0E5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34E49897-6657-4149-AB28-20347D631906}" type="pres">
      <dgm:prSet presAssocID="{8F3596CF-02C4-4C97-920A-7EDECF58A6D3}" presName="linNode" presStyleCnt="0"/>
      <dgm:spPr/>
    </dgm:pt>
    <dgm:pt modelId="{0DBF2F7F-F931-4101-BB4C-0004C3642087}" type="pres">
      <dgm:prSet presAssocID="{8F3596CF-02C4-4C97-920A-7EDECF58A6D3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03DD94D-0394-42E3-84DE-A43DEA39D9A8}" type="pres">
      <dgm:prSet presAssocID="{8F3596CF-02C4-4C97-920A-7EDECF58A6D3}" presName="descendantText" presStyleLbl="alignAccFollowNode1" presStyleIdx="0" presStyleCnt="6" custLinFactNeighborX="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728D367-2FDF-4803-B8C5-400AA21C186D}" type="pres">
      <dgm:prSet presAssocID="{32763639-3622-4BA0-9EEA-25D52E74E794}" presName="sp" presStyleCnt="0"/>
      <dgm:spPr/>
    </dgm:pt>
    <dgm:pt modelId="{6725CAA4-8937-4475-AC41-74199AA29E3F}" type="pres">
      <dgm:prSet presAssocID="{16390142-8F82-4416-9A12-67DA9D30027B}" presName="linNode" presStyleCnt="0"/>
      <dgm:spPr/>
    </dgm:pt>
    <dgm:pt modelId="{86ADB798-34CC-404D-AF0C-43BD3B967DA4}" type="pres">
      <dgm:prSet presAssocID="{16390142-8F82-4416-9A12-67DA9D30027B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2DE5811-EACE-445E-AB3D-18802244E56A}" type="pres">
      <dgm:prSet presAssocID="{16390142-8F82-4416-9A12-67DA9D30027B}" presName="descendantText" presStyleLbl="alignAccFollowNode1" presStyleIdx="1" presStyleCnt="6" custLinFactNeighborX="0" custLinFactNeighborY="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02031B0-96F7-42A2-B458-08744A7213A3}" type="pres">
      <dgm:prSet presAssocID="{A8013637-B326-438D-998F-724A9A43ACB6}" presName="sp" presStyleCnt="0"/>
      <dgm:spPr/>
    </dgm:pt>
    <dgm:pt modelId="{24C97525-0D4C-4D16-96E8-8D87B4EC9B66}" type="pres">
      <dgm:prSet presAssocID="{10D7B753-4D76-4E31-915D-A2BBD6A9420D}" presName="linNode" presStyleCnt="0"/>
      <dgm:spPr/>
    </dgm:pt>
    <dgm:pt modelId="{8C579B54-F8F3-4BE5-B784-BE829B5D9F96}" type="pres">
      <dgm:prSet presAssocID="{10D7B753-4D76-4E31-915D-A2BBD6A9420D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5414511-D340-445E-9256-3FAFDFB9796E}" type="pres">
      <dgm:prSet presAssocID="{10D7B753-4D76-4E31-915D-A2BBD6A9420D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7E2915E-9713-4B2A-90B7-32724FB5A624}" type="pres">
      <dgm:prSet presAssocID="{DE7B695A-A18E-410A-956E-1DB414D1DD5D}" presName="sp" presStyleCnt="0"/>
      <dgm:spPr/>
    </dgm:pt>
    <dgm:pt modelId="{D7B4F8CA-6B8E-4DE4-9BA2-2252C0678495}" type="pres">
      <dgm:prSet presAssocID="{BA946BB2-0C51-4A03-972F-064AEE941E3B}" presName="linNode" presStyleCnt="0"/>
      <dgm:spPr/>
    </dgm:pt>
    <dgm:pt modelId="{BF5B4037-DDB1-46BB-B9A2-D4A40A766CEC}" type="pres">
      <dgm:prSet presAssocID="{BA946BB2-0C51-4A03-972F-064AEE941E3B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5573E0A-B534-465C-A95E-7E02987DAEB2}" type="pres">
      <dgm:prSet presAssocID="{BA946BB2-0C51-4A03-972F-064AEE941E3B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A11E81E-D403-4084-9BB3-D0ED22D6222A}" type="pres">
      <dgm:prSet presAssocID="{35E7AB7B-EBBB-47F6-8205-7B86629ADD4D}" presName="sp" presStyleCnt="0"/>
      <dgm:spPr/>
    </dgm:pt>
    <dgm:pt modelId="{F9D59939-7932-4354-96FC-642ADF51A4C2}" type="pres">
      <dgm:prSet presAssocID="{163530BE-B90A-497F-8D59-3632C9FCDA88}" presName="linNode" presStyleCnt="0"/>
      <dgm:spPr/>
    </dgm:pt>
    <dgm:pt modelId="{107396C9-B267-411D-A2AF-B4EE9F8B81FF}" type="pres">
      <dgm:prSet presAssocID="{163530BE-B90A-497F-8D59-3632C9FCDA88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E3A259F-F9AD-4A68-A242-1D69DADAF1A7}" type="pres">
      <dgm:prSet presAssocID="{163530BE-B90A-497F-8D59-3632C9FCDA88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012D580-4623-4811-BAB7-9BBE19803DA5}" type="pres">
      <dgm:prSet presAssocID="{70C685E9-B4FE-4EF8-A7C0-AA1F7B450C5F}" presName="sp" presStyleCnt="0"/>
      <dgm:spPr/>
    </dgm:pt>
    <dgm:pt modelId="{8EBE19E1-E607-459F-BD1C-E7CECE300333}" type="pres">
      <dgm:prSet presAssocID="{FF65D7AA-A854-48C1-A646-CC6AA7D06676}" presName="linNode" presStyleCnt="0"/>
      <dgm:spPr/>
    </dgm:pt>
    <dgm:pt modelId="{D0908D9A-624B-4172-9CAD-C27C2C382919}" type="pres">
      <dgm:prSet presAssocID="{FF65D7AA-A854-48C1-A646-CC6AA7D06676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45E43A2-DC08-45B1-86AF-60508CCBD39D}" type="pres">
      <dgm:prSet presAssocID="{FF65D7AA-A854-48C1-A646-CC6AA7D06676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AD926B7F-BDA2-496D-BABB-644ACE62B6EB}" type="presOf" srcId="{10D7B753-4D76-4E31-915D-A2BBD6A9420D}" destId="{8C579B54-F8F3-4BE5-B784-BE829B5D9F96}" srcOrd="0" destOrd="0" presId="urn:microsoft.com/office/officeart/2005/8/layout/vList5"/>
    <dgm:cxn modelId="{0A9A5DDF-17D0-4D95-B1B9-C042B7A55844}" type="presOf" srcId="{F2E5F39B-7A16-42B9-93A9-9BF39DC5141C}" destId="{25414511-D340-445E-9256-3FAFDFB9796E}" srcOrd="0" destOrd="2" presId="urn:microsoft.com/office/officeart/2005/8/layout/vList5"/>
    <dgm:cxn modelId="{8F960280-B964-4B6A-896D-BD508C5939FB}" type="presOf" srcId="{91A04437-2695-4D37-849B-FC8C01C21744}" destId="{25414511-D340-445E-9256-3FAFDFB9796E}" srcOrd="0" destOrd="0" presId="urn:microsoft.com/office/officeart/2005/8/layout/vList5"/>
    <dgm:cxn modelId="{C985C359-7049-4DEA-8E26-69957E9DF067}" type="presOf" srcId="{93A10CF0-5BAD-4851-9736-E4F618C5DC10}" destId="{25414511-D340-445E-9256-3FAFDFB9796E}" srcOrd="0" destOrd="1" presId="urn:microsoft.com/office/officeart/2005/8/layout/vList5"/>
    <dgm:cxn modelId="{76FA2583-0667-4B72-9851-226DF6F6843B}" srcId="{66AF251B-4CF1-4F65-9637-22957CBA0E58}" destId="{10D7B753-4D76-4E31-915D-A2BBD6A9420D}" srcOrd="2" destOrd="0" parTransId="{06B89696-A115-43FC-B184-842788F44E60}" sibTransId="{DE7B695A-A18E-410A-956E-1DB414D1DD5D}"/>
    <dgm:cxn modelId="{2DA4EEAE-D624-48E0-B5F1-292C89CDF099}" type="presOf" srcId="{3A82B756-1B45-48F0-A96D-8070359288E6}" destId="{A2DE5811-EACE-445E-AB3D-18802244E56A}" srcOrd="0" destOrd="2" presId="urn:microsoft.com/office/officeart/2005/8/layout/vList5"/>
    <dgm:cxn modelId="{45765C15-AD93-4BE4-A502-9F010650632E}" srcId="{FF65D7AA-A854-48C1-A646-CC6AA7D06676}" destId="{05D9C4F8-423B-4F80-80C8-B7D936BD4E2A}" srcOrd="0" destOrd="0" parTransId="{A509D068-A002-4E5A-9EBD-87158E2C77DB}" sibTransId="{5D470D7B-44EE-43E2-A885-388D8107C4ED}"/>
    <dgm:cxn modelId="{79E4E9C5-BC2A-4813-888C-0B1BA3B44D70}" srcId="{66AF251B-4CF1-4F65-9637-22957CBA0E58}" destId="{BA946BB2-0C51-4A03-972F-064AEE941E3B}" srcOrd="3" destOrd="0" parTransId="{C41911F2-0699-4BDD-8149-525368A818B4}" sibTransId="{35E7AB7B-EBBB-47F6-8205-7B86629ADD4D}"/>
    <dgm:cxn modelId="{961DE735-47C6-449A-A543-78B66390464A}" srcId="{10D7B753-4D76-4E31-915D-A2BBD6A9420D}" destId="{F2E5F39B-7A16-42B9-93A9-9BF39DC5141C}" srcOrd="2" destOrd="0" parTransId="{0038B20D-A5F9-4715-8D48-91B21A6D506C}" sibTransId="{E99A7FB8-9244-442D-951F-1BFF3DD718BA}"/>
    <dgm:cxn modelId="{F899E5BD-B4DE-4842-9847-872DED14E445}" type="presOf" srcId="{A6CAC3E8-4454-4872-83A4-C5A533A4AB8D}" destId="{A2DE5811-EACE-445E-AB3D-18802244E56A}" srcOrd="0" destOrd="1" presId="urn:microsoft.com/office/officeart/2005/8/layout/vList5"/>
    <dgm:cxn modelId="{26B4AEAA-4458-46C9-A150-23F6D181A2F2}" srcId="{10D7B753-4D76-4E31-915D-A2BBD6A9420D}" destId="{91A04437-2695-4D37-849B-FC8C01C21744}" srcOrd="0" destOrd="0" parTransId="{4054F85A-979F-4A1A-AA9F-94CE9A978188}" sibTransId="{E49CFD8B-C522-46AC-BB58-725644448725}"/>
    <dgm:cxn modelId="{610343B1-BC5F-4B22-892E-B0E9BC939045}" type="presOf" srcId="{DECE72B7-8133-4CB3-851B-2EAB12D42A50}" destId="{65573E0A-B534-465C-A95E-7E02987DAEB2}" srcOrd="0" destOrd="0" presId="urn:microsoft.com/office/officeart/2005/8/layout/vList5"/>
    <dgm:cxn modelId="{E5C638DC-DEA7-46AE-868D-C48E0633D074}" type="presOf" srcId="{34D7C03B-6644-4371-A371-9E57534DF031}" destId="{1E3A259F-F9AD-4A68-A242-1D69DADAF1A7}" srcOrd="0" destOrd="1" presId="urn:microsoft.com/office/officeart/2005/8/layout/vList5"/>
    <dgm:cxn modelId="{23672A06-F73E-40DE-A35C-CEEBB5A47A68}" srcId="{BA946BB2-0C51-4A03-972F-064AEE941E3B}" destId="{48BDD803-77CC-4298-97EC-327405095FC7}" srcOrd="1" destOrd="0" parTransId="{AC10E18B-D9C9-450C-AEF0-1B45F28F03FE}" sibTransId="{D295A6E1-CF49-45BD-8A40-7056A032402C}"/>
    <dgm:cxn modelId="{DF2F3938-47C7-453B-ABB8-E410CE36434D}" type="presOf" srcId="{163530BE-B90A-497F-8D59-3632C9FCDA88}" destId="{107396C9-B267-411D-A2AF-B4EE9F8B81FF}" srcOrd="0" destOrd="0" presId="urn:microsoft.com/office/officeart/2005/8/layout/vList5"/>
    <dgm:cxn modelId="{C653DA0E-A64E-4C4F-80EA-A4D2CC932838}" type="presOf" srcId="{04A9ED63-3C48-4297-91B2-40AEBE7752C9}" destId="{B03DD94D-0394-42E3-84DE-A43DEA39D9A8}" srcOrd="0" destOrd="1" presId="urn:microsoft.com/office/officeart/2005/8/layout/vList5"/>
    <dgm:cxn modelId="{65D2B378-F890-4BE7-A5FA-C204BA1A7190}" type="presOf" srcId="{FF65D7AA-A854-48C1-A646-CC6AA7D06676}" destId="{D0908D9A-624B-4172-9CAD-C27C2C382919}" srcOrd="0" destOrd="0" presId="urn:microsoft.com/office/officeart/2005/8/layout/vList5"/>
    <dgm:cxn modelId="{36664179-D1ED-42DC-B789-E719F0E7EFF5}" srcId="{66AF251B-4CF1-4F65-9637-22957CBA0E58}" destId="{16390142-8F82-4416-9A12-67DA9D30027B}" srcOrd="1" destOrd="0" parTransId="{3664BE6B-AA2B-45A8-B2B9-DC4051B9FF73}" sibTransId="{A8013637-B326-438D-998F-724A9A43ACB6}"/>
    <dgm:cxn modelId="{719EBE24-A0C1-4409-8498-DC254429ECCC}" type="presOf" srcId="{8F3596CF-02C4-4C97-920A-7EDECF58A6D3}" destId="{0DBF2F7F-F931-4101-BB4C-0004C3642087}" srcOrd="0" destOrd="0" presId="urn:microsoft.com/office/officeart/2005/8/layout/vList5"/>
    <dgm:cxn modelId="{DB34DC57-F3AD-4269-879D-63AA611FEAF4}" srcId="{16390142-8F82-4416-9A12-67DA9D30027B}" destId="{3A82B756-1B45-48F0-A96D-8070359288E6}" srcOrd="2" destOrd="0" parTransId="{B341D0DA-BA46-44C8-8532-E0F8F584205C}" sibTransId="{DF1B4BB6-F857-4EF8-8F29-2734EBE00F44}"/>
    <dgm:cxn modelId="{BC203A6B-5DE5-47B9-A2DB-B7BFB34F32D8}" srcId="{16390142-8F82-4416-9A12-67DA9D30027B}" destId="{A6CAC3E8-4454-4872-83A4-C5A533A4AB8D}" srcOrd="1" destOrd="0" parTransId="{84CCDE5D-95E2-4E34-B21B-7ABD5AF08FBB}" sibTransId="{916C6D74-CE37-4125-B5FE-CACF62BA4FDB}"/>
    <dgm:cxn modelId="{35A9A483-781A-4FD5-91EA-3DD18BED09B1}" type="presOf" srcId="{BB45E3F1-8FC4-4070-A5B0-D9A5C34F2149}" destId="{B03DD94D-0394-42E3-84DE-A43DEA39D9A8}" srcOrd="0" destOrd="0" presId="urn:microsoft.com/office/officeart/2005/8/layout/vList5"/>
    <dgm:cxn modelId="{ABB09295-B751-43ED-9820-CB41CEA34019}" srcId="{10D7B753-4D76-4E31-915D-A2BBD6A9420D}" destId="{93A10CF0-5BAD-4851-9736-E4F618C5DC10}" srcOrd="1" destOrd="0" parTransId="{0F5C0C74-9612-422E-9432-EEA2DFE95753}" sibTransId="{32CCEC06-22DF-473D-BB35-CE3998920094}"/>
    <dgm:cxn modelId="{DA56F18F-9596-4A69-94BA-88850D54CC3D}" type="presOf" srcId="{48BDD803-77CC-4298-97EC-327405095FC7}" destId="{65573E0A-B534-465C-A95E-7E02987DAEB2}" srcOrd="0" destOrd="1" presId="urn:microsoft.com/office/officeart/2005/8/layout/vList5"/>
    <dgm:cxn modelId="{606526D7-C2EF-449A-9D04-90415FFD10EF}" srcId="{66AF251B-4CF1-4F65-9637-22957CBA0E58}" destId="{163530BE-B90A-497F-8D59-3632C9FCDA88}" srcOrd="4" destOrd="0" parTransId="{491C6D91-E82C-47F1-9D3A-0FF18B6343CE}" sibTransId="{70C685E9-B4FE-4EF8-A7C0-AA1F7B450C5F}"/>
    <dgm:cxn modelId="{B48C4473-0E5C-466E-8CE0-FD31E7788832}" type="presOf" srcId="{66AF251B-4CF1-4F65-9637-22957CBA0E58}" destId="{D19F9641-5193-4986-87F4-A503B39AF7F4}" srcOrd="0" destOrd="0" presId="urn:microsoft.com/office/officeart/2005/8/layout/vList5"/>
    <dgm:cxn modelId="{98DAB6E0-CF23-415C-A875-7D698FC18751}" srcId="{66AF251B-4CF1-4F65-9637-22957CBA0E58}" destId="{FF65D7AA-A854-48C1-A646-CC6AA7D06676}" srcOrd="5" destOrd="0" parTransId="{59FD92CE-D9CC-4DF0-9579-5868C2A024E5}" sibTransId="{FF7D6F62-5AF9-4715-8F13-68ED3907635B}"/>
    <dgm:cxn modelId="{253EA048-8E67-4034-8E8D-FFF3859212FF}" type="presOf" srcId="{05D9C4F8-423B-4F80-80C8-B7D936BD4E2A}" destId="{245E43A2-DC08-45B1-86AF-60508CCBD39D}" srcOrd="0" destOrd="0" presId="urn:microsoft.com/office/officeart/2005/8/layout/vList5"/>
    <dgm:cxn modelId="{0EE39717-39A6-4C00-A24E-69E3A7296A66}" type="presOf" srcId="{16390142-8F82-4416-9A12-67DA9D30027B}" destId="{86ADB798-34CC-404D-AF0C-43BD3B967DA4}" srcOrd="0" destOrd="0" presId="urn:microsoft.com/office/officeart/2005/8/layout/vList5"/>
    <dgm:cxn modelId="{3555CB46-8820-467F-9A00-EA8D1537AD4A}" type="presOf" srcId="{BA946BB2-0C51-4A03-972F-064AEE941E3B}" destId="{BF5B4037-DDB1-46BB-B9A2-D4A40A766CEC}" srcOrd="0" destOrd="0" presId="urn:microsoft.com/office/officeart/2005/8/layout/vList5"/>
    <dgm:cxn modelId="{2BE79E12-A261-4E51-95A6-75E4F090D7C4}" srcId="{8F3596CF-02C4-4C97-920A-7EDECF58A6D3}" destId="{BB45E3F1-8FC4-4070-A5B0-D9A5C34F2149}" srcOrd="0" destOrd="0" parTransId="{BEAF7DDC-44CA-4D28-913C-FE2143267CF7}" sibTransId="{654D98EA-176A-4439-AFB0-88B13CF0B4B7}"/>
    <dgm:cxn modelId="{3C533D63-37BE-4413-A764-68E97A4EF723}" srcId="{8F3596CF-02C4-4C97-920A-7EDECF58A6D3}" destId="{04A9ED63-3C48-4297-91B2-40AEBE7752C9}" srcOrd="1" destOrd="0" parTransId="{3B2A79A8-F80B-4B31-A4FF-5860847A6409}" sibTransId="{F63628C1-8FDB-4DAC-9998-E1CACB3D191F}"/>
    <dgm:cxn modelId="{6338B2CA-715D-4CEA-B8F6-67DB3ABAE586}" srcId="{163530BE-B90A-497F-8D59-3632C9FCDA88}" destId="{31D7A8C9-BF05-4349-885E-5389BC1523D0}" srcOrd="0" destOrd="0" parTransId="{EEC16218-C217-45FD-B1E4-52182F1C7415}" sibTransId="{1ABD610D-35CF-49E0-AD95-496647426397}"/>
    <dgm:cxn modelId="{46730D02-7018-46F1-AB2F-A802524B04B4}" srcId="{163530BE-B90A-497F-8D59-3632C9FCDA88}" destId="{34D7C03B-6644-4371-A371-9E57534DF031}" srcOrd="1" destOrd="0" parTransId="{750797B7-376E-468E-B942-40D579B4A053}" sibTransId="{DA802983-3FB2-4ADA-AE7C-DAA3F6573AB6}"/>
    <dgm:cxn modelId="{BD5D9F17-D46E-4B0B-AF98-E58289CAAFD6}" srcId="{66AF251B-4CF1-4F65-9637-22957CBA0E58}" destId="{8F3596CF-02C4-4C97-920A-7EDECF58A6D3}" srcOrd="0" destOrd="0" parTransId="{81B81E9B-61B6-46AC-87DD-A28624E3D44E}" sibTransId="{32763639-3622-4BA0-9EEA-25D52E74E794}"/>
    <dgm:cxn modelId="{EB9890A6-7223-41C2-99B2-FB5C30EC15BB}" type="presOf" srcId="{31D7A8C9-BF05-4349-885E-5389BC1523D0}" destId="{1E3A259F-F9AD-4A68-A242-1D69DADAF1A7}" srcOrd="0" destOrd="0" presId="urn:microsoft.com/office/officeart/2005/8/layout/vList5"/>
    <dgm:cxn modelId="{36AAE08E-8962-4D32-9F49-E4B9B8ECE1C2}" srcId="{16390142-8F82-4416-9A12-67DA9D30027B}" destId="{690E8FC3-D871-4BB3-BC2A-530DAA50F5F1}" srcOrd="0" destOrd="0" parTransId="{183F743F-01CA-405D-8BA5-14BA3EB0AFE0}" sibTransId="{AB0BBCD7-757A-4326-BA23-A535ACD7164B}"/>
    <dgm:cxn modelId="{5338185A-3600-41A7-B41D-6C9A5FF04535}" type="presOf" srcId="{690E8FC3-D871-4BB3-BC2A-530DAA50F5F1}" destId="{A2DE5811-EACE-445E-AB3D-18802244E56A}" srcOrd="0" destOrd="0" presId="urn:microsoft.com/office/officeart/2005/8/layout/vList5"/>
    <dgm:cxn modelId="{B66788B8-4773-45FA-8BBF-E940B1E33527}" srcId="{BA946BB2-0C51-4A03-972F-064AEE941E3B}" destId="{DECE72B7-8133-4CB3-851B-2EAB12D42A50}" srcOrd="0" destOrd="0" parTransId="{4429A4A1-83CE-4C05-9742-46F6AD20E2CC}" sibTransId="{A5260E54-7F7D-4E39-9822-FFA66AC8B0DB}"/>
    <dgm:cxn modelId="{E69ADDE8-F4BA-4B79-8817-0081580826A5}" type="presParOf" srcId="{D19F9641-5193-4986-87F4-A503B39AF7F4}" destId="{34E49897-6657-4149-AB28-20347D631906}" srcOrd="0" destOrd="0" presId="urn:microsoft.com/office/officeart/2005/8/layout/vList5"/>
    <dgm:cxn modelId="{6D8FA73E-2DD0-4661-8A76-EB3EF9C5785F}" type="presParOf" srcId="{34E49897-6657-4149-AB28-20347D631906}" destId="{0DBF2F7F-F931-4101-BB4C-0004C3642087}" srcOrd="0" destOrd="0" presId="urn:microsoft.com/office/officeart/2005/8/layout/vList5"/>
    <dgm:cxn modelId="{7D5BFBCD-E2C0-412D-AFA7-93C41669F227}" type="presParOf" srcId="{34E49897-6657-4149-AB28-20347D631906}" destId="{B03DD94D-0394-42E3-84DE-A43DEA39D9A8}" srcOrd="1" destOrd="0" presId="urn:microsoft.com/office/officeart/2005/8/layout/vList5"/>
    <dgm:cxn modelId="{A30F0B01-B34A-40E6-BEF3-BB0DABBDC8A5}" type="presParOf" srcId="{D19F9641-5193-4986-87F4-A503B39AF7F4}" destId="{8728D367-2FDF-4803-B8C5-400AA21C186D}" srcOrd="1" destOrd="0" presId="urn:microsoft.com/office/officeart/2005/8/layout/vList5"/>
    <dgm:cxn modelId="{4C3A74A2-1F67-4043-8832-5B8BDDD579BC}" type="presParOf" srcId="{D19F9641-5193-4986-87F4-A503B39AF7F4}" destId="{6725CAA4-8937-4475-AC41-74199AA29E3F}" srcOrd="2" destOrd="0" presId="urn:microsoft.com/office/officeart/2005/8/layout/vList5"/>
    <dgm:cxn modelId="{09F3C912-5913-44D7-93AD-F80CF3392B0C}" type="presParOf" srcId="{6725CAA4-8937-4475-AC41-74199AA29E3F}" destId="{86ADB798-34CC-404D-AF0C-43BD3B967DA4}" srcOrd="0" destOrd="0" presId="urn:microsoft.com/office/officeart/2005/8/layout/vList5"/>
    <dgm:cxn modelId="{EBE51AEC-B376-44C1-9C63-D5C521AFE6F9}" type="presParOf" srcId="{6725CAA4-8937-4475-AC41-74199AA29E3F}" destId="{A2DE5811-EACE-445E-AB3D-18802244E56A}" srcOrd="1" destOrd="0" presId="urn:microsoft.com/office/officeart/2005/8/layout/vList5"/>
    <dgm:cxn modelId="{C0BB2E38-57CA-47AD-9F5A-6FBA10DDF852}" type="presParOf" srcId="{D19F9641-5193-4986-87F4-A503B39AF7F4}" destId="{C02031B0-96F7-42A2-B458-08744A7213A3}" srcOrd="3" destOrd="0" presId="urn:microsoft.com/office/officeart/2005/8/layout/vList5"/>
    <dgm:cxn modelId="{C9FF0A70-B574-4EBA-937E-97DBB3146CD2}" type="presParOf" srcId="{D19F9641-5193-4986-87F4-A503B39AF7F4}" destId="{24C97525-0D4C-4D16-96E8-8D87B4EC9B66}" srcOrd="4" destOrd="0" presId="urn:microsoft.com/office/officeart/2005/8/layout/vList5"/>
    <dgm:cxn modelId="{6B478B30-25FA-4D15-91F2-0E71DC66744A}" type="presParOf" srcId="{24C97525-0D4C-4D16-96E8-8D87B4EC9B66}" destId="{8C579B54-F8F3-4BE5-B784-BE829B5D9F96}" srcOrd="0" destOrd="0" presId="urn:microsoft.com/office/officeart/2005/8/layout/vList5"/>
    <dgm:cxn modelId="{3ACA028F-2FF8-416E-A34D-14E2EE9E1E95}" type="presParOf" srcId="{24C97525-0D4C-4D16-96E8-8D87B4EC9B66}" destId="{25414511-D340-445E-9256-3FAFDFB9796E}" srcOrd="1" destOrd="0" presId="urn:microsoft.com/office/officeart/2005/8/layout/vList5"/>
    <dgm:cxn modelId="{D916D118-79B6-483C-8033-AA1A4747FD39}" type="presParOf" srcId="{D19F9641-5193-4986-87F4-A503B39AF7F4}" destId="{D7E2915E-9713-4B2A-90B7-32724FB5A624}" srcOrd="5" destOrd="0" presId="urn:microsoft.com/office/officeart/2005/8/layout/vList5"/>
    <dgm:cxn modelId="{A49D33C7-D45A-4994-A4B8-BD44F55FBA71}" type="presParOf" srcId="{D19F9641-5193-4986-87F4-A503B39AF7F4}" destId="{D7B4F8CA-6B8E-4DE4-9BA2-2252C0678495}" srcOrd="6" destOrd="0" presId="urn:microsoft.com/office/officeart/2005/8/layout/vList5"/>
    <dgm:cxn modelId="{650C2B88-322E-4FE5-9144-828937854871}" type="presParOf" srcId="{D7B4F8CA-6B8E-4DE4-9BA2-2252C0678495}" destId="{BF5B4037-DDB1-46BB-B9A2-D4A40A766CEC}" srcOrd="0" destOrd="0" presId="urn:microsoft.com/office/officeart/2005/8/layout/vList5"/>
    <dgm:cxn modelId="{30CFD023-DD5B-4DBD-8825-6BCDFC5E1DB5}" type="presParOf" srcId="{D7B4F8CA-6B8E-4DE4-9BA2-2252C0678495}" destId="{65573E0A-B534-465C-A95E-7E02987DAEB2}" srcOrd="1" destOrd="0" presId="urn:microsoft.com/office/officeart/2005/8/layout/vList5"/>
    <dgm:cxn modelId="{FA930DB1-CDDF-4C47-950D-ABB0CE6898FA}" type="presParOf" srcId="{D19F9641-5193-4986-87F4-A503B39AF7F4}" destId="{AA11E81E-D403-4084-9BB3-D0ED22D6222A}" srcOrd="7" destOrd="0" presId="urn:microsoft.com/office/officeart/2005/8/layout/vList5"/>
    <dgm:cxn modelId="{8279A2DF-872C-4A55-9816-CE607E1285D8}" type="presParOf" srcId="{D19F9641-5193-4986-87F4-A503B39AF7F4}" destId="{F9D59939-7932-4354-96FC-642ADF51A4C2}" srcOrd="8" destOrd="0" presId="urn:microsoft.com/office/officeart/2005/8/layout/vList5"/>
    <dgm:cxn modelId="{BD7B5675-5377-4BC0-8466-86EBFBA1BBF0}" type="presParOf" srcId="{F9D59939-7932-4354-96FC-642ADF51A4C2}" destId="{107396C9-B267-411D-A2AF-B4EE9F8B81FF}" srcOrd="0" destOrd="0" presId="urn:microsoft.com/office/officeart/2005/8/layout/vList5"/>
    <dgm:cxn modelId="{78DBBE1E-A156-4EFE-9234-97F22F40195E}" type="presParOf" srcId="{F9D59939-7932-4354-96FC-642ADF51A4C2}" destId="{1E3A259F-F9AD-4A68-A242-1D69DADAF1A7}" srcOrd="1" destOrd="0" presId="urn:microsoft.com/office/officeart/2005/8/layout/vList5"/>
    <dgm:cxn modelId="{448B4030-0ED9-4C10-B5DF-50E455F7525A}" type="presParOf" srcId="{D19F9641-5193-4986-87F4-A503B39AF7F4}" destId="{2012D580-4623-4811-BAB7-9BBE19803DA5}" srcOrd="9" destOrd="0" presId="urn:microsoft.com/office/officeart/2005/8/layout/vList5"/>
    <dgm:cxn modelId="{98443367-6FDE-40C3-B5F3-1CB91E82A22C}" type="presParOf" srcId="{D19F9641-5193-4986-87F4-A503B39AF7F4}" destId="{8EBE19E1-E607-459F-BD1C-E7CECE300333}" srcOrd="10" destOrd="0" presId="urn:microsoft.com/office/officeart/2005/8/layout/vList5"/>
    <dgm:cxn modelId="{57561585-99EB-454E-87BD-8B048DE599B5}" type="presParOf" srcId="{8EBE19E1-E607-459F-BD1C-E7CECE300333}" destId="{D0908D9A-624B-4172-9CAD-C27C2C382919}" srcOrd="0" destOrd="0" presId="urn:microsoft.com/office/officeart/2005/8/layout/vList5"/>
    <dgm:cxn modelId="{2D136B84-9B85-4695-90EA-FEDA215840AD}" type="presParOf" srcId="{8EBE19E1-E607-459F-BD1C-E7CECE300333}" destId="{245E43A2-DC08-45B1-86AF-60508CCBD39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1EA1FA9C-CDE3-4585-9B71-B0BD9BB9AD24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DDACD28C-37FE-4E48-95B6-DAEBE896AF67}">
      <dgm:prSet/>
      <dgm:spPr/>
      <dgm:t>
        <a:bodyPr/>
        <a:lstStyle/>
        <a:p>
          <a:pPr rtl="0"/>
          <a:r>
            <a:rPr lang="it-IT" b="1" smtClean="0"/>
            <a:t>Conto finale:</a:t>
          </a:r>
          <a:endParaRPr lang="it-IT"/>
        </a:p>
      </dgm:t>
    </dgm:pt>
    <dgm:pt modelId="{3472E7B5-CA9C-4D96-A1D9-432C961F71AF}" type="parTrans" cxnId="{DE8BD4A6-2EEC-4A03-8C2C-2349E7BE46E3}">
      <dgm:prSet/>
      <dgm:spPr/>
      <dgm:t>
        <a:bodyPr/>
        <a:lstStyle/>
        <a:p>
          <a:endParaRPr lang="it-IT"/>
        </a:p>
      </dgm:t>
    </dgm:pt>
    <dgm:pt modelId="{3D9AEB0C-62BC-4E44-8072-331EDE44AC9D}" type="sibTrans" cxnId="{DE8BD4A6-2EEC-4A03-8C2C-2349E7BE46E3}">
      <dgm:prSet/>
      <dgm:spPr/>
      <dgm:t>
        <a:bodyPr/>
        <a:lstStyle/>
        <a:p>
          <a:endParaRPr lang="it-IT"/>
        </a:p>
      </dgm:t>
    </dgm:pt>
    <dgm:pt modelId="{10123BF5-121D-4F8B-BF4B-5D221594ACC8}" type="pres">
      <dgm:prSet presAssocID="{1EA1FA9C-CDE3-4585-9B71-B0BD9BB9AD2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8E71193D-1DCE-422C-A82B-09C7D5EB6600}" type="pres">
      <dgm:prSet presAssocID="{DDACD28C-37FE-4E48-95B6-DAEBE896AF6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DE8BD4A6-2EEC-4A03-8C2C-2349E7BE46E3}" srcId="{1EA1FA9C-CDE3-4585-9B71-B0BD9BB9AD24}" destId="{DDACD28C-37FE-4E48-95B6-DAEBE896AF67}" srcOrd="0" destOrd="0" parTransId="{3472E7B5-CA9C-4D96-A1D9-432C961F71AF}" sibTransId="{3D9AEB0C-62BC-4E44-8072-331EDE44AC9D}"/>
    <dgm:cxn modelId="{50B68B21-17B5-4D32-8C8E-1CFF5D8063F9}" type="presOf" srcId="{1EA1FA9C-CDE3-4585-9B71-B0BD9BB9AD24}" destId="{10123BF5-121D-4F8B-BF4B-5D221594ACC8}" srcOrd="0" destOrd="0" presId="urn:microsoft.com/office/officeart/2005/8/layout/vList2"/>
    <dgm:cxn modelId="{A0D1E1C2-3BD4-4E79-9A0C-89D6EDEBCC33}" type="presOf" srcId="{DDACD28C-37FE-4E48-95B6-DAEBE896AF67}" destId="{8E71193D-1DCE-422C-A82B-09C7D5EB6600}" srcOrd="0" destOrd="0" presId="urn:microsoft.com/office/officeart/2005/8/layout/vList2"/>
    <dgm:cxn modelId="{66FF2D51-0A38-4BCA-8DC1-2479762BBF9E}" type="presParOf" srcId="{10123BF5-121D-4F8B-BF4B-5D221594ACC8}" destId="{8E71193D-1DCE-422C-A82B-09C7D5EB660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FB6408E2-FA05-405B-87D4-45724FE1EAC3}" type="doc">
      <dgm:prSet loTypeId="urn:microsoft.com/office/officeart/2008/layout/PictureAccent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A138A44A-B1B0-4F19-AAEB-B883DD3E9197}">
      <dgm:prSet custT="1"/>
      <dgm:spPr/>
      <dgm:t>
        <a:bodyPr/>
        <a:lstStyle/>
        <a:p>
          <a:pPr rtl="0"/>
          <a:r>
            <a:rPr lang="it-IT" sz="1800" b="1" dirty="0" smtClean="0"/>
            <a:t>Disposizione della sospensione:</a:t>
          </a:r>
          <a:endParaRPr lang="it-IT" sz="1800" dirty="0"/>
        </a:p>
      </dgm:t>
    </dgm:pt>
    <dgm:pt modelId="{90D65FCC-B59A-4FFD-A927-E8C4A0A4692D}" type="parTrans" cxnId="{83A8D970-D8A3-4E30-AB0B-17DF3EF33254}">
      <dgm:prSet/>
      <dgm:spPr/>
      <dgm:t>
        <a:bodyPr/>
        <a:lstStyle/>
        <a:p>
          <a:endParaRPr lang="it-IT"/>
        </a:p>
      </dgm:t>
    </dgm:pt>
    <dgm:pt modelId="{3CD34907-B753-4A13-B85E-06A7A747814F}" type="sibTrans" cxnId="{83A8D970-D8A3-4E30-AB0B-17DF3EF33254}">
      <dgm:prSet/>
      <dgm:spPr/>
      <dgm:t>
        <a:bodyPr/>
        <a:lstStyle/>
        <a:p>
          <a:endParaRPr lang="it-IT"/>
        </a:p>
      </dgm:t>
    </dgm:pt>
    <dgm:pt modelId="{577522EF-0464-40A5-B440-529DEDC4108F}">
      <dgm:prSet custT="1"/>
      <dgm:spPr/>
      <dgm:t>
        <a:bodyPr/>
        <a:lstStyle/>
        <a:p>
          <a:pPr rtl="0"/>
          <a:r>
            <a:rPr lang="it-IT" sz="1400" dirty="0" smtClean="0"/>
            <a:t>Il direttore dei lavori può disporre la sospensione dei lavori nei casi previsti dall’articolo 121 del codice.</a:t>
          </a:r>
          <a:endParaRPr lang="it-IT" sz="1400" dirty="0"/>
        </a:p>
      </dgm:t>
    </dgm:pt>
    <dgm:pt modelId="{8B211441-BC62-4B89-A9EC-CAED4E8389AB}" type="parTrans" cxnId="{4D9DC795-BA08-4FC3-A644-AB73AEB593CA}">
      <dgm:prSet/>
      <dgm:spPr/>
      <dgm:t>
        <a:bodyPr/>
        <a:lstStyle/>
        <a:p>
          <a:endParaRPr lang="it-IT"/>
        </a:p>
      </dgm:t>
    </dgm:pt>
    <dgm:pt modelId="{1385CC90-B74C-4207-9C46-10349B195544}" type="sibTrans" cxnId="{4D9DC795-BA08-4FC3-A644-AB73AEB593CA}">
      <dgm:prSet/>
      <dgm:spPr/>
      <dgm:t>
        <a:bodyPr/>
        <a:lstStyle/>
        <a:p>
          <a:endParaRPr lang="it-IT"/>
        </a:p>
      </dgm:t>
    </dgm:pt>
    <dgm:pt modelId="{A15BC27A-1C5E-4EF2-894B-20648940B9AE}">
      <dgm:prSet custT="1"/>
      <dgm:spPr/>
      <dgm:t>
        <a:bodyPr/>
        <a:lstStyle/>
        <a:p>
          <a:pPr rtl="0"/>
          <a:r>
            <a:rPr lang="it-IT" sz="1400" dirty="0" smtClean="0"/>
            <a:t>Redige un verbale che include:</a:t>
          </a:r>
          <a:endParaRPr lang="it-IT" sz="1400" dirty="0"/>
        </a:p>
      </dgm:t>
    </dgm:pt>
    <dgm:pt modelId="{ABF2771E-425A-485D-815F-2A9CFFE2AE80}" type="parTrans" cxnId="{5A71E312-BF17-4BBC-8AC9-C8ADDEED8696}">
      <dgm:prSet/>
      <dgm:spPr/>
      <dgm:t>
        <a:bodyPr/>
        <a:lstStyle/>
        <a:p>
          <a:endParaRPr lang="it-IT"/>
        </a:p>
      </dgm:t>
    </dgm:pt>
    <dgm:pt modelId="{8F2CA10C-6A55-4F0B-95F3-C703289C80DB}" type="sibTrans" cxnId="{5A71E312-BF17-4BBC-8AC9-C8ADDEED8696}">
      <dgm:prSet/>
      <dgm:spPr/>
      <dgm:t>
        <a:bodyPr/>
        <a:lstStyle/>
        <a:p>
          <a:endParaRPr lang="it-IT"/>
        </a:p>
      </dgm:t>
    </dgm:pt>
    <dgm:pt modelId="{5BB4A017-F4D2-4CBA-BE38-BAB40FE0DA4A}">
      <dgm:prSet custT="1"/>
      <dgm:spPr/>
      <dgm:t>
        <a:bodyPr/>
        <a:lstStyle/>
        <a:p>
          <a:pPr rtl="0"/>
          <a:r>
            <a:rPr lang="it-IT" sz="1400" dirty="0" smtClean="0"/>
            <a:t>Le ragioni dell’interruzione.</a:t>
          </a:r>
          <a:endParaRPr lang="it-IT" sz="1400" dirty="0"/>
        </a:p>
      </dgm:t>
    </dgm:pt>
    <dgm:pt modelId="{8CC720BC-BFDB-4A66-A3A7-7DA5DCDA807B}" type="parTrans" cxnId="{14795661-94CE-499E-9AE6-AFD7487C36AC}">
      <dgm:prSet/>
      <dgm:spPr/>
      <dgm:t>
        <a:bodyPr/>
        <a:lstStyle/>
        <a:p>
          <a:endParaRPr lang="it-IT"/>
        </a:p>
      </dgm:t>
    </dgm:pt>
    <dgm:pt modelId="{7572D381-26BD-4A1A-AA70-28DBC0BD4A0B}" type="sibTrans" cxnId="{14795661-94CE-499E-9AE6-AFD7487C36AC}">
      <dgm:prSet/>
      <dgm:spPr/>
      <dgm:t>
        <a:bodyPr/>
        <a:lstStyle/>
        <a:p>
          <a:endParaRPr lang="it-IT"/>
        </a:p>
      </dgm:t>
    </dgm:pt>
    <dgm:pt modelId="{B59C5280-8C11-41AA-933B-81F837657A41}">
      <dgm:prSet custT="1"/>
      <dgm:spPr/>
      <dgm:t>
        <a:bodyPr/>
        <a:lstStyle/>
        <a:p>
          <a:pPr rtl="0"/>
          <a:r>
            <a:rPr lang="it-IT" sz="1400" dirty="0" smtClean="0"/>
            <a:t>Lo stato di avanzamento delle opere interrotte e le precauzioni per riprendere i lavori senza eccessivi costi.</a:t>
          </a:r>
          <a:endParaRPr lang="it-IT" sz="1400" dirty="0"/>
        </a:p>
      </dgm:t>
    </dgm:pt>
    <dgm:pt modelId="{429AB10C-02CB-4315-9B1E-9F1ED2235C28}" type="parTrans" cxnId="{DC0C9E59-2A74-4856-B2D8-E49FAEE14B6C}">
      <dgm:prSet/>
      <dgm:spPr/>
      <dgm:t>
        <a:bodyPr/>
        <a:lstStyle/>
        <a:p>
          <a:endParaRPr lang="it-IT"/>
        </a:p>
      </dgm:t>
    </dgm:pt>
    <dgm:pt modelId="{C8A297F8-3CFF-4DDE-B734-1F5F1F510474}" type="sibTrans" cxnId="{DC0C9E59-2A74-4856-B2D8-E49FAEE14B6C}">
      <dgm:prSet/>
      <dgm:spPr/>
      <dgm:t>
        <a:bodyPr/>
        <a:lstStyle/>
        <a:p>
          <a:endParaRPr lang="it-IT"/>
        </a:p>
      </dgm:t>
    </dgm:pt>
    <dgm:pt modelId="{3C7D260B-32C5-411F-A89B-374D90953DF1}">
      <dgm:prSet custT="1"/>
      <dgm:spPr/>
      <dgm:t>
        <a:bodyPr/>
        <a:lstStyle/>
        <a:p>
          <a:pPr rtl="0"/>
          <a:r>
            <a:rPr lang="it-IT" sz="1400" dirty="0" smtClean="0"/>
            <a:t>La consistenza del personale e dei mezzi presenti in cantiere.</a:t>
          </a:r>
          <a:endParaRPr lang="it-IT" sz="1400" dirty="0"/>
        </a:p>
      </dgm:t>
    </dgm:pt>
    <dgm:pt modelId="{82D7865A-53BB-43A9-9308-98961CF75458}" type="parTrans" cxnId="{E9FA40C3-B41D-422D-947C-5F00689BC618}">
      <dgm:prSet/>
      <dgm:spPr/>
      <dgm:t>
        <a:bodyPr/>
        <a:lstStyle/>
        <a:p>
          <a:endParaRPr lang="it-IT"/>
        </a:p>
      </dgm:t>
    </dgm:pt>
    <dgm:pt modelId="{683571EE-93CF-4DD5-A293-B2FDC591E7E0}" type="sibTrans" cxnId="{E9FA40C3-B41D-422D-947C-5F00689BC618}">
      <dgm:prSet/>
      <dgm:spPr/>
      <dgm:t>
        <a:bodyPr/>
        <a:lstStyle/>
        <a:p>
          <a:endParaRPr lang="it-IT"/>
        </a:p>
      </dgm:t>
    </dgm:pt>
    <dgm:pt modelId="{318CFC23-C2F4-4AA3-8781-C969B07595C0}" type="pres">
      <dgm:prSet presAssocID="{FB6408E2-FA05-405B-87D4-45724FE1EAC3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E94026E2-7704-4FD0-8EDF-01962C6F13D4}" type="pres">
      <dgm:prSet presAssocID="{A138A44A-B1B0-4F19-AAEB-B883DD3E9197}" presName="root" presStyleCnt="0">
        <dgm:presLayoutVars>
          <dgm:chMax/>
          <dgm:chPref val="4"/>
        </dgm:presLayoutVars>
      </dgm:prSet>
      <dgm:spPr/>
    </dgm:pt>
    <dgm:pt modelId="{9992818B-98CB-4308-9B63-9FC478224C05}" type="pres">
      <dgm:prSet presAssocID="{A138A44A-B1B0-4F19-AAEB-B883DD3E9197}" presName="rootComposite" presStyleCnt="0">
        <dgm:presLayoutVars/>
      </dgm:prSet>
      <dgm:spPr/>
    </dgm:pt>
    <dgm:pt modelId="{87FBE652-1FE1-4ED3-AF6F-6C0D51A58D85}" type="pres">
      <dgm:prSet presAssocID="{A138A44A-B1B0-4F19-AAEB-B883DD3E9197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it-IT"/>
        </a:p>
      </dgm:t>
    </dgm:pt>
    <dgm:pt modelId="{58B6B74F-1A1D-4309-8D9A-BA4517D017B1}" type="pres">
      <dgm:prSet presAssocID="{A138A44A-B1B0-4F19-AAEB-B883DD3E9197}" presName="childShape" presStyleCnt="0">
        <dgm:presLayoutVars>
          <dgm:chMax val="0"/>
          <dgm:chPref val="0"/>
        </dgm:presLayoutVars>
      </dgm:prSet>
      <dgm:spPr/>
    </dgm:pt>
    <dgm:pt modelId="{A9E71CD8-BA3B-4209-81BC-30BC45EEC102}" type="pres">
      <dgm:prSet presAssocID="{577522EF-0464-40A5-B440-529DEDC4108F}" presName="childComposite" presStyleCnt="0">
        <dgm:presLayoutVars>
          <dgm:chMax val="0"/>
          <dgm:chPref val="0"/>
        </dgm:presLayoutVars>
      </dgm:prSet>
      <dgm:spPr/>
    </dgm:pt>
    <dgm:pt modelId="{92C1F685-B1E5-4220-9ED0-995770842078}" type="pres">
      <dgm:prSet presAssocID="{577522EF-0464-40A5-B440-529DEDC4108F}" presName="Image" presStyleLbl="node1" presStyleIdx="0" presStyleCnt="2"/>
      <dgm:spPr/>
    </dgm:pt>
    <dgm:pt modelId="{277B2AA4-B905-424A-B128-4033025C9A7B}" type="pres">
      <dgm:prSet presAssocID="{577522EF-0464-40A5-B440-529DEDC4108F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9B33DE4-06DC-4EE8-9BE5-55B7A48C9C0D}" type="pres">
      <dgm:prSet presAssocID="{A15BC27A-1C5E-4EF2-894B-20648940B9AE}" presName="childComposite" presStyleCnt="0">
        <dgm:presLayoutVars>
          <dgm:chMax val="0"/>
          <dgm:chPref val="0"/>
        </dgm:presLayoutVars>
      </dgm:prSet>
      <dgm:spPr/>
    </dgm:pt>
    <dgm:pt modelId="{1E866968-A211-400B-818A-36D285BD090C}" type="pres">
      <dgm:prSet presAssocID="{A15BC27A-1C5E-4EF2-894B-20648940B9AE}" presName="Image" presStyleLbl="node1" presStyleIdx="1" presStyleCnt="2"/>
      <dgm:spPr/>
    </dgm:pt>
    <dgm:pt modelId="{DC0A39F4-0F2A-4380-9178-C1E30FF21EFF}" type="pres">
      <dgm:prSet presAssocID="{A15BC27A-1C5E-4EF2-894B-20648940B9AE}" presName="childText" presStyleLbl="lnNode1" presStyleIdx="1" presStyleCnt="2" custScaleY="15926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D0DB428-9312-4A7C-91CA-1009E1D81435}" type="presOf" srcId="{A138A44A-B1B0-4F19-AAEB-B883DD3E9197}" destId="{87FBE652-1FE1-4ED3-AF6F-6C0D51A58D85}" srcOrd="0" destOrd="0" presId="urn:microsoft.com/office/officeart/2008/layout/PictureAccentList"/>
    <dgm:cxn modelId="{E9FA40C3-B41D-422D-947C-5F00689BC618}" srcId="{A15BC27A-1C5E-4EF2-894B-20648940B9AE}" destId="{3C7D260B-32C5-411F-A89B-374D90953DF1}" srcOrd="2" destOrd="0" parTransId="{82D7865A-53BB-43A9-9308-98961CF75458}" sibTransId="{683571EE-93CF-4DD5-A293-B2FDC591E7E0}"/>
    <dgm:cxn modelId="{388F8476-BB39-4F35-81CC-715BF03FF7C7}" type="presOf" srcId="{A15BC27A-1C5E-4EF2-894B-20648940B9AE}" destId="{DC0A39F4-0F2A-4380-9178-C1E30FF21EFF}" srcOrd="0" destOrd="0" presId="urn:microsoft.com/office/officeart/2008/layout/PictureAccentList"/>
    <dgm:cxn modelId="{4D9DC795-BA08-4FC3-A644-AB73AEB593CA}" srcId="{A138A44A-B1B0-4F19-AAEB-B883DD3E9197}" destId="{577522EF-0464-40A5-B440-529DEDC4108F}" srcOrd="0" destOrd="0" parTransId="{8B211441-BC62-4B89-A9EC-CAED4E8389AB}" sibTransId="{1385CC90-B74C-4207-9C46-10349B195544}"/>
    <dgm:cxn modelId="{3C483515-8E85-4F8B-AF97-2ABF4118F19D}" type="presOf" srcId="{3C7D260B-32C5-411F-A89B-374D90953DF1}" destId="{DC0A39F4-0F2A-4380-9178-C1E30FF21EFF}" srcOrd="0" destOrd="3" presId="urn:microsoft.com/office/officeart/2008/layout/PictureAccentList"/>
    <dgm:cxn modelId="{0B1C0969-9EA7-445C-A7BA-D79378B8F396}" type="presOf" srcId="{577522EF-0464-40A5-B440-529DEDC4108F}" destId="{277B2AA4-B905-424A-B128-4033025C9A7B}" srcOrd="0" destOrd="0" presId="urn:microsoft.com/office/officeart/2008/layout/PictureAccentList"/>
    <dgm:cxn modelId="{5A71E312-BF17-4BBC-8AC9-C8ADDEED8696}" srcId="{A138A44A-B1B0-4F19-AAEB-B883DD3E9197}" destId="{A15BC27A-1C5E-4EF2-894B-20648940B9AE}" srcOrd="1" destOrd="0" parTransId="{ABF2771E-425A-485D-815F-2A9CFFE2AE80}" sibTransId="{8F2CA10C-6A55-4F0B-95F3-C703289C80DB}"/>
    <dgm:cxn modelId="{2ABBF0B7-8629-4046-8995-DB7310D16291}" type="presOf" srcId="{B59C5280-8C11-41AA-933B-81F837657A41}" destId="{DC0A39F4-0F2A-4380-9178-C1E30FF21EFF}" srcOrd="0" destOrd="2" presId="urn:microsoft.com/office/officeart/2008/layout/PictureAccentList"/>
    <dgm:cxn modelId="{B352D48A-8C33-41E9-8BB8-43134D45137F}" type="presOf" srcId="{FB6408E2-FA05-405B-87D4-45724FE1EAC3}" destId="{318CFC23-C2F4-4AA3-8781-C969B07595C0}" srcOrd="0" destOrd="0" presId="urn:microsoft.com/office/officeart/2008/layout/PictureAccentList"/>
    <dgm:cxn modelId="{83A8D970-D8A3-4E30-AB0B-17DF3EF33254}" srcId="{FB6408E2-FA05-405B-87D4-45724FE1EAC3}" destId="{A138A44A-B1B0-4F19-AAEB-B883DD3E9197}" srcOrd="0" destOrd="0" parTransId="{90D65FCC-B59A-4FFD-A927-E8C4A0A4692D}" sibTransId="{3CD34907-B753-4A13-B85E-06A7A747814F}"/>
    <dgm:cxn modelId="{14795661-94CE-499E-9AE6-AFD7487C36AC}" srcId="{A15BC27A-1C5E-4EF2-894B-20648940B9AE}" destId="{5BB4A017-F4D2-4CBA-BE38-BAB40FE0DA4A}" srcOrd="0" destOrd="0" parTransId="{8CC720BC-BFDB-4A66-A3A7-7DA5DCDA807B}" sibTransId="{7572D381-26BD-4A1A-AA70-28DBC0BD4A0B}"/>
    <dgm:cxn modelId="{DC0C9E59-2A74-4856-B2D8-E49FAEE14B6C}" srcId="{A15BC27A-1C5E-4EF2-894B-20648940B9AE}" destId="{B59C5280-8C11-41AA-933B-81F837657A41}" srcOrd="1" destOrd="0" parTransId="{429AB10C-02CB-4315-9B1E-9F1ED2235C28}" sibTransId="{C8A297F8-3CFF-4DDE-B734-1F5F1F510474}"/>
    <dgm:cxn modelId="{D58FEF93-1936-422F-B98F-EC79994DF703}" type="presOf" srcId="{5BB4A017-F4D2-4CBA-BE38-BAB40FE0DA4A}" destId="{DC0A39F4-0F2A-4380-9178-C1E30FF21EFF}" srcOrd="0" destOrd="1" presId="urn:microsoft.com/office/officeart/2008/layout/PictureAccentList"/>
    <dgm:cxn modelId="{1EA66070-4C54-4F8C-927E-A9463C7EF43A}" type="presParOf" srcId="{318CFC23-C2F4-4AA3-8781-C969B07595C0}" destId="{E94026E2-7704-4FD0-8EDF-01962C6F13D4}" srcOrd="0" destOrd="0" presId="urn:microsoft.com/office/officeart/2008/layout/PictureAccentList"/>
    <dgm:cxn modelId="{31AA58FA-FFDF-4F7D-922B-4798294FC6BF}" type="presParOf" srcId="{E94026E2-7704-4FD0-8EDF-01962C6F13D4}" destId="{9992818B-98CB-4308-9B63-9FC478224C05}" srcOrd="0" destOrd="0" presId="urn:microsoft.com/office/officeart/2008/layout/PictureAccentList"/>
    <dgm:cxn modelId="{3379E875-55A7-46D2-9D14-B16BC8F4621E}" type="presParOf" srcId="{9992818B-98CB-4308-9B63-9FC478224C05}" destId="{87FBE652-1FE1-4ED3-AF6F-6C0D51A58D85}" srcOrd="0" destOrd="0" presId="urn:microsoft.com/office/officeart/2008/layout/PictureAccentList"/>
    <dgm:cxn modelId="{93D16F01-3BE1-4E68-B467-9302F46DD00E}" type="presParOf" srcId="{E94026E2-7704-4FD0-8EDF-01962C6F13D4}" destId="{58B6B74F-1A1D-4309-8D9A-BA4517D017B1}" srcOrd="1" destOrd="0" presId="urn:microsoft.com/office/officeart/2008/layout/PictureAccentList"/>
    <dgm:cxn modelId="{F50295DE-5BD3-4535-ADCF-F9C815D0F55E}" type="presParOf" srcId="{58B6B74F-1A1D-4309-8D9A-BA4517D017B1}" destId="{A9E71CD8-BA3B-4209-81BC-30BC45EEC102}" srcOrd="0" destOrd="0" presId="urn:microsoft.com/office/officeart/2008/layout/PictureAccentList"/>
    <dgm:cxn modelId="{AC6FD11E-A5AF-4567-98B8-281B7719BBD4}" type="presParOf" srcId="{A9E71CD8-BA3B-4209-81BC-30BC45EEC102}" destId="{92C1F685-B1E5-4220-9ED0-995770842078}" srcOrd="0" destOrd="0" presId="urn:microsoft.com/office/officeart/2008/layout/PictureAccentList"/>
    <dgm:cxn modelId="{7C23BD8F-ABE4-43AD-BEA3-306177ABA06F}" type="presParOf" srcId="{A9E71CD8-BA3B-4209-81BC-30BC45EEC102}" destId="{277B2AA4-B905-424A-B128-4033025C9A7B}" srcOrd="1" destOrd="0" presId="urn:microsoft.com/office/officeart/2008/layout/PictureAccentList"/>
    <dgm:cxn modelId="{15DED3B1-8E49-494D-A74F-2AC82B58F933}" type="presParOf" srcId="{58B6B74F-1A1D-4309-8D9A-BA4517D017B1}" destId="{19B33DE4-06DC-4EE8-9BE5-55B7A48C9C0D}" srcOrd="1" destOrd="0" presId="urn:microsoft.com/office/officeart/2008/layout/PictureAccentList"/>
    <dgm:cxn modelId="{4725F060-EBC5-4708-96E2-4C366E3B880B}" type="presParOf" srcId="{19B33DE4-06DC-4EE8-9BE5-55B7A48C9C0D}" destId="{1E866968-A211-400B-818A-36D285BD090C}" srcOrd="0" destOrd="0" presId="urn:microsoft.com/office/officeart/2008/layout/PictureAccentList"/>
    <dgm:cxn modelId="{0F1F1CD2-0E8D-4004-8F68-0655FBDAE8CB}" type="presParOf" srcId="{19B33DE4-06DC-4EE8-9BE5-55B7A48C9C0D}" destId="{DC0A39F4-0F2A-4380-9178-C1E30FF21EFF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9F0AABB4-D4AD-42B4-A336-B99D05D8BD6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38CA9523-6680-4E2D-90D1-A840E18D99F8}">
      <dgm:prSet/>
      <dgm:spPr/>
      <dgm:t>
        <a:bodyPr/>
        <a:lstStyle/>
        <a:p>
          <a:pPr rtl="0"/>
          <a:r>
            <a:rPr lang="it-IT" b="1" dirty="0" smtClean="0"/>
            <a:t>Sospensione dei lavori:</a:t>
          </a:r>
          <a:endParaRPr lang="it-IT" dirty="0"/>
        </a:p>
      </dgm:t>
    </dgm:pt>
    <dgm:pt modelId="{451089E6-0389-4445-972F-931522930581}" type="parTrans" cxnId="{50E8688C-8FCD-4870-9E1E-7B6FAA1E7E52}">
      <dgm:prSet/>
      <dgm:spPr/>
      <dgm:t>
        <a:bodyPr/>
        <a:lstStyle/>
        <a:p>
          <a:endParaRPr lang="it-IT"/>
        </a:p>
      </dgm:t>
    </dgm:pt>
    <dgm:pt modelId="{89874906-73FA-4EF6-B2A2-DE4EDC2169F3}" type="sibTrans" cxnId="{50E8688C-8FCD-4870-9E1E-7B6FAA1E7E52}">
      <dgm:prSet/>
      <dgm:spPr/>
      <dgm:t>
        <a:bodyPr/>
        <a:lstStyle/>
        <a:p>
          <a:endParaRPr lang="it-IT"/>
        </a:p>
      </dgm:t>
    </dgm:pt>
    <dgm:pt modelId="{F8411A88-221C-4F64-BC5D-1419C6AD3A4C}" type="pres">
      <dgm:prSet presAssocID="{9F0AABB4-D4AD-42B4-A336-B99D05D8BD6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DF210F46-740F-4A19-95AF-D9B19AFA2849}" type="pres">
      <dgm:prSet presAssocID="{38CA9523-6680-4E2D-90D1-A840E18D99F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C237BF1F-D633-4A97-837C-CDDBED634058}" type="presOf" srcId="{9F0AABB4-D4AD-42B4-A336-B99D05D8BD63}" destId="{F8411A88-221C-4F64-BC5D-1419C6AD3A4C}" srcOrd="0" destOrd="0" presId="urn:microsoft.com/office/officeart/2005/8/layout/vList2"/>
    <dgm:cxn modelId="{50E8688C-8FCD-4870-9E1E-7B6FAA1E7E52}" srcId="{9F0AABB4-D4AD-42B4-A336-B99D05D8BD63}" destId="{38CA9523-6680-4E2D-90D1-A840E18D99F8}" srcOrd="0" destOrd="0" parTransId="{451089E6-0389-4445-972F-931522930581}" sibTransId="{89874906-73FA-4EF6-B2A2-DE4EDC2169F3}"/>
    <dgm:cxn modelId="{960F7559-C241-497C-98F5-17DADD457C51}" type="presOf" srcId="{38CA9523-6680-4E2D-90D1-A840E18D99F8}" destId="{DF210F46-740F-4A19-95AF-D9B19AFA2849}" srcOrd="0" destOrd="0" presId="urn:microsoft.com/office/officeart/2005/8/layout/vList2"/>
    <dgm:cxn modelId="{88778702-ED8F-4D28-8A0D-92F1EBAE1704}" type="presParOf" srcId="{F8411A88-221C-4F64-BC5D-1419C6AD3A4C}" destId="{DF210F46-740F-4A19-95AF-D9B19AFA284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F6E1C7D9-C180-43DE-8E20-548C8CF0D035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D8A18C3F-C715-4A09-9C41-B9E5726AA945}">
      <dgm:prSet custT="1"/>
      <dgm:spPr/>
      <dgm:t>
        <a:bodyPr/>
        <a:lstStyle/>
        <a:p>
          <a:pPr rtl="0"/>
          <a:r>
            <a:rPr lang="it-IT" sz="1800" b="1" dirty="0" smtClean="0"/>
            <a:t>Casi di sospensione non giustificata (art. 121):</a:t>
          </a:r>
          <a:endParaRPr lang="it-IT" sz="1800" dirty="0"/>
        </a:p>
      </dgm:t>
    </dgm:pt>
    <dgm:pt modelId="{A8A7D9C5-2DE1-44B9-BC49-2093A624F220}" type="parTrans" cxnId="{2C5D17AC-70DB-40AD-A24D-E2137A3D7DCD}">
      <dgm:prSet/>
      <dgm:spPr/>
      <dgm:t>
        <a:bodyPr/>
        <a:lstStyle/>
        <a:p>
          <a:endParaRPr lang="it-IT"/>
        </a:p>
      </dgm:t>
    </dgm:pt>
    <dgm:pt modelId="{B707B017-8E15-49DD-95DC-B9F6F3EFCF57}" type="sibTrans" cxnId="{2C5D17AC-70DB-40AD-A24D-E2137A3D7DCD}">
      <dgm:prSet/>
      <dgm:spPr/>
      <dgm:t>
        <a:bodyPr/>
        <a:lstStyle/>
        <a:p>
          <a:endParaRPr lang="it-IT"/>
        </a:p>
      </dgm:t>
    </dgm:pt>
    <dgm:pt modelId="{40F90477-A97D-4F42-B4E2-77EF02F10DD5}">
      <dgm:prSet custT="1"/>
      <dgm:spPr/>
      <dgm:t>
        <a:bodyPr/>
        <a:lstStyle/>
        <a:p>
          <a:pPr rtl="0"/>
          <a:r>
            <a:rPr lang="it-IT" sz="1600" dirty="0" smtClean="0"/>
            <a:t>Il risarcimento è calcolato considerando:</a:t>
          </a:r>
          <a:endParaRPr lang="it-IT" sz="1600" dirty="0"/>
        </a:p>
      </dgm:t>
    </dgm:pt>
    <dgm:pt modelId="{3D609AD1-8E6A-4635-AC54-22C9F0F9FFBE}" type="parTrans" cxnId="{6C2CCE86-3488-4FCF-839E-09DE7593AF05}">
      <dgm:prSet/>
      <dgm:spPr/>
      <dgm:t>
        <a:bodyPr/>
        <a:lstStyle/>
        <a:p>
          <a:endParaRPr lang="it-IT"/>
        </a:p>
      </dgm:t>
    </dgm:pt>
    <dgm:pt modelId="{0AAF17FD-96A7-4390-83A9-CEBD5F4C2CBD}" type="sibTrans" cxnId="{6C2CCE86-3488-4FCF-839E-09DE7593AF05}">
      <dgm:prSet/>
      <dgm:spPr/>
      <dgm:t>
        <a:bodyPr/>
        <a:lstStyle/>
        <a:p>
          <a:endParaRPr lang="it-IT"/>
        </a:p>
      </dgm:t>
    </dgm:pt>
    <dgm:pt modelId="{803BF951-1AF5-4368-9838-35756B51FD6C}">
      <dgm:prSet custT="1"/>
      <dgm:spPr/>
      <dgm:t>
        <a:bodyPr/>
        <a:lstStyle/>
        <a:p>
          <a:pPr rtl="0"/>
          <a:r>
            <a:rPr lang="it-IT" sz="1600" dirty="0" smtClean="0"/>
            <a:t>Maggiori oneri per spese generali (basati su percentuali dell'importo contrattuale e giorni di sospensione).</a:t>
          </a:r>
          <a:endParaRPr lang="it-IT" sz="1600" dirty="0"/>
        </a:p>
      </dgm:t>
    </dgm:pt>
    <dgm:pt modelId="{0280FD92-AFF7-49ED-B5BC-A6E7779ED4D0}" type="parTrans" cxnId="{09F2AB90-3F97-4AC2-B0B4-9A992A27A2EB}">
      <dgm:prSet/>
      <dgm:spPr/>
      <dgm:t>
        <a:bodyPr/>
        <a:lstStyle/>
        <a:p>
          <a:endParaRPr lang="it-IT"/>
        </a:p>
      </dgm:t>
    </dgm:pt>
    <dgm:pt modelId="{704963B9-530E-4991-96CE-F4E5B0B3DD87}" type="sibTrans" cxnId="{09F2AB90-3F97-4AC2-B0B4-9A992A27A2EB}">
      <dgm:prSet/>
      <dgm:spPr/>
      <dgm:t>
        <a:bodyPr/>
        <a:lstStyle/>
        <a:p>
          <a:endParaRPr lang="it-IT"/>
        </a:p>
      </dgm:t>
    </dgm:pt>
    <dgm:pt modelId="{95B0C32E-3FF8-4267-AC08-87D774476EAE}">
      <dgm:prSet custT="1"/>
      <dgm:spPr/>
      <dgm:t>
        <a:bodyPr/>
        <a:lstStyle/>
        <a:p>
          <a:pPr rtl="0"/>
          <a:r>
            <a:rPr lang="it-IT" sz="1600" dirty="0" smtClean="0"/>
            <a:t>Ritardata percezione dell’utile di impresa (calcolata sugli interessi legali).</a:t>
          </a:r>
          <a:endParaRPr lang="it-IT" sz="1600" dirty="0"/>
        </a:p>
      </dgm:t>
    </dgm:pt>
    <dgm:pt modelId="{F00D7428-3E4E-4714-A499-B70552138EEA}" type="parTrans" cxnId="{CEA91284-FFCD-44B9-BFDE-6C4108EF0F72}">
      <dgm:prSet/>
      <dgm:spPr/>
      <dgm:t>
        <a:bodyPr/>
        <a:lstStyle/>
        <a:p>
          <a:endParaRPr lang="it-IT"/>
        </a:p>
      </dgm:t>
    </dgm:pt>
    <dgm:pt modelId="{5F7DEBC7-FB72-4A41-9AC0-0C85B8BE576C}" type="sibTrans" cxnId="{CEA91284-FFCD-44B9-BFDE-6C4108EF0F72}">
      <dgm:prSet/>
      <dgm:spPr/>
      <dgm:t>
        <a:bodyPr/>
        <a:lstStyle/>
        <a:p>
          <a:endParaRPr lang="it-IT"/>
        </a:p>
      </dgm:t>
    </dgm:pt>
    <dgm:pt modelId="{87ED60D2-9147-4143-89C2-2786B6CAD04F}">
      <dgm:prSet custT="1"/>
      <dgm:spPr/>
      <dgm:t>
        <a:bodyPr/>
        <a:lstStyle/>
        <a:p>
          <a:pPr rtl="0"/>
          <a:r>
            <a:rPr lang="it-IT" sz="1600" dirty="0" smtClean="0"/>
            <a:t>Mancato ammortamento dei macchinari e costi di manodopera.</a:t>
          </a:r>
          <a:endParaRPr lang="it-IT" sz="1600" dirty="0"/>
        </a:p>
      </dgm:t>
    </dgm:pt>
    <dgm:pt modelId="{26BE2A27-113D-497F-8C45-415C2A765EF2}" type="parTrans" cxnId="{4C2AEB84-332D-4E02-A39D-FDC24A12838E}">
      <dgm:prSet/>
      <dgm:spPr/>
      <dgm:t>
        <a:bodyPr/>
        <a:lstStyle/>
        <a:p>
          <a:endParaRPr lang="it-IT"/>
        </a:p>
      </dgm:t>
    </dgm:pt>
    <dgm:pt modelId="{468F828B-7437-4C51-9EAC-B184FE3D5528}" type="sibTrans" cxnId="{4C2AEB84-332D-4E02-A39D-FDC24A12838E}">
      <dgm:prSet/>
      <dgm:spPr/>
      <dgm:t>
        <a:bodyPr/>
        <a:lstStyle/>
        <a:p>
          <a:endParaRPr lang="it-IT"/>
        </a:p>
      </dgm:t>
    </dgm:pt>
    <dgm:pt modelId="{112F301E-28A8-4F07-96B4-4EF91DCCE65E}">
      <dgm:prSet custT="1"/>
      <dgm:spPr/>
      <dgm:t>
        <a:bodyPr/>
        <a:lstStyle/>
        <a:p>
          <a:pPr rtl="0"/>
          <a:r>
            <a:rPr lang="it-IT" sz="1600" dirty="0" smtClean="0"/>
            <a:t>Ammortamento determinato in base alle normative fiscali vigenti.</a:t>
          </a:r>
          <a:endParaRPr lang="it-IT" sz="1600" dirty="0"/>
        </a:p>
      </dgm:t>
    </dgm:pt>
    <dgm:pt modelId="{A1431395-7A2A-49F5-8A26-5DAECF86DE83}" type="parTrans" cxnId="{F59C8F1A-3D54-4EA7-BE14-C5C9BDBC539B}">
      <dgm:prSet/>
      <dgm:spPr/>
      <dgm:t>
        <a:bodyPr/>
        <a:lstStyle/>
        <a:p>
          <a:endParaRPr lang="it-IT"/>
        </a:p>
      </dgm:t>
    </dgm:pt>
    <dgm:pt modelId="{EB30D15A-035F-4F42-85F1-5210BEBA4183}" type="sibTrans" cxnId="{F59C8F1A-3D54-4EA7-BE14-C5C9BDBC539B}">
      <dgm:prSet/>
      <dgm:spPr/>
      <dgm:t>
        <a:bodyPr/>
        <a:lstStyle/>
        <a:p>
          <a:endParaRPr lang="it-IT"/>
        </a:p>
      </dgm:t>
    </dgm:pt>
    <dgm:pt modelId="{9DD8DAD7-9197-47C2-820C-42972309B299}" type="pres">
      <dgm:prSet presAssocID="{F6E1C7D9-C180-43DE-8E20-548C8CF0D03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D23E795D-737D-4EBC-B76B-BA1A02A42EF3}" type="pres">
      <dgm:prSet presAssocID="{D8A18C3F-C715-4A09-9C41-B9E5726AA945}" presName="composite" presStyleCnt="0"/>
      <dgm:spPr/>
    </dgm:pt>
    <dgm:pt modelId="{1E7FA48A-CCBA-404E-9E53-5178969893EF}" type="pres">
      <dgm:prSet presAssocID="{D8A18C3F-C715-4A09-9C41-B9E5726AA945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815572F-F672-440C-A163-3CEA1C83CFC2}" type="pres">
      <dgm:prSet presAssocID="{D8A18C3F-C715-4A09-9C41-B9E5726AA945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C74847AE-9492-4071-8499-52B9B11716F8}" type="presOf" srcId="{F6E1C7D9-C180-43DE-8E20-548C8CF0D035}" destId="{9DD8DAD7-9197-47C2-820C-42972309B299}" srcOrd="0" destOrd="0" presId="urn:microsoft.com/office/officeart/2005/8/layout/hList1"/>
    <dgm:cxn modelId="{BF7A90E9-F1B4-4E53-B259-886EA4307053}" type="presOf" srcId="{D8A18C3F-C715-4A09-9C41-B9E5726AA945}" destId="{1E7FA48A-CCBA-404E-9E53-5178969893EF}" srcOrd="0" destOrd="0" presId="urn:microsoft.com/office/officeart/2005/8/layout/hList1"/>
    <dgm:cxn modelId="{4DD968E5-1ED4-4071-831D-3F0229F683A9}" type="presOf" srcId="{803BF951-1AF5-4368-9838-35756B51FD6C}" destId="{1815572F-F672-440C-A163-3CEA1C83CFC2}" srcOrd="0" destOrd="1" presId="urn:microsoft.com/office/officeart/2005/8/layout/hList1"/>
    <dgm:cxn modelId="{8F785CAC-929E-4DE5-BFAB-332E20697C70}" type="presOf" srcId="{87ED60D2-9147-4143-89C2-2786B6CAD04F}" destId="{1815572F-F672-440C-A163-3CEA1C83CFC2}" srcOrd="0" destOrd="3" presId="urn:microsoft.com/office/officeart/2005/8/layout/hList1"/>
    <dgm:cxn modelId="{CEA91284-FFCD-44B9-BFDE-6C4108EF0F72}" srcId="{40F90477-A97D-4F42-B4E2-77EF02F10DD5}" destId="{95B0C32E-3FF8-4267-AC08-87D774476EAE}" srcOrd="1" destOrd="0" parTransId="{F00D7428-3E4E-4714-A499-B70552138EEA}" sibTransId="{5F7DEBC7-FB72-4A41-9AC0-0C85B8BE576C}"/>
    <dgm:cxn modelId="{09F2AB90-3F97-4AC2-B0B4-9A992A27A2EB}" srcId="{40F90477-A97D-4F42-B4E2-77EF02F10DD5}" destId="{803BF951-1AF5-4368-9838-35756B51FD6C}" srcOrd="0" destOrd="0" parTransId="{0280FD92-AFF7-49ED-B5BC-A6E7779ED4D0}" sibTransId="{704963B9-530E-4991-96CE-F4E5B0B3DD87}"/>
    <dgm:cxn modelId="{44ED4DF6-1C14-4574-B878-519FE1F28930}" type="presOf" srcId="{112F301E-28A8-4F07-96B4-4EF91DCCE65E}" destId="{1815572F-F672-440C-A163-3CEA1C83CFC2}" srcOrd="0" destOrd="4" presId="urn:microsoft.com/office/officeart/2005/8/layout/hList1"/>
    <dgm:cxn modelId="{2C5D17AC-70DB-40AD-A24D-E2137A3D7DCD}" srcId="{F6E1C7D9-C180-43DE-8E20-548C8CF0D035}" destId="{D8A18C3F-C715-4A09-9C41-B9E5726AA945}" srcOrd="0" destOrd="0" parTransId="{A8A7D9C5-2DE1-44B9-BC49-2093A624F220}" sibTransId="{B707B017-8E15-49DD-95DC-B9F6F3EFCF57}"/>
    <dgm:cxn modelId="{6C2CCE86-3488-4FCF-839E-09DE7593AF05}" srcId="{D8A18C3F-C715-4A09-9C41-B9E5726AA945}" destId="{40F90477-A97D-4F42-B4E2-77EF02F10DD5}" srcOrd="0" destOrd="0" parTransId="{3D609AD1-8E6A-4635-AC54-22C9F0F9FFBE}" sibTransId="{0AAF17FD-96A7-4390-83A9-CEBD5F4C2CBD}"/>
    <dgm:cxn modelId="{F0DCB9B6-2DB3-4D8B-87F8-AB20C498B8DE}" type="presOf" srcId="{95B0C32E-3FF8-4267-AC08-87D774476EAE}" destId="{1815572F-F672-440C-A163-3CEA1C83CFC2}" srcOrd="0" destOrd="2" presId="urn:microsoft.com/office/officeart/2005/8/layout/hList1"/>
    <dgm:cxn modelId="{4C2AEB84-332D-4E02-A39D-FDC24A12838E}" srcId="{40F90477-A97D-4F42-B4E2-77EF02F10DD5}" destId="{87ED60D2-9147-4143-89C2-2786B6CAD04F}" srcOrd="2" destOrd="0" parTransId="{26BE2A27-113D-497F-8C45-415C2A765EF2}" sibTransId="{468F828B-7437-4C51-9EAC-B184FE3D5528}"/>
    <dgm:cxn modelId="{DED3F075-8088-43F5-A675-83A9DD693EF6}" type="presOf" srcId="{40F90477-A97D-4F42-B4E2-77EF02F10DD5}" destId="{1815572F-F672-440C-A163-3CEA1C83CFC2}" srcOrd="0" destOrd="0" presId="urn:microsoft.com/office/officeart/2005/8/layout/hList1"/>
    <dgm:cxn modelId="{F59C8F1A-3D54-4EA7-BE14-C5C9BDBC539B}" srcId="{40F90477-A97D-4F42-B4E2-77EF02F10DD5}" destId="{112F301E-28A8-4F07-96B4-4EF91DCCE65E}" srcOrd="3" destOrd="0" parTransId="{A1431395-7A2A-49F5-8A26-5DAECF86DE83}" sibTransId="{EB30D15A-035F-4F42-85F1-5210BEBA4183}"/>
    <dgm:cxn modelId="{23141F29-D6FE-4632-AE70-73E108D1EEDE}" type="presParOf" srcId="{9DD8DAD7-9197-47C2-820C-42972309B299}" destId="{D23E795D-737D-4EBC-B76B-BA1A02A42EF3}" srcOrd="0" destOrd="0" presId="urn:microsoft.com/office/officeart/2005/8/layout/hList1"/>
    <dgm:cxn modelId="{14F5CB74-C337-44BD-835E-BF0196DF1158}" type="presParOf" srcId="{D23E795D-737D-4EBC-B76B-BA1A02A42EF3}" destId="{1E7FA48A-CCBA-404E-9E53-5178969893EF}" srcOrd="0" destOrd="0" presId="urn:microsoft.com/office/officeart/2005/8/layout/hList1"/>
    <dgm:cxn modelId="{B5D4B8D1-E041-4368-BEDF-9C7509E00BF0}" type="presParOf" srcId="{D23E795D-737D-4EBC-B76B-BA1A02A42EF3}" destId="{1815572F-F672-440C-A163-3CEA1C83CFC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9622C05E-931D-4BB7-BF44-44500185557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3C316455-5DD4-450B-B506-F046D80D6664}">
      <dgm:prSet/>
      <dgm:spPr/>
      <dgm:t>
        <a:bodyPr/>
        <a:lstStyle/>
        <a:p>
          <a:pPr rtl="0"/>
          <a:r>
            <a:rPr lang="it-IT" b="1" smtClean="0"/>
            <a:t>Risarcimento all’esecutore:</a:t>
          </a:r>
          <a:endParaRPr lang="it-IT"/>
        </a:p>
      </dgm:t>
    </dgm:pt>
    <dgm:pt modelId="{7EF88BDF-3F6F-4453-950F-EF10B16FB207}" type="parTrans" cxnId="{85B7EF0F-8DFB-4D3D-B614-0BE396279961}">
      <dgm:prSet/>
      <dgm:spPr/>
      <dgm:t>
        <a:bodyPr/>
        <a:lstStyle/>
        <a:p>
          <a:endParaRPr lang="it-IT"/>
        </a:p>
      </dgm:t>
    </dgm:pt>
    <dgm:pt modelId="{450FE6EC-04A0-4DAA-BB0E-AB5929CB8CF0}" type="sibTrans" cxnId="{85B7EF0F-8DFB-4D3D-B614-0BE396279961}">
      <dgm:prSet/>
      <dgm:spPr/>
      <dgm:t>
        <a:bodyPr/>
        <a:lstStyle/>
        <a:p>
          <a:endParaRPr lang="it-IT"/>
        </a:p>
      </dgm:t>
    </dgm:pt>
    <dgm:pt modelId="{5CFA917F-169A-44B3-B650-429575168EE0}" type="pres">
      <dgm:prSet presAssocID="{9622C05E-931D-4BB7-BF44-44500185557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15F04606-674F-40A9-AA9D-03F40F52951A}" type="pres">
      <dgm:prSet presAssocID="{3C316455-5DD4-450B-B506-F046D80D666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85B7EF0F-8DFB-4D3D-B614-0BE396279961}" srcId="{9622C05E-931D-4BB7-BF44-44500185557A}" destId="{3C316455-5DD4-450B-B506-F046D80D6664}" srcOrd="0" destOrd="0" parTransId="{7EF88BDF-3F6F-4453-950F-EF10B16FB207}" sibTransId="{450FE6EC-04A0-4DAA-BB0E-AB5929CB8CF0}"/>
    <dgm:cxn modelId="{AE666875-9A91-4ECA-A416-76D137743308}" type="presOf" srcId="{3C316455-5DD4-450B-B506-F046D80D6664}" destId="{15F04606-674F-40A9-AA9D-03F40F52951A}" srcOrd="0" destOrd="0" presId="urn:microsoft.com/office/officeart/2005/8/layout/vList2"/>
    <dgm:cxn modelId="{0E56BD63-FCCB-4AA2-B6C8-0350F8D2757D}" type="presOf" srcId="{9622C05E-931D-4BB7-BF44-44500185557A}" destId="{5CFA917F-169A-44B3-B650-429575168EE0}" srcOrd="0" destOrd="0" presId="urn:microsoft.com/office/officeart/2005/8/layout/vList2"/>
    <dgm:cxn modelId="{18E7F857-FF42-4FEC-89AB-22404F321270}" type="presParOf" srcId="{5CFA917F-169A-44B3-B650-429575168EE0}" destId="{15F04606-674F-40A9-AA9D-03F40F52951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9F0AABB4-D4AD-42B4-A336-B99D05D8BD6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8CA9523-6680-4E2D-90D1-A840E18D99F8}">
      <dgm:prSet/>
      <dgm:spPr/>
      <dgm:t>
        <a:bodyPr/>
        <a:lstStyle/>
        <a:p>
          <a:r>
            <a:rPr lang="it-IT" b="1" dirty="0" smtClean="0"/>
            <a:t>Ripresa dei lavori:</a:t>
          </a:r>
          <a:endParaRPr lang="it-IT" dirty="0"/>
        </a:p>
      </dgm:t>
    </dgm:pt>
    <dgm:pt modelId="{451089E6-0389-4445-972F-931522930581}" type="parTrans" cxnId="{50E8688C-8FCD-4870-9E1E-7B6FAA1E7E52}">
      <dgm:prSet/>
      <dgm:spPr/>
      <dgm:t>
        <a:bodyPr/>
        <a:lstStyle/>
        <a:p>
          <a:endParaRPr lang="it-IT"/>
        </a:p>
      </dgm:t>
    </dgm:pt>
    <dgm:pt modelId="{89874906-73FA-4EF6-B2A2-DE4EDC2169F3}" type="sibTrans" cxnId="{50E8688C-8FCD-4870-9E1E-7B6FAA1E7E52}">
      <dgm:prSet/>
      <dgm:spPr/>
      <dgm:t>
        <a:bodyPr/>
        <a:lstStyle/>
        <a:p>
          <a:endParaRPr lang="it-IT"/>
        </a:p>
      </dgm:t>
    </dgm:pt>
    <dgm:pt modelId="{F8411A88-221C-4F64-BC5D-1419C6AD3A4C}" type="pres">
      <dgm:prSet presAssocID="{9F0AABB4-D4AD-42B4-A336-B99D05D8BD6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DF210F46-740F-4A19-95AF-D9B19AFA2849}" type="pres">
      <dgm:prSet presAssocID="{38CA9523-6680-4E2D-90D1-A840E18D99F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C237BF1F-D633-4A97-837C-CDDBED634058}" type="presOf" srcId="{9F0AABB4-D4AD-42B4-A336-B99D05D8BD63}" destId="{F8411A88-221C-4F64-BC5D-1419C6AD3A4C}" srcOrd="0" destOrd="0" presId="urn:microsoft.com/office/officeart/2005/8/layout/vList2"/>
    <dgm:cxn modelId="{50E8688C-8FCD-4870-9E1E-7B6FAA1E7E52}" srcId="{9F0AABB4-D4AD-42B4-A336-B99D05D8BD63}" destId="{38CA9523-6680-4E2D-90D1-A840E18D99F8}" srcOrd="0" destOrd="0" parTransId="{451089E6-0389-4445-972F-931522930581}" sibTransId="{89874906-73FA-4EF6-B2A2-DE4EDC2169F3}"/>
    <dgm:cxn modelId="{960F7559-C241-497C-98F5-17DADD457C51}" type="presOf" srcId="{38CA9523-6680-4E2D-90D1-A840E18D99F8}" destId="{DF210F46-740F-4A19-95AF-D9B19AFA2849}" srcOrd="0" destOrd="0" presId="urn:microsoft.com/office/officeart/2005/8/layout/vList2"/>
    <dgm:cxn modelId="{88778702-ED8F-4D28-8A0D-92F1EBAE1704}" type="presParOf" srcId="{F8411A88-221C-4F64-BC5D-1419C6AD3A4C}" destId="{DF210F46-740F-4A19-95AF-D9B19AFA284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C2456D99-58E5-4E9F-9E65-E15F79D6C730}" type="doc">
      <dgm:prSet loTypeId="urn:microsoft.com/office/officeart/2005/8/layout/hierarchy3" loCatId="hierarchy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7D1E9240-762C-4BC2-A1C2-1DEE04FF2C4F}">
      <dgm:prSet custT="1"/>
      <dgm:spPr/>
      <dgm:t>
        <a:bodyPr/>
        <a:lstStyle/>
        <a:p>
          <a:pPr rtl="0"/>
          <a:r>
            <a:rPr lang="it-IT" sz="1800" b="1" dirty="0" smtClean="0"/>
            <a:t>Comunicazione e verbale di ripresa:</a:t>
          </a:r>
          <a:endParaRPr lang="it-IT" sz="1800" dirty="0"/>
        </a:p>
      </dgm:t>
    </dgm:pt>
    <dgm:pt modelId="{1443522F-2737-4946-A29D-86B7EBCB7A02}" type="parTrans" cxnId="{4AF25AD8-F124-4A8F-8D3C-4A8D8F2791D4}">
      <dgm:prSet/>
      <dgm:spPr/>
      <dgm:t>
        <a:bodyPr/>
        <a:lstStyle/>
        <a:p>
          <a:endParaRPr lang="it-IT"/>
        </a:p>
      </dgm:t>
    </dgm:pt>
    <dgm:pt modelId="{88EA2FA8-2488-494A-9959-230EB856D21B}" type="sibTrans" cxnId="{4AF25AD8-F124-4A8F-8D3C-4A8D8F2791D4}">
      <dgm:prSet/>
      <dgm:spPr/>
      <dgm:t>
        <a:bodyPr/>
        <a:lstStyle/>
        <a:p>
          <a:endParaRPr lang="it-IT"/>
        </a:p>
      </dgm:t>
    </dgm:pt>
    <dgm:pt modelId="{D1214A80-D902-45B7-8AD2-6B5D0DD7F48E}">
      <dgm:prSet custT="1"/>
      <dgm:spPr/>
      <dgm:t>
        <a:bodyPr/>
        <a:lstStyle/>
        <a:p>
          <a:pPr rtl="0"/>
          <a:r>
            <a:rPr lang="it-IT" sz="1200" dirty="0" smtClean="0"/>
            <a:t>Il direttore comunica la cessazione delle cause di sospensione al RUP, che dispone la ripresa e stabilisce il nuovo termine contrattuale.</a:t>
          </a:r>
          <a:endParaRPr lang="it-IT" sz="1200" dirty="0"/>
        </a:p>
      </dgm:t>
    </dgm:pt>
    <dgm:pt modelId="{03A8C2D9-35E9-42B1-A4D0-96B94D7D011D}" type="parTrans" cxnId="{BF693134-FD1C-4CC2-8F66-B70746654E9A}">
      <dgm:prSet/>
      <dgm:spPr/>
      <dgm:t>
        <a:bodyPr/>
        <a:lstStyle/>
        <a:p>
          <a:endParaRPr lang="it-IT"/>
        </a:p>
      </dgm:t>
    </dgm:pt>
    <dgm:pt modelId="{339A63F6-0220-4542-AF21-A9E1553032E6}" type="sibTrans" cxnId="{BF693134-FD1C-4CC2-8F66-B70746654E9A}">
      <dgm:prSet/>
      <dgm:spPr/>
      <dgm:t>
        <a:bodyPr/>
        <a:lstStyle/>
        <a:p>
          <a:endParaRPr lang="it-IT"/>
        </a:p>
      </dgm:t>
    </dgm:pt>
    <dgm:pt modelId="{7890154A-0F60-4AB2-B9D2-874CB1CE3383}">
      <dgm:prSet custT="1"/>
      <dgm:spPr/>
      <dgm:t>
        <a:bodyPr/>
        <a:lstStyle/>
        <a:p>
          <a:pPr rtl="0"/>
          <a:r>
            <a:rPr lang="it-IT" sz="1200" dirty="0" smtClean="0"/>
            <a:t>Entro 5 giorni, viene redatto un verbale di ripresa sottoscritto dal direttore dei lavori e dall’esecutore.</a:t>
          </a:r>
          <a:endParaRPr lang="it-IT" sz="1200" dirty="0"/>
        </a:p>
      </dgm:t>
    </dgm:pt>
    <dgm:pt modelId="{28B429DB-5639-469D-B06A-80139E48A8E5}" type="parTrans" cxnId="{D7467BBE-46FB-4EEF-A0B7-4BB13C745FB6}">
      <dgm:prSet/>
      <dgm:spPr/>
      <dgm:t>
        <a:bodyPr/>
        <a:lstStyle/>
        <a:p>
          <a:endParaRPr lang="it-IT"/>
        </a:p>
      </dgm:t>
    </dgm:pt>
    <dgm:pt modelId="{35557C5B-501E-4F58-B073-0B8BF2354E7C}" type="sibTrans" cxnId="{D7467BBE-46FB-4EEF-A0B7-4BB13C745FB6}">
      <dgm:prSet/>
      <dgm:spPr/>
      <dgm:t>
        <a:bodyPr/>
        <a:lstStyle/>
        <a:p>
          <a:endParaRPr lang="it-IT"/>
        </a:p>
      </dgm:t>
    </dgm:pt>
    <dgm:pt modelId="{5FA6623D-98C0-4E37-9358-7C22CCC6518A}">
      <dgm:prSet custT="1"/>
      <dgm:spPr/>
      <dgm:t>
        <a:bodyPr/>
        <a:lstStyle/>
        <a:p>
          <a:pPr rtl="0"/>
          <a:r>
            <a:rPr lang="it-IT" sz="1800" b="1" dirty="0" smtClean="0"/>
            <a:t>Diffida dell’esecutore:</a:t>
          </a:r>
          <a:endParaRPr lang="it-IT" sz="1800" dirty="0"/>
        </a:p>
      </dgm:t>
    </dgm:pt>
    <dgm:pt modelId="{4F3BFD0F-83F2-4A59-8D2C-F139C119080A}" type="parTrans" cxnId="{4BB2FA18-AEDD-4DF3-A9A8-82D4DD483ED6}">
      <dgm:prSet/>
      <dgm:spPr/>
      <dgm:t>
        <a:bodyPr/>
        <a:lstStyle/>
        <a:p>
          <a:endParaRPr lang="it-IT"/>
        </a:p>
      </dgm:t>
    </dgm:pt>
    <dgm:pt modelId="{F61FABEA-5EFA-4A78-A75D-400157492808}" type="sibTrans" cxnId="{4BB2FA18-AEDD-4DF3-A9A8-82D4DD483ED6}">
      <dgm:prSet/>
      <dgm:spPr/>
      <dgm:t>
        <a:bodyPr/>
        <a:lstStyle/>
        <a:p>
          <a:endParaRPr lang="it-IT"/>
        </a:p>
      </dgm:t>
    </dgm:pt>
    <dgm:pt modelId="{BECB0648-A69F-43BD-9E38-93E2C6DD5156}">
      <dgm:prSet custT="1"/>
      <dgm:spPr/>
      <dgm:t>
        <a:bodyPr/>
        <a:lstStyle/>
        <a:p>
          <a:pPr rtl="0"/>
          <a:r>
            <a:rPr lang="it-IT" sz="1200" dirty="0" smtClean="0"/>
            <a:t>Se il RUP non dispone la ripresa, l’esecutore può diffidare il RUP. La diffida è necessaria per iscrivere riserva per la maggiore durata della sospensione.</a:t>
          </a:r>
          <a:endParaRPr lang="it-IT" sz="1200" dirty="0"/>
        </a:p>
      </dgm:t>
    </dgm:pt>
    <dgm:pt modelId="{4CE3A8A6-C83B-4B27-84DF-3C707C149490}" type="parTrans" cxnId="{416C8BC9-019F-43EA-8629-427BA042853B}">
      <dgm:prSet/>
      <dgm:spPr/>
      <dgm:t>
        <a:bodyPr/>
        <a:lstStyle/>
        <a:p>
          <a:endParaRPr lang="it-IT"/>
        </a:p>
      </dgm:t>
    </dgm:pt>
    <dgm:pt modelId="{417704B5-AE0B-4992-AEF6-C60AF9D2DCD5}" type="sibTrans" cxnId="{416C8BC9-019F-43EA-8629-427BA042853B}">
      <dgm:prSet/>
      <dgm:spPr/>
      <dgm:t>
        <a:bodyPr/>
        <a:lstStyle/>
        <a:p>
          <a:endParaRPr lang="it-IT"/>
        </a:p>
      </dgm:t>
    </dgm:pt>
    <dgm:pt modelId="{61D95D4A-B8F1-46A1-A2B8-7343CCEE41FF}" type="pres">
      <dgm:prSet presAssocID="{C2456D99-58E5-4E9F-9E65-E15F79D6C73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B2E8E316-473D-48C5-B87D-D5AD7FC22E8F}" type="pres">
      <dgm:prSet presAssocID="{7D1E9240-762C-4BC2-A1C2-1DEE04FF2C4F}" presName="root" presStyleCnt="0"/>
      <dgm:spPr/>
    </dgm:pt>
    <dgm:pt modelId="{56E5B70E-6E7D-429D-A0E9-B35647F83E87}" type="pres">
      <dgm:prSet presAssocID="{7D1E9240-762C-4BC2-A1C2-1DEE04FF2C4F}" presName="rootComposite" presStyleCnt="0"/>
      <dgm:spPr/>
    </dgm:pt>
    <dgm:pt modelId="{E3237C9F-D44E-4098-8F0E-60C2B75FF8C5}" type="pres">
      <dgm:prSet presAssocID="{7D1E9240-762C-4BC2-A1C2-1DEE04FF2C4F}" presName="rootText" presStyleLbl="node1" presStyleIdx="0" presStyleCnt="2"/>
      <dgm:spPr/>
      <dgm:t>
        <a:bodyPr/>
        <a:lstStyle/>
        <a:p>
          <a:endParaRPr lang="it-IT"/>
        </a:p>
      </dgm:t>
    </dgm:pt>
    <dgm:pt modelId="{180CA450-265B-4487-AE38-609F20311B27}" type="pres">
      <dgm:prSet presAssocID="{7D1E9240-762C-4BC2-A1C2-1DEE04FF2C4F}" presName="rootConnector" presStyleLbl="node1" presStyleIdx="0" presStyleCnt="2"/>
      <dgm:spPr/>
      <dgm:t>
        <a:bodyPr/>
        <a:lstStyle/>
        <a:p>
          <a:endParaRPr lang="it-IT"/>
        </a:p>
      </dgm:t>
    </dgm:pt>
    <dgm:pt modelId="{1BA5CC06-F3D1-4E1E-9C3C-BE5B398A576D}" type="pres">
      <dgm:prSet presAssocID="{7D1E9240-762C-4BC2-A1C2-1DEE04FF2C4F}" presName="childShape" presStyleCnt="0"/>
      <dgm:spPr/>
    </dgm:pt>
    <dgm:pt modelId="{0953372F-D6B4-416F-8ECC-3C9ED150CFF0}" type="pres">
      <dgm:prSet presAssocID="{03A8C2D9-35E9-42B1-A4D0-96B94D7D011D}" presName="Name13" presStyleLbl="parChTrans1D2" presStyleIdx="0" presStyleCnt="3"/>
      <dgm:spPr/>
      <dgm:t>
        <a:bodyPr/>
        <a:lstStyle/>
        <a:p>
          <a:endParaRPr lang="it-IT"/>
        </a:p>
      </dgm:t>
    </dgm:pt>
    <dgm:pt modelId="{B5D8F093-8ED7-4B1D-834E-3A9E4B2E8CC0}" type="pres">
      <dgm:prSet presAssocID="{D1214A80-D902-45B7-8AD2-6B5D0DD7F48E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22EB217-A65A-4281-ABB8-2AD578E6B332}" type="pres">
      <dgm:prSet presAssocID="{28B429DB-5639-469D-B06A-80139E48A8E5}" presName="Name13" presStyleLbl="parChTrans1D2" presStyleIdx="1" presStyleCnt="3"/>
      <dgm:spPr/>
      <dgm:t>
        <a:bodyPr/>
        <a:lstStyle/>
        <a:p>
          <a:endParaRPr lang="it-IT"/>
        </a:p>
      </dgm:t>
    </dgm:pt>
    <dgm:pt modelId="{A691C688-FFBA-4027-B336-C4F206EFE915}" type="pres">
      <dgm:prSet presAssocID="{7890154A-0F60-4AB2-B9D2-874CB1CE3383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FFB481A-2297-409F-8E1B-36E671EBE9AB}" type="pres">
      <dgm:prSet presAssocID="{5FA6623D-98C0-4E37-9358-7C22CCC6518A}" presName="root" presStyleCnt="0"/>
      <dgm:spPr/>
    </dgm:pt>
    <dgm:pt modelId="{ADE62486-F1FA-48F7-A8D1-9143089C04D3}" type="pres">
      <dgm:prSet presAssocID="{5FA6623D-98C0-4E37-9358-7C22CCC6518A}" presName="rootComposite" presStyleCnt="0"/>
      <dgm:spPr/>
    </dgm:pt>
    <dgm:pt modelId="{AE7AE396-81AC-44DC-BC4F-F0870FECEE4F}" type="pres">
      <dgm:prSet presAssocID="{5FA6623D-98C0-4E37-9358-7C22CCC6518A}" presName="rootText" presStyleLbl="node1" presStyleIdx="1" presStyleCnt="2"/>
      <dgm:spPr/>
      <dgm:t>
        <a:bodyPr/>
        <a:lstStyle/>
        <a:p>
          <a:endParaRPr lang="it-IT"/>
        </a:p>
      </dgm:t>
    </dgm:pt>
    <dgm:pt modelId="{52FA38DA-E2B0-4B24-ABB6-6DB5452C6330}" type="pres">
      <dgm:prSet presAssocID="{5FA6623D-98C0-4E37-9358-7C22CCC6518A}" presName="rootConnector" presStyleLbl="node1" presStyleIdx="1" presStyleCnt="2"/>
      <dgm:spPr/>
      <dgm:t>
        <a:bodyPr/>
        <a:lstStyle/>
        <a:p>
          <a:endParaRPr lang="it-IT"/>
        </a:p>
      </dgm:t>
    </dgm:pt>
    <dgm:pt modelId="{28A322C5-D3EC-4031-9C5F-6EDD77E5B04C}" type="pres">
      <dgm:prSet presAssocID="{5FA6623D-98C0-4E37-9358-7C22CCC6518A}" presName="childShape" presStyleCnt="0"/>
      <dgm:spPr/>
    </dgm:pt>
    <dgm:pt modelId="{6A2BFCF7-2568-41F9-A152-75588F6074E1}" type="pres">
      <dgm:prSet presAssocID="{4CE3A8A6-C83B-4B27-84DF-3C707C149490}" presName="Name13" presStyleLbl="parChTrans1D2" presStyleIdx="2" presStyleCnt="3"/>
      <dgm:spPr/>
      <dgm:t>
        <a:bodyPr/>
        <a:lstStyle/>
        <a:p>
          <a:endParaRPr lang="it-IT"/>
        </a:p>
      </dgm:t>
    </dgm:pt>
    <dgm:pt modelId="{A4DB0416-ED6F-4093-8F65-C636DDABE82A}" type="pres">
      <dgm:prSet presAssocID="{BECB0648-A69F-43BD-9E38-93E2C6DD5156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7236471E-E2B0-4BF3-A9E2-BE5D5575F923}" type="presOf" srcId="{7D1E9240-762C-4BC2-A1C2-1DEE04FF2C4F}" destId="{180CA450-265B-4487-AE38-609F20311B27}" srcOrd="1" destOrd="0" presId="urn:microsoft.com/office/officeart/2005/8/layout/hierarchy3"/>
    <dgm:cxn modelId="{1056673F-D1AC-4CC2-9139-30EAD7EB3A48}" type="presOf" srcId="{28B429DB-5639-469D-B06A-80139E48A8E5}" destId="{922EB217-A65A-4281-ABB8-2AD578E6B332}" srcOrd="0" destOrd="0" presId="urn:microsoft.com/office/officeart/2005/8/layout/hierarchy3"/>
    <dgm:cxn modelId="{416C8BC9-019F-43EA-8629-427BA042853B}" srcId="{5FA6623D-98C0-4E37-9358-7C22CCC6518A}" destId="{BECB0648-A69F-43BD-9E38-93E2C6DD5156}" srcOrd="0" destOrd="0" parTransId="{4CE3A8A6-C83B-4B27-84DF-3C707C149490}" sibTransId="{417704B5-AE0B-4992-AEF6-C60AF9D2DCD5}"/>
    <dgm:cxn modelId="{20608C83-95E3-44D5-AC70-4F1A0C42FE17}" type="presOf" srcId="{03A8C2D9-35E9-42B1-A4D0-96B94D7D011D}" destId="{0953372F-D6B4-416F-8ECC-3C9ED150CFF0}" srcOrd="0" destOrd="0" presId="urn:microsoft.com/office/officeart/2005/8/layout/hierarchy3"/>
    <dgm:cxn modelId="{922C86D7-B44A-44ED-8655-2697992316D5}" type="presOf" srcId="{7D1E9240-762C-4BC2-A1C2-1DEE04FF2C4F}" destId="{E3237C9F-D44E-4098-8F0E-60C2B75FF8C5}" srcOrd="0" destOrd="0" presId="urn:microsoft.com/office/officeart/2005/8/layout/hierarchy3"/>
    <dgm:cxn modelId="{298DB23A-B658-4AD1-96CB-1964B857D388}" type="presOf" srcId="{4CE3A8A6-C83B-4B27-84DF-3C707C149490}" destId="{6A2BFCF7-2568-41F9-A152-75588F6074E1}" srcOrd="0" destOrd="0" presId="urn:microsoft.com/office/officeart/2005/8/layout/hierarchy3"/>
    <dgm:cxn modelId="{D7467BBE-46FB-4EEF-A0B7-4BB13C745FB6}" srcId="{7D1E9240-762C-4BC2-A1C2-1DEE04FF2C4F}" destId="{7890154A-0F60-4AB2-B9D2-874CB1CE3383}" srcOrd="1" destOrd="0" parTransId="{28B429DB-5639-469D-B06A-80139E48A8E5}" sibTransId="{35557C5B-501E-4F58-B073-0B8BF2354E7C}"/>
    <dgm:cxn modelId="{0B338125-A587-4321-A8D0-B0BDF00BA3D2}" type="presOf" srcId="{5FA6623D-98C0-4E37-9358-7C22CCC6518A}" destId="{AE7AE396-81AC-44DC-BC4F-F0870FECEE4F}" srcOrd="0" destOrd="0" presId="urn:microsoft.com/office/officeart/2005/8/layout/hierarchy3"/>
    <dgm:cxn modelId="{4BB2FA18-AEDD-4DF3-A9A8-82D4DD483ED6}" srcId="{C2456D99-58E5-4E9F-9E65-E15F79D6C730}" destId="{5FA6623D-98C0-4E37-9358-7C22CCC6518A}" srcOrd="1" destOrd="0" parTransId="{4F3BFD0F-83F2-4A59-8D2C-F139C119080A}" sibTransId="{F61FABEA-5EFA-4A78-A75D-400157492808}"/>
    <dgm:cxn modelId="{8AD21B76-6F86-4DCB-BD44-FFBDC672D8E1}" type="presOf" srcId="{D1214A80-D902-45B7-8AD2-6B5D0DD7F48E}" destId="{B5D8F093-8ED7-4B1D-834E-3A9E4B2E8CC0}" srcOrd="0" destOrd="0" presId="urn:microsoft.com/office/officeart/2005/8/layout/hierarchy3"/>
    <dgm:cxn modelId="{93249EEC-ED6A-402C-A9A0-8F1032B11CB3}" type="presOf" srcId="{5FA6623D-98C0-4E37-9358-7C22CCC6518A}" destId="{52FA38DA-E2B0-4B24-ABB6-6DB5452C6330}" srcOrd="1" destOrd="0" presId="urn:microsoft.com/office/officeart/2005/8/layout/hierarchy3"/>
    <dgm:cxn modelId="{4AF25AD8-F124-4A8F-8D3C-4A8D8F2791D4}" srcId="{C2456D99-58E5-4E9F-9E65-E15F79D6C730}" destId="{7D1E9240-762C-4BC2-A1C2-1DEE04FF2C4F}" srcOrd="0" destOrd="0" parTransId="{1443522F-2737-4946-A29D-86B7EBCB7A02}" sibTransId="{88EA2FA8-2488-494A-9959-230EB856D21B}"/>
    <dgm:cxn modelId="{D884D937-8796-4674-9015-9B8670BF93BD}" type="presOf" srcId="{7890154A-0F60-4AB2-B9D2-874CB1CE3383}" destId="{A691C688-FFBA-4027-B336-C4F206EFE915}" srcOrd="0" destOrd="0" presId="urn:microsoft.com/office/officeart/2005/8/layout/hierarchy3"/>
    <dgm:cxn modelId="{60CAA5F7-C8A8-4745-86E0-25ED4D2EDB77}" type="presOf" srcId="{BECB0648-A69F-43BD-9E38-93E2C6DD5156}" destId="{A4DB0416-ED6F-4093-8F65-C636DDABE82A}" srcOrd="0" destOrd="0" presId="urn:microsoft.com/office/officeart/2005/8/layout/hierarchy3"/>
    <dgm:cxn modelId="{283899BB-8507-4D00-A095-8CF713D77206}" type="presOf" srcId="{C2456D99-58E5-4E9F-9E65-E15F79D6C730}" destId="{61D95D4A-B8F1-46A1-A2B8-7343CCEE41FF}" srcOrd="0" destOrd="0" presId="urn:microsoft.com/office/officeart/2005/8/layout/hierarchy3"/>
    <dgm:cxn modelId="{BF693134-FD1C-4CC2-8F66-B70746654E9A}" srcId="{7D1E9240-762C-4BC2-A1C2-1DEE04FF2C4F}" destId="{D1214A80-D902-45B7-8AD2-6B5D0DD7F48E}" srcOrd="0" destOrd="0" parTransId="{03A8C2D9-35E9-42B1-A4D0-96B94D7D011D}" sibTransId="{339A63F6-0220-4542-AF21-A9E1553032E6}"/>
    <dgm:cxn modelId="{BAE3D4B0-E197-470A-B112-58CF5E9717CA}" type="presParOf" srcId="{61D95D4A-B8F1-46A1-A2B8-7343CCEE41FF}" destId="{B2E8E316-473D-48C5-B87D-D5AD7FC22E8F}" srcOrd="0" destOrd="0" presId="urn:microsoft.com/office/officeart/2005/8/layout/hierarchy3"/>
    <dgm:cxn modelId="{7E70210A-18EC-47A1-9162-DA127F3C50B3}" type="presParOf" srcId="{B2E8E316-473D-48C5-B87D-D5AD7FC22E8F}" destId="{56E5B70E-6E7D-429D-A0E9-B35647F83E87}" srcOrd="0" destOrd="0" presId="urn:microsoft.com/office/officeart/2005/8/layout/hierarchy3"/>
    <dgm:cxn modelId="{ED5D5037-49B7-4770-A0BD-FCA69935A969}" type="presParOf" srcId="{56E5B70E-6E7D-429D-A0E9-B35647F83E87}" destId="{E3237C9F-D44E-4098-8F0E-60C2B75FF8C5}" srcOrd="0" destOrd="0" presId="urn:microsoft.com/office/officeart/2005/8/layout/hierarchy3"/>
    <dgm:cxn modelId="{7BA27554-466D-4A29-85E4-A865012D21C2}" type="presParOf" srcId="{56E5B70E-6E7D-429D-A0E9-B35647F83E87}" destId="{180CA450-265B-4487-AE38-609F20311B27}" srcOrd="1" destOrd="0" presId="urn:microsoft.com/office/officeart/2005/8/layout/hierarchy3"/>
    <dgm:cxn modelId="{F2570C9C-1753-42E2-B1F8-B387CF50DD07}" type="presParOf" srcId="{B2E8E316-473D-48C5-B87D-D5AD7FC22E8F}" destId="{1BA5CC06-F3D1-4E1E-9C3C-BE5B398A576D}" srcOrd="1" destOrd="0" presId="urn:microsoft.com/office/officeart/2005/8/layout/hierarchy3"/>
    <dgm:cxn modelId="{F13E601E-FF09-4646-825E-45249FFD8AD0}" type="presParOf" srcId="{1BA5CC06-F3D1-4E1E-9C3C-BE5B398A576D}" destId="{0953372F-D6B4-416F-8ECC-3C9ED150CFF0}" srcOrd="0" destOrd="0" presId="urn:microsoft.com/office/officeart/2005/8/layout/hierarchy3"/>
    <dgm:cxn modelId="{B4147986-7F59-47D5-8048-A03E61EEE072}" type="presParOf" srcId="{1BA5CC06-F3D1-4E1E-9C3C-BE5B398A576D}" destId="{B5D8F093-8ED7-4B1D-834E-3A9E4B2E8CC0}" srcOrd="1" destOrd="0" presId="urn:microsoft.com/office/officeart/2005/8/layout/hierarchy3"/>
    <dgm:cxn modelId="{BA2D52BE-F69C-4906-97F7-29EB8960895E}" type="presParOf" srcId="{1BA5CC06-F3D1-4E1E-9C3C-BE5B398A576D}" destId="{922EB217-A65A-4281-ABB8-2AD578E6B332}" srcOrd="2" destOrd="0" presId="urn:microsoft.com/office/officeart/2005/8/layout/hierarchy3"/>
    <dgm:cxn modelId="{D2C99B84-5F84-496B-AF1D-EDAC9B5BC34E}" type="presParOf" srcId="{1BA5CC06-F3D1-4E1E-9C3C-BE5B398A576D}" destId="{A691C688-FFBA-4027-B336-C4F206EFE915}" srcOrd="3" destOrd="0" presId="urn:microsoft.com/office/officeart/2005/8/layout/hierarchy3"/>
    <dgm:cxn modelId="{15BCF84E-FAE5-488A-B0B7-25A3F686BD5A}" type="presParOf" srcId="{61D95D4A-B8F1-46A1-A2B8-7343CCEE41FF}" destId="{9FFB481A-2297-409F-8E1B-36E671EBE9AB}" srcOrd="1" destOrd="0" presId="urn:microsoft.com/office/officeart/2005/8/layout/hierarchy3"/>
    <dgm:cxn modelId="{FECCBFAE-2370-42E7-8626-4EF954D5F8D3}" type="presParOf" srcId="{9FFB481A-2297-409F-8E1B-36E671EBE9AB}" destId="{ADE62486-F1FA-48F7-A8D1-9143089C04D3}" srcOrd="0" destOrd="0" presId="urn:microsoft.com/office/officeart/2005/8/layout/hierarchy3"/>
    <dgm:cxn modelId="{C4B0C35F-4122-471D-85D8-6CFCA6C6197C}" type="presParOf" srcId="{ADE62486-F1FA-48F7-A8D1-9143089C04D3}" destId="{AE7AE396-81AC-44DC-BC4F-F0870FECEE4F}" srcOrd="0" destOrd="0" presId="urn:microsoft.com/office/officeart/2005/8/layout/hierarchy3"/>
    <dgm:cxn modelId="{DE05DDCF-C1D3-409D-A361-4D3B98A5A424}" type="presParOf" srcId="{ADE62486-F1FA-48F7-A8D1-9143089C04D3}" destId="{52FA38DA-E2B0-4B24-ABB6-6DB5452C6330}" srcOrd="1" destOrd="0" presId="urn:microsoft.com/office/officeart/2005/8/layout/hierarchy3"/>
    <dgm:cxn modelId="{7F217271-4717-49DF-9BBF-1C7FB5F7E00C}" type="presParOf" srcId="{9FFB481A-2297-409F-8E1B-36E671EBE9AB}" destId="{28A322C5-D3EC-4031-9C5F-6EDD77E5B04C}" srcOrd="1" destOrd="0" presId="urn:microsoft.com/office/officeart/2005/8/layout/hierarchy3"/>
    <dgm:cxn modelId="{08A5A36D-EF54-4411-898A-F514FBE6FAF4}" type="presParOf" srcId="{28A322C5-D3EC-4031-9C5F-6EDD77E5B04C}" destId="{6A2BFCF7-2568-41F9-A152-75588F6074E1}" srcOrd="0" destOrd="0" presId="urn:microsoft.com/office/officeart/2005/8/layout/hierarchy3"/>
    <dgm:cxn modelId="{0319377C-BAD1-428F-AE4D-961AB6C14ECF}" type="presParOf" srcId="{28A322C5-D3EC-4031-9C5F-6EDD77E5B04C}" destId="{A4DB0416-ED6F-4093-8F65-C636DDABE82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246B98CB-8FB2-4FC9-B8C9-77253D8072C5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EC15498D-9A1A-422C-BA22-CF47534EBD17}">
      <dgm:prSet/>
      <dgm:spPr/>
      <dgm:t>
        <a:bodyPr/>
        <a:lstStyle/>
        <a:p>
          <a:pPr rtl="0"/>
          <a:r>
            <a:rPr lang="it-IT" b="1" dirty="0" smtClean="0"/>
            <a:t>Sospensioni illegittime:</a:t>
          </a:r>
          <a:endParaRPr lang="it-IT" dirty="0"/>
        </a:p>
      </dgm:t>
    </dgm:pt>
    <dgm:pt modelId="{CB609CED-596B-42C3-B67A-B46E1C688E7F}" type="parTrans" cxnId="{570C0ECB-8C9C-4E89-BA65-86D83EA20A5C}">
      <dgm:prSet/>
      <dgm:spPr/>
      <dgm:t>
        <a:bodyPr/>
        <a:lstStyle/>
        <a:p>
          <a:endParaRPr lang="it-IT"/>
        </a:p>
      </dgm:t>
    </dgm:pt>
    <dgm:pt modelId="{7260EB8F-5B84-4D8D-8A92-1AE2D9337184}" type="sibTrans" cxnId="{570C0ECB-8C9C-4E89-BA65-86D83EA20A5C}">
      <dgm:prSet/>
      <dgm:spPr/>
      <dgm:t>
        <a:bodyPr/>
        <a:lstStyle/>
        <a:p>
          <a:endParaRPr lang="it-IT"/>
        </a:p>
      </dgm:t>
    </dgm:pt>
    <dgm:pt modelId="{5CF4365A-358A-477F-9F57-64FFB50E7663}">
      <dgm:prSet/>
      <dgm:spPr/>
      <dgm:t>
        <a:bodyPr/>
        <a:lstStyle/>
        <a:p>
          <a:pPr rtl="0"/>
          <a:r>
            <a:rPr lang="it-IT" dirty="0" smtClean="0"/>
            <a:t>Il direttore è responsabile per sospensioni non giustificate da circostanze previste dall’articolo 121 del codice.</a:t>
          </a:r>
          <a:endParaRPr lang="it-IT" dirty="0"/>
        </a:p>
      </dgm:t>
    </dgm:pt>
    <dgm:pt modelId="{480EA192-2DD8-49AF-9C2C-319F61CEEF56}" type="parTrans" cxnId="{A6601085-B9E5-4958-BD3C-AEFC7013AA57}">
      <dgm:prSet/>
      <dgm:spPr/>
      <dgm:t>
        <a:bodyPr/>
        <a:lstStyle/>
        <a:p>
          <a:endParaRPr lang="it-IT"/>
        </a:p>
      </dgm:t>
    </dgm:pt>
    <dgm:pt modelId="{0F7B6D4A-4811-4B2D-8DDA-140A8A601F2C}" type="sibTrans" cxnId="{A6601085-B9E5-4958-BD3C-AEFC7013AA57}">
      <dgm:prSet/>
      <dgm:spPr/>
      <dgm:t>
        <a:bodyPr/>
        <a:lstStyle/>
        <a:p>
          <a:endParaRPr lang="it-IT"/>
        </a:p>
      </dgm:t>
    </dgm:pt>
    <dgm:pt modelId="{28F39A48-BCCC-4B31-A285-B8E2A7A76957}" type="pres">
      <dgm:prSet presAssocID="{246B98CB-8FB2-4FC9-B8C9-77253D8072C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F76ECC27-722A-4D21-B8BB-07E4C5D607FA}" type="pres">
      <dgm:prSet presAssocID="{EC15498D-9A1A-422C-BA22-CF47534EBD17}" presName="composite" presStyleCnt="0"/>
      <dgm:spPr/>
    </dgm:pt>
    <dgm:pt modelId="{61CBEA70-1BAC-4FA5-B765-32A5FE7D6C7A}" type="pres">
      <dgm:prSet presAssocID="{EC15498D-9A1A-422C-BA22-CF47534EBD17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1EE5813-3804-415B-B6A3-ACF4FA08C508}" type="pres">
      <dgm:prSet presAssocID="{EC15498D-9A1A-422C-BA22-CF47534EBD17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A6601085-B9E5-4958-BD3C-AEFC7013AA57}" srcId="{EC15498D-9A1A-422C-BA22-CF47534EBD17}" destId="{5CF4365A-358A-477F-9F57-64FFB50E7663}" srcOrd="0" destOrd="0" parTransId="{480EA192-2DD8-49AF-9C2C-319F61CEEF56}" sibTransId="{0F7B6D4A-4811-4B2D-8DDA-140A8A601F2C}"/>
    <dgm:cxn modelId="{9CE43C27-A4C5-44A9-80A2-8A42F564CCF6}" type="presOf" srcId="{EC15498D-9A1A-422C-BA22-CF47534EBD17}" destId="{61CBEA70-1BAC-4FA5-B765-32A5FE7D6C7A}" srcOrd="0" destOrd="0" presId="urn:microsoft.com/office/officeart/2005/8/layout/hList1"/>
    <dgm:cxn modelId="{F6139391-8EF0-4429-9ABE-B4A69404BAA5}" type="presOf" srcId="{5CF4365A-358A-477F-9F57-64FFB50E7663}" destId="{91EE5813-3804-415B-B6A3-ACF4FA08C508}" srcOrd="0" destOrd="0" presId="urn:microsoft.com/office/officeart/2005/8/layout/hList1"/>
    <dgm:cxn modelId="{4C8AECDB-418E-4EA6-A3E7-C3D22495D7B2}" type="presOf" srcId="{246B98CB-8FB2-4FC9-B8C9-77253D8072C5}" destId="{28F39A48-BCCC-4B31-A285-B8E2A7A76957}" srcOrd="0" destOrd="0" presId="urn:microsoft.com/office/officeart/2005/8/layout/hList1"/>
    <dgm:cxn modelId="{570C0ECB-8C9C-4E89-BA65-86D83EA20A5C}" srcId="{246B98CB-8FB2-4FC9-B8C9-77253D8072C5}" destId="{EC15498D-9A1A-422C-BA22-CF47534EBD17}" srcOrd="0" destOrd="0" parTransId="{CB609CED-596B-42C3-B67A-B46E1C688E7F}" sibTransId="{7260EB8F-5B84-4D8D-8A92-1AE2D9337184}"/>
    <dgm:cxn modelId="{F4AF0EC9-6747-40A5-9050-8FA2E19CB770}" type="presParOf" srcId="{28F39A48-BCCC-4B31-A285-B8E2A7A76957}" destId="{F76ECC27-722A-4D21-B8BB-07E4C5D607FA}" srcOrd="0" destOrd="0" presId="urn:microsoft.com/office/officeart/2005/8/layout/hList1"/>
    <dgm:cxn modelId="{ACCEB4DA-745D-4069-90E4-A66A0DBB0165}" type="presParOf" srcId="{F76ECC27-722A-4D21-B8BB-07E4C5D607FA}" destId="{61CBEA70-1BAC-4FA5-B765-32A5FE7D6C7A}" srcOrd="0" destOrd="0" presId="urn:microsoft.com/office/officeart/2005/8/layout/hList1"/>
    <dgm:cxn modelId="{99160BA6-F30A-4C92-8AFC-98EAD0B320DC}" type="presParOf" srcId="{F76ECC27-722A-4D21-B8BB-07E4C5D607FA}" destId="{91EE5813-3804-415B-B6A3-ACF4FA08C50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9F0AABB4-D4AD-42B4-A336-B99D05D8BD6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8CA9523-6680-4E2D-90D1-A840E18D99F8}">
      <dgm:prSet custT="1"/>
      <dgm:spPr/>
      <dgm:t>
        <a:bodyPr/>
        <a:lstStyle/>
        <a:p>
          <a:r>
            <a:rPr lang="it-IT" sz="1600" b="1" dirty="0" smtClean="0"/>
            <a:t>Gestione dei sinistri durante i lavori:</a:t>
          </a:r>
          <a:endParaRPr lang="it-IT" sz="1600" dirty="0"/>
        </a:p>
      </dgm:t>
    </dgm:pt>
    <dgm:pt modelId="{451089E6-0389-4445-972F-931522930581}" type="parTrans" cxnId="{50E8688C-8FCD-4870-9E1E-7B6FAA1E7E52}">
      <dgm:prSet/>
      <dgm:spPr/>
      <dgm:t>
        <a:bodyPr/>
        <a:lstStyle/>
        <a:p>
          <a:endParaRPr lang="it-IT"/>
        </a:p>
      </dgm:t>
    </dgm:pt>
    <dgm:pt modelId="{89874906-73FA-4EF6-B2A2-DE4EDC2169F3}" type="sibTrans" cxnId="{50E8688C-8FCD-4870-9E1E-7B6FAA1E7E52}">
      <dgm:prSet/>
      <dgm:spPr/>
      <dgm:t>
        <a:bodyPr/>
        <a:lstStyle/>
        <a:p>
          <a:endParaRPr lang="it-IT"/>
        </a:p>
      </dgm:t>
    </dgm:pt>
    <dgm:pt modelId="{F8411A88-221C-4F64-BC5D-1419C6AD3A4C}" type="pres">
      <dgm:prSet presAssocID="{9F0AABB4-D4AD-42B4-A336-B99D05D8BD6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DF210F46-740F-4A19-95AF-D9B19AFA2849}" type="pres">
      <dgm:prSet presAssocID="{38CA9523-6680-4E2D-90D1-A840E18D99F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C237BF1F-D633-4A97-837C-CDDBED634058}" type="presOf" srcId="{9F0AABB4-D4AD-42B4-A336-B99D05D8BD63}" destId="{F8411A88-221C-4F64-BC5D-1419C6AD3A4C}" srcOrd="0" destOrd="0" presId="urn:microsoft.com/office/officeart/2005/8/layout/vList2"/>
    <dgm:cxn modelId="{50E8688C-8FCD-4870-9E1E-7B6FAA1E7E52}" srcId="{9F0AABB4-D4AD-42B4-A336-B99D05D8BD63}" destId="{38CA9523-6680-4E2D-90D1-A840E18D99F8}" srcOrd="0" destOrd="0" parTransId="{451089E6-0389-4445-972F-931522930581}" sibTransId="{89874906-73FA-4EF6-B2A2-DE4EDC2169F3}"/>
    <dgm:cxn modelId="{960F7559-C241-497C-98F5-17DADD457C51}" type="presOf" srcId="{38CA9523-6680-4E2D-90D1-A840E18D99F8}" destId="{DF210F46-740F-4A19-95AF-D9B19AFA2849}" srcOrd="0" destOrd="0" presId="urn:microsoft.com/office/officeart/2005/8/layout/vList2"/>
    <dgm:cxn modelId="{88778702-ED8F-4D28-8A0D-92F1EBAE1704}" type="presParOf" srcId="{F8411A88-221C-4F64-BC5D-1419C6AD3A4C}" destId="{DF210F46-740F-4A19-95AF-D9B19AFA284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398FEC96-C7C0-418C-A933-1647CE875FBC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24D47A2C-68DF-4AC5-B6F1-9E935478CAB3}">
      <dgm:prSet/>
      <dgm:spPr/>
      <dgm:t>
        <a:bodyPr/>
        <a:lstStyle/>
        <a:p>
          <a:pPr rtl="0"/>
          <a:r>
            <a:rPr lang="it-IT" b="1" smtClean="0"/>
            <a:t>Compiti del direttore dei lavori:</a:t>
          </a:r>
          <a:endParaRPr lang="it-IT"/>
        </a:p>
      </dgm:t>
    </dgm:pt>
    <dgm:pt modelId="{44D9868E-8BD5-4AE0-8BE2-BBCD30B794E8}" type="parTrans" cxnId="{9E41E0B1-1C25-4751-BD31-F720CC4F127C}">
      <dgm:prSet/>
      <dgm:spPr/>
      <dgm:t>
        <a:bodyPr/>
        <a:lstStyle/>
        <a:p>
          <a:endParaRPr lang="it-IT"/>
        </a:p>
      </dgm:t>
    </dgm:pt>
    <dgm:pt modelId="{00F17E32-E181-41D6-AA71-F821118BEAD9}" type="sibTrans" cxnId="{9E41E0B1-1C25-4751-BD31-F720CC4F127C}">
      <dgm:prSet/>
      <dgm:spPr/>
      <dgm:t>
        <a:bodyPr/>
        <a:lstStyle/>
        <a:p>
          <a:endParaRPr lang="it-IT"/>
        </a:p>
      </dgm:t>
    </dgm:pt>
    <dgm:pt modelId="{11AEF6A9-FDE2-419A-A438-9B845E1A2FAF}">
      <dgm:prSet/>
      <dgm:spPr/>
      <dgm:t>
        <a:bodyPr/>
        <a:lstStyle/>
        <a:p>
          <a:pPr rtl="0"/>
          <a:r>
            <a:rPr lang="it-IT" smtClean="0"/>
            <a:t>In caso di sinistri a persone o danni a proprietà, redige una relazione dettagliata con le presumibili cause e i provvedimenti per limitare i danni.</a:t>
          </a:r>
          <a:endParaRPr lang="it-IT"/>
        </a:p>
      </dgm:t>
    </dgm:pt>
    <dgm:pt modelId="{F9045A8D-8390-4352-9D7B-AC64DEE21418}" type="parTrans" cxnId="{31B3F2B5-A283-4650-B849-5AFF121DA4C0}">
      <dgm:prSet/>
      <dgm:spPr/>
      <dgm:t>
        <a:bodyPr/>
        <a:lstStyle/>
        <a:p>
          <a:endParaRPr lang="it-IT"/>
        </a:p>
      </dgm:t>
    </dgm:pt>
    <dgm:pt modelId="{FB6E48F1-FD6A-428E-98A7-BF17288DB970}" type="sibTrans" cxnId="{31B3F2B5-A283-4650-B849-5AFF121DA4C0}">
      <dgm:prSet/>
      <dgm:spPr/>
      <dgm:t>
        <a:bodyPr/>
        <a:lstStyle/>
        <a:p>
          <a:endParaRPr lang="it-IT"/>
        </a:p>
      </dgm:t>
    </dgm:pt>
    <dgm:pt modelId="{4B34375A-A3F9-4921-B8FA-543649FF9ECD}">
      <dgm:prSet/>
      <dgm:spPr/>
      <dgm:t>
        <a:bodyPr/>
        <a:lstStyle/>
        <a:p>
          <a:pPr rtl="0"/>
          <a:r>
            <a:rPr lang="it-IT" smtClean="0"/>
            <a:t>La relazione viene trasmessa immediatamente al RUP.</a:t>
          </a:r>
          <a:endParaRPr lang="it-IT"/>
        </a:p>
      </dgm:t>
    </dgm:pt>
    <dgm:pt modelId="{ECAB9DE3-3168-476E-8A5A-162B66FBE8B3}" type="parTrans" cxnId="{6C0085BE-A03E-4DA8-8201-F550F9BD133F}">
      <dgm:prSet/>
      <dgm:spPr/>
      <dgm:t>
        <a:bodyPr/>
        <a:lstStyle/>
        <a:p>
          <a:endParaRPr lang="it-IT"/>
        </a:p>
      </dgm:t>
    </dgm:pt>
    <dgm:pt modelId="{EF89FDAC-51CF-49D8-B774-D632969367AB}" type="sibTrans" cxnId="{6C0085BE-A03E-4DA8-8201-F550F9BD133F}">
      <dgm:prSet/>
      <dgm:spPr/>
      <dgm:t>
        <a:bodyPr/>
        <a:lstStyle/>
        <a:p>
          <a:endParaRPr lang="it-IT"/>
        </a:p>
      </dgm:t>
    </dgm:pt>
    <dgm:pt modelId="{E10EE542-29DC-4301-B8AF-1754D14265D3}">
      <dgm:prSet/>
      <dgm:spPr/>
      <dgm:t>
        <a:bodyPr/>
        <a:lstStyle/>
        <a:p>
          <a:pPr rtl="0"/>
          <a:r>
            <a:rPr lang="it-IT" b="1" smtClean="0"/>
            <a:t>Responsabilità dell’esecutore:</a:t>
          </a:r>
          <a:endParaRPr lang="it-IT"/>
        </a:p>
      </dgm:t>
    </dgm:pt>
    <dgm:pt modelId="{42C3FB96-303A-46C0-80BE-55941D662628}" type="parTrans" cxnId="{EBEE3A40-CDCE-4445-95A6-DC033330F9CA}">
      <dgm:prSet/>
      <dgm:spPr/>
      <dgm:t>
        <a:bodyPr/>
        <a:lstStyle/>
        <a:p>
          <a:endParaRPr lang="it-IT"/>
        </a:p>
      </dgm:t>
    </dgm:pt>
    <dgm:pt modelId="{8C7A7702-27D4-480E-8615-97430A481812}" type="sibTrans" cxnId="{EBEE3A40-CDCE-4445-95A6-DC033330F9CA}">
      <dgm:prSet/>
      <dgm:spPr/>
      <dgm:t>
        <a:bodyPr/>
        <a:lstStyle/>
        <a:p>
          <a:endParaRPr lang="it-IT"/>
        </a:p>
      </dgm:t>
    </dgm:pt>
    <dgm:pt modelId="{69A935D5-0F98-4385-A027-299E4CB4B01A}">
      <dgm:prSet/>
      <dgm:spPr/>
      <dgm:t>
        <a:bodyPr/>
        <a:lstStyle/>
        <a:p>
          <a:pPr rtl="0"/>
          <a:r>
            <a:rPr lang="it-IT" smtClean="0"/>
            <a:t>L’esecutore si fa carico delle misure per evitare danni (inclusi adempimenti e opere provvisionali).</a:t>
          </a:r>
          <a:endParaRPr lang="it-IT"/>
        </a:p>
      </dgm:t>
    </dgm:pt>
    <dgm:pt modelId="{7E4BF013-36F3-404D-9742-B76117B8B99D}" type="parTrans" cxnId="{6CCBFFA2-26A3-43F5-B7AE-430CC95EA8CE}">
      <dgm:prSet/>
      <dgm:spPr/>
      <dgm:t>
        <a:bodyPr/>
        <a:lstStyle/>
        <a:p>
          <a:endParaRPr lang="it-IT"/>
        </a:p>
      </dgm:t>
    </dgm:pt>
    <dgm:pt modelId="{CEA67C07-B5A7-448E-8EC3-F8D68BA82272}" type="sibTrans" cxnId="{6CCBFFA2-26A3-43F5-B7AE-430CC95EA8CE}">
      <dgm:prSet/>
      <dgm:spPr/>
      <dgm:t>
        <a:bodyPr/>
        <a:lstStyle/>
        <a:p>
          <a:endParaRPr lang="it-IT"/>
        </a:p>
      </dgm:t>
    </dgm:pt>
    <dgm:pt modelId="{9FA2FF00-A729-4ABD-97DC-21B2794D6392}">
      <dgm:prSet/>
      <dgm:spPr/>
      <dgm:t>
        <a:bodyPr/>
        <a:lstStyle/>
        <a:p>
          <a:pPr rtl="0"/>
          <a:r>
            <a:rPr lang="it-IT" smtClean="0"/>
            <a:t>È responsabile del ripristino delle opere o del risarcimento per danni causati da mancata, tardiva o inadeguata azione preventiva.</a:t>
          </a:r>
          <a:endParaRPr lang="it-IT"/>
        </a:p>
      </dgm:t>
    </dgm:pt>
    <dgm:pt modelId="{CA983403-6D34-451A-880A-0BD66E3B7B59}" type="parTrans" cxnId="{A6BD5A91-CCF0-452E-8AD8-C96064ADD22A}">
      <dgm:prSet/>
      <dgm:spPr/>
      <dgm:t>
        <a:bodyPr/>
        <a:lstStyle/>
        <a:p>
          <a:endParaRPr lang="it-IT"/>
        </a:p>
      </dgm:t>
    </dgm:pt>
    <dgm:pt modelId="{9D364240-CC52-486B-AE5D-F2902310F4FC}" type="sibTrans" cxnId="{A6BD5A91-CCF0-452E-8AD8-C96064ADD22A}">
      <dgm:prSet/>
      <dgm:spPr/>
      <dgm:t>
        <a:bodyPr/>
        <a:lstStyle/>
        <a:p>
          <a:endParaRPr lang="it-IT"/>
        </a:p>
      </dgm:t>
    </dgm:pt>
    <dgm:pt modelId="{CB7B5618-B928-459E-A596-B5949D550E3C}" type="pres">
      <dgm:prSet presAssocID="{398FEC96-C7C0-418C-A933-1647CE875FB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CFDE108E-9EAE-4DD9-9253-68EEFEEB9D90}" type="pres">
      <dgm:prSet presAssocID="{24D47A2C-68DF-4AC5-B6F1-9E935478CAB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5CB18CF-38E4-45DF-9361-E759AA9B5872}" type="pres">
      <dgm:prSet presAssocID="{24D47A2C-68DF-4AC5-B6F1-9E935478CAB3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E97CB42-A633-4ECB-8B51-A6D864F10733}" type="pres">
      <dgm:prSet presAssocID="{E10EE542-29DC-4301-B8AF-1754D14265D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C824F8E-4936-468B-8993-77BB28FC440B}" type="pres">
      <dgm:prSet presAssocID="{E10EE542-29DC-4301-B8AF-1754D14265D3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6C0085BE-A03E-4DA8-8201-F550F9BD133F}" srcId="{24D47A2C-68DF-4AC5-B6F1-9E935478CAB3}" destId="{4B34375A-A3F9-4921-B8FA-543649FF9ECD}" srcOrd="1" destOrd="0" parTransId="{ECAB9DE3-3168-476E-8A5A-162B66FBE8B3}" sibTransId="{EF89FDAC-51CF-49D8-B774-D632969367AB}"/>
    <dgm:cxn modelId="{EBEE3A40-CDCE-4445-95A6-DC033330F9CA}" srcId="{398FEC96-C7C0-418C-A933-1647CE875FBC}" destId="{E10EE542-29DC-4301-B8AF-1754D14265D3}" srcOrd="1" destOrd="0" parTransId="{42C3FB96-303A-46C0-80BE-55941D662628}" sibTransId="{8C7A7702-27D4-480E-8615-97430A481812}"/>
    <dgm:cxn modelId="{895CF9A5-D292-46B2-8A1E-1FCC332CC940}" type="presOf" srcId="{398FEC96-C7C0-418C-A933-1647CE875FBC}" destId="{CB7B5618-B928-459E-A596-B5949D550E3C}" srcOrd="0" destOrd="0" presId="urn:microsoft.com/office/officeart/2005/8/layout/vList2"/>
    <dgm:cxn modelId="{8E0B48B0-716E-4902-9221-25784DD3D40E}" type="presOf" srcId="{9FA2FF00-A729-4ABD-97DC-21B2794D6392}" destId="{FC824F8E-4936-468B-8993-77BB28FC440B}" srcOrd="0" destOrd="1" presId="urn:microsoft.com/office/officeart/2005/8/layout/vList2"/>
    <dgm:cxn modelId="{9E41E0B1-1C25-4751-BD31-F720CC4F127C}" srcId="{398FEC96-C7C0-418C-A933-1647CE875FBC}" destId="{24D47A2C-68DF-4AC5-B6F1-9E935478CAB3}" srcOrd="0" destOrd="0" parTransId="{44D9868E-8BD5-4AE0-8BE2-BBCD30B794E8}" sibTransId="{00F17E32-E181-41D6-AA71-F821118BEAD9}"/>
    <dgm:cxn modelId="{5ABDB95D-757B-4523-8127-993E0FB7713E}" type="presOf" srcId="{11AEF6A9-FDE2-419A-A438-9B845E1A2FAF}" destId="{15CB18CF-38E4-45DF-9361-E759AA9B5872}" srcOrd="0" destOrd="0" presId="urn:microsoft.com/office/officeart/2005/8/layout/vList2"/>
    <dgm:cxn modelId="{5B742562-252A-42D1-A7E5-26DA7D21ED02}" type="presOf" srcId="{69A935D5-0F98-4385-A027-299E4CB4B01A}" destId="{FC824F8E-4936-468B-8993-77BB28FC440B}" srcOrd="0" destOrd="0" presId="urn:microsoft.com/office/officeart/2005/8/layout/vList2"/>
    <dgm:cxn modelId="{31B3F2B5-A283-4650-B849-5AFF121DA4C0}" srcId="{24D47A2C-68DF-4AC5-B6F1-9E935478CAB3}" destId="{11AEF6A9-FDE2-419A-A438-9B845E1A2FAF}" srcOrd="0" destOrd="0" parTransId="{F9045A8D-8390-4352-9D7B-AC64DEE21418}" sibTransId="{FB6E48F1-FD6A-428E-98A7-BF17288DB970}"/>
    <dgm:cxn modelId="{E8C0ED7C-5998-4F90-8F07-0A8CE9837EC1}" type="presOf" srcId="{4B34375A-A3F9-4921-B8FA-543649FF9ECD}" destId="{15CB18CF-38E4-45DF-9361-E759AA9B5872}" srcOrd="0" destOrd="1" presId="urn:microsoft.com/office/officeart/2005/8/layout/vList2"/>
    <dgm:cxn modelId="{4F518B38-855C-4E9B-840D-A40B4A0165D5}" type="presOf" srcId="{E10EE542-29DC-4301-B8AF-1754D14265D3}" destId="{DE97CB42-A633-4ECB-8B51-A6D864F10733}" srcOrd="0" destOrd="0" presId="urn:microsoft.com/office/officeart/2005/8/layout/vList2"/>
    <dgm:cxn modelId="{6CCBFFA2-26A3-43F5-B7AE-430CC95EA8CE}" srcId="{E10EE542-29DC-4301-B8AF-1754D14265D3}" destId="{69A935D5-0F98-4385-A027-299E4CB4B01A}" srcOrd="0" destOrd="0" parTransId="{7E4BF013-36F3-404D-9742-B76117B8B99D}" sibTransId="{CEA67C07-B5A7-448E-8EC3-F8D68BA82272}"/>
    <dgm:cxn modelId="{1693F923-1EDF-4485-BE21-D9BD0303F02D}" type="presOf" srcId="{24D47A2C-68DF-4AC5-B6F1-9E935478CAB3}" destId="{CFDE108E-9EAE-4DD9-9253-68EEFEEB9D90}" srcOrd="0" destOrd="0" presId="urn:microsoft.com/office/officeart/2005/8/layout/vList2"/>
    <dgm:cxn modelId="{A6BD5A91-CCF0-452E-8AD8-C96064ADD22A}" srcId="{E10EE542-29DC-4301-B8AF-1754D14265D3}" destId="{9FA2FF00-A729-4ABD-97DC-21B2794D6392}" srcOrd="1" destOrd="0" parTransId="{CA983403-6D34-451A-880A-0BD66E3B7B59}" sibTransId="{9D364240-CC52-486B-AE5D-F2902310F4FC}"/>
    <dgm:cxn modelId="{5B3B36B2-E7C2-49DE-AC96-BB511B3DED6D}" type="presParOf" srcId="{CB7B5618-B928-459E-A596-B5949D550E3C}" destId="{CFDE108E-9EAE-4DD9-9253-68EEFEEB9D90}" srcOrd="0" destOrd="0" presId="urn:microsoft.com/office/officeart/2005/8/layout/vList2"/>
    <dgm:cxn modelId="{BD063E4F-E0A7-4F33-B332-99882251FA05}" type="presParOf" srcId="{CB7B5618-B928-459E-A596-B5949D550E3C}" destId="{15CB18CF-38E4-45DF-9361-E759AA9B5872}" srcOrd="1" destOrd="0" presId="urn:microsoft.com/office/officeart/2005/8/layout/vList2"/>
    <dgm:cxn modelId="{72F57D16-1EF5-4F77-AF98-78D15774DFA0}" type="presParOf" srcId="{CB7B5618-B928-459E-A596-B5949D550E3C}" destId="{DE97CB42-A633-4ECB-8B51-A6D864F10733}" srcOrd="2" destOrd="0" presId="urn:microsoft.com/office/officeart/2005/8/layout/vList2"/>
    <dgm:cxn modelId="{2CF06311-88D9-481E-A7E8-5B6DE9F89DC6}" type="presParOf" srcId="{CB7B5618-B928-459E-A596-B5949D550E3C}" destId="{FC824F8E-4936-468B-8993-77BB28FC440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95C4EB-2821-4E3F-BD14-99F7C6D49918}" type="doc">
      <dgm:prSet loTypeId="urn:microsoft.com/office/officeart/2005/8/layout/target3" loCatId="relationship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D68F26F1-A265-47FC-9A8E-6104F6124885}">
      <dgm:prSet/>
      <dgm:spPr/>
      <dgm:t>
        <a:bodyPr/>
        <a:lstStyle/>
        <a:p>
          <a:pPr rtl="0"/>
          <a:r>
            <a:rPr lang="it-IT" b="1" smtClean="0"/>
            <a:t>Principali compiti del direttore dei lavori:</a:t>
          </a:r>
          <a:endParaRPr lang="it-IT"/>
        </a:p>
      </dgm:t>
    </dgm:pt>
    <dgm:pt modelId="{0312ECB0-860D-4F4B-BF2B-23BC1E1638C2}" type="parTrans" cxnId="{A75558E9-7109-46C3-B60B-1536572FFFBC}">
      <dgm:prSet/>
      <dgm:spPr/>
      <dgm:t>
        <a:bodyPr/>
        <a:lstStyle/>
        <a:p>
          <a:endParaRPr lang="it-IT"/>
        </a:p>
      </dgm:t>
    </dgm:pt>
    <dgm:pt modelId="{FDC545D3-5A5B-4F85-992F-FB3425CDCC3E}" type="sibTrans" cxnId="{A75558E9-7109-46C3-B60B-1536572FFFBC}">
      <dgm:prSet/>
      <dgm:spPr/>
      <dgm:t>
        <a:bodyPr/>
        <a:lstStyle/>
        <a:p>
          <a:endParaRPr lang="it-IT"/>
        </a:p>
      </dgm:t>
    </dgm:pt>
    <dgm:pt modelId="{A2C2E17D-2DBD-4398-B235-0B1980D4FBB5}" type="pres">
      <dgm:prSet presAssocID="{3D95C4EB-2821-4E3F-BD14-99F7C6D49918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5D51AB1-A425-4942-96A7-A13F441F6A17}" type="pres">
      <dgm:prSet presAssocID="{D68F26F1-A265-47FC-9A8E-6104F6124885}" presName="circle1" presStyleLbl="node1" presStyleIdx="0" presStyleCnt="1"/>
      <dgm:spPr/>
    </dgm:pt>
    <dgm:pt modelId="{8C3CDD70-73DF-407F-B4DE-F89540F424EA}" type="pres">
      <dgm:prSet presAssocID="{D68F26F1-A265-47FC-9A8E-6104F6124885}" presName="space" presStyleCnt="0"/>
      <dgm:spPr/>
    </dgm:pt>
    <dgm:pt modelId="{4064EE7C-9855-4ECB-AC53-8F998348EEFE}" type="pres">
      <dgm:prSet presAssocID="{D68F26F1-A265-47FC-9A8E-6104F6124885}" presName="rect1" presStyleLbl="alignAcc1" presStyleIdx="0" presStyleCnt="1"/>
      <dgm:spPr/>
      <dgm:t>
        <a:bodyPr/>
        <a:lstStyle/>
        <a:p>
          <a:endParaRPr lang="it-IT"/>
        </a:p>
      </dgm:t>
    </dgm:pt>
    <dgm:pt modelId="{C8274AF9-2B1D-40E1-BDEA-F6E1EEF8B152}" type="pres">
      <dgm:prSet presAssocID="{D68F26F1-A265-47FC-9A8E-6104F6124885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6C146D3E-D97F-4FB2-8C8D-BAB0229B0F0A}" type="presOf" srcId="{D68F26F1-A265-47FC-9A8E-6104F6124885}" destId="{C8274AF9-2B1D-40E1-BDEA-F6E1EEF8B152}" srcOrd="1" destOrd="0" presId="urn:microsoft.com/office/officeart/2005/8/layout/target3"/>
    <dgm:cxn modelId="{C1DF788A-D405-4670-86BA-9CC615E9F022}" type="presOf" srcId="{D68F26F1-A265-47FC-9A8E-6104F6124885}" destId="{4064EE7C-9855-4ECB-AC53-8F998348EEFE}" srcOrd="0" destOrd="0" presId="urn:microsoft.com/office/officeart/2005/8/layout/target3"/>
    <dgm:cxn modelId="{E1411EDE-9041-4E4F-AFE7-1DB545754D0F}" type="presOf" srcId="{3D95C4EB-2821-4E3F-BD14-99F7C6D49918}" destId="{A2C2E17D-2DBD-4398-B235-0B1980D4FBB5}" srcOrd="0" destOrd="0" presId="urn:microsoft.com/office/officeart/2005/8/layout/target3"/>
    <dgm:cxn modelId="{A75558E9-7109-46C3-B60B-1536572FFFBC}" srcId="{3D95C4EB-2821-4E3F-BD14-99F7C6D49918}" destId="{D68F26F1-A265-47FC-9A8E-6104F6124885}" srcOrd="0" destOrd="0" parTransId="{0312ECB0-860D-4F4B-BF2B-23BC1E1638C2}" sibTransId="{FDC545D3-5A5B-4F85-992F-FB3425CDCC3E}"/>
    <dgm:cxn modelId="{FDCE1AAA-E02A-4A56-9FA9-B3DBE6C43A7E}" type="presParOf" srcId="{A2C2E17D-2DBD-4398-B235-0B1980D4FBB5}" destId="{45D51AB1-A425-4942-96A7-A13F441F6A17}" srcOrd="0" destOrd="0" presId="urn:microsoft.com/office/officeart/2005/8/layout/target3"/>
    <dgm:cxn modelId="{1E895998-18F4-4570-8B2F-FA3FEBE31A7B}" type="presParOf" srcId="{A2C2E17D-2DBD-4398-B235-0B1980D4FBB5}" destId="{8C3CDD70-73DF-407F-B4DE-F89540F424EA}" srcOrd="1" destOrd="0" presId="urn:microsoft.com/office/officeart/2005/8/layout/target3"/>
    <dgm:cxn modelId="{A6E6107F-BA4C-4B8E-8285-54954A100FDA}" type="presParOf" srcId="{A2C2E17D-2DBD-4398-B235-0B1980D4FBB5}" destId="{4064EE7C-9855-4ECB-AC53-8F998348EEFE}" srcOrd="2" destOrd="0" presId="urn:microsoft.com/office/officeart/2005/8/layout/target3"/>
    <dgm:cxn modelId="{817A1577-C05E-442A-8B8B-BA155E224153}" type="presParOf" srcId="{A2C2E17D-2DBD-4398-B235-0B1980D4FBB5}" destId="{C8274AF9-2B1D-40E1-BDEA-F6E1EEF8B152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E6F8D347-FD2D-4362-8C78-6538E8EEC45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B54AA8FC-69FD-470D-B5DB-7A2C6F0753C2}">
      <dgm:prSet/>
      <dgm:spPr/>
      <dgm:t>
        <a:bodyPr/>
        <a:lstStyle/>
        <a:p>
          <a:pPr rtl="0"/>
          <a:r>
            <a:rPr lang="it-IT" b="1" smtClean="0"/>
            <a:t>Esclusione di indennizzi:</a:t>
          </a:r>
          <a:endParaRPr lang="it-IT"/>
        </a:p>
      </dgm:t>
    </dgm:pt>
    <dgm:pt modelId="{4719473E-EE52-47EC-8C04-47E02D3BCC23}" type="parTrans" cxnId="{73CB3AC3-F608-4165-B610-62E5011EAAB6}">
      <dgm:prSet/>
      <dgm:spPr/>
      <dgm:t>
        <a:bodyPr/>
        <a:lstStyle/>
        <a:p>
          <a:endParaRPr lang="it-IT"/>
        </a:p>
      </dgm:t>
    </dgm:pt>
    <dgm:pt modelId="{BC3F051B-791D-462E-A273-135259E83229}" type="sibTrans" cxnId="{73CB3AC3-F608-4165-B610-62E5011EAAB6}">
      <dgm:prSet/>
      <dgm:spPr/>
      <dgm:t>
        <a:bodyPr/>
        <a:lstStyle/>
        <a:p>
          <a:endParaRPr lang="it-IT"/>
        </a:p>
      </dgm:t>
    </dgm:pt>
    <dgm:pt modelId="{DFA360C9-A611-4E91-8DF8-079E09DA4D50}">
      <dgm:prSet/>
      <dgm:spPr/>
      <dgm:t>
        <a:bodyPr/>
        <a:lstStyle/>
        <a:p>
          <a:pPr rtl="0"/>
          <a:r>
            <a:rPr lang="it-IT" dirty="0" smtClean="0"/>
            <a:t>L’esecutore non ha diritto a indennizzi per danni, salvo casi fortuiti o di forza maggiore, e solo nei limiti previsti dal contratto.</a:t>
          </a:r>
          <a:endParaRPr lang="it-IT" dirty="0"/>
        </a:p>
      </dgm:t>
    </dgm:pt>
    <dgm:pt modelId="{1F082D2D-DA0A-4066-B54B-C509A6ED31DE}" type="parTrans" cxnId="{CA7A625F-221E-45E4-8FA1-017BC71F68D0}">
      <dgm:prSet/>
      <dgm:spPr/>
      <dgm:t>
        <a:bodyPr/>
        <a:lstStyle/>
        <a:p>
          <a:endParaRPr lang="it-IT"/>
        </a:p>
      </dgm:t>
    </dgm:pt>
    <dgm:pt modelId="{5E4A6F04-D462-416C-8AE3-7B809A05115E}" type="sibTrans" cxnId="{CA7A625F-221E-45E4-8FA1-017BC71F68D0}">
      <dgm:prSet/>
      <dgm:spPr/>
      <dgm:t>
        <a:bodyPr/>
        <a:lstStyle/>
        <a:p>
          <a:endParaRPr lang="it-IT"/>
        </a:p>
      </dgm:t>
    </dgm:pt>
    <dgm:pt modelId="{0B7A85FC-0074-45D3-9C7E-4C648DDD9D68}">
      <dgm:prSet/>
      <dgm:spPr/>
      <dgm:t>
        <a:bodyPr/>
        <a:lstStyle/>
        <a:p>
          <a:pPr rtl="0"/>
          <a:r>
            <a:rPr lang="it-IT" smtClean="0"/>
            <a:t>In caso di forza maggiore, l’esecutore deve denunciare l’evento al direttore dei lavori entro 5 giorni, pena la decadenza del diritto all’indennizzo.</a:t>
          </a:r>
          <a:endParaRPr lang="it-IT"/>
        </a:p>
      </dgm:t>
    </dgm:pt>
    <dgm:pt modelId="{E88074CD-A88E-4753-8FFB-B5DAD64C08DA}" type="parTrans" cxnId="{F5F26823-0519-4D7E-A2F3-E9D47BD9F532}">
      <dgm:prSet/>
      <dgm:spPr/>
      <dgm:t>
        <a:bodyPr/>
        <a:lstStyle/>
        <a:p>
          <a:endParaRPr lang="it-IT"/>
        </a:p>
      </dgm:t>
    </dgm:pt>
    <dgm:pt modelId="{CA71C123-F47D-4A71-918B-05DA7C614FD5}" type="sibTrans" cxnId="{F5F26823-0519-4D7E-A2F3-E9D47BD9F532}">
      <dgm:prSet/>
      <dgm:spPr/>
      <dgm:t>
        <a:bodyPr/>
        <a:lstStyle/>
        <a:p>
          <a:endParaRPr lang="it-IT"/>
        </a:p>
      </dgm:t>
    </dgm:pt>
    <dgm:pt modelId="{C200245F-1CEA-4025-BA7C-BAC5B936EC30}">
      <dgm:prSet/>
      <dgm:spPr/>
      <dgm:t>
        <a:bodyPr/>
        <a:lstStyle/>
        <a:p>
          <a:pPr rtl="0"/>
          <a:r>
            <a:rPr lang="it-IT" b="1" smtClean="0"/>
            <a:t>Verbale dei danni:</a:t>
          </a:r>
          <a:endParaRPr lang="it-IT"/>
        </a:p>
      </dgm:t>
    </dgm:pt>
    <dgm:pt modelId="{705E42F4-209E-49D6-9FE5-1A35CC092CA7}" type="parTrans" cxnId="{6D6C01A8-8C0E-445B-931D-A26D81AE7B39}">
      <dgm:prSet/>
      <dgm:spPr/>
      <dgm:t>
        <a:bodyPr/>
        <a:lstStyle/>
        <a:p>
          <a:endParaRPr lang="it-IT"/>
        </a:p>
      </dgm:t>
    </dgm:pt>
    <dgm:pt modelId="{D504AD68-3E8E-408D-B856-4B664CED81BF}" type="sibTrans" cxnId="{6D6C01A8-8C0E-445B-931D-A26D81AE7B39}">
      <dgm:prSet/>
      <dgm:spPr/>
      <dgm:t>
        <a:bodyPr/>
        <a:lstStyle/>
        <a:p>
          <a:endParaRPr lang="it-IT"/>
        </a:p>
      </dgm:t>
    </dgm:pt>
    <dgm:pt modelId="{2CD67F44-17B4-4EC5-AE31-2FB88FD76C79}">
      <dgm:prSet/>
      <dgm:spPr/>
      <dgm:t>
        <a:bodyPr/>
        <a:lstStyle/>
        <a:p>
          <a:pPr rtl="0"/>
          <a:r>
            <a:rPr lang="it-IT" smtClean="0"/>
            <a:t>Il direttore dei lavori redige un verbale per accertare:</a:t>
          </a:r>
          <a:endParaRPr lang="it-IT"/>
        </a:p>
      </dgm:t>
    </dgm:pt>
    <dgm:pt modelId="{0EE520B9-E683-40D4-8001-AD5E247DA946}" type="parTrans" cxnId="{58CD2265-9FA9-4264-8D25-29EEEEF9FACC}">
      <dgm:prSet/>
      <dgm:spPr/>
      <dgm:t>
        <a:bodyPr/>
        <a:lstStyle/>
        <a:p>
          <a:endParaRPr lang="it-IT"/>
        </a:p>
      </dgm:t>
    </dgm:pt>
    <dgm:pt modelId="{CAA0BC60-68D7-49A6-A4ED-987E21315664}" type="sibTrans" cxnId="{58CD2265-9FA9-4264-8D25-29EEEEF9FACC}">
      <dgm:prSet/>
      <dgm:spPr/>
      <dgm:t>
        <a:bodyPr/>
        <a:lstStyle/>
        <a:p>
          <a:endParaRPr lang="it-IT"/>
        </a:p>
      </dgm:t>
    </dgm:pt>
    <dgm:pt modelId="{DD94A522-F740-4CE7-932A-88B8577549F2}">
      <dgm:prSet/>
      <dgm:spPr/>
      <dgm:t>
        <a:bodyPr/>
        <a:lstStyle/>
        <a:p>
          <a:pPr rtl="0"/>
          <a:r>
            <a:rPr lang="it-IT" smtClean="0"/>
            <a:t>Lo stato delle cose dopo il danno rispetto a quello precedente.</a:t>
          </a:r>
          <a:endParaRPr lang="it-IT"/>
        </a:p>
      </dgm:t>
    </dgm:pt>
    <dgm:pt modelId="{4B5EF8E0-7A54-4799-AD25-787E2B65ADF1}" type="parTrans" cxnId="{C0BB855A-9C76-4C2F-96C1-C6A706019102}">
      <dgm:prSet/>
      <dgm:spPr/>
      <dgm:t>
        <a:bodyPr/>
        <a:lstStyle/>
        <a:p>
          <a:endParaRPr lang="it-IT"/>
        </a:p>
      </dgm:t>
    </dgm:pt>
    <dgm:pt modelId="{1D8C6D75-B59F-46A7-BA9F-3ECB7887EE69}" type="sibTrans" cxnId="{C0BB855A-9C76-4C2F-96C1-C6A706019102}">
      <dgm:prSet/>
      <dgm:spPr/>
      <dgm:t>
        <a:bodyPr/>
        <a:lstStyle/>
        <a:p>
          <a:endParaRPr lang="it-IT"/>
        </a:p>
      </dgm:t>
    </dgm:pt>
    <dgm:pt modelId="{78C5DAA3-2E6A-45C0-8500-6C6D4E6D8C39}">
      <dgm:prSet/>
      <dgm:spPr/>
      <dgm:t>
        <a:bodyPr/>
        <a:lstStyle/>
        <a:p>
          <a:pPr rtl="0"/>
          <a:r>
            <a:rPr lang="it-IT" smtClean="0"/>
            <a:t>Le cause del danno, evidenziando eventuali negligenze o errori dell’esecutore.</a:t>
          </a:r>
          <a:endParaRPr lang="it-IT"/>
        </a:p>
      </dgm:t>
    </dgm:pt>
    <dgm:pt modelId="{C8918E72-C770-4352-871B-624D295A108D}" type="parTrans" cxnId="{BDE0DDE0-4B97-4896-8367-D24A06EB2260}">
      <dgm:prSet/>
      <dgm:spPr/>
      <dgm:t>
        <a:bodyPr/>
        <a:lstStyle/>
        <a:p>
          <a:endParaRPr lang="it-IT"/>
        </a:p>
      </dgm:t>
    </dgm:pt>
    <dgm:pt modelId="{BFE85A05-348B-427A-852D-F08D1EE6697F}" type="sibTrans" cxnId="{BDE0DDE0-4B97-4896-8367-D24A06EB2260}">
      <dgm:prSet/>
      <dgm:spPr/>
      <dgm:t>
        <a:bodyPr/>
        <a:lstStyle/>
        <a:p>
          <a:endParaRPr lang="it-IT"/>
        </a:p>
      </dgm:t>
    </dgm:pt>
    <dgm:pt modelId="{8CE171C4-0016-4CB5-9282-9778627FBF58}">
      <dgm:prSet/>
      <dgm:spPr/>
      <dgm:t>
        <a:bodyPr/>
        <a:lstStyle/>
        <a:p>
          <a:pPr rtl="0"/>
          <a:r>
            <a:rPr lang="it-IT" smtClean="0"/>
            <a:t>L’osservanza delle regole tecniche e delle prescrizioni.</a:t>
          </a:r>
          <a:endParaRPr lang="it-IT"/>
        </a:p>
      </dgm:t>
    </dgm:pt>
    <dgm:pt modelId="{D8B137D3-2832-420C-B779-88835B6BB97A}" type="parTrans" cxnId="{E25DC7F5-2F31-4ACB-B7A8-ED08C876398C}">
      <dgm:prSet/>
      <dgm:spPr/>
      <dgm:t>
        <a:bodyPr/>
        <a:lstStyle/>
        <a:p>
          <a:endParaRPr lang="it-IT"/>
        </a:p>
      </dgm:t>
    </dgm:pt>
    <dgm:pt modelId="{DC452AEF-689D-44C8-8A14-4DA75371D0EB}" type="sibTrans" cxnId="{E25DC7F5-2F31-4ACB-B7A8-ED08C876398C}">
      <dgm:prSet/>
      <dgm:spPr/>
      <dgm:t>
        <a:bodyPr/>
        <a:lstStyle/>
        <a:p>
          <a:endParaRPr lang="it-IT"/>
        </a:p>
      </dgm:t>
    </dgm:pt>
    <dgm:pt modelId="{BA35985B-371E-41ED-9C4A-326BBDCF7974}" type="pres">
      <dgm:prSet presAssocID="{E6F8D347-FD2D-4362-8C78-6538E8EEC45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1035A21-E182-428F-A7D4-461ABE520726}" type="pres">
      <dgm:prSet presAssocID="{B54AA8FC-69FD-470D-B5DB-7A2C6F0753C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47E84F8-FC3D-49F3-BAAC-A1F47D1C1123}" type="pres">
      <dgm:prSet presAssocID="{B54AA8FC-69FD-470D-B5DB-7A2C6F0753C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22DAC44-A9D7-4984-B40D-BEDCA08F9F7B}" type="pres">
      <dgm:prSet presAssocID="{C200245F-1CEA-4025-BA7C-BAC5B936EC3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6E472FA-AC0D-4C58-8B78-EB7C0EA7066C}" type="pres">
      <dgm:prSet presAssocID="{C200245F-1CEA-4025-BA7C-BAC5B936EC30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8CD2265-9FA9-4264-8D25-29EEEEF9FACC}" srcId="{C200245F-1CEA-4025-BA7C-BAC5B936EC30}" destId="{2CD67F44-17B4-4EC5-AE31-2FB88FD76C79}" srcOrd="0" destOrd="0" parTransId="{0EE520B9-E683-40D4-8001-AD5E247DA946}" sibTransId="{CAA0BC60-68D7-49A6-A4ED-987E21315664}"/>
    <dgm:cxn modelId="{73CB3AC3-F608-4165-B610-62E5011EAAB6}" srcId="{E6F8D347-FD2D-4362-8C78-6538E8EEC45E}" destId="{B54AA8FC-69FD-470D-B5DB-7A2C6F0753C2}" srcOrd="0" destOrd="0" parTransId="{4719473E-EE52-47EC-8C04-47E02D3BCC23}" sibTransId="{BC3F051B-791D-462E-A273-135259E83229}"/>
    <dgm:cxn modelId="{BDE0DDE0-4B97-4896-8367-D24A06EB2260}" srcId="{2CD67F44-17B4-4EC5-AE31-2FB88FD76C79}" destId="{78C5DAA3-2E6A-45C0-8500-6C6D4E6D8C39}" srcOrd="1" destOrd="0" parTransId="{C8918E72-C770-4352-871B-624D295A108D}" sibTransId="{BFE85A05-348B-427A-852D-F08D1EE6697F}"/>
    <dgm:cxn modelId="{E25DC7F5-2F31-4ACB-B7A8-ED08C876398C}" srcId="{2CD67F44-17B4-4EC5-AE31-2FB88FD76C79}" destId="{8CE171C4-0016-4CB5-9282-9778627FBF58}" srcOrd="2" destOrd="0" parTransId="{D8B137D3-2832-420C-B779-88835B6BB97A}" sibTransId="{DC452AEF-689D-44C8-8A14-4DA75371D0EB}"/>
    <dgm:cxn modelId="{99D1D6F4-2F7C-4695-BB6D-5C536CD995E7}" type="presOf" srcId="{C200245F-1CEA-4025-BA7C-BAC5B936EC30}" destId="{D22DAC44-A9D7-4984-B40D-BEDCA08F9F7B}" srcOrd="0" destOrd="0" presId="urn:microsoft.com/office/officeart/2005/8/layout/vList2"/>
    <dgm:cxn modelId="{C81990A3-7120-4EB8-B568-5CBE0BB3FE70}" type="presOf" srcId="{DD94A522-F740-4CE7-932A-88B8577549F2}" destId="{16E472FA-AC0D-4C58-8B78-EB7C0EA7066C}" srcOrd="0" destOrd="1" presId="urn:microsoft.com/office/officeart/2005/8/layout/vList2"/>
    <dgm:cxn modelId="{C8DCDB47-698A-42AE-8B3B-E8003AD41716}" type="presOf" srcId="{B54AA8FC-69FD-470D-B5DB-7A2C6F0753C2}" destId="{41035A21-E182-428F-A7D4-461ABE520726}" srcOrd="0" destOrd="0" presId="urn:microsoft.com/office/officeart/2005/8/layout/vList2"/>
    <dgm:cxn modelId="{FBB52EB9-C3A2-4B04-B444-C05931AE4C1C}" type="presOf" srcId="{DFA360C9-A611-4E91-8DF8-079E09DA4D50}" destId="{F47E84F8-FC3D-49F3-BAAC-A1F47D1C1123}" srcOrd="0" destOrd="0" presId="urn:microsoft.com/office/officeart/2005/8/layout/vList2"/>
    <dgm:cxn modelId="{E114FCC1-38F9-4FAF-BC41-F9B9E66DC389}" type="presOf" srcId="{2CD67F44-17B4-4EC5-AE31-2FB88FD76C79}" destId="{16E472FA-AC0D-4C58-8B78-EB7C0EA7066C}" srcOrd="0" destOrd="0" presId="urn:microsoft.com/office/officeart/2005/8/layout/vList2"/>
    <dgm:cxn modelId="{EE8ECEA2-FFCE-4E4D-9192-8B0395B701D2}" type="presOf" srcId="{78C5DAA3-2E6A-45C0-8500-6C6D4E6D8C39}" destId="{16E472FA-AC0D-4C58-8B78-EB7C0EA7066C}" srcOrd="0" destOrd="2" presId="urn:microsoft.com/office/officeart/2005/8/layout/vList2"/>
    <dgm:cxn modelId="{3ED9ABBA-259A-4A0F-9E71-801418C68E1D}" type="presOf" srcId="{E6F8D347-FD2D-4362-8C78-6538E8EEC45E}" destId="{BA35985B-371E-41ED-9C4A-326BBDCF7974}" srcOrd="0" destOrd="0" presId="urn:microsoft.com/office/officeart/2005/8/layout/vList2"/>
    <dgm:cxn modelId="{2711EE7C-4DD1-4F61-BEC8-6AE59BE536E4}" type="presOf" srcId="{0B7A85FC-0074-45D3-9C7E-4C648DDD9D68}" destId="{F47E84F8-FC3D-49F3-BAAC-A1F47D1C1123}" srcOrd="0" destOrd="1" presId="urn:microsoft.com/office/officeart/2005/8/layout/vList2"/>
    <dgm:cxn modelId="{C0BB855A-9C76-4C2F-96C1-C6A706019102}" srcId="{2CD67F44-17B4-4EC5-AE31-2FB88FD76C79}" destId="{DD94A522-F740-4CE7-932A-88B8577549F2}" srcOrd="0" destOrd="0" parTransId="{4B5EF8E0-7A54-4799-AD25-787E2B65ADF1}" sibTransId="{1D8C6D75-B59F-46A7-BA9F-3ECB7887EE69}"/>
    <dgm:cxn modelId="{CA7A625F-221E-45E4-8FA1-017BC71F68D0}" srcId="{B54AA8FC-69FD-470D-B5DB-7A2C6F0753C2}" destId="{DFA360C9-A611-4E91-8DF8-079E09DA4D50}" srcOrd="0" destOrd="0" parTransId="{1F082D2D-DA0A-4066-B54B-C509A6ED31DE}" sibTransId="{5E4A6F04-D462-416C-8AE3-7B809A05115E}"/>
    <dgm:cxn modelId="{0CC6085F-1F70-4FBF-93E7-1B34B271A68B}" type="presOf" srcId="{8CE171C4-0016-4CB5-9282-9778627FBF58}" destId="{16E472FA-AC0D-4C58-8B78-EB7C0EA7066C}" srcOrd="0" destOrd="3" presId="urn:microsoft.com/office/officeart/2005/8/layout/vList2"/>
    <dgm:cxn modelId="{F5F26823-0519-4D7E-A2F3-E9D47BD9F532}" srcId="{B54AA8FC-69FD-470D-B5DB-7A2C6F0753C2}" destId="{0B7A85FC-0074-45D3-9C7E-4C648DDD9D68}" srcOrd="1" destOrd="0" parTransId="{E88074CD-A88E-4753-8FFB-B5DAD64C08DA}" sibTransId="{CA71C123-F47D-4A71-918B-05DA7C614FD5}"/>
    <dgm:cxn modelId="{6D6C01A8-8C0E-445B-931D-A26D81AE7B39}" srcId="{E6F8D347-FD2D-4362-8C78-6538E8EEC45E}" destId="{C200245F-1CEA-4025-BA7C-BAC5B936EC30}" srcOrd="1" destOrd="0" parTransId="{705E42F4-209E-49D6-9FE5-1A35CC092CA7}" sibTransId="{D504AD68-3E8E-408D-B856-4B664CED81BF}"/>
    <dgm:cxn modelId="{3153029F-CAB7-4E62-9494-56D3ABA437ED}" type="presParOf" srcId="{BA35985B-371E-41ED-9C4A-326BBDCF7974}" destId="{41035A21-E182-428F-A7D4-461ABE520726}" srcOrd="0" destOrd="0" presId="urn:microsoft.com/office/officeart/2005/8/layout/vList2"/>
    <dgm:cxn modelId="{B58A7FAF-309E-46F8-A56D-09506B5F7573}" type="presParOf" srcId="{BA35985B-371E-41ED-9C4A-326BBDCF7974}" destId="{F47E84F8-FC3D-49F3-BAAC-A1F47D1C1123}" srcOrd="1" destOrd="0" presId="urn:microsoft.com/office/officeart/2005/8/layout/vList2"/>
    <dgm:cxn modelId="{95C196E7-7DBC-4275-8F9B-1D5B9B7AF1C8}" type="presParOf" srcId="{BA35985B-371E-41ED-9C4A-326BBDCF7974}" destId="{D22DAC44-A9D7-4984-B40D-BEDCA08F9F7B}" srcOrd="2" destOrd="0" presId="urn:microsoft.com/office/officeart/2005/8/layout/vList2"/>
    <dgm:cxn modelId="{5A8FC0CA-4956-42F2-ABA4-0F0FC6E4C71A}" type="presParOf" srcId="{BA35985B-371E-41ED-9C4A-326BBDCF7974}" destId="{16E472FA-AC0D-4C58-8B78-EB7C0EA7066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E1B7C684-5A86-46CB-8A48-585B6A6CF916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87D9A2F5-E05A-4A85-8493-839AB96CF2CB}">
      <dgm:prSet custT="1"/>
      <dgm:spPr/>
      <dgm:t>
        <a:bodyPr/>
        <a:lstStyle/>
        <a:p>
          <a:pPr rtl="0"/>
          <a:r>
            <a:rPr lang="it-IT" sz="1600" b="1" dirty="0" smtClean="0"/>
            <a:t>Danni e indennizzi:</a:t>
          </a:r>
          <a:endParaRPr lang="it-IT" sz="1600" dirty="0"/>
        </a:p>
      </dgm:t>
    </dgm:pt>
    <dgm:pt modelId="{71222E5B-38E0-4AF8-A4BB-766A37D53D0A}" type="parTrans" cxnId="{DD44D0E8-811A-44C7-99E3-625CB62FCE8C}">
      <dgm:prSet/>
      <dgm:spPr/>
      <dgm:t>
        <a:bodyPr/>
        <a:lstStyle/>
        <a:p>
          <a:endParaRPr lang="it-IT"/>
        </a:p>
      </dgm:t>
    </dgm:pt>
    <dgm:pt modelId="{22F32501-11E6-48E5-AD2E-2146C2964EA9}" type="sibTrans" cxnId="{DD44D0E8-811A-44C7-99E3-625CB62FCE8C}">
      <dgm:prSet/>
      <dgm:spPr/>
      <dgm:t>
        <a:bodyPr/>
        <a:lstStyle/>
        <a:p>
          <a:endParaRPr lang="it-IT"/>
        </a:p>
      </dgm:t>
    </dgm:pt>
    <dgm:pt modelId="{3A76C058-75A4-4F99-9B50-5D9AA946B729}" type="pres">
      <dgm:prSet presAssocID="{E1B7C684-5A86-46CB-8A48-585B6A6CF91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3B82E151-BF08-4DD2-90E4-98BDD5F54F21}" type="pres">
      <dgm:prSet presAssocID="{87D9A2F5-E05A-4A85-8493-839AB96CF2C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DD44D0E8-811A-44C7-99E3-625CB62FCE8C}" srcId="{E1B7C684-5A86-46CB-8A48-585B6A6CF916}" destId="{87D9A2F5-E05A-4A85-8493-839AB96CF2CB}" srcOrd="0" destOrd="0" parTransId="{71222E5B-38E0-4AF8-A4BB-766A37D53D0A}" sibTransId="{22F32501-11E6-48E5-AD2E-2146C2964EA9}"/>
    <dgm:cxn modelId="{C57FA5A1-9C87-4494-9378-C059B3DEC62D}" type="presOf" srcId="{87D9A2F5-E05A-4A85-8493-839AB96CF2CB}" destId="{3B82E151-BF08-4DD2-90E4-98BDD5F54F21}" srcOrd="0" destOrd="0" presId="urn:microsoft.com/office/officeart/2005/8/layout/vList2"/>
    <dgm:cxn modelId="{9E73177F-9D13-42F2-AAB0-266DE256F54B}" type="presOf" srcId="{E1B7C684-5A86-46CB-8A48-585B6A6CF916}" destId="{3A76C058-75A4-4F99-9B50-5D9AA946B729}" srcOrd="0" destOrd="0" presId="urn:microsoft.com/office/officeart/2005/8/layout/vList2"/>
    <dgm:cxn modelId="{36B03354-37C6-419E-85ED-6BC030F7B2B6}" type="presParOf" srcId="{3A76C058-75A4-4F99-9B50-5D9AA946B729}" destId="{3B82E151-BF08-4DD2-90E4-98BDD5F54F2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62443F5C-49F8-478E-9BEF-3F37F7306285}" type="doc">
      <dgm:prSet loTypeId="urn:microsoft.com/office/officeart/2008/layout/BendingPictureCaptionList" loCatId="picture" qsTypeId="urn:microsoft.com/office/officeart/2005/8/quickstyle/simple3" qsCatId="simple" csTypeId="urn:microsoft.com/office/officeart/2005/8/colors/accent1_2" csCatId="accent1" phldr="0"/>
      <dgm:spPr/>
      <dgm:t>
        <a:bodyPr/>
        <a:lstStyle/>
        <a:p>
          <a:endParaRPr lang="it-IT"/>
        </a:p>
      </dgm:t>
    </dgm:pt>
    <dgm:pt modelId="{AADD8DE3-78D0-4E46-B50D-3927852532D4}">
      <dgm:prSet phldrT="[Testo]" phldr="1"/>
      <dgm:spPr/>
      <dgm:t>
        <a:bodyPr/>
        <a:lstStyle/>
        <a:p>
          <a:endParaRPr lang="it-IT"/>
        </a:p>
      </dgm:t>
    </dgm:pt>
    <dgm:pt modelId="{09B16229-2D18-4ACD-995E-B68EE92CCD9A}" type="sibTrans" cxnId="{8266021E-66FD-4F68-9054-479D99959C21}">
      <dgm:prSet/>
      <dgm:spPr/>
      <dgm:t>
        <a:bodyPr/>
        <a:lstStyle/>
        <a:p>
          <a:endParaRPr lang="it-IT"/>
        </a:p>
      </dgm:t>
    </dgm:pt>
    <dgm:pt modelId="{6E98A84B-E45D-4ED0-9F7C-26295C284641}" type="parTrans" cxnId="{8266021E-66FD-4F68-9054-479D99959C21}">
      <dgm:prSet/>
      <dgm:spPr/>
      <dgm:t>
        <a:bodyPr/>
        <a:lstStyle/>
        <a:p>
          <a:endParaRPr lang="it-IT"/>
        </a:p>
      </dgm:t>
    </dgm:pt>
    <dgm:pt modelId="{F0ACEFB5-6580-4A44-9337-498EC67769EB}" type="pres">
      <dgm:prSet presAssocID="{62443F5C-49F8-478E-9BEF-3F37F730628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FD1688F7-D955-4050-B237-83073BF39168}" type="pres">
      <dgm:prSet presAssocID="{AADD8DE3-78D0-4E46-B50D-3927852532D4}" presName="composite" presStyleCnt="0"/>
      <dgm:spPr/>
    </dgm:pt>
    <dgm:pt modelId="{33462351-7114-42DF-A735-2C7009553123}" type="pres">
      <dgm:prSet presAssocID="{AADD8DE3-78D0-4E46-B50D-3927852532D4}" presName="rect1" presStyleLbl="bgImgPlace1" presStyleIdx="0" presStyleCnt="1"/>
      <dgm:spPr/>
    </dgm:pt>
    <dgm:pt modelId="{F7320A8E-3503-46F6-9ED5-0011C2E62DF8}" type="pres">
      <dgm:prSet presAssocID="{AADD8DE3-78D0-4E46-B50D-3927852532D4}" presName="wedgeRectCallout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7085F94C-8F4E-44EC-A959-F57697744246}" type="presOf" srcId="{62443F5C-49F8-478E-9BEF-3F37F7306285}" destId="{F0ACEFB5-6580-4A44-9337-498EC67769EB}" srcOrd="0" destOrd="0" presId="urn:microsoft.com/office/officeart/2008/layout/BendingPictureCaptionList"/>
    <dgm:cxn modelId="{8266021E-66FD-4F68-9054-479D99959C21}" srcId="{62443F5C-49F8-478E-9BEF-3F37F7306285}" destId="{AADD8DE3-78D0-4E46-B50D-3927852532D4}" srcOrd="0" destOrd="0" parTransId="{6E98A84B-E45D-4ED0-9F7C-26295C284641}" sibTransId="{09B16229-2D18-4ACD-995E-B68EE92CCD9A}"/>
    <dgm:cxn modelId="{0B60F5E9-3D0B-460C-A9BC-EBA3801F7B82}" type="presOf" srcId="{AADD8DE3-78D0-4E46-B50D-3927852532D4}" destId="{F7320A8E-3503-46F6-9ED5-0011C2E62DF8}" srcOrd="0" destOrd="0" presId="urn:microsoft.com/office/officeart/2008/layout/BendingPictureCaptionList"/>
    <dgm:cxn modelId="{97B4AB07-A308-48B9-A7E1-2A810D89C70F}" type="presParOf" srcId="{F0ACEFB5-6580-4A44-9337-498EC67769EB}" destId="{FD1688F7-D955-4050-B237-83073BF39168}" srcOrd="0" destOrd="0" presId="urn:microsoft.com/office/officeart/2008/layout/BendingPictureCaptionList"/>
    <dgm:cxn modelId="{1A9E6851-38A1-4AE9-BE94-5A056BBE52AA}" type="presParOf" srcId="{FD1688F7-D955-4050-B237-83073BF39168}" destId="{33462351-7114-42DF-A735-2C7009553123}" srcOrd="0" destOrd="0" presId="urn:microsoft.com/office/officeart/2008/layout/BendingPictureCaptionList"/>
    <dgm:cxn modelId="{8B74366C-FCD8-416E-8535-377E164B6268}" type="presParOf" srcId="{FD1688F7-D955-4050-B237-83073BF39168}" destId="{F7320A8E-3503-46F6-9ED5-0011C2E62DF8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D99E06CF-4606-4D2E-BAB3-88BA0C946612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A6CF027F-AB4B-4AA7-9BFE-7743B3725A10}">
      <dgm:prSet/>
      <dgm:spPr/>
      <dgm:t>
        <a:bodyPr/>
        <a:lstStyle/>
        <a:p>
          <a:pPr rtl="0"/>
          <a:r>
            <a:rPr lang="it-IT" b="1" smtClean="0"/>
            <a:t>Colpa dell’esecutore:</a:t>
          </a:r>
          <a:endParaRPr lang="it-IT"/>
        </a:p>
      </dgm:t>
    </dgm:pt>
    <dgm:pt modelId="{2E029FE1-3E53-42DD-AF3D-E4A69BD39D5A}" type="parTrans" cxnId="{12B5A55E-7385-4DD1-B8CB-5148D33E7CC3}">
      <dgm:prSet/>
      <dgm:spPr/>
      <dgm:t>
        <a:bodyPr/>
        <a:lstStyle/>
        <a:p>
          <a:endParaRPr lang="it-IT"/>
        </a:p>
      </dgm:t>
    </dgm:pt>
    <dgm:pt modelId="{C2E3B673-9481-4568-AC65-6E37DCAD4A5F}" type="sibTrans" cxnId="{12B5A55E-7385-4DD1-B8CB-5148D33E7CC3}">
      <dgm:prSet/>
      <dgm:spPr/>
      <dgm:t>
        <a:bodyPr/>
        <a:lstStyle/>
        <a:p>
          <a:endParaRPr lang="it-IT"/>
        </a:p>
      </dgm:t>
    </dgm:pt>
    <dgm:pt modelId="{B3CBF835-7141-4F34-B5C1-6FDC73E71241}">
      <dgm:prSet/>
      <dgm:spPr/>
      <dgm:t>
        <a:bodyPr/>
        <a:lstStyle/>
        <a:p>
          <a:pPr rtl="0"/>
          <a:r>
            <a:rPr lang="it-IT" smtClean="0"/>
            <a:t>Nessun indennizzo è dovuto se il danno è causato da negligenza o colpa dell’esecutore o delle persone sotto la sua responsabilità.</a:t>
          </a:r>
          <a:endParaRPr lang="it-IT"/>
        </a:p>
      </dgm:t>
    </dgm:pt>
    <dgm:pt modelId="{6B203250-0CE1-43AA-8197-DECFFC13A72C}" type="parTrans" cxnId="{BACEE0CD-C9D9-4859-803D-150686C2C5EC}">
      <dgm:prSet/>
      <dgm:spPr/>
      <dgm:t>
        <a:bodyPr/>
        <a:lstStyle/>
        <a:p>
          <a:endParaRPr lang="it-IT"/>
        </a:p>
      </dgm:t>
    </dgm:pt>
    <dgm:pt modelId="{03DB9C6F-B351-44CF-A974-1A07553D52B8}" type="sibTrans" cxnId="{BACEE0CD-C9D9-4859-803D-150686C2C5EC}">
      <dgm:prSet/>
      <dgm:spPr/>
      <dgm:t>
        <a:bodyPr/>
        <a:lstStyle/>
        <a:p>
          <a:endParaRPr lang="it-IT"/>
        </a:p>
      </dgm:t>
    </dgm:pt>
    <dgm:pt modelId="{BC27892B-1097-4F5F-8036-22B6388794F4}" type="pres">
      <dgm:prSet presAssocID="{D99E06CF-4606-4D2E-BAB3-88BA0C94661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5E354FAE-5A4C-4945-BF54-24A6E2A4A0E3}" type="pres">
      <dgm:prSet presAssocID="{A6CF027F-AB4B-4AA7-9BFE-7743B3725A10}" presName="composite" presStyleCnt="0"/>
      <dgm:spPr/>
    </dgm:pt>
    <dgm:pt modelId="{F5A512AB-E1D9-4FCA-B0BE-167CB44DF4D2}" type="pres">
      <dgm:prSet presAssocID="{A6CF027F-AB4B-4AA7-9BFE-7743B3725A10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4D010E0-9B69-427B-87D4-77234EB109E6}" type="pres">
      <dgm:prSet presAssocID="{A6CF027F-AB4B-4AA7-9BFE-7743B3725A10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12B5A55E-7385-4DD1-B8CB-5148D33E7CC3}" srcId="{D99E06CF-4606-4D2E-BAB3-88BA0C946612}" destId="{A6CF027F-AB4B-4AA7-9BFE-7743B3725A10}" srcOrd="0" destOrd="0" parTransId="{2E029FE1-3E53-42DD-AF3D-E4A69BD39D5A}" sibTransId="{C2E3B673-9481-4568-AC65-6E37DCAD4A5F}"/>
    <dgm:cxn modelId="{70BA7841-CFCB-4D73-9D06-FE87D5E49585}" type="presOf" srcId="{D99E06CF-4606-4D2E-BAB3-88BA0C946612}" destId="{BC27892B-1097-4F5F-8036-22B6388794F4}" srcOrd="0" destOrd="0" presId="urn:microsoft.com/office/officeart/2005/8/layout/hList1"/>
    <dgm:cxn modelId="{1F630208-ADB0-4E24-BDC5-92C4173E2C40}" type="presOf" srcId="{A6CF027F-AB4B-4AA7-9BFE-7743B3725A10}" destId="{F5A512AB-E1D9-4FCA-B0BE-167CB44DF4D2}" srcOrd="0" destOrd="0" presId="urn:microsoft.com/office/officeart/2005/8/layout/hList1"/>
    <dgm:cxn modelId="{BACEE0CD-C9D9-4859-803D-150686C2C5EC}" srcId="{A6CF027F-AB4B-4AA7-9BFE-7743B3725A10}" destId="{B3CBF835-7141-4F34-B5C1-6FDC73E71241}" srcOrd="0" destOrd="0" parTransId="{6B203250-0CE1-43AA-8197-DECFFC13A72C}" sibTransId="{03DB9C6F-B351-44CF-A974-1A07553D52B8}"/>
    <dgm:cxn modelId="{1FA061F6-5BFF-46E7-93E5-EF819F6C3D9E}" type="presOf" srcId="{B3CBF835-7141-4F34-B5C1-6FDC73E71241}" destId="{34D010E0-9B69-427B-87D4-77234EB109E6}" srcOrd="0" destOrd="0" presId="urn:microsoft.com/office/officeart/2005/8/layout/hList1"/>
    <dgm:cxn modelId="{3A7E4C1A-CAFA-4305-9BC0-B17DA603D0FF}" type="presParOf" srcId="{BC27892B-1097-4F5F-8036-22B6388794F4}" destId="{5E354FAE-5A4C-4945-BF54-24A6E2A4A0E3}" srcOrd="0" destOrd="0" presId="urn:microsoft.com/office/officeart/2005/8/layout/hList1"/>
    <dgm:cxn modelId="{3ED0C6F1-0AF5-4D6F-A46A-29BAE0228DD7}" type="presParOf" srcId="{5E354FAE-5A4C-4945-BF54-24A6E2A4A0E3}" destId="{F5A512AB-E1D9-4FCA-B0BE-167CB44DF4D2}" srcOrd="0" destOrd="0" presId="urn:microsoft.com/office/officeart/2005/8/layout/hList1"/>
    <dgm:cxn modelId="{5FC34220-016F-4114-B7B9-488E26102273}" type="presParOf" srcId="{5E354FAE-5A4C-4945-BF54-24A6E2A4A0E3}" destId="{34D010E0-9B69-427B-87D4-77234EB109E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8A8D0173-2DCE-4B4A-AB80-56C6C759507F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374FCBE6-6551-4C21-8FCC-F58BE2D145A4}">
      <dgm:prSet custT="1"/>
      <dgm:spPr/>
      <dgm:t>
        <a:bodyPr/>
        <a:lstStyle/>
        <a:p>
          <a:pPr rtl="0"/>
          <a:r>
            <a:rPr lang="it-IT" sz="1600" b="1" dirty="0" smtClean="0"/>
            <a:t>Limitazioni agli indennizzi:</a:t>
          </a:r>
          <a:endParaRPr lang="it-IT" sz="1600" dirty="0"/>
        </a:p>
      </dgm:t>
    </dgm:pt>
    <dgm:pt modelId="{BDE21BC0-3D29-4195-B31B-0BADD7601763}" type="parTrans" cxnId="{6206A5E5-59E6-4F3E-A073-8E5D3DBDC96D}">
      <dgm:prSet/>
      <dgm:spPr/>
      <dgm:t>
        <a:bodyPr/>
        <a:lstStyle/>
        <a:p>
          <a:endParaRPr lang="it-IT"/>
        </a:p>
      </dgm:t>
    </dgm:pt>
    <dgm:pt modelId="{304EC638-CD82-43E9-96F3-334BE5DCB4B7}" type="sibTrans" cxnId="{6206A5E5-59E6-4F3E-A073-8E5D3DBDC96D}">
      <dgm:prSet/>
      <dgm:spPr/>
      <dgm:t>
        <a:bodyPr/>
        <a:lstStyle/>
        <a:p>
          <a:endParaRPr lang="it-IT"/>
        </a:p>
      </dgm:t>
    </dgm:pt>
    <dgm:pt modelId="{D3A3B3C1-987B-4ABB-B280-7AE11EC89E0C}" type="pres">
      <dgm:prSet presAssocID="{8A8D0173-2DCE-4B4A-AB80-56C6C759507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BB341506-65D2-4442-B732-292F61A58991}" type="pres">
      <dgm:prSet presAssocID="{374FCBE6-6551-4C21-8FCC-F58BE2D145A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A9439547-02EB-44EC-AAD2-31A4C22C4310}" type="presOf" srcId="{374FCBE6-6551-4C21-8FCC-F58BE2D145A4}" destId="{BB341506-65D2-4442-B732-292F61A58991}" srcOrd="0" destOrd="0" presId="urn:microsoft.com/office/officeart/2005/8/layout/vList2"/>
    <dgm:cxn modelId="{6206A5E5-59E6-4F3E-A073-8E5D3DBDC96D}" srcId="{8A8D0173-2DCE-4B4A-AB80-56C6C759507F}" destId="{374FCBE6-6551-4C21-8FCC-F58BE2D145A4}" srcOrd="0" destOrd="0" parTransId="{BDE21BC0-3D29-4195-B31B-0BADD7601763}" sibTransId="{304EC638-CD82-43E9-96F3-334BE5DCB4B7}"/>
    <dgm:cxn modelId="{54D15F21-A391-4BF1-B506-2CF017767670}" type="presOf" srcId="{8A8D0173-2DCE-4B4A-AB80-56C6C759507F}" destId="{D3A3B3C1-987B-4ABB-B280-7AE11EC89E0C}" srcOrd="0" destOrd="0" presId="urn:microsoft.com/office/officeart/2005/8/layout/vList2"/>
    <dgm:cxn modelId="{BEE716F2-A93C-48D4-AF13-27CB2121ADED}" type="presParOf" srcId="{D3A3B3C1-987B-4ABB-B280-7AE11EC89E0C}" destId="{BB341506-65D2-4442-B732-292F61A5899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9F0AABB4-D4AD-42B4-A336-B99D05D8BD6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8CA9523-6680-4E2D-90D1-A840E18D99F8}">
      <dgm:prSet custT="1"/>
      <dgm:spPr/>
      <dgm:t>
        <a:bodyPr/>
        <a:lstStyle/>
        <a:p>
          <a:r>
            <a:rPr lang="it-IT" sz="1600" b="1" dirty="0" smtClean="0"/>
            <a:t>Procedura di risoluzione contrattuale:</a:t>
          </a:r>
        </a:p>
      </dgm:t>
    </dgm:pt>
    <dgm:pt modelId="{451089E6-0389-4445-972F-931522930581}" type="parTrans" cxnId="{50E8688C-8FCD-4870-9E1E-7B6FAA1E7E52}">
      <dgm:prSet/>
      <dgm:spPr/>
      <dgm:t>
        <a:bodyPr/>
        <a:lstStyle/>
        <a:p>
          <a:endParaRPr lang="it-IT"/>
        </a:p>
      </dgm:t>
    </dgm:pt>
    <dgm:pt modelId="{89874906-73FA-4EF6-B2A2-DE4EDC2169F3}" type="sibTrans" cxnId="{50E8688C-8FCD-4870-9E1E-7B6FAA1E7E52}">
      <dgm:prSet/>
      <dgm:spPr/>
      <dgm:t>
        <a:bodyPr/>
        <a:lstStyle/>
        <a:p>
          <a:endParaRPr lang="it-IT"/>
        </a:p>
      </dgm:t>
    </dgm:pt>
    <dgm:pt modelId="{F8411A88-221C-4F64-BC5D-1419C6AD3A4C}" type="pres">
      <dgm:prSet presAssocID="{9F0AABB4-D4AD-42B4-A336-B99D05D8BD6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DF210F46-740F-4A19-95AF-D9B19AFA2849}" type="pres">
      <dgm:prSet presAssocID="{38CA9523-6680-4E2D-90D1-A840E18D99F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C237BF1F-D633-4A97-837C-CDDBED634058}" type="presOf" srcId="{9F0AABB4-D4AD-42B4-A336-B99D05D8BD63}" destId="{F8411A88-221C-4F64-BC5D-1419C6AD3A4C}" srcOrd="0" destOrd="0" presId="urn:microsoft.com/office/officeart/2005/8/layout/vList2"/>
    <dgm:cxn modelId="{50E8688C-8FCD-4870-9E1E-7B6FAA1E7E52}" srcId="{9F0AABB4-D4AD-42B4-A336-B99D05D8BD63}" destId="{38CA9523-6680-4E2D-90D1-A840E18D99F8}" srcOrd="0" destOrd="0" parTransId="{451089E6-0389-4445-972F-931522930581}" sibTransId="{89874906-73FA-4EF6-B2A2-DE4EDC2169F3}"/>
    <dgm:cxn modelId="{960F7559-C241-497C-98F5-17DADD457C51}" type="presOf" srcId="{38CA9523-6680-4E2D-90D1-A840E18D99F8}" destId="{DF210F46-740F-4A19-95AF-D9B19AFA2849}" srcOrd="0" destOrd="0" presId="urn:microsoft.com/office/officeart/2005/8/layout/vList2"/>
    <dgm:cxn modelId="{88778702-ED8F-4D28-8A0D-92F1EBAE1704}" type="presParOf" srcId="{F8411A88-221C-4F64-BC5D-1419C6AD3A4C}" destId="{DF210F46-740F-4A19-95AF-D9B19AFA284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8AB70589-27E5-4D7A-8C76-FCB678A039D3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6511158A-E52B-49A5-B869-A20CB8DF8C41}">
      <dgm:prSet/>
      <dgm:spPr/>
      <dgm:t>
        <a:bodyPr/>
        <a:lstStyle/>
        <a:p>
          <a:pPr rtl="0"/>
          <a:r>
            <a:rPr lang="it-IT" b="1" smtClean="0"/>
            <a:t>Relazione del direttore dei lavori:</a:t>
          </a:r>
          <a:endParaRPr lang="it-IT"/>
        </a:p>
      </dgm:t>
    </dgm:pt>
    <dgm:pt modelId="{814BDC05-C357-41D2-B016-97100AC1A7CC}" type="parTrans" cxnId="{15460D80-2A7D-46C5-80C5-32F079C76557}">
      <dgm:prSet/>
      <dgm:spPr/>
      <dgm:t>
        <a:bodyPr/>
        <a:lstStyle/>
        <a:p>
          <a:endParaRPr lang="it-IT"/>
        </a:p>
      </dgm:t>
    </dgm:pt>
    <dgm:pt modelId="{7A1B0EF4-3B8B-4796-B551-35750E88E1F6}" type="sibTrans" cxnId="{15460D80-2A7D-46C5-80C5-32F079C76557}">
      <dgm:prSet/>
      <dgm:spPr/>
      <dgm:t>
        <a:bodyPr/>
        <a:lstStyle/>
        <a:p>
          <a:endParaRPr lang="it-IT"/>
        </a:p>
      </dgm:t>
    </dgm:pt>
    <dgm:pt modelId="{D3B037F5-4B8A-4678-9E76-24A4FB4CA0B1}">
      <dgm:prSet/>
      <dgm:spPr/>
      <dgm:t>
        <a:bodyPr/>
        <a:lstStyle/>
        <a:p>
          <a:pPr rtl="0"/>
          <a:r>
            <a:rPr lang="it-IT" smtClean="0"/>
            <a:t>In caso di grave inadempimento dell'appaltatore, il direttore invia al RUP una relazione dettagliata con documenti e stima dei lavori eseguiti regolarmente, che possono essere riconosciuti all'appaltatore.</a:t>
          </a:r>
          <a:endParaRPr lang="it-IT"/>
        </a:p>
      </dgm:t>
    </dgm:pt>
    <dgm:pt modelId="{E5A88FA0-F435-4BE4-B51D-46E56A74CE62}" type="parTrans" cxnId="{046EBD96-C43C-4E22-B31B-8BC9B0B07FB3}">
      <dgm:prSet/>
      <dgm:spPr/>
      <dgm:t>
        <a:bodyPr/>
        <a:lstStyle/>
        <a:p>
          <a:endParaRPr lang="it-IT"/>
        </a:p>
      </dgm:t>
    </dgm:pt>
    <dgm:pt modelId="{FF08D0CD-7A0C-4C26-AEE3-5BC704C3E1F5}" type="sibTrans" cxnId="{046EBD96-C43C-4E22-B31B-8BC9B0B07FB3}">
      <dgm:prSet/>
      <dgm:spPr/>
      <dgm:t>
        <a:bodyPr/>
        <a:lstStyle/>
        <a:p>
          <a:endParaRPr lang="it-IT"/>
        </a:p>
      </dgm:t>
    </dgm:pt>
    <dgm:pt modelId="{8F2F5476-B272-4CA6-BC22-CA269392E01C}">
      <dgm:prSet/>
      <dgm:spPr/>
      <dgm:t>
        <a:bodyPr/>
        <a:lstStyle/>
        <a:p>
          <a:pPr rtl="0"/>
          <a:r>
            <a:rPr lang="it-IT" b="1" smtClean="0"/>
            <a:t>Contestazione degli addebiti:</a:t>
          </a:r>
          <a:endParaRPr lang="it-IT"/>
        </a:p>
      </dgm:t>
    </dgm:pt>
    <dgm:pt modelId="{E155DA78-AC99-4623-B58D-493C63633DC3}" type="parTrans" cxnId="{928DEEC6-FF91-4FA1-AE12-82C45D4FDFAF}">
      <dgm:prSet/>
      <dgm:spPr/>
      <dgm:t>
        <a:bodyPr/>
        <a:lstStyle/>
        <a:p>
          <a:endParaRPr lang="it-IT"/>
        </a:p>
      </dgm:t>
    </dgm:pt>
    <dgm:pt modelId="{16F5C6BD-75DB-4E6B-AD9B-A358364C4E6B}" type="sibTrans" cxnId="{928DEEC6-FF91-4FA1-AE12-82C45D4FDFAF}">
      <dgm:prSet/>
      <dgm:spPr/>
      <dgm:t>
        <a:bodyPr/>
        <a:lstStyle/>
        <a:p>
          <a:endParaRPr lang="it-IT"/>
        </a:p>
      </dgm:t>
    </dgm:pt>
    <dgm:pt modelId="{D147D3E9-66EE-4C02-B16F-4A028B46967B}">
      <dgm:prSet/>
      <dgm:spPr/>
      <dgm:t>
        <a:bodyPr/>
        <a:lstStyle/>
        <a:p>
          <a:pPr rtl="0"/>
          <a:r>
            <a:rPr lang="it-IT" dirty="0" smtClean="0"/>
            <a:t>Il direttore formula contestazioni all'appaltatore, assegnandogli almeno 15 giorni per presentare controdeduzioni.</a:t>
          </a:r>
          <a:endParaRPr lang="it-IT" dirty="0"/>
        </a:p>
      </dgm:t>
    </dgm:pt>
    <dgm:pt modelId="{71FBD3D9-29BD-494D-A39F-45ED034C5A53}" type="parTrans" cxnId="{6CA8BB90-F158-4C49-9B30-C83086A20D6C}">
      <dgm:prSet/>
      <dgm:spPr/>
      <dgm:t>
        <a:bodyPr/>
        <a:lstStyle/>
        <a:p>
          <a:endParaRPr lang="it-IT"/>
        </a:p>
      </dgm:t>
    </dgm:pt>
    <dgm:pt modelId="{AF91FE68-6803-41BB-A300-3E15492F8789}" type="sibTrans" cxnId="{6CA8BB90-F158-4C49-9B30-C83086A20D6C}">
      <dgm:prSet/>
      <dgm:spPr/>
      <dgm:t>
        <a:bodyPr/>
        <a:lstStyle/>
        <a:p>
          <a:endParaRPr lang="it-IT"/>
        </a:p>
      </dgm:t>
    </dgm:pt>
    <dgm:pt modelId="{83462426-C568-4F40-A93A-F590234EEF2A}">
      <dgm:prSet/>
      <dgm:spPr/>
      <dgm:t>
        <a:bodyPr/>
        <a:lstStyle/>
        <a:p>
          <a:pPr rtl="0"/>
          <a:r>
            <a:rPr lang="it-IT" b="1" smtClean="0"/>
            <a:t>Decisione della stazione appaltante:</a:t>
          </a:r>
          <a:endParaRPr lang="it-IT"/>
        </a:p>
      </dgm:t>
    </dgm:pt>
    <dgm:pt modelId="{D7A623E9-57FE-4A34-84E4-9F9B90EC6B42}" type="parTrans" cxnId="{BFBF4784-1532-45F8-B4DC-E9B4284BEC92}">
      <dgm:prSet/>
      <dgm:spPr/>
      <dgm:t>
        <a:bodyPr/>
        <a:lstStyle/>
        <a:p>
          <a:endParaRPr lang="it-IT"/>
        </a:p>
      </dgm:t>
    </dgm:pt>
    <dgm:pt modelId="{8328D47F-AC2E-419F-A325-15D6EBDDF668}" type="sibTrans" cxnId="{BFBF4784-1532-45F8-B4DC-E9B4284BEC92}">
      <dgm:prSet/>
      <dgm:spPr/>
      <dgm:t>
        <a:bodyPr/>
        <a:lstStyle/>
        <a:p>
          <a:endParaRPr lang="it-IT"/>
        </a:p>
      </dgm:t>
    </dgm:pt>
    <dgm:pt modelId="{576CE70E-D237-4A34-87EE-99CFE56700F7}">
      <dgm:prSet/>
      <dgm:spPr/>
      <dgm:t>
        <a:bodyPr/>
        <a:lstStyle/>
        <a:p>
          <a:pPr rtl="0"/>
          <a:r>
            <a:rPr lang="it-IT" smtClean="0"/>
            <a:t>Se le controdeduzioni sono valutate negativamente o non presentate, la stazione appaltante, su proposta del RUP, dichiara risolto il contratto.</a:t>
          </a:r>
          <a:endParaRPr lang="it-IT"/>
        </a:p>
      </dgm:t>
    </dgm:pt>
    <dgm:pt modelId="{0473CC52-19F2-4F74-83AA-7BDE2A7BF2FB}" type="parTrans" cxnId="{D8B83B13-5A65-4B1A-BE8D-96C9CA80B981}">
      <dgm:prSet/>
      <dgm:spPr/>
      <dgm:t>
        <a:bodyPr/>
        <a:lstStyle/>
        <a:p>
          <a:endParaRPr lang="it-IT"/>
        </a:p>
      </dgm:t>
    </dgm:pt>
    <dgm:pt modelId="{78E31A72-2809-45AA-9E6D-650BD23D478B}" type="sibTrans" cxnId="{D8B83B13-5A65-4B1A-BE8D-96C9CA80B981}">
      <dgm:prSet/>
      <dgm:spPr/>
      <dgm:t>
        <a:bodyPr/>
        <a:lstStyle/>
        <a:p>
          <a:endParaRPr lang="it-IT"/>
        </a:p>
      </dgm:t>
    </dgm:pt>
    <dgm:pt modelId="{B2B43EC5-5CAC-453E-A922-2CDEECC2D758}" type="pres">
      <dgm:prSet presAssocID="{8AB70589-27E5-4D7A-8C76-FCB678A039D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1017BB96-ADF2-49FE-BE65-8D0E7ED4F68A}" type="pres">
      <dgm:prSet presAssocID="{6511158A-E52B-49A5-B869-A20CB8DF8C41}" presName="parentLin" presStyleCnt="0"/>
      <dgm:spPr/>
    </dgm:pt>
    <dgm:pt modelId="{0E0F507E-9BEB-4F79-9B0A-CB3CD9D0EEEB}" type="pres">
      <dgm:prSet presAssocID="{6511158A-E52B-49A5-B869-A20CB8DF8C41}" presName="parentLeftMargin" presStyleLbl="node1" presStyleIdx="0" presStyleCnt="3"/>
      <dgm:spPr/>
      <dgm:t>
        <a:bodyPr/>
        <a:lstStyle/>
        <a:p>
          <a:endParaRPr lang="it-IT"/>
        </a:p>
      </dgm:t>
    </dgm:pt>
    <dgm:pt modelId="{A034B417-FE87-417F-A72D-D1830E6C8ED7}" type="pres">
      <dgm:prSet presAssocID="{6511158A-E52B-49A5-B869-A20CB8DF8C4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A621FF4-7FA5-49ED-8323-69A4C9D62835}" type="pres">
      <dgm:prSet presAssocID="{6511158A-E52B-49A5-B869-A20CB8DF8C41}" presName="negativeSpace" presStyleCnt="0"/>
      <dgm:spPr/>
    </dgm:pt>
    <dgm:pt modelId="{DE27C02B-5E8A-4B78-8CA6-D8B8241403A6}" type="pres">
      <dgm:prSet presAssocID="{6511158A-E52B-49A5-B869-A20CB8DF8C41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73424A6-B866-4067-9FC1-A89D0FAE09F0}" type="pres">
      <dgm:prSet presAssocID="{7A1B0EF4-3B8B-4796-B551-35750E88E1F6}" presName="spaceBetweenRectangles" presStyleCnt="0"/>
      <dgm:spPr/>
    </dgm:pt>
    <dgm:pt modelId="{A8155C01-F394-4126-859E-41CBD72E9E26}" type="pres">
      <dgm:prSet presAssocID="{8F2F5476-B272-4CA6-BC22-CA269392E01C}" presName="parentLin" presStyleCnt="0"/>
      <dgm:spPr/>
    </dgm:pt>
    <dgm:pt modelId="{4A2BB0F4-3365-4020-AFF5-985793F63B2C}" type="pres">
      <dgm:prSet presAssocID="{8F2F5476-B272-4CA6-BC22-CA269392E01C}" presName="parentLeftMargin" presStyleLbl="node1" presStyleIdx="0" presStyleCnt="3"/>
      <dgm:spPr/>
      <dgm:t>
        <a:bodyPr/>
        <a:lstStyle/>
        <a:p>
          <a:endParaRPr lang="it-IT"/>
        </a:p>
      </dgm:t>
    </dgm:pt>
    <dgm:pt modelId="{A082777E-2FAF-4D26-B5DE-FCA3072041BE}" type="pres">
      <dgm:prSet presAssocID="{8F2F5476-B272-4CA6-BC22-CA269392E01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0703366-B73F-4351-9B6F-9C6DD48F06C3}" type="pres">
      <dgm:prSet presAssocID="{8F2F5476-B272-4CA6-BC22-CA269392E01C}" presName="negativeSpace" presStyleCnt="0"/>
      <dgm:spPr/>
    </dgm:pt>
    <dgm:pt modelId="{2BF9CA77-AEDC-43BE-9C0A-65978AA38FDA}" type="pres">
      <dgm:prSet presAssocID="{8F2F5476-B272-4CA6-BC22-CA269392E01C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114741D-7981-459C-A741-EF571BA36B10}" type="pres">
      <dgm:prSet presAssocID="{16F5C6BD-75DB-4E6B-AD9B-A358364C4E6B}" presName="spaceBetweenRectangles" presStyleCnt="0"/>
      <dgm:spPr/>
    </dgm:pt>
    <dgm:pt modelId="{D002416D-4888-4CBB-8D28-8A0177C1D4F4}" type="pres">
      <dgm:prSet presAssocID="{83462426-C568-4F40-A93A-F590234EEF2A}" presName="parentLin" presStyleCnt="0"/>
      <dgm:spPr/>
    </dgm:pt>
    <dgm:pt modelId="{C5EDB1D7-B92A-455F-86AC-168B6887EA59}" type="pres">
      <dgm:prSet presAssocID="{83462426-C568-4F40-A93A-F590234EEF2A}" presName="parentLeftMargin" presStyleLbl="node1" presStyleIdx="1" presStyleCnt="3"/>
      <dgm:spPr/>
      <dgm:t>
        <a:bodyPr/>
        <a:lstStyle/>
        <a:p>
          <a:endParaRPr lang="it-IT"/>
        </a:p>
      </dgm:t>
    </dgm:pt>
    <dgm:pt modelId="{6929E169-449C-44FF-B82D-B6B0E5D5115F}" type="pres">
      <dgm:prSet presAssocID="{83462426-C568-4F40-A93A-F590234EEF2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4137559-AE12-4314-A8E1-948E9C1A1987}" type="pres">
      <dgm:prSet presAssocID="{83462426-C568-4F40-A93A-F590234EEF2A}" presName="negativeSpace" presStyleCnt="0"/>
      <dgm:spPr/>
    </dgm:pt>
    <dgm:pt modelId="{C1BADD83-9365-43E0-9747-85F010F773F5}" type="pres">
      <dgm:prSet presAssocID="{83462426-C568-4F40-A93A-F590234EEF2A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BFBF4784-1532-45F8-B4DC-E9B4284BEC92}" srcId="{8AB70589-27E5-4D7A-8C76-FCB678A039D3}" destId="{83462426-C568-4F40-A93A-F590234EEF2A}" srcOrd="2" destOrd="0" parTransId="{D7A623E9-57FE-4A34-84E4-9F9B90EC6B42}" sibTransId="{8328D47F-AC2E-419F-A325-15D6EBDDF668}"/>
    <dgm:cxn modelId="{6CA8BB90-F158-4C49-9B30-C83086A20D6C}" srcId="{8F2F5476-B272-4CA6-BC22-CA269392E01C}" destId="{D147D3E9-66EE-4C02-B16F-4A028B46967B}" srcOrd="0" destOrd="0" parTransId="{71FBD3D9-29BD-494D-A39F-45ED034C5A53}" sibTransId="{AF91FE68-6803-41BB-A300-3E15492F8789}"/>
    <dgm:cxn modelId="{A65F07EF-A4BA-4309-8614-82918B021B15}" type="presOf" srcId="{6511158A-E52B-49A5-B869-A20CB8DF8C41}" destId="{0E0F507E-9BEB-4F79-9B0A-CB3CD9D0EEEB}" srcOrd="0" destOrd="0" presId="urn:microsoft.com/office/officeart/2005/8/layout/list1"/>
    <dgm:cxn modelId="{046EBD96-C43C-4E22-B31B-8BC9B0B07FB3}" srcId="{6511158A-E52B-49A5-B869-A20CB8DF8C41}" destId="{D3B037F5-4B8A-4678-9E76-24A4FB4CA0B1}" srcOrd="0" destOrd="0" parTransId="{E5A88FA0-F435-4BE4-B51D-46E56A74CE62}" sibTransId="{FF08D0CD-7A0C-4C26-AEE3-5BC704C3E1F5}"/>
    <dgm:cxn modelId="{7A17511B-FBFE-4EB3-8340-BDC71759678B}" type="presOf" srcId="{8AB70589-27E5-4D7A-8C76-FCB678A039D3}" destId="{B2B43EC5-5CAC-453E-A922-2CDEECC2D758}" srcOrd="0" destOrd="0" presId="urn:microsoft.com/office/officeart/2005/8/layout/list1"/>
    <dgm:cxn modelId="{E37D4D6E-3CB4-4E78-A564-6F5CC678DC8B}" type="presOf" srcId="{83462426-C568-4F40-A93A-F590234EEF2A}" destId="{6929E169-449C-44FF-B82D-B6B0E5D5115F}" srcOrd="1" destOrd="0" presId="urn:microsoft.com/office/officeart/2005/8/layout/list1"/>
    <dgm:cxn modelId="{B2AE9E48-CB0C-4DA8-B2ED-4A5AE5B6A1AC}" type="presOf" srcId="{8F2F5476-B272-4CA6-BC22-CA269392E01C}" destId="{A082777E-2FAF-4D26-B5DE-FCA3072041BE}" srcOrd="1" destOrd="0" presId="urn:microsoft.com/office/officeart/2005/8/layout/list1"/>
    <dgm:cxn modelId="{928DEEC6-FF91-4FA1-AE12-82C45D4FDFAF}" srcId="{8AB70589-27E5-4D7A-8C76-FCB678A039D3}" destId="{8F2F5476-B272-4CA6-BC22-CA269392E01C}" srcOrd="1" destOrd="0" parTransId="{E155DA78-AC99-4623-B58D-493C63633DC3}" sibTransId="{16F5C6BD-75DB-4E6B-AD9B-A358364C4E6B}"/>
    <dgm:cxn modelId="{4A4E39F4-5856-4ACA-AA1D-1EA2328A764C}" type="presOf" srcId="{8F2F5476-B272-4CA6-BC22-CA269392E01C}" destId="{4A2BB0F4-3365-4020-AFF5-985793F63B2C}" srcOrd="0" destOrd="0" presId="urn:microsoft.com/office/officeart/2005/8/layout/list1"/>
    <dgm:cxn modelId="{A9839F60-A116-44EF-A42D-DDFC80E3006F}" type="presOf" srcId="{D3B037F5-4B8A-4678-9E76-24A4FB4CA0B1}" destId="{DE27C02B-5E8A-4B78-8CA6-D8B8241403A6}" srcOrd="0" destOrd="0" presId="urn:microsoft.com/office/officeart/2005/8/layout/list1"/>
    <dgm:cxn modelId="{D8B83B13-5A65-4B1A-BE8D-96C9CA80B981}" srcId="{83462426-C568-4F40-A93A-F590234EEF2A}" destId="{576CE70E-D237-4A34-87EE-99CFE56700F7}" srcOrd="0" destOrd="0" parTransId="{0473CC52-19F2-4F74-83AA-7BDE2A7BF2FB}" sibTransId="{78E31A72-2809-45AA-9E6D-650BD23D478B}"/>
    <dgm:cxn modelId="{4D97CE15-9E44-4F33-93F9-3B8CB7F1FAA0}" type="presOf" srcId="{576CE70E-D237-4A34-87EE-99CFE56700F7}" destId="{C1BADD83-9365-43E0-9747-85F010F773F5}" srcOrd="0" destOrd="0" presId="urn:microsoft.com/office/officeart/2005/8/layout/list1"/>
    <dgm:cxn modelId="{7FB69714-3FD7-48BE-917C-EB7C33808E3D}" type="presOf" srcId="{6511158A-E52B-49A5-B869-A20CB8DF8C41}" destId="{A034B417-FE87-417F-A72D-D1830E6C8ED7}" srcOrd="1" destOrd="0" presId="urn:microsoft.com/office/officeart/2005/8/layout/list1"/>
    <dgm:cxn modelId="{BB347202-6274-4EE5-9960-ABACE9F40014}" type="presOf" srcId="{D147D3E9-66EE-4C02-B16F-4A028B46967B}" destId="{2BF9CA77-AEDC-43BE-9C0A-65978AA38FDA}" srcOrd="0" destOrd="0" presId="urn:microsoft.com/office/officeart/2005/8/layout/list1"/>
    <dgm:cxn modelId="{07F4F5A9-6498-458F-A003-76CA379148EA}" type="presOf" srcId="{83462426-C568-4F40-A93A-F590234EEF2A}" destId="{C5EDB1D7-B92A-455F-86AC-168B6887EA59}" srcOrd="0" destOrd="0" presId="urn:microsoft.com/office/officeart/2005/8/layout/list1"/>
    <dgm:cxn modelId="{15460D80-2A7D-46C5-80C5-32F079C76557}" srcId="{8AB70589-27E5-4D7A-8C76-FCB678A039D3}" destId="{6511158A-E52B-49A5-B869-A20CB8DF8C41}" srcOrd="0" destOrd="0" parTransId="{814BDC05-C357-41D2-B016-97100AC1A7CC}" sibTransId="{7A1B0EF4-3B8B-4796-B551-35750E88E1F6}"/>
    <dgm:cxn modelId="{26FA13BD-B3A0-4DDB-AA1D-074EB419A69E}" type="presParOf" srcId="{B2B43EC5-5CAC-453E-A922-2CDEECC2D758}" destId="{1017BB96-ADF2-49FE-BE65-8D0E7ED4F68A}" srcOrd="0" destOrd="0" presId="urn:microsoft.com/office/officeart/2005/8/layout/list1"/>
    <dgm:cxn modelId="{1CE6BBAD-6D2C-4C97-98BE-10E1F37B0E51}" type="presParOf" srcId="{1017BB96-ADF2-49FE-BE65-8D0E7ED4F68A}" destId="{0E0F507E-9BEB-4F79-9B0A-CB3CD9D0EEEB}" srcOrd="0" destOrd="0" presId="urn:microsoft.com/office/officeart/2005/8/layout/list1"/>
    <dgm:cxn modelId="{E9DF1866-1216-4046-B709-85AA1D912E58}" type="presParOf" srcId="{1017BB96-ADF2-49FE-BE65-8D0E7ED4F68A}" destId="{A034B417-FE87-417F-A72D-D1830E6C8ED7}" srcOrd="1" destOrd="0" presId="urn:microsoft.com/office/officeart/2005/8/layout/list1"/>
    <dgm:cxn modelId="{3D3D1DB5-4C78-4A7F-B892-FB628A77ECB7}" type="presParOf" srcId="{B2B43EC5-5CAC-453E-A922-2CDEECC2D758}" destId="{DA621FF4-7FA5-49ED-8323-69A4C9D62835}" srcOrd="1" destOrd="0" presId="urn:microsoft.com/office/officeart/2005/8/layout/list1"/>
    <dgm:cxn modelId="{EFA8610D-FC8A-4AFA-94A6-B0886092FDE1}" type="presParOf" srcId="{B2B43EC5-5CAC-453E-A922-2CDEECC2D758}" destId="{DE27C02B-5E8A-4B78-8CA6-D8B8241403A6}" srcOrd="2" destOrd="0" presId="urn:microsoft.com/office/officeart/2005/8/layout/list1"/>
    <dgm:cxn modelId="{A3BB4D97-6D2F-436C-A09B-FBC543D7DBA1}" type="presParOf" srcId="{B2B43EC5-5CAC-453E-A922-2CDEECC2D758}" destId="{673424A6-B866-4067-9FC1-A89D0FAE09F0}" srcOrd="3" destOrd="0" presId="urn:microsoft.com/office/officeart/2005/8/layout/list1"/>
    <dgm:cxn modelId="{C5ABD5F5-927E-48E6-A447-C57D17E617AC}" type="presParOf" srcId="{B2B43EC5-5CAC-453E-A922-2CDEECC2D758}" destId="{A8155C01-F394-4126-859E-41CBD72E9E26}" srcOrd="4" destOrd="0" presId="urn:microsoft.com/office/officeart/2005/8/layout/list1"/>
    <dgm:cxn modelId="{DCE28AC1-C0A2-437B-A8B3-5DF60CC93CF5}" type="presParOf" srcId="{A8155C01-F394-4126-859E-41CBD72E9E26}" destId="{4A2BB0F4-3365-4020-AFF5-985793F63B2C}" srcOrd="0" destOrd="0" presId="urn:microsoft.com/office/officeart/2005/8/layout/list1"/>
    <dgm:cxn modelId="{BDB3614A-BAB5-45F5-8526-E1B65AB3CD78}" type="presParOf" srcId="{A8155C01-F394-4126-859E-41CBD72E9E26}" destId="{A082777E-2FAF-4D26-B5DE-FCA3072041BE}" srcOrd="1" destOrd="0" presId="urn:microsoft.com/office/officeart/2005/8/layout/list1"/>
    <dgm:cxn modelId="{2079F64B-C92B-4561-A65B-2A3BD8B5B512}" type="presParOf" srcId="{B2B43EC5-5CAC-453E-A922-2CDEECC2D758}" destId="{F0703366-B73F-4351-9B6F-9C6DD48F06C3}" srcOrd="5" destOrd="0" presId="urn:microsoft.com/office/officeart/2005/8/layout/list1"/>
    <dgm:cxn modelId="{EED0AE35-0FF1-4E9B-9BF2-D15922359065}" type="presParOf" srcId="{B2B43EC5-5CAC-453E-A922-2CDEECC2D758}" destId="{2BF9CA77-AEDC-43BE-9C0A-65978AA38FDA}" srcOrd="6" destOrd="0" presId="urn:microsoft.com/office/officeart/2005/8/layout/list1"/>
    <dgm:cxn modelId="{9CB1146D-626D-4AB2-BC2C-0B67F8D6633F}" type="presParOf" srcId="{B2B43EC5-5CAC-453E-A922-2CDEECC2D758}" destId="{A114741D-7981-459C-A741-EF571BA36B10}" srcOrd="7" destOrd="0" presId="urn:microsoft.com/office/officeart/2005/8/layout/list1"/>
    <dgm:cxn modelId="{84C3BB7B-D3F5-4578-A6B6-1867DEFDA318}" type="presParOf" srcId="{B2B43EC5-5CAC-453E-A922-2CDEECC2D758}" destId="{D002416D-4888-4CBB-8D28-8A0177C1D4F4}" srcOrd="8" destOrd="0" presId="urn:microsoft.com/office/officeart/2005/8/layout/list1"/>
    <dgm:cxn modelId="{E5E26218-0CA1-40CF-9CF5-DA9AE3AD8C57}" type="presParOf" srcId="{D002416D-4888-4CBB-8D28-8A0177C1D4F4}" destId="{C5EDB1D7-B92A-455F-86AC-168B6887EA59}" srcOrd="0" destOrd="0" presId="urn:microsoft.com/office/officeart/2005/8/layout/list1"/>
    <dgm:cxn modelId="{C6E41DE9-2062-4D80-A027-65AC47FF791E}" type="presParOf" srcId="{D002416D-4888-4CBB-8D28-8A0177C1D4F4}" destId="{6929E169-449C-44FF-B82D-B6B0E5D5115F}" srcOrd="1" destOrd="0" presId="urn:microsoft.com/office/officeart/2005/8/layout/list1"/>
    <dgm:cxn modelId="{9840E9AF-962C-4637-89B8-C9FFA87A7833}" type="presParOf" srcId="{B2B43EC5-5CAC-453E-A922-2CDEECC2D758}" destId="{C4137559-AE12-4314-A8E1-948E9C1A1987}" srcOrd="9" destOrd="0" presId="urn:microsoft.com/office/officeart/2005/8/layout/list1"/>
    <dgm:cxn modelId="{D5696811-647B-439E-94C4-84DAC5569F32}" type="presParOf" srcId="{B2B43EC5-5CAC-453E-A922-2CDEECC2D758}" destId="{C1BADD83-9365-43E0-9747-85F010F773F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3411F6C3-4DDD-4C0E-B481-68D319167132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7E1861EC-DD3D-4524-BC16-949BEB68B59E}">
      <dgm:prSet/>
      <dgm:spPr/>
      <dgm:t>
        <a:bodyPr/>
        <a:lstStyle/>
        <a:p>
          <a:pPr rtl="0"/>
          <a:r>
            <a:rPr lang="it-IT" b="1" smtClean="0"/>
            <a:t>Inventario e presa in consegna:</a:t>
          </a:r>
          <a:endParaRPr lang="it-IT"/>
        </a:p>
      </dgm:t>
    </dgm:pt>
    <dgm:pt modelId="{28372010-FBE6-47AD-BE3E-F18076EE53A8}" type="parTrans" cxnId="{87488B7D-50B7-479A-91C2-3032AD775C86}">
      <dgm:prSet/>
      <dgm:spPr/>
      <dgm:t>
        <a:bodyPr/>
        <a:lstStyle/>
        <a:p>
          <a:endParaRPr lang="it-IT"/>
        </a:p>
      </dgm:t>
    </dgm:pt>
    <dgm:pt modelId="{D6D2F6CC-4977-4352-B4D4-2F12B4826676}" type="sibTrans" cxnId="{87488B7D-50B7-479A-91C2-3032AD775C86}">
      <dgm:prSet/>
      <dgm:spPr/>
      <dgm:t>
        <a:bodyPr/>
        <a:lstStyle/>
        <a:p>
          <a:endParaRPr lang="it-IT"/>
        </a:p>
      </dgm:t>
    </dgm:pt>
    <dgm:pt modelId="{739936B5-34EC-42FF-BDE2-99E749F202AB}">
      <dgm:prSet/>
      <dgm:spPr/>
      <dgm:t>
        <a:bodyPr/>
        <a:lstStyle/>
        <a:p>
          <a:pPr rtl="0"/>
          <a:r>
            <a:rPr lang="it-IT" smtClean="0"/>
            <a:t>Il RUP comunica la risoluzione all'appaltatore e, con un preavviso di 20 giorni, incarica il direttore dei lavori di redigere lo stato di consistenza dei lavori eseguiti, l'inventario di materiali, macchine e mezzi.</a:t>
          </a:r>
          <a:endParaRPr lang="it-IT"/>
        </a:p>
      </dgm:t>
    </dgm:pt>
    <dgm:pt modelId="{1B51A750-03B9-4A97-824E-2585BAAC0E8C}" type="parTrans" cxnId="{8F6C05E8-DE2F-4550-8C52-4002B2D324A0}">
      <dgm:prSet/>
      <dgm:spPr/>
      <dgm:t>
        <a:bodyPr/>
        <a:lstStyle/>
        <a:p>
          <a:endParaRPr lang="it-IT"/>
        </a:p>
      </dgm:t>
    </dgm:pt>
    <dgm:pt modelId="{0C9ACFA3-01A8-4147-87C8-822A10BA84C2}" type="sibTrans" cxnId="{8F6C05E8-DE2F-4550-8C52-4002B2D324A0}">
      <dgm:prSet/>
      <dgm:spPr/>
      <dgm:t>
        <a:bodyPr/>
        <a:lstStyle/>
        <a:p>
          <a:endParaRPr lang="it-IT"/>
        </a:p>
      </dgm:t>
    </dgm:pt>
    <dgm:pt modelId="{1AB58F4C-821B-4BF2-8EDC-BA76D1D58789}">
      <dgm:prSet/>
      <dgm:spPr/>
      <dgm:t>
        <a:bodyPr/>
        <a:lstStyle/>
        <a:p>
          <a:pPr rtl="0"/>
          <a:r>
            <a:rPr lang="it-IT" b="1" smtClean="0"/>
            <a:t>Irrogazione delle penali:</a:t>
          </a:r>
          <a:endParaRPr lang="it-IT"/>
        </a:p>
      </dgm:t>
    </dgm:pt>
    <dgm:pt modelId="{A6377273-F532-400B-B473-9D2AC3244CDB}" type="parTrans" cxnId="{86CF481D-63FD-4751-AF7C-E375A4620818}">
      <dgm:prSet/>
      <dgm:spPr/>
      <dgm:t>
        <a:bodyPr/>
        <a:lstStyle/>
        <a:p>
          <a:endParaRPr lang="it-IT"/>
        </a:p>
      </dgm:t>
    </dgm:pt>
    <dgm:pt modelId="{B4CA67EC-AFBC-4C75-8246-21F9F6FC899B}" type="sibTrans" cxnId="{86CF481D-63FD-4751-AF7C-E375A4620818}">
      <dgm:prSet/>
      <dgm:spPr/>
      <dgm:t>
        <a:bodyPr/>
        <a:lstStyle/>
        <a:p>
          <a:endParaRPr lang="it-IT"/>
        </a:p>
      </dgm:t>
    </dgm:pt>
    <dgm:pt modelId="{AA1D36BD-6E5B-4FAB-A714-EC652BE945A2}">
      <dgm:prSet/>
      <dgm:spPr/>
      <dgm:t>
        <a:bodyPr/>
        <a:lstStyle/>
        <a:p>
          <a:pPr rtl="0"/>
          <a:r>
            <a:rPr lang="it-IT" smtClean="0"/>
            <a:t>Il direttore fornisce indicazioni al RUP per calcolare le penali per ritardi e valutare la risoluzione contrattuale.</a:t>
          </a:r>
          <a:endParaRPr lang="it-IT"/>
        </a:p>
      </dgm:t>
    </dgm:pt>
    <dgm:pt modelId="{0FC63DC8-5ABC-41B5-B20E-1B4DA6476444}" type="parTrans" cxnId="{2882F77B-076D-4003-86FD-4D28DC6A8935}">
      <dgm:prSet/>
      <dgm:spPr/>
      <dgm:t>
        <a:bodyPr/>
        <a:lstStyle/>
        <a:p>
          <a:endParaRPr lang="it-IT"/>
        </a:p>
      </dgm:t>
    </dgm:pt>
    <dgm:pt modelId="{95BC8225-8C5A-4798-8C33-4388671F79FF}" type="sibTrans" cxnId="{2882F77B-076D-4003-86FD-4D28DC6A8935}">
      <dgm:prSet/>
      <dgm:spPr/>
      <dgm:t>
        <a:bodyPr/>
        <a:lstStyle/>
        <a:p>
          <a:endParaRPr lang="it-IT"/>
        </a:p>
      </dgm:t>
    </dgm:pt>
    <dgm:pt modelId="{174D4D75-7813-4DBF-BA39-2389F9D9ACCE}">
      <dgm:prSet/>
      <dgm:spPr/>
      <dgm:t>
        <a:bodyPr/>
        <a:lstStyle/>
        <a:p>
          <a:pPr rtl="0"/>
          <a:r>
            <a:rPr lang="it-IT" b="1" smtClean="0"/>
            <a:t>Verbale di accertamento tecnico:</a:t>
          </a:r>
          <a:endParaRPr lang="it-IT"/>
        </a:p>
      </dgm:t>
    </dgm:pt>
    <dgm:pt modelId="{408E1246-8895-4574-AF5A-01055582B099}" type="parTrans" cxnId="{9C2D0104-78C8-4203-BA7F-DD574BDFC75A}">
      <dgm:prSet/>
      <dgm:spPr/>
      <dgm:t>
        <a:bodyPr/>
        <a:lstStyle/>
        <a:p>
          <a:endParaRPr lang="it-IT"/>
        </a:p>
      </dgm:t>
    </dgm:pt>
    <dgm:pt modelId="{AED95377-97FA-4E0C-A891-3578D76DC58B}" type="sibTrans" cxnId="{9C2D0104-78C8-4203-BA7F-DD574BDFC75A}">
      <dgm:prSet/>
      <dgm:spPr/>
      <dgm:t>
        <a:bodyPr/>
        <a:lstStyle/>
        <a:p>
          <a:endParaRPr lang="it-IT"/>
        </a:p>
      </dgm:t>
    </dgm:pt>
    <dgm:pt modelId="{D7A9504F-4068-4DF0-B469-7DC28C15544C}">
      <dgm:prSet/>
      <dgm:spPr/>
      <dgm:t>
        <a:bodyPr/>
        <a:lstStyle/>
        <a:p>
          <a:pPr rtl="0"/>
          <a:r>
            <a:rPr lang="it-IT" smtClean="0"/>
            <a:t>L’organo di collaudo, se nominato, redige un verbale per verificare:</a:t>
          </a:r>
          <a:endParaRPr lang="it-IT"/>
        </a:p>
      </dgm:t>
    </dgm:pt>
    <dgm:pt modelId="{A10A2CDC-3BA3-4B90-AE1F-E849B0833754}" type="parTrans" cxnId="{4934D3B8-5245-4AE5-BE03-59FD6327FB37}">
      <dgm:prSet/>
      <dgm:spPr/>
      <dgm:t>
        <a:bodyPr/>
        <a:lstStyle/>
        <a:p>
          <a:endParaRPr lang="it-IT"/>
        </a:p>
      </dgm:t>
    </dgm:pt>
    <dgm:pt modelId="{6696E23B-3794-49B0-8C9F-A71589D5A10F}" type="sibTrans" cxnId="{4934D3B8-5245-4AE5-BE03-59FD6327FB37}">
      <dgm:prSet/>
      <dgm:spPr/>
      <dgm:t>
        <a:bodyPr/>
        <a:lstStyle/>
        <a:p>
          <a:endParaRPr lang="it-IT"/>
        </a:p>
      </dgm:t>
    </dgm:pt>
    <dgm:pt modelId="{5F137380-4AC3-4EA8-B43C-5402FF52CBC9}">
      <dgm:prSet/>
      <dgm:spPr/>
      <dgm:t>
        <a:bodyPr/>
        <a:lstStyle/>
        <a:p>
          <a:pPr rtl="0"/>
          <a:r>
            <a:rPr lang="it-IT" smtClean="0"/>
            <a:t>Corrispondenza tra lavori eseguiti, contabilità e progetto approvato.</a:t>
          </a:r>
          <a:endParaRPr lang="it-IT"/>
        </a:p>
      </dgm:t>
    </dgm:pt>
    <dgm:pt modelId="{080C5AA0-1329-4105-B38F-19B17F43B641}" type="parTrans" cxnId="{A745E2C0-FA74-4350-8716-26B4F136504D}">
      <dgm:prSet/>
      <dgm:spPr/>
      <dgm:t>
        <a:bodyPr/>
        <a:lstStyle/>
        <a:p>
          <a:endParaRPr lang="it-IT"/>
        </a:p>
      </dgm:t>
    </dgm:pt>
    <dgm:pt modelId="{2F356626-896D-4C93-85AF-AE4F3387F7BE}" type="sibTrans" cxnId="{A745E2C0-FA74-4350-8716-26B4F136504D}">
      <dgm:prSet/>
      <dgm:spPr/>
      <dgm:t>
        <a:bodyPr/>
        <a:lstStyle/>
        <a:p>
          <a:endParaRPr lang="it-IT"/>
        </a:p>
      </dgm:t>
    </dgm:pt>
    <dgm:pt modelId="{92B89ABE-3074-4C3E-BFC9-BCF3136CD648}">
      <dgm:prSet/>
      <dgm:spPr/>
      <dgm:t>
        <a:bodyPr/>
        <a:lstStyle/>
        <a:p>
          <a:pPr rtl="0"/>
          <a:r>
            <a:rPr lang="it-IT" smtClean="0"/>
            <a:t>Eventuali opere presenti ma non previste nel progetto o nelle varianti.</a:t>
          </a:r>
          <a:endParaRPr lang="it-IT"/>
        </a:p>
      </dgm:t>
    </dgm:pt>
    <dgm:pt modelId="{CD6C421F-2367-4364-89BC-76C26E1A5AF7}" type="parTrans" cxnId="{2C48B93F-91CA-4A15-9792-54E84516FE80}">
      <dgm:prSet/>
      <dgm:spPr/>
      <dgm:t>
        <a:bodyPr/>
        <a:lstStyle/>
        <a:p>
          <a:endParaRPr lang="it-IT"/>
        </a:p>
      </dgm:t>
    </dgm:pt>
    <dgm:pt modelId="{F9F2BBBA-77D6-453E-AA36-722BAABA01BC}" type="sibTrans" cxnId="{2C48B93F-91CA-4A15-9792-54E84516FE80}">
      <dgm:prSet/>
      <dgm:spPr/>
      <dgm:t>
        <a:bodyPr/>
        <a:lstStyle/>
        <a:p>
          <a:endParaRPr lang="it-IT"/>
        </a:p>
      </dgm:t>
    </dgm:pt>
    <dgm:pt modelId="{3DCD1061-100B-4BE0-B0F7-4536F5818E12}" type="pres">
      <dgm:prSet presAssocID="{3411F6C3-4DDD-4C0E-B481-68D31916713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C581D94E-7571-4481-AF4B-EA4E404E3310}" type="pres">
      <dgm:prSet presAssocID="{7E1861EC-DD3D-4524-BC16-949BEB68B59E}" presName="parentLin" presStyleCnt="0"/>
      <dgm:spPr/>
    </dgm:pt>
    <dgm:pt modelId="{6B33F7C4-1B0D-42C0-98EC-25A40635E8BE}" type="pres">
      <dgm:prSet presAssocID="{7E1861EC-DD3D-4524-BC16-949BEB68B59E}" presName="parentLeftMargin" presStyleLbl="node1" presStyleIdx="0" presStyleCnt="3"/>
      <dgm:spPr/>
      <dgm:t>
        <a:bodyPr/>
        <a:lstStyle/>
        <a:p>
          <a:endParaRPr lang="it-IT"/>
        </a:p>
      </dgm:t>
    </dgm:pt>
    <dgm:pt modelId="{BC352A15-4192-4CDE-980D-806154777999}" type="pres">
      <dgm:prSet presAssocID="{7E1861EC-DD3D-4524-BC16-949BEB68B59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394DF76-8A18-412A-9EDF-376B716299D6}" type="pres">
      <dgm:prSet presAssocID="{7E1861EC-DD3D-4524-BC16-949BEB68B59E}" presName="negativeSpace" presStyleCnt="0"/>
      <dgm:spPr/>
    </dgm:pt>
    <dgm:pt modelId="{96A2EF23-1BE7-495B-9B02-5048CABE20AE}" type="pres">
      <dgm:prSet presAssocID="{7E1861EC-DD3D-4524-BC16-949BEB68B59E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BE7E3EE-9E65-43DB-AF79-16D5A71853A9}" type="pres">
      <dgm:prSet presAssocID="{D6D2F6CC-4977-4352-B4D4-2F12B4826676}" presName="spaceBetweenRectangles" presStyleCnt="0"/>
      <dgm:spPr/>
    </dgm:pt>
    <dgm:pt modelId="{144E4EA5-0C81-44F1-AF91-96DA63A902F6}" type="pres">
      <dgm:prSet presAssocID="{1AB58F4C-821B-4BF2-8EDC-BA76D1D58789}" presName="parentLin" presStyleCnt="0"/>
      <dgm:spPr/>
    </dgm:pt>
    <dgm:pt modelId="{D25096C6-1E92-40CE-BCCC-F6B7F892A4CF}" type="pres">
      <dgm:prSet presAssocID="{1AB58F4C-821B-4BF2-8EDC-BA76D1D58789}" presName="parentLeftMargin" presStyleLbl="node1" presStyleIdx="0" presStyleCnt="3"/>
      <dgm:spPr/>
      <dgm:t>
        <a:bodyPr/>
        <a:lstStyle/>
        <a:p>
          <a:endParaRPr lang="it-IT"/>
        </a:p>
      </dgm:t>
    </dgm:pt>
    <dgm:pt modelId="{5FCA9B13-9B60-4507-BEC9-F1C51B99D08A}" type="pres">
      <dgm:prSet presAssocID="{1AB58F4C-821B-4BF2-8EDC-BA76D1D5878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FB253B9-3D33-4124-AE98-D190CB852BCC}" type="pres">
      <dgm:prSet presAssocID="{1AB58F4C-821B-4BF2-8EDC-BA76D1D58789}" presName="negativeSpace" presStyleCnt="0"/>
      <dgm:spPr/>
    </dgm:pt>
    <dgm:pt modelId="{131FF2BA-414C-4643-BEF5-9C84B1EF039F}" type="pres">
      <dgm:prSet presAssocID="{1AB58F4C-821B-4BF2-8EDC-BA76D1D58789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0071EB0-6114-42B6-AC97-21EEF604ACE5}" type="pres">
      <dgm:prSet presAssocID="{B4CA67EC-AFBC-4C75-8246-21F9F6FC899B}" presName="spaceBetweenRectangles" presStyleCnt="0"/>
      <dgm:spPr/>
    </dgm:pt>
    <dgm:pt modelId="{224331C6-D69B-49E1-B286-0693EA5C8B51}" type="pres">
      <dgm:prSet presAssocID="{174D4D75-7813-4DBF-BA39-2389F9D9ACCE}" presName="parentLin" presStyleCnt="0"/>
      <dgm:spPr/>
    </dgm:pt>
    <dgm:pt modelId="{C8FD4103-EFC6-4556-AC27-6EC942B9A8C3}" type="pres">
      <dgm:prSet presAssocID="{174D4D75-7813-4DBF-BA39-2389F9D9ACCE}" presName="parentLeftMargin" presStyleLbl="node1" presStyleIdx="1" presStyleCnt="3"/>
      <dgm:spPr/>
      <dgm:t>
        <a:bodyPr/>
        <a:lstStyle/>
        <a:p>
          <a:endParaRPr lang="it-IT"/>
        </a:p>
      </dgm:t>
    </dgm:pt>
    <dgm:pt modelId="{090DBC83-4FA9-4D99-AF04-9B718310AA74}" type="pres">
      <dgm:prSet presAssocID="{174D4D75-7813-4DBF-BA39-2389F9D9ACC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3BF045B-1398-4C81-B18D-17CEB472BEE0}" type="pres">
      <dgm:prSet presAssocID="{174D4D75-7813-4DBF-BA39-2389F9D9ACCE}" presName="negativeSpace" presStyleCnt="0"/>
      <dgm:spPr/>
    </dgm:pt>
    <dgm:pt modelId="{BD11ABE7-FF3F-44B8-B6A3-D928F4631D61}" type="pres">
      <dgm:prSet presAssocID="{174D4D75-7813-4DBF-BA39-2389F9D9ACCE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2882F77B-076D-4003-86FD-4D28DC6A8935}" srcId="{1AB58F4C-821B-4BF2-8EDC-BA76D1D58789}" destId="{AA1D36BD-6E5B-4FAB-A714-EC652BE945A2}" srcOrd="0" destOrd="0" parTransId="{0FC63DC8-5ABC-41B5-B20E-1B4DA6476444}" sibTransId="{95BC8225-8C5A-4798-8C33-4388671F79FF}"/>
    <dgm:cxn modelId="{CFD4ECCE-8414-4B69-995B-1416CC679077}" type="presOf" srcId="{174D4D75-7813-4DBF-BA39-2389F9D9ACCE}" destId="{C8FD4103-EFC6-4556-AC27-6EC942B9A8C3}" srcOrd="0" destOrd="0" presId="urn:microsoft.com/office/officeart/2005/8/layout/list1"/>
    <dgm:cxn modelId="{87488B7D-50B7-479A-91C2-3032AD775C86}" srcId="{3411F6C3-4DDD-4C0E-B481-68D319167132}" destId="{7E1861EC-DD3D-4524-BC16-949BEB68B59E}" srcOrd="0" destOrd="0" parTransId="{28372010-FBE6-47AD-BE3E-F18076EE53A8}" sibTransId="{D6D2F6CC-4977-4352-B4D4-2F12B4826676}"/>
    <dgm:cxn modelId="{7539C6CF-00D0-416E-966D-48F97EADB83D}" type="presOf" srcId="{174D4D75-7813-4DBF-BA39-2389F9D9ACCE}" destId="{090DBC83-4FA9-4D99-AF04-9B718310AA74}" srcOrd="1" destOrd="0" presId="urn:microsoft.com/office/officeart/2005/8/layout/list1"/>
    <dgm:cxn modelId="{9C2D0104-78C8-4203-BA7F-DD574BDFC75A}" srcId="{3411F6C3-4DDD-4C0E-B481-68D319167132}" destId="{174D4D75-7813-4DBF-BA39-2389F9D9ACCE}" srcOrd="2" destOrd="0" parTransId="{408E1246-8895-4574-AF5A-01055582B099}" sibTransId="{AED95377-97FA-4E0C-A891-3578D76DC58B}"/>
    <dgm:cxn modelId="{A745E2C0-FA74-4350-8716-26B4F136504D}" srcId="{D7A9504F-4068-4DF0-B469-7DC28C15544C}" destId="{5F137380-4AC3-4EA8-B43C-5402FF52CBC9}" srcOrd="0" destOrd="0" parTransId="{080C5AA0-1329-4105-B38F-19B17F43B641}" sibTransId="{2F356626-896D-4C93-85AF-AE4F3387F7BE}"/>
    <dgm:cxn modelId="{7B7D1670-D8B5-40DE-867B-44DB512C7BD3}" type="presOf" srcId="{739936B5-34EC-42FF-BDE2-99E749F202AB}" destId="{96A2EF23-1BE7-495B-9B02-5048CABE20AE}" srcOrd="0" destOrd="0" presId="urn:microsoft.com/office/officeart/2005/8/layout/list1"/>
    <dgm:cxn modelId="{389E7E7E-A7D8-47CB-8AB9-EDCF6CED6FA0}" type="presOf" srcId="{D7A9504F-4068-4DF0-B469-7DC28C15544C}" destId="{BD11ABE7-FF3F-44B8-B6A3-D928F4631D61}" srcOrd="0" destOrd="0" presId="urn:microsoft.com/office/officeart/2005/8/layout/list1"/>
    <dgm:cxn modelId="{2C48B93F-91CA-4A15-9792-54E84516FE80}" srcId="{D7A9504F-4068-4DF0-B469-7DC28C15544C}" destId="{92B89ABE-3074-4C3E-BFC9-BCF3136CD648}" srcOrd="1" destOrd="0" parTransId="{CD6C421F-2367-4364-89BC-76C26E1A5AF7}" sibTransId="{F9F2BBBA-77D6-453E-AA36-722BAABA01BC}"/>
    <dgm:cxn modelId="{8E6BC7B2-6C70-4761-A602-C62AA7BE8E2F}" type="presOf" srcId="{7E1861EC-DD3D-4524-BC16-949BEB68B59E}" destId="{BC352A15-4192-4CDE-980D-806154777999}" srcOrd="1" destOrd="0" presId="urn:microsoft.com/office/officeart/2005/8/layout/list1"/>
    <dgm:cxn modelId="{E94B8683-1647-46DB-A135-CD3BBDF342E8}" type="presOf" srcId="{5F137380-4AC3-4EA8-B43C-5402FF52CBC9}" destId="{BD11ABE7-FF3F-44B8-B6A3-D928F4631D61}" srcOrd="0" destOrd="1" presId="urn:microsoft.com/office/officeart/2005/8/layout/list1"/>
    <dgm:cxn modelId="{7C45E5D2-C9D1-49D9-8133-95A298439339}" type="presOf" srcId="{92B89ABE-3074-4C3E-BFC9-BCF3136CD648}" destId="{BD11ABE7-FF3F-44B8-B6A3-D928F4631D61}" srcOrd="0" destOrd="2" presId="urn:microsoft.com/office/officeart/2005/8/layout/list1"/>
    <dgm:cxn modelId="{8F6C05E8-DE2F-4550-8C52-4002B2D324A0}" srcId="{7E1861EC-DD3D-4524-BC16-949BEB68B59E}" destId="{739936B5-34EC-42FF-BDE2-99E749F202AB}" srcOrd="0" destOrd="0" parTransId="{1B51A750-03B9-4A97-824E-2585BAAC0E8C}" sibTransId="{0C9ACFA3-01A8-4147-87C8-822A10BA84C2}"/>
    <dgm:cxn modelId="{B646E674-2EEE-4069-845A-0F0957DC44DE}" type="presOf" srcId="{AA1D36BD-6E5B-4FAB-A714-EC652BE945A2}" destId="{131FF2BA-414C-4643-BEF5-9C84B1EF039F}" srcOrd="0" destOrd="0" presId="urn:microsoft.com/office/officeart/2005/8/layout/list1"/>
    <dgm:cxn modelId="{86CF481D-63FD-4751-AF7C-E375A4620818}" srcId="{3411F6C3-4DDD-4C0E-B481-68D319167132}" destId="{1AB58F4C-821B-4BF2-8EDC-BA76D1D58789}" srcOrd="1" destOrd="0" parTransId="{A6377273-F532-400B-B473-9D2AC3244CDB}" sibTransId="{B4CA67EC-AFBC-4C75-8246-21F9F6FC899B}"/>
    <dgm:cxn modelId="{E88AAB53-FF4C-49E4-8756-9F3B535ADA1E}" type="presOf" srcId="{1AB58F4C-821B-4BF2-8EDC-BA76D1D58789}" destId="{5FCA9B13-9B60-4507-BEC9-F1C51B99D08A}" srcOrd="1" destOrd="0" presId="urn:microsoft.com/office/officeart/2005/8/layout/list1"/>
    <dgm:cxn modelId="{4934D3B8-5245-4AE5-BE03-59FD6327FB37}" srcId="{174D4D75-7813-4DBF-BA39-2389F9D9ACCE}" destId="{D7A9504F-4068-4DF0-B469-7DC28C15544C}" srcOrd="0" destOrd="0" parTransId="{A10A2CDC-3BA3-4B90-AE1F-E849B0833754}" sibTransId="{6696E23B-3794-49B0-8C9F-A71589D5A10F}"/>
    <dgm:cxn modelId="{10EC19D5-9635-49F4-A543-F63F5D11AC17}" type="presOf" srcId="{7E1861EC-DD3D-4524-BC16-949BEB68B59E}" destId="{6B33F7C4-1B0D-42C0-98EC-25A40635E8BE}" srcOrd="0" destOrd="0" presId="urn:microsoft.com/office/officeart/2005/8/layout/list1"/>
    <dgm:cxn modelId="{C6FCDD13-D054-4E2D-BE48-6DE149A7CA0E}" type="presOf" srcId="{1AB58F4C-821B-4BF2-8EDC-BA76D1D58789}" destId="{D25096C6-1E92-40CE-BCCC-F6B7F892A4CF}" srcOrd="0" destOrd="0" presId="urn:microsoft.com/office/officeart/2005/8/layout/list1"/>
    <dgm:cxn modelId="{C93A6771-8960-4658-B628-4E15DB29F9A4}" type="presOf" srcId="{3411F6C3-4DDD-4C0E-B481-68D319167132}" destId="{3DCD1061-100B-4BE0-B0F7-4536F5818E12}" srcOrd="0" destOrd="0" presId="urn:microsoft.com/office/officeart/2005/8/layout/list1"/>
    <dgm:cxn modelId="{F2ABE36A-67A7-4D80-ABFB-08C1F33C0675}" type="presParOf" srcId="{3DCD1061-100B-4BE0-B0F7-4536F5818E12}" destId="{C581D94E-7571-4481-AF4B-EA4E404E3310}" srcOrd="0" destOrd="0" presId="urn:microsoft.com/office/officeart/2005/8/layout/list1"/>
    <dgm:cxn modelId="{5302AA49-D111-4A1D-8E0B-AD5372C9A425}" type="presParOf" srcId="{C581D94E-7571-4481-AF4B-EA4E404E3310}" destId="{6B33F7C4-1B0D-42C0-98EC-25A40635E8BE}" srcOrd="0" destOrd="0" presId="urn:microsoft.com/office/officeart/2005/8/layout/list1"/>
    <dgm:cxn modelId="{97239272-F057-45D1-864F-8A00C787CC98}" type="presParOf" srcId="{C581D94E-7571-4481-AF4B-EA4E404E3310}" destId="{BC352A15-4192-4CDE-980D-806154777999}" srcOrd="1" destOrd="0" presId="urn:microsoft.com/office/officeart/2005/8/layout/list1"/>
    <dgm:cxn modelId="{FDAD8776-08CA-4984-A984-16DA69DB19CF}" type="presParOf" srcId="{3DCD1061-100B-4BE0-B0F7-4536F5818E12}" destId="{9394DF76-8A18-412A-9EDF-376B716299D6}" srcOrd="1" destOrd="0" presId="urn:microsoft.com/office/officeart/2005/8/layout/list1"/>
    <dgm:cxn modelId="{2AED257A-BCC8-4C48-867A-99D7D4CCA30F}" type="presParOf" srcId="{3DCD1061-100B-4BE0-B0F7-4536F5818E12}" destId="{96A2EF23-1BE7-495B-9B02-5048CABE20AE}" srcOrd="2" destOrd="0" presId="urn:microsoft.com/office/officeart/2005/8/layout/list1"/>
    <dgm:cxn modelId="{ADFE7453-9BCF-48ED-8A79-51CF4F9DAFB2}" type="presParOf" srcId="{3DCD1061-100B-4BE0-B0F7-4536F5818E12}" destId="{5BE7E3EE-9E65-43DB-AF79-16D5A71853A9}" srcOrd="3" destOrd="0" presId="urn:microsoft.com/office/officeart/2005/8/layout/list1"/>
    <dgm:cxn modelId="{376B3211-6445-4BAE-93FC-522849B1FA24}" type="presParOf" srcId="{3DCD1061-100B-4BE0-B0F7-4536F5818E12}" destId="{144E4EA5-0C81-44F1-AF91-96DA63A902F6}" srcOrd="4" destOrd="0" presId="urn:microsoft.com/office/officeart/2005/8/layout/list1"/>
    <dgm:cxn modelId="{FFEEAC25-38EE-4592-8F41-CCBD310551E9}" type="presParOf" srcId="{144E4EA5-0C81-44F1-AF91-96DA63A902F6}" destId="{D25096C6-1E92-40CE-BCCC-F6B7F892A4CF}" srcOrd="0" destOrd="0" presId="urn:microsoft.com/office/officeart/2005/8/layout/list1"/>
    <dgm:cxn modelId="{EEF1B753-4619-4663-BFE3-D40C10D03079}" type="presParOf" srcId="{144E4EA5-0C81-44F1-AF91-96DA63A902F6}" destId="{5FCA9B13-9B60-4507-BEC9-F1C51B99D08A}" srcOrd="1" destOrd="0" presId="urn:microsoft.com/office/officeart/2005/8/layout/list1"/>
    <dgm:cxn modelId="{11286290-6A5C-40A6-99BD-18C349C32D3E}" type="presParOf" srcId="{3DCD1061-100B-4BE0-B0F7-4536F5818E12}" destId="{4FB253B9-3D33-4124-AE98-D190CB852BCC}" srcOrd="5" destOrd="0" presId="urn:microsoft.com/office/officeart/2005/8/layout/list1"/>
    <dgm:cxn modelId="{BEC7AB6C-3DB5-453E-83D7-EA14C288D098}" type="presParOf" srcId="{3DCD1061-100B-4BE0-B0F7-4536F5818E12}" destId="{131FF2BA-414C-4643-BEF5-9C84B1EF039F}" srcOrd="6" destOrd="0" presId="urn:microsoft.com/office/officeart/2005/8/layout/list1"/>
    <dgm:cxn modelId="{DCB4A14F-49EB-46F9-9370-D515A0388E61}" type="presParOf" srcId="{3DCD1061-100B-4BE0-B0F7-4536F5818E12}" destId="{60071EB0-6114-42B6-AC97-21EEF604ACE5}" srcOrd="7" destOrd="0" presId="urn:microsoft.com/office/officeart/2005/8/layout/list1"/>
    <dgm:cxn modelId="{0D99090A-6307-4D98-BAB7-5F953224A2C1}" type="presParOf" srcId="{3DCD1061-100B-4BE0-B0F7-4536F5818E12}" destId="{224331C6-D69B-49E1-B286-0693EA5C8B51}" srcOrd="8" destOrd="0" presId="urn:microsoft.com/office/officeart/2005/8/layout/list1"/>
    <dgm:cxn modelId="{A0E34DA6-8CEF-4BF6-90F2-49094F88107F}" type="presParOf" srcId="{224331C6-D69B-49E1-B286-0693EA5C8B51}" destId="{C8FD4103-EFC6-4556-AC27-6EC942B9A8C3}" srcOrd="0" destOrd="0" presId="urn:microsoft.com/office/officeart/2005/8/layout/list1"/>
    <dgm:cxn modelId="{639CD64A-F236-41C8-AB3E-88F5C577F34B}" type="presParOf" srcId="{224331C6-D69B-49E1-B286-0693EA5C8B51}" destId="{090DBC83-4FA9-4D99-AF04-9B718310AA74}" srcOrd="1" destOrd="0" presId="urn:microsoft.com/office/officeart/2005/8/layout/list1"/>
    <dgm:cxn modelId="{F5E6A294-32EA-4728-8612-557462396529}" type="presParOf" srcId="{3DCD1061-100B-4BE0-B0F7-4536F5818E12}" destId="{53BF045B-1398-4C81-B18D-17CEB472BEE0}" srcOrd="9" destOrd="0" presId="urn:microsoft.com/office/officeart/2005/8/layout/list1"/>
    <dgm:cxn modelId="{4A870EBD-3D23-4E65-ACA1-1279D4A5A951}" type="presParOf" srcId="{3DCD1061-100B-4BE0-B0F7-4536F5818E12}" destId="{BD11ABE7-FF3F-44B8-B6A3-D928F4631D6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3A610CCB-1732-45A9-B720-84B774D3900C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37575341-7C68-4A1A-A8D5-D0921A8D8820}">
      <dgm:prSet custT="1"/>
      <dgm:spPr/>
      <dgm:t>
        <a:bodyPr/>
        <a:lstStyle/>
        <a:p>
          <a:pPr rtl="0"/>
          <a:r>
            <a:rPr lang="it-IT" sz="1600" b="1" dirty="0" smtClean="0"/>
            <a:t>Gestione della risoluzione:</a:t>
          </a:r>
          <a:endParaRPr lang="it-IT" sz="1600" dirty="0"/>
        </a:p>
      </dgm:t>
    </dgm:pt>
    <dgm:pt modelId="{1B8117E7-D43C-4CF0-97A7-9251093FDF29}" type="parTrans" cxnId="{A11DA3E6-BD26-4FE5-B55B-11457C23C9AF}">
      <dgm:prSet/>
      <dgm:spPr/>
      <dgm:t>
        <a:bodyPr/>
        <a:lstStyle/>
        <a:p>
          <a:endParaRPr lang="it-IT"/>
        </a:p>
      </dgm:t>
    </dgm:pt>
    <dgm:pt modelId="{BB679A74-A7EC-43D6-BCEC-9CADDC4CE16B}" type="sibTrans" cxnId="{A11DA3E6-BD26-4FE5-B55B-11457C23C9AF}">
      <dgm:prSet/>
      <dgm:spPr/>
      <dgm:t>
        <a:bodyPr/>
        <a:lstStyle/>
        <a:p>
          <a:endParaRPr lang="it-IT"/>
        </a:p>
      </dgm:t>
    </dgm:pt>
    <dgm:pt modelId="{37F0F790-E666-47AA-BC5F-6C70B3D163F2}" type="pres">
      <dgm:prSet presAssocID="{3A610CCB-1732-45A9-B720-84B774D3900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F36EF59B-963F-4EAF-B4EF-48ABD5B35A8A}" type="pres">
      <dgm:prSet presAssocID="{37575341-7C68-4A1A-A8D5-D0921A8D882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A11DA3E6-BD26-4FE5-B55B-11457C23C9AF}" srcId="{3A610CCB-1732-45A9-B720-84B774D3900C}" destId="{37575341-7C68-4A1A-A8D5-D0921A8D8820}" srcOrd="0" destOrd="0" parTransId="{1B8117E7-D43C-4CF0-97A7-9251093FDF29}" sibTransId="{BB679A74-A7EC-43D6-BCEC-9CADDC4CE16B}"/>
    <dgm:cxn modelId="{F273A6B0-6A2E-4FAD-9DD9-EC3AFBBC1D7B}" type="presOf" srcId="{3A610CCB-1732-45A9-B720-84B774D3900C}" destId="{37F0F790-E666-47AA-BC5F-6C70B3D163F2}" srcOrd="0" destOrd="0" presId="urn:microsoft.com/office/officeart/2005/8/layout/vList2"/>
    <dgm:cxn modelId="{831A7AC3-F578-4159-B194-FAF007F43CA2}" type="presOf" srcId="{37575341-7C68-4A1A-A8D5-D0921A8D8820}" destId="{F36EF59B-963F-4EAF-B4EF-48ABD5B35A8A}" srcOrd="0" destOrd="0" presId="urn:microsoft.com/office/officeart/2005/8/layout/vList2"/>
    <dgm:cxn modelId="{D9A3D468-1836-4B3A-AA0A-1904CA6D8975}" type="presParOf" srcId="{37F0F790-E666-47AA-BC5F-6C70B3D163F2}" destId="{F36EF59B-963F-4EAF-B4EF-48ABD5B35A8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9F0AABB4-D4AD-42B4-A336-B99D05D8BD6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8CA9523-6680-4E2D-90D1-A840E18D99F8}">
      <dgm:prSet custT="1"/>
      <dgm:spPr/>
      <dgm:t>
        <a:bodyPr/>
        <a:lstStyle/>
        <a:p>
          <a:r>
            <a:rPr lang="it-IT" sz="1600" b="1" dirty="0" smtClean="0"/>
            <a:t>Calcolo e gestione del recesso:</a:t>
          </a:r>
        </a:p>
      </dgm:t>
    </dgm:pt>
    <dgm:pt modelId="{451089E6-0389-4445-972F-931522930581}" type="parTrans" cxnId="{50E8688C-8FCD-4870-9E1E-7B6FAA1E7E52}">
      <dgm:prSet/>
      <dgm:spPr/>
      <dgm:t>
        <a:bodyPr/>
        <a:lstStyle/>
        <a:p>
          <a:endParaRPr lang="it-IT"/>
        </a:p>
      </dgm:t>
    </dgm:pt>
    <dgm:pt modelId="{89874906-73FA-4EF6-B2A2-DE4EDC2169F3}" type="sibTrans" cxnId="{50E8688C-8FCD-4870-9E1E-7B6FAA1E7E52}">
      <dgm:prSet/>
      <dgm:spPr/>
      <dgm:t>
        <a:bodyPr/>
        <a:lstStyle/>
        <a:p>
          <a:endParaRPr lang="it-IT"/>
        </a:p>
      </dgm:t>
    </dgm:pt>
    <dgm:pt modelId="{F8411A88-221C-4F64-BC5D-1419C6AD3A4C}" type="pres">
      <dgm:prSet presAssocID="{9F0AABB4-D4AD-42B4-A336-B99D05D8BD6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DF210F46-740F-4A19-95AF-D9B19AFA2849}" type="pres">
      <dgm:prSet presAssocID="{38CA9523-6680-4E2D-90D1-A840E18D99F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C237BF1F-D633-4A97-837C-CDDBED634058}" type="presOf" srcId="{9F0AABB4-D4AD-42B4-A336-B99D05D8BD63}" destId="{F8411A88-221C-4F64-BC5D-1419C6AD3A4C}" srcOrd="0" destOrd="0" presId="urn:microsoft.com/office/officeart/2005/8/layout/vList2"/>
    <dgm:cxn modelId="{50E8688C-8FCD-4870-9E1E-7B6FAA1E7E52}" srcId="{9F0AABB4-D4AD-42B4-A336-B99D05D8BD63}" destId="{38CA9523-6680-4E2D-90D1-A840E18D99F8}" srcOrd="0" destOrd="0" parTransId="{451089E6-0389-4445-972F-931522930581}" sibTransId="{89874906-73FA-4EF6-B2A2-DE4EDC2169F3}"/>
    <dgm:cxn modelId="{960F7559-C241-497C-98F5-17DADD457C51}" type="presOf" srcId="{38CA9523-6680-4E2D-90D1-A840E18D99F8}" destId="{DF210F46-740F-4A19-95AF-D9B19AFA2849}" srcOrd="0" destOrd="0" presId="urn:microsoft.com/office/officeart/2005/8/layout/vList2"/>
    <dgm:cxn modelId="{88778702-ED8F-4D28-8A0D-92F1EBAE1704}" type="presParOf" srcId="{F8411A88-221C-4F64-BC5D-1419C6AD3A4C}" destId="{DF210F46-740F-4A19-95AF-D9B19AFA284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515586-C60E-4F38-98D5-91AA640F39C3}" type="doc">
      <dgm:prSet loTypeId="urn:microsoft.com/office/officeart/2005/8/layout/vList3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7E0CE75B-06EA-46CD-A289-6AB3EE53C4CD}">
      <dgm:prSet custT="1"/>
      <dgm:spPr/>
      <dgm:t>
        <a:bodyPr/>
        <a:lstStyle/>
        <a:p>
          <a:pPr rtl="0"/>
          <a:r>
            <a:rPr lang="it-IT" sz="3000" b="1" i="0" dirty="0" smtClean="0"/>
            <a:t>Ufficio di direzione dei lavori.</a:t>
          </a:r>
          <a:endParaRPr lang="it-IT" sz="3000" b="1" dirty="0"/>
        </a:p>
      </dgm:t>
    </dgm:pt>
    <dgm:pt modelId="{B99E203C-FCBE-4DA6-B7B4-B70262A23BA6}" type="parTrans" cxnId="{4C1BE28A-39C1-4C8E-83E3-65EC8FDA9AB5}">
      <dgm:prSet/>
      <dgm:spPr/>
      <dgm:t>
        <a:bodyPr/>
        <a:lstStyle/>
        <a:p>
          <a:endParaRPr lang="it-IT"/>
        </a:p>
      </dgm:t>
    </dgm:pt>
    <dgm:pt modelId="{7FF04907-58DE-4097-8D16-B484932443D2}" type="sibTrans" cxnId="{4C1BE28A-39C1-4C8E-83E3-65EC8FDA9AB5}">
      <dgm:prSet/>
      <dgm:spPr/>
      <dgm:t>
        <a:bodyPr/>
        <a:lstStyle/>
        <a:p>
          <a:endParaRPr lang="it-IT"/>
        </a:p>
      </dgm:t>
    </dgm:pt>
    <dgm:pt modelId="{B57BF4BF-C8D3-4D29-8DEF-9A4CE0C54FF6}" type="pres">
      <dgm:prSet presAssocID="{54515586-C60E-4F38-98D5-91AA640F39C3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2B0B1A13-06B8-47AD-8C03-EB77F500BA94}" type="pres">
      <dgm:prSet presAssocID="{7E0CE75B-06EA-46CD-A289-6AB3EE53C4CD}" presName="composite" presStyleCnt="0"/>
      <dgm:spPr/>
    </dgm:pt>
    <dgm:pt modelId="{CD5E87AF-1FD7-43A5-9660-31B750155A8C}" type="pres">
      <dgm:prSet presAssocID="{7E0CE75B-06EA-46CD-A289-6AB3EE53C4CD}" presName="imgShp" presStyleLbl="fgImgPlace1" presStyleIdx="0" presStyleCnt="1"/>
      <dgm:spPr/>
    </dgm:pt>
    <dgm:pt modelId="{F4BBBFB7-456C-4116-822C-40C32557FA24}" type="pres">
      <dgm:prSet presAssocID="{7E0CE75B-06EA-46CD-A289-6AB3EE53C4CD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462F304E-498E-4DBB-B9CD-D5FFDDB0F8D5}" type="presOf" srcId="{7E0CE75B-06EA-46CD-A289-6AB3EE53C4CD}" destId="{F4BBBFB7-456C-4116-822C-40C32557FA24}" srcOrd="0" destOrd="0" presId="urn:microsoft.com/office/officeart/2005/8/layout/vList3"/>
    <dgm:cxn modelId="{2B409A52-040C-4A8D-8994-DB03272BB314}" type="presOf" srcId="{54515586-C60E-4F38-98D5-91AA640F39C3}" destId="{B57BF4BF-C8D3-4D29-8DEF-9A4CE0C54FF6}" srcOrd="0" destOrd="0" presId="urn:microsoft.com/office/officeart/2005/8/layout/vList3"/>
    <dgm:cxn modelId="{4C1BE28A-39C1-4C8E-83E3-65EC8FDA9AB5}" srcId="{54515586-C60E-4F38-98D5-91AA640F39C3}" destId="{7E0CE75B-06EA-46CD-A289-6AB3EE53C4CD}" srcOrd="0" destOrd="0" parTransId="{B99E203C-FCBE-4DA6-B7B4-B70262A23BA6}" sibTransId="{7FF04907-58DE-4097-8D16-B484932443D2}"/>
    <dgm:cxn modelId="{5FFDAF1F-D823-4727-8FF4-01C8E6865CA3}" type="presParOf" srcId="{B57BF4BF-C8D3-4D29-8DEF-9A4CE0C54FF6}" destId="{2B0B1A13-06B8-47AD-8C03-EB77F500BA94}" srcOrd="0" destOrd="0" presId="urn:microsoft.com/office/officeart/2005/8/layout/vList3"/>
    <dgm:cxn modelId="{D3411A0B-C436-47A8-B8B0-28AE5C0A9DEF}" type="presParOf" srcId="{2B0B1A13-06B8-47AD-8C03-EB77F500BA94}" destId="{CD5E87AF-1FD7-43A5-9660-31B750155A8C}" srcOrd="0" destOrd="0" presId="urn:microsoft.com/office/officeart/2005/8/layout/vList3"/>
    <dgm:cxn modelId="{BBB9FBC7-376F-4B64-9F38-310B03FC9523}" type="presParOf" srcId="{2B0B1A13-06B8-47AD-8C03-EB77F500BA94}" destId="{F4BBBFB7-456C-4116-822C-40C32557FA2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2368F73F-ED8C-411A-A509-111BFDE3A45D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94B27E30-F68C-4266-A1BA-853FFCFD3166}">
      <dgm:prSet custT="1"/>
      <dgm:spPr/>
      <dgm:t>
        <a:bodyPr/>
        <a:lstStyle/>
        <a:p>
          <a:pPr rtl="0"/>
          <a:r>
            <a:rPr lang="it-IT" sz="1600" b="1" dirty="0" smtClean="0"/>
            <a:t>Calcolo del decimo dell'importo delle opere non eseguite:</a:t>
          </a:r>
          <a:endParaRPr lang="it-IT" sz="1600" dirty="0"/>
        </a:p>
      </dgm:t>
    </dgm:pt>
    <dgm:pt modelId="{F1E13625-98F9-46F4-A5CC-C448BBC5B8A4}" type="parTrans" cxnId="{5A59FC3D-E593-4232-A3D3-2B9D8A314B26}">
      <dgm:prSet/>
      <dgm:spPr/>
      <dgm:t>
        <a:bodyPr/>
        <a:lstStyle/>
        <a:p>
          <a:endParaRPr lang="it-IT"/>
        </a:p>
      </dgm:t>
    </dgm:pt>
    <dgm:pt modelId="{A1665DB6-3E60-4A78-91EE-6D97F28CEF86}" type="sibTrans" cxnId="{5A59FC3D-E593-4232-A3D3-2B9D8A314B26}">
      <dgm:prSet/>
      <dgm:spPr/>
      <dgm:t>
        <a:bodyPr/>
        <a:lstStyle/>
        <a:p>
          <a:endParaRPr lang="it-IT"/>
        </a:p>
      </dgm:t>
    </dgm:pt>
    <dgm:pt modelId="{174308B9-0CEA-49E9-BB9D-544060C35BE8}">
      <dgm:prSet/>
      <dgm:spPr/>
      <dgm:t>
        <a:bodyPr/>
        <a:lstStyle/>
        <a:p>
          <a:pPr rtl="0"/>
          <a:r>
            <a:rPr lang="it-IT" smtClean="0"/>
            <a:t>Determinato sulla differenza tra i quattro quinti del prezzo base di gara, depurato del ribasso d'asta, e l'ammontare netto dei lavori eseguiti.</a:t>
          </a:r>
          <a:endParaRPr lang="it-IT"/>
        </a:p>
      </dgm:t>
    </dgm:pt>
    <dgm:pt modelId="{CF005405-D7CB-4844-95D2-C4BF607CF7ED}" type="parTrans" cxnId="{6A159C32-6461-46C3-ACCB-A1351F423134}">
      <dgm:prSet/>
      <dgm:spPr/>
      <dgm:t>
        <a:bodyPr/>
        <a:lstStyle/>
        <a:p>
          <a:endParaRPr lang="it-IT"/>
        </a:p>
      </dgm:t>
    </dgm:pt>
    <dgm:pt modelId="{DCB4D8D2-7E85-48A0-9E1F-6E0E093499AF}" type="sibTrans" cxnId="{6A159C32-6461-46C3-ACCB-A1351F423134}">
      <dgm:prSet/>
      <dgm:spPr/>
      <dgm:t>
        <a:bodyPr/>
        <a:lstStyle/>
        <a:p>
          <a:endParaRPr lang="it-IT"/>
        </a:p>
      </dgm:t>
    </dgm:pt>
    <dgm:pt modelId="{52F86097-1B42-4989-B3C9-AAE8F0CAB8B6}">
      <dgm:prSet custT="1"/>
      <dgm:spPr/>
      <dgm:t>
        <a:bodyPr/>
        <a:lstStyle/>
        <a:p>
          <a:pPr rtl="0"/>
          <a:r>
            <a:rPr lang="it-IT" sz="1600" b="1" dirty="0" smtClean="0"/>
            <a:t>Materiali utili in cantiere:</a:t>
          </a:r>
          <a:endParaRPr lang="it-IT" sz="1600" dirty="0"/>
        </a:p>
      </dgm:t>
    </dgm:pt>
    <dgm:pt modelId="{056A0BE1-C13D-4E94-95FB-55C098702C82}" type="parTrans" cxnId="{9D078E37-74C1-4AEA-9FB8-8487970E6F90}">
      <dgm:prSet/>
      <dgm:spPr/>
      <dgm:t>
        <a:bodyPr/>
        <a:lstStyle/>
        <a:p>
          <a:endParaRPr lang="it-IT"/>
        </a:p>
      </dgm:t>
    </dgm:pt>
    <dgm:pt modelId="{9C2A1066-AAB1-4C08-AD73-A5FFA090FF88}" type="sibTrans" cxnId="{9D078E37-74C1-4AEA-9FB8-8487970E6F90}">
      <dgm:prSet/>
      <dgm:spPr/>
      <dgm:t>
        <a:bodyPr/>
        <a:lstStyle/>
        <a:p>
          <a:endParaRPr lang="it-IT"/>
        </a:p>
      </dgm:t>
    </dgm:pt>
    <dgm:pt modelId="{C758D0E2-8F59-4E1D-A0E9-9D2552EDCF67}">
      <dgm:prSet/>
      <dgm:spPr/>
      <dgm:t>
        <a:bodyPr/>
        <a:lstStyle/>
        <a:p>
          <a:pPr rtl="0"/>
          <a:r>
            <a:rPr lang="it-IT" smtClean="0"/>
            <a:t>Sono riconosciuti solo quelli già accettati dal direttore dei lavori o dal RUP (Responsabile Unico del Progetto) prima del preavviso di recesso.</a:t>
          </a:r>
          <a:endParaRPr lang="it-IT"/>
        </a:p>
      </dgm:t>
    </dgm:pt>
    <dgm:pt modelId="{C83C6911-0884-43FA-81ED-C741D0B66C37}" type="parTrans" cxnId="{065CEDEF-D742-4523-9658-A2C4FF98BAC6}">
      <dgm:prSet/>
      <dgm:spPr/>
      <dgm:t>
        <a:bodyPr/>
        <a:lstStyle/>
        <a:p>
          <a:endParaRPr lang="it-IT"/>
        </a:p>
      </dgm:t>
    </dgm:pt>
    <dgm:pt modelId="{07D4B1D7-15F8-45ED-A86B-497159ADB4BB}" type="sibTrans" cxnId="{065CEDEF-D742-4523-9658-A2C4FF98BAC6}">
      <dgm:prSet/>
      <dgm:spPr/>
      <dgm:t>
        <a:bodyPr/>
        <a:lstStyle/>
        <a:p>
          <a:endParaRPr lang="it-IT"/>
        </a:p>
      </dgm:t>
    </dgm:pt>
    <dgm:pt modelId="{BADED0CC-C315-4D17-87D3-414582AF1C29}" type="pres">
      <dgm:prSet presAssocID="{2368F73F-ED8C-411A-A509-111BFDE3A4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3ECDFA8A-0F9A-40A2-BEDE-20ACF59C2B1E}" type="pres">
      <dgm:prSet presAssocID="{94B27E30-F68C-4266-A1BA-853FFCFD3166}" presName="linNode" presStyleCnt="0"/>
      <dgm:spPr/>
    </dgm:pt>
    <dgm:pt modelId="{9180FD44-04FA-4CC8-B3BD-23BC5C86756E}" type="pres">
      <dgm:prSet presAssocID="{94B27E30-F68C-4266-A1BA-853FFCFD3166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43235A5-EDD0-4801-97A6-5B29D465FB4D}" type="pres">
      <dgm:prSet presAssocID="{94B27E30-F68C-4266-A1BA-853FFCFD3166}" presName="descendantText" presStyleLbl="alignAccFollowNode1" presStyleIdx="0" presStyleCnt="2" custLinFactNeighborY="-274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0A5885D-50C7-4C55-AEE3-2AE81BE6E325}" type="pres">
      <dgm:prSet presAssocID="{A1665DB6-3E60-4A78-91EE-6D97F28CEF86}" presName="sp" presStyleCnt="0"/>
      <dgm:spPr/>
    </dgm:pt>
    <dgm:pt modelId="{FB1004CE-12BA-4484-92F1-D55C72CDEDA6}" type="pres">
      <dgm:prSet presAssocID="{52F86097-1B42-4989-B3C9-AAE8F0CAB8B6}" presName="linNode" presStyleCnt="0"/>
      <dgm:spPr/>
    </dgm:pt>
    <dgm:pt modelId="{45A54237-4548-48DC-872E-D3322F296377}" type="pres">
      <dgm:prSet presAssocID="{52F86097-1B42-4989-B3C9-AAE8F0CAB8B6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1C4BA41-D3B8-40CA-95C7-5157BD1ADD88}" type="pres">
      <dgm:prSet presAssocID="{52F86097-1B42-4989-B3C9-AAE8F0CAB8B6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DAAF418F-D7CB-4708-B153-BCBBF5F2ABE7}" type="presOf" srcId="{174308B9-0CEA-49E9-BB9D-544060C35BE8}" destId="{243235A5-EDD0-4801-97A6-5B29D465FB4D}" srcOrd="0" destOrd="0" presId="urn:microsoft.com/office/officeart/2005/8/layout/vList5"/>
    <dgm:cxn modelId="{9D078E37-74C1-4AEA-9FB8-8487970E6F90}" srcId="{2368F73F-ED8C-411A-A509-111BFDE3A45D}" destId="{52F86097-1B42-4989-B3C9-AAE8F0CAB8B6}" srcOrd="1" destOrd="0" parTransId="{056A0BE1-C13D-4E94-95FB-55C098702C82}" sibTransId="{9C2A1066-AAB1-4C08-AD73-A5FFA090FF88}"/>
    <dgm:cxn modelId="{6A159C32-6461-46C3-ACCB-A1351F423134}" srcId="{94B27E30-F68C-4266-A1BA-853FFCFD3166}" destId="{174308B9-0CEA-49E9-BB9D-544060C35BE8}" srcOrd="0" destOrd="0" parTransId="{CF005405-D7CB-4844-95D2-C4BF607CF7ED}" sibTransId="{DCB4D8D2-7E85-48A0-9E1F-6E0E093499AF}"/>
    <dgm:cxn modelId="{5A59FC3D-E593-4232-A3D3-2B9D8A314B26}" srcId="{2368F73F-ED8C-411A-A509-111BFDE3A45D}" destId="{94B27E30-F68C-4266-A1BA-853FFCFD3166}" srcOrd="0" destOrd="0" parTransId="{F1E13625-98F9-46F4-A5CC-C448BBC5B8A4}" sibTransId="{A1665DB6-3E60-4A78-91EE-6D97F28CEF86}"/>
    <dgm:cxn modelId="{B9A92F91-F94A-46AA-8DAD-865B69A7D1D7}" type="presOf" srcId="{94B27E30-F68C-4266-A1BA-853FFCFD3166}" destId="{9180FD44-04FA-4CC8-B3BD-23BC5C86756E}" srcOrd="0" destOrd="0" presId="urn:microsoft.com/office/officeart/2005/8/layout/vList5"/>
    <dgm:cxn modelId="{9C58F4F7-CBFB-4DA3-83CC-C9B8A42BA7A4}" type="presOf" srcId="{2368F73F-ED8C-411A-A509-111BFDE3A45D}" destId="{BADED0CC-C315-4D17-87D3-414582AF1C29}" srcOrd="0" destOrd="0" presId="urn:microsoft.com/office/officeart/2005/8/layout/vList5"/>
    <dgm:cxn modelId="{0D4FDFE7-5997-4670-9FCD-48890CD36C01}" type="presOf" srcId="{52F86097-1B42-4989-B3C9-AAE8F0CAB8B6}" destId="{45A54237-4548-48DC-872E-D3322F296377}" srcOrd="0" destOrd="0" presId="urn:microsoft.com/office/officeart/2005/8/layout/vList5"/>
    <dgm:cxn modelId="{6534AA23-5568-49D1-B31C-474A02A6CA0F}" type="presOf" srcId="{C758D0E2-8F59-4E1D-A0E9-9D2552EDCF67}" destId="{11C4BA41-D3B8-40CA-95C7-5157BD1ADD88}" srcOrd="0" destOrd="0" presId="urn:microsoft.com/office/officeart/2005/8/layout/vList5"/>
    <dgm:cxn modelId="{065CEDEF-D742-4523-9658-A2C4FF98BAC6}" srcId="{52F86097-1B42-4989-B3C9-AAE8F0CAB8B6}" destId="{C758D0E2-8F59-4E1D-A0E9-9D2552EDCF67}" srcOrd="0" destOrd="0" parTransId="{C83C6911-0884-43FA-81ED-C741D0B66C37}" sibTransId="{07D4B1D7-15F8-45ED-A86B-497159ADB4BB}"/>
    <dgm:cxn modelId="{66B6DE35-CBA1-4D7E-AB40-B8E271B5B9CC}" type="presParOf" srcId="{BADED0CC-C315-4D17-87D3-414582AF1C29}" destId="{3ECDFA8A-0F9A-40A2-BEDE-20ACF59C2B1E}" srcOrd="0" destOrd="0" presId="urn:microsoft.com/office/officeart/2005/8/layout/vList5"/>
    <dgm:cxn modelId="{EC1D95BF-C392-4842-B5E1-21D3D72C3480}" type="presParOf" srcId="{3ECDFA8A-0F9A-40A2-BEDE-20ACF59C2B1E}" destId="{9180FD44-04FA-4CC8-B3BD-23BC5C86756E}" srcOrd="0" destOrd="0" presId="urn:microsoft.com/office/officeart/2005/8/layout/vList5"/>
    <dgm:cxn modelId="{D66628F8-86A7-45ED-A8BD-9399487213FD}" type="presParOf" srcId="{3ECDFA8A-0F9A-40A2-BEDE-20ACF59C2B1E}" destId="{243235A5-EDD0-4801-97A6-5B29D465FB4D}" srcOrd="1" destOrd="0" presId="urn:microsoft.com/office/officeart/2005/8/layout/vList5"/>
    <dgm:cxn modelId="{1AE422F4-5F8A-41B7-8EAD-9569116F7D35}" type="presParOf" srcId="{BADED0CC-C315-4D17-87D3-414582AF1C29}" destId="{50A5885D-50C7-4C55-AEE3-2AE81BE6E325}" srcOrd="1" destOrd="0" presId="urn:microsoft.com/office/officeart/2005/8/layout/vList5"/>
    <dgm:cxn modelId="{0A06AF3A-546E-4BFB-ADD1-653EEA4A3723}" type="presParOf" srcId="{BADED0CC-C315-4D17-87D3-414582AF1C29}" destId="{FB1004CE-12BA-4484-92F1-D55C72CDEDA6}" srcOrd="2" destOrd="0" presId="urn:microsoft.com/office/officeart/2005/8/layout/vList5"/>
    <dgm:cxn modelId="{68AC9A58-31CF-4392-87E6-8A4EEA777193}" type="presParOf" srcId="{FB1004CE-12BA-4484-92F1-D55C72CDEDA6}" destId="{45A54237-4548-48DC-872E-D3322F296377}" srcOrd="0" destOrd="0" presId="urn:microsoft.com/office/officeart/2005/8/layout/vList5"/>
    <dgm:cxn modelId="{CF97F34E-6214-4BD9-8683-F9F24A029D9D}" type="presParOf" srcId="{FB1004CE-12BA-4484-92F1-D55C72CDEDA6}" destId="{11C4BA41-D3B8-40CA-95C7-5157BD1ADD8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80A0020E-C725-47ED-A04E-6165191455B6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943A6B64-2DA4-4FDA-B3A5-86C75A4507B3}">
      <dgm:prSet/>
      <dgm:spPr/>
      <dgm:t>
        <a:bodyPr/>
        <a:lstStyle/>
        <a:p>
          <a:pPr rtl="0"/>
          <a:r>
            <a:rPr lang="it-IT" b="1" smtClean="0"/>
            <a:t>Opere provvisionali e impianti:</a:t>
          </a:r>
          <a:endParaRPr lang="it-IT"/>
        </a:p>
      </dgm:t>
    </dgm:pt>
    <dgm:pt modelId="{EA5B0138-C839-4161-BDAA-594A37E7E534}" type="parTrans" cxnId="{24895253-1FEC-4F7F-B736-00E290D0BA07}">
      <dgm:prSet/>
      <dgm:spPr/>
      <dgm:t>
        <a:bodyPr/>
        <a:lstStyle/>
        <a:p>
          <a:endParaRPr lang="it-IT"/>
        </a:p>
      </dgm:t>
    </dgm:pt>
    <dgm:pt modelId="{C4E65B28-5643-40D7-9C1C-43F34DEEEE1B}" type="sibTrans" cxnId="{24895253-1FEC-4F7F-B736-00E290D0BA07}">
      <dgm:prSet/>
      <dgm:spPr/>
      <dgm:t>
        <a:bodyPr/>
        <a:lstStyle/>
        <a:p>
          <a:endParaRPr lang="it-IT"/>
        </a:p>
      </dgm:t>
    </dgm:pt>
    <dgm:pt modelId="{7BA924CC-9B7F-451C-8B11-78534C137264}">
      <dgm:prSet/>
      <dgm:spPr/>
      <dgm:t>
        <a:bodyPr/>
        <a:lstStyle/>
        <a:p>
          <a:pPr rtl="0"/>
          <a:r>
            <a:rPr lang="it-IT" smtClean="0"/>
            <a:t>La stazione appaltante può trattenere opere e impianti non completamente asportabili, se ritenuti utilizzabili.</a:t>
          </a:r>
          <a:endParaRPr lang="it-IT"/>
        </a:p>
      </dgm:t>
    </dgm:pt>
    <dgm:pt modelId="{E0810B3E-350B-4C14-9AA8-13C7EEF267A2}" type="parTrans" cxnId="{224DC05E-47B5-45C6-9845-7FBE5227AE43}">
      <dgm:prSet/>
      <dgm:spPr/>
      <dgm:t>
        <a:bodyPr/>
        <a:lstStyle/>
        <a:p>
          <a:endParaRPr lang="it-IT"/>
        </a:p>
      </dgm:t>
    </dgm:pt>
    <dgm:pt modelId="{7B4ADAC5-994E-4C7E-B82C-4906680CFFB8}" type="sibTrans" cxnId="{224DC05E-47B5-45C6-9845-7FBE5227AE43}">
      <dgm:prSet/>
      <dgm:spPr/>
      <dgm:t>
        <a:bodyPr/>
        <a:lstStyle/>
        <a:p>
          <a:endParaRPr lang="it-IT"/>
        </a:p>
      </dgm:t>
    </dgm:pt>
    <dgm:pt modelId="{5C841CD8-7CA8-49BA-B0DD-09DA0EE9E028}">
      <dgm:prSet/>
      <dgm:spPr/>
      <dgm:t>
        <a:bodyPr/>
        <a:lstStyle/>
        <a:p>
          <a:pPr rtl="0"/>
          <a:r>
            <a:rPr lang="it-IT" smtClean="0"/>
            <a:t>L’appaltatore riceve un compenso calcolato tra il costo di costruzione e il valore al momento dello scioglimento del contratto.</a:t>
          </a:r>
          <a:endParaRPr lang="it-IT"/>
        </a:p>
      </dgm:t>
    </dgm:pt>
    <dgm:pt modelId="{ED09F1DB-A38D-4EA8-BC64-5DD9A1F2CD5F}" type="parTrans" cxnId="{F3B3416A-0342-4331-A928-FC6A800988FD}">
      <dgm:prSet/>
      <dgm:spPr/>
      <dgm:t>
        <a:bodyPr/>
        <a:lstStyle/>
        <a:p>
          <a:endParaRPr lang="it-IT"/>
        </a:p>
      </dgm:t>
    </dgm:pt>
    <dgm:pt modelId="{837D098C-15A1-4099-A8BD-9C3EAC60D4C2}" type="sibTrans" cxnId="{F3B3416A-0342-4331-A928-FC6A800988FD}">
      <dgm:prSet/>
      <dgm:spPr/>
      <dgm:t>
        <a:bodyPr/>
        <a:lstStyle/>
        <a:p>
          <a:endParaRPr lang="it-IT"/>
        </a:p>
      </dgm:t>
    </dgm:pt>
    <dgm:pt modelId="{5E797CA9-E723-4FA1-BE46-45DE9B9051EA}">
      <dgm:prSet/>
      <dgm:spPr/>
      <dgm:t>
        <a:bodyPr/>
        <a:lstStyle/>
        <a:p>
          <a:pPr rtl="0"/>
          <a:r>
            <a:rPr lang="it-IT" b="1" smtClean="0"/>
            <a:t>Rimozione di materiali non accettati:</a:t>
          </a:r>
          <a:endParaRPr lang="it-IT"/>
        </a:p>
      </dgm:t>
    </dgm:pt>
    <dgm:pt modelId="{938D40E9-5F4D-4AB8-8F80-FC5283079F7F}" type="parTrans" cxnId="{6D8778E3-D893-4E35-95A3-63BCDB49B036}">
      <dgm:prSet/>
      <dgm:spPr/>
      <dgm:t>
        <a:bodyPr/>
        <a:lstStyle/>
        <a:p>
          <a:endParaRPr lang="it-IT"/>
        </a:p>
      </dgm:t>
    </dgm:pt>
    <dgm:pt modelId="{58916123-966B-43CD-AD5A-0E48BF44BCA1}" type="sibTrans" cxnId="{6D8778E3-D893-4E35-95A3-63BCDB49B036}">
      <dgm:prSet/>
      <dgm:spPr/>
      <dgm:t>
        <a:bodyPr/>
        <a:lstStyle/>
        <a:p>
          <a:endParaRPr lang="it-IT"/>
        </a:p>
      </dgm:t>
    </dgm:pt>
    <dgm:pt modelId="{C3EF047F-46F5-4AFA-BAF2-E3729879FC38}">
      <dgm:prSet/>
      <dgm:spPr/>
      <dgm:t>
        <a:bodyPr/>
        <a:lstStyle/>
        <a:p>
          <a:pPr rtl="0"/>
          <a:r>
            <a:rPr lang="it-IT" smtClean="0"/>
            <a:t>L’appaltatore deve sgomberare i magazzini e cantieri da materiali non accettati e metterli a disposizione della stazione appaltante entro i termini stabiliti.</a:t>
          </a:r>
          <a:endParaRPr lang="it-IT"/>
        </a:p>
      </dgm:t>
    </dgm:pt>
    <dgm:pt modelId="{67FF8D35-87F5-4CA4-A478-708B28E96F7B}" type="parTrans" cxnId="{45917D5F-EA26-411A-86BE-A3C7ACF29BFF}">
      <dgm:prSet/>
      <dgm:spPr/>
      <dgm:t>
        <a:bodyPr/>
        <a:lstStyle/>
        <a:p>
          <a:endParaRPr lang="it-IT"/>
        </a:p>
      </dgm:t>
    </dgm:pt>
    <dgm:pt modelId="{AAFA1117-BBA3-4FFD-96A9-654C2AA9AC6A}" type="sibTrans" cxnId="{45917D5F-EA26-411A-86BE-A3C7ACF29BFF}">
      <dgm:prSet/>
      <dgm:spPr/>
      <dgm:t>
        <a:bodyPr/>
        <a:lstStyle/>
        <a:p>
          <a:endParaRPr lang="it-IT"/>
        </a:p>
      </dgm:t>
    </dgm:pt>
    <dgm:pt modelId="{F4E15C4D-1943-4344-9A21-9AED80F60F26}">
      <dgm:prSet/>
      <dgm:spPr/>
      <dgm:t>
        <a:bodyPr/>
        <a:lstStyle/>
        <a:p>
          <a:pPr rtl="0"/>
          <a:r>
            <a:rPr lang="it-IT" smtClean="0"/>
            <a:t>In caso di mancata rimozione, lo sgombero è effettuato d’ufficio e a spese dell’appaltatore.</a:t>
          </a:r>
          <a:endParaRPr lang="it-IT"/>
        </a:p>
      </dgm:t>
    </dgm:pt>
    <dgm:pt modelId="{80E3058D-4414-4BC8-A139-F5CFC1129317}" type="parTrans" cxnId="{F34702A8-2A47-414D-BAD9-624EB5D67F28}">
      <dgm:prSet/>
      <dgm:spPr/>
      <dgm:t>
        <a:bodyPr/>
        <a:lstStyle/>
        <a:p>
          <a:endParaRPr lang="it-IT"/>
        </a:p>
      </dgm:t>
    </dgm:pt>
    <dgm:pt modelId="{9B5E2991-D7EF-4C10-BBE5-5B4C505FA6F5}" type="sibTrans" cxnId="{F34702A8-2A47-414D-BAD9-624EB5D67F28}">
      <dgm:prSet/>
      <dgm:spPr/>
      <dgm:t>
        <a:bodyPr/>
        <a:lstStyle/>
        <a:p>
          <a:endParaRPr lang="it-IT"/>
        </a:p>
      </dgm:t>
    </dgm:pt>
    <dgm:pt modelId="{9B010C6D-876A-43AD-ABBB-D112F171FA82}" type="pres">
      <dgm:prSet presAssocID="{80A0020E-C725-47ED-A04E-6165191455B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E1AB5AB7-406A-4DE1-8F1B-7239B1AA17C7}" type="pres">
      <dgm:prSet presAssocID="{943A6B64-2DA4-4FDA-B3A5-86C75A4507B3}" presName="composite" presStyleCnt="0"/>
      <dgm:spPr/>
    </dgm:pt>
    <dgm:pt modelId="{961DF6F2-748B-4A0F-A353-A8502A18CBFE}" type="pres">
      <dgm:prSet presAssocID="{943A6B64-2DA4-4FDA-B3A5-86C75A4507B3}" presName="parTx" presStyleLbl="alignNode1" presStyleIdx="0" presStyleCnt="2" custLinFactNeighborY="468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AB3F8EA-710C-4358-B3EF-64F6A7817AF5}" type="pres">
      <dgm:prSet presAssocID="{943A6B64-2DA4-4FDA-B3A5-86C75A4507B3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E66713D-ECF5-447E-8194-55C37F1B671C}" type="pres">
      <dgm:prSet presAssocID="{C4E65B28-5643-40D7-9C1C-43F34DEEEE1B}" presName="space" presStyleCnt="0"/>
      <dgm:spPr/>
    </dgm:pt>
    <dgm:pt modelId="{843C0089-6143-44EA-8B94-2A2394F7519F}" type="pres">
      <dgm:prSet presAssocID="{5E797CA9-E723-4FA1-BE46-45DE9B9051EA}" presName="composite" presStyleCnt="0"/>
      <dgm:spPr/>
    </dgm:pt>
    <dgm:pt modelId="{6C962D89-FBB0-4DC4-8C9F-95431562B6A6}" type="pres">
      <dgm:prSet presAssocID="{5E797CA9-E723-4FA1-BE46-45DE9B9051E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613C4D9-4E49-4055-8C76-F3F8BF30FD52}" type="pres">
      <dgm:prSet presAssocID="{5E797CA9-E723-4FA1-BE46-45DE9B9051EA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45917D5F-EA26-411A-86BE-A3C7ACF29BFF}" srcId="{5E797CA9-E723-4FA1-BE46-45DE9B9051EA}" destId="{C3EF047F-46F5-4AFA-BAF2-E3729879FC38}" srcOrd="0" destOrd="0" parTransId="{67FF8D35-87F5-4CA4-A478-708B28E96F7B}" sibTransId="{AAFA1117-BBA3-4FFD-96A9-654C2AA9AC6A}"/>
    <dgm:cxn modelId="{224DC05E-47B5-45C6-9845-7FBE5227AE43}" srcId="{943A6B64-2DA4-4FDA-B3A5-86C75A4507B3}" destId="{7BA924CC-9B7F-451C-8B11-78534C137264}" srcOrd="0" destOrd="0" parTransId="{E0810B3E-350B-4C14-9AA8-13C7EEF267A2}" sibTransId="{7B4ADAC5-994E-4C7E-B82C-4906680CFFB8}"/>
    <dgm:cxn modelId="{78E90989-C8E5-4F4C-AD21-7C1DC06EFC3C}" type="presOf" srcId="{5E797CA9-E723-4FA1-BE46-45DE9B9051EA}" destId="{6C962D89-FBB0-4DC4-8C9F-95431562B6A6}" srcOrd="0" destOrd="0" presId="urn:microsoft.com/office/officeart/2005/8/layout/hList1"/>
    <dgm:cxn modelId="{24895253-1FEC-4F7F-B736-00E290D0BA07}" srcId="{80A0020E-C725-47ED-A04E-6165191455B6}" destId="{943A6B64-2DA4-4FDA-B3A5-86C75A4507B3}" srcOrd="0" destOrd="0" parTransId="{EA5B0138-C839-4161-BDAA-594A37E7E534}" sibTransId="{C4E65B28-5643-40D7-9C1C-43F34DEEEE1B}"/>
    <dgm:cxn modelId="{F34702A8-2A47-414D-BAD9-624EB5D67F28}" srcId="{5E797CA9-E723-4FA1-BE46-45DE9B9051EA}" destId="{F4E15C4D-1943-4344-9A21-9AED80F60F26}" srcOrd="1" destOrd="0" parTransId="{80E3058D-4414-4BC8-A139-F5CFC1129317}" sibTransId="{9B5E2991-D7EF-4C10-BBE5-5B4C505FA6F5}"/>
    <dgm:cxn modelId="{DED1F8A1-4F86-43AD-AFC8-B60452DD7117}" type="presOf" srcId="{943A6B64-2DA4-4FDA-B3A5-86C75A4507B3}" destId="{961DF6F2-748B-4A0F-A353-A8502A18CBFE}" srcOrd="0" destOrd="0" presId="urn:microsoft.com/office/officeart/2005/8/layout/hList1"/>
    <dgm:cxn modelId="{26831EC7-3F58-42A2-AED8-47B43FE95E39}" type="presOf" srcId="{C3EF047F-46F5-4AFA-BAF2-E3729879FC38}" destId="{0613C4D9-4E49-4055-8C76-F3F8BF30FD52}" srcOrd="0" destOrd="0" presId="urn:microsoft.com/office/officeart/2005/8/layout/hList1"/>
    <dgm:cxn modelId="{36C5F1EA-4F80-46BC-84BC-A2901A1A07FA}" type="presOf" srcId="{F4E15C4D-1943-4344-9A21-9AED80F60F26}" destId="{0613C4D9-4E49-4055-8C76-F3F8BF30FD52}" srcOrd="0" destOrd="1" presId="urn:microsoft.com/office/officeart/2005/8/layout/hList1"/>
    <dgm:cxn modelId="{782AA3F4-CD72-4B47-91C2-F2B08CD06F49}" type="presOf" srcId="{5C841CD8-7CA8-49BA-B0DD-09DA0EE9E028}" destId="{4AB3F8EA-710C-4358-B3EF-64F6A7817AF5}" srcOrd="0" destOrd="1" presId="urn:microsoft.com/office/officeart/2005/8/layout/hList1"/>
    <dgm:cxn modelId="{8020821F-86E2-4974-AF28-6EA99EBE5065}" type="presOf" srcId="{7BA924CC-9B7F-451C-8B11-78534C137264}" destId="{4AB3F8EA-710C-4358-B3EF-64F6A7817AF5}" srcOrd="0" destOrd="0" presId="urn:microsoft.com/office/officeart/2005/8/layout/hList1"/>
    <dgm:cxn modelId="{F3B3416A-0342-4331-A928-FC6A800988FD}" srcId="{943A6B64-2DA4-4FDA-B3A5-86C75A4507B3}" destId="{5C841CD8-7CA8-49BA-B0DD-09DA0EE9E028}" srcOrd="1" destOrd="0" parTransId="{ED09F1DB-A38D-4EA8-BC64-5DD9A1F2CD5F}" sibTransId="{837D098C-15A1-4099-A8BD-9C3EAC60D4C2}"/>
    <dgm:cxn modelId="{6D8778E3-D893-4E35-95A3-63BCDB49B036}" srcId="{80A0020E-C725-47ED-A04E-6165191455B6}" destId="{5E797CA9-E723-4FA1-BE46-45DE9B9051EA}" srcOrd="1" destOrd="0" parTransId="{938D40E9-5F4D-4AB8-8F80-FC5283079F7F}" sibTransId="{58916123-966B-43CD-AD5A-0E48BF44BCA1}"/>
    <dgm:cxn modelId="{33E41BC2-FD2B-4DF1-9090-7276E4F00F03}" type="presOf" srcId="{80A0020E-C725-47ED-A04E-6165191455B6}" destId="{9B010C6D-876A-43AD-ABBB-D112F171FA82}" srcOrd="0" destOrd="0" presId="urn:microsoft.com/office/officeart/2005/8/layout/hList1"/>
    <dgm:cxn modelId="{999B35CE-1F2F-43F4-87EA-22E4598DF6B9}" type="presParOf" srcId="{9B010C6D-876A-43AD-ABBB-D112F171FA82}" destId="{E1AB5AB7-406A-4DE1-8F1B-7239B1AA17C7}" srcOrd="0" destOrd="0" presId="urn:microsoft.com/office/officeart/2005/8/layout/hList1"/>
    <dgm:cxn modelId="{72ED892A-A73A-4E29-A24C-A77329D2E3C2}" type="presParOf" srcId="{E1AB5AB7-406A-4DE1-8F1B-7239B1AA17C7}" destId="{961DF6F2-748B-4A0F-A353-A8502A18CBFE}" srcOrd="0" destOrd="0" presId="urn:microsoft.com/office/officeart/2005/8/layout/hList1"/>
    <dgm:cxn modelId="{4604BC5D-1E49-4995-BBD0-8CBEA15B6227}" type="presParOf" srcId="{E1AB5AB7-406A-4DE1-8F1B-7239B1AA17C7}" destId="{4AB3F8EA-710C-4358-B3EF-64F6A7817AF5}" srcOrd="1" destOrd="0" presId="urn:microsoft.com/office/officeart/2005/8/layout/hList1"/>
    <dgm:cxn modelId="{DF885430-A552-4979-BD92-E42CF17F91F1}" type="presParOf" srcId="{9B010C6D-876A-43AD-ABBB-D112F171FA82}" destId="{CE66713D-ECF5-447E-8194-55C37F1B671C}" srcOrd="1" destOrd="0" presId="urn:microsoft.com/office/officeart/2005/8/layout/hList1"/>
    <dgm:cxn modelId="{88CAEA2B-CD02-465A-B864-555AA4393F1A}" type="presParOf" srcId="{9B010C6D-876A-43AD-ABBB-D112F171FA82}" destId="{843C0089-6143-44EA-8B94-2A2394F7519F}" srcOrd="2" destOrd="0" presId="urn:microsoft.com/office/officeart/2005/8/layout/hList1"/>
    <dgm:cxn modelId="{0D48FA88-A132-487D-B668-5B3310CA7341}" type="presParOf" srcId="{843C0089-6143-44EA-8B94-2A2394F7519F}" destId="{6C962D89-FBB0-4DC4-8C9F-95431562B6A6}" srcOrd="0" destOrd="0" presId="urn:microsoft.com/office/officeart/2005/8/layout/hList1"/>
    <dgm:cxn modelId="{E3A7CBE0-5BD2-417F-803B-96D880DF27C8}" type="presParOf" srcId="{843C0089-6143-44EA-8B94-2A2394F7519F}" destId="{0613C4D9-4E49-4055-8C76-F3F8BF30FD5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A704043D-1146-4877-967C-C66037BBD2A2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0CF6917D-830E-4D1A-B564-370BF0089FE8}">
      <dgm:prSet/>
      <dgm:spPr/>
      <dgm:t>
        <a:bodyPr/>
        <a:lstStyle/>
        <a:p>
          <a:pPr rtl="0"/>
          <a:r>
            <a:rPr lang="it-IT" b="1" dirty="0" smtClean="0"/>
            <a:t>Opere e materiali:</a:t>
          </a:r>
          <a:endParaRPr lang="it-IT" dirty="0"/>
        </a:p>
      </dgm:t>
    </dgm:pt>
    <dgm:pt modelId="{43829E1A-AE4B-428E-B9AD-4D1D8B1E58AE}" type="parTrans" cxnId="{DFA20189-AB68-4848-8E3B-549966D24AEE}">
      <dgm:prSet/>
      <dgm:spPr/>
      <dgm:t>
        <a:bodyPr/>
        <a:lstStyle/>
        <a:p>
          <a:endParaRPr lang="it-IT"/>
        </a:p>
      </dgm:t>
    </dgm:pt>
    <dgm:pt modelId="{A1ECF6B5-CF46-47D3-8F02-888BBE1906B8}" type="sibTrans" cxnId="{DFA20189-AB68-4848-8E3B-549966D24AEE}">
      <dgm:prSet/>
      <dgm:spPr/>
      <dgm:t>
        <a:bodyPr/>
        <a:lstStyle/>
        <a:p>
          <a:endParaRPr lang="it-IT"/>
        </a:p>
      </dgm:t>
    </dgm:pt>
    <dgm:pt modelId="{CAC4EEFF-A08C-40F9-927E-52BEBF0A2B25}" type="pres">
      <dgm:prSet presAssocID="{A704043D-1146-4877-967C-C66037BBD2A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BBC3CB24-0DA3-4914-B2BE-C48E95C1D0DC}" type="pres">
      <dgm:prSet presAssocID="{0CF6917D-830E-4D1A-B564-370BF0089FE8}" presName="parentText" presStyleLbl="node1" presStyleIdx="0" presStyleCnt="1" custLinFactNeighborX="-2121" custLinFactNeighborY="4210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DFA20189-AB68-4848-8E3B-549966D24AEE}" srcId="{A704043D-1146-4877-967C-C66037BBD2A2}" destId="{0CF6917D-830E-4D1A-B564-370BF0089FE8}" srcOrd="0" destOrd="0" parTransId="{43829E1A-AE4B-428E-B9AD-4D1D8B1E58AE}" sibTransId="{A1ECF6B5-CF46-47D3-8F02-888BBE1906B8}"/>
    <dgm:cxn modelId="{148ACCD5-6156-4F6F-9E09-D84A56C112D6}" type="presOf" srcId="{0CF6917D-830E-4D1A-B564-370BF0089FE8}" destId="{BBC3CB24-0DA3-4914-B2BE-C48E95C1D0DC}" srcOrd="0" destOrd="0" presId="urn:microsoft.com/office/officeart/2005/8/layout/vList2"/>
    <dgm:cxn modelId="{DEDCA96E-A7F7-4503-94E2-9B3367BCEFB6}" type="presOf" srcId="{A704043D-1146-4877-967C-C66037BBD2A2}" destId="{CAC4EEFF-A08C-40F9-927E-52BEBF0A2B25}" srcOrd="0" destOrd="0" presId="urn:microsoft.com/office/officeart/2005/8/layout/vList2"/>
    <dgm:cxn modelId="{F20E2764-654C-4084-913B-8B72311FBEF8}" type="presParOf" srcId="{CAC4EEFF-A08C-40F9-927E-52BEBF0A2B25}" destId="{BBC3CB24-0DA3-4914-B2BE-C48E95C1D0D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ACC0E5BA-053F-4D76-9D6E-02275098D769}" type="doc">
      <dgm:prSet loTypeId="urn:microsoft.com/office/officeart/2005/8/layout/vList3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660408D6-B935-44D2-9225-BA0D40D81E30}">
      <dgm:prSet/>
      <dgm:spPr/>
      <dgm:t>
        <a:bodyPr/>
        <a:lstStyle/>
        <a:p>
          <a:pPr rtl="0"/>
          <a:r>
            <a:rPr lang="it-IT" b="1" i="0" baseline="0" smtClean="0"/>
            <a:t>Grave inadempimento</a:t>
          </a:r>
          <a:r>
            <a:rPr lang="it-IT" b="0" i="0" baseline="0" smtClean="0"/>
            <a:t>: Il direttore dei lavori segnala al RUP problemi gravi con l'appaltatore e fornisce una stima dei lavori eseguiti correttamente.</a:t>
          </a:r>
          <a:endParaRPr lang="it-IT"/>
        </a:p>
      </dgm:t>
    </dgm:pt>
    <dgm:pt modelId="{01C6726A-869E-4355-A083-C29353C67212}" type="parTrans" cxnId="{973A3C6B-0FA2-4816-9B46-83C4C0F68C1B}">
      <dgm:prSet/>
      <dgm:spPr/>
      <dgm:t>
        <a:bodyPr/>
        <a:lstStyle/>
        <a:p>
          <a:endParaRPr lang="it-IT"/>
        </a:p>
      </dgm:t>
    </dgm:pt>
    <dgm:pt modelId="{35A9A5C3-E41F-47AB-8E95-AA77541E4D12}" type="sibTrans" cxnId="{973A3C6B-0FA2-4816-9B46-83C4C0F68C1B}">
      <dgm:prSet/>
      <dgm:spPr/>
      <dgm:t>
        <a:bodyPr/>
        <a:lstStyle/>
        <a:p>
          <a:endParaRPr lang="it-IT"/>
        </a:p>
      </dgm:t>
    </dgm:pt>
    <dgm:pt modelId="{000630CF-AF94-4774-BFA3-F14B70BF5E0A}">
      <dgm:prSet/>
      <dgm:spPr/>
      <dgm:t>
        <a:bodyPr/>
        <a:lstStyle/>
        <a:p>
          <a:pPr rtl="0"/>
          <a:r>
            <a:rPr lang="it-IT" b="1" i="0" baseline="0" smtClean="0"/>
            <a:t>Contestazione</a:t>
          </a:r>
          <a:r>
            <a:rPr lang="it-IT" b="0" i="0" baseline="0" smtClean="0"/>
            <a:t>: All'appaltatore viene assegnato un termine minimo di 15 giorni per rispondere alle accuse.</a:t>
          </a:r>
          <a:endParaRPr lang="it-IT"/>
        </a:p>
      </dgm:t>
    </dgm:pt>
    <dgm:pt modelId="{A89E51C1-1EBA-4F4D-B314-1A75D1591D04}" type="parTrans" cxnId="{3FD2C3BA-8303-48DD-9C3F-E700CC9BD498}">
      <dgm:prSet/>
      <dgm:spPr/>
      <dgm:t>
        <a:bodyPr/>
        <a:lstStyle/>
        <a:p>
          <a:endParaRPr lang="it-IT"/>
        </a:p>
      </dgm:t>
    </dgm:pt>
    <dgm:pt modelId="{3589DCF0-DC54-41F5-9D60-B577E3D95815}" type="sibTrans" cxnId="{3FD2C3BA-8303-48DD-9C3F-E700CC9BD498}">
      <dgm:prSet/>
      <dgm:spPr/>
      <dgm:t>
        <a:bodyPr/>
        <a:lstStyle/>
        <a:p>
          <a:endParaRPr lang="it-IT"/>
        </a:p>
      </dgm:t>
    </dgm:pt>
    <dgm:pt modelId="{A83652DE-6927-45AF-AE59-A23DB2C9B791}">
      <dgm:prSet/>
      <dgm:spPr/>
      <dgm:t>
        <a:bodyPr/>
        <a:lstStyle/>
        <a:p>
          <a:pPr rtl="0"/>
          <a:r>
            <a:rPr lang="it-IT" b="1" i="0" baseline="0" smtClean="0"/>
            <a:t>Risoluzione del contratto</a:t>
          </a:r>
          <a:r>
            <a:rPr lang="it-IT" b="0" i="0" baseline="0" smtClean="0"/>
            <a:t>: Se le risposte non sono soddisfacenti o mancano, il RUP dichiara risolto il contratto.</a:t>
          </a:r>
          <a:endParaRPr lang="it-IT"/>
        </a:p>
      </dgm:t>
    </dgm:pt>
    <dgm:pt modelId="{E2A1A728-DB3B-4EAC-822C-3B0FDA8569D2}" type="parTrans" cxnId="{9F277470-01D6-420C-AE09-49B1C0F13A59}">
      <dgm:prSet/>
      <dgm:spPr/>
      <dgm:t>
        <a:bodyPr/>
        <a:lstStyle/>
        <a:p>
          <a:endParaRPr lang="it-IT"/>
        </a:p>
      </dgm:t>
    </dgm:pt>
    <dgm:pt modelId="{DBAB632B-0D1F-4628-B6B1-24D81C8032D9}" type="sibTrans" cxnId="{9F277470-01D6-420C-AE09-49B1C0F13A59}">
      <dgm:prSet/>
      <dgm:spPr/>
      <dgm:t>
        <a:bodyPr/>
        <a:lstStyle/>
        <a:p>
          <a:endParaRPr lang="it-IT"/>
        </a:p>
      </dgm:t>
    </dgm:pt>
    <dgm:pt modelId="{AFA4D4F1-4C2B-4681-91EE-34AA9DD71875}">
      <dgm:prSet/>
      <dgm:spPr/>
      <dgm:t>
        <a:bodyPr/>
        <a:lstStyle/>
        <a:p>
          <a:pPr rtl="0"/>
          <a:r>
            <a:rPr lang="it-IT" b="1" i="0" baseline="0" smtClean="0"/>
            <a:t>Stato dei lavori</a:t>
          </a:r>
          <a:r>
            <a:rPr lang="it-IT" b="0" i="0" baseline="0" smtClean="0"/>
            <a:t>: Si prepara un resoconto dettagliato dei lavori eseguiti e si prende in carico materiali e mezzi.</a:t>
          </a:r>
          <a:endParaRPr lang="it-IT"/>
        </a:p>
      </dgm:t>
    </dgm:pt>
    <dgm:pt modelId="{617C2D00-2339-4188-8AC3-C184AC404C95}" type="parTrans" cxnId="{A9C56558-9115-4CED-9812-69078A18DFE9}">
      <dgm:prSet/>
      <dgm:spPr/>
      <dgm:t>
        <a:bodyPr/>
        <a:lstStyle/>
        <a:p>
          <a:endParaRPr lang="it-IT"/>
        </a:p>
      </dgm:t>
    </dgm:pt>
    <dgm:pt modelId="{1240967D-FD64-4BB2-BF0F-6EB527F16E82}" type="sibTrans" cxnId="{A9C56558-9115-4CED-9812-69078A18DFE9}">
      <dgm:prSet/>
      <dgm:spPr/>
      <dgm:t>
        <a:bodyPr/>
        <a:lstStyle/>
        <a:p>
          <a:endParaRPr lang="it-IT"/>
        </a:p>
      </dgm:t>
    </dgm:pt>
    <dgm:pt modelId="{48790009-EB66-48D1-B9A7-BAE4446CFA61}">
      <dgm:prSet/>
      <dgm:spPr/>
      <dgm:t>
        <a:bodyPr/>
        <a:lstStyle/>
        <a:p>
          <a:pPr rtl="0"/>
          <a:r>
            <a:rPr lang="it-IT" b="1" i="0" baseline="0" smtClean="0"/>
            <a:t>Penali e valutazioni</a:t>
          </a:r>
          <a:r>
            <a:rPr lang="it-IT" b="0" i="0" baseline="0" smtClean="0"/>
            <a:t>: Si propongono penali per ritardi e si valutano le conseguenze della risoluzione.</a:t>
          </a:r>
          <a:endParaRPr lang="it-IT"/>
        </a:p>
      </dgm:t>
    </dgm:pt>
    <dgm:pt modelId="{76412683-72BC-4051-8E31-E96ECD37269E}" type="parTrans" cxnId="{C9CF019F-E0B7-4209-BB7C-AC3F43858D8C}">
      <dgm:prSet/>
      <dgm:spPr/>
      <dgm:t>
        <a:bodyPr/>
        <a:lstStyle/>
        <a:p>
          <a:endParaRPr lang="it-IT"/>
        </a:p>
      </dgm:t>
    </dgm:pt>
    <dgm:pt modelId="{D99FF46E-3213-4687-B960-36FE7950538F}" type="sibTrans" cxnId="{C9CF019F-E0B7-4209-BB7C-AC3F43858D8C}">
      <dgm:prSet/>
      <dgm:spPr/>
      <dgm:t>
        <a:bodyPr/>
        <a:lstStyle/>
        <a:p>
          <a:endParaRPr lang="it-IT"/>
        </a:p>
      </dgm:t>
    </dgm:pt>
    <dgm:pt modelId="{EAF84D97-844E-4527-A617-0AFB76B1DA56}">
      <dgm:prSet/>
      <dgm:spPr/>
      <dgm:t>
        <a:bodyPr/>
        <a:lstStyle/>
        <a:p>
          <a:pPr rtl="0"/>
          <a:r>
            <a:rPr lang="it-IT" b="1" i="0" baseline="0" smtClean="0"/>
            <a:t>Verifica finale</a:t>
          </a:r>
          <a:r>
            <a:rPr lang="it-IT" b="0" i="0" baseline="0" smtClean="0"/>
            <a:t>: Un organo di collaudo, se nominato, verifica che i lavori corrispondano al progetto approvato.</a:t>
          </a:r>
          <a:endParaRPr lang="it-IT"/>
        </a:p>
      </dgm:t>
    </dgm:pt>
    <dgm:pt modelId="{AB4E6217-F3BB-4C6B-ABAA-90E37E25C2E8}" type="parTrans" cxnId="{499E026F-A0F9-4ED2-B9AD-BAF47721E5D3}">
      <dgm:prSet/>
      <dgm:spPr/>
      <dgm:t>
        <a:bodyPr/>
        <a:lstStyle/>
        <a:p>
          <a:endParaRPr lang="it-IT"/>
        </a:p>
      </dgm:t>
    </dgm:pt>
    <dgm:pt modelId="{9189587E-DFA0-4D5D-9695-8981AC619C57}" type="sibTrans" cxnId="{499E026F-A0F9-4ED2-B9AD-BAF47721E5D3}">
      <dgm:prSet/>
      <dgm:spPr/>
      <dgm:t>
        <a:bodyPr/>
        <a:lstStyle/>
        <a:p>
          <a:endParaRPr lang="it-IT"/>
        </a:p>
      </dgm:t>
    </dgm:pt>
    <dgm:pt modelId="{09CC3ABF-6051-4913-AC29-8F058F157D64}" type="pres">
      <dgm:prSet presAssocID="{ACC0E5BA-053F-4D76-9D6E-02275098D769}" presName="linearFlow" presStyleCnt="0">
        <dgm:presLayoutVars>
          <dgm:dir/>
          <dgm:resizeHandles val="exact"/>
        </dgm:presLayoutVars>
      </dgm:prSet>
      <dgm:spPr/>
    </dgm:pt>
    <dgm:pt modelId="{D8E7BF71-5ABF-4DEB-8213-43A1C3215D94}" type="pres">
      <dgm:prSet presAssocID="{660408D6-B935-44D2-9225-BA0D40D81E30}" presName="composite" presStyleCnt="0"/>
      <dgm:spPr/>
    </dgm:pt>
    <dgm:pt modelId="{E1CB6409-FF03-4DED-B101-02792B3792DB}" type="pres">
      <dgm:prSet presAssocID="{660408D6-B935-44D2-9225-BA0D40D81E30}" presName="imgShp" presStyleLbl="fgImgPlace1" presStyleIdx="0" presStyleCnt="6"/>
      <dgm:spPr/>
    </dgm:pt>
    <dgm:pt modelId="{3D52D513-D4FC-42FD-87AF-2506A640CFD2}" type="pres">
      <dgm:prSet presAssocID="{660408D6-B935-44D2-9225-BA0D40D81E30}" presName="txShp" presStyleLbl="node1" presStyleIdx="0" presStyleCnt="6">
        <dgm:presLayoutVars>
          <dgm:bulletEnabled val="1"/>
        </dgm:presLayoutVars>
      </dgm:prSet>
      <dgm:spPr/>
    </dgm:pt>
    <dgm:pt modelId="{FE49CDF6-3C9B-49ED-BCF4-4815D4EF3BB0}" type="pres">
      <dgm:prSet presAssocID="{35A9A5C3-E41F-47AB-8E95-AA77541E4D12}" presName="spacing" presStyleCnt="0"/>
      <dgm:spPr/>
    </dgm:pt>
    <dgm:pt modelId="{1746423F-E50D-4012-B613-7A0B5F37BB3C}" type="pres">
      <dgm:prSet presAssocID="{000630CF-AF94-4774-BFA3-F14B70BF5E0A}" presName="composite" presStyleCnt="0"/>
      <dgm:spPr/>
    </dgm:pt>
    <dgm:pt modelId="{C65C3F19-99E5-4171-9259-947FEBF29127}" type="pres">
      <dgm:prSet presAssocID="{000630CF-AF94-4774-BFA3-F14B70BF5E0A}" presName="imgShp" presStyleLbl="fgImgPlace1" presStyleIdx="1" presStyleCnt="6"/>
      <dgm:spPr/>
    </dgm:pt>
    <dgm:pt modelId="{F826D51C-192A-4F91-B51B-679CD3BAA69E}" type="pres">
      <dgm:prSet presAssocID="{000630CF-AF94-4774-BFA3-F14B70BF5E0A}" presName="txShp" presStyleLbl="node1" presStyleIdx="1" presStyleCnt="6">
        <dgm:presLayoutVars>
          <dgm:bulletEnabled val="1"/>
        </dgm:presLayoutVars>
      </dgm:prSet>
      <dgm:spPr/>
    </dgm:pt>
    <dgm:pt modelId="{B282EA28-F9FC-46C6-9FC1-A0664EC5D4C8}" type="pres">
      <dgm:prSet presAssocID="{3589DCF0-DC54-41F5-9D60-B577E3D95815}" presName="spacing" presStyleCnt="0"/>
      <dgm:spPr/>
    </dgm:pt>
    <dgm:pt modelId="{717C115B-2E8A-4192-92B4-42C10C222BBF}" type="pres">
      <dgm:prSet presAssocID="{A83652DE-6927-45AF-AE59-A23DB2C9B791}" presName="composite" presStyleCnt="0"/>
      <dgm:spPr/>
    </dgm:pt>
    <dgm:pt modelId="{AA9BA2F4-3AC8-4759-997B-667CD12461C6}" type="pres">
      <dgm:prSet presAssocID="{A83652DE-6927-45AF-AE59-A23DB2C9B791}" presName="imgShp" presStyleLbl="fgImgPlace1" presStyleIdx="2" presStyleCnt="6"/>
      <dgm:spPr/>
    </dgm:pt>
    <dgm:pt modelId="{20C2A65A-8A56-46F6-A946-0B9763C344BF}" type="pres">
      <dgm:prSet presAssocID="{A83652DE-6927-45AF-AE59-A23DB2C9B791}" presName="txShp" presStyleLbl="node1" presStyleIdx="2" presStyleCnt="6">
        <dgm:presLayoutVars>
          <dgm:bulletEnabled val="1"/>
        </dgm:presLayoutVars>
      </dgm:prSet>
      <dgm:spPr/>
    </dgm:pt>
    <dgm:pt modelId="{776D0754-B670-4FFB-9AA0-0430977DB169}" type="pres">
      <dgm:prSet presAssocID="{DBAB632B-0D1F-4628-B6B1-24D81C8032D9}" presName="spacing" presStyleCnt="0"/>
      <dgm:spPr/>
    </dgm:pt>
    <dgm:pt modelId="{5287C850-7CCE-43FE-A0F7-4F06487D7D85}" type="pres">
      <dgm:prSet presAssocID="{AFA4D4F1-4C2B-4681-91EE-34AA9DD71875}" presName="composite" presStyleCnt="0"/>
      <dgm:spPr/>
    </dgm:pt>
    <dgm:pt modelId="{819AFE8B-2D12-4C62-84FA-3B412ED5ADB7}" type="pres">
      <dgm:prSet presAssocID="{AFA4D4F1-4C2B-4681-91EE-34AA9DD71875}" presName="imgShp" presStyleLbl="fgImgPlace1" presStyleIdx="3" presStyleCnt="6"/>
      <dgm:spPr/>
    </dgm:pt>
    <dgm:pt modelId="{0247EA2E-8D95-4062-96BB-9F9138452465}" type="pres">
      <dgm:prSet presAssocID="{AFA4D4F1-4C2B-4681-91EE-34AA9DD71875}" presName="txShp" presStyleLbl="node1" presStyleIdx="3" presStyleCnt="6">
        <dgm:presLayoutVars>
          <dgm:bulletEnabled val="1"/>
        </dgm:presLayoutVars>
      </dgm:prSet>
      <dgm:spPr/>
    </dgm:pt>
    <dgm:pt modelId="{B5886891-ACF4-4080-8400-402FC3F36B1F}" type="pres">
      <dgm:prSet presAssocID="{1240967D-FD64-4BB2-BF0F-6EB527F16E82}" presName="spacing" presStyleCnt="0"/>
      <dgm:spPr/>
    </dgm:pt>
    <dgm:pt modelId="{DF7D38EF-20EC-43BB-8FCE-C02B7B850F10}" type="pres">
      <dgm:prSet presAssocID="{48790009-EB66-48D1-B9A7-BAE4446CFA61}" presName="composite" presStyleCnt="0"/>
      <dgm:spPr/>
    </dgm:pt>
    <dgm:pt modelId="{C6E65F1C-9C29-4679-8D29-E372937E7D81}" type="pres">
      <dgm:prSet presAssocID="{48790009-EB66-48D1-B9A7-BAE4446CFA61}" presName="imgShp" presStyleLbl="fgImgPlace1" presStyleIdx="4" presStyleCnt="6"/>
      <dgm:spPr/>
    </dgm:pt>
    <dgm:pt modelId="{EFB2DC4C-5283-4A15-BBBD-7F1EAA3695DC}" type="pres">
      <dgm:prSet presAssocID="{48790009-EB66-48D1-B9A7-BAE4446CFA61}" presName="txShp" presStyleLbl="node1" presStyleIdx="4" presStyleCnt="6">
        <dgm:presLayoutVars>
          <dgm:bulletEnabled val="1"/>
        </dgm:presLayoutVars>
      </dgm:prSet>
      <dgm:spPr/>
    </dgm:pt>
    <dgm:pt modelId="{F7E2AA0C-3270-4F48-A51C-96D7222A6440}" type="pres">
      <dgm:prSet presAssocID="{D99FF46E-3213-4687-B960-36FE7950538F}" presName="spacing" presStyleCnt="0"/>
      <dgm:spPr/>
    </dgm:pt>
    <dgm:pt modelId="{239EF378-E18F-4D8C-8C08-103F12AAEE24}" type="pres">
      <dgm:prSet presAssocID="{EAF84D97-844E-4527-A617-0AFB76B1DA56}" presName="composite" presStyleCnt="0"/>
      <dgm:spPr/>
    </dgm:pt>
    <dgm:pt modelId="{67AB56B2-F1EE-4571-B3E7-1C565C2E8521}" type="pres">
      <dgm:prSet presAssocID="{EAF84D97-844E-4527-A617-0AFB76B1DA56}" presName="imgShp" presStyleLbl="fgImgPlace1" presStyleIdx="5" presStyleCnt="6"/>
      <dgm:spPr/>
    </dgm:pt>
    <dgm:pt modelId="{FF989336-2EFC-45C3-BA4D-0694399EC5D7}" type="pres">
      <dgm:prSet presAssocID="{EAF84D97-844E-4527-A617-0AFB76B1DA56}" presName="txShp" presStyleLbl="node1" presStyleIdx="5" presStyleCnt="6">
        <dgm:presLayoutVars>
          <dgm:bulletEnabled val="1"/>
        </dgm:presLayoutVars>
      </dgm:prSet>
      <dgm:spPr/>
    </dgm:pt>
  </dgm:ptLst>
  <dgm:cxnLst>
    <dgm:cxn modelId="{973A3C6B-0FA2-4816-9B46-83C4C0F68C1B}" srcId="{ACC0E5BA-053F-4D76-9D6E-02275098D769}" destId="{660408D6-B935-44D2-9225-BA0D40D81E30}" srcOrd="0" destOrd="0" parTransId="{01C6726A-869E-4355-A083-C29353C67212}" sibTransId="{35A9A5C3-E41F-47AB-8E95-AA77541E4D12}"/>
    <dgm:cxn modelId="{3FD2C3BA-8303-48DD-9C3F-E700CC9BD498}" srcId="{ACC0E5BA-053F-4D76-9D6E-02275098D769}" destId="{000630CF-AF94-4774-BFA3-F14B70BF5E0A}" srcOrd="1" destOrd="0" parTransId="{A89E51C1-1EBA-4F4D-B314-1A75D1591D04}" sibTransId="{3589DCF0-DC54-41F5-9D60-B577E3D95815}"/>
    <dgm:cxn modelId="{487B015B-C8CA-445B-AA3B-D7D4862AC382}" type="presOf" srcId="{AFA4D4F1-4C2B-4681-91EE-34AA9DD71875}" destId="{0247EA2E-8D95-4062-96BB-9F9138452465}" srcOrd="0" destOrd="0" presId="urn:microsoft.com/office/officeart/2005/8/layout/vList3"/>
    <dgm:cxn modelId="{8BA46D7C-3A30-4563-A8CF-4CA35ECD7504}" type="presOf" srcId="{660408D6-B935-44D2-9225-BA0D40D81E30}" destId="{3D52D513-D4FC-42FD-87AF-2506A640CFD2}" srcOrd="0" destOrd="0" presId="urn:microsoft.com/office/officeart/2005/8/layout/vList3"/>
    <dgm:cxn modelId="{A9C56558-9115-4CED-9812-69078A18DFE9}" srcId="{ACC0E5BA-053F-4D76-9D6E-02275098D769}" destId="{AFA4D4F1-4C2B-4681-91EE-34AA9DD71875}" srcOrd="3" destOrd="0" parTransId="{617C2D00-2339-4188-8AC3-C184AC404C95}" sibTransId="{1240967D-FD64-4BB2-BF0F-6EB527F16E82}"/>
    <dgm:cxn modelId="{9F277470-01D6-420C-AE09-49B1C0F13A59}" srcId="{ACC0E5BA-053F-4D76-9D6E-02275098D769}" destId="{A83652DE-6927-45AF-AE59-A23DB2C9B791}" srcOrd="2" destOrd="0" parTransId="{E2A1A728-DB3B-4EAC-822C-3B0FDA8569D2}" sibTransId="{DBAB632B-0D1F-4628-B6B1-24D81C8032D9}"/>
    <dgm:cxn modelId="{C9CF019F-E0B7-4209-BB7C-AC3F43858D8C}" srcId="{ACC0E5BA-053F-4D76-9D6E-02275098D769}" destId="{48790009-EB66-48D1-B9A7-BAE4446CFA61}" srcOrd="4" destOrd="0" parTransId="{76412683-72BC-4051-8E31-E96ECD37269E}" sibTransId="{D99FF46E-3213-4687-B960-36FE7950538F}"/>
    <dgm:cxn modelId="{9F544497-5DAF-44CA-88DB-16F8DA178DB2}" type="presOf" srcId="{ACC0E5BA-053F-4D76-9D6E-02275098D769}" destId="{09CC3ABF-6051-4913-AC29-8F058F157D64}" srcOrd="0" destOrd="0" presId="urn:microsoft.com/office/officeart/2005/8/layout/vList3"/>
    <dgm:cxn modelId="{499E026F-A0F9-4ED2-B9AD-BAF47721E5D3}" srcId="{ACC0E5BA-053F-4D76-9D6E-02275098D769}" destId="{EAF84D97-844E-4527-A617-0AFB76B1DA56}" srcOrd="5" destOrd="0" parTransId="{AB4E6217-F3BB-4C6B-ABAA-90E37E25C2E8}" sibTransId="{9189587E-DFA0-4D5D-9695-8981AC619C57}"/>
    <dgm:cxn modelId="{DB81BA5A-144D-46AD-9CF3-785B4DEACE74}" type="presOf" srcId="{000630CF-AF94-4774-BFA3-F14B70BF5E0A}" destId="{F826D51C-192A-4F91-B51B-679CD3BAA69E}" srcOrd="0" destOrd="0" presId="urn:microsoft.com/office/officeart/2005/8/layout/vList3"/>
    <dgm:cxn modelId="{C951F607-3A5A-4D10-B572-BE073A70F8CA}" type="presOf" srcId="{A83652DE-6927-45AF-AE59-A23DB2C9B791}" destId="{20C2A65A-8A56-46F6-A946-0B9763C344BF}" srcOrd="0" destOrd="0" presId="urn:microsoft.com/office/officeart/2005/8/layout/vList3"/>
    <dgm:cxn modelId="{F6BDD98C-8CE3-4708-B8B5-B6DED785C512}" type="presOf" srcId="{EAF84D97-844E-4527-A617-0AFB76B1DA56}" destId="{FF989336-2EFC-45C3-BA4D-0694399EC5D7}" srcOrd="0" destOrd="0" presId="urn:microsoft.com/office/officeart/2005/8/layout/vList3"/>
    <dgm:cxn modelId="{A74389B4-55FB-4CD7-8310-E4772C6DA81B}" type="presOf" srcId="{48790009-EB66-48D1-B9A7-BAE4446CFA61}" destId="{EFB2DC4C-5283-4A15-BBBD-7F1EAA3695DC}" srcOrd="0" destOrd="0" presId="urn:microsoft.com/office/officeart/2005/8/layout/vList3"/>
    <dgm:cxn modelId="{1CF388DF-7CE6-4106-8FB3-2F98BD8E59C1}" type="presParOf" srcId="{09CC3ABF-6051-4913-AC29-8F058F157D64}" destId="{D8E7BF71-5ABF-4DEB-8213-43A1C3215D94}" srcOrd="0" destOrd="0" presId="urn:microsoft.com/office/officeart/2005/8/layout/vList3"/>
    <dgm:cxn modelId="{29750241-A580-433E-9A04-231093E97300}" type="presParOf" srcId="{D8E7BF71-5ABF-4DEB-8213-43A1C3215D94}" destId="{E1CB6409-FF03-4DED-B101-02792B3792DB}" srcOrd="0" destOrd="0" presId="urn:microsoft.com/office/officeart/2005/8/layout/vList3"/>
    <dgm:cxn modelId="{BDD4F21E-A225-4C81-B362-07B83E9ED9FF}" type="presParOf" srcId="{D8E7BF71-5ABF-4DEB-8213-43A1C3215D94}" destId="{3D52D513-D4FC-42FD-87AF-2506A640CFD2}" srcOrd="1" destOrd="0" presId="urn:microsoft.com/office/officeart/2005/8/layout/vList3"/>
    <dgm:cxn modelId="{C1A4E5B9-5FE3-4588-A66C-512C3D5D7443}" type="presParOf" srcId="{09CC3ABF-6051-4913-AC29-8F058F157D64}" destId="{FE49CDF6-3C9B-49ED-BCF4-4815D4EF3BB0}" srcOrd="1" destOrd="0" presId="urn:microsoft.com/office/officeart/2005/8/layout/vList3"/>
    <dgm:cxn modelId="{DFA75221-B5E9-4640-9DC7-59668D0790FE}" type="presParOf" srcId="{09CC3ABF-6051-4913-AC29-8F058F157D64}" destId="{1746423F-E50D-4012-B613-7A0B5F37BB3C}" srcOrd="2" destOrd="0" presId="urn:microsoft.com/office/officeart/2005/8/layout/vList3"/>
    <dgm:cxn modelId="{8784CBA9-13A1-46C4-845A-B515D52DF43F}" type="presParOf" srcId="{1746423F-E50D-4012-B613-7A0B5F37BB3C}" destId="{C65C3F19-99E5-4171-9259-947FEBF29127}" srcOrd="0" destOrd="0" presId="urn:microsoft.com/office/officeart/2005/8/layout/vList3"/>
    <dgm:cxn modelId="{CC3AF19F-47E9-4659-9EDD-9E4B06EB0BE2}" type="presParOf" srcId="{1746423F-E50D-4012-B613-7A0B5F37BB3C}" destId="{F826D51C-192A-4F91-B51B-679CD3BAA69E}" srcOrd="1" destOrd="0" presId="urn:microsoft.com/office/officeart/2005/8/layout/vList3"/>
    <dgm:cxn modelId="{0689FE42-9431-4866-9666-FE6119D8FF7B}" type="presParOf" srcId="{09CC3ABF-6051-4913-AC29-8F058F157D64}" destId="{B282EA28-F9FC-46C6-9FC1-A0664EC5D4C8}" srcOrd="3" destOrd="0" presId="urn:microsoft.com/office/officeart/2005/8/layout/vList3"/>
    <dgm:cxn modelId="{2357B1C9-E5DA-4267-B3C3-1BDE8AC4FFCA}" type="presParOf" srcId="{09CC3ABF-6051-4913-AC29-8F058F157D64}" destId="{717C115B-2E8A-4192-92B4-42C10C222BBF}" srcOrd="4" destOrd="0" presId="urn:microsoft.com/office/officeart/2005/8/layout/vList3"/>
    <dgm:cxn modelId="{4EF8C2F1-34E9-4856-A594-6F06D3B29FCF}" type="presParOf" srcId="{717C115B-2E8A-4192-92B4-42C10C222BBF}" destId="{AA9BA2F4-3AC8-4759-997B-667CD12461C6}" srcOrd="0" destOrd="0" presId="urn:microsoft.com/office/officeart/2005/8/layout/vList3"/>
    <dgm:cxn modelId="{F77DC6A2-C839-4F55-B8E9-E7E285FB66D8}" type="presParOf" srcId="{717C115B-2E8A-4192-92B4-42C10C222BBF}" destId="{20C2A65A-8A56-46F6-A946-0B9763C344BF}" srcOrd="1" destOrd="0" presId="urn:microsoft.com/office/officeart/2005/8/layout/vList3"/>
    <dgm:cxn modelId="{CB516C93-8648-4CCF-806F-B68972123FFC}" type="presParOf" srcId="{09CC3ABF-6051-4913-AC29-8F058F157D64}" destId="{776D0754-B670-4FFB-9AA0-0430977DB169}" srcOrd="5" destOrd="0" presId="urn:microsoft.com/office/officeart/2005/8/layout/vList3"/>
    <dgm:cxn modelId="{2036496E-D435-42D4-80BC-6E1588822644}" type="presParOf" srcId="{09CC3ABF-6051-4913-AC29-8F058F157D64}" destId="{5287C850-7CCE-43FE-A0F7-4F06487D7D85}" srcOrd="6" destOrd="0" presId="urn:microsoft.com/office/officeart/2005/8/layout/vList3"/>
    <dgm:cxn modelId="{C0FE64F0-200F-459B-8B1B-C88571B4C86A}" type="presParOf" srcId="{5287C850-7CCE-43FE-A0F7-4F06487D7D85}" destId="{819AFE8B-2D12-4C62-84FA-3B412ED5ADB7}" srcOrd="0" destOrd="0" presId="urn:microsoft.com/office/officeart/2005/8/layout/vList3"/>
    <dgm:cxn modelId="{81A1544E-2A91-4F52-9800-A751D3D602AB}" type="presParOf" srcId="{5287C850-7CCE-43FE-A0F7-4F06487D7D85}" destId="{0247EA2E-8D95-4062-96BB-9F9138452465}" srcOrd="1" destOrd="0" presId="urn:microsoft.com/office/officeart/2005/8/layout/vList3"/>
    <dgm:cxn modelId="{A9A5AE86-AD38-46BD-93D6-1BF1A119F018}" type="presParOf" srcId="{09CC3ABF-6051-4913-AC29-8F058F157D64}" destId="{B5886891-ACF4-4080-8400-402FC3F36B1F}" srcOrd="7" destOrd="0" presId="urn:microsoft.com/office/officeart/2005/8/layout/vList3"/>
    <dgm:cxn modelId="{E3CDB40B-5592-4EC0-A10F-3344110475DA}" type="presParOf" srcId="{09CC3ABF-6051-4913-AC29-8F058F157D64}" destId="{DF7D38EF-20EC-43BB-8FCE-C02B7B850F10}" srcOrd="8" destOrd="0" presId="urn:microsoft.com/office/officeart/2005/8/layout/vList3"/>
    <dgm:cxn modelId="{EDACB0B7-84CF-432B-983D-3819901A3B52}" type="presParOf" srcId="{DF7D38EF-20EC-43BB-8FCE-C02B7B850F10}" destId="{C6E65F1C-9C29-4679-8D29-E372937E7D81}" srcOrd="0" destOrd="0" presId="urn:microsoft.com/office/officeart/2005/8/layout/vList3"/>
    <dgm:cxn modelId="{A98C6BB0-4704-4D8E-BDF0-B005A2BAFD7A}" type="presParOf" srcId="{DF7D38EF-20EC-43BB-8FCE-C02B7B850F10}" destId="{EFB2DC4C-5283-4A15-BBBD-7F1EAA3695DC}" srcOrd="1" destOrd="0" presId="urn:microsoft.com/office/officeart/2005/8/layout/vList3"/>
    <dgm:cxn modelId="{40425531-9E0D-4624-A651-2EACB6B6B606}" type="presParOf" srcId="{09CC3ABF-6051-4913-AC29-8F058F157D64}" destId="{F7E2AA0C-3270-4F48-A51C-96D7222A6440}" srcOrd="9" destOrd="0" presId="urn:microsoft.com/office/officeart/2005/8/layout/vList3"/>
    <dgm:cxn modelId="{8553DA20-01D6-409D-8850-2E4AD6D791BC}" type="presParOf" srcId="{09CC3ABF-6051-4913-AC29-8F058F157D64}" destId="{239EF378-E18F-4D8C-8C08-103F12AAEE24}" srcOrd="10" destOrd="0" presId="urn:microsoft.com/office/officeart/2005/8/layout/vList3"/>
    <dgm:cxn modelId="{17C11EDD-C61C-44D6-8E6F-4E3021119099}" type="presParOf" srcId="{239EF378-E18F-4D8C-8C08-103F12AAEE24}" destId="{67AB56B2-F1EE-4571-B3E7-1C565C2E8521}" srcOrd="0" destOrd="0" presId="urn:microsoft.com/office/officeart/2005/8/layout/vList3"/>
    <dgm:cxn modelId="{DDD7660F-0FB6-4121-B711-0B387F16A24A}" type="presParOf" srcId="{239EF378-E18F-4D8C-8C08-103F12AAEE24}" destId="{FF989336-2EFC-45C3-BA4D-0694399EC5D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C04684FE-E6BF-4BAC-B305-21D5839658AD}" type="doc">
      <dgm:prSet loTypeId="urn:microsoft.com/office/officeart/2008/layout/BendingPictureCaption" loCatId="picture" qsTypeId="urn:microsoft.com/office/officeart/2005/8/quickstyle/simple3" qsCatId="simple" csTypeId="urn:microsoft.com/office/officeart/2005/8/colors/accent1_2" csCatId="accent1" phldr="0"/>
      <dgm:spPr/>
      <dgm:t>
        <a:bodyPr/>
        <a:lstStyle/>
        <a:p>
          <a:endParaRPr lang="it-IT"/>
        </a:p>
      </dgm:t>
    </dgm:pt>
    <dgm:pt modelId="{C19723BA-00C7-4835-8F2C-8B477E5FCB5D}">
      <dgm:prSet phldrT="[Testo]" phldr="1"/>
      <dgm:spPr/>
      <dgm:t>
        <a:bodyPr/>
        <a:lstStyle/>
        <a:p>
          <a:endParaRPr lang="it-IT"/>
        </a:p>
      </dgm:t>
    </dgm:pt>
    <dgm:pt modelId="{EACCD861-00AE-4FEA-8ED7-D1A01279BDD1}" type="parTrans" cxnId="{8A17F98F-405B-4B62-803A-BFABD880095D}">
      <dgm:prSet/>
      <dgm:spPr/>
      <dgm:t>
        <a:bodyPr/>
        <a:lstStyle/>
        <a:p>
          <a:endParaRPr lang="it-IT"/>
        </a:p>
      </dgm:t>
    </dgm:pt>
    <dgm:pt modelId="{4C824152-C3A0-4813-AF49-9FCB153CA799}" type="sibTrans" cxnId="{8A17F98F-405B-4B62-803A-BFABD880095D}">
      <dgm:prSet/>
      <dgm:spPr/>
      <dgm:t>
        <a:bodyPr/>
        <a:lstStyle/>
        <a:p>
          <a:endParaRPr lang="it-IT"/>
        </a:p>
      </dgm:t>
    </dgm:pt>
    <dgm:pt modelId="{CC36D0A9-CC90-434B-B5F8-061C7BAC2646}">
      <dgm:prSet phldrT="[Testo]" phldr="1"/>
      <dgm:spPr/>
      <dgm:t>
        <a:bodyPr/>
        <a:lstStyle/>
        <a:p>
          <a:endParaRPr lang="it-IT"/>
        </a:p>
      </dgm:t>
    </dgm:pt>
    <dgm:pt modelId="{137882CB-D702-4AA9-BB2F-F0C50E13E34C}" type="parTrans" cxnId="{690FD0AD-FFF4-4454-A1E8-75251D71EE26}">
      <dgm:prSet/>
      <dgm:spPr/>
      <dgm:t>
        <a:bodyPr/>
        <a:lstStyle/>
        <a:p>
          <a:endParaRPr lang="it-IT"/>
        </a:p>
      </dgm:t>
    </dgm:pt>
    <dgm:pt modelId="{01C0B006-2E76-481A-BF66-9C5481821FD8}" type="sibTrans" cxnId="{690FD0AD-FFF4-4454-A1E8-75251D71EE26}">
      <dgm:prSet/>
      <dgm:spPr/>
      <dgm:t>
        <a:bodyPr/>
        <a:lstStyle/>
        <a:p>
          <a:endParaRPr lang="it-IT"/>
        </a:p>
      </dgm:t>
    </dgm:pt>
    <dgm:pt modelId="{E2336CE7-9A64-4D15-BE98-A6752D0C5B2B}" type="pres">
      <dgm:prSet presAssocID="{C04684FE-E6BF-4BAC-B305-21D5839658AD}" presName="diagram" presStyleCnt="0">
        <dgm:presLayoutVars>
          <dgm:dir/>
        </dgm:presLayoutVars>
      </dgm:prSet>
      <dgm:spPr/>
    </dgm:pt>
    <dgm:pt modelId="{04E81AFD-28AB-45E6-8C73-B7AA09B0D867}" type="pres">
      <dgm:prSet presAssocID="{C19723BA-00C7-4835-8F2C-8B477E5FCB5D}" presName="composite" presStyleCnt="0"/>
      <dgm:spPr/>
    </dgm:pt>
    <dgm:pt modelId="{E2719356-C209-4B1A-8D12-9BA72792C681}" type="pres">
      <dgm:prSet presAssocID="{C19723BA-00C7-4835-8F2C-8B477E5FCB5D}" presName="Image" presStyleLbl="bgShp" presStyleIdx="0" presStyleCnt="2"/>
      <dgm:spPr/>
    </dgm:pt>
    <dgm:pt modelId="{79FEB2B5-1893-4F7F-82A2-3957804BA8B6}" type="pres">
      <dgm:prSet presAssocID="{C19723BA-00C7-4835-8F2C-8B477E5FCB5D}" presName="Parent" presStyleLbl="node0" presStyleIdx="0" presStyleCnt="2">
        <dgm:presLayoutVars>
          <dgm:bulletEnabled val="1"/>
        </dgm:presLayoutVars>
      </dgm:prSet>
      <dgm:spPr/>
    </dgm:pt>
    <dgm:pt modelId="{3DD7F020-E897-4634-BBBF-CCC6EEFC5C85}" type="pres">
      <dgm:prSet presAssocID="{4C824152-C3A0-4813-AF49-9FCB153CA799}" presName="sibTrans" presStyleCnt="0"/>
      <dgm:spPr/>
    </dgm:pt>
    <dgm:pt modelId="{28644763-4CB5-4925-ABFE-A34A6B17CB3D}" type="pres">
      <dgm:prSet presAssocID="{CC36D0A9-CC90-434B-B5F8-061C7BAC2646}" presName="composite" presStyleCnt="0"/>
      <dgm:spPr/>
    </dgm:pt>
    <dgm:pt modelId="{5C0FB3A0-7082-4A24-9C6F-CC8FCB6851DD}" type="pres">
      <dgm:prSet presAssocID="{CC36D0A9-CC90-434B-B5F8-061C7BAC2646}" presName="Image" presStyleLbl="bgShp" presStyleIdx="1" presStyleCnt="2"/>
      <dgm:spPr/>
    </dgm:pt>
    <dgm:pt modelId="{283E43D6-4B46-44D4-AB28-8DC83DB58BAC}" type="pres">
      <dgm:prSet presAssocID="{CC36D0A9-CC90-434B-B5F8-061C7BAC2646}" presName="Parent" presStyleLbl="node0" presStyleIdx="1" presStyleCnt="2">
        <dgm:presLayoutVars>
          <dgm:bulletEnabled val="1"/>
        </dgm:presLayoutVars>
      </dgm:prSet>
      <dgm:spPr/>
    </dgm:pt>
  </dgm:ptLst>
  <dgm:cxnLst>
    <dgm:cxn modelId="{8A17F98F-405B-4B62-803A-BFABD880095D}" srcId="{C04684FE-E6BF-4BAC-B305-21D5839658AD}" destId="{C19723BA-00C7-4835-8F2C-8B477E5FCB5D}" srcOrd="0" destOrd="0" parTransId="{EACCD861-00AE-4FEA-8ED7-D1A01279BDD1}" sibTransId="{4C824152-C3A0-4813-AF49-9FCB153CA799}"/>
    <dgm:cxn modelId="{690FD0AD-FFF4-4454-A1E8-75251D71EE26}" srcId="{C04684FE-E6BF-4BAC-B305-21D5839658AD}" destId="{CC36D0A9-CC90-434B-B5F8-061C7BAC2646}" srcOrd="1" destOrd="0" parTransId="{137882CB-D702-4AA9-BB2F-F0C50E13E34C}" sibTransId="{01C0B006-2E76-481A-BF66-9C5481821FD8}"/>
    <dgm:cxn modelId="{D8B464DE-F766-4F33-B6D3-3E336F38597D}" type="presOf" srcId="{CC36D0A9-CC90-434B-B5F8-061C7BAC2646}" destId="{283E43D6-4B46-44D4-AB28-8DC83DB58BAC}" srcOrd="0" destOrd="0" presId="urn:microsoft.com/office/officeart/2008/layout/BendingPictureCaption"/>
    <dgm:cxn modelId="{B5FD29AE-265F-437C-B34F-587C35DA120B}" type="presOf" srcId="{C19723BA-00C7-4835-8F2C-8B477E5FCB5D}" destId="{79FEB2B5-1893-4F7F-82A2-3957804BA8B6}" srcOrd="0" destOrd="0" presId="urn:microsoft.com/office/officeart/2008/layout/BendingPictureCaption"/>
    <dgm:cxn modelId="{0EEE2F78-FCD2-4118-B2FB-80504849D68D}" type="presOf" srcId="{C04684FE-E6BF-4BAC-B305-21D5839658AD}" destId="{E2336CE7-9A64-4D15-BE98-A6752D0C5B2B}" srcOrd="0" destOrd="0" presId="urn:microsoft.com/office/officeart/2008/layout/BendingPictureCaption"/>
    <dgm:cxn modelId="{C8620F8E-492B-425F-98B5-B4B886D173B0}" type="presParOf" srcId="{E2336CE7-9A64-4D15-BE98-A6752D0C5B2B}" destId="{04E81AFD-28AB-45E6-8C73-B7AA09B0D867}" srcOrd="0" destOrd="0" presId="urn:microsoft.com/office/officeart/2008/layout/BendingPictureCaption"/>
    <dgm:cxn modelId="{4D9C6FEF-A89F-408A-BF52-E7CF4522E51D}" type="presParOf" srcId="{04E81AFD-28AB-45E6-8C73-B7AA09B0D867}" destId="{E2719356-C209-4B1A-8D12-9BA72792C681}" srcOrd="0" destOrd="0" presId="urn:microsoft.com/office/officeart/2008/layout/BendingPictureCaption"/>
    <dgm:cxn modelId="{9367C91D-5D9C-410E-B68F-1A77BA559A12}" type="presParOf" srcId="{04E81AFD-28AB-45E6-8C73-B7AA09B0D867}" destId="{79FEB2B5-1893-4F7F-82A2-3957804BA8B6}" srcOrd="1" destOrd="0" presId="urn:microsoft.com/office/officeart/2008/layout/BendingPictureCaption"/>
    <dgm:cxn modelId="{38918E62-256F-486F-9C09-3B78298E4892}" type="presParOf" srcId="{E2336CE7-9A64-4D15-BE98-A6752D0C5B2B}" destId="{3DD7F020-E897-4634-BBBF-CCC6EEFC5C85}" srcOrd="1" destOrd="0" presId="urn:microsoft.com/office/officeart/2008/layout/BendingPictureCaption"/>
    <dgm:cxn modelId="{9FAECD46-04D6-41B7-8F3B-53A4E1C0B46D}" type="presParOf" srcId="{E2336CE7-9A64-4D15-BE98-A6752D0C5B2B}" destId="{28644763-4CB5-4925-ABFE-A34A6B17CB3D}" srcOrd="2" destOrd="0" presId="urn:microsoft.com/office/officeart/2008/layout/BendingPictureCaption"/>
    <dgm:cxn modelId="{C170AF6E-8D3D-4C22-9169-F0B31193D022}" type="presParOf" srcId="{28644763-4CB5-4925-ABFE-A34A6B17CB3D}" destId="{5C0FB3A0-7082-4A24-9C6F-CC8FCB6851DD}" srcOrd="0" destOrd="0" presId="urn:microsoft.com/office/officeart/2008/layout/BendingPictureCaption"/>
    <dgm:cxn modelId="{F4183D95-3737-4D8D-BBFC-3936B8C91B7B}" type="presParOf" srcId="{28644763-4CB5-4925-ABFE-A34A6B17CB3D}" destId="{283E43D6-4B46-44D4-AB28-8DC83DB58BAC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9CC86E6B-A9D7-4A6A-9EE3-B839A83D94CD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EB5E261F-5D47-47CB-9D18-CC3C35B6E386}">
      <dgm:prSet/>
      <dgm:spPr/>
      <dgm:t>
        <a:bodyPr/>
        <a:lstStyle/>
        <a:p>
          <a:pPr rtl="0"/>
          <a:r>
            <a:rPr lang="it-IT" b="1" i="0" baseline="0" smtClean="0"/>
            <a:t>Calcolo delle opere non eseguite</a:t>
          </a:r>
          <a:r>
            <a:rPr lang="it-IT" b="0" i="0" baseline="0" smtClean="0"/>
            <a:t>: Il decimo dell'importo delle opere non realizzate è calcolato sulla differenza tra quattro quinti del prezzo base di gara (al netto del ribasso) e l'ammontare dei lavori già eseguiti.</a:t>
          </a:r>
          <a:endParaRPr lang="it-IT"/>
        </a:p>
      </dgm:t>
    </dgm:pt>
    <dgm:pt modelId="{59FFA461-94B7-4027-80BA-0554B189F4F3}" type="parTrans" cxnId="{43169E7A-BF72-4363-8EFA-B76A0284B700}">
      <dgm:prSet/>
      <dgm:spPr/>
      <dgm:t>
        <a:bodyPr/>
        <a:lstStyle/>
        <a:p>
          <a:endParaRPr lang="it-IT"/>
        </a:p>
      </dgm:t>
    </dgm:pt>
    <dgm:pt modelId="{B007CE32-2933-4357-9740-A1111F326EEA}" type="sibTrans" cxnId="{43169E7A-BF72-4363-8EFA-B76A0284B700}">
      <dgm:prSet/>
      <dgm:spPr/>
      <dgm:t>
        <a:bodyPr/>
        <a:lstStyle/>
        <a:p>
          <a:endParaRPr lang="it-IT"/>
        </a:p>
      </dgm:t>
    </dgm:pt>
    <dgm:pt modelId="{D04E89E7-7B8C-4DF2-BF20-55EE2FCECF90}">
      <dgm:prSet/>
      <dgm:spPr/>
      <dgm:t>
        <a:bodyPr/>
        <a:lstStyle/>
        <a:p>
          <a:pPr rtl="0"/>
          <a:r>
            <a:rPr lang="it-IT" b="1" i="0" baseline="0" smtClean="0"/>
            <a:t>Materiali accettati</a:t>
          </a:r>
          <a:r>
            <a:rPr lang="it-IT" b="0" i="0" baseline="0" smtClean="0"/>
            <a:t>: Sono riconosciuti solo i materiali già approvati dal direttore dei lavori o dal RUP (in sua assenza), prima della comunicazione del preavviso di recesso.</a:t>
          </a:r>
          <a:endParaRPr lang="it-IT"/>
        </a:p>
      </dgm:t>
    </dgm:pt>
    <dgm:pt modelId="{F4E726C6-7113-4195-AC07-C24C613AD933}" type="parTrans" cxnId="{EE928670-7EF8-49E7-B2A8-17FAB9ED40DA}">
      <dgm:prSet/>
      <dgm:spPr/>
      <dgm:t>
        <a:bodyPr/>
        <a:lstStyle/>
        <a:p>
          <a:endParaRPr lang="it-IT"/>
        </a:p>
      </dgm:t>
    </dgm:pt>
    <dgm:pt modelId="{43410491-1058-4D50-926C-4497ABEDF846}" type="sibTrans" cxnId="{EE928670-7EF8-49E7-B2A8-17FAB9ED40DA}">
      <dgm:prSet/>
      <dgm:spPr/>
      <dgm:t>
        <a:bodyPr/>
        <a:lstStyle/>
        <a:p>
          <a:endParaRPr lang="it-IT"/>
        </a:p>
      </dgm:t>
    </dgm:pt>
    <dgm:pt modelId="{57C6C17B-5AC3-4016-874D-03CFBEC93063}">
      <dgm:prSet/>
      <dgm:spPr/>
      <dgm:t>
        <a:bodyPr/>
        <a:lstStyle/>
        <a:p>
          <a:pPr rtl="0"/>
          <a:r>
            <a:rPr lang="it-IT" b="1" i="0" baseline="0" smtClean="0"/>
            <a:t>Opere provvisionali e impianti</a:t>
          </a:r>
          <a:r>
            <a:rPr lang="it-IT" b="0" i="0" baseline="0" smtClean="0"/>
            <a:t>: La stazione appaltante può trattenere le opere e gli impianti non asportabili se utili, riconoscendo all'appaltatore un compenso pari al minore tra costo di costruzione e valore residuo al momento del recesso.</a:t>
          </a:r>
          <a:endParaRPr lang="it-IT"/>
        </a:p>
      </dgm:t>
    </dgm:pt>
    <dgm:pt modelId="{DF0CF6A3-4D55-418A-BD57-414AB17B6D92}" type="parTrans" cxnId="{65B0B5AD-D222-4520-BC3C-7E9FE79CF2DF}">
      <dgm:prSet/>
      <dgm:spPr/>
      <dgm:t>
        <a:bodyPr/>
        <a:lstStyle/>
        <a:p>
          <a:endParaRPr lang="it-IT"/>
        </a:p>
      </dgm:t>
    </dgm:pt>
    <dgm:pt modelId="{10EEE7B1-C474-40D5-88CE-00FCD6A53ED7}" type="sibTrans" cxnId="{65B0B5AD-D222-4520-BC3C-7E9FE79CF2DF}">
      <dgm:prSet/>
      <dgm:spPr/>
      <dgm:t>
        <a:bodyPr/>
        <a:lstStyle/>
        <a:p>
          <a:endParaRPr lang="it-IT"/>
        </a:p>
      </dgm:t>
    </dgm:pt>
    <dgm:pt modelId="{E3345F86-E356-438B-89C3-EACD0F38F56A}">
      <dgm:prSet/>
      <dgm:spPr/>
      <dgm:t>
        <a:bodyPr/>
        <a:lstStyle/>
        <a:p>
          <a:pPr rtl="0"/>
          <a:r>
            <a:rPr lang="it-IT" b="1" i="0" baseline="0" smtClean="0"/>
            <a:t>Rimozione dei materiali non accettati</a:t>
          </a:r>
          <a:r>
            <a:rPr lang="it-IT" b="0" i="0" baseline="0" smtClean="0"/>
            <a:t>: L'appaltatore deve rimuovere i materiali non approvati e rendere disponibili i cantieri e magazzini. In caso di mancata rimozione, lo sgombero sarà effettuato d'ufficio e a sue spese.</a:t>
          </a:r>
          <a:endParaRPr lang="it-IT"/>
        </a:p>
      </dgm:t>
    </dgm:pt>
    <dgm:pt modelId="{220491D6-CBA8-4A5B-9CA7-FD1C6E6E2485}" type="parTrans" cxnId="{0A23B58E-9E0C-4035-AC4B-C013FE2C60CF}">
      <dgm:prSet/>
      <dgm:spPr/>
      <dgm:t>
        <a:bodyPr/>
        <a:lstStyle/>
        <a:p>
          <a:endParaRPr lang="it-IT"/>
        </a:p>
      </dgm:t>
    </dgm:pt>
    <dgm:pt modelId="{5EDF71FB-AD9C-4110-AEEE-9037244B04FB}" type="sibTrans" cxnId="{0A23B58E-9E0C-4035-AC4B-C013FE2C60CF}">
      <dgm:prSet/>
      <dgm:spPr/>
      <dgm:t>
        <a:bodyPr/>
        <a:lstStyle/>
        <a:p>
          <a:endParaRPr lang="it-IT"/>
        </a:p>
      </dgm:t>
    </dgm:pt>
    <dgm:pt modelId="{74197AEF-5885-44BC-BE66-66929FA54D87}" type="pres">
      <dgm:prSet presAssocID="{9CC86E6B-A9D7-4A6A-9EE3-B839A83D94CD}" presName="linear" presStyleCnt="0">
        <dgm:presLayoutVars>
          <dgm:animLvl val="lvl"/>
          <dgm:resizeHandles val="exact"/>
        </dgm:presLayoutVars>
      </dgm:prSet>
      <dgm:spPr/>
    </dgm:pt>
    <dgm:pt modelId="{856A6D89-DBBE-426E-977A-4640FA0523CA}" type="pres">
      <dgm:prSet presAssocID="{EB5E261F-5D47-47CB-9D18-CC3C35B6E38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E70AD2E-C335-4946-94A5-9BEF3FFEA539}" type="pres">
      <dgm:prSet presAssocID="{B007CE32-2933-4357-9740-A1111F326EEA}" presName="spacer" presStyleCnt="0"/>
      <dgm:spPr/>
    </dgm:pt>
    <dgm:pt modelId="{D04BED23-A279-4026-8869-5F3159FC00E8}" type="pres">
      <dgm:prSet presAssocID="{D04E89E7-7B8C-4DF2-BF20-55EE2FCECF9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79C57F0-20C5-406E-A2D3-B246BCE34580}" type="pres">
      <dgm:prSet presAssocID="{43410491-1058-4D50-926C-4497ABEDF846}" presName="spacer" presStyleCnt="0"/>
      <dgm:spPr/>
    </dgm:pt>
    <dgm:pt modelId="{EAD276F9-2421-4C69-8AEB-EACD0D699314}" type="pres">
      <dgm:prSet presAssocID="{57C6C17B-5AC3-4016-874D-03CFBEC9306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9CCB8A4-11D9-4BFB-A808-56F184E2C6EA}" type="pres">
      <dgm:prSet presAssocID="{10EEE7B1-C474-40D5-88CE-00FCD6A53ED7}" presName="spacer" presStyleCnt="0"/>
      <dgm:spPr/>
    </dgm:pt>
    <dgm:pt modelId="{31330037-79EA-4B5B-8A4A-9E160362C8B8}" type="pres">
      <dgm:prSet presAssocID="{E3345F86-E356-438B-89C3-EACD0F38F56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3169E7A-BF72-4363-8EFA-B76A0284B700}" srcId="{9CC86E6B-A9D7-4A6A-9EE3-B839A83D94CD}" destId="{EB5E261F-5D47-47CB-9D18-CC3C35B6E386}" srcOrd="0" destOrd="0" parTransId="{59FFA461-94B7-4027-80BA-0554B189F4F3}" sibTransId="{B007CE32-2933-4357-9740-A1111F326EEA}"/>
    <dgm:cxn modelId="{65B0B5AD-D222-4520-BC3C-7E9FE79CF2DF}" srcId="{9CC86E6B-A9D7-4A6A-9EE3-B839A83D94CD}" destId="{57C6C17B-5AC3-4016-874D-03CFBEC93063}" srcOrd="2" destOrd="0" parTransId="{DF0CF6A3-4D55-418A-BD57-414AB17B6D92}" sibTransId="{10EEE7B1-C474-40D5-88CE-00FCD6A53ED7}"/>
    <dgm:cxn modelId="{20A6E941-E60E-4817-8318-F86679F5E544}" type="presOf" srcId="{EB5E261F-5D47-47CB-9D18-CC3C35B6E386}" destId="{856A6D89-DBBE-426E-977A-4640FA0523CA}" srcOrd="0" destOrd="0" presId="urn:microsoft.com/office/officeart/2005/8/layout/vList2"/>
    <dgm:cxn modelId="{2E9D25BF-69AA-4684-AD36-0774234DCF95}" type="presOf" srcId="{D04E89E7-7B8C-4DF2-BF20-55EE2FCECF90}" destId="{D04BED23-A279-4026-8869-5F3159FC00E8}" srcOrd="0" destOrd="0" presId="urn:microsoft.com/office/officeart/2005/8/layout/vList2"/>
    <dgm:cxn modelId="{48CA667C-88B2-4553-8AEE-C3D0DDFE600E}" type="presOf" srcId="{E3345F86-E356-438B-89C3-EACD0F38F56A}" destId="{31330037-79EA-4B5B-8A4A-9E160362C8B8}" srcOrd="0" destOrd="0" presId="urn:microsoft.com/office/officeart/2005/8/layout/vList2"/>
    <dgm:cxn modelId="{12F1694A-31FE-421B-B3BF-183506F9BB73}" type="presOf" srcId="{57C6C17B-5AC3-4016-874D-03CFBEC93063}" destId="{EAD276F9-2421-4C69-8AEB-EACD0D699314}" srcOrd="0" destOrd="0" presId="urn:microsoft.com/office/officeart/2005/8/layout/vList2"/>
    <dgm:cxn modelId="{0A23B58E-9E0C-4035-AC4B-C013FE2C60CF}" srcId="{9CC86E6B-A9D7-4A6A-9EE3-B839A83D94CD}" destId="{E3345F86-E356-438B-89C3-EACD0F38F56A}" srcOrd="3" destOrd="0" parTransId="{220491D6-CBA8-4A5B-9CA7-FD1C6E6E2485}" sibTransId="{5EDF71FB-AD9C-4110-AEEE-9037244B04FB}"/>
    <dgm:cxn modelId="{8E702326-C8EB-4518-8650-6CCF36D12A1D}" type="presOf" srcId="{9CC86E6B-A9D7-4A6A-9EE3-B839A83D94CD}" destId="{74197AEF-5885-44BC-BE66-66929FA54D87}" srcOrd="0" destOrd="0" presId="urn:microsoft.com/office/officeart/2005/8/layout/vList2"/>
    <dgm:cxn modelId="{EE928670-7EF8-49E7-B2A8-17FAB9ED40DA}" srcId="{9CC86E6B-A9D7-4A6A-9EE3-B839A83D94CD}" destId="{D04E89E7-7B8C-4DF2-BF20-55EE2FCECF90}" srcOrd="1" destOrd="0" parTransId="{F4E726C6-7113-4195-AC07-C24C613AD933}" sibTransId="{43410491-1058-4D50-926C-4497ABEDF846}"/>
    <dgm:cxn modelId="{92392865-27D0-4534-9D1E-7E804F9FC09C}" type="presParOf" srcId="{74197AEF-5885-44BC-BE66-66929FA54D87}" destId="{856A6D89-DBBE-426E-977A-4640FA0523CA}" srcOrd="0" destOrd="0" presId="urn:microsoft.com/office/officeart/2005/8/layout/vList2"/>
    <dgm:cxn modelId="{E764E0B9-77BE-4CC6-A288-55B59648215E}" type="presParOf" srcId="{74197AEF-5885-44BC-BE66-66929FA54D87}" destId="{6E70AD2E-C335-4946-94A5-9BEF3FFEA539}" srcOrd="1" destOrd="0" presId="urn:microsoft.com/office/officeart/2005/8/layout/vList2"/>
    <dgm:cxn modelId="{5AC7EECD-56DD-437D-B1AE-F4073D200961}" type="presParOf" srcId="{74197AEF-5885-44BC-BE66-66929FA54D87}" destId="{D04BED23-A279-4026-8869-5F3159FC00E8}" srcOrd="2" destOrd="0" presId="urn:microsoft.com/office/officeart/2005/8/layout/vList2"/>
    <dgm:cxn modelId="{A2030B9F-7F93-4E7B-9111-5FF08790D6D4}" type="presParOf" srcId="{74197AEF-5885-44BC-BE66-66929FA54D87}" destId="{379C57F0-20C5-406E-A2D3-B246BCE34580}" srcOrd="3" destOrd="0" presId="urn:microsoft.com/office/officeart/2005/8/layout/vList2"/>
    <dgm:cxn modelId="{5B3BC6D3-108E-406D-8F54-489C4ED6D356}" type="presParOf" srcId="{74197AEF-5885-44BC-BE66-66929FA54D87}" destId="{EAD276F9-2421-4C69-8AEB-EACD0D699314}" srcOrd="4" destOrd="0" presId="urn:microsoft.com/office/officeart/2005/8/layout/vList2"/>
    <dgm:cxn modelId="{CC42EA16-936F-4B96-BF6B-A6ACF5C8D1E8}" type="presParOf" srcId="{74197AEF-5885-44BC-BE66-66929FA54D87}" destId="{29CCB8A4-11D9-4BFB-A808-56F184E2C6EA}" srcOrd="5" destOrd="0" presId="urn:microsoft.com/office/officeart/2005/8/layout/vList2"/>
    <dgm:cxn modelId="{1E1C65EB-A6D2-42B1-B161-FFC56C2DA309}" type="presParOf" srcId="{74197AEF-5885-44BC-BE66-66929FA54D87}" destId="{31330037-79EA-4B5B-8A4A-9E160362C8B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3BB9F9D7-31A0-4201-991D-37301F4696AB}" type="doc">
      <dgm:prSet loTypeId="urn:microsoft.com/office/officeart/2008/layout/BendingPictureCaption" loCatId="picture" qsTypeId="urn:microsoft.com/office/officeart/2005/8/quickstyle/simple3" qsCatId="simple" csTypeId="urn:microsoft.com/office/officeart/2005/8/colors/accent1_2" csCatId="accent1" phldr="0"/>
      <dgm:spPr/>
      <dgm:t>
        <a:bodyPr/>
        <a:lstStyle/>
        <a:p>
          <a:endParaRPr lang="it-IT"/>
        </a:p>
      </dgm:t>
    </dgm:pt>
    <dgm:pt modelId="{4A66C485-0B25-4FE3-AF5B-F9156E0C25EA}">
      <dgm:prSet phldrT="[Testo]" phldr="1"/>
      <dgm:spPr/>
      <dgm:t>
        <a:bodyPr/>
        <a:lstStyle/>
        <a:p>
          <a:endParaRPr lang="it-IT"/>
        </a:p>
      </dgm:t>
    </dgm:pt>
    <dgm:pt modelId="{50C67DB3-442E-44B1-AA48-1DF1883B5D9A}" type="parTrans" cxnId="{E06395FE-A6EF-48E9-84B8-EC367D5FB10B}">
      <dgm:prSet/>
      <dgm:spPr/>
      <dgm:t>
        <a:bodyPr/>
        <a:lstStyle/>
        <a:p>
          <a:endParaRPr lang="it-IT"/>
        </a:p>
      </dgm:t>
    </dgm:pt>
    <dgm:pt modelId="{41E83CA6-50F6-4BC5-BB1C-02A7155434C2}" type="sibTrans" cxnId="{E06395FE-A6EF-48E9-84B8-EC367D5FB10B}">
      <dgm:prSet/>
      <dgm:spPr/>
      <dgm:t>
        <a:bodyPr/>
        <a:lstStyle/>
        <a:p>
          <a:endParaRPr lang="it-IT"/>
        </a:p>
      </dgm:t>
    </dgm:pt>
    <dgm:pt modelId="{96B7936C-AB10-45A7-939C-C9E1CAD47F00}">
      <dgm:prSet phldrT="[Testo]" phldr="1"/>
      <dgm:spPr/>
      <dgm:t>
        <a:bodyPr/>
        <a:lstStyle/>
        <a:p>
          <a:endParaRPr lang="it-IT"/>
        </a:p>
      </dgm:t>
    </dgm:pt>
    <dgm:pt modelId="{F0CAAC6E-D63F-41B0-8999-8F7C32AA3687}" type="parTrans" cxnId="{F626C375-720C-47DF-838D-3DB4B0BE6E14}">
      <dgm:prSet/>
      <dgm:spPr/>
      <dgm:t>
        <a:bodyPr/>
        <a:lstStyle/>
        <a:p>
          <a:endParaRPr lang="it-IT"/>
        </a:p>
      </dgm:t>
    </dgm:pt>
    <dgm:pt modelId="{9684D5F3-BD10-4665-BEDF-164357566074}" type="sibTrans" cxnId="{F626C375-720C-47DF-838D-3DB4B0BE6E14}">
      <dgm:prSet/>
      <dgm:spPr/>
      <dgm:t>
        <a:bodyPr/>
        <a:lstStyle/>
        <a:p>
          <a:endParaRPr lang="it-IT"/>
        </a:p>
      </dgm:t>
    </dgm:pt>
    <dgm:pt modelId="{85B432DF-B257-479B-9F2A-EF1AE837BA42}" type="pres">
      <dgm:prSet presAssocID="{3BB9F9D7-31A0-4201-991D-37301F4696AB}" presName="diagram" presStyleCnt="0">
        <dgm:presLayoutVars>
          <dgm:dir/>
        </dgm:presLayoutVars>
      </dgm:prSet>
      <dgm:spPr/>
    </dgm:pt>
    <dgm:pt modelId="{AF44BB88-D5D3-4E72-8525-C90CA701530A}" type="pres">
      <dgm:prSet presAssocID="{4A66C485-0B25-4FE3-AF5B-F9156E0C25EA}" presName="composite" presStyleCnt="0"/>
      <dgm:spPr/>
    </dgm:pt>
    <dgm:pt modelId="{CAEBEC94-1B9E-490C-BB8A-933C6825B222}" type="pres">
      <dgm:prSet presAssocID="{4A66C485-0B25-4FE3-AF5B-F9156E0C25EA}" presName="Image" presStyleLbl="bgShp" presStyleIdx="0" presStyleCnt="2"/>
      <dgm:spPr/>
    </dgm:pt>
    <dgm:pt modelId="{7465AA0A-60D3-487E-90D2-6F33AA501F80}" type="pres">
      <dgm:prSet presAssocID="{4A66C485-0B25-4FE3-AF5B-F9156E0C25EA}" presName="Parent" presStyleLbl="node0" presStyleIdx="0" presStyleCnt="2">
        <dgm:presLayoutVars>
          <dgm:bulletEnabled val="1"/>
        </dgm:presLayoutVars>
      </dgm:prSet>
      <dgm:spPr/>
    </dgm:pt>
    <dgm:pt modelId="{7E60FC6B-2690-44A1-9003-101CEEC6350F}" type="pres">
      <dgm:prSet presAssocID="{41E83CA6-50F6-4BC5-BB1C-02A7155434C2}" presName="sibTrans" presStyleCnt="0"/>
      <dgm:spPr/>
    </dgm:pt>
    <dgm:pt modelId="{41A3BBB9-DE62-47BB-9BEF-CC66313CBB30}" type="pres">
      <dgm:prSet presAssocID="{96B7936C-AB10-45A7-939C-C9E1CAD47F00}" presName="composite" presStyleCnt="0"/>
      <dgm:spPr/>
    </dgm:pt>
    <dgm:pt modelId="{5D263A1D-C2E3-4C7B-AE37-E418771A7C29}" type="pres">
      <dgm:prSet presAssocID="{96B7936C-AB10-45A7-939C-C9E1CAD47F00}" presName="Image" presStyleLbl="bgShp" presStyleIdx="1" presStyleCnt="2"/>
      <dgm:spPr/>
      <dgm:t>
        <a:bodyPr/>
        <a:lstStyle/>
        <a:p>
          <a:endParaRPr lang="it-IT"/>
        </a:p>
      </dgm:t>
    </dgm:pt>
    <dgm:pt modelId="{76413F0C-5355-4BEE-AC6D-C80F30F3A745}" type="pres">
      <dgm:prSet presAssocID="{96B7936C-AB10-45A7-939C-C9E1CAD47F00}" presName="Parent" presStyleLbl="node0" presStyleIdx="1" presStyleCnt="2">
        <dgm:presLayoutVars>
          <dgm:bulletEnabled val="1"/>
        </dgm:presLayoutVars>
      </dgm:prSet>
      <dgm:spPr/>
    </dgm:pt>
  </dgm:ptLst>
  <dgm:cxnLst>
    <dgm:cxn modelId="{33283DAD-FBD0-4140-806D-52D3B47585E0}" type="presOf" srcId="{3BB9F9D7-31A0-4201-991D-37301F4696AB}" destId="{85B432DF-B257-479B-9F2A-EF1AE837BA42}" srcOrd="0" destOrd="0" presId="urn:microsoft.com/office/officeart/2008/layout/BendingPictureCaption"/>
    <dgm:cxn modelId="{FC7BE6CE-58E6-41BE-9112-E90C55C296C7}" type="presOf" srcId="{96B7936C-AB10-45A7-939C-C9E1CAD47F00}" destId="{76413F0C-5355-4BEE-AC6D-C80F30F3A745}" srcOrd="0" destOrd="0" presId="urn:microsoft.com/office/officeart/2008/layout/BendingPictureCaption"/>
    <dgm:cxn modelId="{F626C375-720C-47DF-838D-3DB4B0BE6E14}" srcId="{3BB9F9D7-31A0-4201-991D-37301F4696AB}" destId="{96B7936C-AB10-45A7-939C-C9E1CAD47F00}" srcOrd="1" destOrd="0" parTransId="{F0CAAC6E-D63F-41B0-8999-8F7C32AA3687}" sibTransId="{9684D5F3-BD10-4665-BEDF-164357566074}"/>
    <dgm:cxn modelId="{E06395FE-A6EF-48E9-84B8-EC367D5FB10B}" srcId="{3BB9F9D7-31A0-4201-991D-37301F4696AB}" destId="{4A66C485-0B25-4FE3-AF5B-F9156E0C25EA}" srcOrd="0" destOrd="0" parTransId="{50C67DB3-442E-44B1-AA48-1DF1883B5D9A}" sibTransId="{41E83CA6-50F6-4BC5-BB1C-02A7155434C2}"/>
    <dgm:cxn modelId="{25E1BF0C-8B30-4220-BD26-43C6CB7BD315}" type="presOf" srcId="{4A66C485-0B25-4FE3-AF5B-F9156E0C25EA}" destId="{7465AA0A-60D3-487E-90D2-6F33AA501F80}" srcOrd="0" destOrd="0" presId="urn:microsoft.com/office/officeart/2008/layout/BendingPictureCaption"/>
    <dgm:cxn modelId="{BBDBF1D0-E904-4FA4-90E2-A0A6C9A02921}" type="presParOf" srcId="{85B432DF-B257-479B-9F2A-EF1AE837BA42}" destId="{AF44BB88-D5D3-4E72-8525-C90CA701530A}" srcOrd="0" destOrd="0" presId="urn:microsoft.com/office/officeart/2008/layout/BendingPictureCaption"/>
    <dgm:cxn modelId="{89855241-56B3-4DCE-AF55-8D8FB59CAEBB}" type="presParOf" srcId="{AF44BB88-D5D3-4E72-8525-C90CA701530A}" destId="{CAEBEC94-1B9E-490C-BB8A-933C6825B222}" srcOrd="0" destOrd="0" presId="urn:microsoft.com/office/officeart/2008/layout/BendingPictureCaption"/>
    <dgm:cxn modelId="{FB96D11E-C9FB-4911-9DA5-237C96758294}" type="presParOf" srcId="{AF44BB88-D5D3-4E72-8525-C90CA701530A}" destId="{7465AA0A-60D3-487E-90D2-6F33AA501F80}" srcOrd="1" destOrd="0" presId="urn:microsoft.com/office/officeart/2008/layout/BendingPictureCaption"/>
    <dgm:cxn modelId="{8CC45816-CFB5-4507-A1EC-440D1EB570B4}" type="presParOf" srcId="{85B432DF-B257-479B-9F2A-EF1AE837BA42}" destId="{7E60FC6B-2690-44A1-9003-101CEEC6350F}" srcOrd="1" destOrd="0" presId="urn:microsoft.com/office/officeart/2008/layout/BendingPictureCaption"/>
    <dgm:cxn modelId="{6F09D9C8-BB6B-4C13-BC0B-692D01394C4C}" type="presParOf" srcId="{85B432DF-B257-479B-9F2A-EF1AE837BA42}" destId="{41A3BBB9-DE62-47BB-9BEF-CC66313CBB30}" srcOrd="2" destOrd="0" presId="urn:microsoft.com/office/officeart/2008/layout/BendingPictureCaption"/>
    <dgm:cxn modelId="{B75C315D-75F6-43BE-BE2D-1799BDF200D2}" type="presParOf" srcId="{41A3BBB9-DE62-47BB-9BEF-CC66313CBB30}" destId="{5D263A1D-C2E3-4C7B-AE37-E418771A7C29}" srcOrd="0" destOrd="0" presId="urn:microsoft.com/office/officeart/2008/layout/BendingPictureCaption"/>
    <dgm:cxn modelId="{C2037C29-E0FC-4A5C-92D0-05C668FF456D}" type="presParOf" srcId="{41A3BBB9-DE62-47BB-9BEF-CC66313CBB30}" destId="{76413F0C-5355-4BEE-AC6D-C80F30F3A745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7.xml><?xml version="1.0" encoding="utf-8"?>
<dgm:dataModel xmlns:dgm="http://schemas.openxmlformats.org/drawingml/2006/diagram" xmlns:a="http://schemas.openxmlformats.org/drawingml/2006/main">
  <dgm:ptLst>
    <dgm:pt modelId="{9F0AABB4-D4AD-42B4-A336-B99D05D8BD6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8CA9523-6680-4E2D-90D1-A840E18D99F8}">
      <dgm:prSet custT="1"/>
      <dgm:spPr/>
      <dgm:t>
        <a:bodyPr/>
        <a:lstStyle/>
        <a:p>
          <a:r>
            <a:rPr lang="it-IT" sz="1600" b="1" dirty="0" smtClean="0"/>
            <a:t>Documenti contabili:</a:t>
          </a:r>
        </a:p>
      </dgm:t>
    </dgm:pt>
    <dgm:pt modelId="{451089E6-0389-4445-972F-931522930581}" type="parTrans" cxnId="{50E8688C-8FCD-4870-9E1E-7B6FAA1E7E52}">
      <dgm:prSet/>
      <dgm:spPr/>
      <dgm:t>
        <a:bodyPr/>
        <a:lstStyle/>
        <a:p>
          <a:endParaRPr lang="it-IT"/>
        </a:p>
      </dgm:t>
    </dgm:pt>
    <dgm:pt modelId="{89874906-73FA-4EF6-B2A2-DE4EDC2169F3}" type="sibTrans" cxnId="{50E8688C-8FCD-4870-9E1E-7B6FAA1E7E52}">
      <dgm:prSet/>
      <dgm:spPr/>
      <dgm:t>
        <a:bodyPr/>
        <a:lstStyle/>
        <a:p>
          <a:endParaRPr lang="it-IT"/>
        </a:p>
      </dgm:t>
    </dgm:pt>
    <dgm:pt modelId="{F8411A88-221C-4F64-BC5D-1419C6AD3A4C}" type="pres">
      <dgm:prSet presAssocID="{9F0AABB4-D4AD-42B4-A336-B99D05D8BD6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DF210F46-740F-4A19-95AF-D9B19AFA2849}" type="pres">
      <dgm:prSet presAssocID="{38CA9523-6680-4E2D-90D1-A840E18D99F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C237BF1F-D633-4A97-837C-CDDBED634058}" type="presOf" srcId="{9F0AABB4-D4AD-42B4-A336-B99D05D8BD63}" destId="{F8411A88-221C-4F64-BC5D-1419C6AD3A4C}" srcOrd="0" destOrd="0" presId="urn:microsoft.com/office/officeart/2005/8/layout/vList2"/>
    <dgm:cxn modelId="{50E8688C-8FCD-4870-9E1E-7B6FAA1E7E52}" srcId="{9F0AABB4-D4AD-42B4-A336-B99D05D8BD63}" destId="{38CA9523-6680-4E2D-90D1-A840E18D99F8}" srcOrd="0" destOrd="0" parTransId="{451089E6-0389-4445-972F-931522930581}" sibTransId="{89874906-73FA-4EF6-B2A2-DE4EDC2169F3}"/>
    <dgm:cxn modelId="{960F7559-C241-497C-98F5-17DADD457C51}" type="presOf" srcId="{38CA9523-6680-4E2D-90D1-A840E18D99F8}" destId="{DF210F46-740F-4A19-95AF-D9B19AFA2849}" srcOrd="0" destOrd="0" presId="urn:microsoft.com/office/officeart/2005/8/layout/vList2"/>
    <dgm:cxn modelId="{88778702-ED8F-4D28-8A0D-92F1EBAE1704}" type="presParOf" srcId="{F8411A88-221C-4F64-BC5D-1419C6AD3A4C}" destId="{DF210F46-740F-4A19-95AF-D9B19AFA284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8.xml><?xml version="1.0" encoding="utf-8"?>
<dgm:dataModel xmlns:dgm="http://schemas.openxmlformats.org/drawingml/2006/diagram" xmlns:a="http://schemas.openxmlformats.org/drawingml/2006/main">
  <dgm:ptLst>
    <dgm:pt modelId="{7D3D3FBA-B549-429C-A593-FDC94D77FC4A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C4E80E5-B41F-4B1D-B266-1D3349DCE491}">
      <dgm:prSet/>
      <dgm:spPr/>
      <dgm:t>
        <a:bodyPr/>
        <a:lstStyle/>
        <a:p>
          <a:pPr rtl="0"/>
          <a:r>
            <a:rPr lang="it-IT" b="1" smtClean="0"/>
            <a:t>Giornale dei lavori:</a:t>
          </a:r>
          <a:endParaRPr lang="it-IT"/>
        </a:p>
      </dgm:t>
    </dgm:pt>
    <dgm:pt modelId="{F3326AE5-7C54-4FB6-97C0-3AAAAA8B93C4}" type="parTrans" cxnId="{BCDE9529-BA26-4C0C-AA74-D4969941C2EF}">
      <dgm:prSet/>
      <dgm:spPr/>
      <dgm:t>
        <a:bodyPr/>
        <a:lstStyle/>
        <a:p>
          <a:endParaRPr lang="it-IT"/>
        </a:p>
      </dgm:t>
    </dgm:pt>
    <dgm:pt modelId="{2D6420D0-9D32-43F8-AD02-51148D84C576}" type="sibTrans" cxnId="{BCDE9529-BA26-4C0C-AA74-D4969941C2EF}">
      <dgm:prSet/>
      <dgm:spPr/>
      <dgm:t>
        <a:bodyPr/>
        <a:lstStyle/>
        <a:p>
          <a:endParaRPr lang="it-IT"/>
        </a:p>
      </dgm:t>
    </dgm:pt>
    <dgm:pt modelId="{2019D40A-07C1-4B06-938B-CB572862916F}">
      <dgm:prSet custT="1"/>
      <dgm:spPr/>
      <dgm:t>
        <a:bodyPr/>
        <a:lstStyle/>
        <a:p>
          <a:pPr rtl="0"/>
          <a:r>
            <a:rPr lang="it-IT" sz="1400" dirty="0" smtClean="0"/>
            <a:t>Registra quotidianamente attività, personale, attrezzature, materiali forniti e eventi rilevanti come infortuni, varianti e disposizioni di servizio.</a:t>
          </a:r>
          <a:endParaRPr lang="it-IT" sz="1400" dirty="0"/>
        </a:p>
      </dgm:t>
    </dgm:pt>
    <dgm:pt modelId="{4AE4DE82-D3D0-45A8-91BE-749E6AD25FD1}" type="parTrans" cxnId="{ED0423BB-A9F0-4942-A797-3068694C7A88}">
      <dgm:prSet/>
      <dgm:spPr/>
      <dgm:t>
        <a:bodyPr/>
        <a:lstStyle/>
        <a:p>
          <a:endParaRPr lang="it-IT"/>
        </a:p>
      </dgm:t>
    </dgm:pt>
    <dgm:pt modelId="{F3FBA050-026A-4CE5-BEBB-EB4CE18F02FC}" type="sibTrans" cxnId="{ED0423BB-A9F0-4942-A797-3068694C7A88}">
      <dgm:prSet/>
      <dgm:spPr/>
      <dgm:t>
        <a:bodyPr/>
        <a:lstStyle/>
        <a:p>
          <a:endParaRPr lang="it-IT"/>
        </a:p>
      </dgm:t>
    </dgm:pt>
    <dgm:pt modelId="{1236EF55-7745-4149-8C09-E195C0150AE1}">
      <dgm:prSet/>
      <dgm:spPr/>
      <dgm:t>
        <a:bodyPr/>
        <a:lstStyle/>
        <a:p>
          <a:pPr rtl="0"/>
          <a:r>
            <a:rPr lang="it-IT" b="1" smtClean="0"/>
            <a:t>Libretti di misura:</a:t>
          </a:r>
          <a:endParaRPr lang="it-IT"/>
        </a:p>
      </dgm:t>
    </dgm:pt>
    <dgm:pt modelId="{E3658A73-D2BE-4474-B011-54234B98B250}" type="parTrans" cxnId="{3210053B-669E-4002-84F4-EA9307CCAE8D}">
      <dgm:prSet/>
      <dgm:spPr/>
      <dgm:t>
        <a:bodyPr/>
        <a:lstStyle/>
        <a:p>
          <a:endParaRPr lang="it-IT"/>
        </a:p>
      </dgm:t>
    </dgm:pt>
    <dgm:pt modelId="{16F00B3B-BB65-4CE4-BE88-B32BCD4BCAFC}" type="sibTrans" cxnId="{3210053B-669E-4002-84F4-EA9307CCAE8D}">
      <dgm:prSet/>
      <dgm:spPr/>
      <dgm:t>
        <a:bodyPr/>
        <a:lstStyle/>
        <a:p>
          <a:endParaRPr lang="it-IT"/>
        </a:p>
      </dgm:t>
    </dgm:pt>
    <dgm:pt modelId="{9693C4BB-7B39-405A-8F84-7C0B1621A4C7}">
      <dgm:prSet custT="1"/>
      <dgm:spPr/>
      <dgm:t>
        <a:bodyPr/>
        <a:lstStyle/>
        <a:p>
          <a:pPr rtl="0"/>
          <a:r>
            <a:rPr lang="it-IT" sz="1400" dirty="0" smtClean="0"/>
            <a:t>Misurano e classificano lavorazioni eseguite, con percentuali di avanzamento e corrispondenza ai preventivi.</a:t>
          </a:r>
          <a:endParaRPr lang="it-IT" sz="1400" dirty="0"/>
        </a:p>
      </dgm:t>
    </dgm:pt>
    <dgm:pt modelId="{9904E90B-515E-4775-A6F7-6E6E6751FC4B}" type="parTrans" cxnId="{9B39C27E-77A1-4266-A152-78FD7B8A3163}">
      <dgm:prSet/>
      <dgm:spPr/>
      <dgm:t>
        <a:bodyPr/>
        <a:lstStyle/>
        <a:p>
          <a:endParaRPr lang="it-IT"/>
        </a:p>
      </dgm:t>
    </dgm:pt>
    <dgm:pt modelId="{58FB71AC-6D4E-4EA3-90C5-7051F7B16B50}" type="sibTrans" cxnId="{9B39C27E-77A1-4266-A152-78FD7B8A3163}">
      <dgm:prSet/>
      <dgm:spPr/>
      <dgm:t>
        <a:bodyPr/>
        <a:lstStyle/>
        <a:p>
          <a:endParaRPr lang="it-IT"/>
        </a:p>
      </dgm:t>
    </dgm:pt>
    <dgm:pt modelId="{02695653-482E-41E8-9C94-76889E02FB5C}">
      <dgm:prSet custT="1"/>
      <dgm:spPr/>
      <dgm:t>
        <a:bodyPr/>
        <a:lstStyle/>
        <a:p>
          <a:pPr rtl="0"/>
          <a:r>
            <a:rPr lang="it-IT" sz="1400" dirty="0" smtClean="0"/>
            <a:t>Possono includere disegni tecnici e memorie esplicative.</a:t>
          </a:r>
          <a:endParaRPr lang="it-IT" sz="1400" dirty="0"/>
        </a:p>
      </dgm:t>
    </dgm:pt>
    <dgm:pt modelId="{8268AC5D-8422-4347-9330-DC0B289D0B08}" type="parTrans" cxnId="{24289827-843B-4D09-A8B0-437C963DBD3E}">
      <dgm:prSet/>
      <dgm:spPr/>
      <dgm:t>
        <a:bodyPr/>
        <a:lstStyle/>
        <a:p>
          <a:endParaRPr lang="it-IT"/>
        </a:p>
      </dgm:t>
    </dgm:pt>
    <dgm:pt modelId="{0162414C-60E0-4AB0-9B9F-68161DB38F0E}" type="sibTrans" cxnId="{24289827-843B-4D09-A8B0-437C963DBD3E}">
      <dgm:prSet/>
      <dgm:spPr/>
      <dgm:t>
        <a:bodyPr/>
        <a:lstStyle/>
        <a:p>
          <a:endParaRPr lang="it-IT"/>
        </a:p>
      </dgm:t>
    </dgm:pt>
    <dgm:pt modelId="{F5F02841-AD56-4C4A-B713-1508CFB22EBC}">
      <dgm:prSet/>
      <dgm:spPr/>
      <dgm:t>
        <a:bodyPr/>
        <a:lstStyle/>
        <a:p>
          <a:pPr rtl="0"/>
          <a:r>
            <a:rPr lang="it-IT" b="1" smtClean="0"/>
            <a:t>Registro di contabilità:</a:t>
          </a:r>
          <a:endParaRPr lang="it-IT"/>
        </a:p>
      </dgm:t>
    </dgm:pt>
    <dgm:pt modelId="{A9A4C71F-BFE8-477B-95B0-5F532A1B7B10}" type="parTrans" cxnId="{0346EBA6-F3C4-4CFD-BF8F-E0786B87ED92}">
      <dgm:prSet/>
      <dgm:spPr/>
      <dgm:t>
        <a:bodyPr/>
        <a:lstStyle/>
        <a:p>
          <a:endParaRPr lang="it-IT"/>
        </a:p>
      </dgm:t>
    </dgm:pt>
    <dgm:pt modelId="{002544D2-B96E-46D4-8F0B-D7D81738648A}" type="sibTrans" cxnId="{0346EBA6-F3C4-4CFD-BF8F-E0786B87ED92}">
      <dgm:prSet/>
      <dgm:spPr/>
      <dgm:t>
        <a:bodyPr/>
        <a:lstStyle/>
        <a:p>
          <a:endParaRPr lang="it-IT"/>
        </a:p>
      </dgm:t>
    </dgm:pt>
    <dgm:pt modelId="{1DF82EF8-6AB1-42BF-A65A-1A7D50170E1C}">
      <dgm:prSet custT="1"/>
      <dgm:spPr/>
      <dgm:t>
        <a:bodyPr/>
        <a:lstStyle/>
        <a:p>
          <a:pPr rtl="0"/>
          <a:r>
            <a:rPr lang="it-IT" sz="1400" dirty="0" smtClean="0"/>
            <a:t>Riassume le misurazioni e le annotazioni precedenti, indicando quantità di lavori eseguiti, importi e domande dell'esecutore.</a:t>
          </a:r>
          <a:endParaRPr lang="it-IT" sz="1400" dirty="0"/>
        </a:p>
      </dgm:t>
    </dgm:pt>
    <dgm:pt modelId="{0B05D9CF-B473-45CE-87A2-7847CB6FDA0D}" type="parTrans" cxnId="{C55CBC9C-B313-418E-8B6F-8026224E39CB}">
      <dgm:prSet/>
      <dgm:spPr/>
      <dgm:t>
        <a:bodyPr/>
        <a:lstStyle/>
        <a:p>
          <a:endParaRPr lang="it-IT"/>
        </a:p>
      </dgm:t>
    </dgm:pt>
    <dgm:pt modelId="{A964044A-482F-4999-B7C7-7A2026F4EE9F}" type="sibTrans" cxnId="{C55CBC9C-B313-418E-8B6F-8026224E39CB}">
      <dgm:prSet/>
      <dgm:spPr/>
      <dgm:t>
        <a:bodyPr/>
        <a:lstStyle/>
        <a:p>
          <a:endParaRPr lang="it-IT"/>
        </a:p>
      </dgm:t>
    </dgm:pt>
    <dgm:pt modelId="{3DE4BCDE-5D49-43BF-A865-2CB3D1C8D090}">
      <dgm:prSet custT="1"/>
      <dgm:spPr/>
      <dgm:t>
        <a:bodyPr/>
        <a:lstStyle/>
        <a:p>
          <a:pPr rtl="0"/>
          <a:r>
            <a:rPr lang="it-IT" sz="1400" dirty="0" smtClean="0"/>
            <a:t>È il documento centrale della contabilità dei lavori, consentendo la verifica dell'avanzamento.</a:t>
          </a:r>
          <a:endParaRPr lang="it-IT" sz="1400" dirty="0"/>
        </a:p>
      </dgm:t>
    </dgm:pt>
    <dgm:pt modelId="{8B19D29D-EEC8-4308-A83B-1E2306D8A27E}" type="parTrans" cxnId="{D080A489-6BF5-4925-807B-FDAE141C1EC8}">
      <dgm:prSet/>
      <dgm:spPr/>
      <dgm:t>
        <a:bodyPr/>
        <a:lstStyle/>
        <a:p>
          <a:endParaRPr lang="it-IT"/>
        </a:p>
      </dgm:t>
    </dgm:pt>
    <dgm:pt modelId="{CD908F73-0643-4DC5-ABAF-6FEB4F03A078}" type="sibTrans" cxnId="{D080A489-6BF5-4925-807B-FDAE141C1EC8}">
      <dgm:prSet/>
      <dgm:spPr/>
      <dgm:t>
        <a:bodyPr/>
        <a:lstStyle/>
        <a:p>
          <a:endParaRPr lang="it-IT"/>
        </a:p>
      </dgm:t>
    </dgm:pt>
    <dgm:pt modelId="{ECBABDA4-FD2D-4C55-B9A4-4E4C4C635586}">
      <dgm:prSet/>
      <dgm:spPr/>
      <dgm:t>
        <a:bodyPr/>
        <a:lstStyle/>
        <a:p>
          <a:pPr rtl="0"/>
          <a:r>
            <a:rPr lang="it-IT" b="1" smtClean="0"/>
            <a:t>Stato di avanzamento lavori (SAL):</a:t>
          </a:r>
          <a:endParaRPr lang="it-IT"/>
        </a:p>
      </dgm:t>
    </dgm:pt>
    <dgm:pt modelId="{5DE5FA56-E568-40FE-B80C-62784F4282B3}" type="parTrans" cxnId="{860A6761-48E6-409B-B54A-12D4F00EF67C}">
      <dgm:prSet/>
      <dgm:spPr/>
      <dgm:t>
        <a:bodyPr/>
        <a:lstStyle/>
        <a:p>
          <a:endParaRPr lang="it-IT"/>
        </a:p>
      </dgm:t>
    </dgm:pt>
    <dgm:pt modelId="{053AB788-C97A-424F-928B-6FF8E447E2D9}" type="sibTrans" cxnId="{860A6761-48E6-409B-B54A-12D4F00EF67C}">
      <dgm:prSet/>
      <dgm:spPr/>
      <dgm:t>
        <a:bodyPr/>
        <a:lstStyle/>
        <a:p>
          <a:endParaRPr lang="it-IT"/>
        </a:p>
      </dgm:t>
    </dgm:pt>
    <dgm:pt modelId="{A9D9446B-1C55-4FFF-9D16-9FCA1989B5FE}">
      <dgm:prSet custT="1"/>
      <dgm:spPr/>
      <dgm:t>
        <a:bodyPr/>
        <a:lstStyle/>
        <a:p>
          <a:pPr rtl="0"/>
          <a:r>
            <a:rPr lang="it-IT" sz="1400" dirty="0" smtClean="0"/>
            <a:t>Riassume lavorazioni e somministrazioni fino a una data specifica per calcolare acconti e trasmettere il certificato di pagamento al RUP.</a:t>
          </a:r>
          <a:endParaRPr lang="it-IT" sz="1400" dirty="0"/>
        </a:p>
      </dgm:t>
    </dgm:pt>
    <dgm:pt modelId="{3A256469-9B0B-48C5-A216-720607B23745}" type="parTrans" cxnId="{7FA563ED-B36D-4525-A729-9627EACC2320}">
      <dgm:prSet/>
      <dgm:spPr/>
      <dgm:t>
        <a:bodyPr/>
        <a:lstStyle/>
        <a:p>
          <a:endParaRPr lang="it-IT"/>
        </a:p>
      </dgm:t>
    </dgm:pt>
    <dgm:pt modelId="{F757D65A-5DFA-41B5-856F-48C40E7ADED7}" type="sibTrans" cxnId="{7FA563ED-B36D-4525-A729-9627EACC2320}">
      <dgm:prSet/>
      <dgm:spPr/>
      <dgm:t>
        <a:bodyPr/>
        <a:lstStyle/>
        <a:p>
          <a:endParaRPr lang="it-IT"/>
        </a:p>
      </dgm:t>
    </dgm:pt>
    <dgm:pt modelId="{B41CA2DD-F9A8-4C47-8120-1A52FF6FE43E}">
      <dgm:prSet/>
      <dgm:spPr/>
      <dgm:t>
        <a:bodyPr/>
        <a:lstStyle/>
        <a:p>
          <a:pPr rtl="0"/>
          <a:r>
            <a:rPr lang="it-IT" b="1" smtClean="0"/>
            <a:t>Conto finale dei lavori:</a:t>
          </a:r>
          <a:endParaRPr lang="it-IT"/>
        </a:p>
      </dgm:t>
    </dgm:pt>
    <dgm:pt modelId="{0D49AAFB-86DB-4739-9ABC-A1CD17287BEF}" type="parTrans" cxnId="{5DDF9A14-D893-4CAC-A572-9782B61C099D}">
      <dgm:prSet/>
      <dgm:spPr/>
      <dgm:t>
        <a:bodyPr/>
        <a:lstStyle/>
        <a:p>
          <a:endParaRPr lang="it-IT"/>
        </a:p>
      </dgm:t>
    </dgm:pt>
    <dgm:pt modelId="{CFDE12D0-DDA2-4633-8A9D-1BE0046B027A}" type="sibTrans" cxnId="{5DDF9A14-D893-4CAC-A572-9782B61C099D}">
      <dgm:prSet/>
      <dgm:spPr/>
      <dgm:t>
        <a:bodyPr/>
        <a:lstStyle/>
        <a:p>
          <a:endParaRPr lang="it-IT"/>
        </a:p>
      </dgm:t>
    </dgm:pt>
    <dgm:pt modelId="{AB1D844F-779B-4662-8B46-56C36158C503}">
      <dgm:prSet custT="1"/>
      <dgm:spPr/>
      <dgm:t>
        <a:bodyPr/>
        <a:lstStyle/>
        <a:p>
          <a:pPr rtl="0"/>
          <a:r>
            <a:rPr lang="it-IT" sz="1400" dirty="0" smtClean="0"/>
            <a:t>Include una relazione dettagliata sugli eventi accaduti durante i lavori e richiede la firma dell'esecutore per confermare le riserve o accettare il documento.</a:t>
          </a:r>
          <a:endParaRPr lang="it-IT" sz="1400" dirty="0"/>
        </a:p>
      </dgm:t>
    </dgm:pt>
    <dgm:pt modelId="{31489A35-6250-442D-A510-F992DC7BB068}" type="parTrans" cxnId="{3EBCE1BA-3AFD-4C58-A5E7-40B854DCCADB}">
      <dgm:prSet/>
      <dgm:spPr/>
      <dgm:t>
        <a:bodyPr/>
        <a:lstStyle/>
        <a:p>
          <a:endParaRPr lang="it-IT"/>
        </a:p>
      </dgm:t>
    </dgm:pt>
    <dgm:pt modelId="{CE3651EA-1DFB-48AB-BA2C-276DF8C67DAF}" type="sibTrans" cxnId="{3EBCE1BA-3AFD-4C58-A5E7-40B854DCCADB}">
      <dgm:prSet/>
      <dgm:spPr/>
      <dgm:t>
        <a:bodyPr/>
        <a:lstStyle/>
        <a:p>
          <a:endParaRPr lang="it-IT"/>
        </a:p>
      </dgm:t>
    </dgm:pt>
    <dgm:pt modelId="{D9FA15D0-959A-44CC-A1E6-5748D6AB4C7D}">
      <dgm:prSet/>
      <dgm:spPr/>
      <dgm:t>
        <a:bodyPr/>
        <a:lstStyle/>
        <a:p>
          <a:pPr rtl="0"/>
          <a:r>
            <a:rPr lang="it-IT" b="1" dirty="0" smtClean="0"/>
            <a:t>Sommario del registro di contabilità:</a:t>
          </a:r>
          <a:endParaRPr lang="it-IT" dirty="0"/>
        </a:p>
      </dgm:t>
    </dgm:pt>
    <dgm:pt modelId="{83CEC11E-CE9F-461E-B635-2297A7AC6FC0}" type="parTrans" cxnId="{1A3C0AF3-038F-4B36-BB1D-B11BDE74EA08}">
      <dgm:prSet/>
      <dgm:spPr/>
      <dgm:t>
        <a:bodyPr/>
        <a:lstStyle/>
        <a:p>
          <a:endParaRPr lang="it-IT"/>
        </a:p>
      </dgm:t>
    </dgm:pt>
    <dgm:pt modelId="{586240FC-15A0-4327-949E-7F8788DEDEC8}" type="sibTrans" cxnId="{1A3C0AF3-038F-4B36-BB1D-B11BDE74EA08}">
      <dgm:prSet/>
      <dgm:spPr/>
      <dgm:t>
        <a:bodyPr/>
        <a:lstStyle/>
        <a:p>
          <a:endParaRPr lang="it-IT"/>
        </a:p>
      </dgm:t>
    </dgm:pt>
    <dgm:pt modelId="{99C9D6A5-409E-4B16-BE0C-8349E2520FF7}">
      <dgm:prSet custT="1"/>
      <dgm:spPr/>
      <dgm:t>
        <a:bodyPr/>
        <a:lstStyle/>
        <a:p>
          <a:pPr rtl="0"/>
          <a:r>
            <a:rPr lang="it-IT" sz="1400" dirty="0" smtClean="0"/>
            <a:t>Riassume lavorazioni eseguite e costi per verificare l'avanzamento in modo dettagliato.</a:t>
          </a:r>
          <a:endParaRPr lang="it-IT" sz="1400" dirty="0"/>
        </a:p>
      </dgm:t>
    </dgm:pt>
    <dgm:pt modelId="{52578FDF-D1C2-453E-8EAA-6FE5C2E69BDC}" type="parTrans" cxnId="{D3D4A1ED-2966-4572-B555-340D954F44E8}">
      <dgm:prSet/>
      <dgm:spPr/>
      <dgm:t>
        <a:bodyPr/>
        <a:lstStyle/>
        <a:p>
          <a:endParaRPr lang="it-IT"/>
        </a:p>
      </dgm:t>
    </dgm:pt>
    <dgm:pt modelId="{11E4B7A8-4561-4A2A-A98F-5052D582F459}" type="sibTrans" cxnId="{D3D4A1ED-2966-4572-B555-340D954F44E8}">
      <dgm:prSet/>
      <dgm:spPr/>
      <dgm:t>
        <a:bodyPr/>
        <a:lstStyle/>
        <a:p>
          <a:endParaRPr lang="it-IT"/>
        </a:p>
      </dgm:t>
    </dgm:pt>
    <dgm:pt modelId="{C0452813-838B-471D-BDBF-E6C8C6EAEB61}">
      <dgm:prSet/>
      <dgm:spPr/>
      <dgm:t>
        <a:bodyPr/>
        <a:lstStyle/>
        <a:p>
          <a:pPr rtl="0"/>
          <a:r>
            <a:rPr lang="it-IT" b="1" dirty="0" smtClean="0"/>
            <a:t>Liste settimanali:</a:t>
          </a:r>
          <a:endParaRPr lang="it-IT" dirty="0"/>
        </a:p>
      </dgm:t>
    </dgm:pt>
    <dgm:pt modelId="{BD1AB800-8038-408F-9870-282446AFCCA2}" type="parTrans" cxnId="{BB01EC3B-D4A7-4963-A5DF-5D20BDED0BF7}">
      <dgm:prSet/>
      <dgm:spPr/>
      <dgm:t>
        <a:bodyPr/>
        <a:lstStyle/>
        <a:p>
          <a:endParaRPr lang="it-IT"/>
        </a:p>
      </dgm:t>
    </dgm:pt>
    <dgm:pt modelId="{BB1563FD-1792-48BC-BF13-D5CBCE5CC5C7}" type="sibTrans" cxnId="{BB01EC3B-D4A7-4963-A5DF-5D20BDED0BF7}">
      <dgm:prSet/>
      <dgm:spPr/>
      <dgm:t>
        <a:bodyPr/>
        <a:lstStyle/>
        <a:p>
          <a:endParaRPr lang="it-IT"/>
        </a:p>
      </dgm:t>
    </dgm:pt>
    <dgm:pt modelId="{BBC54AF9-E501-444B-A4DF-E996CEB8C61B}">
      <dgm:prSet custT="1"/>
      <dgm:spPr/>
      <dgm:t>
        <a:bodyPr/>
        <a:lstStyle/>
        <a:p>
          <a:pPr rtl="0"/>
          <a:r>
            <a:rPr lang="it-IT" sz="1400" dirty="0" smtClean="0"/>
            <a:t>Dettagliano settimanalmente operai, mezzi e materiali utilizzati, firmate dall'esecutore.</a:t>
          </a:r>
          <a:endParaRPr lang="it-IT" sz="1400" dirty="0"/>
        </a:p>
      </dgm:t>
    </dgm:pt>
    <dgm:pt modelId="{E7E6C93D-B249-4FBB-83EC-A9282D0851E3}" type="parTrans" cxnId="{2A74EAE5-D4C1-49E1-AF61-C2E06FFAF244}">
      <dgm:prSet/>
      <dgm:spPr/>
      <dgm:t>
        <a:bodyPr/>
        <a:lstStyle/>
        <a:p>
          <a:endParaRPr lang="it-IT"/>
        </a:p>
      </dgm:t>
    </dgm:pt>
    <dgm:pt modelId="{F6C0E69A-4450-4FDE-BBE6-DF8B5A1F42D2}" type="sibTrans" cxnId="{2A74EAE5-D4C1-49E1-AF61-C2E06FFAF244}">
      <dgm:prSet/>
      <dgm:spPr/>
      <dgm:t>
        <a:bodyPr/>
        <a:lstStyle/>
        <a:p>
          <a:endParaRPr lang="it-IT"/>
        </a:p>
      </dgm:t>
    </dgm:pt>
    <dgm:pt modelId="{46B20693-F179-4A6F-B945-1AD7B02E5294}">
      <dgm:prSet/>
      <dgm:spPr/>
      <dgm:t>
        <a:bodyPr/>
        <a:lstStyle/>
        <a:p>
          <a:pPr rtl="0"/>
          <a:r>
            <a:rPr lang="it-IT" b="1" smtClean="0"/>
            <a:t>Supervisione del direttore dei lavori:</a:t>
          </a:r>
          <a:endParaRPr lang="it-IT"/>
        </a:p>
      </dgm:t>
    </dgm:pt>
    <dgm:pt modelId="{E13BD98A-7A5D-42BE-9D31-2C4C5D7569FB}" type="parTrans" cxnId="{16F93CCE-C7FD-49E9-A0B1-3E6F2C341411}">
      <dgm:prSet/>
      <dgm:spPr/>
      <dgm:t>
        <a:bodyPr/>
        <a:lstStyle/>
        <a:p>
          <a:endParaRPr lang="it-IT"/>
        </a:p>
      </dgm:t>
    </dgm:pt>
    <dgm:pt modelId="{E08C2DD0-5D3A-40DB-B476-721402C1E4D9}" type="sibTrans" cxnId="{16F93CCE-C7FD-49E9-A0B1-3E6F2C341411}">
      <dgm:prSet/>
      <dgm:spPr/>
      <dgm:t>
        <a:bodyPr/>
        <a:lstStyle/>
        <a:p>
          <a:endParaRPr lang="it-IT"/>
        </a:p>
      </dgm:t>
    </dgm:pt>
    <dgm:pt modelId="{9AF11197-9F1E-4AFC-95DB-544AE1E5A8B0}">
      <dgm:prSet custT="1"/>
      <dgm:spPr/>
      <dgm:t>
        <a:bodyPr/>
        <a:lstStyle/>
        <a:p>
          <a:pPr rtl="0"/>
          <a:r>
            <a:rPr lang="it-IT" sz="1400" dirty="0" smtClean="0"/>
            <a:t>Verifica e firma le annotazioni dei direttori operativi e degli ispettori, aggiungendo osservazioni e prescrizioni.</a:t>
          </a:r>
          <a:endParaRPr lang="it-IT" sz="1400" dirty="0"/>
        </a:p>
      </dgm:t>
    </dgm:pt>
    <dgm:pt modelId="{47570D23-6AA9-4C44-AAD0-6E59A5A40721}" type="parTrans" cxnId="{A09C552C-1CB0-4C0A-B0B8-9CA3515EEF9C}">
      <dgm:prSet/>
      <dgm:spPr/>
      <dgm:t>
        <a:bodyPr/>
        <a:lstStyle/>
        <a:p>
          <a:endParaRPr lang="it-IT"/>
        </a:p>
      </dgm:t>
    </dgm:pt>
    <dgm:pt modelId="{AF9ADCE2-DC05-4511-8273-5CA5EBF5EEBB}" type="sibTrans" cxnId="{A09C552C-1CB0-4C0A-B0B8-9CA3515EEF9C}">
      <dgm:prSet/>
      <dgm:spPr/>
      <dgm:t>
        <a:bodyPr/>
        <a:lstStyle/>
        <a:p>
          <a:endParaRPr lang="it-IT"/>
        </a:p>
      </dgm:t>
    </dgm:pt>
    <dgm:pt modelId="{7C36E394-A08A-42EB-9F50-EDE62253B0B2}" type="pres">
      <dgm:prSet presAssocID="{7D3D3FBA-B549-429C-A593-FDC94D77FC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FC397285-06BA-491C-8381-9D05CD383C18}" type="pres">
      <dgm:prSet presAssocID="{0C4E80E5-B41F-4B1D-B266-1D3349DCE491}" presName="linNode" presStyleCnt="0"/>
      <dgm:spPr/>
    </dgm:pt>
    <dgm:pt modelId="{BBE58427-00E4-46F7-B7D6-F19FB98CDD7C}" type="pres">
      <dgm:prSet presAssocID="{0C4E80E5-B41F-4B1D-B266-1D3349DCE491}" presName="parentText" presStyleLbl="node1" presStyleIdx="0" presStyleCnt="8" custScaleX="51529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61B0576-A930-41AB-8EE4-6C2546273514}" type="pres">
      <dgm:prSet presAssocID="{0C4E80E5-B41F-4B1D-B266-1D3349DCE491}" presName="descendantText" presStyleLbl="align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11E35D-6BF1-48AC-B7EA-0B95439E9847}" type="pres">
      <dgm:prSet presAssocID="{2D6420D0-9D32-43F8-AD02-51148D84C576}" presName="sp" presStyleCnt="0"/>
      <dgm:spPr/>
    </dgm:pt>
    <dgm:pt modelId="{9ED0D883-887A-4DBA-ACF3-7A370B78A010}" type="pres">
      <dgm:prSet presAssocID="{1236EF55-7745-4149-8C09-E195C0150AE1}" presName="linNode" presStyleCnt="0"/>
      <dgm:spPr/>
    </dgm:pt>
    <dgm:pt modelId="{D4AA5C92-1BC0-4CCD-8A32-4AF01918E5D7}" type="pres">
      <dgm:prSet presAssocID="{1236EF55-7745-4149-8C09-E195C0150AE1}" presName="parentText" presStyleLbl="node1" presStyleIdx="1" presStyleCnt="8" custScaleX="51560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A34D03C-168F-4159-B08A-B2E7391F28B2}" type="pres">
      <dgm:prSet presAssocID="{1236EF55-7745-4149-8C09-E195C0150AE1}" presName="descendantText" presStyleLbl="align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A6FE0B3-769F-4A2F-8496-140027A92027}" type="pres">
      <dgm:prSet presAssocID="{16F00B3B-BB65-4CE4-BE88-B32BCD4BCAFC}" presName="sp" presStyleCnt="0"/>
      <dgm:spPr/>
    </dgm:pt>
    <dgm:pt modelId="{F35C7F40-63BF-4F44-AF1F-CE4642E6F1CC}" type="pres">
      <dgm:prSet presAssocID="{F5F02841-AD56-4C4A-B713-1508CFB22EBC}" presName="linNode" presStyleCnt="0"/>
      <dgm:spPr/>
    </dgm:pt>
    <dgm:pt modelId="{D9CCE42A-64A0-48C3-B2D1-F5283CFBF38C}" type="pres">
      <dgm:prSet presAssocID="{F5F02841-AD56-4C4A-B713-1508CFB22EBC}" presName="parentText" presStyleLbl="node1" presStyleIdx="2" presStyleCnt="8" custScaleX="51131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91DA13F-F527-46A7-91C2-BF0DAA5ACC96}" type="pres">
      <dgm:prSet presAssocID="{F5F02841-AD56-4C4A-B713-1508CFB22EBC}" presName="descendantText" presStyleLbl="align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22796BF-5782-4642-8960-B4DD63240EBA}" type="pres">
      <dgm:prSet presAssocID="{002544D2-B96E-46D4-8F0B-D7D81738648A}" presName="sp" presStyleCnt="0"/>
      <dgm:spPr/>
    </dgm:pt>
    <dgm:pt modelId="{AEBD3BB7-AF27-4A6E-92DF-16293756ADEE}" type="pres">
      <dgm:prSet presAssocID="{ECBABDA4-FD2D-4C55-B9A4-4E4C4C635586}" presName="linNode" presStyleCnt="0"/>
      <dgm:spPr/>
    </dgm:pt>
    <dgm:pt modelId="{E934E43B-D07D-473E-ADE0-1A18D9D331C4}" type="pres">
      <dgm:prSet presAssocID="{ECBABDA4-FD2D-4C55-B9A4-4E4C4C635586}" presName="parentText" presStyleLbl="node1" presStyleIdx="3" presStyleCnt="8" custScaleX="51132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E5D0465-274E-4538-9FFF-C71BC506F0AE}" type="pres">
      <dgm:prSet presAssocID="{ECBABDA4-FD2D-4C55-B9A4-4E4C4C635586}" presName="descendantText" presStyleLbl="alignAccFollowNode1" presStyleIdx="3" presStyleCnt="8" custLinFactNeighborX="0" custLinFactNeighborY="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5864A2A-23EA-4B2C-8A4C-F0E828B90193}" type="pres">
      <dgm:prSet presAssocID="{053AB788-C97A-424F-928B-6FF8E447E2D9}" presName="sp" presStyleCnt="0"/>
      <dgm:spPr/>
    </dgm:pt>
    <dgm:pt modelId="{1EDD1A6E-8E50-4CA2-9447-38EDCE9FD6D6}" type="pres">
      <dgm:prSet presAssocID="{B41CA2DD-F9A8-4C47-8120-1A52FF6FE43E}" presName="linNode" presStyleCnt="0"/>
      <dgm:spPr/>
    </dgm:pt>
    <dgm:pt modelId="{7751EAF2-77DE-4327-9225-16D6AA78B6A4}" type="pres">
      <dgm:prSet presAssocID="{B41CA2DD-F9A8-4C47-8120-1A52FF6FE43E}" presName="parentText" presStyleLbl="node1" presStyleIdx="4" presStyleCnt="8" custScaleX="5070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017B991-551D-4778-B750-03DD0F07FDA0}" type="pres">
      <dgm:prSet presAssocID="{B41CA2DD-F9A8-4C47-8120-1A52FF6FE43E}" presName="descendantText" presStyleLbl="align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7B41A26-F69E-4E0B-B3A9-6D5184D545F5}" type="pres">
      <dgm:prSet presAssocID="{CFDE12D0-DDA2-4633-8A9D-1BE0046B027A}" presName="sp" presStyleCnt="0"/>
      <dgm:spPr/>
    </dgm:pt>
    <dgm:pt modelId="{8C11A991-3737-40D7-A0A1-4F104264962C}" type="pres">
      <dgm:prSet presAssocID="{D9FA15D0-959A-44CC-A1E6-5748D6AB4C7D}" presName="linNode" presStyleCnt="0"/>
      <dgm:spPr/>
    </dgm:pt>
    <dgm:pt modelId="{3094AB78-A501-4D4A-A9A7-C2F31C2EDB6C}" type="pres">
      <dgm:prSet presAssocID="{D9FA15D0-959A-44CC-A1E6-5748D6AB4C7D}" presName="parentText" presStyleLbl="node1" presStyleIdx="5" presStyleCnt="8" custScaleX="51101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6A35189-6708-4230-AA24-F5802DFBF241}" type="pres">
      <dgm:prSet presAssocID="{D9FA15D0-959A-44CC-A1E6-5748D6AB4C7D}" presName="descendantText" presStyleLbl="alignAccFollowNode1" presStyleIdx="5" presStyleCnt="8" custLinFactNeighborY="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9E3DF00-9485-4F59-B2E9-35EB6D9E96A1}" type="pres">
      <dgm:prSet presAssocID="{586240FC-15A0-4327-949E-7F8788DEDEC8}" presName="sp" presStyleCnt="0"/>
      <dgm:spPr/>
    </dgm:pt>
    <dgm:pt modelId="{E343F19F-2295-443D-BDB5-D26E68D22CE6}" type="pres">
      <dgm:prSet presAssocID="{C0452813-838B-471D-BDBF-E6C8C6EAEB61}" presName="linNode" presStyleCnt="0"/>
      <dgm:spPr/>
    </dgm:pt>
    <dgm:pt modelId="{D02F8B5E-EE05-4561-8B97-610773B52347}" type="pres">
      <dgm:prSet presAssocID="{C0452813-838B-471D-BDBF-E6C8C6EAEB61}" presName="parentText" presStyleLbl="node1" presStyleIdx="6" presStyleCnt="8" custScaleX="50483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C278619-BB15-4DC0-B4C8-BB16D7547342}" type="pres">
      <dgm:prSet presAssocID="{C0452813-838B-471D-BDBF-E6C8C6EAEB61}" presName="descendantText" presStyleLbl="align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B7A8BCD-5C4F-4036-A661-15898A7F11FD}" type="pres">
      <dgm:prSet presAssocID="{BB1563FD-1792-48BC-BF13-D5CBCE5CC5C7}" presName="sp" presStyleCnt="0"/>
      <dgm:spPr/>
    </dgm:pt>
    <dgm:pt modelId="{623B8F1A-C9B5-4D18-8E03-0DF4F92D0FC0}" type="pres">
      <dgm:prSet presAssocID="{46B20693-F179-4A6F-B945-1AD7B02E5294}" presName="linNode" presStyleCnt="0"/>
      <dgm:spPr/>
    </dgm:pt>
    <dgm:pt modelId="{9B978EC5-066A-43AE-B072-EA5E3A42C472}" type="pres">
      <dgm:prSet presAssocID="{46B20693-F179-4A6F-B945-1AD7B02E5294}" presName="parentText" presStyleLbl="node1" presStyleIdx="7" presStyleCnt="8" custScaleX="50672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540BDE9-E9D2-4085-A178-014B54B3B046}" type="pres">
      <dgm:prSet presAssocID="{46B20693-F179-4A6F-B945-1AD7B02E5294}" presName="descendantText" presStyleLbl="align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22B1911A-1780-43C0-BBF8-17A01DE4D088}" type="presOf" srcId="{C0452813-838B-471D-BDBF-E6C8C6EAEB61}" destId="{D02F8B5E-EE05-4561-8B97-610773B52347}" srcOrd="0" destOrd="0" presId="urn:microsoft.com/office/officeart/2005/8/layout/vList5"/>
    <dgm:cxn modelId="{1A3C0AF3-038F-4B36-BB1D-B11BDE74EA08}" srcId="{7D3D3FBA-B549-429C-A593-FDC94D77FC4A}" destId="{D9FA15D0-959A-44CC-A1E6-5748D6AB4C7D}" srcOrd="5" destOrd="0" parTransId="{83CEC11E-CE9F-461E-B635-2297A7AC6FC0}" sibTransId="{586240FC-15A0-4327-949E-7F8788DEDEC8}"/>
    <dgm:cxn modelId="{ED0423BB-A9F0-4942-A797-3068694C7A88}" srcId="{0C4E80E5-B41F-4B1D-B266-1D3349DCE491}" destId="{2019D40A-07C1-4B06-938B-CB572862916F}" srcOrd="0" destOrd="0" parTransId="{4AE4DE82-D3D0-45A8-91BE-749E6AD25FD1}" sibTransId="{F3FBA050-026A-4CE5-BEBB-EB4CE18F02FC}"/>
    <dgm:cxn modelId="{D3D4A1ED-2966-4572-B555-340D954F44E8}" srcId="{D9FA15D0-959A-44CC-A1E6-5748D6AB4C7D}" destId="{99C9D6A5-409E-4B16-BE0C-8349E2520FF7}" srcOrd="0" destOrd="0" parTransId="{52578FDF-D1C2-453E-8EAA-6FE5C2E69BDC}" sibTransId="{11E4B7A8-4561-4A2A-A98F-5052D582F459}"/>
    <dgm:cxn modelId="{89F8F297-5954-4B19-AF74-4714BD826148}" type="presOf" srcId="{BBC54AF9-E501-444B-A4DF-E996CEB8C61B}" destId="{8C278619-BB15-4DC0-B4C8-BB16D7547342}" srcOrd="0" destOrd="0" presId="urn:microsoft.com/office/officeart/2005/8/layout/vList5"/>
    <dgm:cxn modelId="{FD5FD17C-053D-4B64-B4A2-313F29D25D62}" type="presOf" srcId="{9693C4BB-7B39-405A-8F84-7C0B1621A4C7}" destId="{6A34D03C-168F-4159-B08A-B2E7391F28B2}" srcOrd="0" destOrd="0" presId="urn:microsoft.com/office/officeart/2005/8/layout/vList5"/>
    <dgm:cxn modelId="{3210053B-669E-4002-84F4-EA9307CCAE8D}" srcId="{7D3D3FBA-B549-429C-A593-FDC94D77FC4A}" destId="{1236EF55-7745-4149-8C09-E195C0150AE1}" srcOrd="1" destOrd="0" parTransId="{E3658A73-D2BE-4474-B011-54234B98B250}" sibTransId="{16F00B3B-BB65-4CE4-BE88-B32BCD4BCAFC}"/>
    <dgm:cxn modelId="{D080A489-6BF5-4925-807B-FDAE141C1EC8}" srcId="{F5F02841-AD56-4C4A-B713-1508CFB22EBC}" destId="{3DE4BCDE-5D49-43BF-A865-2CB3D1C8D090}" srcOrd="1" destOrd="0" parTransId="{8B19D29D-EEC8-4308-A83B-1E2306D8A27E}" sibTransId="{CD908F73-0643-4DC5-ABAF-6FEB4F03A078}"/>
    <dgm:cxn modelId="{9B39C27E-77A1-4266-A152-78FD7B8A3163}" srcId="{1236EF55-7745-4149-8C09-E195C0150AE1}" destId="{9693C4BB-7B39-405A-8F84-7C0B1621A4C7}" srcOrd="0" destOrd="0" parTransId="{9904E90B-515E-4775-A6F7-6E6E6751FC4B}" sibTransId="{58FB71AC-6D4E-4EA3-90C5-7051F7B16B50}"/>
    <dgm:cxn modelId="{EF719571-DEA6-4124-88B8-1E2EECDA7E6F}" type="presOf" srcId="{F5F02841-AD56-4C4A-B713-1508CFB22EBC}" destId="{D9CCE42A-64A0-48C3-B2D1-F5283CFBF38C}" srcOrd="0" destOrd="0" presId="urn:microsoft.com/office/officeart/2005/8/layout/vList5"/>
    <dgm:cxn modelId="{49E97AF9-2DEE-40C0-AACC-A077596B8FC3}" type="presOf" srcId="{02695653-482E-41E8-9C94-76889E02FB5C}" destId="{6A34D03C-168F-4159-B08A-B2E7391F28B2}" srcOrd="0" destOrd="1" presId="urn:microsoft.com/office/officeart/2005/8/layout/vList5"/>
    <dgm:cxn modelId="{A56A9EAA-B953-4112-9D60-B9F694A133B5}" type="presOf" srcId="{A9D9446B-1C55-4FFF-9D16-9FCA1989B5FE}" destId="{9E5D0465-274E-4538-9FFF-C71BC506F0AE}" srcOrd="0" destOrd="0" presId="urn:microsoft.com/office/officeart/2005/8/layout/vList5"/>
    <dgm:cxn modelId="{7FA563ED-B36D-4525-A729-9627EACC2320}" srcId="{ECBABDA4-FD2D-4C55-B9A4-4E4C4C635586}" destId="{A9D9446B-1C55-4FFF-9D16-9FCA1989B5FE}" srcOrd="0" destOrd="0" parTransId="{3A256469-9B0B-48C5-A216-720607B23745}" sibTransId="{F757D65A-5DFA-41B5-856F-48C40E7ADED7}"/>
    <dgm:cxn modelId="{6C17AE2B-FBC7-4D5C-9C09-859559406EB7}" type="presOf" srcId="{0C4E80E5-B41F-4B1D-B266-1D3349DCE491}" destId="{BBE58427-00E4-46F7-B7D6-F19FB98CDD7C}" srcOrd="0" destOrd="0" presId="urn:microsoft.com/office/officeart/2005/8/layout/vList5"/>
    <dgm:cxn modelId="{590F8D85-59D5-49EE-9F26-35CD5FC83162}" type="presOf" srcId="{99C9D6A5-409E-4B16-BE0C-8349E2520FF7}" destId="{36A35189-6708-4230-AA24-F5802DFBF241}" srcOrd="0" destOrd="0" presId="urn:microsoft.com/office/officeart/2005/8/layout/vList5"/>
    <dgm:cxn modelId="{A47565C8-09FA-4D9D-9A41-9D05FC971C3C}" type="presOf" srcId="{1DF82EF8-6AB1-42BF-A65A-1A7D50170E1C}" destId="{391DA13F-F527-46A7-91C2-BF0DAA5ACC96}" srcOrd="0" destOrd="0" presId="urn:microsoft.com/office/officeart/2005/8/layout/vList5"/>
    <dgm:cxn modelId="{E97C978C-053E-4FED-9290-48463C4F15B0}" type="presOf" srcId="{D9FA15D0-959A-44CC-A1E6-5748D6AB4C7D}" destId="{3094AB78-A501-4D4A-A9A7-C2F31C2EDB6C}" srcOrd="0" destOrd="0" presId="urn:microsoft.com/office/officeart/2005/8/layout/vList5"/>
    <dgm:cxn modelId="{24289827-843B-4D09-A8B0-437C963DBD3E}" srcId="{1236EF55-7745-4149-8C09-E195C0150AE1}" destId="{02695653-482E-41E8-9C94-76889E02FB5C}" srcOrd="1" destOrd="0" parTransId="{8268AC5D-8422-4347-9330-DC0B289D0B08}" sibTransId="{0162414C-60E0-4AB0-9B9F-68161DB38F0E}"/>
    <dgm:cxn modelId="{BCDE9529-BA26-4C0C-AA74-D4969941C2EF}" srcId="{7D3D3FBA-B549-429C-A593-FDC94D77FC4A}" destId="{0C4E80E5-B41F-4B1D-B266-1D3349DCE491}" srcOrd="0" destOrd="0" parTransId="{F3326AE5-7C54-4FB6-97C0-3AAAAA8B93C4}" sibTransId="{2D6420D0-9D32-43F8-AD02-51148D84C576}"/>
    <dgm:cxn modelId="{A09C552C-1CB0-4C0A-B0B8-9CA3515EEF9C}" srcId="{46B20693-F179-4A6F-B945-1AD7B02E5294}" destId="{9AF11197-9F1E-4AFC-95DB-544AE1E5A8B0}" srcOrd="0" destOrd="0" parTransId="{47570D23-6AA9-4C44-AAD0-6E59A5A40721}" sibTransId="{AF9ADCE2-DC05-4511-8273-5CA5EBF5EEBB}"/>
    <dgm:cxn modelId="{3EBCE1BA-3AFD-4C58-A5E7-40B854DCCADB}" srcId="{B41CA2DD-F9A8-4C47-8120-1A52FF6FE43E}" destId="{AB1D844F-779B-4662-8B46-56C36158C503}" srcOrd="0" destOrd="0" parTransId="{31489A35-6250-442D-A510-F992DC7BB068}" sibTransId="{CE3651EA-1DFB-48AB-BA2C-276DF8C67DAF}"/>
    <dgm:cxn modelId="{F30704D7-60F4-46C2-8F49-93E37B47FF82}" type="presOf" srcId="{B41CA2DD-F9A8-4C47-8120-1A52FF6FE43E}" destId="{7751EAF2-77DE-4327-9225-16D6AA78B6A4}" srcOrd="0" destOrd="0" presId="urn:microsoft.com/office/officeart/2005/8/layout/vList5"/>
    <dgm:cxn modelId="{9DD7062A-30F0-4557-9941-26A1E225F3DC}" type="presOf" srcId="{9AF11197-9F1E-4AFC-95DB-544AE1E5A8B0}" destId="{C540BDE9-E9D2-4085-A178-014B54B3B046}" srcOrd="0" destOrd="0" presId="urn:microsoft.com/office/officeart/2005/8/layout/vList5"/>
    <dgm:cxn modelId="{DD23A736-FCA7-4265-9FC0-BCB376B5DA63}" type="presOf" srcId="{46B20693-F179-4A6F-B945-1AD7B02E5294}" destId="{9B978EC5-066A-43AE-B072-EA5E3A42C472}" srcOrd="0" destOrd="0" presId="urn:microsoft.com/office/officeart/2005/8/layout/vList5"/>
    <dgm:cxn modelId="{6CFFB3C4-9785-4FC9-B484-9A674A5B483F}" type="presOf" srcId="{ECBABDA4-FD2D-4C55-B9A4-4E4C4C635586}" destId="{E934E43B-D07D-473E-ADE0-1A18D9D331C4}" srcOrd="0" destOrd="0" presId="urn:microsoft.com/office/officeart/2005/8/layout/vList5"/>
    <dgm:cxn modelId="{C55CBC9C-B313-418E-8B6F-8026224E39CB}" srcId="{F5F02841-AD56-4C4A-B713-1508CFB22EBC}" destId="{1DF82EF8-6AB1-42BF-A65A-1A7D50170E1C}" srcOrd="0" destOrd="0" parTransId="{0B05D9CF-B473-45CE-87A2-7847CB6FDA0D}" sibTransId="{A964044A-482F-4999-B7C7-7A2026F4EE9F}"/>
    <dgm:cxn modelId="{6DFF4E07-6D13-4C61-8C9C-B87393F38496}" type="presOf" srcId="{2019D40A-07C1-4B06-938B-CB572862916F}" destId="{E61B0576-A930-41AB-8EE4-6C2546273514}" srcOrd="0" destOrd="0" presId="urn:microsoft.com/office/officeart/2005/8/layout/vList5"/>
    <dgm:cxn modelId="{2A74EAE5-D4C1-49E1-AF61-C2E06FFAF244}" srcId="{C0452813-838B-471D-BDBF-E6C8C6EAEB61}" destId="{BBC54AF9-E501-444B-A4DF-E996CEB8C61B}" srcOrd="0" destOrd="0" parTransId="{E7E6C93D-B249-4FBB-83EC-A9282D0851E3}" sibTransId="{F6C0E69A-4450-4FDE-BBE6-DF8B5A1F42D2}"/>
    <dgm:cxn modelId="{5DDF9A14-D893-4CAC-A572-9782B61C099D}" srcId="{7D3D3FBA-B549-429C-A593-FDC94D77FC4A}" destId="{B41CA2DD-F9A8-4C47-8120-1A52FF6FE43E}" srcOrd="4" destOrd="0" parTransId="{0D49AAFB-86DB-4739-9ABC-A1CD17287BEF}" sibTransId="{CFDE12D0-DDA2-4633-8A9D-1BE0046B027A}"/>
    <dgm:cxn modelId="{1E6AEFB9-6FE1-4F9A-B4B8-7059EA95A6B5}" type="presOf" srcId="{1236EF55-7745-4149-8C09-E195C0150AE1}" destId="{D4AA5C92-1BC0-4CCD-8A32-4AF01918E5D7}" srcOrd="0" destOrd="0" presId="urn:microsoft.com/office/officeart/2005/8/layout/vList5"/>
    <dgm:cxn modelId="{77E2A03E-DBA8-46DF-BB48-71A453AFA9C9}" type="presOf" srcId="{3DE4BCDE-5D49-43BF-A865-2CB3D1C8D090}" destId="{391DA13F-F527-46A7-91C2-BF0DAA5ACC96}" srcOrd="0" destOrd="1" presId="urn:microsoft.com/office/officeart/2005/8/layout/vList5"/>
    <dgm:cxn modelId="{2E988A67-8E9B-4408-8B64-EDE3E46A68BE}" type="presOf" srcId="{AB1D844F-779B-4662-8B46-56C36158C503}" destId="{E017B991-551D-4778-B750-03DD0F07FDA0}" srcOrd="0" destOrd="0" presId="urn:microsoft.com/office/officeart/2005/8/layout/vList5"/>
    <dgm:cxn modelId="{D5EC106E-AA03-448F-B0B9-267783479F11}" type="presOf" srcId="{7D3D3FBA-B549-429C-A593-FDC94D77FC4A}" destId="{7C36E394-A08A-42EB-9F50-EDE62253B0B2}" srcOrd="0" destOrd="0" presId="urn:microsoft.com/office/officeart/2005/8/layout/vList5"/>
    <dgm:cxn modelId="{BB01EC3B-D4A7-4963-A5DF-5D20BDED0BF7}" srcId="{7D3D3FBA-B549-429C-A593-FDC94D77FC4A}" destId="{C0452813-838B-471D-BDBF-E6C8C6EAEB61}" srcOrd="6" destOrd="0" parTransId="{BD1AB800-8038-408F-9870-282446AFCCA2}" sibTransId="{BB1563FD-1792-48BC-BF13-D5CBCE5CC5C7}"/>
    <dgm:cxn modelId="{860A6761-48E6-409B-B54A-12D4F00EF67C}" srcId="{7D3D3FBA-B549-429C-A593-FDC94D77FC4A}" destId="{ECBABDA4-FD2D-4C55-B9A4-4E4C4C635586}" srcOrd="3" destOrd="0" parTransId="{5DE5FA56-E568-40FE-B80C-62784F4282B3}" sibTransId="{053AB788-C97A-424F-928B-6FF8E447E2D9}"/>
    <dgm:cxn modelId="{0346EBA6-F3C4-4CFD-BF8F-E0786B87ED92}" srcId="{7D3D3FBA-B549-429C-A593-FDC94D77FC4A}" destId="{F5F02841-AD56-4C4A-B713-1508CFB22EBC}" srcOrd="2" destOrd="0" parTransId="{A9A4C71F-BFE8-477B-95B0-5F532A1B7B10}" sibTransId="{002544D2-B96E-46D4-8F0B-D7D81738648A}"/>
    <dgm:cxn modelId="{16F93CCE-C7FD-49E9-A0B1-3E6F2C341411}" srcId="{7D3D3FBA-B549-429C-A593-FDC94D77FC4A}" destId="{46B20693-F179-4A6F-B945-1AD7B02E5294}" srcOrd="7" destOrd="0" parTransId="{E13BD98A-7A5D-42BE-9D31-2C4C5D7569FB}" sibTransId="{E08C2DD0-5D3A-40DB-B476-721402C1E4D9}"/>
    <dgm:cxn modelId="{5092A7FF-A07C-4E74-807F-18441DA4264B}" type="presParOf" srcId="{7C36E394-A08A-42EB-9F50-EDE62253B0B2}" destId="{FC397285-06BA-491C-8381-9D05CD383C18}" srcOrd="0" destOrd="0" presId="urn:microsoft.com/office/officeart/2005/8/layout/vList5"/>
    <dgm:cxn modelId="{EFB6F1B9-9322-45E0-AF7F-8654315919FA}" type="presParOf" srcId="{FC397285-06BA-491C-8381-9D05CD383C18}" destId="{BBE58427-00E4-46F7-B7D6-F19FB98CDD7C}" srcOrd="0" destOrd="0" presId="urn:microsoft.com/office/officeart/2005/8/layout/vList5"/>
    <dgm:cxn modelId="{ACB2ADAE-663E-49E7-A274-AC59317E53FF}" type="presParOf" srcId="{FC397285-06BA-491C-8381-9D05CD383C18}" destId="{E61B0576-A930-41AB-8EE4-6C2546273514}" srcOrd="1" destOrd="0" presId="urn:microsoft.com/office/officeart/2005/8/layout/vList5"/>
    <dgm:cxn modelId="{406B5B94-9D5A-48E2-9F06-A20A7A7953D3}" type="presParOf" srcId="{7C36E394-A08A-42EB-9F50-EDE62253B0B2}" destId="{AC11E35D-6BF1-48AC-B7EA-0B95439E9847}" srcOrd="1" destOrd="0" presId="urn:microsoft.com/office/officeart/2005/8/layout/vList5"/>
    <dgm:cxn modelId="{E88BD513-93C5-4A9E-8A03-B9C68BD44FF3}" type="presParOf" srcId="{7C36E394-A08A-42EB-9F50-EDE62253B0B2}" destId="{9ED0D883-887A-4DBA-ACF3-7A370B78A010}" srcOrd="2" destOrd="0" presId="urn:microsoft.com/office/officeart/2005/8/layout/vList5"/>
    <dgm:cxn modelId="{A48C4AB3-80DE-460B-8598-983E83C133E5}" type="presParOf" srcId="{9ED0D883-887A-4DBA-ACF3-7A370B78A010}" destId="{D4AA5C92-1BC0-4CCD-8A32-4AF01918E5D7}" srcOrd="0" destOrd="0" presId="urn:microsoft.com/office/officeart/2005/8/layout/vList5"/>
    <dgm:cxn modelId="{46DD930D-9FC8-4F98-80AE-DE38D0D216B1}" type="presParOf" srcId="{9ED0D883-887A-4DBA-ACF3-7A370B78A010}" destId="{6A34D03C-168F-4159-B08A-B2E7391F28B2}" srcOrd="1" destOrd="0" presId="urn:microsoft.com/office/officeart/2005/8/layout/vList5"/>
    <dgm:cxn modelId="{31423B8C-A42B-45DB-8EC8-B2D402AC26A6}" type="presParOf" srcId="{7C36E394-A08A-42EB-9F50-EDE62253B0B2}" destId="{8A6FE0B3-769F-4A2F-8496-140027A92027}" srcOrd="3" destOrd="0" presId="urn:microsoft.com/office/officeart/2005/8/layout/vList5"/>
    <dgm:cxn modelId="{73DB80BA-E77A-400B-922F-EC73CD56C8D3}" type="presParOf" srcId="{7C36E394-A08A-42EB-9F50-EDE62253B0B2}" destId="{F35C7F40-63BF-4F44-AF1F-CE4642E6F1CC}" srcOrd="4" destOrd="0" presId="urn:microsoft.com/office/officeart/2005/8/layout/vList5"/>
    <dgm:cxn modelId="{FDE7F85E-812E-4753-AAA7-111F7BC5A8A1}" type="presParOf" srcId="{F35C7F40-63BF-4F44-AF1F-CE4642E6F1CC}" destId="{D9CCE42A-64A0-48C3-B2D1-F5283CFBF38C}" srcOrd="0" destOrd="0" presId="urn:microsoft.com/office/officeart/2005/8/layout/vList5"/>
    <dgm:cxn modelId="{4C86AB9C-BDA9-4BD1-B81B-0402314F0C4F}" type="presParOf" srcId="{F35C7F40-63BF-4F44-AF1F-CE4642E6F1CC}" destId="{391DA13F-F527-46A7-91C2-BF0DAA5ACC96}" srcOrd="1" destOrd="0" presId="urn:microsoft.com/office/officeart/2005/8/layout/vList5"/>
    <dgm:cxn modelId="{5AA76C60-6968-45B7-85B2-649A7000F82C}" type="presParOf" srcId="{7C36E394-A08A-42EB-9F50-EDE62253B0B2}" destId="{322796BF-5782-4642-8960-B4DD63240EBA}" srcOrd="5" destOrd="0" presId="urn:microsoft.com/office/officeart/2005/8/layout/vList5"/>
    <dgm:cxn modelId="{B02785A9-9A58-413D-BF2E-48B829D0C96E}" type="presParOf" srcId="{7C36E394-A08A-42EB-9F50-EDE62253B0B2}" destId="{AEBD3BB7-AF27-4A6E-92DF-16293756ADEE}" srcOrd="6" destOrd="0" presId="urn:microsoft.com/office/officeart/2005/8/layout/vList5"/>
    <dgm:cxn modelId="{2330C15D-5A51-42A2-90EE-6A64AB0B6D98}" type="presParOf" srcId="{AEBD3BB7-AF27-4A6E-92DF-16293756ADEE}" destId="{E934E43B-D07D-473E-ADE0-1A18D9D331C4}" srcOrd="0" destOrd="0" presId="urn:microsoft.com/office/officeart/2005/8/layout/vList5"/>
    <dgm:cxn modelId="{4C152164-EC18-4EEE-93A7-F686F2A25BD3}" type="presParOf" srcId="{AEBD3BB7-AF27-4A6E-92DF-16293756ADEE}" destId="{9E5D0465-274E-4538-9FFF-C71BC506F0AE}" srcOrd="1" destOrd="0" presId="urn:microsoft.com/office/officeart/2005/8/layout/vList5"/>
    <dgm:cxn modelId="{370E78A0-CE0D-4584-B5F6-2A786489B4A8}" type="presParOf" srcId="{7C36E394-A08A-42EB-9F50-EDE62253B0B2}" destId="{15864A2A-23EA-4B2C-8A4C-F0E828B90193}" srcOrd="7" destOrd="0" presId="urn:microsoft.com/office/officeart/2005/8/layout/vList5"/>
    <dgm:cxn modelId="{D4D786C3-94C0-485B-9502-7135AF91521B}" type="presParOf" srcId="{7C36E394-A08A-42EB-9F50-EDE62253B0B2}" destId="{1EDD1A6E-8E50-4CA2-9447-38EDCE9FD6D6}" srcOrd="8" destOrd="0" presId="urn:microsoft.com/office/officeart/2005/8/layout/vList5"/>
    <dgm:cxn modelId="{34EF926D-A395-49CC-8DC9-7C05F76AD3C3}" type="presParOf" srcId="{1EDD1A6E-8E50-4CA2-9447-38EDCE9FD6D6}" destId="{7751EAF2-77DE-4327-9225-16D6AA78B6A4}" srcOrd="0" destOrd="0" presId="urn:microsoft.com/office/officeart/2005/8/layout/vList5"/>
    <dgm:cxn modelId="{A616238F-4AC0-4C2F-B731-F19104FBD440}" type="presParOf" srcId="{1EDD1A6E-8E50-4CA2-9447-38EDCE9FD6D6}" destId="{E017B991-551D-4778-B750-03DD0F07FDA0}" srcOrd="1" destOrd="0" presId="urn:microsoft.com/office/officeart/2005/8/layout/vList5"/>
    <dgm:cxn modelId="{37403FF5-2EEA-4A91-B00C-034FF16C336C}" type="presParOf" srcId="{7C36E394-A08A-42EB-9F50-EDE62253B0B2}" destId="{47B41A26-F69E-4E0B-B3A9-6D5184D545F5}" srcOrd="9" destOrd="0" presId="urn:microsoft.com/office/officeart/2005/8/layout/vList5"/>
    <dgm:cxn modelId="{35C3AEDD-DC8F-4FBF-8F5B-478F8C9731C8}" type="presParOf" srcId="{7C36E394-A08A-42EB-9F50-EDE62253B0B2}" destId="{8C11A991-3737-40D7-A0A1-4F104264962C}" srcOrd="10" destOrd="0" presId="urn:microsoft.com/office/officeart/2005/8/layout/vList5"/>
    <dgm:cxn modelId="{F3E4B3BF-99FE-4B31-95DD-E98964D18190}" type="presParOf" srcId="{8C11A991-3737-40D7-A0A1-4F104264962C}" destId="{3094AB78-A501-4D4A-A9A7-C2F31C2EDB6C}" srcOrd="0" destOrd="0" presId="urn:microsoft.com/office/officeart/2005/8/layout/vList5"/>
    <dgm:cxn modelId="{825A4ADC-3248-47A3-88D3-1526424F0683}" type="presParOf" srcId="{8C11A991-3737-40D7-A0A1-4F104264962C}" destId="{36A35189-6708-4230-AA24-F5802DFBF241}" srcOrd="1" destOrd="0" presId="urn:microsoft.com/office/officeart/2005/8/layout/vList5"/>
    <dgm:cxn modelId="{F5308E25-BF91-4D68-B683-84A1F2A81638}" type="presParOf" srcId="{7C36E394-A08A-42EB-9F50-EDE62253B0B2}" destId="{F9E3DF00-9485-4F59-B2E9-35EB6D9E96A1}" srcOrd="11" destOrd="0" presId="urn:microsoft.com/office/officeart/2005/8/layout/vList5"/>
    <dgm:cxn modelId="{F09638D6-3417-4370-9831-83D5C1E75EAE}" type="presParOf" srcId="{7C36E394-A08A-42EB-9F50-EDE62253B0B2}" destId="{E343F19F-2295-443D-BDB5-D26E68D22CE6}" srcOrd="12" destOrd="0" presId="urn:microsoft.com/office/officeart/2005/8/layout/vList5"/>
    <dgm:cxn modelId="{700A4D4F-9AB8-47DF-BA64-132DD343A487}" type="presParOf" srcId="{E343F19F-2295-443D-BDB5-D26E68D22CE6}" destId="{D02F8B5E-EE05-4561-8B97-610773B52347}" srcOrd="0" destOrd="0" presId="urn:microsoft.com/office/officeart/2005/8/layout/vList5"/>
    <dgm:cxn modelId="{E4155AFE-6C8E-4D75-8F8D-AFFD5A47B838}" type="presParOf" srcId="{E343F19F-2295-443D-BDB5-D26E68D22CE6}" destId="{8C278619-BB15-4DC0-B4C8-BB16D7547342}" srcOrd="1" destOrd="0" presId="urn:microsoft.com/office/officeart/2005/8/layout/vList5"/>
    <dgm:cxn modelId="{3F969902-0B45-4C82-B942-9143A0CE7BBD}" type="presParOf" srcId="{7C36E394-A08A-42EB-9F50-EDE62253B0B2}" destId="{5B7A8BCD-5C4F-4036-A661-15898A7F11FD}" srcOrd="13" destOrd="0" presId="urn:microsoft.com/office/officeart/2005/8/layout/vList5"/>
    <dgm:cxn modelId="{1291DA8D-1BAC-4E28-A3B0-51C233DDC542}" type="presParOf" srcId="{7C36E394-A08A-42EB-9F50-EDE62253B0B2}" destId="{623B8F1A-C9B5-4D18-8E03-0DF4F92D0FC0}" srcOrd="14" destOrd="0" presId="urn:microsoft.com/office/officeart/2005/8/layout/vList5"/>
    <dgm:cxn modelId="{4E43802B-7139-421D-A8A6-29E94D2F0D97}" type="presParOf" srcId="{623B8F1A-C9B5-4D18-8E03-0DF4F92D0FC0}" destId="{9B978EC5-066A-43AE-B072-EA5E3A42C472}" srcOrd="0" destOrd="0" presId="urn:microsoft.com/office/officeart/2005/8/layout/vList5"/>
    <dgm:cxn modelId="{C5970976-87A3-4746-954A-EF6D7D3938E6}" type="presParOf" srcId="{623B8F1A-C9B5-4D18-8E03-0DF4F92D0FC0}" destId="{C540BDE9-E9D2-4085-A178-014B54B3B04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9.xml><?xml version="1.0" encoding="utf-8"?>
<dgm:dataModel xmlns:dgm="http://schemas.openxmlformats.org/drawingml/2006/diagram" xmlns:a="http://schemas.openxmlformats.org/drawingml/2006/main">
  <dgm:ptLst>
    <dgm:pt modelId="{D1783D7A-0234-4C6B-A2CA-30230E5FBDE5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2D28D4D-96EC-4250-B5D5-61E826E708E8}">
      <dgm:prSet/>
      <dgm:spPr/>
      <dgm:t>
        <a:bodyPr/>
        <a:lstStyle/>
        <a:p>
          <a:pPr rtl="0"/>
          <a:r>
            <a:rPr lang="it-IT" b="1" smtClean="0"/>
            <a:t>Documenti principali:</a:t>
          </a:r>
          <a:endParaRPr lang="it-IT"/>
        </a:p>
      </dgm:t>
    </dgm:pt>
    <dgm:pt modelId="{43F32A22-1D68-4282-99B7-AFF60E9B25C6}" type="parTrans" cxnId="{B89F0E2D-D0A2-4CCB-9569-F2FF54BF066E}">
      <dgm:prSet/>
      <dgm:spPr/>
      <dgm:t>
        <a:bodyPr/>
        <a:lstStyle/>
        <a:p>
          <a:endParaRPr lang="it-IT"/>
        </a:p>
      </dgm:t>
    </dgm:pt>
    <dgm:pt modelId="{3267A073-7555-49F0-B872-955CD36FCDA6}" type="sibTrans" cxnId="{B89F0E2D-D0A2-4CCB-9569-F2FF54BF066E}">
      <dgm:prSet/>
      <dgm:spPr/>
      <dgm:t>
        <a:bodyPr/>
        <a:lstStyle/>
        <a:p>
          <a:endParaRPr lang="it-IT"/>
        </a:p>
      </dgm:t>
    </dgm:pt>
    <dgm:pt modelId="{FE1FE374-DEFE-4B04-B9F9-B511A4E8FC21}" type="pres">
      <dgm:prSet presAssocID="{D1783D7A-0234-4C6B-A2CA-30230E5FBDE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8846F434-8149-47F5-8076-DB80168AF81E}" type="pres">
      <dgm:prSet presAssocID="{E2D28D4D-96EC-4250-B5D5-61E826E708E8}" presName="linNode" presStyleCnt="0"/>
      <dgm:spPr/>
    </dgm:pt>
    <dgm:pt modelId="{2055A1B9-8A4B-43DA-86EA-9B753AB964CE}" type="pres">
      <dgm:prSet presAssocID="{E2D28D4D-96EC-4250-B5D5-61E826E708E8}" presName="parentText" presStyleLbl="node1" presStyleIdx="0" presStyleCnt="1" custScaleX="262482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B89F0E2D-D0A2-4CCB-9569-F2FF54BF066E}" srcId="{D1783D7A-0234-4C6B-A2CA-30230E5FBDE5}" destId="{E2D28D4D-96EC-4250-B5D5-61E826E708E8}" srcOrd="0" destOrd="0" parTransId="{43F32A22-1D68-4282-99B7-AFF60E9B25C6}" sibTransId="{3267A073-7555-49F0-B872-955CD36FCDA6}"/>
    <dgm:cxn modelId="{46FDC417-3CDF-455C-823F-E5C6898DB5AE}" type="presOf" srcId="{E2D28D4D-96EC-4250-B5D5-61E826E708E8}" destId="{2055A1B9-8A4B-43DA-86EA-9B753AB964CE}" srcOrd="0" destOrd="0" presId="urn:microsoft.com/office/officeart/2005/8/layout/vList5"/>
    <dgm:cxn modelId="{56A5963C-3D45-45FC-8AF4-608D27372240}" type="presOf" srcId="{D1783D7A-0234-4C6B-A2CA-30230E5FBDE5}" destId="{FE1FE374-DEFE-4B04-B9F9-B511A4E8FC21}" srcOrd="0" destOrd="0" presId="urn:microsoft.com/office/officeart/2005/8/layout/vList5"/>
    <dgm:cxn modelId="{66180B6D-BE5C-4587-BF1A-CF54C389D275}" type="presParOf" srcId="{FE1FE374-DEFE-4B04-B9F9-B511A4E8FC21}" destId="{8846F434-8149-47F5-8076-DB80168AF81E}" srcOrd="0" destOrd="0" presId="urn:microsoft.com/office/officeart/2005/8/layout/vList5"/>
    <dgm:cxn modelId="{BF353A75-0CC1-478B-810B-2E2C01AC239A}" type="presParOf" srcId="{8846F434-8149-47F5-8076-DB80168AF81E}" destId="{2055A1B9-8A4B-43DA-86EA-9B753AB964C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D5A73BE-2B50-4E29-9913-8BD66F0560E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090213E-6F5D-4385-A3B1-2F5E1978412E}">
      <dgm:prSet custT="1"/>
      <dgm:spPr/>
      <dgm:t>
        <a:bodyPr/>
        <a:lstStyle/>
        <a:p>
          <a:pPr rtl="0"/>
          <a:r>
            <a:rPr lang="it-IT" sz="1600" dirty="0" smtClean="0"/>
            <a:t>L’Ufficio di direzione dei lavori è istituito dalla stazione appaltante in funzione della complessità dell’intervento. È composto da:</a:t>
          </a:r>
        </a:p>
      </dgm:t>
    </dgm:pt>
    <dgm:pt modelId="{AA343553-A178-43C2-AE43-8314A89959BC}" type="parTrans" cxnId="{0ED4620B-E73D-4CA9-BB3D-1188334B843C}">
      <dgm:prSet/>
      <dgm:spPr/>
      <dgm:t>
        <a:bodyPr/>
        <a:lstStyle/>
        <a:p>
          <a:endParaRPr lang="it-IT"/>
        </a:p>
      </dgm:t>
    </dgm:pt>
    <dgm:pt modelId="{5E17460B-2181-4D35-8046-42470E7948F7}" type="sibTrans" cxnId="{0ED4620B-E73D-4CA9-BB3D-1188334B843C}">
      <dgm:prSet/>
      <dgm:spPr/>
      <dgm:t>
        <a:bodyPr/>
        <a:lstStyle/>
        <a:p>
          <a:endParaRPr lang="it-IT"/>
        </a:p>
      </dgm:t>
    </dgm:pt>
    <dgm:pt modelId="{F786E28E-2335-4D8F-91CF-C72D13476F11}">
      <dgm:prSet custT="1"/>
      <dgm:spPr/>
      <dgm:t>
        <a:bodyPr/>
        <a:lstStyle/>
        <a:p>
          <a:pPr rtl="0"/>
          <a:r>
            <a:rPr lang="it-IT" sz="1600" dirty="0" smtClean="0"/>
            <a:t>Uno o più </a:t>
          </a:r>
          <a:r>
            <a:rPr lang="it-IT" sz="1600" b="1" dirty="0" smtClean="0"/>
            <a:t>direttori operativi</a:t>
          </a:r>
          <a:r>
            <a:rPr lang="it-IT" sz="1600" dirty="0" smtClean="0"/>
            <a:t>, responsabili di attività specifiche.</a:t>
          </a:r>
          <a:endParaRPr lang="it-IT" sz="1600" dirty="0"/>
        </a:p>
      </dgm:t>
    </dgm:pt>
    <dgm:pt modelId="{866497CC-4BDF-45DA-BB4B-5A38E0C840D9}" type="parTrans" cxnId="{75E6F89E-AA90-453B-9F4F-3727931E54C2}">
      <dgm:prSet/>
      <dgm:spPr/>
      <dgm:t>
        <a:bodyPr/>
        <a:lstStyle/>
        <a:p>
          <a:endParaRPr lang="it-IT"/>
        </a:p>
      </dgm:t>
    </dgm:pt>
    <dgm:pt modelId="{462E2DEB-8DC6-478B-93BA-94C752826DF3}" type="sibTrans" cxnId="{75E6F89E-AA90-453B-9F4F-3727931E54C2}">
      <dgm:prSet/>
      <dgm:spPr/>
      <dgm:t>
        <a:bodyPr/>
        <a:lstStyle/>
        <a:p>
          <a:endParaRPr lang="it-IT"/>
        </a:p>
      </dgm:t>
    </dgm:pt>
    <dgm:pt modelId="{ACCED22D-C9C4-45F6-848A-6C4ED7D07FB2}">
      <dgm:prSet custT="1"/>
      <dgm:spPr/>
      <dgm:t>
        <a:bodyPr/>
        <a:lstStyle/>
        <a:p>
          <a:pPr rtl="0"/>
          <a:r>
            <a:rPr lang="it-IT" sz="1600" b="1" dirty="0" smtClean="0"/>
            <a:t>Ispettori di cantiere</a:t>
          </a:r>
          <a:r>
            <a:rPr lang="it-IT" sz="1600" dirty="0" smtClean="0"/>
            <a:t>, per la sorveglianza e il controllo quotidiano dei lavori.</a:t>
          </a:r>
          <a:endParaRPr lang="it-IT" sz="1600" dirty="0"/>
        </a:p>
      </dgm:t>
    </dgm:pt>
    <dgm:pt modelId="{8DB19B41-7AC4-4C7F-9041-747C31BDC1E6}" type="parTrans" cxnId="{C3CC3E40-3F54-4017-914A-78BED6D688FC}">
      <dgm:prSet/>
      <dgm:spPr/>
      <dgm:t>
        <a:bodyPr/>
        <a:lstStyle/>
        <a:p>
          <a:endParaRPr lang="it-IT"/>
        </a:p>
      </dgm:t>
    </dgm:pt>
    <dgm:pt modelId="{501CC11C-D1CE-4FC6-990A-3F28B3E6FD19}" type="sibTrans" cxnId="{C3CC3E40-3F54-4017-914A-78BED6D688FC}">
      <dgm:prSet/>
      <dgm:spPr/>
      <dgm:t>
        <a:bodyPr/>
        <a:lstStyle/>
        <a:p>
          <a:endParaRPr lang="it-IT"/>
        </a:p>
      </dgm:t>
    </dgm:pt>
    <dgm:pt modelId="{438148EC-4668-4999-BA38-73C569D3530F}">
      <dgm:prSet custT="1"/>
      <dgm:spPr/>
      <dgm:t>
        <a:bodyPr/>
        <a:lstStyle/>
        <a:p>
          <a:pPr rtl="0"/>
          <a:r>
            <a:rPr lang="it-IT" sz="1600" dirty="0" smtClean="0"/>
            <a:t>Eventuali figure professionali competenti in </a:t>
          </a:r>
          <a:r>
            <a:rPr lang="it-IT" sz="1600" b="1" dirty="0" smtClean="0"/>
            <a:t>informatica</a:t>
          </a:r>
          <a:r>
            <a:rPr lang="it-IT" sz="1600" dirty="0" smtClean="0"/>
            <a:t>, se necessario.</a:t>
          </a:r>
          <a:endParaRPr lang="it-IT" sz="1600" dirty="0"/>
        </a:p>
      </dgm:t>
    </dgm:pt>
    <dgm:pt modelId="{54FFAF66-0E22-416E-A1A2-C54A7CECAF01}" type="parTrans" cxnId="{E55F033E-5BDE-4E13-A104-A8824FA12DC9}">
      <dgm:prSet/>
      <dgm:spPr/>
      <dgm:t>
        <a:bodyPr/>
        <a:lstStyle/>
        <a:p>
          <a:endParaRPr lang="it-IT"/>
        </a:p>
      </dgm:t>
    </dgm:pt>
    <dgm:pt modelId="{5DF25A0B-D192-457D-B973-A2EB377DC366}" type="sibTrans" cxnId="{E55F033E-5BDE-4E13-A104-A8824FA12DC9}">
      <dgm:prSet/>
      <dgm:spPr/>
      <dgm:t>
        <a:bodyPr/>
        <a:lstStyle/>
        <a:p>
          <a:endParaRPr lang="it-IT"/>
        </a:p>
      </dgm:t>
    </dgm:pt>
    <dgm:pt modelId="{C6E3E2BA-C8EC-4D0F-93EF-357B077CB98A}" type="pres">
      <dgm:prSet presAssocID="{7D5A73BE-2B50-4E29-9913-8BD66F0560E2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it-IT"/>
        </a:p>
      </dgm:t>
    </dgm:pt>
    <dgm:pt modelId="{CCD14E8C-86BA-4FE3-9E2F-1B36E9D14EBA}" type="pres">
      <dgm:prSet presAssocID="{F090213E-6F5D-4385-A3B1-2F5E1978412E}" presName="thickLine" presStyleLbl="alignNode1" presStyleIdx="0" presStyleCnt="4"/>
      <dgm:spPr/>
    </dgm:pt>
    <dgm:pt modelId="{C34CCFD2-5636-4B4C-910B-C0966D7718E3}" type="pres">
      <dgm:prSet presAssocID="{F090213E-6F5D-4385-A3B1-2F5E1978412E}" presName="horz1" presStyleCnt="0"/>
      <dgm:spPr/>
    </dgm:pt>
    <dgm:pt modelId="{33B36693-CB82-46F6-9A98-77C5DD00AC88}" type="pres">
      <dgm:prSet presAssocID="{F090213E-6F5D-4385-A3B1-2F5E1978412E}" presName="tx1" presStyleLbl="revTx" presStyleIdx="0" presStyleCnt="4"/>
      <dgm:spPr/>
      <dgm:t>
        <a:bodyPr/>
        <a:lstStyle/>
        <a:p>
          <a:endParaRPr lang="it-IT"/>
        </a:p>
      </dgm:t>
    </dgm:pt>
    <dgm:pt modelId="{838ED03F-459D-49CB-828E-3D83496A61C8}" type="pres">
      <dgm:prSet presAssocID="{F090213E-6F5D-4385-A3B1-2F5E1978412E}" presName="vert1" presStyleCnt="0"/>
      <dgm:spPr/>
    </dgm:pt>
    <dgm:pt modelId="{3C879418-7DAC-4C43-B448-85F5DE1C9754}" type="pres">
      <dgm:prSet presAssocID="{F786E28E-2335-4D8F-91CF-C72D13476F11}" presName="thickLine" presStyleLbl="alignNode1" presStyleIdx="1" presStyleCnt="4"/>
      <dgm:spPr/>
    </dgm:pt>
    <dgm:pt modelId="{7ABB73B9-9AB6-4281-99F2-F175C3A0F12C}" type="pres">
      <dgm:prSet presAssocID="{F786E28E-2335-4D8F-91CF-C72D13476F11}" presName="horz1" presStyleCnt="0"/>
      <dgm:spPr/>
    </dgm:pt>
    <dgm:pt modelId="{78F10AD8-1E92-46AD-AAA7-67B556322694}" type="pres">
      <dgm:prSet presAssocID="{F786E28E-2335-4D8F-91CF-C72D13476F11}" presName="tx1" presStyleLbl="revTx" presStyleIdx="1" presStyleCnt="4"/>
      <dgm:spPr/>
      <dgm:t>
        <a:bodyPr/>
        <a:lstStyle/>
        <a:p>
          <a:endParaRPr lang="it-IT"/>
        </a:p>
      </dgm:t>
    </dgm:pt>
    <dgm:pt modelId="{6E8AB362-210B-4BE5-B5ED-DF2D2AAFE4BD}" type="pres">
      <dgm:prSet presAssocID="{F786E28E-2335-4D8F-91CF-C72D13476F11}" presName="vert1" presStyleCnt="0"/>
      <dgm:spPr/>
    </dgm:pt>
    <dgm:pt modelId="{8D66CCC0-272D-44D3-87F9-B89ADED89008}" type="pres">
      <dgm:prSet presAssocID="{ACCED22D-C9C4-45F6-848A-6C4ED7D07FB2}" presName="thickLine" presStyleLbl="alignNode1" presStyleIdx="2" presStyleCnt="4"/>
      <dgm:spPr/>
    </dgm:pt>
    <dgm:pt modelId="{A3220000-9C97-4F7D-ACB3-A38BE30CB482}" type="pres">
      <dgm:prSet presAssocID="{ACCED22D-C9C4-45F6-848A-6C4ED7D07FB2}" presName="horz1" presStyleCnt="0"/>
      <dgm:spPr/>
    </dgm:pt>
    <dgm:pt modelId="{DAE9E1EE-86E5-40C4-BD61-31630E13365F}" type="pres">
      <dgm:prSet presAssocID="{ACCED22D-C9C4-45F6-848A-6C4ED7D07FB2}" presName="tx1" presStyleLbl="revTx" presStyleIdx="2" presStyleCnt="4"/>
      <dgm:spPr/>
      <dgm:t>
        <a:bodyPr/>
        <a:lstStyle/>
        <a:p>
          <a:endParaRPr lang="it-IT"/>
        </a:p>
      </dgm:t>
    </dgm:pt>
    <dgm:pt modelId="{9BEA13EB-D2E9-4041-B904-1C25001A3EA0}" type="pres">
      <dgm:prSet presAssocID="{ACCED22D-C9C4-45F6-848A-6C4ED7D07FB2}" presName="vert1" presStyleCnt="0"/>
      <dgm:spPr/>
    </dgm:pt>
    <dgm:pt modelId="{B520B26C-77EC-42DB-A40C-3A084BD44126}" type="pres">
      <dgm:prSet presAssocID="{438148EC-4668-4999-BA38-73C569D3530F}" presName="thickLine" presStyleLbl="alignNode1" presStyleIdx="3" presStyleCnt="4"/>
      <dgm:spPr/>
    </dgm:pt>
    <dgm:pt modelId="{2C0DF655-8C6C-48C9-9888-6D5048818F52}" type="pres">
      <dgm:prSet presAssocID="{438148EC-4668-4999-BA38-73C569D3530F}" presName="horz1" presStyleCnt="0"/>
      <dgm:spPr/>
    </dgm:pt>
    <dgm:pt modelId="{16A626C7-D76C-4FF9-90A7-A79222939110}" type="pres">
      <dgm:prSet presAssocID="{438148EC-4668-4999-BA38-73C569D3530F}" presName="tx1" presStyleLbl="revTx" presStyleIdx="3" presStyleCnt="4"/>
      <dgm:spPr/>
      <dgm:t>
        <a:bodyPr/>
        <a:lstStyle/>
        <a:p>
          <a:endParaRPr lang="it-IT"/>
        </a:p>
      </dgm:t>
    </dgm:pt>
    <dgm:pt modelId="{1FB8A7BF-0A40-4FDA-AC5A-A6FC42B2D395}" type="pres">
      <dgm:prSet presAssocID="{438148EC-4668-4999-BA38-73C569D3530F}" presName="vert1" presStyleCnt="0"/>
      <dgm:spPr/>
    </dgm:pt>
  </dgm:ptLst>
  <dgm:cxnLst>
    <dgm:cxn modelId="{E7C01F47-95AD-403D-B1F2-F4C00B3FBA35}" type="presOf" srcId="{ACCED22D-C9C4-45F6-848A-6C4ED7D07FB2}" destId="{DAE9E1EE-86E5-40C4-BD61-31630E13365F}" srcOrd="0" destOrd="0" presId="urn:microsoft.com/office/officeart/2008/layout/LinedList"/>
    <dgm:cxn modelId="{6303400A-9974-4270-A1DC-77651E26F227}" type="presOf" srcId="{438148EC-4668-4999-BA38-73C569D3530F}" destId="{16A626C7-D76C-4FF9-90A7-A79222939110}" srcOrd="0" destOrd="0" presId="urn:microsoft.com/office/officeart/2008/layout/LinedList"/>
    <dgm:cxn modelId="{C64788FC-B453-4488-AA3E-01B037F3679A}" type="presOf" srcId="{F786E28E-2335-4D8F-91CF-C72D13476F11}" destId="{78F10AD8-1E92-46AD-AAA7-67B556322694}" srcOrd="0" destOrd="0" presId="urn:microsoft.com/office/officeart/2008/layout/LinedList"/>
    <dgm:cxn modelId="{C3CC3E40-3F54-4017-914A-78BED6D688FC}" srcId="{7D5A73BE-2B50-4E29-9913-8BD66F0560E2}" destId="{ACCED22D-C9C4-45F6-848A-6C4ED7D07FB2}" srcOrd="2" destOrd="0" parTransId="{8DB19B41-7AC4-4C7F-9041-747C31BDC1E6}" sibTransId="{501CC11C-D1CE-4FC6-990A-3F28B3E6FD19}"/>
    <dgm:cxn modelId="{2B38D835-CC74-442B-871E-BE5191361BB6}" type="presOf" srcId="{F090213E-6F5D-4385-A3B1-2F5E1978412E}" destId="{33B36693-CB82-46F6-9A98-77C5DD00AC88}" srcOrd="0" destOrd="0" presId="urn:microsoft.com/office/officeart/2008/layout/LinedList"/>
    <dgm:cxn modelId="{736296CD-61D3-4636-9941-272FF325352B}" type="presOf" srcId="{7D5A73BE-2B50-4E29-9913-8BD66F0560E2}" destId="{C6E3E2BA-C8EC-4D0F-93EF-357B077CB98A}" srcOrd="0" destOrd="0" presId="urn:microsoft.com/office/officeart/2008/layout/LinedList"/>
    <dgm:cxn modelId="{E55F033E-5BDE-4E13-A104-A8824FA12DC9}" srcId="{7D5A73BE-2B50-4E29-9913-8BD66F0560E2}" destId="{438148EC-4668-4999-BA38-73C569D3530F}" srcOrd="3" destOrd="0" parTransId="{54FFAF66-0E22-416E-A1A2-C54A7CECAF01}" sibTransId="{5DF25A0B-D192-457D-B973-A2EB377DC366}"/>
    <dgm:cxn modelId="{75E6F89E-AA90-453B-9F4F-3727931E54C2}" srcId="{7D5A73BE-2B50-4E29-9913-8BD66F0560E2}" destId="{F786E28E-2335-4D8F-91CF-C72D13476F11}" srcOrd="1" destOrd="0" parTransId="{866497CC-4BDF-45DA-BB4B-5A38E0C840D9}" sibTransId="{462E2DEB-8DC6-478B-93BA-94C752826DF3}"/>
    <dgm:cxn modelId="{0ED4620B-E73D-4CA9-BB3D-1188334B843C}" srcId="{7D5A73BE-2B50-4E29-9913-8BD66F0560E2}" destId="{F090213E-6F5D-4385-A3B1-2F5E1978412E}" srcOrd="0" destOrd="0" parTransId="{AA343553-A178-43C2-AE43-8314A89959BC}" sibTransId="{5E17460B-2181-4D35-8046-42470E7948F7}"/>
    <dgm:cxn modelId="{78ABD7B4-3B75-4306-8E86-55AC02ECE7D9}" type="presParOf" srcId="{C6E3E2BA-C8EC-4D0F-93EF-357B077CB98A}" destId="{CCD14E8C-86BA-4FE3-9E2F-1B36E9D14EBA}" srcOrd="0" destOrd="0" presId="urn:microsoft.com/office/officeart/2008/layout/LinedList"/>
    <dgm:cxn modelId="{DF6544E7-F174-4F16-9528-E26230EB4E27}" type="presParOf" srcId="{C6E3E2BA-C8EC-4D0F-93EF-357B077CB98A}" destId="{C34CCFD2-5636-4B4C-910B-C0966D7718E3}" srcOrd="1" destOrd="0" presId="urn:microsoft.com/office/officeart/2008/layout/LinedList"/>
    <dgm:cxn modelId="{82FBE270-EADC-407D-B84D-27EB27F91235}" type="presParOf" srcId="{C34CCFD2-5636-4B4C-910B-C0966D7718E3}" destId="{33B36693-CB82-46F6-9A98-77C5DD00AC88}" srcOrd="0" destOrd="0" presId="urn:microsoft.com/office/officeart/2008/layout/LinedList"/>
    <dgm:cxn modelId="{E2032CBD-6C0F-4C48-A744-8BAE96F939F5}" type="presParOf" srcId="{C34CCFD2-5636-4B4C-910B-C0966D7718E3}" destId="{838ED03F-459D-49CB-828E-3D83496A61C8}" srcOrd="1" destOrd="0" presId="urn:microsoft.com/office/officeart/2008/layout/LinedList"/>
    <dgm:cxn modelId="{7BE22E84-522C-452F-82B2-E49CCE7FECB2}" type="presParOf" srcId="{C6E3E2BA-C8EC-4D0F-93EF-357B077CB98A}" destId="{3C879418-7DAC-4C43-B448-85F5DE1C9754}" srcOrd="2" destOrd="0" presId="urn:microsoft.com/office/officeart/2008/layout/LinedList"/>
    <dgm:cxn modelId="{6231C58C-B7EE-4446-B258-6414C79EEEA7}" type="presParOf" srcId="{C6E3E2BA-C8EC-4D0F-93EF-357B077CB98A}" destId="{7ABB73B9-9AB6-4281-99F2-F175C3A0F12C}" srcOrd="3" destOrd="0" presId="urn:microsoft.com/office/officeart/2008/layout/LinedList"/>
    <dgm:cxn modelId="{488121A1-5AB8-42F8-8263-2112A111CBB1}" type="presParOf" srcId="{7ABB73B9-9AB6-4281-99F2-F175C3A0F12C}" destId="{78F10AD8-1E92-46AD-AAA7-67B556322694}" srcOrd="0" destOrd="0" presId="urn:microsoft.com/office/officeart/2008/layout/LinedList"/>
    <dgm:cxn modelId="{7CD2D578-4044-4ACE-A219-720EE3C0D965}" type="presParOf" srcId="{7ABB73B9-9AB6-4281-99F2-F175C3A0F12C}" destId="{6E8AB362-210B-4BE5-B5ED-DF2D2AAFE4BD}" srcOrd="1" destOrd="0" presId="urn:microsoft.com/office/officeart/2008/layout/LinedList"/>
    <dgm:cxn modelId="{7D80A212-E911-4458-B28F-BA9402504FE8}" type="presParOf" srcId="{C6E3E2BA-C8EC-4D0F-93EF-357B077CB98A}" destId="{8D66CCC0-272D-44D3-87F9-B89ADED89008}" srcOrd="4" destOrd="0" presId="urn:microsoft.com/office/officeart/2008/layout/LinedList"/>
    <dgm:cxn modelId="{BCC41461-5378-45BF-82F3-8DA02A103E19}" type="presParOf" srcId="{C6E3E2BA-C8EC-4D0F-93EF-357B077CB98A}" destId="{A3220000-9C97-4F7D-ACB3-A38BE30CB482}" srcOrd="5" destOrd="0" presId="urn:microsoft.com/office/officeart/2008/layout/LinedList"/>
    <dgm:cxn modelId="{2BBCF0E7-F9CA-45BD-8BEF-CB4BD00E9CFC}" type="presParOf" srcId="{A3220000-9C97-4F7D-ACB3-A38BE30CB482}" destId="{DAE9E1EE-86E5-40C4-BD61-31630E13365F}" srcOrd="0" destOrd="0" presId="urn:microsoft.com/office/officeart/2008/layout/LinedList"/>
    <dgm:cxn modelId="{AF3456AC-948B-4796-BCF3-05ECE5006AA5}" type="presParOf" srcId="{A3220000-9C97-4F7D-ACB3-A38BE30CB482}" destId="{9BEA13EB-D2E9-4041-B904-1C25001A3EA0}" srcOrd="1" destOrd="0" presId="urn:microsoft.com/office/officeart/2008/layout/LinedList"/>
    <dgm:cxn modelId="{29F8EC44-7F38-4F32-BA46-E7DE79B6418A}" type="presParOf" srcId="{C6E3E2BA-C8EC-4D0F-93EF-357B077CB98A}" destId="{B520B26C-77EC-42DB-A40C-3A084BD44126}" srcOrd="6" destOrd="0" presId="urn:microsoft.com/office/officeart/2008/layout/LinedList"/>
    <dgm:cxn modelId="{02D8E554-797A-48C1-8DF9-DB6F309CFBC8}" type="presParOf" srcId="{C6E3E2BA-C8EC-4D0F-93EF-357B077CB98A}" destId="{2C0DF655-8C6C-48C9-9888-6D5048818F52}" srcOrd="7" destOrd="0" presId="urn:microsoft.com/office/officeart/2008/layout/LinedList"/>
    <dgm:cxn modelId="{3ECA38A4-7C70-4F35-AC13-D1010158D7DF}" type="presParOf" srcId="{2C0DF655-8C6C-48C9-9888-6D5048818F52}" destId="{16A626C7-D76C-4FF9-90A7-A79222939110}" srcOrd="0" destOrd="0" presId="urn:microsoft.com/office/officeart/2008/layout/LinedList"/>
    <dgm:cxn modelId="{A0EC8FCD-3314-4AE8-BB3E-93377216F428}" type="presParOf" srcId="{2C0DF655-8C6C-48C9-9888-6D5048818F52}" destId="{1FB8A7BF-0A40-4FDA-AC5A-A6FC42B2D3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0.xml><?xml version="1.0" encoding="utf-8"?>
<dgm:dataModel xmlns:dgm="http://schemas.openxmlformats.org/drawingml/2006/diagram" xmlns:a="http://schemas.openxmlformats.org/drawingml/2006/main">
  <dgm:ptLst>
    <dgm:pt modelId="{10063815-0FC9-4A6A-A80C-454932D86FC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2105F890-6362-48AC-AD93-D1E7CBCA4F11}">
      <dgm:prSet/>
      <dgm:spPr/>
      <dgm:t>
        <a:bodyPr/>
        <a:lstStyle/>
        <a:p>
          <a:pPr rtl="0"/>
          <a:r>
            <a:rPr lang="it-IT" dirty="0" smtClean="0"/>
            <a:t>Verbali di consegna e riconsegna dei lavori e mezzi d’opera.</a:t>
          </a:r>
          <a:endParaRPr lang="it-IT" dirty="0"/>
        </a:p>
      </dgm:t>
    </dgm:pt>
    <dgm:pt modelId="{3924290C-E7D4-4DA0-A79F-9DB0C6BF4047}" type="parTrans" cxnId="{6A5039FB-0A43-4D22-BC75-3D8410A3329A}">
      <dgm:prSet/>
      <dgm:spPr/>
      <dgm:t>
        <a:bodyPr/>
        <a:lstStyle/>
        <a:p>
          <a:endParaRPr lang="it-IT"/>
        </a:p>
      </dgm:t>
    </dgm:pt>
    <dgm:pt modelId="{CB4FD53A-CB11-44B5-9299-2F265C782236}" type="sibTrans" cxnId="{6A5039FB-0A43-4D22-BC75-3D8410A3329A}">
      <dgm:prSet/>
      <dgm:spPr/>
      <dgm:t>
        <a:bodyPr/>
        <a:lstStyle/>
        <a:p>
          <a:endParaRPr lang="it-IT"/>
        </a:p>
      </dgm:t>
    </dgm:pt>
    <dgm:pt modelId="{7BCD71CC-EBFD-4CE2-956F-3BA1660BD0FC}">
      <dgm:prSet/>
      <dgm:spPr/>
      <dgm:t>
        <a:bodyPr/>
        <a:lstStyle/>
        <a:p>
          <a:pPr rtl="0"/>
          <a:r>
            <a:rPr lang="it-IT" smtClean="0"/>
            <a:t>Perizie di variante e nuovi prezzi approvati.</a:t>
          </a:r>
          <a:endParaRPr lang="it-IT"/>
        </a:p>
      </dgm:t>
    </dgm:pt>
    <dgm:pt modelId="{5C45D5BA-9C72-4D03-85C3-B0861466E005}" type="parTrans" cxnId="{BE6B1CFF-9A26-4477-A523-D08AB64C5759}">
      <dgm:prSet/>
      <dgm:spPr/>
      <dgm:t>
        <a:bodyPr/>
        <a:lstStyle/>
        <a:p>
          <a:endParaRPr lang="it-IT"/>
        </a:p>
      </dgm:t>
    </dgm:pt>
    <dgm:pt modelId="{355CB2E5-8D44-4B62-A7E3-21460D786535}" type="sibTrans" cxnId="{BE6B1CFF-9A26-4477-A523-D08AB64C5759}">
      <dgm:prSet/>
      <dgm:spPr/>
      <dgm:t>
        <a:bodyPr/>
        <a:lstStyle/>
        <a:p>
          <a:endParaRPr lang="it-IT"/>
        </a:p>
      </dgm:t>
    </dgm:pt>
    <dgm:pt modelId="{DC1EFB64-DDAA-4315-A022-B9BB7478D700}">
      <dgm:prSet/>
      <dgm:spPr/>
      <dgm:t>
        <a:bodyPr/>
        <a:lstStyle/>
        <a:p>
          <a:pPr rtl="0"/>
          <a:r>
            <a:rPr lang="it-IT" smtClean="0"/>
            <a:t>Ordini di servizio e sintesi dei lavori, incluse riserve e accordi bonari.</a:t>
          </a:r>
          <a:endParaRPr lang="it-IT"/>
        </a:p>
      </dgm:t>
    </dgm:pt>
    <dgm:pt modelId="{134A37F1-4693-49B3-B021-37946FB03697}" type="parTrans" cxnId="{01AC6991-104C-49F7-9785-4B5CA28C6E19}">
      <dgm:prSet/>
      <dgm:spPr/>
      <dgm:t>
        <a:bodyPr/>
        <a:lstStyle/>
        <a:p>
          <a:endParaRPr lang="it-IT"/>
        </a:p>
      </dgm:t>
    </dgm:pt>
    <dgm:pt modelId="{466BAFF7-AFBB-4F6C-9D36-BA02B8A84152}" type="sibTrans" cxnId="{01AC6991-104C-49F7-9785-4B5CA28C6E19}">
      <dgm:prSet/>
      <dgm:spPr/>
      <dgm:t>
        <a:bodyPr/>
        <a:lstStyle/>
        <a:p>
          <a:endParaRPr lang="it-IT"/>
        </a:p>
      </dgm:t>
    </dgm:pt>
    <dgm:pt modelId="{97866A41-1AE3-44D5-B9EF-3E18D8CB1E45}">
      <dgm:prSet/>
      <dgm:spPr/>
      <dgm:t>
        <a:bodyPr/>
        <a:lstStyle/>
        <a:p>
          <a:pPr rtl="0"/>
          <a:r>
            <a:rPr lang="it-IT" smtClean="0"/>
            <a:t>Verbali di sospensione, ripresa dei lavori e certificato di ultimazione.</a:t>
          </a:r>
          <a:endParaRPr lang="it-IT"/>
        </a:p>
      </dgm:t>
    </dgm:pt>
    <dgm:pt modelId="{59416A4C-6758-4205-AEC8-1A458C373C0C}" type="parTrans" cxnId="{63B183EC-F31D-4928-8793-9AC99ACCCEC6}">
      <dgm:prSet/>
      <dgm:spPr/>
      <dgm:t>
        <a:bodyPr/>
        <a:lstStyle/>
        <a:p>
          <a:endParaRPr lang="it-IT"/>
        </a:p>
      </dgm:t>
    </dgm:pt>
    <dgm:pt modelId="{B0CDBCCB-4933-4056-B53E-65210FFDE118}" type="sibTrans" cxnId="{63B183EC-F31D-4928-8793-9AC99ACCCEC6}">
      <dgm:prSet/>
      <dgm:spPr/>
      <dgm:t>
        <a:bodyPr/>
        <a:lstStyle/>
        <a:p>
          <a:endParaRPr lang="it-IT"/>
        </a:p>
      </dgm:t>
    </dgm:pt>
    <dgm:pt modelId="{78BCCC2B-7FD2-42B9-AC78-02681847F098}">
      <dgm:prSet/>
      <dgm:spPr/>
      <dgm:t>
        <a:bodyPr/>
        <a:lstStyle/>
        <a:p>
          <a:pPr rtl="0"/>
          <a:r>
            <a:rPr lang="it-IT" smtClean="0"/>
            <a:t>Relazioni su eventuali sinistri e danni.</a:t>
          </a:r>
          <a:endParaRPr lang="it-IT"/>
        </a:p>
      </dgm:t>
    </dgm:pt>
    <dgm:pt modelId="{B6F48AD8-228E-4B00-857B-3669372E87F3}" type="parTrans" cxnId="{15F7566D-4153-4650-B48A-F62E0D224B59}">
      <dgm:prSet/>
      <dgm:spPr/>
      <dgm:t>
        <a:bodyPr/>
        <a:lstStyle/>
        <a:p>
          <a:endParaRPr lang="it-IT"/>
        </a:p>
      </dgm:t>
    </dgm:pt>
    <dgm:pt modelId="{73197FF8-99CF-4C5A-A897-8B52717193B1}" type="sibTrans" cxnId="{15F7566D-4153-4650-B48A-F62E0D224B59}">
      <dgm:prSet/>
      <dgm:spPr/>
      <dgm:t>
        <a:bodyPr/>
        <a:lstStyle/>
        <a:p>
          <a:endParaRPr lang="it-IT"/>
        </a:p>
      </dgm:t>
    </dgm:pt>
    <dgm:pt modelId="{582EAAF0-AA29-43E5-BDD3-17EDD6215C43}">
      <dgm:prSet/>
      <dgm:spPr/>
      <dgm:t>
        <a:bodyPr/>
        <a:lstStyle/>
        <a:p>
          <a:pPr rtl="0"/>
          <a:r>
            <a:rPr lang="it-IT" smtClean="0"/>
            <a:t>Atti contabili completi e ogni altro documento utile alla cronologia dell'esecuzione.</a:t>
          </a:r>
          <a:endParaRPr lang="it-IT"/>
        </a:p>
      </dgm:t>
    </dgm:pt>
    <dgm:pt modelId="{8F6B1B56-1415-48E9-801A-1D39BD8F54D6}" type="parTrans" cxnId="{77429F2A-01F3-4615-8B23-65B30CCA5E2A}">
      <dgm:prSet/>
      <dgm:spPr/>
      <dgm:t>
        <a:bodyPr/>
        <a:lstStyle/>
        <a:p>
          <a:endParaRPr lang="it-IT"/>
        </a:p>
      </dgm:t>
    </dgm:pt>
    <dgm:pt modelId="{62FED216-7066-4C8D-B5EA-6CED80C4DCF5}" type="sibTrans" cxnId="{77429F2A-01F3-4615-8B23-65B30CCA5E2A}">
      <dgm:prSet/>
      <dgm:spPr/>
      <dgm:t>
        <a:bodyPr/>
        <a:lstStyle/>
        <a:p>
          <a:endParaRPr lang="it-IT"/>
        </a:p>
      </dgm:t>
    </dgm:pt>
    <dgm:pt modelId="{E07F45CF-2C40-4FC8-B897-8361CE3C2A40}" type="pres">
      <dgm:prSet presAssocID="{10063815-0FC9-4A6A-A80C-454932D86FC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7778FBFE-E246-4201-A0F7-2A0AB81B6DEA}" type="pres">
      <dgm:prSet presAssocID="{2105F890-6362-48AC-AD93-D1E7CBCA4F11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0D209F3-C954-43D8-8410-54675D8538C5}" type="pres">
      <dgm:prSet presAssocID="{CB4FD53A-CB11-44B5-9299-2F265C782236}" presName="spacer" presStyleCnt="0"/>
      <dgm:spPr/>
    </dgm:pt>
    <dgm:pt modelId="{73CAA246-A94F-415A-9FF2-A8E1A149A47A}" type="pres">
      <dgm:prSet presAssocID="{7BCD71CC-EBFD-4CE2-956F-3BA1660BD0FC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2C2C69F-C59E-44FC-8CD9-87E06B326832}" type="pres">
      <dgm:prSet presAssocID="{355CB2E5-8D44-4B62-A7E3-21460D786535}" presName="spacer" presStyleCnt="0"/>
      <dgm:spPr/>
    </dgm:pt>
    <dgm:pt modelId="{DCD5FB41-E38D-483E-862B-AF6F60DCBFFC}" type="pres">
      <dgm:prSet presAssocID="{DC1EFB64-DDAA-4315-A022-B9BB7478D700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0732C1B-B314-4080-B027-8A9D2073C547}" type="pres">
      <dgm:prSet presAssocID="{466BAFF7-AFBB-4F6C-9D36-BA02B8A84152}" presName="spacer" presStyleCnt="0"/>
      <dgm:spPr/>
    </dgm:pt>
    <dgm:pt modelId="{5FBF690D-E5BF-4123-9853-7A613CBF77D4}" type="pres">
      <dgm:prSet presAssocID="{97866A41-1AE3-44D5-B9EF-3E18D8CB1E45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8537423-9620-4029-B0D6-D88C5A15A645}" type="pres">
      <dgm:prSet presAssocID="{B0CDBCCB-4933-4056-B53E-65210FFDE118}" presName="spacer" presStyleCnt="0"/>
      <dgm:spPr/>
    </dgm:pt>
    <dgm:pt modelId="{EFDF4605-FE0E-45D2-8B70-D84DEC38E1BF}" type="pres">
      <dgm:prSet presAssocID="{78BCCC2B-7FD2-42B9-AC78-02681847F098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B9F3301-7B63-4220-B9D5-CBEE0E1D8F0C}" type="pres">
      <dgm:prSet presAssocID="{73197FF8-99CF-4C5A-A897-8B52717193B1}" presName="spacer" presStyleCnt="0"/>
      <dgm:spPr/>
    </dgm:pt>
    <dgm:pt modelId="{AB198C6C-C7FF-4C20-B097-B89E5F5978C5}" type="pres">
      <dgm:prSet presAssocID="{582EAAF0-AA29-43E5-BDD3-17EDD6215C43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A17955F6-72E1-45FD-9B31-21201D7B2209}" type="presOf" srcId="{DC1EFB64-DDAA-4315-A022-B9BB7478D700}" destId="{DCD5FB41-E38D-483E-862B-AF6F60DCBFFC}" srcOrd="0" destOrd="0" presId="urn:microsoft.com/office/officeart/2005/8/layout/vList2"/>
    <dgm:cxn modelId="{57347EE5-F7D0-49C9-AD0D-078B72E070FC}" type="presOf" srcId="{582EAAF0-AA29-43E5-BDD3-17EDD6215C43}" destId="{AB198C6C-C7FF-4C20-B097-B89E5F5978C5}" srcOrd="0" destOrd="0" presId="urn:microsoft.com/office/officeart/2005/8/layout/vList2"/>
    <dgm:cxn modelId="{B749C2C0-ACCF-45DE-AD9E-D8D7C0337814}" type="presOf" srcId="{78BCCC2B-7FD2-42B9-AC78-02681847F098}" destId="{EFDF4605-FE0E-45D2-8B70-D84DEC38E1BF}" srcOrd="0" destOrd="0" presId="urn:microsoft.com/office/officeart/2005/8/layout/vList2"/>
    <dgm:cxn modelId="{BE6B1CFF-9A26-4477-A523-D08AB64C5759}" srcId="{10063815-0FC9-4A6A-A80C-454932D86FCA}" destId="{7BCD71CC-EBFD-4CE2-956F-3BA1660BD0FC}" srcOrd="1" destOrd="0" parTransId="{5C45D5BA-9C72-4D03-85C3-B0861466E005}" sibTransId="{355CB2E5-8D44-4B62-A7E3-21460D786535}"/>
    <dgm:cxn modelId="{01AC6991-104C-49F7-9785-4B5CA28C6E19}" srcId="{10063815-0FC9-4A6A-A80C-454932D86FCA}" destId="{DC1EFB64-DDAA-4315-A022-B9BB7478D700}" srcOrd="2" destOrd="0" parTransId="{134A37F1-4693-49B3-B021-37946FB03697}" sibTransId="{466BAFF7-AFBB-4F6C-9D36-BA02B8A84152}"/>
    <dgm:cxn modelId="{63B183EC-F31D-4928-8793-9AC99ACCCEC6}" srcId="{10063815-0FC9-4A6A-A80C-454932D86FCA}" destId="{97866A41-1AE3-44D5-B9EF-3E18D8CB1E45}" srcOrd="3" destOrd="0" parTransId="{59416A4C-6758-4205-AEC8-1A458C373C0C}" sibTransId="{B0CDBCCB-4933-4056-B53E-65210FFDE118}"/>
    <dgm:cxn modelId="{1F65BDCA-7A50-4BF7-BE78-B680786EAFFB}" type="presOf" srcId="{10063815-0FC9-4A6A-A80C-454932D86FCA}" destId="{E07F45CF-2C40-4FC8-B897-8361CE3C2A40}" srcOrd="0" destOrd="0" presId="urn:microsoft.com/office/officeart/2005/8/layout/vList2"/>
    <dgm:cxn modelId="{77429F2A-01F3-4615-8B23-65B30CCA5E2A}" srcId="{10063815-0FC9-4A6A-A80C-454932D86FCA}" destId="{582EAAF0-AA29-43E5-BDD3-17EDD6215C43}" srcOrd="5" destOrd="0" parTransId="{8F6B1B56-1415-48E9-801A-1D39BD8F54D6}" sibTransId="{62FED216-7066-4C8D-B5EA-6CED80C4DCF5}"/>
    <dgm:cxn modelId="{15F7566D-4153-4650-B48A-F62E0D224B59}" srcId="{10063815-0FC9-4A6A-A80C-454932D86FCA}" destId="{78BCCC2B-7FD2-42B9-AC78-02681847F098}" srcOrd="4" destOrd="0" parTransId="{B6F48AD8-228E-4B00-857B-3669372E87F3}" sibTransId="{73197FF8-99CF-4C5A-A897-8B52717193B1}"/>
    <dgm:cxn modelId="{A703E302-3709-4D33-83BA-B389A98740D6}" type="presOf" srcId="{97866A41-1AE3-44D5-B9EF-3E18D8CB1E45}" destId="{5FBF690D-E5BF-4123-9853-7A613CBF77D4}" srcOrd="0" destOrd="0" presId="urn:microsoft.com/office/officeart/2005/8/layout/vList2"/>
    <dgm:cxn modelId="{F86FD99F-4124-443E-BE1E-494A29E3EBC5}" type="presOf" srcId="{7BCD71CC-EBFD-4CE2-956F-3BA1660BD0FC}" destId="{73CAA246-A94F-415A-9FF2-A8E1A149A47A}" srcOrd="0" destOrd="0" presId="urn:microsoft.com/office/officeart/2005/8/layout/vList2"/>
    <dgm:cxn modelId="{E072DF8F-63FB-42D3-89E0-2B65C02446E8}" type="presOf" srcId="{2105F890-6362-48AC-AD93-D1E7CBCA4F11}" destId="{7778FBFE-E246-4201-A0F7-2A0AB81B6DEA}" srcOrd="0" destOrd="0" presId="urn:microsoft.com/office/officeart/2005/8/layout/vList2"/>
    <dgm:cxn modelId="{6A5039FB-0A43-4D22-BC75-3D8410A3329A}" srcId="{10063815-0FC9-4A6A-A80C-454932D86FCA}" destId="{2105F890-6362-48AC-AD93-D1E7CBCA4F11}" srcOrd="0" destOrd="0" parTransId="{3924290C-E7D4-4DA0-A79F-9DB0C6BF4047}" sibTransId="{CB4FD53A-CB11-44B5-9299-2F265C782236}"/>
    <dgm:cxn modelId="{B0C491A3-F51F-439F-BFF1-CF92F0FAFF47}" type="presParOf" srcId="{E07F45CF-2C40-4FC8-B897-8361CE3C2A40}" destId="{7778FBFE-E246-4201-A0F7-2A0AB81B6DEA}" srcOrd="0" destOrd="0" presId="urn:microsoft.com/office/officeart/2005/8/layout/vList2"/>
    <dgm:cxn modelId="{99DB316C-7EAE-4558-AA30-656BFC995D78}" type="presParOf" srcId="{E07F45CF-2C40-4FC8-B897-8361CE3C2A40}" destId="{30D209F3-C954-43D8-8410-54675D8538C5}" srcOrd="1" destOrd="0" presId="urn:microsoft.com/office/officeart/2005/8/layout/vList2"/>
    <dgm:cxn modelId="{37CF711C-AEDA-4B6D-A123-0456C4B4E51B}" type="presParOf" srcId="{E07F45CF-2C40-4FC8-B897-8361CE3C2A40}" destId="{73CAA246-A94F-415A-9FF2-A8E1A149A47A}" srcOrd="2" destOrd="0" presId="urn:microsoft.com/office/officeart/2005/8/layout/vList2"/>
    <dgm:cxn modelId="{C2054C71-3527-4BF5-8CAF-95968A7077A0}" type="presParOf" srcId="{E07F45CF-2C40-4FC8-B897-8361CE3C2A40}" destId="{42C2C69F-C59E-44FC-8CD9-87E06B326832}" srcOrd="3" destOrd="0" presId="urn:microsoft.com/office/officeart/2005/8/layout/vList2"/>
    <dgm:cxn modelId="{41667150-04C1-40E7-AAEC-4D5EC331D13E}" type="presParOf" srcId="{E07F45CF-2C40-4FC8-B897-8361CE3C2A40}" destId="{DCD5FB41-E38D-483E-862B-AF6F60DCBFFC}" srcOrd="4" destOrd="0" presId="urn:microsoft.com/office/officeart/2005/8/layout/vList2"/>
    <dgm:cxn modelId="{C200D3EC-225A-4F73-808A-D6DA8C3C6261}" type="presParOf" srcId="{E07F45CF-2C40-4FC8-B897-8361CE3C2A40}" destId="{A0732C1B-B314-4080-B027-8A9D2073C547}" srcOrd="5" destOrd="0" presId="urn:microsoft.com/office/officeart/2005/8/layout/vList2"/>
    <dgm:cxn modelId="{191A21FB-7976-45C7-9021-5990BC3A0CE4}" type="presParOf" srcId="{E07F45CF-2C40-4FC8-B897-8361CE3C2A40}" destId="{5FBF690D-E5BF-4123-9853-7A613CBF77D4}" srcOrd="6" destOrd="0" presId="urn:microsoft.com/office/officeart/2005/8/layout/vList2"/>
    <dgm:cxn modelId="{9881A4D9-2FE8-46E7-A00A-D0352579E652}" type="presParOf" srcId="{E07F45CF-2C40-4FC8-B897-8361CE3C2A40}" destId="{58537423-9620-4029-B0D6-D88C5A15A645}" srcOrd="7" destOrd="0" presId="urn:microsoft.com/office/officeart/2005/8/layout/vList2"/>
    <dgm:cxn modelId="{21E65349-A954-44D5-8B0F-B30F6E6FA3E9}" type="presParOf" srcId="{E07F45CF-2C40-4FC8-B897-8361CE3C2A40}" destId="{EFDF4605-FE0E-45D2-8B70-D84DEC38E1BF}" srcOrd="8" destOrd="0" presId="urn:microsoft.com/office/officeart/2005/8/layout/vList2"/>
    <dgm:cxn modelId="{E8344C46-B299-45F7-8F58-2E875C2811A7}" type="presParOf" srcId="{E07F45CF-2C40-4FC8-B897-8361CE3C2A40}" destId="{9B9F3301-7B63-4220-B9D5-CBEE0E1D8F0C}" srcOrd="9" destOrd="0" presId="urn:microsoft.com/office/officeart/2005/8/layout/vList2"/>
    <dgm:cxn modelId="{B80C4CDF-6E8C-41E5-A672-3584AD5DA705}" type="presParOf" srcId="{E07F45CF-2C40-4FC8-B897-8361CE3C2A40}" destId="{AB198C6C-C7FF-4C20-B097-B89E5F5978C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1.xml><?xml version="1.0" encoding="utf-8"?>
<dgm:dataModel xmlns:dgm="http://schemas.openxmlformats.org/drawingml/2006/diagram" xmlns:a="http://schemas.openxmlformats.org/drawingml/2006/main">
  <dgm:ptLst>
    <dgm:pt modelId="{E6182F2F-2618-4F23-90A6-380942605412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2D665C80-07D1-465A-A60D-55A8BFF2D946}">
      <dgm:prSet/>
      <dgm:spPr/>
      <dgm:t>
        <a:bodyPr/>
        <a:lstStyle/>
        <a:p>
          <a:pPr rtl="0"/>
          <a:r>
            <a:rPr lang="it-IT" b="1" dirty="0" smtClean="0"/>
            <a:t>Documentazione allegata al conto finale:</a:t>
          </a:r>
          <a:endParaRPr lang="it-IT" dirty="0"/>
        </a:p>
      </dgm:t>
    </dgm:pt>
    <dgm:pt modelId="{0378C09D-EE92-4F8E-A3FC-AE7EB0F59605}" type="parTrans" cxnId="{5E6A14CE-7FBE-4E02-A741-A603B03ABA54}">
      <dgm:prSet/>
      <dgm:spPr/>
      <dgm:t>
        <a:bodyPr/>
        <a:lstStyle/>
        <a:p>
          <a:endParaRPr lang="it-IT"/>
        </a:p>
      </dgm:t>
    </dgm:pt>
    <dgm:pt modelId="{89EE2468-5D93-4285-B457-4C3BD34F0FC2}" type="sibTrans" cxnId="{5E6A14CE-7FBE-4E02-A741-A603B03ABA54}">
      <dgm:prSet/>
      <dgm:spPr/>
      <dgm:t>
        <a:bodyPr/>
        <a:lstStyle/>
        <a:p>
          <a:endParaRPr lang="it-IT"/>
        </a:p>
      </dgm:t>
    </dgm:pt>
    <dgm:pt modelId="{0B925C82-6BF5-4606-8D5F-507CBE645256}" type="pres">
      <dgm:prSet presAssocID="{E6182F2F-2618-4F23-90A6-38094260541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5ED7ADCC-EA4D-4AA5-9FA3-CD47DFE7F2DF}" type="pres">
      <dgm:prSet presAssocID="{2D665C80-07D1-465A-A60D-55A8BFF2D946}" presName="parentText" presStyleLbl="node1" presStyleIdx="0" presStyleCnt="1" custLinFactNeighborY="9738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FA0F682-AA7F-48CE-A2B0-DBF113BD9543}" type="presOf" srcId="{E6182F2F-2618-4F23-90A6-380942605412}" destId="{0B925C82-6BF5-4606-8D5F-507CBE645256}" srcOrd="0" destOrd="0" presId="urn:microsoft.com/office/officeart/2005/8/layout/vList2"/>
    <dgm:cxn modelId="{5E6A14CE-7FBE-4E02-A741-A603B03ABA54}" srcId="{E6182F2F-2618-4F23-90A6-380942605412}" destId="{2D665C80-07D1-465A-A60D-55A8BFF2D946}" srcOrd="0" destOrd="0" parTransId="{0378C09D-EE92-4F8E-A3FC-AE7EB0F59605}" sibTransId="{89EE2468-5D93-4285-B457-4C3BD34F0FC2}"/>
    <dgm:cxn modelId="{34D91637-B0FA-46B8-8A9D-B72705742191}" type="presOf" srcId="{2D665C80-07D1-465A-A60D-55A8BFF2D946}" destId="{5ED7ADCC-EA4D-4AA5-9FA3-CD47DFE7F2DF}" srcOrd="0" destOrd="0" presId="urn:microsoft.com/office/officeart/2005/8/layout/vList2"/>
    <dgm:cxn modelId="{E12686BA-D695-4CD2-88A9-805771C3EA62}" type="presParOf" srcId="{0B925C82-6BF5-4606-8D5F-507CBE645256}" destId="{5ED7ADCC-EA4D-4AA5-9FA3-CD47DFE7F2D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2.xml><?xml version="1.0" encoding="utf-8"?>
<dgm:dataModel xmlns:dgm="http://schemas.openxmlformats.org/drawingml/2006/diagram" xmlns:a="http://schemas.openxmlformats.org/drawingml/2006/main">
  <dgm:ptLst>
    <dgm:pt modelId="{EA5C49A4-1FAE-4DB4-AE5A-725513D48DCF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EB98AE67-B183-4BC6-A424-E84E6670B2D8}">
      <dgm:prSet/>
      <dgm:spPr/>
      <dgm:t>
        <a:bodyPr/>
        <a:lstStyle/>
        <a:p>
          <a:pPr rtl="0"/>
          <a:r>
            <a:rPr lang="it-IT" b="1" smtClean="0"/>
            <a:t>Separazione contabile:</a:t>
          </a:r>
          <a:endParaRPr lang="it-IT"/>
        </a:p>
      </dgm:t>
    </dgm:pt>
    <dgm:pt modelId="{1A7D42E8-66CE-4A16-9A98-867D2092A211}" type="parTrans" cxnId="{8D2B1B53-A6D5-44DE-A504-72532CF67595}">
      <dgm:prSet/>
      <dgm:spPr/>
      <dgm:t>
        <a:bodyPr/>
        <a:lstStyle/>
        <a:p>
          <a:endParaRPr lang="it-IT"/>
        </a:p>
      </dgm:t>
    </dgm:pt>
    <dgm:pt modelId="{36932A60-33CD-4D53-98B4-E3E70CED78E6}" type="sibTrans" cxnId="{8D2B1B53-A6D5-44DE-A504-72532CF67595}">
      <dgm:prSet/>
      <dgm:spPr/>
      <dgm:t>
        <a:bodyPr/>
        <a:lstStyle/>
        <a:p>
          <a:endParaRPr lang="it-IT"/>
        </a:p>
      </dgm:t>
    </dgm:pt>
    <dgm:pt modelId="{B89AF9AF-6F06-4FF8-A19E-83804BEAB682}">
      <dgm:prSet/>
      <dgm:spPr/>
      <dgm:t>
        <a:bodyPr/>
        <a:lstStyle/>
        <a:p>
          <a:pPr rtl="0"/>
          <a:r>
            <a:rPr lang="it-IT" smtClean="0"/>
            <a:t>Appalti con fonti di finanziamento diverse prevedono documenti contabili e certificati separati.</a:t>
          </a:r>
          <a:endParaRPr lang="it-IT"/>
        </a:p>
      </dgm:t>
    </dgm:pt>
    <dgm:pt modelId="{1E959307-B045-4020-9471-C4F80277CC82}" type="parTrans" cxnId="{369106DC-4982-4F89-83DA-518082E368FD}">
      <dgm:prSet/>
      <dgm:spPr/>
      <dgm:t>
        <a:bodyPr/>
        <a:lstStyle/>
        <a:p>
          <a:endParaRPr lang="it-IT"/>
        </a:p>
      </dgm:t>
    </dgm:pt>
    <dgm:pt modelId="{5DB2CB86-84A1-4F94-A576-CFCEDBAF85F9}" type="sibTrans" cxnId="{369106DC-4982-4F89-83DA-518082E368FD}">
      <dgm:prSet/>
      <dgm:spPr/>
      <dgm:t>
        <a:bodyPr/>
        <a:lstStyle/>
        <a:p>
          <a:endParaRPr lang="it-IT"/>
        </a:p>
      </dgm:t>
    </dgm:pt>
    <dgm:pt modelId="{27355BE8-E5CF-4C71-BC7C-C018BE029D73}">
      <dgm:prSet/>
      <dgm:spPr/>
      <dgm:t>
        <a:bodyPr/>
        <a:lstStyle/>
        <a:p>
          <a:pPr rtl="0"/>
          <a:r>
            <a:rPr lang="it-IT" b="1" smtClean="0"/>
            <a:t>Liquidazione di lavori annuali:</a:t>
          </a:r>
          <a:endParaRPr lang="it-IT"/>
        </a:p>
      </dgm:t>
    </dgm:pt>
    <dgm:pt modelId="{E118B09B-FE1D-47C7-AF94-D29EC9085ECA}" type="parTrans" cxnId="{319F165E-CC6E-4653-BB78-68F1128C2576}">
      <dgm:prSet/>
      <dgm:spPr/>
      <dgm:t>
        <a:bodyPr/>
        <a:lstStyle/>
        <a:p>
          <a:endParaRPr lang="it-IT"/>
        </a:p>
      </dgm:t>
    </dgm:pt>
    <dgm:pt modelId="{617F337C-8F74-4849-B5FB-4A89551CDCD4}" type="sibTrans" cxnId="{319F165E-CC6E-4653-BB78-68F1128C2576}">
      <dgm:prSet/>
      <dgm:spPr/>
      <dgm:t>
        <a:bodyPr/>
        <a:lstStyle/>
        <a:p>
          <a:endParaRPr lang="it-IT"/>
        </a:p>
      </dgm:t>
    </dgm:pt>
    <dgm:pt modelId="{6AA5C2F9-E6A4-422D-8B25-0E4DA5FF2E68}">
      <dgm:prSet/>
      <dgm:spPr/>
      <dgm:t>
        <a:bodyPr/>
        <a:lstStyle/>
        <a:p>
          <a:pPr rtl="0"/>
          <a:r>
            <a:rPr lang="it-IT" smtClean="0"/>
            <a:t>I lavori pluriennali si liquidano a fine esercizio, con contabilità chiusa e collaudata annualmente.</a:t>
          </a:r>
          <a:endParaRPr lang="it-IT"/>
        </a:p>
      </dgm:t>
    </dgm:pt>
    <dgm:pt modelId="{F12C454B-E8D5-4376-BE06-10EB348F92A1}" type="parTrans" cxnId="{80D7DD5C-D17C-430F-82B7-DA39B604CF92}">
      <dgm:prSet/>
      <dgm:spPr/>
      <dgm:t>
        <a:bodyPr/>
        <a:lstStyle/>
        <a:p>
          <a:endParaRPr lang="it-IT"/>
        </a:p>
      </dgm:t>
    </dgm:pt>
    <dgm:pt modelId="{33E27844-7FFA-4212-80CE-08B8BBB698D8}" type="sibTrans" cxnId="{80D7DD5C-D17C-430F-82B7-DA39B604CF92}">
      <dgm:prSet/>
      <dgm:spPr/>
      <dgm:t>
        <a:bodyPr/>
        <a:lstStyle/>
        <a:p>
          <a:endParaRPr lang="it-IT"/>
        </a:p>
      </dgm:t>
    </dgm:pt>
    <dgm:pt modelId="{3064A816-C02B-4AC2-AB7D-BFF35A95BF7F}">
      <dgm:prSet/>
      <dgm:spPr/>
      <dgm:t>
        <a:bodyPr/>
        <a:lstStyle/>
        <a:p>
          <a:pPr rtl="0"/>
          <a:r>
            <a:rPr lang="it-IT" b="1" smtClean="0"/>
            <a:t>Uso di programmi informatizzati:</a:t>
          </a:r>
          <a:endParaRPr lang="it-IT"/>
        </a:p>
      </dgm:t>
    </dgm:pt>
    <dgm:pt modelId="{DE64C1F7-8352-4412-98E5-72FCD83E0512}" type="parTrans" cxnId="{024ACF36-1F28-4800-953A-96E8FCC79BE6}">
      <dgm:prSet/>
      <dgm:spPr/>
      <dgm:t>
        <a:bodyPr/>
        <a:lstStyle/>
        <a:p>
          <a:endParaRPr lang="it-IT"/>
        </a:p>
      </dgm:t>
    </dgm:pt>
    <dgm:pt modelId="{A2AA912A-F4FD-4C48-9EC4-BBF3E10CAC91}" type="sibTrans" cxnId="{024ACF36-1F28-4800-953A-96E8FCC79BE6}">
      <dgm:prSet/>
      <dgm:spPr/>
      <dgm:t>
        <a:bodyPr/>
        <a:lstStyle/>
        <a:p>
          <a:endParaRPr lang="it-IT"/>
        </a:p>
      </dgm:t>
    </dgm:pt>
    <dgm:pt modelId="{1BB22A36-6DE5-4803-AEB3-318AEF7D90A4}">
      <dgm:prSet/>
      <dgm:spPr/>
      <dgm:t>
        <a:bodyPr/>
        <a:lstStyle/>
        <a:p>
          <a:pPr rtl="0"/>
          <a:r>
            <a:rPr lang="it-IT" smtClean="0"/>
            <a:t>La contabilità è gestita con strumenti elettronici interoperabili, garantendo autenticità e sicurezza dei dati.</a:t>
          </a:r>
          <a:endParaRPr lang="it-IT"/>
        </a:p>
      </dgm:t>
    </dgm:pt>
    <dgm:pt modelId="{46FAAD7F-0EA0-41B7-BAE4-1F9B68D03E8B}" type="parTrans" cxnId="{4B512329-87D3-403B-BB5E-50C0166BD7F3}">
      <dgm:prSet/>
      <dgm:spPr/>
      <dgm:t>
        <a:bodyPr/>
        <a:lstStyle/>
        <a:p>
          <a:endParaRPr lang="it-IT"/>
        </a:p>
      </dgm:t>
    </dgm:pt>
    <dgm:pt modelId="{90276281-27A1-4187-8622-DE971862C630}" type="sibTrans" cxnId="{4B512329-87D3-403B-BB5E-50C0166BD7F3}">
      <dgm:prSet/>
      <dgm:spPr/>
      <dgm:t>
        <a:bodyPr/>
        <a:lstStyle/>
        <a:p>
          <a:endParaRPr lang="it-IT"/>
        </a:p>
      </dgm:t>
    </dgm:pt>
    <dgm:pt modelId="{F9BDCCC0-093F-4A47-9653-AB33A659F4D2}">
      <dgm:prSet/>
      <dgm:spPr/>
      <dgm:t>
        <a:bodyPr/>
        <a:lstStyle/>
        <a:p>
          <a:pPr rtl="0"/>
          <a:r>
            <a:rPr lang="it-IT" smtClean="0"/>
            <a:t>Nei contratti inferiori a 40.000 euro è prevista una contabilità semplificata.</a:t>
          </a:r>
          <a:endParaRPr lang="it-IT"/>
        </a:p>
      </dgm:t>
    </dgm:pt>
    <dgm:pt modelId="{D529158C-8DDA-4A03-AD31-877BFF98876C}" type="parTrans" cxnId="{CE70839C-24E1-4D50-A0C7-0999225F9251}">
      <dgm:prSet/>
      <dgm:spPr/>
      <dgm:t>
        <a:bodyPr/>
        <a:lstStyle/>
        <a:p>
          <a:endParaRPr lang="it-IT"/>
        </a:p>
      </dgm:t>
    </dgm:pt>
    <dgm:pt modelId="{3E8EA9F2-E44C-49BA-942F-1B1DD17DF72D}" type="sibTrans" cxnId="{CE70839C-24E1-4D50-A0C7-0999225F9251}">
      <dgm:prSet/>
      <dgm:spPr/>
      <dgm:t>
        <a:bodyPr/>
        <a:lstStyle/>
        <a:p>
          <a:endParaRPr lang="it-IT"/>
        </a:p>
      </dgm:t>
    </dgm:pt>
    <dgm:pt modelId="{4B41C435-49A5-40A4-B491-434F5E5EAAB3}">
      <dgm:prSet/>
      <dgm:spPr/>
      <dgm:t>
        <a:bodyPr/>
        <a:lstStyle/>
        <a:p>
          <a:pPr rtl="0"/>
          <a:r>
            <a:rPr lang="it-IT" b="1" smtClean="0"/>
            <a:t>Verifiche e approvazioni:</a:t>
          </a:r>
          <a:endParaRPr lang="it-IT"/>
        </a:p>
      </dgm:t>
    </dgm:pt>
    <dgm:pt modelId="{5935FAE0-10BF-4887-AAF5-74C7313DCDC5}" type="parTrans" cxnId="{AC40776C-C7A7-45C4-A0E7-6FBC7A891FEE}">
      <dgm:prSet/>
      <dgm:spPr/>
      <dgm:t>
        <a:bodyPr/>
        <a:lstStyle/>
        <a:p>
          <a:endParaRPr lang="it-IT"/>
        </a:p>
      </dgm:t>
    </dgm:pt>
    <dgm:pt modelId="{5BFDC941-E20C-4DA3-BFB6-807FF78DAA57}" type="sibTrans" cxnId="{AC40776C-C7A7-45C4-A0E7-6FBC7A891FEE}">
      <dgm:prSet/>
      <dgm:spPr/>
      <dgm:t>
        <a:bodyPr/>
        <a:lstStyle/>
        <a:p>
          <a:endParaRPr lang="it-IT"/>
        </a:p>
      </dgm:t>
    </dgm:pt>
    <dgm:pt modelId="{4486D685-79FA-4B89-9A6B-213C2DE5F965}">
      <dgm:prSet/>
      <dgm:spPr/>
      <dgm:t>
        <a:bodyPr/>
        <a:lstStyle/>
        <a:p>
          <a:pPr rtl="0"/>
          <a:r>
            <a:rPr lang="it-IT" smtClean="0"/>
            <a:t>Il direttore dei lavori conferma o rettifica dichiarazioni e documenti, e verifica i programmi elettronici approvati dal RUP.</a:t>
          </a:r>
          <a:endParaRPr lang="it-IT"/>
        </a:p>
      </dgm:t>
    </dgm:pt>
    <dgm:pt modelId="{5E2F84D6-7B7E-4803-A259-071FC06EB4DD}" type="parTrans" cxnId="{D0B3ABD5-F124-421C-86B6-5187C43CC1E9}">
      <dgm:prSet/>
      <dgm:spPr/>
      <dgm:t>
        <a:bodyPr/>
        <a:lstStyle/>
        <a:p>
          <a:endParaRPr lang="it-IT"/>
        </a:p>
      </dgm:t>
    </dgm:pt>
    <dgm:pt modelId="{779FAC8B-2E35-46D5-B3B0-B2B0787376BA}" type="sibTrans" cxnId="{D0B3ABD5-F124-421C-86B6-5187C43CC1E9}">
      <dgm:prSet/>
      <dgm:spPr/>
      <dgm:t>
        <a:bodyPr/>
        <a:lstStyle/>
        <a:p>
          <a:endParaRPr lang="it-IT"/>
        </a:p>
      </dgm:t>
    </dgm:pt>
    <dgm:pt modelId="{1D751F48-5A7A-4FDE-8B1E-EA43776A219A}" type="pres">
      <dgm:prSet presAssocID="{EA5C49A4-1FAE-4DB4-AE5A-725513D48DC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188B8AA9-5F48-4CAE-91C8-CF79118CD3E7}" type="pres">
      <dgm:prSet presAssocID="{EB98AE67-B183-4BC6-A424-E84E6670B2D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B34D45E-E96B-4647-8A63-4764F38D687E}" type="pres">
      <dgm:prSet presAssocID="{EB98AE67-B183-4BC6-A424-E84E6670B2D8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D5305F7-DFC5-4F6A-BF94-902A035CF4CD}" type="pres">
      <dgm:prSet presAssocID="{27355BE8-E5CF-4C71-BC7C-C018BE029D7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D7D8FCB-A725-40B9-AB49-4A78146B6338}" type="pres">
      <dgm:prSet presAssocID="{27355BE8-E5CF-4C71-BC7C-C018BE029D73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F791BD8-CB47-4832-B566-E5AA864C75F7}" type="pres">
      <dgm:prSet presAssocID="{3064A816-C02B-4AC2-AB7D-BFF35A95BF7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A0F434F-1A52-4F52-A726-5F6F8CD9C08D}" type="pres">
      <dgm:prSet presAssocID="{3064A816-C02B-4AC2-AB7D-BFF35A95BF7F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0BC1023-4F60-493A-B7B5-3658C5043DDB}" type="pres">
      <dgm:prSet presAssocID="{4B41C435-49A5-40A4-B491-434F5E5EAAB3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044A4C9-0733-4F92-847F-2A940F02F725}" type="pres">
      <dgm:prSet presAssocID="{4B41C435-49A5-40A4-B491-434F5E5EAAB3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2A1CC591-2144-4C53-BC49-0DFA79CF7200}" type="presOf" srcId="{6AA5C2F9-E6A4-422D-8B25-0E4DA5FF2E68}" destId="{6D7D8FCB-A725-40B9-AB49-4A78146B6338}" srcOrd="0" destOrd="0" presId="urn:microsoft.com/office/officeart/2005/8/layout/vList2"/>
    <dgm:cxn modelId="{80D7DD5C-D17C-430F-82B7-DA39B604CF92}" srcId="{27355BE8-E5CF-4C71-BC7C-C018BE029D73}" destId="{6AA5C2F9-E6A4-422D-8B25-0E4DA5FF2E68}" srcOrd="0" destOrd="0" parTransId="{F12C454B-E8D5-4376-BE06-10EB348F92A1}" sibTransId="{33E27844-7FFA-4212-80CE-08B8BBB698D8}"/>
    <dgm:cxn modelId="{024ACF36-1F28-4800-953A-96E8FCC79BE6}" srcId="{EA5C49A4-1FAE-4DB4-AE5A-725513D48DCF}" destId="{3064A816-C02B-4AC2-AB7D-BFF35A95BF7F}" srcOrd="2" destOrd="0" parTransId="{DE64C1F7-8352-4412-98E5-72FCD83E0512}" sibTransId="{A2AA912A-F4FD-4C48-9EC4-BBF3E10CAC91}"/>
    <dgm:cxn modelId="{B8C216BE-14B3-4888-A9EC-648001FC5E8A}" type="presOf" srcId="{B89AF9AF-6F06-4FF8-A19E-83804BEAB682}" destId="{5B34D45E-E96B-4647-8A63-4764F38D687E}" srcOrd="0" destOrd="0" presId="urn:microsoft.com/office/officeart/2005/8/layout/vList2"/>
    <dgm:cxn modelId="{4F3B4DAF-1987-46AF-83DA-96FCB203447F}" type="presOf" srcId="{EB98AE67-B183-4BC6-A424-E84E6670B2D8}" destId="{188B8AA9-5F48-4CAE-91C8-CF79118CD3E7}" srcOrd="0" destOrd="0" presId="urn:microsoft.com/office/officeart/2005/8/layout/vList2"/>
    <dgm:cxn modelId="{369106DC-4982-4F89-83DA-518082E368FD}" srcId="{EB98AE67-B183-4BC6-A424-E84E6670B2D8}" destId="{B89AF9AF-6F06-4FF8-A19E-83804BEAB682}" srcOrd="0" destOrd="0" parTransId="{1E959307-B045-4020-9471-C4F80277CC82}" sibTransId="{5DB2CB86-84A1-4F94-A576-CFCEDBAF85F9}"/>
    <dgm:cxn modelId="{F9C1A28F-5191-416C-B792-77FE6D825D7A}" type="presOf" srcId="{4486D685-79FA-4B89-9A6B-213C2DE5F965}" destId="{4044A4C9-0733-4F92-847F-2A940F02F725}" srcOrd="0" destOrd="0" presId="urn:microsoft.com/office/officeart/2005/8/layout/vList2"/>
    <dgm:cxn modelId="{26821B9E-6564-40A4-8C03-B784F3A2C5C4}" type="presOf" srcId="{27355BE8-E5CF-4C71-BC7C-C018BE029D73}" destId="{4D5305F7-DFC5-4F6A-BF94-902A035CF4CD}" srcOrd="0" destOrd="0" presId="urn:microsoft.com/office/officeart/2005/8/layout/vList2"/>
    <dgm:cxn modelId="{8D2B1B53-A6D5-44DE-A504-72532CF67595}" srcId="{EA5C49A4-1FAE-4DB4-AE5A-725513D48DCF}" destId="{EB98AE67-B183-4BC6-A424-E84E6670B2D8}" srcOrd="0" destOrd="0" parTransId="{1A7D42E8-66CE-4A16-9A98-867D2092A211}" sibTransId="{36932A60-33CD-4D53-98B4-E3E70CED78E6}"/>
    <dgm:cxn modelId="{CE70839C-24E1-4D50-A0C7-0999225F9251}" srcId="{3064A816-C02B-4AC2-AB7D-BFF35A95BF7F}" destId="{F9BDCCC0-093F-4A47-9653-AB33A659F4D2}" srcOrd="1" destOrd="0" parTransId="{D529158C-8DDA-4A03-AD31-877BFF98876C}" sibTransId="{3E8EA9F2-E44C-49BA-942F-1B1DD17DF72D}"/>
    <dgm:cxn modelId="{A67C70E1-6D42-4BA9-B298-13B765635731}" type="presOf" srcId="{4B41C435-49A5-40A4-B491-434F5E5EAAB3}" destId="{50BC1023-4F60-493A-B7B5-3658C5043DDB}" srcOrd="0" destOrd="0" presId="urn:microsoft.com/office/officeart/2005/8/layout/vList2"/>
    <dgm:cxn modelId="{20A07DC6-A568-4973-AEC6-82653D68EDBE}" type="presOf" srcId="{3064A816-C02B-4AC2-AB7D-BFF35A95BF7F}" destId="{7F791BD8-CB47-4832-B566-E5AA864C75F7}" srcOrd="0" destOrd="0" presId="urn:microsoft.com/office/officeart/2005/8/layout/vList2"/>
    <dgm:cxn modelId="{0284753B-BCFF-4252-85CD-003839DAC9F3}" type="presOf" srcId="{1BB22A36-6DE5-4803-AEB3-318AEF7D90A4}" destId="{3A0F434F-1A52-4F52-A726-5F6F8CD9C08D}" srcOrd="0" destOrd="0" presId="urn:microsoft.com/office/officeart/2005/8/layout/vList2"/>
    <dgm:cxn modelId="{319F165E-CC6E-4653-BB78-68F1128C2576}" srcId="{EA5C49A4-1FAE-4DB4-AE5A-725513D48DCF}" destId="{27355BE8-E5CF-4C71-BC7C-C018BE029D73}" srcOrd="1" destOrd="0" parTransId="{E118B09B-FE1D-47C7-AF94-D29EC9085ECA}" sibTransId="{617F337C-8F74-4849-B5FB-4A89551CDCD4}"/>
    <dgm:cxn modelId="{4B512329-87D3-403B-BB5E-50C0166BD7F3}" srcId="{3064A816-C02B-4AC2-AB7D-BFF35A95BF7F}" destId="{1BB22A36-6DE5-4803-AEB3-318AEF7D90A4}" srcOrd="0" destOrd="0" parTransId="{46FAAD7F-0EA0-41B7-BAE4-1F9B68D03E8B}" sibTransId="{90276281-27A1-4187-8622-DE971862C630}"/>
    <dgm:cxn modelId="{AC40776C-C7A7-45C4-A0E7-6FBC7A891FEE}" srcId="{EA5C49A4-1FAE-4DB4-AE5A-725513D48DCF}" destId="{4B41C435-49A5-40A4-B491-434F5E5EAAB3}" srcOrd="3" destOrd="0" parTransId="{5935FAE0-10BF-4887-AAF5-74C7313DCDC5}" sibTransId="{5BFDC941-E20C-4DA3-BFB6-807FF78DAA57}"/>
    <dgm:cxn modelId="{D0B3ABD5-F124-421C-86B6-5187C43CC1E9}" srcId="{4B41C435-49A5-40A4-B491-434F5E5EAAB3}" destId="{4486D685-79FA-4B89-9A6B-213C2DE5F965}" srcOrd="0" destOrd="0" parTransId="{5E2F84D6-7B7E-4803-A259-071FC06EB4DD}" sibTransId="{779FAC8B-2E35-46D5-B3B0-B2B0787376BA}"/>
    <dgm:cxn modelId="{26229B59-EDCA-46EF-A964-9DA1F1C514A4}" type="presOf" srcId="{EA5C49A4-1FAE-4DB4-AE5A-725513D48DCF}" destId="{1D751F48-5A7A-4FDE-8B1E-EA43776A219A}" srcOrd="0" destOrd="0" presId="urn:microsoft.com/office/officeart/2005/8/layout/vList2"/>
    <dgm:cxn modelId="{6FC7F7F1-9F48-4271-9B9C-8F9BC0EDB42E}" type="presOf" srcId="{F9BDCCC0-093F-4A47-9653-AB33A659F4D2}" destId="{3A0F434F-1A52-4F52-A726-5F6F8CD9C08D}" srcOrd="0" destOrd="1" presId="urn:microsoft.com/office/officeart/2005/8/layout/vList2"/>
    <dgm:cxn modelId="{ECF3ED99-8753-440B-A118-18B2BD93010A}" type="presParOf" srcId="{1D751F48-5A7A-4FDE-8B1E-EA43776A219A}" destId="{188B8AA9-5F48-4CAE-91C8-CF79118CD3E7}" srcOrd="0" destOrd="0" presId="urn:microsoft.com/office/officeart/2005/8/layout/vList2"/>
    <dgm:cxn modelId="{643705FA-2AE6-4FF5-98F6-416E6238018B}" type="presParOf" srcId="{1D751F48-5A7A-4FDE-8B1E-EA43776A219A}" destId="{5B34D45E-E96B-4647-8A63-4764F38D687E}" srcOrd="1" destOrd="0" presId="urn:microsoft.com/office/officeart/2005/8/layout/vList2"/>
    <dgm:cxn modelId="{9379E937-EACD-4EBF-BE05-70E5341B4E0B}" type="presParOf" srcId="{1D751F48-5A7A-4FDE-8B1E-EA43776A219A}" destId="{4D5305F7-DFC5-4F6A-BF94-902A035CF4CD}" srcOrd="2" destOrd="0" presId="urn:microsoft.com/office/officeart/2005/8/layout/vList2"/>
    <dgm:cxn modelId="{F7BF1DA1-CCB6-4E83-8D37-01C0ADFE0851}" type="presParOf" srcId="{1D751F48-5A7A-4FDE-8B1E-EA43776A219A}" destId="{6D7D8FCB-A725-40B9-AB49-4A78146B6338}" srcOrd="3" destOrd="0" presId="urn:microsoft.com/office/officeart/2005/8/layout/vList2"/>
    <dgm:cxn modelId="{413547E7-9F9A-4579-8A34-0F4BE508EF70}" type="presParOf" srcId="{1D751F48-5A7A-4FDE-8B1E-EA43776A219A}" destId="{7F791BD8-CB47-4832-B566-E5AA864C75F7}" srcOrd="4" destOrd="0" presId="urn:microsoft.com/office/officeart/2005/8/layout/vList2"/>
    <dgm:cxn modelId="{EC5E45DF-44ED-4B2F-8911-4C2C55325047}" type="presParOf" srcId="{1D751F48-5A7A-4FDE-8B1E-EA43776A219A}" destId="{3A0F434F-1A52-4F52-A726-5F6F8CD9C08D}" srcOrd="5" destOrd="0" presId="urn:microsoft.com/office/officeart/2005/8/layout/vList2"/>
    <dgm:cxn modelId="{D55B8691-5339-4DBC-9763-F41699505F28}" type="presParOf" srcId="{1D751F48-5A7A-4FDE-8B1E-EA43776A219A}" destId="{50BC1023-4F60-493A-B7B5-3658C5043DDB}" srcOrd="6" destOrd="0" presId="urn:microsoft.com/office/officeart/2005/8/layout/vList2"/>
    <dgm:cxn modelId="{77028BA4-38B7-4E94-BBCB-72365F62A4BA}" type="presParOf" srcId="{1D751F48-5A7A-4FDE-8B1E-EA43776A219A}" destId="{4044A4C9-0733-4F92-847F-2A940F02F725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63.xml><?xml version="1.0" encoding="utf-8"?>
<dgm:dataModel xmlns:dgm="http://schemas.openxmlformats.org/drawingml/2006/diagram" xmlns:a="http://schemas.openxmlformats.org/drawingml/2006/main">
  <dgm:ptLst>
    <dgm:pt modelId="{327DCEFC-D425-4020-A648-AC7F66990CC7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141F4D3D-E0CC-41C9-9A93-A414A69E44C8}">
      <dgm:prSet/>
      <dgm:spPr/>
      <dgm:t>
        <a:bodyPr/>
        <a:lstStyle/>
        <a:p>
          <a:pPr rtl="0"/>
          <a:r>
            <a:rPr lang="it-IT" b="1" smtClean="0"/>
            <a:t>Gestione della contabilità:</a:t>
          </a:r>
          <a:endParaRPr lang="it-IT"/>
        </a:p>
      </dgm:t>
    </dgm:pt>
    <dgm:pt modelId="{06BE951B-4DF0-40E0-B2E6-666A4C312B09}" type="parTrans" cxnId="{1CB96003-DE5D-4B5C-B265-697E3D2154FC}">
      <dgm:prSet/>
      <dgm:spPr/>
      <dgm:t>
        <a:bodyPr/>
        <a:lstStyle/>
        <a:p>
          <a:endParaRPr lang="it-IT"/>
        </a:p>
      </dgm:t>
    </dgm:pt>
    <dgm:pt modelId="{17DB1959-86C8-483B-ACCC-A4D1F26FD2EB}" type="sibTrans" cxnId="{1CB96003-DE5D-4B5C-B265-697E3D2154FC}">
      <dgm:prSet/>
      <dgm:spPr/>
      <dgm:t>
        <a:bodyPr/>
        <a:lstStyle/>
        <a:p>
          <a:endParaRPr lang="it-IT"/>
        </a:p>
      </dgm:t>
    </dgm:pt>
    <dgm:pt modelId="{2B4A875B-1226-464C-8B78-0C89B2A0B9AF}" type="pres">
      <dgm:prSet presAssocID="{327DCEFC-D425-4020-A648-AC7F66990CC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C688E1C7-947B-4B86-8F7E-9BADC4C88A1D}" type="pres">
      <dgm:prSet presAssocID="{141F4D3D-E0CC-41C9-9A93-A414A69E44C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1CB96003-DE5D-4B5C-B265-697E3D2154FC}" srcId="{327DCEFC-D425-4020-A648-AC7F66990CC7}" destId="{141F4D3D-E0CC-41C9-9A93-A414A69E44C8}" srcOrd="0" destOrd="0" parTransId="{06BE951B-4DF0-40E0-B2E6-666A4C312B09}" sibTransId="{17DB1959-86C8-483B-ACCC-A4D1F26FD2EB}"/>
    <dgm:cxn modelId="{CD0D71E5-A177-4CBA-AF5F-BB06EA829F26}" type="presOf" srcId="{141F4D3D-E0CC-41C9-9A93-A414A69E44C8}" destId="{C688E1C7-947B-4B86-8F7E-9BADC4C88A1D}" srcOrd="0" destOrd="0" presId="urn:microsoft.com/office/officeart/2005/8/layout/vList2"/>
    <dgm:cxn modelId="{A24E5561-4EA7-4765-9F4A-5048C69DDDC4}" type="presOf" srcId="{327DCEFC-D425-4020-A648-AC7F66990CC7}" destId="{2B4A875B-1226-464C-8B78-0C89B2A0B9AF}" srcOrd="0" destOrd="0" presId="urn:microsoft.com/office/officeart/2005/8/layout/vList2"/>
    <dgm:cxn modelId="{67C441F5-7DD8-4258-897A-F1345355214D}" type="presParOf" srcId="{2B4A875B-1226-464C-8B78-0C89B2A0B9AF}" destId="{C688E1C7-947B-4B86-8F7E-9BADC4C88A1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64.xml><?xml version="1.0" encoding="utf-8"?>
<dgm:dataModel xmlns:dgm="http://schemas.openxmlformats.org/drawingml/2006/diagram" xmlns:a="http://schemas.openxmlformats.org/drawingml/2006/main">
  <dgm:ptLst>
    <dgm:pt modelId="{845CDD7B-A654-438D-B6E4-637AA14BFB22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97F1876B-4A81-46DA-A1A8-5CDADDA9794C}">
      <dgm:prSet/>
      <dgm:spPr/>
      <dgm:t>
        <a:bodyPr/>
        <a:lstStyle/>
        <a:p>
          <a:pPr rtl="0"/>
          <a:r>
            <a:rPr lang="it-IT" b="1" smtClean="0"/>
            <a:t>Finalità del collaudo:</a:t>
          </a:r>
          <a:endParaRPr lang="it-IT"/>
        </a:p>
      </dgm:t>
    </dgm:pt>
    <dgm:pt modelId="{DC0A23B5-BD53-4045-AD0D-61A05A6A1706}" type="parTrans" cxnId="{61B17950-D559-48C6-9E9A-DE4D6E643781}">
      <dgm:prSet/>
      <dgm:spPr/>
      <dgm:t>
        <a:bodyPr/>
        <a:lstStyle/>
        <a:p>
          <a:endParaRPr lang="it-IT"/>
        </a:p>
      </dgm:t>
    </dgm:pt>
    <dgm:pt modelId="{6F385CB3-21D5-4B50-BB7B-220EE124F240}" type="sibTrans" cxnId="{61B17950-D559-48C6-9E9A-DE4D6E643781}">
      <dgm:prSet/>
      <dgm:spPr/>
      <dgm:t>
        <a:bodyPr/>
        <a:lstStyle/>
        <a:p>
          <a:endParaRPr lang="it-IT"/>
        </a:p>
      </dgm:t>
    </dgm:pt>
    <dgm:pt modelId="{1D85B0BE-E3E7-4443-959D-74DA27688742}">
      <dgm:prSet/>
      <dgm:spPr/>
      <dgm:t>
        <a:bodyPr/>
        <a:lstStyle/>
        <a:p>
          <a:pPr rtl="0"/>
          <a:r>
            <a:rPr lang="it-IT" b="1" smtClean="0"/>
            <a:t>Verifica dell’opera:</a:t>
          </a:r>
          <a:endParaRPr lang="it-IT"/>
        </a:p>
      </dgm:t>
    </dgm:pt>
    <dgm:pt modelId="{C4EFD72A-F427-42B5-9568-EB56B69F8720}" type="parTrans" cxnId="{5F9BB018-F979-4A5D-8D0A-D2450F7026A3}">
      <dgm:prSet/>
      <dgm:spPr/>
      <dgm:t>
        <a:bodyPr/>
        <a:lstStyle/>
        <a:p>
          <a:endParaRPr lang="it-IT"/>
        </a:p>
      </dgm:t>
    </dgm:pt>
    <dgm:pt modelId="{55BFFD0B-4E85-444C-B838-B05E3CB0C74C}" type="sibTrans" cxnId="{5F9BB018-F979-4A5D-8D0A-D2450F7026A3}">
      <dgm:prSet/>
      <dgm:spPr/>
      <dgm:t>
        <a:bodyPr/>
        <a:lstStyle/>
        <a:p>
          <a:endParaRPr lang="it-IT"/>
        </a:p>
      </dgm:t>
    </dgm:pt>
    <dgm:pt modelId="{4A727969-FC1E-46A8-85BB-FCC8A18E7E80}">
      <dgm:prSet/>
      <dgm:spPr/>
      <dgm:t>
        <a:bodyPr/>
        <a:lstStyle/>
        <a:p>
          <a:pPr rtl="0"/>
          <a:r>
            <a:rPr lang="it-IT" smtClean="0"/>
            <a:t>Il collaudo accerta che l’opera sia eseguita a regola d’arte, in conformità al progetto approvato, alle prescrizioni tecniche, al contratto e agli atti approvati.</a:t>
          </a:r>
          <a:endParaRPr lang="it-IT"/>
        </a:p>
      </dgm:t>
    </dgm:pt>
    <dgm:pt modelId="{FCE2ABB5-6B4F-4AA7-9CE9-C8C027E4B150}" type="parTrans" cxnId="{CD8EDFC9-AB49-41F3-B85F-CEB06DD9A5D1}">
      <dgm:prSet/>
      <dgm:spPr/>
      <dgm:t>
        <a:bodyPr/>
        <a:lstStyle/>
        <a:p>
          <a:endParaRPr lang="it-IT"/>
        </a:p>
      </dgm:t>
    </dgm:pt>
    <dgm:pt modelId="{D0D6A04F-59EB-463E-ACC7-A12E9FDC8EAE}" type="sibTrans" cxnId="{CD8EDFC9-AB49-41F3-B85F-CEB06DD9A5D1}">
      <dgm:prSet/>
      <dgm:spPr/>
      <dgm:t>
        <a:bodyPr/>
        <a:lstStyle/>
        <a:p>
          <a:endParaRPr lang="it-IT"/>
        </a:p>
      </dgm:t>
    </dgm:pt>
    <dgm:pt modelId="{C536E26B-6602-4A18-A959-BD65C09499E2}">
      <dgm:prSet/>
      <dgm:spPr/>
      <dgm:t>
        <a:bodyPr/>
        <a:lstStyle/>
        <a:p>
          <a:pPr rtl="0"/>
          <a:r>
            <a:rPr lang="it-IT" smtClean="0"/>
            <a:t>Verifica la corrispondenza tra contabilità finale, documenti giustificativi e stato reale dell'opera (dimensioni, forma, quantità e qualità).</a:t>
          </a:r>
          <a:endParaRPr lang="it-IT"/>
        </a:p>
      </dgm:t>
    </dgm:pt>
    <dgm:pt modelId="{48B6B082-5887-4FF8-8C21-8883D8E57AAE}" type="parTrans" cxnId="{62F90041-5397-461B-BB03-3DB149F31193}">
      <dgm:prSet/>
      <dgm:spPr/>
      <dgm:t>
        <a:bodyPr/>
        <a:lstStyle/>
        <a:p>
          <a:endParaRPr lang="it-IT"/>
        </a:p>
      </dgm:t>
    </dgm:pt>
    <dgm:pt modelId="{3FC9B233-6B3B-4C6D-88E7-854808F792A9}" type="sibTrans" cxnId="{62F90041-5397-461B-BB03-3DB149F31193}">
      <dgm:prSet/>
      <dgm:spPr/>
      <dgm:t>
        <a:bodyPr/>
        <a:lstStyle/>
        <a:p>
          <a:endParaRPr lang="it-IT"/>
        </a:p>
      </dgm:t>
    </dgm:pt>
    <dgm:pt modelId="{C9BAE7EC-4565-4D1A-8D5C-A127877A52F0}">
      <dgm:prSet/>
      <dgm:spPr/>
      <dgm:t>
        <a:bodyPr/>
        <a:lstStyle/>
        <a:p>
          <a:pPr rtl="0"/>
          <a:r>
            <a:rPr lang="it-IT" smtClean="0"/>
            <a:t>Include il controllo della corretta esecuzione delle procedure espropriative e delle verifiche tecniche previste dalle normative di settore.</a:t>
          </a:r>
          <a:endParaRPr lang="it-IT"/>
        </a:p>
      </dgm:t>
    </dgm:pt>
    <dgm:pt modelId="{F41843C8-E841-4879-95FF-AFFE41C2D951}" type="parTrans" cxnId="{828B789D-D593-4A90-859F-6B8F3E14F641}">
      <dgm:prSet/>
      <dgm:spPr/>
      <dgm:t>
        <a:bodyPr/>
        <a:lstStyle/>
        <a:p>
          <a:endParaRPr lang="it-IT"/>
        </a:p>
      </dgm:t>
    </dgm:pt>
    <dgm:pt modelId="{1A2358CC-3288-46C1-A134-E541E3D2993E}" type="sibTrans" cxnId="{828B789D-D593-4A90-859F-6B8F3E14F641}">
      <dgm:prSet/>
      <dgm:spPr/>
      <dgm:t>
        <a:bodyPr/>
        <a:lstStyle/>
        <a:p>
          <a:endParaRPr lang="it-IT"/>
        </a:p>
      </dgm:t>
    </dgm:pt>
    <dgm:pt modelId="{E86D74FF-D5CF-4F82-BFAB-881E0694E947}" type="pres">
      <dgm:prSet presAssocID="{845CDD7B-A654-438D-B6E4-637AA14BFB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88BBE90-5F33-43C8-A805-43EB4F747E52}" type="pres">
      <dgm:prSet presAssocID="{97F1876B-4A81-46DA-A1A8-5CDADDA9794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5AE2B54-476D-4C44-ACE9-7354B1A3B823}" type="pres">
      <dgm:prSet presAssocID="{6F385CB3-21D5-4B50-BB7B-220EE124F240}" presName="spacer" presStyleCnt="0"/>
      <dgm:spPr/>
    </dgm:pt>
    <dgm:pt modelId="{EB89EBF2-8CDA-4375-932E-517D42A7BC93}" type="pres">
      <dgm:prSet presAssocID="{1D85B0BE-E3E7-4443-959D-74DA2768874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FD10BA2-C316-42F8-9C9A-D049D9FFA8B2}" type="pres">
      <dgm:prSet presAssocID="{1D85B0BE-E3E7-4443-959D-74DA27688742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3D01AA82-4B69-44C2-B285-B0B8915D28EE}" type="presOf" srcId="{845CDD7B-A654-438D-B6E4-637AA14BFB22}" destId="{E86D74FF-D5CF-4F82-BFAB-881E0694E947}" srcOrd="0" destOrd="0" presId="urn:microsoft.com/office/officeart/2005/8/layout/vList2"/>
    <dgm:cxn modelId="{828B789D-D593-4A90-859F-6B8F3E14F641}" srcId="{1D85B0BE-E3E7-4443-959D-74DA27688742}" destId="{C9BAE7EC-4565-4D1A-8D5C-A127877A52F0}" srcOrd="2" destOrd="0" parTransId="{F41843C8-E841-4879-95FF-AFFE41C2D951}" sibTransId="{1A2358CC-3288-46C1-A134-E541E3D2993E}"/>
    <dgm:cxn modelId="{CD8EDFC9-AB49-41F3-B85F-CEB06DD9A5D1}" srcId="{1D85B0BE-E3E7-4443-959D-74DA27688742}" destId="{4A727969-FC1E-46A8-85BB-FCC8A18E7E80}" srcOrd="0" destOrd="0" parTransId="{FCE2ABB5-6B4F-4AA7-9CE9-C8C027E4B150}" sibTransId="{D0D6A04F-59EB-463E-ACC7-A12E9FDC8EAE}"/>
    <dgm:cxn modelId="{E1F9785D-3FBE-4F3B-B951-DA8726AC399F}" type="presOf" srcId="{C9BAE7EC-4565-4D1A-8D5C-A127877A52F0}" destId="{2FD10BA2-C316-42F8-9C9A-D049D9FFA8B2}" srcOrd="0" destOrd="2" presId="urn:microsoft.com/office/officeart/2005/8/layout/vList2"/>
    <dgm:cxn modelId="{BFC848A4-C40E-46E6-8917-1102D257E018}" type="presOf" srcId="{1D85B0BE-E3E7-4443-959D-74DA27688742}" destId="{EB89EBF2-8CDA-4375-932E-517D42A7BC93}" srcOrd="0" destOrd="0" presId="urn:microsoft.com/office/officeart/2005/8/layout/vList2"/>
    <dgm:cxn modelId="{66C24296-F80C-4D22-A7A4-4C428AE42B3A}" type="presOf" srcId="{4A727969-FC1E-46A8-85BB-FCC8A18E7E80}" destId="{2FD10BA2-C316-42F8-9C9A-D049D9FFA8B2}" srcOrd="0" destOrd="0" presId="urn:microsoft.com/office/officeart/2005/8/layout/vList2"/>
    <dgm:cxn modelId="{61B17950-D559-48C6-9E9A-DE4D6E643781}" srcId="{845CDD7B-A654-438D-B6E4-637AA14BFB22}" destId="{97F1876B-4A81-46DA-A1A8-5CDADDA9794C}" srcOrd="0" destOrd="0" parTransId="{DC0A23B5-BD53-4045-AD0D-61A05A6A1706}" sibTransId="{6F385CB3-21D5-4B50-BB7B-220EE124F240}"/>
    <dgm:cxn modelId="{62F90041-5397-461B-BB03-3DB149F31193}" srcId="{1D85B0BE-E3E7-4443-959D-74DA27688742}" destId="{C536E26B-6602-4A18-A959-BD65C09499E2}" srcOrd="1" destOrd="0" parTransId="{48B6B082-5887-4FF8-8C21-8883D8E57AAE}" sibTransId="{3FC9B233-6B3B-4C6D-88E7-854808F792A9}"/>
    <dgm:cxn modelId="{A48E3F56-BDB5-4634-999D-E4EB1EC45F4F}" type="presOf" srcId="{97F1876B-4A81-46DA-A1A8-5CDADDA9794C}" destId="{488BBE90-5F33-43C8-A805-43EB4F747E52}" srcOrd="0" destOrd="0" presId="urn:microsoft.com/office/officeart/2005/8/layout/vList2"/>
    <dgm:cxn modelId="{5F9BB018-F979-4A5D-8D0A-D2450F7026A3}" srcId="{845CDD7B-A654-438D-B6E4-637AA14BFB22}" destId="{1D85B0BE-E3E7-4443-959D-74DA27688742}" srcOrd="1" destOrd="0" parTransId="{C4EFD72A-F427-42B5-9568-EB56B69F8720}" sibTransId="{55BFFD0B-4E85-444C-B838-B05E3CB0C74C}"/>
    <dgm:cxn modelId="{5DAB80D6-AAED-4C40-B67C-710E18106C8C}" type="presOf" srcId="{C536E26B-6602-4A18-A959-BD65C09499E2}" destId="{2FD10BA2-C316-42F8-9C9A-D049D9FFA8B2}" srcOrd="0" destOrd="1" presId="urn:microsoft.com/office/officeart/2005/8/layout/vList2"/>
    <dgm:cxn modelId="{BC161CBB-75B2-4A4A-8E03-DDB3C43AA194}" type="presParOf" srcId="{E86D74FF-D5CF-4F82-BFAB-881E0694E947}" destId="{488BBE90-5F33-43C8-A805-43EB4F747E52}" srcOrd="0" destOrd="0" presId="urn:microsoft.com/office/officeart/2005/8/layout/vList2"/>
    <dgm:cxn modelId="{737770EB-B17E-4C78-AB43-D3D30523F3E8}" type="presParOf" srcId="{E86D74FF-D5CF-4F82-BFAB-881E0694E947}" destId="{65AE2B54-476D-4C44-ACE9-7354B1A3B823}" srcOrd="1" destOrd="0" presId="urn:microsoft.com/office/officeart/2005/8/layout/vList2"/>
    <dgm:cxn modelId="{D166C967-C4C3-42EE-8E81-1FBC87FA7E04}" type="presParOf" srcId="{E86D74FF-D5CF-4F82-BFAB-881E0694E947}" destId="{EB89EBF2-8CDA-4375-932E-517D42A7BC93}" srcOrd="2" destOrd="0" presId="urn:microsoft.com/office/officeart/2005/8/layout/vList2"/>
    <dgm:cxn modelId="{BE2A3753-E5FF-48D9-9045-81B6A3DE00F1}" type="presParOf" srcId="{E86D74FF-D5CF-4F82-BFAB-881E0694E947}" destId="{2FD10BA2-C316-42F8-9C9A-D049D9FFA8B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5.xml><?xml version="1.0" encoding="utf-8"?>
<dgm:dataModel xmlns:dgm="http://schemas.openxmlformats.org/drawingml/2006/diagram" xmlns:a="http://schemas.openxmlformats.org/drawingml/2006/main">
  <dgm:ptLst>
    <dgm:pt modelId="{E306D519-371D-4DCE-A9DE-F2D65AE9C76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F4B1978E-7195-4468-A31C-544992F95ABA}">
      <dgm:prSet/>
      <dgm:spPr/>
      <dgm:t>
        <a:bodyPr/>
        <a:lstStyle/>
        <a:p>
          <a:pPr rtl="0"/>
          <a:r>
            <a:rPr lang="it-IT" b="1" smtClean="0"/>
            <a:t>Esame delle riserve:</a:t>
          </a:r>
          <a:endParaRPr lang="it-IT"/>
        </a:p>
      </dgm:t>
    </dgm:pt>
    <dgm:pt modelId="{CB66BE5C-A719-4C04-A80F-8288ED85A123}" type="parTrans" cxnId="{10ED287B-8658-497A-8F55-B6909740F7D1}">
      <dgm:prSet/>
      <dgm:spPr/>
      <dgm:t>
        <a:bodyPr/>
        <a:lstStyle/>
        <a:p>
          <a:endParaRPr lang="it-IT"/>
        </a:p>
      </dgm:t>
    </dgm:pt>
    <dgm:pt modelId="{38A25062-42EF-43EF-973E-3597F9CD4246}" type="sibTrans" cxnId="{10ED287B-8658-497A-8F55-B6909740F7D1}">
      <dgm:prSet/>
      <dgm:spPr/>
      <dgm:t>
        <a:bodyPr/>
        <a:lstStyle/>
        <a:p>
          <a:endParaRPr lang="it-IT"/>
        </a:p>
      </dgm:t>
    </dgm:pt>
    <dgm:pt modelId="{9574A292-DD4F-4CA2-B9C0-24CE59A95A4C}">
      <dgm:prSet/>
      <dgm:spPr/>
      <dgm:t>
        <a:bodyPr/>
        <a:lstStyle/>
        <a:p>
          <a:pPr rtl="0"/>
          <a:r>
            <a:rPr lang="it-IT" b="1" smtClean="0"/>
            <a:t>Riserve dell’esecutore:</a:t>
          </a:r>
          <a:endParaRPr lang="it-IT"/>
        </a:p>
      </dgm:t>
    </dgm:pt>
    <dgm:pt modelId="{25BD7157-EBA5-4EF6-81DC-8E47EFBAC5EC}" type="parTrans" cxnId="{D2BA1AE8-F7F1-4252-9E65-577997EE4A48}">
      <dgm:prSet/>
      <dgm:spPr/>
      <dgm:t>
        <a:bodyPr/>
        <a:lstStyle/>
        <a:p>
          <a:endParaRPr lang="it-IT"/>
        </a:p>
      </dgm:t>
    </dgm:pt>
    <dgm:pt modelId="{0244B1EF-1ABD-438A-B235-1CFBFC78FB39}" type="sibTrans" cxnId="{D2BA1AE8-F7F1-4252-9E65-577997EE4A48}">
      <dgm:prSet/>
      <dgm:spPr/>
      <dgm:t>
        <a:bodyPr/>
        <a:lstStyle/>
        <a:p>
          <a:endParaRPr lang="it-IT"/>
        </a:p>
      </dgm:t>
    </dgm:pt>
    <dgm:pt modelId="{8E52CC93-B6CE-4944-8146-374EF3F68C51}">
      <dgm:prSet/>
      <dgm:spPr/>
      <dgm:t>
        <a:bodyPr/>
        <a:lstStyle/>
        <a:p>
          <a:pPr rtl="0"/>
          <a:r>
            <a:rPr lang="it-IT" smtClean="0"/>
            <a:t>Analizza le riserve iscritte nel registro di contabilità e nel conto finale, se non risolte in via amministrativa e presentate nei tempi e modi previsti.</a:t>
          </a:r>
          <a:endParaRPr lang="it-IT"/>
        </a:p>
      </dgm:t>
    </dgm:pt>
    <dgm:pt modelId="{308031D8-51FE-4EA2-B7F4-DDBEC05AD616}" type="parTrans" cxnId="{AB29805B-4ED0-4FDF-9D16-0635200E0685}">
      <dgm:prSet/>
      <dgm:spPr/>
      <dgm:t>
        <a:bodyPr/>
        <a:lstStyle/>
        <a:p>
          <a:endParaRPr lang="it-IT"/>
        </a:p>
      </dgm:t>
    </dgm:pt>
    <dgm:pt modelId="{6410E485-3114-43CD-8DE0-FE1491A8E9CF}" type="sibTrans" cxnId="{AB29805B-4ED0-4FDF-9D16-0635200E0685}">
      <dgm:prSet/>
      <dgm:spPr/>
      <dgm:t>
        <a:bodyPr/>
        <a:lstStyle/>
        <a:p>
          <a:endParaRPr lang="it-IT"/>
        </a:p>
      </dgm:t>
    </dgm:pt>
    <dgm:pt modelId="{FCBBFEB4-1B1E-4E2D-B6D3-764355C49694}" type="pres">
      <dgm:prSet presAssocID="{E306D519-371D-4DCE-A9DE-F2D65AE9C76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8F1C1CD0-0904-492F-9E1A-ED6D15CC6BE1}" type="pres">
      <dgm:prSet presAssocID="{F4B1978E-7195-4468-A31C-544992F95AB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544F44E-2F3C-442B-AC1D-023FF333450C}" type="pres">
      <dgm:prSet presAssocID="{38A25062-42EF-43EF-973E-3597F9CD4246}" presName="spacer" presStyleCnt="0"/>
      <dgm:spPr/>
    </dgm:pt>
    <dgm:pt modelId="{10E79D55-9A28-46AA-8A6F-23E1B99F3775}" type="pres">
      <dgm:prSet presAssocID="{9574A292-DD4F-4CA2-B9C0-24CE59A95A4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EBD135B-112E-4414-83D2-26ABB08DACC9}" type="pres">
      <dgm:prSet presAssocID="{9574A292-DD4F-4CA2-B9C0-24CE59A95A4C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D59D40E4-C886-43EA-8586-5BD943A07B38}" type="presOf" srcId="{9574A292-DD4F-4CA2-B9C0-24CE59A95A4C}" destId="{10E79D55-9A28-46AA-8A6F-23E1B99F3775}" srcOrd="0" destOrd="0" presId="urn:microsoft.com/office/officeart/2005/8/layout/vList2"/>
    <dgm:cxn modelId="{AB9BD7E1-3B52-4C88-8B31-05CEDB401EDF}" type="presOf" srcId="{F4B1978E-7195-4468-A31C-544992F95ABA}" destId="{8F1C1CD0-0904-492F-9E1A-ED6D15CC6BE1}" srcOrd="0" destOrd="0" presId="urn:microsoft.com/office/officeart/2005/8/layout/vList2"/>
    <dgm:cxn modelId="{AB29805B-4ED0-4FDF-9D16-0635200E0685}" srcId="{9574A292-DD4F-4CA2-B9C0-24CE59A95A4C}" destId="{8E52CC93-B6CE-4944-8146-374EF3F68C51}" srcOrd="0" destOrd="0" parTransId="{308031D8-51FE-4EA2-B7F4-DDBEC05AD616}" sibTransId="{6410E485-3114-43CD-8DE0-FE1491A8E9CF}"/>
    <dgm:cxn modelId="{93913939-CC9B-4284-B12B-7A57C301D5C9}" type="presOf" srcId="{E306D519-371D-4DCE-A9DE-F2D65AE9C761}" destId="{FCBBFEB4-1B1E-4E2D-B6D3-764355C49694}" srcOrd="0" destOrd="0" presId="urn:microsoft.com/office/officeart/2005/8/layout/vList2"/>
    <dgm:cxn modelId="{10ED287B-8658-497A-8F55-B6909740F7D1}" srcId="{E306D519-371D-4DCE-A9DE-F2D65AE9C761}" destId="{F4B1978E-7195-4468-A31C-544992F95ABA}" srcOrd="0" destOrd="0" parTransId="{CB66BE5C-A719-4C04-A80F-8288ED85A123}" sibTransId="{38A25062-42EF-43EF-973E-3597F9CD4246}"/>
    <dgm:cxn modelId="{D2BA1AE8-F7F1-4252-9E65-577997EE4A48}" srcId="{E306D519-371D-4DCE-A9DE-F2D65AE9C761}" destId="{9574A292-DD4F-4CA2-B9C0-24CE59A95A4C}" srcOrd="1" destOrd="0" parTransId="{25BD7157-EBA5-4EF6-81DC-8E47EFBAC5EC}" sibTransId="{0244B1EF-1ABD-438A-B235-1CFBFC78FB39}"/>
    <dgm:cxn modelId="{4B0F1778-2F39-45F7-9AC1-3C5CAB500530}" type="presOf" srcId="{8E52CC93-B6CE-4944-8146-374EF3F68C51}" destId="{8EBD135B-112E-4414-83D2-26ABB08DACC9}" srcOrd="0" destOrd="0" presId="urn:microsoft.com/office/officeart/2005/8/layout/vList2"/>
    <dgm:cxn modelId="{4A557D08-D66A-4BCA-A9C1-CAD57A2649C9}" type="presParOf" srcId="{FCBBFEB4-1B1E-4E2D-B6D3-764355C49694}" destId="{8F1C1CD0-0904-492F-9E1A-ED6D15CC6BE1}" srcOrd="0" destOrd="0" presId="urn:microsoft.com/office/officeart/2005/8/layout/vList2"/>
    <dgm:cxn modelId="{A1D4DF14-21C1-4454-A3AF-809A7DA6D4F8}" type="presParOf" srcId="{FCBBFEB4-1B1E-4E2D-B6D3-764355C49694}" destId="{E544F44E-2F3C-442B-AC1D-023FF333450C}" srcOrd="1" destOrd="0" presId="urn:microsoft.com/office/officeart/2005/8/layout/vList2"/>
    <dgm:cxn modelId="{B594A410-5A46-4B9D-8F2A-7182B58082B2}" type="presParOf" srcId="{FCBBFEB4-1B1E-4E2D-B6D3-764355C49694}" destId="{10E79D55-9A28-46AA-8A6F-23E1B99F3775}" srcOrd="2" destOrd="0" presId="urn:microsoft.com/office/officeart/2005/8/layout/vList2"/>
    <dgm:cxn modelId="{73C80F9A-DEDB-433F-9E37-9460191668EC}" type="presParOf" srcId="{FCBBFEB4-1B1E-4E2D-B6D3-764355C49694}" destId="{8EBD135B-112E-4414-83D2-26ABB08DACC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6.xml><?xml version="1.0" encoding="utf-8"?>
<dgm:dataModel xmlns:dgm="http://schemas.openxmlformats.org/drawingml/2006/diagram" xmlns:a="http://schemas.openxmlformats.org/drawingml/2006/main">
  <dgm:ptLst>
    <dgm:pt modelId="{5D9208E3-6A04-4550-A347-EBE258BBB20D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414AEC13-B39E-4A83-9C9E-732DA5BC94EB}">
      <dgm:prSet/>
      <dgm:spPr/>
      <dgm:t>
        <a:bodyPr/>
        <a:lstStyle/>
        <a:p>
          <a:pPr rtl="0"/>
          <a:r>
            <a:rPr lang="it-IT" b="1" smtClean="0"/>
            <a:t>Certificato di collaudo:</a:t>
          </a:r>
          <a:endParaRPr lang="it-IT"/>
        </a:p>
      </dgm:t>
    </dgm:pt>
    <dgm:pt modelId="{1EBBD13B-6C9F-490A-9E20-CA1896730540}" type="parTrans" cxnId="{9CD3FE2D-A957-4FB0-824F-4A2BA2C49748}">
      <dgm:prSet/>
      <dgm:spPr/>
      <dgm:t>
        <a:bodyPr/>
        <a:lstStyle/>
        <a:p>
          <a:endParaRPr lang="it-IT"/>
        </a:p>
      </dgm:t>
    </dgm:pt>
    <dgm:pt modelId="{414C4145-3634-4468-806E-2C88EE8AE0F0}" type="sibTrans" cxnId="{9CD3FE2D-A957-4FB0-824F-4A2BA2C49748}">
      <dgm:prSet/>
      <dgm:spPr/>
      <dgm:t>
        <a:bodyPr/>
        <a:lstStyle/>
        <a:p>
          <a:endParaRPr lang="it-IT"/>
        </a:p>
      </dgm:t>
    </dgm:pt>
    <dgm:pt modelId="{37DC1CDA-E750-4028-8606-D18D600905C6}">
      <dgm:prSet/>
      <dgm:spPr/>
      <dgm:t>
        <a:bodyPr/>
        <a:lstStyle/>
        <a:p>
          <a:pPr rtl="0"/>
          <a:r>
            <a:rPr lang="it-IT" b="1" dirty="0" smtClean="0"/>
            <a:t>Emissione obbligatoria:</a:t>
          </a:r>
          <a:endParaRPr lang="it-IT" dirty="0"/>
        </a:p>
      </dgm:t>
    </dgm:pt>
    <dgm:pt modelId="{62B37266-3C7D-4F8B-B8C6-397EB128C2B8}" type="parTrans" cxnId="{DFF439B2-F5A7-4045-86BB-476645ACC81F}">
      <dgm:prSet/>
      <dgm:spPr/>
      <dgm:t>
        <a:bodyPr/>
        <a:lstStyle/>
        <a:p>
          <a:endParaRPr lang="it-IT"/>
        </a:p>
      </dgm:t>
    </dgm:pt>
    <dgm:pt modelId="{C7DC0EC1-9FA6-4D24-9EDD-02795261BC02}" type="sibTrans" cxnId="{DFF439B2-F5A7-4045-86BB-476645ACC81F}">
      <dgm:prSet/>
      <dgm:spPr/>
      <dgm:t>
        <a:bodyPr/>
        <a:lstStyle/>
        <a:p>
          <a:endParaRPr lang="it-IT"/>
        </a:p>
      </dgm:t>
    </dgm:pt>
    <dgm:pt modelId="{EFD94E04-AF4E-4BF9-BE12-8AB939BF9AB2}">
      <dgm:prSet/>
      <dgm:spPr/>
      <dgm:t>
        <a:bodyPr/>
        <a:lstStyle/>
        <a:p>
          <a:pPr rtl="0"/>
          <a:r>
            <a:rPr lang="it-IT" smtClean="0"/>
            <a:t>Sempre richiesto, salvo i casi in cui può essere sostituito dal certificato di regolare esecuzione.</a:t>
          </a:r>
          <a:endParaRPr lang="it-IT"/>
        </a:p>
      </dgm:t>
    </dgm:pt>
    <dgm:pt modelId="{BF849D25-1441-42BD-B8C4-959960461881}" type="parTrans" cxnId="{56565D9C-7DD7-4DBE-A6D7-EF8D667C0B4B}">
      <dgm:prSet/>
      <dgm:spPr/>
      <dgm:t>
        <a:bodyPr/>
        <a:lstStyle/>
        <a:p>
          <a:endParaRPr lang="it-IT"/>
        </a:p>
      </dgm:t>
    </dgm:pt>
    <dgm:pt modelId="{0490A92B-EACC-40B3-A4FD-F4382C2F97C3}" type="sibTrans" cxnId="{56565D9C-7DD7-4DBE-A6D7-EF8D667C0B4B}">
      <dgm:prSet/>
      <dgm:spPr/>
      <dgm:t>
        <a:bodyPr/>
        <a:lstStyle/>
        <a:p>
          <a:endParaRPr lang="it-IT"/>
        </a:p>
      </dgm:t>
    </dgm:pt>
    <dgm:pt modelId="{FE7A1349-F073-4A89-B355-AB9F03708AFF}" type="pres">
      <dgm:prSet presAssocID="{5D9208E3-6A04-4550-A347-EBE258BBB20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394E64A1-FB00-4966-8127-5ED874E12508}" type="pres">
      <dgm:prSet presAssocID="{414AEC13-B39E-4A83-9C9E-732DA5BC94E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198AD8A-BCAE-427C-AFDB-2C98DA9FA3D8}" type="pres">
      <dgm:prSet presAssocID="{414C4145-3634-4468-806E-2C88EE8AE0F0}" presName="spacer" presStyleCnt="0"/>
      <dgm:spPr/>
    </dgm:pt>
    <dgm:pt modelId="{5D4049A3-13DB-489B-AA3B-3C604127627A}" type="pres">
      <dgm:prSet presAssocID="{37DC1CDA-E750-4028-8606-D18D600905C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B5DFCDD-7C4F-4A38-A745-E3BD9CCA996E}" type="pres">
      <dgm:prSet presAssocID="{37DC1CDA-E750-4028-8606-D18D600905C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9CD3FE2D-A957-4FB0-824F-4A2BA2C49748}" srcId="{5D9208E3-6A04-4550-A347-EBE258BBB20D}" destId="{414AEC13-B39E-4A83-9C9E-732DA5BC94EB}" srcOrd="0" destOrd="0" parTransId="{1EBBD13B-6C9F-490A-9E20-CA1896730540}" sibTransId="{414C4145-3634-4468-806E-2C88EE8AE0F0}"/>
    <dgm:cxn modelId="{DEA285BE-5CCA-4CF1-ACAA-9B422314C9CF}" type="presOf" srcId="{5D9208E3-6A04-4550-A347-EBE258BBB20D}" destId="{FE7A1349-F073-4A89-B355-AB9F03708AFF}" srcOrd="0" destOrd="0" presId="urn:microsoft.com/office/officeart/2005/8/layout/vList2"/>
    <dgm:cxn modelId="{56565D9C-7DD7-4DBE-A6D7-EF8D667C0B4B}" srcId="{37DC1CDA-E750-4028-8606-D18D600905C6}" destId="{EFD94E04-AF4E-4BF9-BE12-8AB939BF9AB2}" srcOrd="0" destOrd="0" parTransId="{BF849D25-1441-42BD-B8C4-959960461881}" sibTransId="{0490A92B-EACC-40B3-A4FD-F4382C2F97C3}"/>
    <dgm:cxn modelId="{6E42E195-390E-4F9E-AF04-591B72438569}" type="presOf" srcId="{EFD94E04-AF4E-4BF9-BE12-8AB939BF9AB2}" destId="{5B5DFCDD-7C4F-4A38-A745-E3BD9CCA996E}" srcOrd="0" destOrd="0" presId="urn:microsoft.com/office/officeart/2005/8/layout/vList2"/>
    <dgm:cxn modelId="{DFF439B2-F5A7-4045-86BB-476645ACC81F}" srcId="{5D9208E3-6A04-4550-A347-EBE258BBB20D}" destId="{37DC1CDA-E750-4028-8606-D18D600905C6}" srcOrd="1" destOrd="0" parTransId="{62B37266-3C7D-4F8B-B8C6-397EB128C2B8}" sibTransId="{C7DC0EC1-9FA6-4D24-9EDD-02795261BC02}"/>
    <dgm:cxn modelId="{8FC6DA93-5838-4904-BEF8-254098C9DEC1}" type="presOf" srcId="{414AEC13-B39E-4A83-9C9E-732DA5BC94EB}" destId="{394E64A1-FB00-4966-8127-5ED874E12508}" srcOrd="0" destOrd="0" presId="urn:microsoft.com/office/officeart/2005/8/layout/vList2"/>
    <dgm:cxn modelId="{84FB2460-8936-4483-B1A2-F9E367E88587}" type="presOf" srcId="{37DC1CDA-E750-4028-8606-D18D600905C6}" destId="{5D4049A3-13DB-489B-AA3B-3C604127627A}" srcOrd="0" destOrd="0" presId="urn:microsoft.com/office/officeart/2005/8/layout/vList2"/>
    <dgm:cxn modelId="{47AD91AC-9E43-43DE-9447-BFF101C10365}" type="presParOf" srcId="{FE7A1349-F073-4A89-B355-AB9F03708AFF}" destId="{394E64A1-FB00-4966-8127-5ED874E12508}" srcOrd="0" destOrd="0" presId="urn:microsoft.com/office/officeart/2005/8/layout/vList2"/>
    <dgm:cxn modelId="{9F2FEB26-E4B8-4E76-84CB-49309E0F00DA}" type="presParOf" srcId="{FE7A1349-F073-4A89-B355-AB9F03708AFF}" destId="{D198AD8A-BCAE-427C-AFDB-2C98DA9FA3D8}" srcOrd="1" destOrd="0" presId="urn:microsoft.com/office/officeart/2005/8/layout/vList2"/>
    <dgm:cxn modelId="{FEA996C6-10B5-4E9D-AC75-F025A4A49E45}" type="presParOf" srcId="{FE7A1349-F073-4A89-B355-AB9F03708AFF}" destId="{5D4049A3-13DB-489B-AA3B-3C604127627A}" srcOrd="2" destOrd="0" presId="urn:microsoft.com/office/officeart/2005/8/layout/vList2"/>
    <dgm:cxn modelId="{CD617466-6830-4689-98E0-0B92FFB007E4}" type="presParOf" srcId="{FE7A1349-F073-4A89-B355-AB9F03708AFF}" destId="{5B5DFCDD-7C4F-4A38-A745-E3BD9CCA996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67.xml><?xml version="1.0" encoding="utf-8"?>
<dgm:dataModel xmlns:dgm="http://schemas.openxmlformats.org/drawingml/2006/diagram" xmlns:a="http://schemas.openxmlformats.org/drawingml/2006/main">
  <dgm:ptLst>
    <dgm:pt modelId="{5F9F28CD-FD4C-4091-839D-9CB208108104}" type="doc">
      <dgm:prSet loTypeId="urn:microsoft.com/office/officeart/2005/8/layout/hierarchy3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870AF13-CDC9-4C83-95C1-D7AE52FEEC24}">
      <dgm:prSet custT="1"/>
      <dgm:spPr/>
      <dgm:t>
        <a:bodyPr/>
        <a:lstStyle/>
        <a:p>
          <a:pPr rtl="0"/>
          <a:r>
            <a:rPr lang="it-IT" sz="1600" b="1" dirty="0" smtClean="0"/>
            <a:t>Assegnazione dell’incarico:</a:t>
          </a:r>
          <a:endParaRPr lang="it-IT" sz="1600" dirty="0"/>
        </a:p>
      </dgm:t>
    </dgm:pt>
    <dgm:pt modelId="{07A0A990-2F11-4179-ABBF-40326FE3EFAE}" type="parTrans" cxnId="{5A9B4D35-F595-416F-B516-14AA6889AFBD}">
      <dgm:prSet/>
      <dgm:spPr/>
      <dgm:t>
        <a:bodyPr/>
        <a:lstStyle/>
        <a:p>
          <a:endParaRPr lang="it-IT"/>
        </a:p>
      </dgm:t>
    </dgm:pt>
    <dgm:pt modelId="{B4164283-D791-419D-B95B-1D08A78EFDB8}" type="sibTrans" cxnId="{5A9B4D35-F595-416F-B516-14AA6889AFBD}">
      <dgm:prSet/>
      <dgm:spPr/>
      <dgm:t>
        <a:bodyPr/>
        <a:lstStyle/>
        <a:p>
          <a:endParaRPr lang="it-IT"/>
        </a:p>
      </dgm:t>
    </dgm:pt>
    <dgm:pt modelId="{B036AD28-2AA7-4E9C-82E4-F10472921B09}">
      <dgm:prSet custT="1"/>
      <dgm:spPr/>
      <dgm:t>
        <a:bodyPr/>
        <a:lstStyle/>
        <a:p>
          <a:pPr rtl="0"/>
          <a:r>
            <a:rPr lang="it-IT" sz="1400" dirty="0" smtClean="0"/>
            <a:t>Le stazioni appaltanti attribuiscono l'incarico di collaudo (incluso il collaudo statico, se necessario) entro 30 giorni dalla consegna dei lavori.</a:t>
          </a:r>
          <a:endParaRPr lang="it-IT" sz="1400" dirty="0"/>
        </a:p>
      </dgm:t>
    </dgm:pt>
    <dgm:pt modelId="{52B62289-64AB-4F69-8D84-A92CEA88F49C}" type="parTrans" cxnId="{71EAC033-F3BF-4B90-8C2E-B993D63903F7}">
      <dgm:prSet/>
      <dgm:spPr/>
      <dgm:t>
        <a:bodyPr/>
        <a:lstStyle/>
        <a:p>
          <a:endParaRPr lang="it-IT"/>
        </a:p>
      </dgm:t>
    </dgm:pt>
    <dgm:pt modelId="{F1C7C3B4-016B-4ED8-AA4A-2E979F33C1E2}" type="sibTrans" cxnId="{71EAC033-F3BF-4B90-8C2E-B993D63903F7}">
      <dgm:prSet/>
      <dgm:spPr/>
      <dgm:t>
        <a:bodyPr/>
        <a:lstStyle/>
        <a:p>
          <a:endParaRPr lang="it-IT"/>
        </a:p>
      </dgm:t>
    </dgm:pt>
    <dgm:pt modelId="{B7C377D9-16BE-46E8-8388-C7D250B7251B}">
      <dgm:prSet custT="1"/>
      <dgm:spPr/>
      <dgm:t>
        <a:bodyPr/>
        <a:lstStyle/>
        <a:p>
          <a:pPr rtl="0"/>
          <a:r>
            <a:rPr lang="it-IT" sz="1600" b="1" dirty="0" smtClean="0"/>
            <a:t>Commissione di collaudo:</a:t>
          </a:r>
          <a:endParaRPr lang="it-IT" sz="1600" dirty="0"/>
        </a:p>
      </dgm:t>
    </dgm:pt>
    <dgm:pt modelId="{D3BBAC6A-3C69-4DEB-A9B5-86A216CF1E67}" type="parTrans" cxnId="{FF70BEFF-BE23-4FB4-99B7-58C82BA09C1A}">
      <dgm:prSet/>
      <dgm:spPr/>
      <dgm:t>
        <a:bodyPr/>
        <a:lstStyle/>
        <a:p>
          <a:endParaRPr lang="it-IT"/>
        </a:p>
      </dgm:t>
    </dgm:pt>
    <dgm:pt modelId="{2643BDD1-2330-4E86-A1A2-FFEB2FBE6596}" type="sibTrans" cxnId="{FF70BEFF-BE23-4FB4-99B7-58C82BA09C1A}">
      <dgm:prSet/>
      <dgm:spPr/>
      <dgm:t>
        <a:bodyPr/>
        <a:lstStyle/>
        <a:p>
          <a:endParaRPr lang="it-IT"/>
        </a:p>
      </dgm:t>
    </dgm:pt>
    <dgm:pt modelId="{B5E27A72-60FA-4939-9543-22C7D15D7F04}">
      <dgm:prSet custT="1"/>
      <dgm:spPr/>
      <dgm:t>
        <a:bodyPr/>
        <a:lstStyle/>
        <a:p>
          <a:pPr rtl="0"/>
          <a:r>
            <a:rPr lang="it-IT" sz="1400" dirty="0" smtClean="0"/>
            <a:t>Per lavori complessi, il collaudo può essere affidato a una commissione composta da 2-3 membri.</a:t>
          </a:r>
          <a:endParaRPr lang="it-IT" sz="1400" dirty="0"/>
        </a:p>
      </dgm:t>
    </dgm:pt>
    <dgm:pt modelId="{804F30F3-FD2D-40D7-9E85-83A508593EA0}" type="parTrans" cxnId="{5DDBF944-67B8-47DA-BAAA-08419F022DD8}">
      <dgm:prSet/>
      <dgm:spPr/>
      <dgm:t>
        <a:bodyPr/>
        <a:lstStyle/>
        <a:p>
          <a:endParaRPr lang="it-IT"/>
        </a:p>
      </dgm:t>
    </dgm:pt>
    <dgm:pt modelId="{F169EC37-51E0-4525-9157-8B2B7FE60F76}" type="sibTrans" cxnId="{5DDBF944-67B8-47DA-BAAA-08419F022DD8}">
      <dgm:prSet/>
      <dgm:spPr/>
      <dgm:t>
        <a:bodyPr/>
        <a:lstStyle/>
        <a:p>
          <a:endParaRPr lang="it-IT"/>
        </a:p>
      </dgm:t>
    </dgm:pt>
    <dgm:pt modelId="{1E7FDAD6-3ACA-48C3-9C2B-941A89DE9DD4}">
      <dgm:prSet custT="1"/>
      <dgm:spPr/>
      <dgm:t>
        <a:bodyPr/>
        <a:lstStyle/>
        <a:p>
          <a:pPr rtl="0"/>
          <a:r>
            <a:rPr lang="it-IT" sz="1400" dirty="0" smtClean="0"/>
            <a:t>Uno dei membri è designato presidente dalla stazione appaltante.</a:t>
          </a:r>
          <a:endParaRPr lang="it-IT" sz="1400" dirty="0"/>
        </a:p>
      </dgm:t>
    </dgm:pt>
    <dgm:pt modelId="{7BCF2D11-88EA-40B7-955D-058CA1810524}" type="parTrans" cxnId="{29A2F043-22CD-4D73-A581-829F5346E2A8}">
      <dgm:prSet/>
      <dgm:spPr/>
      <dgm:t>
        <a:bodyPr/>
        <a:lstStyle/>
        <a:p>
          <a:endParaRPr lang="it-IT"/>
        </a:p>
      </dgm:t>
    </dgm:pt>
    <dgm:pt modelId="{B0ECAF7E-D8EA-421B-8ADE-1DD0D7498723}" type="sibTrans" cxnId="{29A2F043-22CD-4D73-A581-829F5346E2A8}">
      <dgm:prSet/>
      <dgm:spPr/>
      <dgm:t>
        <a:bodyPr/>
        <a:lstStyle/>
        <a:p>
          <a:endParaRPr lang="it-IT"/>
        </a:p>
      </dgm:t>
    </dgm:pt>
    <dgm:pt modelId="{957C864E-E365-4478-9EA5-497D8BC920BF}" type="pres">
      <dgm:prSet presAssocID="{5F9F28CD-FD4C-4091-839D-9CB20810810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BE70E359-4277-412B-B051-2E3119C662B9}" type="pres">
      <dgm:prSet presAssocID="{E870AF13-CDC9-4C83-95C1-D7AE52FEEC24}" presName="root" presStyleCnt="0"/>
      <dgm:spPr/>
    </dgm:pt>
    <dgm:pt modelId="{4910EA15-FF09-4001-84C8-1B9364937D64}" type="pres">
      <dgm:prSet presAssocID="{E870AF13-CDC9-4C83-95C1-D7AE52FEEC24}" presName="rootComposite" presStyleCnt="0"/>
      <dgm:spPr/>
    </dgm:pt>
    <dgm:pt modelId="{97DAB140-2301-4145-803B-10C6506F5483}" type="pres">
      <dgm:prSet presAssocID="{E870AF13-CDC9-4C83-95C1-D7AE52FEEC24}" presName="rootText" presStyleLbl="node1" presStyleIdx="0" presStyleCnt="2" custLinFactNeighborX="1031" custLinFactNeighborY="-1031"/>
      <dgm:spPr/>
      <dgm:t>
        <a:bodyPr/>
        <a:lstStyle/>
        <a:p>
          <a:endParaRPr lang="it-IT"/>
        </a:p>
      </dgm:t>
    </dgm:pt>
    <dgm:pt modelId="{43155997-AA72-4B53-BC7C-C57A25B50BFD}" type="pres">
      <dgm:prSet presAssocID="{E870AF13-CDC9-4C83-95C1-D7AE52FEEC24}" presName="rootConnector" presStyleLbl="node1" presStyleIdx="0" presStyleCnt="2"/>
      <dgm:spPr/>
      <dgm:t>
        <a:bodyPr/>
        <a:lstStyle/>
        <a:p>
          <a:endParaRPr lang="it-IT"/>
        </a:p>
      </dgm:t>
    </dgm:pt>
    <dgm:pt modelId="{DA563875-7CF9-40FB-9963-AAED83399CFE}" type="pres">
      <dgm:prSet presAssocID="{E870AF13-CDC9-4C83-95C1-D7AE52FEEC24}" presName="childShape" presStyleCnt="0"/>
      <dgm:spPr/>
    </dgm:pt>
    <dgm:pt modelId="{EBAC57FA-9CAE-4E43-84C9-907572C0D1BF}" type="pres">
      <dgm:prSet presAssocID="{52B62289-64AB-4F69-8D84-A92CEA88F49C}" presName="Name13" presStyleLbl="parChTrans1D2" presStyleIdx="0" presStyleCnt="3"/>
      <dgm:spPr/>
      <dgm:t>
        <a:bodyPr/>
        <a:lstStyle/>
        <a:p>
          <a:endParaRPr lang="it-IT"/>
        </a:p>
      </dgm:t>
    </dgm:pt>
    <dgm:pt modelId="{3D0C66B5-36C4-46E5-ACD2-E952BF361E8A}" type="pres">
      <dgm:prSet presAssocID="{B036AD28-2AA7-4E9C-82E4-F10472921B09}" presName="childText" presStyleLbl="bgAcc1" presStyleIdx="0" presStyleCnt="3" custScaleX="14214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80746B8-EB6C-4DC4-B792-E5783EFD5B17}" type="pres">
      <dgm:prSet presAssocID="{B7C377D9-16BE-46E8-8388-C7D250B7251B}" presName="root" presStyleCnt="0"/>
      <dgm:spPr/>
    </dgm:pt>
    <dgm:pt modelId="{CE704003-8F8B-43A8-884C-D5A275191B98}" type="pres">
      <dgm:prSet presAssocID="{B7C377D9-16BE-46E8-8388-C7D250B7251B}" presName="rootComposite" presStyleCnt="0"/>
      <dgm:spPr/>
    </dgm:pt>
    <dgm:pt modelId="{4840DEB0-C355-48DC-A701-32A417C4550E}" type="pres">
      <dgm:prSet presAssocID="{B7C377D9-16BE-46E8-8388-C7D250B7251B}" presName="rootText" presStyleLbl="node1" presStyleIdx="1" presStyleCnt="2"/>
      <dgm:spPr/>
      <dgm:t>
        <a:bodyPr/>
        <a:lstStyle/>
        <a:p>
          <a:endParaRPr lang="it-IT"/>
        </a:p>
      </dgm:t>
    </dgm:pt>
    <dgm:pt modelId="{48BE9D51-D2ED-45E0-B67C-8BE0B0A4EC77}" type="pres">
      <dgm:prSet presAssocID="{B7C377D9-16BE-46E8-8388-C7D250B7251B}" presName="rootConnector" presStyleLbl="node1" presStyleIdx="1" presStyleCnt="2"/>
      <dgm:spPr/>
      <dgm:t>
        <a:bodyPr/>
        <a:lstStyle/>
        <a:p>
          <a:endParaRPr lang="it-IT"/>
        </a:p>
      </dgm:t>
    </dgm:pt>
    <dgm:pt modelId="{0AF5B875-B8E8-41A9-B67E-1D6CDF2B6224}" type="pres">
      <dgm:prSet presAssocID="{B7C377D9-16BE-46E8-8388-C7D250B7251B}" presName="childShape" presStyleCnt="0"/>
      <dgm:spPr/>
    </dgm:pt>
    <dgm:pt modelId="{8A7A716E-0D9D-400E-8444-7C91DB287A5E}" type="pres">
      <dgm:prSet presAssocID="{804F30F3-FD2D-40D7-9E85-83A508593EA0}" presName="Name13" presStyleLbl="parChTrans1D2" presStyleIdx="1" presStyleCnt="3"/>
      <dgm:spPr/>
      <dgm:t>
        <a:bodyPr/>
        <a:lstStyle/>
        <a:p>
          <a:endParaRPr lang="it-IT"/>
        </a:p>
      </dgm:t>
    </dgm:pt>
    <dgm:pt modelId="{FC2CDAB0-B0D6-476B-A971-51896FC4C22D}" type="pres">
      <dgm:prSet presAssocID="{B5E27A72-60FA-4939-9543-22C7D15D7F04}" presName="childText" presStyleLbl="bgAcc1" presStyleIdx="1" presStyleCnt="3" custScaleX="12938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DB34B11-01DE-45AE-8867-4564C3C41E32}" type="pres">
      <dgm:prSet presAssocID="{7BCF2D11-88EA-40B7-955D-058CA1810524}" presName="Name13" presStyleLbl="parChTrans1D2" presStyleIdx="2" presStyleCnt="3"/>
      <dgm:spPr/>
      <dgm:t>
        <a:bodyPr/>
        <a:lstStyle/>
        <a:p>
          <a:endParaRPr lang="it-IT"/>
        </a:p>
      </dgm:t>
    </dgm:pt>
    <dgm:pt modelId="{5893ACC5-FF00-4C28-AB87-BAD62A2AE665}" type="pres">
      <dgm:prSet presAssocID="{1E7FDAD6-3ACA-48C3-9C2B-941A89DE9DD4}" presName="childText" presStyleLbl="bgAcc1" presStyleIdx="2" presStyleCnt="3" custScaleX="12067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71EAC033-F3BF-4B90-8C2E-B993D63903F7}" srcId="{E870AF13-CDC9-4C83-95C1-D7AE52FEEC24}" destId="{B036AD28-2AA7-4E9C-82E4-F10472921B09}" srcOrd="0" destOrd="0" parTransId="{52B62289-64AB-4F69-8D84-A92CEA88F49C}" sibTransId="{F1C7C3B4-016B-4ED8-AA4A-2E979F33C1E2}"/>
    <dgm:cxn modelId="{11261C2A-29CE-4936-B5B7-DDA6ED7CB4F9}" type="presOf" srcId="{E870AF13-CDC9-4C83-95C1-D7AE52FEEC24}" destId="{97DAB140-2301-4145-803B-10C6506F5483}" srcOrd="0" destOrd="0" presId="urn:microsoft.com/office/officeart/2005/8/layout/hierarchy3"/>
    <dgm:cxn modelId="{5DDBF944-67B8-47DA-BAAA-08419F022DD8}" srcId="{B7C377D9-16BE-46E8-8388-C7D250B7251B}" destId="{B5E27A72-60FA-4939-9543-22C7D15D7F04}" srcOrd="0" destOrd="0" parTransId="{804F30F3-FD2D-40D7-9E85-83A508593EA0}" sibTransId="{F169EC37-51E0-4525-9157-8B2B7FE60F76}"/>
    <dgm:cxn modelId="{FF70BEFF-BE23-4FB4-99B7-58C82BA09C1A}" srcId="{5F9F28CD-FD4C-4091-839D-9CB208108104}" destId="{B7C377D9-16BE-46E8-8388-C7D250B7251B}" srcOrd="1" destOrd="0" parTransId="{D3BBAC6A-3C69-4DEB-A9B5-86A216CF1E67}" sibTransId="{2643BDD1-2330-4E86-A1A2-FFEB2FBE6596}"/>
    <dgm:cxn modelId="{076F2E09-12A0-4F10-96CE-B81890CF974D}" type="presOf" srcId="{B7C377D9-16BE-46E8-8388-C7D250B7251B}" destId="{48BE9D51-D2ED-45E0-B67C-8BE0B0A4EC77}" srcOrd="1" destOrd="0" presId="urn:microsoft.com/office/officeart/2005/8/layout/hierarchy3"/>
    <dgm:cxn modelId="{460BB5EF-1013-451C-B8F1-369B70A2F03D}" type="presOf" srcId="{B5E27A72-60FA-4939-9543-22C7D15D7F04}" destId="{FC2CDAB0-B0D6-476B-A971-51896FC4C22D}" srcOrd="0" destOrd="0" presId="urn:microsoft.com/office/officeart/2005/8/layout/hierarchy3"/>
    <dgm:cxn modelId="{94E91D40-68BB-42AD-A595-7AA64FA5CDE4}" type="presOf" srcId="{B036AD28-2AA7-4E9C-82E4-F10472921B09}" destId="{3D0C66B5-36C4-46E5-ACD2-E952BF361E8A}" srcOrd="0" destOrd="0" presId="urn:microsoft.com/office/officeart/2005/8/layout/hierarchy3"/>
    <dgm:cxn modelId="{B78780F8-6FE3-4AA1-8E8A-177031C9AAE4}" type="presOf" srcId="{804F30F3-FD2D-40D7-9E85-83A508593EA0}" destId="{8A7A716E-0D9D-400E-8444-7C91DB287A5E}" srcOrd="0" destOrd="0" presId="urn:microsoft.com/office/officeart/2005/8/layout/hierarchy3"/>
    <dgm:cxn modelId="{5A9B4D35-F595-416F-B516-14AA6889AFBD}" srcId="{5F9F28CD-FD4C-4091-839D-9CB208108104}" destId="{E870AF13-CDC9-4C83-95C1-D7AE52FEEC24}" srcOrd="0" destOrd="0" parTransId="{07A0A990-2F11-4179-ABBF-40326FE3EFAE}" sibTransId="{B4164283-D791-419D-B95B-1D08A78EFDB8}"/>
    <dgm:cxn modelId="{B8D20A6C-3245-4025-B7B5-B5BFEDE32C98}" type="presOf" srcId="{52B62289-64AB-4F69-8D84-A92CEA88F49C}" destId="{EBAC57FA-9CAE-4E43-84C9-907572C0D1BF}" srcOrd="0" destOrd="0" presId="urn:microsoft.com/office/officeart/2005/8/layout/hierarchy3"/>
    <dgm:cxn modelId="{AFC25551-3DCC-490C-AF48-68C2D5F3A7E8}" type="presOf" srcId="{5F9F28CD-FD4C-4091-839D-9CB208108104}" destId="{957C864E-E365-4478-9EA5-497D8BC920BF}" srcOrd="0" destOrd="0" presId="urn:microsoft.com/office/officeart/2005/8/layout/hierarchy3"/>
    <dgm:cxn modelId="{9CFC4A94-2D24-484C-9BCC-2D00C8FBF0D8}" type="presOf" srcId="{E870AF13-CDC9-4C83-95C1-D7AE52FEEC24}" destId="{43155997-AA72-4B53-BC7C-C57A25B50BFD}" srcOrd="1" destOrd="0" presId="urn:microsoft.com/office/officeart/2005/8/layout/hierarchy3"/>
    <dgm:cxn modelId="{14F46206-7AA2-4AF6-A59C-ACEA5245402D}" type="presOf" srcId="{1E7FDAD6-3ACA-48C3-9C2B-941A89DE9DD4}" destId="{5893ACC5-FF00-4C28-AB87-BAD62A2AE665}" srcOrd="0" destOrd="0" presId="urn:microsoft.com/office/officeart/2005/8/layout/hierarchy3"/>
    <dgm:cxn modelId="{4C6002D6-846D-497F-BD04-39CC7CC615E9}" type="presOf" srcId="{7BCF2D11-88EA-40B7-955D-058CA1810524}" destId="{8DB34B11-01DE-45AE-8867-4564C3C41E32}" srcOrd="0" destOrd="0" presId="urn:microsoft.com/office/officeart/2005/8/layout/hierarchy3"/>
    <dgm:cxn modelId="{E78405CD-F80F-4A35-83EC-0E1BE1DF4520}" type="presOf" srcId="{B7C377D9-16BE-46E8-8388-C7D250B7251B}" destId="{4840DEB0-C355-48DC-A701-32A417C4550E}" srcOrd="0" destOrd="0" presId="urn:microsoft.com/office/officeart/2005/8/layout/hierarchy3"/>
    <dgm:cxn modelId="{29A2F043-22CD-4D73-A581-829F5346E2A8}" srcId="{B7C377D9-16BE-46E8-8388-C7D250B7251B}" destId="{1E7FDAD6-3ACA-48C3-9C2B-941A89DE9DD4}" srcOrd="1" destOrd="0" parTransId="{7BCF2D11-88EA-40B7-955D-058CA1810524}" sibTransId="{B0ECAF7E-D8EA-421B-8ADE-1DD0D7498723}"/>
    <dgm:cxn modelId="{89432F9F-4A8F-4C7E-8940-CE39CF242BF6}" type="presParOf" srcId="{957C864E-E365-4478-9EA5-497D8BC920BF}" destId="{BE70E359-4277-412B-B051-2E3119C662B9}" srcOrd="0" destOrd="0" presId="urn:microsoft.com/office/officeart/2005/8/layout/hierarchy3"/>
    <dgm:cxn modelId="{1C912E05-7E97-4472-959D-649D428A96DF}" type="presParOf" srcId="{BE70E359-4277-412B-B051-2E3119C662B9}" destId="{4910EA15-FF09-4001-84C8-1B9364937D64}" srcOrd="0" destOrd="0" presId="urn:microsoft.com/office/officeart/2005/8/layout/hierarchy3"/>
    <dgm:cxn modelId="{235DF554-EFA5-4E65-B305-1400DC807182}" type="presParOf" srcId="{4910EA15-FF09-4001-84C8-1B9364937D64}" destId="{97DAB140-2301-4145-803B-10C6506F5483}" srcOrd="0" destOrd="0" presId="urn:microsoft.com/office/officeart/2005/8/layout/hierarchy3"/>
    <dgm:cxn modelId="{4369A1BD-3F14-44AE-8D24-74D30C0AEDF2}" type="presParOf" srcId="{4910EA15-FF09-4001-84C8-1B9364937D64}" destId="{43155997-AA72-4B53-BC7C-C57A25B50BFD}" srcOrd="1" destOrd="0" presId="urn:microsoft.com/office/officeart/2005/8/layout/hierarchy3"/>
    <dgm:cxn modelId="{26996529-D9FA-4AF4-B076-22BA87E2AB71}" type="presParOf" srcId="{BE70E359-4277-412B-B051-2E3119C662B9}" destId="{DA563875-7CF9-40FB-9963-AAED83399CFE}" srcOrd="1" destOrd="0" presId="urn:microsoft.com/office/officeart/2005/8/layout/hierarchy3"/>
    <dgm:cxn modelId="{B0BC1367-1CD4-4853-B13B-4AC2BC9D2ACA}" type="presParOf" srcId="{DA563875-7CF9-40FB-9963-AAED83399CFE}" destId="{EBAC57FA-9CAE-4E43-84C9-907572C0D1BF}" srcOrd="0" destOrd="0" presId="urn:microsoft.com/office/officeart/2005/8/layout/hierarchy3"/>
    <dgm:cxn modelId="{16F7A6E2-BF85-4534-B7AC-DAA5F2F915D1}" type="presParOf" srcId="{DA563875-7CF9-40FB-9963-AAED83399CFE}" destId="{3D0C66B5-36C4-46E5-ACD2-E952BF361E8A}" srcOrd="1" destOrd="0" presId="urn:microsoft.com/office/officeart/2005/8/layout/hierarchy3"/>
    <dgm:cxn modelId="{0457662A-FAA9-457D-B33E-B9F2626DDF2F}" type="presParOf" srcId="{957C864E-E365-4478-9EA5-497D8BC920BF}" destId="{080746B8-EB6C-4DC4-B792-E5783EFD5B17}" srcOrd="1" destOrd="0" presId="urn:microsoft.com/office/officeart/2005/8/layout/hierarchy3"/>
    <dgm:cxn modelId="{ECFFF707-A847-4C24-A5C6-DDCF42EF5C34}" type="presParOf" srcId="{080746B8-EB6C-4DC4-B792-E5783EFD5B17}" destId="{CE704003-8F8B-43A8-884C-D5A275191B98}" srcOrd="0" destOrd="0" presId="urn:microsoft.com/office/officeart/2005/8/layout/hierarchy3"/>
    <dgm:cxn modelId="{76A8853F-0B18-4174-A47E-FBDD0DC8B913}" type="presParOf" srcId="{CE704003-8F8B-43A8-884C-D5A275191B98}" destId="{4840DEB0-C355-48DC-A701-32A417C4550E}" srcOrd="0" destOrd="0" presId="urn:microsoft.com/office/officeart/2005/8/layout/hierarchy3"/>
    <dgm:cxn modelId="{D1B82706-BB2D-46E7-8E3A-2763D46C229C}" type="presParOf" srcId="{CE704003-8F8B-43A8-884C-D5A275191B98}" destId="{48BE9D51-D2ED-45E0-B67C-8BE0B0A4EC77}" srcOrd="1" destOrd="0" presId="urn:microsoft.com/office/officeart/2005/8/layout/hierarchy3"/>
    <dgm:cxn modelId="{7C3BCDAC-ABF4-47EE-B322-9B99E34DFFE8}" type="presParOf" srcId="{080746B8-EB6C-4DC4-B792-E5783EFD5B17}" destId="{0AF5B875-B8E8-41A9-B67E-1D6CDF2B6224}" srcOrd="1" destOrd="0" presId="urn:microsoft.com/office/officeart/2005/8/layout/hierarchy3"/>
    <dgm:cxn modelId="{1AEB2239-85DD-4109-BE8D-C30A0E473FAC}" type="presParOf" srcId="{0AF5B875-B8E8-41A9-B67E-1D6CDF2B6224}" destId="{8A7A716E-0D9D-400E-8444-7C91DB287A5E}" srcOrd="0" destOrd="0" presId="urn:microsoft.com/office/officeart/2005/8/layout/hierarchy3"/>
    <dgm:cxn modelId="{F11C340E-6077-4421-AC55-C4336DA1BA2C}" type="presParOf" srcId="{0AF5B875-B8E8-41A9-B67E-1D6CDF2B6224}" destId="{FC2CDAB0-B0D6-476B-A971-51896FC4C22D}" srcOrd="1" destOrd="0" presId="urn:microsoft.com/office/officeart/2005/8/layout/hierarchy3"/>
    <dgm:cxn modelId="{3451FF0C-6FE4-4BFE-9C12-2BFC48B8610F}" type="presParOf" srcId="{0AF5B875-B8E8-41A9-B67E-1D6CDF2B6224}" destId="{8DB34B11-01DE-45AE-8867-4564C3C41E32}" srcOrd="2" destOrd="0" presId="urn:microsoft.com/office/officeart/2005/8/layout/hierarchy3"/>
    <dgm:cxn modelId="{E9A10E62-9E79-45DB-8F8F-3F1C015F7A6D}" type="presParOf" srcId="{0AF5B875-B8E8-41A9-B67E-1D6CDF2B6224}" destId="{5893ACC5-FF00-4C28-AB87-BAD62A2AE665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8.xml><?xml version="1.0" encoding="utf-8"?>
<dgm:dataModel xmlns:dgm="http://schemas.openxmlformats.org/drawingml/2006/diagram" xmlns:a="http://schemas.openxmlformats.org/drawingml/2006/main">
  <dgm:ptLst>
    <dgm:pt modelId="{0985903D-5B5D-4855-A2A9-66C1FE6C6B62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1EE0EC59-BF50-4EFA-951F-D7B60DAA7205}">
      <dgm:prSet/>
      <dgm:spPr/>
      <dgm:t>
        <a:bodyPr/>
        <a:lstStyle/>
        <a:p>
          <a:pPr rtl="0"/>
          <a:r>
            <a:rPr lang="it-IT" b="1" smtClean="0"/>
            <a:t>Nomina e struttura del collaudo:</a:t>
          </a:r>
          <a:endParaRPr lang="it-IT"/>
        </a:p>
      </dgm:t>
    </dgm:pt>
    <dgm:pt modelId="{6924B4E8-B635-4D0B-9DA7-E84A1BA86633}" type="parTrans" cxnId="{1F074CF5-8636-4E10-9E94-2185AB4DCB1A}">
      <dgm:prSet/>
      <dgm:spPr/>
      <dgm:t>
        <a:bodyPr/>
        <a:lstStyle/>
        <a:p>
          <a:endParaRPr lang="it-IT"/>
        </a:p>
      </dgm:t>
    </dgm:pt>
    <dgm:pt modelId="{E663A231-1A7E-44DC-836C-C37D622DA585}" type="sibTrans" cxnId="{1F074CF5-8636-4E10-9E94-2185AB4DCB1A}">
      <dgm:prSet/>
      <dgm:spPr/>
      <dgm:t>
        <a:bodyPr/>
        <a:lstStyle/>
        <a:p>
          <a:endParaRPr lang="it-IT"/>
        </a:p>
      </dgm:t>
    </dgm:pt>
    <dgm:pt modelId="{94F3C410-5DAF-4323-A6A3-7669550297A3}" type="pres">
      <dgm:prSet presAssocID="{0985903D-5B5D-4855-A2A9-66C1FE6C6B6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0D3F76A1-6288-42C4-97F4-0EB69439F51A}" type="pres">
      <dgm:prSet presAssocID="{1EE0EC59-BF50-4EFA-951F-D7B60DAA720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A46361C6-013B-4E08-B3C8-D39F6DE2992F}" type="presOf" srcId="{0985903D-5B5D-4855-A2A9-66C1FE6C6B62}" destId="{94F3C410-5DAF-4323-A6A3-7669550297A3}" srcOrd="0" destOrd="0" presId="urn:microsoft.com/office/officeart/2005/8/layout/vList2"/>
    <dgm:cxn modelId="{1F074CF5-8636-4E10-9E94-2185AB4DCB1A}" srcId="{0985903D-5B5D-4855-A2A9-66C1FE6C6B62}" destId="{1EE0EC59-BF50-4EFA-951F-D7B60DAA7205}" srcOrd="0" destOrd="0" parTransId="{6924B4E8-B635-4D0B-9DA7-E84A1BA86633}" sibTransId="{E663A231-1A7E-44DC-836C-C37D622DA585}"/>
    <dgm:cxn modelId="{7F2D6467-275E-4858-AF0F-878528D4C338}" type="presOf" srcId="{1EE0EC59-BF50-4EFA-951F-D7B60DAA7205}" destId="{0D3F76A1-6288-42C4-97F4-0EB69439F51A}" srcOrd="0" destOrd="0" presId="urn:microsoft.com/office/officeart/2005/8/layout/vList2"/>
    <dgm:cxn modelId="{EFFB6CC2-0D49-421C-B82A-5C47D32BEAD2}" type="presParOf" srcId="{94F3C410-5DAF-4323-A6A3-7669550297A3}" destId="{0D3F76A1-6288-42C4-97F4-0EB69439F51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9.xml><?xml version="1.0" encoding="utf-8"?>
<dgm:dataModel xmlns:dgm="http://schemas.openxmlformats.org/drawingml/2006/diagram" xmlns:a="http://schemas.openxmlformats.org/drawingml/2006/main">
  <dgm:ptLst>
    <dgm:pt modelId="{9E064E85-D8E6-4678-BD08-2C55745A5A09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701F1463-616B-473B-A84A-D798E0A1F733}">
      <dgm:prSet custT="1"/>
      <dgm:spPr/>
      <dgm:t>
        <a:bodyPr/>
        <a:lstStyle/>
        <a:p>
          <a:pPr rtl="0"/>
          <a:r>
            <a:rPr lang="it-IT" sz="1800" b="1" dirty="0" smtClean="0"/>
            <a:t>Collaudatori principali:</a:t>
          </a:r>
          <a:endParaRPr lang="it-IT" sz="1800" dirty="0"/>
        </a:p>
      </dgm:t>
    </dgm:pt>
    <dgm:pt modelId="{DBC4868D-AD4E-4806-8465-4DC395838E7B}" type="parTrans" cxnId="{14991D62-5D4F-4BEE-8970-EDF0D49338AB}">
      <dgm:prSet/>
      <dgm:spPr/>
      <dgm:t>
        <a:bodyPr/>
        <a:lstStyle/>
        <a:p>
          <a:endParaRPr lang="it-IT"/>
        </a:p>
      </dgm:t>
    </dgm:pt>
    <dgm:pt modelId="{A5FD732E-0505-49F0-801E-060312F58673}" type="sibTrans" cxnId="{14991D62-5D4F-4BEE-8970-EDF0D49338AB}">
      <dgm:prSet/>
      <dgm:spPr/>
      <dgm:t>
        <a:bodyPr/>
        <a:lstStyle/>
        <a:p>
          <a:endParaRPr lang="it-IT"/>
        </a:p>
      </dgm:t>
    </dgm:pt>
    <dgm:pt modelId="{0B9DA8F2-B297-4B17-BE76-98C5CBE2B4A9}">
      <dgm:prSet custT="1"/>
      <dgm:spPr/>
      <dgm:t>
        <a:bodyPr/>
        <a:lstStyle/>
        <a:p>
          <a:pPr rtl="0"/>
          <a:r>
            <a:rPr lang="it-IT" sz="1600" dirty="0" smtClean="0"/>
            <a:t>Laurea magistrale in ingegneria o architettura, abilitazione professionale, e iscrizione all’albo da almeno 5 anni (escluso personale delle amministrazioni aggiudicatrici).</a:t>
          </a:r>
          <a:endParaRPr lang="it-IT" sz="1600" dirty="0"/>
        </a:p>
      </dgm:t>
    </dgm:pt>
    <dgm:pt modelId="{80A3BE02-DC05-48C6-84D2-73CA1B57BF60}" type="parTrans" cxnId="{BE047F59-BE19-4CA9-A413-129709AECB8E}">
      <dgm:prSet/>
      <dgm:spPr/>
      <dgm:t>
        <a:bodyPr/>
        <a:lstStyle/>
        <a:p>
          <a:endParaRPr lang="it-IT"/>
        </a:p>
      </dgm:t>
    </dgm:pt>
    <dgm:pt modelId="{D07EC47F-EDC2-4B1A-87B5-B11F908ECEAD}" type="sibTrans" cxnId="{BE047F59-BE19-4CA9-A413-129709AECB8E}">
      <dgm:prSet/>
      <dgm:spPr/>
      <dgm:t>
        <a:bodyPr/>
        <a:lstStyle/>
        <a:p>
          <a:endParaRPr lang="it-IT"/>
        </a:p>
      </dgm:t>
    </dgm:pt>
    <dgm:pt modelId="{D4FBE736-F22B-4390-8EF1-A8ADB944DD75}">
      <dgm:prSet custT="1"/>
      <dgm:spPr/>
      <dgm:t>
        <a:bodyPr/>
        <a:lstStyle/>
        <a:p>
          <a:pPr rtl="0"/>
          <a:r>
            <a:rPr lang="it-IT" sz="1600" dirty="0" smtClean="0"/>
            <a:t>Possibilità di includere laureati in altre discipline tecnico-scientifiche, in base alle caratteristiche dell’opera.</a:t>
          </a:r>
          <a:endParaRPr lang="it-IT" sz="1600" dirty="0"/>
        </a:p>
      </dgm:t>
    </dgm:pt>
    <dgm:pt modelId="{CBF94828-586C-4A29-A2B3-968770D5AA27}" type="parTrans" cxnId="{5765971C-E606-43C7-B784-1BDD8FEC02D7}">
      <dgm:prSet/>
      <dgm:spPr/>
      <dgm:t>
        <a:bodyPr/>
        <a:lstStyle/>
        <a:p>
          <a:endParaRPr lang="it-IT"/>
        </a:p>
      </dgm:t>
    </dgm:pt>
    <dgm:pt modelId="{EA0BE509-627F-4EBF-909B-DB555FEA3756}" type="sibTrans" cxnId="{5765971C-E606-43C7-B784-1BDD8FEC02D7}">
      <dgm:prSet/>
      <dgm:spPr/>
      <dgm:t>
        <a:bodyPr/>
        <a:lstStyle/>
        <a:p>
          <a:endParaRPr lang="it-IT"/>
        </a:p>
      </dgm:t>
    </dgm:pt>
    <dgm:pt modelId="{8D62348F-2EA5-4FF5-9E68-1D8F9C130A6C}">
      <dgm:prSet custT="1"/>
      <dgm:spPr/>
      <dgm:t>
        <a:bodyPr/>
        <a:lstStyle/>
        <a:p>
          <a:pPr rtl="0"/>
          <a:r>
            <a:rPr lang="it-IT" sz="1600" dirty="0" smtClean="0"/>
            <a:t>Un solo membro (non presidente) può essere laureato in scienze giuridiche ed economiche con almeno 5 anni di servizio presso stazioni appaltanti.</a:t>
          </a:r>
          <a:endParaRPr lang="it-IT" sz="1600" dirty="0"/>
        </a:p>
      </dgm:t>
    </dgm:pt>
    <dgm:pt modelId="{83D3DB14-93F6-4A6B-8A6E-84D592FBC88A}" type="parTrans" cxnId="{48D69FA7-45E3-4128-A478-B4D0F4B7C2AD}">
      <dgm:prSet/>
      <dgm:spPr/>
      <dgm:t>
        <a:bodyPr/>
        <a:lstStyle/>
        <a:p>
          <a:endParaRPr lang="it-IT"/>
        </a:p>
      </dgm:t>
    </dgm:pt>
    <dgm:pt modelId="{35007ACF-1799-40C4-8875-F48037C77D2B}" type="sibTrans" cxnId="{48D69FA7-45E3-4128-A478-B4D0F4B7C2AD}">
      <dgm:prSet/>
      <dgm:spPr/>
      <dgm:t>
        <a:bodyPr/>
        <a:lstStyle/>
        <a:p>
          <a:endParaRPr lang="it-IT"/>
        </a:p>
      </dgm:t>
    </dgm:pt>
    <dgm:pt modelId="{A17484DD-AE0C-4252-B298-195ADDE002EC}">
      <dgm:prSet custT="1"/>
      <dgm:spPr/>
      <dgm:t>
        <a:bodyPr/>
        <a:lstStyle/>
        <a:p>
          <a:pPr rtl="0"/>
          <a:r>
            <a:rPr lang="it-IT" sz="1800" b="1" dirty="0" smtClean="0"/>
            <a:t>Collaudatori per lavori di manutenzione:</a:t>
          </a:r>
          <a:endParaRPr lang="it-IT" sz="1800" dirty="0"/>
        </a:p>
      </dgm:t>
    </dgm:pt>
    <dgm:pt modelId="{4C16A27F-C954-40D7-9DC5-C8F9B64D1DD8}" type="parTrans" cxnId="{BB0EEEE1-3F25-4312-82FA-75EE48A7E5CB}">
      <dgm:prSet/>
      <dgm:spPr/>
      <dgm:t>
        <a:bodyPr/>
        <a:lstStyle/>
        <a:p>
          <a:endParaRPr lang="it-IT"/>
        </a:p>
      </dgm:t>
    </dgm:pt>
    <dgm:pt modelId="{C4E658D9-DCAB-4A6A-A376-8362A316BF37}" type="sibTrans" cxnId="{BB0EEEE1-3F25-4312-82FA-75EE48A7E5CB}">
      <dgm:prSet/>
      <dgm:spPr/>
      <dgm:t>
        <a:bodyPr/>
        <a:lstStyle/>
        <a:p>
          <a:endParaRPr lang="it-IT"/>
        </a:p>
      </dgm:t>
    </dgm:pt>
    <dgm:pt modelId="{AAF09639-0A46-4576-BDF8-6217947584C1}">
      <dgm:prSet custT="1"/>
      <dgm:spPr/>
      <dgm:t>
        <a:bodyPr/>
        <a:lstStyle/>
        <a:p>
          <a:pPr rtl="0"/>
          <a:r>
            <a:rPr lang="it-IT" sz="1600" dirty="0" smtClean="0"/>
            <a:t>Funzionari delle stazioni appaltanti con diploma tecnico e almeno 5 anni di servizio, oppure tecnici diplomati iscritti a un ordine professionale, nei limiti della professione regolamentata.</a:t>
          </a:r>
          <a:endParaRPr lang="it-IT" sz="1600" dirty="0"/>
        </a:p>
      </dgm:t>
    </dgm:pt>
    <dgm:pt modelId="{11746C60-CA3C-455E-BF50-C4AA0ED0E458}" type="parTrans" cxnId="{80807616-BD32-4C54-8AC3-4EF6C5C888EB}">
      <dgm:prSet/>
      <dgm:spPr/>
      <dgm:t>
        <a:bodyPr/>
        <a:lstStyle/>
        <a:p>
          <a:endParaRPr lang="it-IT"/>
        </a:p>
      </dgm:t>
    </dgm:pt>
    <dgm:pt modelId="{B7C289A4-CD47-42DB-A821-E48A0E51F2A4}" type="sibTrans" cxnId="{80807616-BD32-4C54-8AC3-4EF6C5C888EB}">
      <dgm:prSet/>
      <dgm:spPr/>
      <dgm:t>
        <a:bodyPr/>
        <a:lstStyle/>
        <a:p>
          <a:endParaRPr lang="it-IT"/>
        </a:p>
      </dgm:t>
    </dgm:pt>
    <dgm:pt modelId="{4065A2AC-9FEB-4CB4-8C57-79BA24C78B24}">
      <dgm:prSet custT="1"/>
      <dgm:spPr/>
      <dgm:t>
        <a:bodyPr/>
        <a:lstStyle/>
        <a:p>
          <a:pPr rtl="0"/>
          <a:r>
            <a:rPr lang="it-IT" sz="1800" b="1" dirty="0" smtClean="0"/>
            <a:t>Collaudo statico:</a:t>
          </a:r>
          <a:endParaRPr lang="it-IT" sz="1800" dirty="0"/>
        </a:p>
      </dgm:t>
    </dgm:pt>
    <dgm:pt modelId="{AF4CB906-D7F3-4910-8BB9-42143E34DB2B}" type="parTrans" cxnId="{51F1880E-C87E-4B23-A0D0-308AA08B30F9}">
      <dgm:prSet/>
      <dgm:spPr/>
      <dgm:t>
        <a:bodyPr/>
        <a:lstStyle/>
        <a:p>
          <a:endParaRPr lang="it-IT"/>
        </a:p>
      </dgm:t>
    </dgm:pt>
    <dgm:pt modelId="{DBAB9E7E-A13D-434A-BF6B-9A9AEA2F8F07}" type="sibTrans" cxnId="{51F1880E-C87E-4B23-A0D0-308AA08B30F9}">
      <dgm:prSet/>
      <dgm:spPr/>
      <dgm:t>
        <a:bodyPr/>
        <a:lstStyle/>
        <a:p>
          <a:endParaRPr lang="it-IT"/>
        </a:p>
      </dgm:t>
    </dgm:pt>
    <dgm:pt modelId="{B23D6A5C-7616-438A-862B-4E51ECEE4732}">
      <dgm:prSet custT="1"/>
      <dgm:spPr/>
      <dgm:t>
        <a:bodyPr/>
        <a:lstStyle/>
        <a:p>
          <a:pPr rtl="0"/>
          <a:r>
            <a:rPr lang="it-IT" sz="1600" dirty="0" smtClean="0"/>
            <a:t>Può essere affidato al collaudatore tecnico-amministrativo o a un membro della commissione, purché in possesso dei requisiti specifici.</a:t>
          </a:r>
          <a:endParaRPr lang="it-IT" sz="1600" dirty="0"/>
        </a:p>
      </dgm:t>
    </dgm:pt>
    <dgm:pt modelId="{EC6B48E7-3070-4394-8444-2213C49CC044}" type="parTrans" cxnId="{64B6196D-B6BE-4FBE-AA3A-1A0CA3B8A42D}">
      <dgm:prSet/>
      <dgm:spPr/>
      <dgm:t>
        <a:bodyPr/>
        <a:lstStyle/>
        <a:p>
          <a:endParaRPr lang="it-IT"/>
        </a:p>
      </dgm:t>
    </dgm:pt>
    <dgm:pt modelId="{3C288F41-E7CE-4A79-B7AA-AF6B0850FC93}" type="sibTrans" cxnId="{64B6196D-B6BE-4FBE-AA3A-1A0CA3B8A42D}">
      <dgm:prSet/>
      <dgm:spPr/>
      <dgm:t>
        <a:bodyPr/>
        <a:lstStyle/>
        <a:p>
          <a:endParaRPr lang="it-IT"/>
        </a:p>
      </dgm:t>
    </dgm:pt>
    <dgm:pt modelId="{A87E327E-AA44-4F04-A0DD-AD4DC9DD37CF}" type="pres">
      <dgm:prSet presAssocID="{9E064E85-D8E6-4678-BD08-2C55745A5A0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D7840D59-BFB0-40F6-8D2E-F1B84D189513}" type="pres">
      <dgm:prSet presAssocID="{701F1463-616B-473B-A84A-D798E0A1F73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893EFE8-8896-4AF8-8103-B77C6E72855A}" type="pres">
      <dgm:prSet presAssocID="{701F1463-616B-473B-A84A-D798E0A1F733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E6533CE-EDCE-47F3-B3B0-14DFCAC1BBDB}" type="pres">
      <dgm:prSet presAssocID="{A17484DD-AE0C-4252-B298-195ADDE002E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8DA9C0F-48EA-493C-B92A-618F5BB77992}" type="pres">
      <dgm:prSet presAssocID="{A17484DD-AE0C-4252-B298-195ADDE002EC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B57929F-BF3F-48E9-A490-72E397BFC3D2}" type="pres">
      <dgm:prSet presAssocID="{4065A2AC-9FEB-4CB4-8C57-79BA24C78B2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E333D77-E2FE-4DD1-B06B-CCEC6B4CC549}" type="pres">
      <dgm:prSet presAssocID="{4065A2AC-9FEB-4CB4-8C57-79BA24C78B24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48D69FA7-45E3-4128-A478-B4D0F4B7C2AD}" srcId="{701F1463-616B-473B-A84A-D798E0A1F733}" destId="{8D62348F-2EA5-4FF5-9E68-1D8F9C130A6C}" srcOrd="2" destOrd="0" parTransId="{83D3DB14-93F6-4A6B-8A6E-84D592FBC88A}" sibTransId="{35007ACF-1799-40C4-8875-F48037C77D2B}"/>
    <dgm:cxn modelId="{670FB25B-C759-498E-BEE3-952592D97C27}" type="presOf" srcId="{D4FBE736-F22B-4390-8EF1-A8ADB944DD75}" destId="{F893EFE8-8896-4AF8-8103-B77C6E72855A}" srcOrd="0" destOrd="1" presId="urn:microsoft.com/office/officeart/2005/8/layout/vList2"/>
    <dgm:cxn modelId="{80807616-BD32-4C54-8AC3-4EF6C5C888EB}" srcId="{A17484DD-AE0C-4252-B298-195ADDE002EC}" destId="{AAF09639-0A46-4576-BDF8-6217947584C1}" srcOrd="0" destOrd="0" parTransId="{11746C60-CA3C-455E-BF50-C4AA0ED0E458}" sibTransId="{B7C289A4-CD47-42DB-A821-E48A0E51F2A4}"/>
    <dgm:cxn modelId="{EC4C8CC2-5125-423E-B553-23409B335F47}" type="presOf" srcId="{AAF09639-0A46-4576-BDF8-6217947584C1}" destId="{48DA9C0F-48EA-493C-B92A-618F5BB77992}" srcOrd="0" destOrd="0" presId="urn:microsoft.com/office/officeart/2005/8/layout/vList2"/>
    <dgm:cxn modelId="{BE047F59-BE19-4CA9-A413-129709AECB8E}" srcId="{701F1463-616B-473B-A84A-D798E0A1F733}" destId="{0B9DA8F2-B297-4B17-BE76-98C5CBE2B4A9}" srcOrd="0" destOrd="0" parTransId="{80A3BE02-DC05-48C6-84D2-73CA1B57BF60}" sibTransId="{D07EC47F-EDC2-4B1A-87B5-B11F908ECEAD}"/>
    <dgm:cxn modelId="{51F1880E-C87E-4B23-A0D0-308AA08B30F9}" srcId="{9E064E85-D8E6-4678-BD08-2C55745A5A09}" destId="{4065A2AC-9FEB-4CB4-8C57-79BA24C78B24}" srcOrd="2" destOrd="0" parTransId="{AF4CB906-D7F3-4910-8BB9-42143E34DB2B}" sibTransId="{DBAB9E7E-A13D-434A-BF6B-9A9AEA2F8F07}"/>
    <dgm:cxn modelId="{B834B80F-3919-44FB-B17D-264EC18811B0}" type="presOf" srcId="{A17484DD-AE0C-4252-B298-195ADDE002EC}" destId="{5E6533CE-EDCE-47F3-B3B0-14DFCAC1BBDB}" srcOrd="0" destOrd="0" presId="urn:microsoft.com/office/officeart/2005/8/layout/vList2"/>
    <dgm:cxn modelId="{14991D62-5D4F-4BEE-8970-EDF0D49338AB}" srcId="{9E064E85-D8E6-4678-BD08-2C55745A5A09}" destId="{701F1463-616B-473B-A84A-D798E0A1F733}" srcOrd="0" destOrd="0" parTransId="{DBC4868D-AD4E-4806-8465-4DC395838E7B}" sibTransId="{A5FD732E-0505-49F0-801E-060312F58673}"/>
    <dgm:cxn modelId="{0312CAA5-8190-45D1-BA2C-A847FDF97B6B}" type="presOf" srcId="{8D62348F-2EA5-4FF5-9E68-1D8F9C130A6C}" destId="{F893EFE8-8896-4AF8-8103-B77C6E72855A}" srcOrd="0" destOrd="2" presId="urn:microsoft.com/office/officeart/2005/8/layout/vList2"/>
    <dgm:cxn modelId="{927E7AF6-9D53-40AA-B540-B861E6059B7C}" type="presOf" srcId="{701F1463-616B-473B-A84A-D798E0A1F733}" destId="{D7840D59-BFB0-40F6-8D2E-F1B84D189513}" srcOrd="0" destOrd="0" presId="urn:microsoft.com/office/officeart/2005/8/layout/vList2"/>
    <dgm:cxn modelId="{6E2FE338-C5B6-4FF8-99FC-07F8F5B0AF39}" type="presOf" srcId="{0B9DA8F2-B297-4B17-BE76-98C5CBE2B4A9}" destId="{F893EFE8-8896-4AF8-8103-B77C6E72855A}" srcOrd="0" destOrd="0" presId="urn:microsoft.com/office/officeart/2005/8/layout/vList2"/>
    <dgm:cxn modelId="{BB0EEEE1-3F25-4312-82FA-75EE48A7E5CB}" srcId="{9E064E85-D8E6-4678-BD08-2C55745A5A09}" destId="{A17484DD-AE0C-4252-B298-195ADDE002EC}" srcOrd="1" destOrd="0" parTransId="{4C16A27F-C954-40D7-9DC5-C8F9B64D1DD8}" sibTransId="{C4E658D9-DCAB-4A6A-A376-8362A316BF37}"/>
    <dgm:cxn modelId="{64B6196D-B6BE-4FBE-AA3A-1A0CA3B8A42D}" srcId="{4065A2AC-9FEB-4CB4-8C57-79BA24C78B24}" destId="{B23D6A5C-7616-438A-862B-4E51ECEE4732}" srcOrd="0" destOrd="0" parTransId="{EC6B48E7-3070-4394-8444-2213C49CC044}" sibTransId="{3C288F41-E7CE-4A79-B7AA-AF6B0850FC93}"/>
    <dgm:cxn modelId="{7A5C5A30-1899-4DB0-9389-DA4033CD51F0}" type="presOf" srcId="{B23D6A5C-7616-438A-862B-4E51ECEE4732}" destId="{7E333D77-E2FE-4DD1-B06B-CCEC6B4CC549}" srcOrd="0" destOrd="0" presId="urn:microsoft.com/office/officeart/2005/8/layout/vList2"/>
    <dgm:cxn modelId="{982116D8-19B8-48F5-AF6B-EF7ED0B7A79D}" type="presOf" srcId="{9E064E85-D8E6-4678-BD08-2C55745A5A09}" destId="{A87E327E-AA44-4F04-A0DD-AD4DC9DD37CF}" srcOrd="0" destOrd="0" presId="urn:microsoft.com/office/officeart/2005/8/layout/vList2"/>
    <dgm:cxn modelId="{A0DA3119-9B83-476C-B73C-8A43852DAC82}" type="presOf" srcId="{4065A2AC-9FEB-4CB4-8C57-79BA24C78B24}" destId="{9B57929F-BF3F-48E9-A490-72E397BFC3D2}" srcOrd="0" destOrd="0" presId="urn:microsoft.com/office/officeart/2005/8/layout/vList2"/>
    <dgm:cxn modelId="{5765971C-E606-43C7-B784-1BDD8FEC02D7}" srcId="{701F1463-616B-473B-A84A-D798E0A1F733}" destId="{D4FBE736-F22B-4390-8EF1-A8ADB944DD75}" srcOrd="1" destOrd="0" parTransId="{CBF94828-586C-4A29-A2B3-968770D5AA27}" sibTransId="{EA0BE509-627F-4EBF-909B-DB555FEA3756}"/>
    <dgm:cxn modelId="{C0738DCF-F35D-4949-8683-630AD7C4AE53}" type="presParOf" srcId="{A87E327E-AA44-4F04-A0DD-AD4DC9DD37CF}" destId="{D7840D59-BFB0-40F6-8D2E-F1B84D189513}" srcOrd="0" destOrd="0" presId="urn:microsoft.com/office/officeart/2005/8/layout/vList2"/>
    <dgm:cxn modelId="{8C5C570C-926F-4098-ACAD-13C2CDD4C897}" type="presParOf" srcId="{A87E327E-AA44-4F04-A0DD-AD4DC9DD37CF}" destId="{F893EFE8-8896-4AF8-8103-B77C6E72855A}" srcOrd="1" destOrd="0" presId="urn:microsoft.com/office/officeart/2005/8/layout/vList2"/>
    <dgm:cxn modelId="{43549B5F-EEF0-4307-998A-4746B64C3531}" type="presParOf" srcId="{A87E327E-AA44-4F04-A0DD-AD4DC9DD37CF}" destId="{5E6533CE-EDCE-47F3-B3B0-14DFCAC1BBDB}" srcOrd="2" destOrd="0" presId="urn:microsoft.com/office/officeart/2005/8/layout/vList2"/>
    <dgm:cxn modelId="{2813F853-A782-4453-B81D-3F4D5BC94DE1}" type="presParOf" srcId="{A87E327E-AA44-4F04-A0DD-AD4DC9DD37CF}" destId="{48DA9C0F-48EA-493C-B92A-618F5BB77992}" srcOrd="3" destOrd="0" presId="urn:microsoft.com/office/officeart/2005/8/layout/vList2"/>
    <dgm:cxn modelId="{38FB7CB6-3EA7-40DD-A33D-22AC5B0AC4EE}" type="presParOf" srcId="{A87E327E-AA44-4F04-A0DD-AD4DC9DD37CF}" destId="{9B57929F-BF3F-48E9-A490-72E397BFC3D2}" srcOrd="4" destOrd="0" presId="urn:microsoft.com/office/officeart/2005/8/layout/vList2"/>
    <dgm:cxn modelId="{319AFC1D-D204-4144-AD12-B156E82616F7}" type="presParOf" srcId="{A87E327E-AA44-4F04-A0DD-AD4DC9DD37CF}" destId="{7E333D77-E2FE-4DD1-B06B-CCEC6B4CC54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0E6726B-DF7E-4E57-9C94-539CC20EA13B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A6C5948E-E23F-474E-9811-8EB41D78E975}">
      <dgm:prSet custT="1"/>
      <dgm:spPr/>
      <dgm:t>
        <a:bodyPr/>
        <a:lstStyle/>
        <a:p>
          <a:pPr rtl="0"/>
          <a:r>
            <a:rPr lang="it-IT" sz="1600" dirty="0" smtClean="0"/>
            <a:t>I direttori operativi collaborano con il direttore dei lavori e sono responsabili delle lavorazioni affidate. Rispondono direttamente al direttore dei lavori. Tra i compiti principali:</a:t>
          </a:r>
          <a:endParaRPr lang="it-IT" sz="1600" dirty="0"/>
        </a:p>
      </dgm:t>
    </dgm:pt>
    <dgm:pt modelId="{2AD0C166-0D64-48FF-A229-5F9F867DD939}" type="parTrans" cxnId="{CBEB6E38-FCBC-4FBD-BC2D-FF835BD0FFC5}">
      <dgm:prSet/>
      <dgm:spPr/>
      <dgm:t>
        <a:bodyPr/>
        <a:lstStyle/>
        <a:p>
          <a:endParaRPr lang="it-IT" sz="1600"/>
        </a:p>
      </dgm:t>
    </dgm:pt>
    <dgm:pt modelId="{B9F266B4-065F-4762-BCED-5DAD82F695D1}" type="sibTrans" cxnId="{CBEB6E38-FCBC-4FBD-BC2D-FF835BD0FFC5}">
      <dgm:prSet/>
      <dgm:spPr/>
      <dgm:t>
        <a:bodyPr/>
        <a:lstStyle/>
        <a:p>
          <a:endParaRPr lang="it-IT" sz="1600"/>
        </a:p>
      </dgm:t>
    </dgm:pt>
    <dgm:pt modelId="{ED7D86EC-4FE7-40AD-93C8-CF742E83BE66}">
      <dgm:prSet custT="1"/>
      <dgm:spPr/>
      <dgm:t>
        <a:bodyPr/>
        <a:lstStyle/>
        <a:p>
          <a:pPr rtl="0"/>
          <a:r>
            <a:rPr lang="it-IT" sz="1600" smtClean="0"/>
            <a:t>Verifica delle pratiche di legge sui calcoli strutturali.</a:t>
          </a:r>
          <a:endParaRPr lang="it-IT" sz="1600"/>
        </a:p>
      </dgm:t>
    </dgm:pt>
    <dgm:pt modelId="{0D728B41-A7EE-4E46-A77E-CEC5CEC87F7A}" type="parTrans" cxnId="{69F0B5B3-7108-4C14-8FB5-B63286B21EBC}">
      <dgm:prSet/>
      <dgm:spPr/>
      <dgm:t>
        <a:bodyPr/>
        <a:lstStyle/>
        <a:p>
          <a:endParaRPr lang="it-IT" sz="1600"/>
        </a:p>
      </dgm:t>
    </dgm:pt>
    <dgm:pt modelId="{9919F026-7169-41D1-8A23-13E3F4ECFE12}" type="sibTrans" cxnId="{69F0B5B3-7108-4C14-8FB5-B63286B21EBC}">
      <dgm:prSet/>
      <dgm:spPr/>
      <dgm:t>
        <a:bodyPr/>
        <a:lstStyle/>
        <a:p>
          <a:endParaRPr lang="it-IT" sz="1600"/>
        </a:p>
      </dgm:t>
    </dgm:pt>
    <dgm:pt modelId="{44AEBC5C-ACF7-4EEB-9FEB-46D0DA2CCDA6}">
      <dgm:prSet custT="1"/>
      <dgm:spPr/>
      <dgm:t>
        <a:bodyPr/>
        <a:lstStyle/>
        <a:p>
          <a:pPr rtl="0"/>
          <a:r>
            <a:rPr lang="it-IT" sz="1600" smtClean="0"/>
            <a:t>Coordinamento delle attività degli ispettori di cantiere.</a:t>
          </a:r>
          <a:endParaRPr lang="it-IT" sz="1600"/>
        </a:p>
      </dgm:t>
    </dgm:pt>
    <dgm:pt modelId="{552BB8B6-B36A-4E64-9121-60E6D22826A6}" type="parTrans" cxnId="{54CD6B2C-FA88-44ED-81B8-39D6CFF90197}">
      <dgm:prSet/>
      <dgm:spPr/>
      <dgm:t>
        <a:bodyPr/>
        <a:lstStyle/>
        <a:p>
          <a:endParaRPr lang="it-IT" sz="1600"/>
        </a:p>
      </dgm:t>
    </dgm:pt>
    <dgm:pt modelId="{C699AF04-9E65-4D6E-BB52-D36F283614AD}" type="sibTrans" cxnId="{54CD6B2C-FA88-44ED-81B8-39D6CFF90197}">
      <dgm:prSet/>
      <dgm:spPr/>
      <dgm:t>
        <a:bodyPr/>
        <a:lstStyle/>
        <a:p>
          <a:endParaRPr lang="it-IT" sz="1600"/>
        </a:p>
      </dgm:t>
    </dgm:pt>
    <dgm:pt modelId="{B638C293-3DDD-4D69-BF94-8BBD29693734}">
      <dgm:prSet custT="1"/>
      <dgm:spPr/>
      <dgm:t>
        <a:bodyPr/>
        <a:lstStyle/>
        <a:p>
          <a:pPr rtl="0"/>
          <a:r>
            <a:rPr lang="it-IT" sz="1600" smtClean="0"/>
            <a:t>Aggiornamento del cronoprogramma generale e segnalazione di eventuali difformità.</a:t>
          </a:r>
          <a:endParaRPr lang="it-IT" sz="1600"/>
        </a:p>
      </dgm:t>
    </dgm:pt>
    <dgm:pt modelId="{6E848F10-EF84-4593-9DA1-E75D7AB7EB30}" type="parTrans" cxnId="{046EF9E8-FA82-4233-BE40-692DDF0F868C}">
      <dgm:prSet/>
      <dgm:spPr/>
      <dgm:t>
        <a:bodyPr/>
        <a:lstStyle/>
        <a:p>
          <a:endParaRPr lang="it-IT" sz="1600"/>
        </a:p>
      </dgm:t>
    </dgm:pt>
    <dgm:pt modelId="{C2A5E68A-C8BB-409B-BDF8-D6A590B25103}" type="sibTrans" cxnId="{046EF9E8-FA82-4233-BE40-692DDF0F868C}">
      <dgm:prSet/>
      <dgm:spPr/>
      <dgm:t>
        <a:bodyPr/>
        <a:lstStyle/>
        <a:p>
          <a:endParaRPr lang="it-IT" sz="1600"/>
        </a:p>
      </dgm:t>
    </dgm:pt>
    <dgm:pt modelId="{48553AFC-AA3C-4F67-8D06-33E409F1618C}">
      <dgm:prSet custT="1"/>
      <dgm:spPr/>
      <dgm:t>
        <a:bodyPr/>
        <a:lstStyle/>
        <a:p>
          <a:pPr rtl="0"/>
          <a:r>
            <a:rPr lang="it-IT" sz="1600" smtClean="0"/>
            <a:t>Supporto nell'eliminazione di difetti progettuali o esecutivi.</a:t>
          </a:r>
          <a:endParaRPr lang="it-IT" sz="1600"/>
        </a:p>
      </dgm:t>
    </dgm:pt>
    <dgm:pt modelId="{B1DD7FAB-A3BB-4060-8543-A9741EC99E2B}" type="parTrans" cxnId="{50F61442-E383-477D-B78D-EF440BF3B736}">
      <dgm:prSet/>
      <dgm:spPr/>
      <dgm:t>
        <a:bodyPr/>
        <a:lstStyle/>
        <a:p>
          <a:endParaRPr lang="it-IT" sz="1600"/>
        </a:p>
      </dgm:t>
    </dgm:pt>
    <dgm:pt modelId="{31346E3B-D453-4A85-A4BB-8D7341F65D1C}" type="sibTrans" cxnId="{50F61442-E383-477D-B78D-EF440BF3B736}">
      <dgm:prSet/>
      <dgm:spPr/>
      <dgm:t>
        <a:bodyPr/>
        <a:lstStyle/>
        <a:p>
          <a:endParaRPr lang="it-IT" sz="1600"/>
        </a:p>
      </dgm:t>
    </dgm:pt>
    <dgm:pt modelId="{13BD20A7-2661-4CF6-81A7-253E51BEDF5A}">
      <dgm:prSet custT="1"/>
      <dgm:spPr/>
      <dgm:t>
        <a:bodyPr/>
        <a:lstStyle/>
        <a:p>
          <a:pPr rtl="0"/>
          <a:r>
            <a:rPr lang="it-IT" sz="1600" smtClean="0"/>
            <a:t>Analisi delle cause che compromettono la qualità e proposta di azioni correttive.</a:t>
          </a:r>
          <a:endParaRPr lang="it-IT" sz="1600"/>
        </a:p>
      </dgm:t>
    </dgm:pt>
    <dgm:pt modelId="{CE6BA2A2-0490-4024-855E-F4E8338E23F3}" type="parTrans" cxnId="{BA9EA066-0A56-4ED7-9FC5-156927901682}">
      <dgm:prSet/>
      <dgm:spPr/>
      <dgm:t>
        <a:bodyPr/>
        <a:lstStyle/>
        <a:p>
          <a:endParaRPr lang="it-IT" sz="1600"/>
        </a:p>
      </dgm:t>
    </dgm:pt>
    <dgm:pt modelId="{BAB76C7A-CD83-46E9-8FD1-CE19679768B5}" type="sibTrans" cxnId="{BA9EA066-0A56-4ED7-9FC5-156927901682}">
      <dgm:prSet/>
      <dgm:spPr/>
      <dgm:t>
        <a:bodyPr/>
        <a:lstStyle/>
        <a:p>
          <a:endParaRPr lang="it-IT" sz="1600"/>
        </a:p>
      </dgm:t>
    </dgm:pt>
    <dgm:pt modelId="{913B25B8-1F13-4F86-8503-CCFFD3D5297A}">
      <dgm:prSet custT="1"/>
      <dgm:spPr/>
      <dgm:t>
        <a:bodyPr/>
        <a:lstStyle/>
        <a:p>
          <a:pPr rtl="0"/>
          <a:r>
            <a:rPr lang="it-IT" sz="1600" smtClean="0"/>
            <a:t>Assistenza nelle operazioni di collaudo e nella messa in servizio degli impianti.</a:t>
          </a:r>
          <a:endParaRPr lang="it-IT" sz="1600"/>
        </a:p>
      </dgm:t>
    </dgm:pt>
    <dgm:pt modelId="{8D8BA7CF-E528-40C6-BA95-C5822B3F416D}" type="parTrans" cxnId="{00317A89-480A-42BD-9558-0879E9958C6C}">
      <dgm:prSet/>
      <dgm:spPr/>
      <dgm:t>
        <a:bodyPr/>
        <a:lstStyle/>
        <a:p>
          <a:endParaRPr lang="it-IT" sz="1600"/>
        </a:p>
      </dgm:t>
    </dgm:pt>
    <dgm:pt modelId="{D22675A4-0871-4A15-8AB5-FF056FE9F70A}" type="sibTrans" cxnId="{00317A89-480A-42BD-9558-0879E9958C6C}">
      <dgm:prSet/>
      <dgm:spPr/>
      <dgm:t>
        <a:bodyPr/>
        <a:lstStyle/>
        <a:p>
          <a:endParaRPr lang="it-IT" sz="1600"/>
        </a:p>
      </dgm:t>
    </dgm:pt>
    <dgm:pt modelId="{F173C8FD-F392-4D5C-8D6D-93CE3158B053}">
      <dgm:prSet/>
      <dgm:spPr/>
      <dgm:t>
        <a:bodyPr/>
        <a:lstStyle/>
        <a:p>
          <a:endParaRPr lang="it-IT"/>
        </a:p>
      </dgm:t>
    </dgm:pt>
    <dgm:pt modelId="{E3AF08C2-54BB-45A6-8C9F-997DC6916077}" type="parTrans" cxnId="{648A5602-27C1-4F82-9D29-3812311BCFAE}">
      <dgm:prSet/>
      <dgm:spPr/>
      <dgm:t>
        <a:bodyPr/>
        <a:lstStyle/>
        <a:p>
          <a:endParaRPr lang="it-IT" sz="1600"/>
        </a:p>
      </dgm:t>
    </dgm:pt>
    <dgm:pt modelId="{DA40266F-2530-4D9A-9CB9-91F6EDC256E4}" type="sibTrans" cxnId="{648A5602-27C1-4F82-9D29-3812311BCFAE}">
      <dgm:prSet/>
      <dgm:spPr/>
      <dgm:t>
        <a:bodyPr/>
        <a:lstStyle/>
        <a:p>
          <a:endParaRPr lang="it-IT" sz="1600"/>
        </a:p>
      </dgm:t>
    </dgm:pt>
    <dgm:pt modelId="{7C7E5303-7B4F-47A5-8DF1-AF373FBAC65F}" type="pres">
      <dgm:prSet presAssocID="{60E6726B-DF7E-4E57-9C94-539CC20EA13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t-IT"/>
        </a:p>
      </dgm:t>
    </dgm:pt>
    <dgm:pt modelId="{768E923B-47D2-4D0F-B389-E3E8C9CD548C}" type="pres">
      <dgm:prSet presAssocID="{60E6726B-DF7E-4E57-9C94-539CC20EA13B}" presName="Name1" presStyleCnt="0"/>
      <dgm:spPr/>
    </dgm:pt>
    <dgm:pt modelId="{AECD6109-547D-465C-81CA-6763DEBEB7D6}" type="pres">
      <dgm:prSet presAssocID="{60E6726B-DF7E-4E57-9C94-539CC20EA13B}" presName="cycle" presStyleCnt="0"/>
      <dgm:spPr/>
    </dgm:pt>
    <dgm:pt modelId="{04F588DF-077D-4571-9761-986FAD9651A5}" type="pres">
      <dgm:prSet presAssocID="{60E6726B-DF7E-4E57-9C94-539CC20EA13B}" presName="srcNode" presStyleLbl="node1" presStyleIdx="0" presStyleCnt="7"/>
      <dgm:spPr/>
    </dgm:pt>
    <dgm:pt modelId="{D6385910-040B-45D2-B97A-1D4C43F80F29}" type="pres">
      <dgm:prSet presAssocID="{60E6726B-DF7E-4E57-9C94-539CC20EA13B}" presName="conn" presStyleLbl="parChTrans1D2" presStyleIdx="0" presStyleCnt="1"/>
      <dgm:spPr/>
      <dgm:t>
        <a:bodyPr/>
        <a:lstStyle/>
        <a:p>
          <a:endParaRPr lang="it-IT"/>
        </a:p>
      </dgm:t>
    </dgm:pt>
    <dgm:pt modelId="{AFFF5289-B206-43DB-BDBF-687B5538B2F3}" type="pres">
      <dgm:prSet presAssocID="{60E6726B-DF7E-4E57-9C94-539CC20EA13B}" presName="extraNode" presStyleLbl="node1" presStyleIdx="0" presStyleCnt="7"/>
      <dgm:spPr/>
    </dgm:pt>
    <dgm:pt modelId="{B666AEB5-00A5-47AE-9099-1D728068C65C}" type="pres">
      <dgm:prSet presAssocID="{60E6726B-DF7E-4E57-9C94-539CC20EA13B}" presName="dstNode" presStyleLbl="node1" presStyleIdx="0" presStyleCnt="7"/>
      <dgm:spPr/>
    </dgm:pt>
    <dgm:pt modelId="{45FCE8A2-5B58-4B81-9599-56064D77C2BC}" type="pres">
      <dgm:prSet presAssocID="{A6C5948E-E23F-474E-9811-8EB41D78E975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5C5964D-41E7-4F64-91B7-D5B8CC13856E}" type="pres">
      <dgm:prSet presAssocID="{A6C5948E-E23F-474E-9811-8EB41D78E975}" presName="accent_1" presStyleCnt="0"/>
      <dgm:spPr/>
    </dgm:pt>
    <dgm:pt modelId="{B87EBF4B-884E-4A9A-B3E7-5DB18995FE59}" type="pres">
      <dgm:prSet presAssocID="{A6C5948E-E23F-474E-9811-8EB41D78E975}" presName="accentRepeatNode" presStyleLbl="solidFgAcc1" presStyleIdx="0" presStyleCnt="7"/>
      <dgm:spPr/>
    </dgm:pt>
    <dgm:pt modelId="{D4A46BEC-92E0-4200-A934-12DCB3F88FE4}" type="pres">
      <dgm:prSet presAssocID="{ED7D86EC-4FE7-40AD-93C8-CF742E83BE66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E4BA65F-F301-41E7-B07E-9CC78D7FD53E}" type="pres">
      <dgm:prSet presAssocID="{ED7D86EC-4FE7-40AD-93C8-CF742E83BE66}" presName="accent_2" presStyleCnt="0"/>
      <dgm:spPr/>
    </dgm:pt>
    <dgm:pt modelId="{963EEF9D-30C4-4842-96E0-5E82F7C3057B}" type="pres">
      <dgm:prSet presAssocID="{ED7D86EC-4FE7-40AD-93C8-CF742E83BE66}" presName="accentRepeatNode" presStyleLbl="solidFgAcc1" presStyleIdx="1" presStyleCnt="7"/>
      <dgm:spPr/>
    </dgm:pt>
    <dgm:pt modelId="{040302C7-18C3-49B8-80F6-61DFC81E9426}" type="pres">
      <dgm:prSet presAssocID="{44AEBC5C-ACF7-4EEB-9FEB-46D0DA2CCDA6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B6792B3-9195-4880-B24B-C02BE01B2782}" type="pres">
      <dgm:prSet presAssocID="{44AEBC5C-ACF7-4EEB-9FEB-46D0DA2CCDA6}" presName="accent_3" presStyleCnt="0"/>
      <dgm:spPr/>
    </dgm:pt>
    <dgm:pt modelId="{D86BBA60-40D8-4A3B-B3BD-BE7E8C5C65F0}" type="pres">
      <dgm:prSet presAssocID="{44AEBC5C-ACF7-4EEB-9FEB-46D0DA2CCDA6}" presName="accentRepeatNode" presStyleLbl="solidFgAcc1" presStyleIdx="2" presStyleCnt="7"/>
      <dgm:spPr/>
    </dgm:pt>
    <dgm:pt modelId="{83024488-EF8E-4668-80DA-CA0F53545DBB}" type="pres">
      <dgm:prSet presAssocID="{B638C293-3DDD-4D69-BF94-8BBD29693734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0AA82FB-EDF2-4704-9A8E-B21EC933366D}" type="pres">
      <dgm:prSet presAssocID="{B638C293-3DDD-4D69-BF94-8BBD29693734}" presName="accent_4" presStyleCnt="0"/>
      <dgm:spPr/>
    </dgm:pt>
    <dgm:pt modelId="{C396FDA0-3766-48BF-A73A-B689F9E2E986}" type="pres">
      <dgm:prSet presAssocID="{B638C293-3DDD-4D69-BF94-8BBD29693734}" presName="accentRepeatNode" presStyleLbl="solidFgAcc1" presStyleIdx="3" presStyleCnt="7"/>
      <dgm:spPr/>
    </dgm:pt>
    <dgm:pt modelId="{F8773698-0792-4F15-8761-80D1690F305C}" type="pres">
      <dgm:prSet presAssocID="{48553AFC-AA3C-4F67-8D06-33E409F1618C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9862395-B317-4AD9-8FF1-DBF31A37445D}" type="pres">
      <dgm:prSet presAssocID="{48553AFC-AA3C-4F67-8D06-33E409F1618C}" presName="accent_5" presStyleCnt="0"/>
      <dgm:spPr/>
    </dgm:pt>
    <dgm:pt modelId="{919675A1-5E39-4613-A20B-1E6EE1C65520}" type="pres">
      <dgm:prSet presAssocID="{48553AFC-AA3C-4F67-8D06-33E409F1618C}" presName="accentRepeatNode" presStyleLbl="solidFgAcc1" presStyleIdx="4" presStyleCnt="7"/>
      <dgm:spPr/>
    </dgm:pt>
    <dgm:pt modelId="{CA998F17-E870-4890-B07D-0467151BF765}" type="pres">
      <dgm:prSet presAssocID="{13BD20A7-2661-4CF6-81A7-253E51BEDF5A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E04B564-838B-461C-A142-372E650A6144}" type="pres">
      <dgm:prSet presAssocID="{13BD20A7-2661-4CF6-81A7-253E51BEDF5A}" presName="accent_6" presStyleCnt="0"/>
      <dgm:spPr/>
    </dgm:pt>
    <dgm:pt modelId="{11889EAD-5EA2-43BB-8D45-74D7207B269E}" type="pres">
      <dgm:prSet presAssocID="{13BD20A7-2661-4CF6-81A7-253E51BEDF5A}" presName="accentRepeatNode" presStyleLbl="solidFgAcc1" presStyleIdx="5" presStyleCnt="7"/>
      <dgm:spPr/>
    </dgm:pt>
    <dgm:pt modelId="{5725C4C4-2AA8-4FF7-8299-72D99968A483}" type="pres">
      <dgm:prSet presAssocID="{913B25B8-1F13-4F86-8503-CCFFD3D5297A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59A4E6A-AE86-44FD-B40D-B7A83AC6CBAB}" type="pres">
      <dgm:prSet presAssocID="{913B25B8-1F13-4F86-8503-CCFFD3D5297A}" presName="accent_7" presStyleCnt="0"/>
      <dgm:spPr/>
    </dgm:pt>
    <dgm:pt modelId="{1F86B4DA-7C80-4C18-B716-7831D9E87F46}" type="pres">
      <dgm:prSet presAssocID="{913B25B8-1F13-4F86-8503-CCFFD3D5297A}" presName="accentRepeatNode" presStyleLbl="solidFgAcc1" presStyleIdx="6" presStyleCnt="7"/>
      <dgm:spPr/>
    </dgm:pt>
  </dgm:ptLst>
  <dgm:cxnLst>
    <dgm:cxn modelId="{69F0B5B3-7108-4C14-8FB5-B63286B21EBC}" srcId="{60E6726B-DF7E-4E57-9C94-539CC20EA13B}" destId="{ED7D86EC-4FE7-40AD-93C8-CF742E83BE66}" srcOrd="1" destOrd="0" parTransId="{0D728B41-A7EE-4E46-A77E-CEC5CEC87F7A}" sibTransId="{9919F026-7169-41D1-8A23-13E3F4ECFE12}"/>
    <dgm:cxn modelId="{CBEB6E38-FCBC-4FBD-BC2D-FF835BD0FFC5}" srcId="{60E6726B-DF7E-4E57-9C94-539CC20EA13B}" destId="{A6C5948E-E23F-474E-9811-8EB41D78E975}" srcOrd="0" destOrd="0" parTransId="{2AD0C166-0D64-48FF-A229-5F9F867DD939}" sibTransId="{B9F266B4-065F-4762-BCED-5DAD82F695D1}"/>
    <dgm:cxn modelId="{DAA4F8DF-6E07-4243-A732-E0F3CD22703A}" type="presOf" srcId="{44AEBC5C-ACF7-4EEB-9FEB-46D0DA2CCDA6}" destId="{040302C7-18C3-49B8-80F6-61DFC81E9426}" srcOrd="0" destOrd="0" presId="urn:microsoft.com/office/officeart/2008/layout/VerticalCurvedList"/>
    <dgm:cxn modelId="{4587A3BA-8A3B-4CBA-B367-3A0002095F1E}" type="presOf" srcId="{ED7D86EC-4FE7-40AD-93C8-CF742E83BE66}" destId="{D4A46BEC-92E0-4200-A934-12DCB3F88FE4}" srcOrd="0" destOrd="0" presId="urn:microsoft.com/office/officeart/2008/layout/VerticalCurvedList"/>
    <dgm:cxn modelId="{CED85B01-B676-458C-AB40-EC06134F9B92}" type="presOf" srcId="{A6C5948E-E23F-474E-9811-8EB41D78E975}" destId="{45FCE8A2-5B58-4B81-9599-56064D77C2BC}" srcOrd="0" destOrd="0" presId="urn:microsoft.com/office/officeart/2008/layout/VerticalCurvedList"/>
    <dgm:cxn modelId="{B69D2EF1-DE9C-4120-A4F8-42CB5D4356CA}" type="presOf" srcId="{60E6726B-DF7E-4E57-9C94-539CC20EA13B}" destId="{7C7E5303-7B4F-47A5-8DF1-AF373FBAC65F}" srcOrd="0" destOrd="0" presId="urn:microsoft.com/office/officeart/2008/layout/VerticalCurvedList"/>
    <dgm:cxn modelId="{648A5602-27C1-4F82-9D29-3812311BCFAE}" srcId="{60E6726B-DF7E-4E57-9C94-539CC20EA13B}" destId="{F173C8FD-F392-4D5C-8D6D-93CE3158B053}" srcOrd="7" destOrd="0" parTransId="{E3AF08C2-54BB-45A6-8C9F-997DC6916077}" sibTransId="{DA40266F-2530-4D9A-9CB9-91F6EDC256E4}"/>
    <dgm:cxn modelId="{54CD6B2C-FA88-44ED-81B8-39D6CFF90197}" srcId="{60E6726B-DF7E-4E57-9C94-539CC20EA13B}" destId="{44AEBC5C-ACF7-4EEB-9FEB-46D0DA2CCDA6}" srcOrd="2" destOrd="0" parTransId="{552BB8B6-B36A-4E64-9121-60E6D22826A6}" sibTransId="{C699AF04-9E65-4D6E-BB52-D36F283614AD}"/>
    <dgm:cxn modelId="{0C88B9DF-EF2C-405F-8ED6-2A3920DBA43C}" type="presOf" srcId="{B9F266B4-065F-4762-BCED-5DAD82F695D1}" destId="{D6385910-040B-45D2-B97A-1D4C43F80F29}" srcOrd="0" destOrd="0" presId="urn:microsoft.com/office/officeart/2008/layout/VerticalCurvedList"/>
    <dgm:cxn modelId="{50F61442-E383-477D-B78D-EF440BF3B736}" srcId="{60E6726B-DF7E-4E57-9C94-539CC20EA13B}" destId="{48553AFC-AA3C-4F67-8D06-33E409F1618C}" srcOrd="4" destOrd="0" parTransId="{B1DD7FAB-A3BB-4060-8543-A9741EC99E2B}" sibTransId="{31346E3B-D453-4A85-A4BB-8D7341F65D1C}"/>
    <dgm:cxn modelId="{FA5EB1AF-90F8-4BF6-9A9F-686C6400B847}" type="presOf" srcId="{B638C293-3DDD-4D69-BF94-8BBD29693734}" destId="{83024488-EF8E-4668-80DA-CA0F53545DBB}" srcOrd="0" destOrd="0" presId="urn:microsoft.com/office/officeart/2008/layout/VerticalCurvedList"/>
    <dgm:cxn modelId="{B29B338F-9888-4291-ABBF-C5C58906FD71}" type="presOf" srcId="{13BD20A7-2661-4CF6-81A7-253E51BEDF5A}" destId="{CA998F17-E870-4890-B07D-0467151BF765}" srcOrd="0" destOrd="0" presId="urn:microsoft.com/office/officeart/2008/layout/VerticalCurvedList"/>
    <dgm:cxn modelId="{00317A89-480A-42BD-9558-0879E9958C6C}" srcId="{60E6726B-DF7E-4E57-9C94-539CC20EA13B}" destId="{913B25B8-1F13-4F86-8503-CCFFD3D5297A}" srcOrd="6" destOrd="0" parTransId="{8D8BA7CF-E528-40C6-BA95-C5822B3F416D}" sibTransId="{D22675A4-0871-4A15-8AB5-FF056FE9F70A}"/>
    <dgm:cxn modelId="{C941FA6E-D240-4C73-A7EF-F5BC6D15DF75}" type="presOf" srcId="{48553AFC-AA3C-4F67-8D06-33E409F1618C}" destId="{F8773698-0792-4F15-8761-80D1690F305C}" srcOrd="0" destOrd="0" presId="urn:microsoft.com/office/officeart/2008/layout/VerticalCurvedList"/>
    <dgm:cxn modelId="{88AE3FEB-654B-4530-B27C-7FC3A259B240}" type="presOf" srcId="{913B25B8-1F13-4F86-8503-CCFFD3D5297A}" destId="{5725C4C4-2AA8-4FF7-8299-72D99968A483}" srcOrd="0" destOrd="0" presId="urn:microsoft.com/office/officeart/2008/layout/VerticalCurvedList"/>
    <dgm:cxn modelId="{BA9EA066-0A56-4ED7-9FC5-156927901682}" srcId="{60E6726B-DF7E-4E57-9C94-539CC20EA13B}" destId="{13BD20A7-2661-4CF6-81A7-253E51BEDF5A}" srcOrd="5" destOrd="0" parTransId="{CE6BA2A2-0490-4024-855E-F4E8338E23F3}" sibTransId="{BAB76C7A-CD83-46E9-8FD1-CE19679768B5}"/>
    <dgm:cxn modelId="{046EF9E8-FA82-4233-BE40-692DDF0F868C}" srcId="{60E6726B-DF7E-4E57-9C94-539CC20EA13B}" destId="{B638C293-3DDD-4D69-BF94-8BBD29693734}" srcOrd="3" destOrd="0" parTransId="{6E848F10-EF84-4593-9DA1-E75D7AB7EB30}" sibTransId="{C2A5E68A-C8BB-409B-BDF8-D6A590B25103}"/>
    <dgm:cxn modelId="{5985D3A4-7194-42D6-B6EE-413D36092D82}" type="presParOf" srcId="{7C7E5303-7B4F-47A5-8DF1-AF373FBAC65F}" destId="{768E923B-47D2-4D0F-B389-E3E8C9CD548C}" srcOrd="0" destOrd="0" presId="urn:microsoft.com/office/officeart/2008/layout/VerticalCurvedList"/>
    <dgm:cxn modelId="{ED350BDF-2616-4AB5-834B-53B68E179E39}" type="presParOf" srcId="{768E923B-47D2-4D0F-B389-E3E8C9CD548C}" destId="{AECD6109-547D-465C-81CA-6763DEBEB7D6}" srcOrd="0" destOrd="0" presId="urn:microsoft.com/office/officeart/2008/layout/VerticalCurvedList"/>
    <dgm:cxn modelId="{435C53C0-8FA2-4214-AAD6-F376BBD3E41B}" type="presParOf" srcId="{AECD6109-547D-465C-81CA-6763DEBEB7D6}" destId="{04F588DF-077D-4571-9761-986FAD9651A5}" srcOrd="0" destOrd="0" presId="urn:microsoft.com/office/officeart/2008/layout/VerticalCurvedList"/>
    <dgm:cxn modelId="{DC32596F-FB53-4D21-A49A-CE08C745A578}" type="presParOf" srcId="{AECD6109-547D-465C-81CA-6763DEBEB7D6}" destId="{D6385910-040B-45D2-B97A-1D4C43F80F29}" srcOrd="1" destOrd="0" presId="urn:microsoft.com/office/officeart/2008/layout/VerticalCurvedList"/>
    <dgm:cxn modelId="{5ADF33C4-DE2B-4B03-9E9C-BF60AA2A9D97}" type="presParOf" srcId="{AECD6109-547D-465C-81CA-6763DEBEB7D6}" destId="{AFFF5289-B206-43DB-BDBF-687B5538B2F3}" srcOrd="2" destOrd="0" presId="urn:microsoft.com/office/officeart/2008/layout/VerticalCurvedList"/>
    <dgm:cxn modelId="{7047949A-A314-40F2-BD73-F1E8CB2208F6}" type="presParOf" srcId="{AECD6109-547D-465C-81CA-6763DEBEB7D6}" destId="{B666AEB5-00A5-47AE-9099-1D728068C65C}" srcOrd="3" destOrd="0" presId="urn:microsoft.com/office/officeart/2008/layout/VerticalCurvedList"/>
    <dgm:cxn modelId="{2EB4E885-5145-48BC-AF2A-4B9E87CEC639}" type="presParOf" srcId="{768E923B-47D2-4D0F-B389-E3E8C9CD548C}" destId="{45FCE8A2-5B58-4B81-9599-56064D77C2BC}" srcOrd="1" destOrd="0" presId="urn:microsoft.com/office/officeart/2008/layout/VerticalCurvedList"/>
    <dgm:cxn modelId="{2D925085-43BB-4F10-96B0-EB164120828B}" type="presParOf" srcId="{768E923B-47D2-4D0F-B389-E3E8C9CD548C}" destId="{85C5964D-41E7-4F64-91B7-D5B8CC13856E}" srcOrd="2" destOrd="0" presId="urn:microsoft.com/office/officeart/2008/layout/VerticalCurvedList"/>
    <dgm:cxn modelId="{7D53304F-09A8-45F3-8BD1-F717F8605A96}" type="presParOf" srcId="{85C5964D-41E7-4F64-91B7-D5B8CC13856E}" destId="{B87EBF4B-884E-4A9A-B3E7-5DB18995FE59}" srcOrd="0" destOrd="0" presId="urn:microsoft.com/office/officeart/2008/layout/VerticalCurvedList"/>
    <dgm:cxn modelId="{41806137-3BE5-4426-A9DD-232BE69F3C26}" type="presParOf" srcId="{768E923B-47D2-4D0F-B389-E3E8C9CD548C}" destId="{D4A46BEC-92E0-4200-A934-12DCB3F88FE4}" srcOrd="3" destOrd="0" presId="urn:microsoft.com/office/officeart/2008/layout/VerticalCurvedList"/>
    <dgm:cxn modelId="{373720DC-D244-442A-B784-D6A291CA715B}" type="presParOf" srcId="{768E923B-47D2-4D0F-B389-E3E8C9CD548C}" destId="{EE4BA65F-F301-41E7-B07E-9CC78D7FD53E}" srcOrd="4" destOrd="0" presId="urn:microsoft.com/office/officeart/2008/layout/VerticalCurvedList"/>
    <dgm:cxn modelId="{271C36E4-60B1-46A1-AD9D-E5D9CDB15DDE}" type="presParOf" srcId="{EE4BA65F-F301-41E7-B07E-9CC78D7FD53E}" destId="{963EEF9D-30C4-4842-96E0-5E82F7C3057B}" srcOrd="0" destOrd="0" presId="urn:microsoft.com/office/officeart/2008/layout/VerticalCurvedList"/>
    <dgm:cxn modelId="{432876AD-D1D9-4C4B-8A25-075D42DD3D1B}" type="presParOf" srcId="{768E923B-47D2-4D0F-B389-E3E8C9CD548C}" destId="{040302C7-18C3-49B8-80F6-61DFC81E9426}" srcOrd="5" destOrd="0" presId="urn:microsoft.com/office/officeart/2008/layout/VerticalCurvedList"/>
    <dgm:cxn modelId="{8857A573-1889-4B2F-A1ED-ECCF756853E6}" type="presParOf" srcId="{768E923B-47D2-4D0F-B389-E3E8C9CD548C}" destId="{DB6792B3-9195-4880-B24B-C02BE01B2782}" srcOrd="6" destOrd="0" presId="urn:microsoft.com/office/officeart/2008/layout/VerticalCurvedList"/>
    <dgm:cxn modelId="{AEC8B82F-E4FB-4E43-83D7-1E6791A842F5}" type="presParOf" srcId="{DB6792B3-9195-4880-B24B-C02BE01B2782}" destId="{D86BBA60-40D8-4A3B-B3BD-BE7E8C5C65F0}" srcOrd="0" destOrd="0" presId="urn:microsoft.com/office/officeart/2008/layout/VerticalCurvedList"/>
    <dgm:cxn modelId="{5F6D5DA0-1DF5-40A5-8060-BCC77807A5DD}" type="presParOf" srcId="{768E923B-47D2-4D0F-B389-E3E8C9CD548C}" destId="{83024488-EF8E-4668-80DA-CA0F53545DBB}" srcOrd="7" destOrd="0" presId="urn:microsoft.com/office/officeart/2008/layout/VerticalCurvedList"/>
    <dgm:cxn modelId="{C7D92041-ADDB-4F93-B231-4C8AD6AE1A9B}" type="presParOf" srcId="{768E923B-47D2-4D0F-B389-E3E8C9CD548C}" destId="{60AA82FB-EDF2-4704-9A8E-B21EC933366D}" srcOrd="8" destOrd="0" presId="urn:microsoft.com/office/officeart/2008/layout/VerticalCurvedList"/>
    <dgm:cxn modelId="{05661C93-CD13-4C78-A237-18D201E9459E}" type="presParOf" srcId="{60AA82FB-EDF2-4704-9A8E-B21EC933366D}" destId="{C396FDA0-3766-48BF-A73A-B689F9E2E986}" srcOrd="0" destOrd="0" presId="urn:microsoft.com/office/officeart/2008/layout/VerticalCurvedList"/>
    <dgm:cxn modelId="{5DD22E63-B247-4A85-9599-1EEE5B60BFB2}" type="presParOf" srcId="{768E923B-47D2-4D0F-B389-E3E8C9CD548C}" destId="{F8773698-0792-4F15-8761-80D1690F305C}" srcOrd="9" destOrd="0" presId="urn:microsoft.com/office/officeart/2008/layout/VerticalCurvedList"/>
    <dgm:cxn modelId="{25D03790-7F91-4EE1-9699-A47300CFC6D0}" type="presParOf" srcId="{768E923B-47D2-4D0F-B389-E3E8C9CD548C}" destId="{A9862395-B317-4AD9-8FF1-DBF31A37445D}" srcOrd="10" destOrd="0" presId="urn:microsoft.com/office/officeart/2008/layout/VerticalCurvedList"/>
    <dgm:cxn modelId="{5D64B577-2486-4372-8293-C54AA91C25C7}" type="presParOf" srcId="{A9862395-B317-4AD9-8FF1-DBF31A37445D}" destId="{919675A1-5E39-4613-A20B-1E6EE1C65520}" srcOrd="0" destOrd="0" presId="urn:microsoft.com/office/officeart/2008/layout/VerticalCurvedList"/>
    <dgm:cxn modelId="{DE804A12-91BF-4D96-AB87-85D4E259E7FF}" type="presParOf" srcId="{768E923B-47D2-4D0F-B389-E3E8C9CD548C}" destId="{CA998F17-E870-4890-B07D-0467151BF765}" srcOrd="11" destOrd="0" presId="urn:microsoft.com/office/officeart/2008/layout/VerticalCurvedList"/>
    <dgm:cxn modelId="{E09086CF-8003-4E42-8BCD-79767F67015F}" type="presParOf" srcId="{768E923B-47D2-4D0F-B389-E3E8C9CD548C}" destId="{CE04B564-838B-461C-A142-372E650A6144}" srcOrd="12" destOrd="0" presId="urn:microsoft.com/office/officeart/2008/layout/VerticalCurvedList"/>
    <dgm:cxn modelId="{53EEED68-C282-4331-B386-1DD259763EAC}" type="presParOf" srcId="{CE04B564-838B-461C-A142-372E650A6144}" destId="{11889EAD-5EA2-43BB-8D45-74D7207B269E}" srcOrd="0" destOrd="0" presId="urn:microsoft.com/office/officeart/2008/layout/VerticalCurvedList"/>
    <dgm:cxn modelId="{4CA3B0C2-27EF-4041-9E76-0CBE31A29E31}" type="presParOf" srcId="{768E923B-47D2-4D0F-B389-E3E8C9CD548C}" destId="{5725C4C4-2AA8-4FF7-8299-72D99968A483}" srcOrd="13" destOrd="0" presId="urn:microsoft.com/office/officeart/2008/layout/VerticalCurvedList"/>
    <dgm:cxn modelId="{EBD6D7AD-AB01-4BBE-BBB5-64D5B0F4AEEB}" type="presParOf" srcId="{768E923B-47D2-4D0F-B389-E3E8C9CD548C}" destId="{259A4E6A-AE86-44FD-B40D-B7A83AC6CBAB}" srcOrd="14" destOrd="0" presId="urn:microsoft.com/office/officeart/2008/layout/VerticalCurvedList"/>
    <dgm:cxn modelId="{1EF88D9B-FE03-46C1-A814-855ED22DF1FF}" type="presParOf" srcId="{259A4E6A-AE86-44FD-B40D-B7A83AC6CBAB}" destId="{1F86B4DA-7C80-4C18-B716-7831D9E87F4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0.xml><?xml version="1.0" encoding="utf-8"?>
<dgm:dataModel xmlns:dgm="http://schemas.openxmlformats.org/drawingml/2006/diagram" xmlns:a="http://schemas.openxmlformats.org/drawingml/2006/main">
  <dgm:ptLst>
    <dgm:pt modelId="{4A67BC72-1EF7-4DE8-ADA4-CC978ABADC18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35FBD729-55E1-4BDF-A796-94C5AC265C0F}">
      <dgm:prSet/>
      <dgm:spPr/>
      <dgm:t>
        <a:bodyPr/>
        <a:lstStyle/>
        <a:p>
          <a:pPr rtl="0"/>
          <a:r>
            <a:rPr lang="it-IT" b="1" dirty="0" smtClean="0"/>
            <a:t>Requisiti professionali:</a:t>
          </a:r>
          <a:endParaRPr lang="it-IT" dirty="0"/>
        </a:p>
      </dgm:t>
    </dgm:pt>
    <dgm:pt modelId="{3CE672B7-8FAD-4643-B421-3632DFB657CC}" type="parTrans" cxnId="{8A4E9C25-FBDB-426A-8416-5890035425BB}">
      <dgm:prSet/>
      <dgm:spPr/>
      <dgm:t>
        <a:bodyPr/>
        <a:lstStyle/>
        <a:p>
          <a:endParaRPr lang="it-IT"/>
        </a:p>
      </dgm:t>
    </dgm:pt>
    <dgm:pt modelId="{842AFC6B-C91A-410D-8A73-C24FE8182042}" type="sibTrans" cxnId="{8A4E9C25-FBDB-426A-8416-5890035425BB}">
      <dgm:prSet/>
      <dgm:spPr/>
      <dgm:t>
        <a:bodyPr/>
        <a:lstStyle/>
        <a:p>
          <a:endParaRPr lang="it-IT"/>
        </a:p>
      </dgm:t>
    </dgm:pt>
    <dgm:pt modelId="{29B3C376-985D-44BD-8CE0-44DD574C5CD5}" type="pres">
      <dgm:prSet presAssocID="{4A67BC72-1EF7-4DE8-ADA4-CC978ABADC1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2767EC50-46E8-4C75-AC1F-29DE1781B0C7}" type="pres">
      <dgm:prSet presAssocID="{35FBD729-55E1-4BDF-A796-94C5AC265C0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8E511631-4A8B-4CEB-87EC-A97E07E5781F}" type="presOf" srcId="{4A67BC72-1EF7-4DE8-ADA4-CC978ABADC18}" destId="{29B3C376-985D-44BD-8CE0-44DD574C5CD5}" srcOrd="0" destOrd="0" presId="urn:microsoft.com/office/officeart/2005/8/layout/vList2"/>
    <dgm:cxn modelId="{8A4E9C25-FBDB-426A-8416-5890035425BB}" srcId="{4A67BC72-1EF7-4DE8-ADA4-CC978ABADC18}" destId="{35FBD729-55E1-4BDF-A796-94C5AC265C0F}" srcOrd="0" destOrd="0" parTransId="{3CE672B7-8FAD-4643-B421-3632DFB657CC}" sibTransId="{842AFC6B-C91A-410D-8A73-C24FE8182042}"/>
    <dgm:cxn modelId="{2D92B509-57DE-4B8A-9EF0-F9FB61E3F896}" type="presOf" srcId="{35FBD729-55E1-4BDF-A796-94C5AC265C0F}" destId="{2767EC50-46E8-4C75-AC1F-29DE1781B0C7}" srcOrd="0" destOrd="0" presId="urn:microsoft.com/office/officeart/2005/8/layout/vList2"/>
    <dgm:cxn modelId="{CD26734D-4E88-49DC-ADB8-22C4774B2D86}" type="presParOf" srcId="{29B3C376-985D-44BD-8CE0-44DD574C5CD5}" destId="{2767EC50-46E8-4C75-AC1F-29DE1781B0C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71.xml><?xml version="1.0" encoding="utf-8"?>
<dgm:dataModel xmlns:dgm="http://schemas.openxmlformats.org/drawingml/2006/diagram" xmlns:a="http://schemas.openxmlformats.org/drawingml/2006/main">
  <dgm:ptLst>
    <dgm:pt modelId="{74809EEB-5F02-4035-B2EB-D76ACAFEF1B2}" type="doc">
      <dgm:prSet loTypeId="urn:microsoft.com/office/officeart/2005/8/layout/hList1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6E7C81AA-4CE7-45B6-AA3F-B3A22E00BB86}">
      <dgm:prSet/>
      <dgm:spPr/>
      <dgm:t>
        <a:bodyPr/>
        <a:lstStyle/>
        <a:p>
          <a:pPr rtl="0"/>
          <a:r>
            <a:rPr lang="it-IT" b="1" smtClean="0"/>
            <a:t>Requisiti per esterni:</a:t>
          </a:r>
          <a:endParaRPr lang="it-IT"/>
        </a:p>
      </dgm:t>
    </dgm:pt>
    <dgm:pt modelId="{5D3CA4EE-30D0-4785-94BD-76F22C2ECE3B}" type="parTrans" cxnId="{531D0436-BDF3-4E7B-A511-3CEEF8A050C1}">
      <dgm:prSet/>
      <dgm:spPr/>
      <dgm:t>
        <a:bodyPr/>
        <a:lstStyle/>
        <a:p>
          <a:endParaRPr lang="it-IT"/>
        </a:p>
      </dgm:t>
    </dgm:pt>
    <dgm:pt modelId="{F49BB9A9-FB9B-4B65-BE6E-CBF70748E64D}" type="sibTrans" cxnId="{531D0436-BDF3-4E7B-A511-3CEEF8A050C1}">
      <dgm:prSet/>
      <dgm:spPr/>
      <dgm:t>
        <a:bodyPr/>
        <a:lstStyle/>
        <a:p>
          <a:endParaRPr lang="it-IT"/>
        </a:p>
      </dgm:t>
    </dgm:pt>
    <dgm:pt modelId="{B137CA6B-B843-4176-8F03-99159A4A21D7}">
      <dgm:prSet/>
      <dgm:spPr/>
      <dgm:t>
        <a:bodyPr/>
        <a:lstStyle/>
        <a:p>
          <a:pPr rtl="0"/>
          <a:r>
            <a:rPr lang="it-IT" smtClean="0"/>
            <a:t>Laurea magistrale in ingegneria o architettura, con abilitazione e iscrizione a un albo professionale:</a:t>
          </a:r>
          <a:endParaRPr lang="it-IT"/>
        </a:p>
      </dgm:t>
    </dgm:pt>
    <dgm:pt modelId="{B126C30B-C28D-44A3-B460-8D49C4D0F142}" type="parTrans" cxnId="{3CF86BD4-BA9D-491F-B81E-5694727D7F12}">
      <dgm:prSet/>
      <dgm:spPr/>
      <dgm:t>
        <a:bodyPr/>
        <a:lstStyle/>
        <a:p>
          <a:endParaRPr lang="it-IT"/>
        </a:p>
      </dgm:t>
    </dgm:pt>
    <dgm:pt modelId="{63302E94-AACA-4BDE-B4F1-88535937199D}" type="sibTrans" cxnId="{3CF86BD4-BA9D-491F-B81E-5694727D7F12}">
      <dgm:prSet/>
      <dgm:spPr/>
      <dgm:t>
        <a:bodyPr/>
        <a:lstStyle/>
        <a:p>
          <a:endParaRPr lang="it-IT"/>
        </a:p>
      </dgm:t>
    </dgm:pt>
    <dgm:pt modelId="{EEBC3419-1F11-49C9-B7D5-24EDFE124A3F}">
      <dgm:prSet/>
      <dgm:spPr/>
      <dgm:t>
        <a:bodyPr/>
        <a:lstStyle/>
        <a:p>
          <a:pPr rtl="0"/>
          <a:r>
            <a:rPr lang="it-IT" smtClean="0"/>
            <a:t>5 anni di iscrizione per lavori sopra la soglia europea.</a:t>
          </a:r>
          <a:endParaRPr lang="it-IT"/>
        </a:p>
      </dgm:t>
    </dgm:pt>
    <dgm:pt modelId="{7A17BAAE-8A04-4C4D-A1CF-FDCD74BE2078}" type="parTrans" cxnId="{33FCBECE-0DA9-4FF7-BBB0-4407847D5491}">
      <dgm:prSet/>
      <dgm:spPr/>
      <dgm:t>
        <a:bodyPr/>
        <a:lstStyle/>
        <a:p>
          <a:endParaRPr lang="it-IT"/>
        </a:p>
      </dgm:t>
    </dgm:pt>
    <dgm:pt modelId="{DE836864-C742-4327-95EF-7CDE089FC262}" type="sibTrans" cxnId="{33FCBECE-0DA9-4FF7-BBB0-4407847D5491}">
      <dgm:prSet/>
      <dgm:spPr/>
      <dgm:t>
        <a:bodyPr/>
        <a:lstStyle/>
        <a:p>
          <a:endParaRPr lang="it-IT"/>
        </a:p>
      </dgm:t>
    </dgm:pt>
    <dgm:pt modelId="{19C3F9B0-005F-47FC-9436-BFC6BDE55DD8}">
      <dgm:prSet/>
      <dgm:spPr/>
      <dgm:t>
        <a:bodyPr/>
        <a:lstStyle/>
        <a:p>
          <a:pPr rtl="0"/>
          <a:r>
            <a:rPr lang="it-IT" smtClean="0"/>
            <a:t>3 anni di iscrizione per lavori sotto la soglia.</a:t>
          </a:r>
          <a:endParaRPr lang="it-IT"/>
        </a:p>
      </dgm:t>
    </dgm:pt>
    <dgm:pt modelId="{F6126624-362E-426D-B95B-B5E9A69E2DBC}" type="parTrans" cxnId="{9BEB78F6-8EE4-4D7B-9079-84FCDBA6A82A}">
      <dgm:prSet/>
      <dgm:spPr/>
      <dgm:t>
        <a:bodyPr/>
        <a:lstStyle/>
        <a:p>
          <a:endParaRPr lang="it-IT"/>
        </a:p>
      </dgm:t>
    </dgm:pt>
    <dgm:pt modelId="{F6E3BE80-F06E-4C83-AC9F-760A2E9EA877}" type="sibTrans" cxnId="{9BEB78F6-8EE4-4D7B-9079-84FCDBA6A82A}">
      <dgm:prSet/>
      <dgm:spPr/>
      <dgm:t>
        <a:bodyPr/>
        <a:lstStyle/>
        <a:p>
          <a:endParaRPr lang="it-IT"/>
        </a:p>
      </dgm:t>
    </dgm:pt>
    <dgm:pt modelId="{8D1BE7E5-FBAE-4D32-AF99-EB337F95927E}">
      <dgm:prSet/>
      <dgm:spPr/>
      <dgm:t>
        <a:bodyPr/>
        <a:lstStyle/>
        <a:p>
          <a:pPr rtl="0"/>
          <a:r>
            <a:rPr lang="it-IT" smtClean="0"/>
            <a:t>In alcuni casi, un membro non presidente può avere altre qualifiche tecniche o giuridico-economiche.</a:t>
          </a:r>
          <a:endParaRPr lang="it-IT"/>
        </a:p>
      </dgm:t>
    </dgm:pt>
    <dgm:pt modelId="{A50F7DB4-EF8D-42AB-8E5E-D01B94AC95B4}" type="parTrans" cxnId="{8BAD3A78-B7A5-4DB3-B8D0-5F67904FDC02}">
      <dgm:prSet/>
      <dgm:spPr/>
      <dgm:t>
        <a:bodyPr/>
        <a:lstStyle/>
        <a:p>
          <a:endParaRPr lang="it-IT"/>
        </a:p>
      </dgm:t>
    </dgm:pt>
    <dgm:pt modelId="{716DA1D1-A551-41A9-A5CA-EBC0FF8D4C15}" type="sibTrans" cxnId="{8BAD3A78-B7A5-4DB3-B8D0-5F67904FDC02}">
      <dgm:prSet/>
      <dgm:spPr/>
      <dgm:t>
        <a:bodyPr/>
        <a:lstStyle/>
        <a:p>
          <a:endParaRPr lang="it-IT"/>
        </a:p>
      </dgm:t>
    </dgm:pt>
    <dgm:pt modelId="{014BBF56-DE4C-44A8-B1ED-8F1E11E6E944}" type="pres">
      <dgm:prSet presAssocID="{74809EEB-5F02-4035-B2EB-D76ACAFEF1B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2DF5CCDB-DDCB-4D59-8F04-7F91B35F556D}" type="pres">
      <dgm:prSet presAssocID="{6E7C81AA-4CE7-45B6-AA3F-B3A22E00BB86}" presName="composite" presStyleCnt="0"/>
      <dgm:spPr/>
    </dgm:pt>
    <dgm:pt modelId="{2EF6C80E-3A67-41FC-A817-4C5313FF23CB}" type="pres">
      <dgm:prSet presAssocID="{6E7C81AA-4CE7-45B6-AA3F-B3A22E00BB86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D239696-7182-490B-8466-22AEEF7EBCAE}" type="pres">
      <dgm:prSet presAssocID="{6E7C81AA-4CE7-45B6-AA3F-B3A22E00BB86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4849B8D0-46EF-48F3-8ABD-F67E3510D6A4}" type="presOf" srcId="{EEBC3419-1F11-49C9-B7D5-24EDFE124A3F}" destId="{BD239696-7182-490B-8466-22AEEF7EBCAE}" srcOrd="0" destOrd="1" presId="urn:microsoft.com/office/officeart/2005/8/layout/hList1"/>
    <dgm:cxn modelId="{3CF86BD4-BA9D-491F-B81E-5694727D7F12}" srcId="{6E7C81AA-4CE7-45B6-AA3F-B3A22E00BB86}" destId="{B137CA6B-B843-4176-8F03-99159A4A21D7}" srcOrd="0" destOrd="0" parTransId="{B126C30B-C28D-44A3-B460-8D49C4D0F142}" sibTransId="{63302E94-AACA-4BDE-B4F1-88535937199D}"/>
    <dgm:cxn modelId="{8BAD3A78-B7A5-4DB3-B8D0-5F67904FDC02}" srcId="{6E7C81AA-4CE7-45B6-AA3F-B3A22E00BB86}" destId="{8D1BE7E5-FBAE-4D32-AF99-EB337F95927E}" srcOrd="1" destOrd="0" parTransId="{A50F7DB4-EF8D-42AB-8E5E-D01B94AC95B4}" sibTransId="{716DA1D1-A551-41A9-A5CA-EBC0FF8D4C15}"/>
    <dgm:cxn modelId="{2F2EE4B9-E739-4782-871C-7A00D3B68AF9}" type="presOf" srcId="{6E7C81AA-4CE7-45B6-AA3F-B3A22E00BB86}" destId="{2EF6C80E-3A67-41FC-A817-4C5313FF23CB}" srcOrd="0" destOrd="0" presId="urn:microsoft.com/office/officeart/2005/8/layout/hList1"/>
    <dgm:cxn modelId="{9BEB78F6-8EE4-4D7B-9079-84FCDBA6A82A}" srcId="{B137CA6B-B843-4176-8F03-99159A4A21D7}" destId="{19C3F9B0-005F-47FC-9436-BFC6BDE55DD8}" srcOrd="1" destOrd="0" parTransId="{F6126624-362E-426D-B95B-B5E9A69E2DBC}" sibTransId="{F6E3BE80-F06E-4C83-AC9F-760A2E9EA877}"/>
    <dgm:cxn modelId="{531D0436-BDF3-4E7B-A511-3CEEF8A050C1}" srcId="{74809EEB-5F02-4035-B2EB-D76ACAFEF1B2}" destId="{6E7C81AA-4CE7-45B6-AA3F-B3A22E00BB86}" srcOrd="0" destOrd="0" parTransId="{5D3CA4EE-30D0-4785-94BD-76F22C2ECE3B}" sibTransId="{F49BB9A9-FB9B-4B65-BE6E-CBF70748E64D}"/>
    <dgm:cxn modelId="{4D9B4CC8-FD0B-40B3-A5F3-16CAF7C9A4DE}" type="presOf" srcId="{B137CA6B-B843-4176-8F03-99159A4A21D7}" destId="{BD239696-7182-490B-8466-22AEEF7EBCAE}" srcOrd="0" destOrd="0" presId="urn:microsoft.com/office/officeart/2005/8/layout/hList1"/>
    <dgm:cxn modelId="{69B1E34D-3431-4077-9472-56228BCB054A}" type="presOf" srcId="{19C3F9B0-005F-47FC-9436-BFC6BDE55DD8}" destId="{BD239696-7182-490B-8466-22AEEF7EBCAE}" srcOrd="0" destOrd="2" presId="urn:microsoft.com/office/officeart/2005/8/layout/hList1"/>
    <dgm:cxn modelId="{D4AF4A0B-BE93-48C3-A67D-4DB53F67C360}" type="presOf" srcId="{74809EEB-5F02-4035-B2EB-D76ACAFEF1B2}" destId="{014BBF56-DE4C-44A8-B1ED-8F1E11E6E944}" srcOrd="0" destOrd="0" presId="urn:microsoft.com/office/officeart/2005/8/layout/hList1"/>
    <dgm:cxn modelId="{33FCBECE-0DA9-4FF7-BBB0-4407847D5491}" srcId="{B137CA6B-B843-4176-8F03-99159A4A21D7}" destId="{EEBC3419-1F11-49C9-B7D5-24EDFE124A3F}" srcOrd="0" destOrd="0" parTransId="{7A17BAAE-8A04-4C4D-A1CF-FDCD74BE2078}" sibTransId="{DE836864-C742-4327-95EF-7CDE089FC262}"/>
    <dgm:cxn modelId="{3C3488EC-56DB-41AD-A9FE-AB032E53D20C}" type="presOf" srcId="{8D1BE7E5-FBAE-4D32-AF99-EB337F95927E}" destId="{BD239696-7182-490B-8466-22AEEF7EBCAE}" srcOrd="0" destOrd="3" presId="urn:microsoft.com/office/officeart/2005/8/layout/hList1"/>
    <dgm:cxn modelId="{00068E1A-ACB8-468A-A9E5-2B291A4AB119}" type="presParOf" srcId="{014BBF56-DE4C-44A8-B1ED-8F1E11E6E944}" destId="{2DF5CCDB-DDCB-4D59-8F04-7F91B35F556D}" srcOrd="0" destOrd="0" presId="urn:microsoft.com/office/officeart/2005/8/layout/hList1"/>
    <dgm:cxn modelId="{A0414124-40DE-4496-96A9-916ADC58BA65}" type="presParOf" srcId="{2DF5CCDB-DDCB-4D59-8F04-7F91B35F556D}" destId="{2EF6C80E-3A67-41FC-A817-4C5313FF23CB}" srcOrd="0" destOrd="0" presId="urn:microsoft.com/office/officeart/2005/8/layout/hList1"/>
    <dgm:cxn modelId="{F4287CB4-B72E-47F4-819C-32407D3BFEF1}" type="presParOf" srcId="{2DF5CCDB-DDCB-4D59-8F04-7F91B35F556D}" destId="{BD239696-7182-490B-8466-22AEEF7EBCA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72.xml><?xml version="1.0" encoding="utf-8"?>
<dgm:dataModel xmlns:dgm="http://schemas.openxmlformats.org/drawingml/2006/diagram" xmlns:a="http://schemas.openxmlformats.org/drawingml/2006/main">
  <dgm:ptLst>
    <dgm:pt modelId="{9BAD81CE-AF2C-47E6-92EE-AA527681D375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7FE78D17-D2E2-4D65-81F6-C363839D300B}">
      <dgm:prSet/>
      <dgm:spPr/>
      <dgm:t>
        <a:bodyPr/>
        <a:lstStyle/>
        <a:p>
          <a:pPr rtl="0"/>
          <a:r>
            <a:rPr lang="it-IT" b="1" dirty="0" smtClean="0"/>
            <a:t>Collaudatori esterni:</a:t>
          </a:r>
          <a:endParaRPr lang="it-IT" dirty="0"/>
        </a:p>
      </dgm:t>
    </dgm:pt>
    <dgm:pt modelId="{D73DCC07-C698-4B5A-9ED9-CC84DCD8CDE6}" type="parTrans" cxnId="{7E44D42C-FAA5-4CC0-B02C-CC093F953886}">
      <dgm:prSet/>
      <dgm:spPr/>
      <dgm:t>
        <a:bodyPr/>
        <a:lstStyle/>
        <a:p>
          <a:endParaRPr lang="it-IT"/>
        </a:p>
      </dgm:t>
    </dgm:pt>
    <dgm:pt modelId="{3A7F349E-1F51-4D89-8200-F6E47F0C510D}" type="sibTrans" cxnId="{7E44D42C-FAA5-4CC0-B02C-CC093F953886}">
      <dgm:prSet/>
      <dgm:spPr/>
      <dgm:t>
        <a:bodyPr/>
        <a:lstStyle/>
        <a:p>
          <a:endParaRPr lang="it-IT"/>
        </a:p>
      </dgm:t>
    </dgm:pt>
    <dgm:pt modelId="{DAE9CD29-BB04-46A4-A84C-1DCD71465586}" type="pres">
      <dgm:prSet presAssocID="{9BAD81CE-AF2C-47E6-92EE-AA527681D37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3A42387A-CC15-42A8-BE6C-34C41215E811}" type="pres">
      <dgm:prSet presAssocID="{7FE78D17-D2E2-4D65-81F6-C363839D300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63E1593-7184-4DE0-9F0A-71ADB4658B5C}" type="presOf" srcId="{7FE78D17-D2E2-4D65-81F6-C363839D300B}" destId="{3A42387A-CC15-42A8-BE6C-34C41215E811}" srcOrd="0" destOrd="0" presId="urn:microsoft.com/office/officeart/2005/8/layout/vList2"/>
    <dgm:cxn modelId="{7E44D42C-FAA5-4CC0-B02C-CC093F953886}" srcId="{9BAD81CE-AF2C-47E6-92EE-AA527681D375}" destId="{7FE78D17-D2E2-4D65-81F6-C363839D300B}" srcOrd="0" destOrd="0" parTransId="{D73DCC07-C698-4B5A-9ED9-CC84DCD8CDE6}" sibTransId="{3A7F349E-1F51-4D89-8200-F6E47F0C510D}"/>
    <dgm:cxn modelId="{3915E0B4-4EEA-4B69-93E1-9DD68AABE5E4}" type="presOf" srcId="{9BAD81CE-AF2C-47E6-92EE-AA527681D375}" destId="{DAE9CD29-BB04-46A4-A84C-1DCD71465586}" srcOrd="0" destOrd="0" presId="urn:microsoft.com/office/officeart/2005/8/layout/vList2"/>
    <dgm:cxn modelId="{7F0D2C41-E90E-422E-9912-E015FD2B6C5B}" type="presParOf" srcId="{DAE9CD29-BB04-46A4-A84C-1DCD71465586}" destId="{3A42387A-CC15-42A8-BE6C-34C41215E81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73.xml><?xml version="1.0" encoding="utf-8"?>
<dgm:dataModel xmlns:dgm="http://schemas.openxmlformats.org/drawingml/2006/diagram" xmlns:a="http://schemas.openxmlformats.org/drawingml/2006/main">
  <dgm:ptLst>
    <dgm:pt modelId="{4FB736BB-826A-4319-BA91-8087723018D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1F6B3DC1-3AD2-4ECF-AFD9-C8F74A7968C9}">
      <dgm:prSet/>
      <dgm:spPr/>
      <dgm:t>
        <a:bodyPr/>
        <a:lstStyle/>
        <a:p>
          <a:pPr rtl="0"/>
          <a:r>
            <a:rPr lang="it-IT" b="1" smtClean="0"/>
            <a:t>Trasmissione dal RUP:</a:t>
          </a:r>
          <a:endParaRPr lang="it-IT"/>
        </a:p>
      </dgm:t>
    </dgm:pt>
    <dgm:pt modelId="{129D0215-EC86-41E6-BBBA-231F6CDA1317}" type="parTrans" cxnId="{0828E414-BF52-43EC-AA93-FDFBB22B32BD}">
      <dgm:prSet/>
      <dgm:spPr/>
      <dgm:t>
        <a:bodyPr/>
        <a:lstStyle/>
        <a:p>
          <a:endParaRPr lang="it-IT"/>
        </a:p>
      </dgm:t>
    </dgm:pt>
    <dgm:pt modelId="{2620AD14-7AAF-4328-996C-7BAD7F044362}" type="sibTrans" cxnId="{0828E414-BF52-43EC-AA93-FDFBB22B32BD}">
      <dgm:prSet/>
      <dgm:spPr/>
      <dgm:t>
        <a:bodyPr/>
        <a:lstStyle/>
        <a:p>
          <a:endParaRPr lang="it-IT"/>
        </a:p>
      </dgm:t>
    </dgm:pt>
    <dgm:pt modelId="{00FBEDEB-B309-40A6-886D-90918B0DFA7D}">
      <dgm:prSet/>
      <dgm:spPr/>
      <dgm:t>
        <a:bodyPr/>
        <a:lstStyle/>
        <a:p>
          <a:pPr rtl="0"/>
          <a:r>
            <a:rPr lang="it-IT" smtClean="0"/>
            <a:t>Il RUP invia al collaudatore, in formato cartaceo o digitale, i seguenti documenti:</a:t>
          </a:r>
          <a:endParaRPr lang="it-IT"/>
        </a:p>
      </dgm:t>
    </dgm:pt>
    <dgm:pt modelId="{A8D1F1A5-5945-4A67-ABCF-40021C027CEF}" type="parTrans" cxnId="{D5359571-B2A6-4DEF-8EB4-8CF63DD6BAEE}">
      <dgm:prSet/>
      <dgm:spPr/>
      <dgm:t>
        <a:bodyPr/>
        <a:lstStyle/>
        <a:p>
          <a:endParaRPr lang="it-IT"/>
        </a:p>
      </dgm:t>
    </dgm:pt>
    <dgm:pt modelId="{64038A51-C7C4-4D67-BC62-7DF62AF0B288}" type="sibTrans" cxnId="{D5359571-B2A6-4DEF-8EB4-8CF63DD6BAEE}">
      <dgm:prSet/>
      <dgm:spPr/>
      <dgm:t>
        <a:bodyPr/>
        <a:lstStyle/>
        <a:p>
          <a:endParaRPr lang="it-IT"/>
        </a:p>
      </dgm:t>
    </dgm:pt>
    <dgm:pt modelId="{C2C071D1-DAA3-4399-83A3-6AB99A9E661E}">
      <dgm:prSet/>
      <dgm:spPr/>
      <dgm:t>
        <a:bodyPr/>
        <a:lstStyle/>
        <a:p>
          <a:pPr rtl="0"/>
          <a:r>
            <a:rPr lang="it-IT" smtClean="0"/>
            <a:t>Contratto d'appalto e documenti allegati.</a:t>
          </a:r>
          <a:endParaRPr lang="it-IT"/>
        </a:p>
      </dgm:t>
    </dgm:pt>
    <dgm:pt modelId="{0B922593-744E-4455-978D-A8E021049383}" type="parTrans" cxnId="{3DB49FCA-8A3C-4D38-9FC7-F3B961183F20}">
      <dgm:prSet/>
      <dgm:spPr/>
      <dgm:t>
        <a:bodyPr/>
        <a:lstStyle/>
        <a:p>
          <a:endParaRPr lang="it-IT"/>
        </a:p>
      </dgm:t>
    </dgm:pt>
    <dgm:pt modelId="{698704BB-341C-4132-A118-D45BD22F24CE}" type="sibTrans" cxnId="{3DB49FCA-8A3C-4D38-9FC7-F3B961183F20}">
      <dgm:prSet/>
      <dgm:spPr/>
      <dgm:t>
        <a:bodyPr/>
        <a:lstStyle/>
        <a:p>
          <a:endParaRPr lang="it-IT"/>
        </a:p>
      </dgm:t>
    </dgm:pt>
    <dgm:pt modelId="{64E2008C-CE6B-48C4-A8BD-FB98D154B0D0}">
      <dgm:prSet/>
      <dgm:spPr/>
      <dgm:t>
        <a:bodyPr/>
        <a:lstStyle/>
        <a:p>
          <a:pPr rtl="0"/>
          <a:r>
            <a:rPr lang="it-IT" dirty="0" smtClean="0"/>
            <a:t>Perizie di variante e atti di sottomissione o aggiuntivi approvati.</a:t>
          </a:r>
          <a:endParaRPr lang="it-IT" dirty="0"/>
        </a:p>
      </dgm:t>
    </dgm:pt>
    <dgm:pt modelId="{66DE0D49-D510-4E81-9448-6DFC4636CBB3}" type="parTrans" cxnId="{9B186F3D-A6D9-461C-B49B-210C8635AA68}">
      <dgm:prSet/>
      <dgm:spPr/>
      <dgm:t>
        <a:bodyPr/>
        <a:lstStyle/>
        <a:p>
          <a:endParaRPr lang="it-IT"/>
        </a:p>
      </dgm:t>
    </dgm:pt>
    <dgm:pt modelId="{1E4EFA10-990A-4F29-A0D6-77B56AD97567}" type="sibTrans" cxnId="{9B186F3D-A6D9-461C-B49B-210C8635AA68}">
      <dgm:prSet/>
      <dgm:spPr/>
      <dgm:t>
        <a:bodyPr/>
        <a:lstStyle/>
        <a:p>
          <a:endParaRPr lang="it-IT"/>
        </a:p>
      </dgm:t>
    </dgm:pt>
    <dgm:pt modelId="{42A008F1-3238-46FF-B473-4632E7A31335}">
      <dgm:prSet/>
      <dgm:spPr/>
      <dgm:t>
        <a:bodyPr/>
        <a:lstStyle/>
        <a:p>
          <a:pPr rtl="0"/>
          <a:r>
            <a:rPr lang="it-IT" smtClean="0"/>
            <a:t>Programma di esecuzione dei lavori e aggiornamenti.</a:t>
          </a:r>
          <a:endParaRPr lang="it-IT"/>
        </a:p>
      </dgm:t>
    </dgm:pt>
    <dgm:pt modelId="{774305AB-FAD3-444E-A6DD-CA0CAA6B2450}" type="parTrans" cxnId="{724FF702-40FB-477B-B86A-5F6663A79241}">
      <dgm:prSet/>
      <dgm:spPr/>
      <dgm:t>
        <a:bodyPr/>
        <a:lstStyle/>
        <a:p>
          <a:endParaRPr lang="it-IT"/>
        </a:p>
      </dgm:t>
    </dgm:pt>
    <dgm:pt modelId="{79B7AADF-090D-4B33-ADCC-D98FD85B6667}" type="sibTrans" cxnId="{724FF702-40FB-477B-B86A-5F6663A79241}">
      <dgm:prSet/>
      <dgm:spPr/>
      <dgm:t>
        <a:bodyPr/>
        <a:lstStyle/>
        <a:p>
          <a:endParaRPr lang="it-IT"/>
        </a:p>
      </dgm:t>
    </dgm:pt>
    <dgm:pt modelId="{96356103-A99B-40C3-AA56-0ACAF9086BB4}">
      <dgm:prSet/>
      <dgm:spPr/>
      <dgm:t>
        <a:bodyPr/>
        <a:lstStyle/>
        <a:p>
          <a:pPr rtl="0"/>
          <a:r>
            <a:rPr lang="it-IT" smtClean="0"/>
            <a:t>Verbale di consegna dei lavori.</a:t>
          </a:r>
          <a:endParaRPr lang="it-IT"/>
        </a:p>
      </dgm:t>
    </dgm:pt>
    <dgm:pt modelId="{7EE9259D-C9FB-43C7-8709-569EE471A837}" type="parTrans" cxnId="{83B5E881-DDE0-47DD-A49F-51A768F93467}">
      <dgm:prSet/>
      <dgm:spPr/>
      <dgm:t>
        <a:bodyPr/>
        <a:lstStyle/>
        <a:p>
          <a:endParaRPr lang="it-IT"/>
        </a:p>
      </dgm:t>
    </dgm:pt>
    <dgm:pt modelId="{F18DF718-45F6-4820-838F-E89EE0D9D54E}" type="sibTrans" cxnId="{83B5E881-DDE0-47DD-A49F-51A768F93467}">
      <dgm:prSet/>
      <dgm:spPr/>
      <dgm:t>
        <a:bodyPr/>
        <a:lstStyle/>
        <a:p>
          <a:endParaRPr lang="it-IT"/>
        </a:p>
      </dgm:t>
    </dgm:pt>
    <dgm:pt modelId="{2B917A0E-3846-4F60-A290-08B267B4FDCA}">
      <dgm:prSet/>
      <dgm:spPr/>
      <dgm:t>
        <a:bodyPr/>
        <a:lstStyle/>
        <a:p>
          <a:pPr rtl="0"/>
          <a:r>
            <a:rPr lang="it-IT" smtClean="0"/>
            <a:t>Disposizioni del RUP, ordini di servizio e rapporti periodici del direttore dei lavori.</a:t>
          </a:r>
          <a:endParaRPr lang="it-IT"/>
        </a:p>
      </dgm:t>
    </dgm:pt>
    <dgm:pt modelId="{9480E5EB-8827-4F81-AA32-470BE13171F2}" type="parTrans" cxnId="{F25EE3F8-7EFF-4D8F-BC86-FB7B9C5467F9}">
      <dgm:prSet/>
      <dgm:spPr/>
      <dgm:t>
        <a:bodyPr/>
        <a:lstStyle/>
        <a:p>
          <a:endParaRPr lang="it-IT"/>
        </a:p>
      </dgm:t>
    </dgm:pt>
    <dgm:pt modelId="{17D3784D-1327-4C45-983C-BDCB54AD924D}" type="sibTrans" cxnId="{F25EE3F8-7EFF-4D8F-BC86-FB7B9C5467F9}">
      <dgm:prSet/>
      <dgm:spPr/>
      <dgm:t>
        <a:bodyPr/>
        <a:lstStyle/>
        <a:p>
          <a:endParaRPr lang="it-IT"/>
        </a:p>
      </dgm:t>
    </dgm:pt>
    <dgm:pt modelId="{495E07AD-767C-4DFB-8B59-CF51BA8BA7B2}">
      <dgm:prSet/>
      <dgm:spPr/>
      <dgm:t>
        <a:bodyPr/>
        <a:lstStyle/>
        <a:p>
          <a:pPr rtl="0"/>
          <a:r>
            <a:rPr lang="it-IT" smtClean="0"/>
            <a:t>Verbali di sospensione e ripresa lavori.</a:t>
          </a:r>
          <a:endParaRPr lang="it-IT"/>
        </a:p>
      </dgm:t>
    </dgm:pt>
    <dgm:pt modelId="{505B5B20-DC6C-4C66-A9EF-3A24D2E2EF7E}" type="parTrans" cxnId="{ED2A95B0-00E7-4AAC-AEF2-9FF6CE31EC1D}">
      <dgm:prSet/>
      <dgm:spPr/>
      <dgm:t>
        <a:bodyPr/>
        <a:lstStyle/>
        <a:p>
          <a:endParaRPr lang="it-IT"/>
        </a:p>
      </dgm:t>
    </dgm:pt>
    <dgm:pt modelId="{B11094C4-C592-47EF-8F8C-046AAB3F4C4C}" type="sibTrans" cxnId="{ED2A95B0-00E7-4AAC-AEF2-9FF6CE31EC1D}">
      <dgm:prSet/>
      <dgm:spPr/>
      <dgm:t>
        <a:bodyPr/>
        <a:lstStyle/>
        <a:p>
          <a:endParaRPr lang="it-IT"/>
        </a:p>
      </dgm:t>
    </dgm:pt>
    <dgm:pt modelId="{1A62930F-BD2F-4841-BBF8-5811E41730B8}">
      <dgm:prSet/>
      <dgm:spPr/>
      <dgm:t>
        <a:bodyPr/>
        <a:lstStyle/>
        <a:p>
          <a:pPr rtl="0"/>
          <a:r>
            <a:rPr lang="it-IT" dirty="0" smtClean="0"/>
            <a:t>Certificato di ultimazione lavori.</a:t>
          </a:r>
          <a:endParaRPr lang="it-IT" dirty="0"/>
        </a:p>
      </dgm:t>
    </dgm:pt>
    <dgm:pt modelId="{149581CF-61B5-4159-8D51-F77E89B79628}" type="parTrans" cxnId="{C504E984-B02D-4DA7-96DB-F7BBC751134C}">
      <dgm:prSet/>
      <dgm:spPr/>
      <dgm:t>
        <a:bodyPr/>
        <a:lstStyle/>
        <a:p>
          <a:endParaRPr lang="it-IT"/>
        </a:p>
      </dgm:t>
    </dgm:pt>
    <dgm:pt modelId="{2EFB1F60-3064-4879-AACE-FA6B84F5C2B3}" type="sibTrans" cxnId="{C504E984-B02D-4DA7-96DB-F7BBC751134C}">
      <dgm:prSet/>
      <dgm:spPr/>
      <dgm:t>
        <a:bodyPr/>
        <a:lstStyle/>
        <a:p>
          <a:endParaRPr lang="it-IT"/>
        </a:p>
      </dgm:t>
    </dgm:pt>
    <dgm:pt modelId="{9A0F1772-E3EE-4473-B1B7-23E435231A21}">
      <dgm:prSet/>
      <dgm:spPr/>
      <dgm:t>
        <a:bodyPr/>
        <a:lstStyle/>
        <a:p>
          <a:pPr rtl="0"/>
          <a:r>
            <a:rPr lang="it-IT" smtClean="0"/>
            <a:t>Documenti contabili e giustificativi.</a:t>
          </a:r>
          <a:endParaRPr lang="it-IT"/>
        </a:p>
      </dgm:t>
    </dgm:pt>
    <dgm:pt modelId="{7CA09BBF-50B1-4CF2-B2B2-8E45CED362CB}" type="parTrans" cxnId="{05E6A932-05D3-4D85-B6ED-DF47AA926DDB}">
      <dgm:prSet/>
      <dgm:spPr/>
      <dgm:t>
        <a:bodyPr/>
        <a:lstStyle/>
        <a:p>
          <a:endParaRPr lang="it-IT"/>
        </a:p>
      </dgm:t>
    </dgm:pt>
    <dgm:pt modelId="{61BE2029-72DF-43D5-8A58-954AF36D5264}" type="sibTrans" cxnId="{05E6A932-05D3-4D85-B6ED-DF47AA926DDB}">
      <dgm:prSet/>
      <dgm:spPr/>
      <dgm:t>
        <a:bodyPr/>
        <a:lstStyle/>
        <a:p>
          <a:endParaRPr lang="it-IT"/>
        </a:p>
      </dgm:t>
    </dgm:pt>
    <dgm:pt modelId="{CFEDDFA9-42F9-48DE-A623-5D1A313D8CD5}">
      <dgm:prSet/>
      <dgm:spPr/>
      <dgm:t>
        <a:bodyPr/>
        <a:lstStyle/>
        <a:p>
          <a:pPr rtl="0"/>
          <a:r>
            <a:rPr lang="it-IT" smtClean="0"/>
            <a:t>Verbali di prova sui materiali e certificazioni di qualità.</a:t>
          </a:r>
          <a:endParaRPr lang="it-IT"/>
        </a:p>
      </dgm:t>
    </dgm:pt>
    <dgm:pt modelId="{5399D559-5050-41C7-B573-76D345674D19}" type="parTrans" cxnId="{028C6C51-7863-4156-A56D-9AD36729BBCE}">
      <dgm:prSet/>
      <dgm:spPr/>
      <dgm:t>
        <a:bodyPr/>
        <a:lstStyle/>
        <a:p>
          <a:endParaRPr lang="it-IT"/>
        </a:p>
      </dgm:t>
    </dgm:pt>
    <dgm:pt modelId="{A0885A21-E577-45A6-BDC4-641E1FF2A38A}" type="sibTrans" cxnId="{028C6C51-7863-4156-A56D-9AD36729BBCE}">
      <dgm:prSet/>
      <dgm:spPr/>
      <dgm:t>
        <a:bodyPr/>
        <a:lstStyle/>
        <a:p>
          <a:endParaRPr lang="it-IT"/>
        </a:p>
      </dgm:t>
    </dgm:pt>
    <dgm:pt modelId="{300C5FA3-E136-4341-B9D7-291145D8F07A}">
      <dgm:prSet/>
      <dgm:spPr/>
      <dgm:t>
        <a:bodyPr/>
        <a:lstStyle/>
        <a:p>
          <a:pPr rtl="0"/>
          <a:r>
            <a:rPr lang="it-IT" smtClean="0"/>
            <a:t>Conto finale dei lavori e relativa documentazione.</a:t>
          </a:r>
          <a:endParaRPr lang="it-IT"/>
        </a:p>
      </dgm:t>
    </dgm:pt>
    <dgm:pt modelId="{F6F579D2-B5D6-48A9-A9D1-FF09BB2F66A2}" type="parTrans" cxnId="{29814F31-4766-4F42-99A4-868EE9310437}">
      <dgm:prSet/>
      <dgm:spPr/>
      <dgm:t>
        <a:bodyPr/>
        <a:lstStyle/>
        <a:p>
          <a:endParaRPr lang="it-IT"/>
        </a:p>
      </dgm:t>
    </dgm:pt>
    <dgm:pt modelId="{63A5F360-9D2F-4248-BAC8-2F6FA0DE6930}" type="sibTrans" cxnId="{29814F31-4766-4F42-99A4-868EE9310437}">
      <dgm:prSet/>
      <dgm:spPr/>
      <dgm:t>
        <a:bodyPr/>
        <a:lstStyle/>
        <a:p>
          <a:endParaRPr lang="it-IT"/>
        </a:p>
      </dgm:t>
    </dgm:pt>
    <dgm:pt modelId="{CB695E4E-60B3-4E1B-8070-6840D81E13C9}">
      <dgm:prSet/>
      <dgm:spPr/>
      <dgm:t>
        <a:bodyPr/>
        <a:lstStyle/>
        <a:p>
          <a:pPr rtl="0"/>
          <a:r>
            <a:rPr lang="it-IT" smtClean="0"/>
            <a:t>Relazioni su riserve avanzate dall’esecutore.</a:t>
          </a:r>
          <a:endParaRPr lang="it-IT"/>
        </a:p>
      </dgm:t>
    </dgm:pt>
    <dgm:pt modelId="{9B48285D-FC53-40FB-94AE-F9FE23CFF04F}" type="parTrans" cxnId="{EDD21CE4-BDBA-4D44-81FF-49430DF15FAA}">
      <dgm:prSet/>
      <dgm:spPr/>
      <dgm:t>
        <a:bodyPr/>
        <a:lstStyle/>
        <a:p>
          <a:endParaRPr lang="it-IT"/>
        </a:p>
      </dgm:t>
    </dgm:pt>
    <dgm:pt modelId="{9C0A3636-976C-41D1-A267-C04837491EF2}" type="sibTrans" cxnId="{EDD21CE4-BDBA-4D44-81FF-49430DF15FAA}">
      <dgm:prSet/>
      <dgm:spPr/>
      <dgm:t>
        <a:bodyPr/>
        <a:lstStyle/>
        <a:p>
          <a:endParaRPr lang="it-IT"/>
        </a:p>
      </dgm:t>
    </dgm:pt>
    <dgm:pt modelId="{255B1825-619C-4CEC-B50C-61A50278203B}">
      <dgm:prSet/>
      <dgm:spPr/>
      <dgm:t>
        <a:bodyPr/>
        <a:lstStyle/>
        <a:p>
          <a:pPr rtl="0"/>
          <a:r>
            <a:rPr lang="it-IT" smtClean="0"/>
            <a:t>Certificati per lavori di categoria OS 12-A.</a:t>
          </a:r>
          <a:endParaRPr lang="it-IT"/>
        </a:p>
      </dgm:t>
    </dgm:pt>
    <dgm:pt modelId="{CE5E98F3-9123-4696-942C-58A5B19F6233}" type="parTrans" cxnId="{439E7696-2024-441D-B53B-2AC1EF61B5F6}">
      <dgm:prSet/>
      <dgm:spPr/>
      <dgm:t>
        <a:bodyPr/>
        <a:lstStyle/>
        <a:p>
          <a:endParaRPr lang="it-IT"/>
        </a:p>
      </dgm:t>
    </dgm:pt>
    <dgm:pt modelId="{B39D8962-D1B1-4880-8484-CC1ED7355505}" type="sibTrans" cxnId="{439E7696-2024-441D-B53B-2AC1EF61B5F6}">
      <dgm:prSet/>
      <dgm:spPr/>
      <dgm:t>
        <a:bodyPr/>
        <a:lstStyle/>
        <a:p>
          <a:endParaRPr lang="it-IT"/>
        </a:p>
      </dgm:t>
    </dgm:pt>
    <dgm:pt modelId="{F172D9E2-2253-4738-9834-03CF3EDBCD3D}">
      <dgm:prSet/>
      <dgm:spPr/>
      <dgm:t>
        <a:bodyPr/>
        <a:lstStyle/>
        <a:p>
          <a:pPr rtl="0"/>
          <a:r>
            <a:rPr lang="it-IT" smtClean="0"/>
            <a:t>Documenti informativi (capitolato, piano di gestione informativa, modelli informativi aggiornati) per opere che utilizzano strumenti informativi avanzati.</a:t>
          </a:r>
          <a:endParaRPr lang="it-IT"/>
        </a:p>
      </dgm:t>
    </dgm:pt>
    <dgm:pt modelId="{60CE00D0-E7DB-4A8A-9D42-83DCD346AAC8}" type="parTrans" cxnId="{609CA446-0B3E-4C0C-AD18-A30E19A6B255}">
      <dgm:prSet/>
      <dgm:spPr/>
      <dgm:t>
        <a:bodyPr/>
        <a:lstStyle/>
        <a:p>
          <a:endParaRPr lang="it-IT"/>
        </a:p>
      </dgm:t>
    </dgm:pt>
    <dgm:pt modelId="{242FEEEE-35FD-4721-B085-CD7D046AFDA6}" type="sibTrans" cxnId="{609CA446-0B3E-4C0C-AD18-A30E19A6B255}">
      <dgm:prSet/>
      <dgm:spPr/>
      <dgm:t>
        <a:bodyPr/>
        <a:lstStyle/>
        <a:p>
          <a:endParaRPr lang="it-IT"/>
        </a:p>
      </dgm:t>
    </dgm:pt>
    <dgm:pt modelId="{DBAB3052-D2C0-4463-8BCB-48E0446011F0}">
      <dgm:prSet/>
      <dgm:spPr/>
      <dgm:t>
        <a:bodyPr/>
        <a:lstStyle/>
        <a:p>
          <a:pPr rtl="0"/>
          <a:r>
            <a:rPr lang="it-IT" b="1" smtClean="0"/>
            <a:t>Richiesta di ulteriori documenti:</a:t>
          </a:r>
          <a:endParaRPr lang="it-IT"/>
        </a:p>
      </dgm:t>
    </dgm:pt>
    <dgm:pt modelId="{332D3785-50C2-4BCB-8296-A71EA5FBEB91}" type="parTrans" cxnId="{B84C0749-63D9-4D98-BC85-56F7481EFEE1}">
      <dgm:prSet/>
      <dgm:spPr/>
      <dgm:t>
        <a:bodyPr/>
        <a:lstStyle/>
        <a:p>
          <a:endParaRPr lang="it-IT"/>
        </a:p>
      </dgm:t>
    </dgm:pt>
    <dgm:pt modelId="{26DA88A8-798D-4946-BC9E-304425FFEADA}" type="sibTrans" cxnId="{B84C0749-63D9-4D98-BC85-56F7481EFEE1}">
      <dgm:prSet/>
      <dgm:spPr/>
      <dgm:t>
        <a:bodyPr/>
        <a:lstStyle/>
        <a:p>
          <a:endParaRPr lang="it-IT"/>
        </a:p>
      </dgm:t>
    </dgm:pt>
    <dgm:pt modelId="{0EECCA46-5BE8-43D8-9A14-45817FAE0A51}">
      <dgm:prSet/>
      <dgm:spPr/>
      <dgm:t>
        <a:bodyPr/>
        <a:lstStyle/>
        <a:p>
          <a:pPr rtl="0"/>
          <a:r>
            <a:rPr lang="it-IT" smtClean="0"/>
            <a:t>Il collaudatore può richiedere ulteriori documenti ritenuti utili al RUP o al direttore dei lavori.</a:t>
          </a:r>
          <a:endParaRPr lang="it-IT"/>
        </a:p>
      </dgm:t>
    </dgm:pt>
    <dgm:pt modelId="{6ED2EE27-76AC-40F0-A7F0-84361B789D55}" type="parTrans" cxnId="{1FC7AA81-23D3-4EC2-AB6C-9E3DB29172F1}">
      <dgm:prSet/>
      <dgm:spPr/>
      <dgm:t>
        <a:bodyPr/>
        <a:lstStyle/>
        <a:p>
          <a:endParaRPr lang="it-IT"/>
        </a:p>
      </dgm:t>
    </dgm:pt>
    <dgm:pt modelId="{A8593DAF-03C0-494D-B39F-D12EFDCF5C87}" type="sibTrans" cxnId="{1FC7AA81-23D3-4EC2-AB6C-9E3DB29172F1}">
      <dgm:prSet/>
      <dgm:spPr/>
      <dgm:t>
        <a:bodyPr/>
        <a:lstStyle/>
        <a:p>
          <a:endParaRPr lang="it-IT"/>
        </a:p>
      </dgm:t>
    </dgm:pt>
    <dgm:pt modelId="{7A40EBBD-A540-4C8C-B1DE-250EAC872190}" type="pres">
      <dgm:prSet presAssocID="{4FB736BB-826A-4319-BA91-8087723018D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863F2B6-D7E9-4D1A-833C-48F1665AF768}" type="pres">
      <dgm:prSet presAssocID="{1F6B3DC1-3AD2-4ECF-AFD9-C8F74A7968C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FDB3369-902B-4275-A539-F9718FD0828F}" type="pres">
      <dgm:prSet presAssocID="{1F6B3DC1-3AD2-4ECF-AFD9-C8F74A7968C9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F4F8E01-2677-479C-9833-C4459DC98E01}" type="pres">
      <dgm:prSet presAssocID="{DBAB3052-D2C0-4463-8BCB-48E0446011F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F6B2356-BBE8-4621-8CFD-097437EFBD45}" type="pres">
      <dgm:prSet presAssocID="{DBAB3052-D2C0-4463-8BCB-48E0446011F0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D5359571-B2A6-4DEF-8EB4-8CF63DD6BAEE}" srcId="{1F6B3DC1-3AD2-4ECF-AFD9-C8F74A7968C9}" destId="{00FBEDEB-B309-40A6-886D-90918B0DFA7D}" srcOrd="0" destOrd="0" parTransId="{A8D1F1A5-5945-4A67-ABCF-40021C027CEF}" sibTransId="{64038A51-C7C4-4D67-BC62-7DF62AF0B288}"/>
    <dgm:cxn modelId="{0828E414-BF52-43EC-AA93-FDFBB22B32BD}" srcId="{4FB736BB-826A-4319-BA91-8087723018D1}" destId="{1F6B3DC1-3AD2-4ECF-AFD9-C8F74A7968C9}" srcOrd="0" destOrd="0" parTransId="{129D0215-EC86-41E6-BBBA-231F6CDA1317}" sibTransId="{2620AD14-7AAF-4328-996C-7BAD7F044362}"/>
    <dgm:cxn modelId="{DCF69961-815C-401E-8F30-527BE34650E3}" type="presOf" srcId="{300C5FA3-E136-4341-B9D7-291145D8F07A}" destId="{4FDB3369-902B-4275-A539-F9718FD0828F}" srcOrd="0" destOrd="10" presId="urn:microsoft.com/office/officeart/2005/8/layout/vList2"/>
    <dgm:cxn modelId="{B84C0749-63D9-4D98-BC85-56F7481EFEE1}" srcId="{4FB736BB-826A-4319-BA91-8087723018D1}" destId="{DBAB3052-D2C0-4463-8BCB-48E0446011F0}" srcOrd="1" destOrd="0" parTransId="{332D3785-50C2-4BCB-8296-A71EA5FBEB91}" sibTransId="{26DA88A8-798D-4946-BC9E-304425FFEADA}"/>
    <dgm:cxn modelId="{439E7696-2024-441D-B53B-2AC1EF61B5F6}" srcId="{00FBEDEB-B309-40A6-886D-90918B0DFA7D}" destId="{255B1825-619C-4CEC-B50C-61A50278203B}" srcOrd="11" destOrd="0" parTransId="{CE5E98F3-9123-4696-942C-58A5B19F6233}" sibTransId="{B39D8962-D1B1-4880-8484-CC1ED7355505}"/>
    <dgm:cxn modelId="{FFB56ED5-5BE1-4700-9723-5879036D948F}" type="presOf" srcId="{4FB736BB-826A-4319-BA91-8087723018D1}" destId="{7A40EBBD-A540-4C8C-B1DE-250EAC872190}" srcOrd="0" destOrd="0" presId="urn:microsoft.com/office/officeart/2005/8/layout/vList2"/>
    <dgm:cxn modelId="{2ED89BD5-524A-486F-916D-263C88500926}" type="presOf" srcId="{9A0F1772-E3EE-4473-B1B7-23E435231A21}" destId="{4FDB3369-902B-4275-A539-F9718FD0828F}" srcOrd="0" destOrd="8" presId="urn:microsoft.com/office/officeart/2005/8/layout/vList2"/>
    <dgm:cxn modelId="{55FA76E6-0D88-4DB9-8A35-D5FDB194A707}" type="presOf" srcId="{64E2008C-CE6B-48C4-A8BD-FB98D154B0D0}" destId="{4FDB3369-902B-4275-A539-F9718FD0828F}" srcOrd="0" destOrd="2" presId="urn:microsoft.com/office/officeart/2005/8/layout/vList2"/>
    <dgm:cxn modelId="{1748CAE4-F529-44A7-8DBC-D071E8478E89}" type="presOf" srcId="{495E07AD-767C-4DFB-8B59-CF51BA8BA7B2}" destId="{4FDB3369-902B-4275-A539-F9718FD0828F}" srcOrd="0" destOrd="6" presId="urn:microsoft.com/office/officeart/2005/8/layout/vList2"/>
    <dgm:cxn modelId="{70D890FA-DE19-4807-B305-DFA7EDEFD479}" type="presOf" srcId="{1F6B3DC1-3AD2-4ECF-AFD9-C8F74A7968C9}" destId="{4863F2B6-D7E9-4D1A-833C-48F1665AF768}" srcOrd="0" destOrd="0" presId="urn:microsoft.com/office/officeart/2005/8/layout/vList2"/>
    <dgm:cxn modelId="{E0CFFF47-6463-47FC-A28B-921D9B56B2A4}" type="presOf" srcId="{CFEDDFA9-42F9-48DE-A623-5D1A313D8CD5}" destId="{4FDB3369-902B-4275-A539-F9718FD0828F}" srcOrd="0" destOrd="9" presId="urn:microsoft.com/office/officeart/2005/8/layout/vList2"/>
    <dgm:cxn modelId="{BF6D725A-D55A-43E7-A449-87347D864D87}" type="presOf" srcId="{96356103-A99B-40C3-AA56-0ACAF9086BB4}" destId="{4FDB3369-902B-4275-A539-F9718FD0828F}" srcOrd="0" destOrd="4" presId="urn:microsoft.com/office/officeart/2005/8/layout/vList2"/>
    <dgm:cxn modelId="{EDD21CE4-BDBA-4D44-81FF-49430DF15FAA}" srcId="{00FBEDEB-B309-40A6-886D-90918B0DFA7D}" destId="{CB695E4E-60B3-4E1B-8070-6840D81E13C9}" srcOrd="10" destOrd="0" parTransId="{9B48285D-FC53-40FB-94AE-F9FE23CFF04F}" sibTransId="{9C0A3636-976C-41D1-A267-C04837491EF2}"/>
    <dgm:cxn modelId="{3D25DF20-005A-4C38-B611-829FB544EEE3}" type="presOf" srcId="{0EECCA46-5BE8-43D8-9A14-45817FAE0A51}" destId="{2F6B2356-BBE8-4621-8CFD-097437EFBD45}" srcOrd="0" destOrd="0" presId="urn:microsoft.com/office/officeart/2005/8/layout/vList2"/>
    <dgm:cxn modelId="{DE4C9DD8-B636-4D60-B861-29578342D22A}" type="presOf" srcId="{C2C071D1-DAA3-4399-83A3-6AB99A9E661E}" destId="{4FDB3369-902B-4275-A539-F9718FD0828F}" srcOrd="0" destOrd="1" presId="urn:microsoft.com/office/officeart/2005/8/layout/vList2"/>
    <dgm:cxn modelId="{028C6C51-7863-4156-A56D-9AD36729BBCE}" srcId="{00FBEDEB-B309-40A6-886D-90918B0DFA7D}" destId="{CFEDDFA9-42F9-48DE-A623-5D1A313D8CD5}" srcOrd="8" destOrd="0" parTransId="{5399D559-5050-41C7-B573-76D345674D19}" sibTransId="{A0885A21-E577-45A6-BDC4-641E1FF2A38A}"/>
    <dgm:cxn modelId="{E79FBF1A-5955-4387-BFD7-7C07DCA18F44}" type="presOf" srcId="{2B917A0E-3846-4F60-A290-08B267B4FDCA}" destId="{4FDB3369-902B-4275-A539-F9718FD0828F}" srcOrd="0" destOrd="5" presId="urn:microsoft.com/office/officeart/2005/8/layout/vList2"/>
    <dgm:cxn modelId="{9B186F3D-A6D9-461C-B49B-210C8635AA68}" srcId="{00FBEDEB-B309-40A6-886D-90918B0DFA7D}" destId="{64E2008C-CE6B-48C4-A8BD-FB98D154B0D0}" srcOrd="1" destOrd="0" parTransId="{66DE0D49-D510-4E81-9448-6DFC4636CBB3}" sibTransId="{1E4EFA10-990A-4F29-A0D6-77B56AD97567}"/>
    <dgm:cxn modelId="{290ED9DA-B6A1-477B-893D-BE25350FBA66}" type="presOf" srcId="{1A62930F-BD2F-4841-BBF8-5811E41730B8}" destId="{4FDB3369-902B-4275-A539-F9718FD0828F}" srcOrd="0" destOrd="7" presId="urn:microsoft.com/office/officeart/2005/8/layout/vList2"/>
    <dgm:cxn modelId="{AE0D6541-31F8-4FD1-BE53-1F7684F6A3CB}" type="presOf" srcId="{42A008F1-3238-46FF-B473-4632E7A31335}" destId="{4FDB3369-902B-4275-A539-F9718FD0828F}" srcOrd="0" destOrd="3" presId="urn:microsoft.com/office/officeart/2005/8/layout/vList2"/>
    <dgm:cxn modelId="{609CA446-0B3E-4C0C-AD18-A30E19A6B255}" srcId="{00FBEDEB-B309-40A6-886D-90918B0DFA7D}" destId="{F172D9E2-2253-4738-9834-03CF3EDBCD3D}" srcOrd="12" destOrd="0" parTransId="{60CE00D0-E7DB-4A8A-9D42-83DCD346AAC8}" sibTransId="{242FEEEE-35FD-4721-B085-CD7D046AFDA6}"/>
    <dgm:cxn modelId="{83B5E881-DDE0-47DD-A49F-51A768F93467}" srcId="{00FBEDEB-B309-40A6-886D-90918B0DFA7D}" destId="{96356103-A99B-40C3-AA56-0ACAF9086BB4}" srcOrd="3" destOrd="0" parTransId="{7EE9259D-C9FB-43C7-8709-569EE471A837}" sibTransId="{F18DF718-45F6-4820-838F-E89EE0D9D54E}"/>
    <dgm:cxn modelId="{724FF702-40FB-477B-B86A-5F6663A79241}" srcId="{00FBEDEB-B309-40A6-886D-90918B0DFA7D}" destId="{42A008F1-3238-46FF-B473-4632E7A31335}" srcOrd="2" destOrd="0" parTransId="{774305AB-FAD3-444E-A6DD-CA0CAA6B2450}" sibTransId="{79B7AADF-090D-4B33-ADCC-D98FD85B6667}"/>
    <dgm:cxn modelId="{CEC186B9-A10D-4EB6-9B1E-40F7A412779C}" type="presOf" srcId="{F172D9E2-2253-4738-9834-03CF3EDBCD3D}" destId="{4FDB3369-902B-4275-A539-F9718FD0828F}" srcOrd="0" destOrd="13" presId="urn:microsoft.com/office/officeart/2005/8/layout/vList2"/>
    <dgm:cxn modelId="{3DB49FCA-8A3C-4D38-9FC7-F3B961183F20}" srcId="{00FBEDEB-B309-40A6-886D-90918B0DFA7D}" destId="{C2C071D1-DAA3-4399-83A3-6AB99A9E661E}" srcOrd="0" destOrd="0" parTransId="{0B922593-744E-4455-978D-A8E021049383}" sibTransId="{698704BB-341C-4132-A118-D45BD22F24CE}"/>
    <dgm:cxn modelId="{05E6A932-05D3-4D85-B6ED-DF47AA926DDB}" srcId="{00FBEDEB-B309-40A6-886D-90918B0DFA7D}" destId="{9A0F1772-E3EE-4473-B1B7-23E435231A21}" srcOrd="7" destOrd="0" parTransId="{7CA09BBF-50B1-4CF2-B2B2-8E45CED362CB}" sibTransId="{61BE2029-72DF-43D5-8A58-954AF36D5264}"/>
    <dgm:cxn modelId="{29814F31-4766-4F42-99A4-868EE9310437}" srcId="{00FBEDEB-B309-40A6-886D-90918B0DFA7D}" destId="{300C5FA3-E136-4341-B9D7-291145D8F07A}" srcOrd="9" destOrd="0" parTransId="{F6F579D2-B5D6-48A9-A9D1-FF09BB2F66A2}" sibTransId="{63A5F360-9D2F-4248-BAC8-2F6FA0DE6930}"/>
    <dgm:cxn modelId="{1FC7AA81-23D3-4EC2-AB6C-9E3DB29172F1}" srcId="{DBAB3052-D2C0-4463-8BCB-48E0446011F0}" destId="{0EECCA46-5BE8-43D8-9A14-45817FAE0A51}" srcOrd="0" destOrd="0" parTransId="{6ED2EE27-76AC-40F0-A7F0-84361B789D55}" sibTransId="{A8593DAF-03C0-494D-B39F-D12EFDCF5C87}"/>
    <dgm:cxn modelId="{57D9B2DE-2D94-4221-8067-247D97048793}" type="presOf" srcId="{DBAB3052-D2C0-4463-8BCB-48E0446011F0}" destId="{DF4F8E01-2677-479C-9833-C4459DC98E01}" srcOrd="0" destOrd="0" presId="urn:microsoft.com/office/officeart/2005/8/layout/vList2"/>
    <dgm:cxn modelId="{F7272121-6C4E-45BB-82FB-62ACE05ADA7A}" type="presOf" srcId="{CB695E4E-60B3-4E1B-8070-6840D81E13C9}" destId="{4FDB3369-902B-4275-A539-F9718FD0828F}" srcOrd="0" destOrd="11" presId="urn:microsoft.com/office/officeart/2005/8/layout/vList2"/>
    <dgm:cxn modelId="{AF1A0D47-1BAB-4BAE-AD39-E5FCB5B7E313}" type="presOf" srcId="{255B1825-619C-4CEC-B50C-61A50278203B}" destId="{4FDB3369-902B-4275-A539-F9718FD0828F}" srcOrd="0" destOrd="12" presId="urn:microsoft.com/office/officeart/2005/8/layout/vList2"/>
    <dgm:cxn modelId="{F25EE3F8-7EFF-4D8F-BC86-FB7B9C5467F9}" srcId="{00FBEDEB-B309-40A6-886D-90918B0DFA7D}" destId="{2B917A0E-3846-4F60-A290-08B267B4FDCA}" srcOrd="4" destOrd="0" parTransId="{9480E5EB-8827-4F81-AA32-470BE13171F2}" sibTransId="{17D3784D-1327-4C45-983C-BDCB54AD924D}"/>
    <dgm:cxn modelId="{C504E984-B02D-4DA7-96DB-F7BBC751134C}" srcId="{00FBEDEB-B309-40A6-886D-90918B0DFA7D}" destId="{1A62930F-BD2F-4841-BBF8-5811E41730B8}" srcOrd="6" destOrd="0" parTransId="{149581CF-61B5-4159-8D51-F77E89B79628}" sibTransId="{2EFB1F60-3064-4879-AACE-FA6B84F5C2B3}"/>
    <dgm:cxn modelId="{ED2A95B0-00E7-4AAC-AEF2-9FF6CE31EC1D}" srcId="{00FBEDEB-B309-40A6-886D-90918B0DFA7D}" destId="{495E07AD-767C-4DFB-8B59-CF51BA8BA7B2}" srcOrd="5" destOrd="0" parTransId="{505B5B20-DC6C-4C66-A9EF-3A24D2E2EF7E}" sibTransId="{B11094C4-C592-47EF-8F8C-046AAB3F4C4C}"/>
    <dgm:cxn modelId="{36C633D6-8CB1-41F2-B3DC-324818C1E69E}" type="presOf" srcId="{00FBEDEB-B309-40A6-886D-90918B0DFA7D}" destId="{4FDB3369-902B-4275-A539-F9718FD0828F}" srcOrd="0" destOrd="0" presId="urn:microsoft.com/office/officeart/2005/8/layout/vList2"/>
    <dgm:cxn modelId="{80A07488-D4A2-4CBC-9E34-443C63356E17}" type="presParOf" srcId="{7A40EBBD-A540-4C8C-B1DE-250EAC872190}" destId="{4863F2B6-D7E9-4D1A-833C-48F1665AF768}" srcOrd="0" destOrd="0" presId="urn:microsoft.com/office/officeart/2005/8/layout/vList2"/>
    <dgm:cxn modelId="{B6DC81E2-E6D9-4B43-B271-C7F1DB204EF9}" type="presParOf" srcId="{7A40EBBD-A540-4C8C-B1DE-250EAC872190}" destId="{4FDB3369-902B-4275-A539-F9718FD0828F}" srcOrd="1" destOrd="0" presId="urn:microsoft.com/office/officeart/2005/8/layout/vList2"/>
    <dgm:cxn modelId="{895E686E-C5A5-40F3-B674-64904342CF9F}" type="presParOf" srcId="{7A40EBBD-A540-4C8C-B1DE-250EAC872190}" destId="{DF4F8E01-2677-479C-9833-C4459DC98E01}" srcOrd="2" destOrd="0" presId="urn:microsoft.com/office/officeart/2005/8/layout/vList2"/>
    <dgm:cxn modelId="{6B836952-F19C-4FE8-A22E-3849EC35A692}" type="presParOf" srcId="{7A40EBBD-A540-4C8C-B1DE-250EAC872190}" destId="{2F6B2356-BBE8-4621-8CFD-097437EFBD4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4.xml><?xml version="1.0" encoding="utf-8"?>
<dgm:dataModel xmlns:dgm="http://schemas.openxmlformats.org/drawingml/2006/diagram" xmlns:a="http://schemas.openxmlformats.org/drawingml/2006/main">
  <dgm:ptLst>
    <dgm:pt modelId="{59CDA67B-8502-4536-ABB5-4D349350E9F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8185078D-F41E-4690-BB4F-18B73866E3BB}">
      <dgm:prSet/>
      <dgm:spPr/>
      <dgm:t>
        <a:bodyPr/>
        <a:lstStyle/>
        <a:p>
          <a:pPr rtl="0"/>
          <a:r>
            <a:rPr lang="it-IT" b="1" smtClean="0"/>
            <a:t>Documentazione fornita al collaudatore:</a:t>
          </a:r>
          <a:endParaRPr lang="it-IT"/>
        </a:p>
      </dgm:t>
    </dgm:pt>
    <dgm:pt modelId="{2142BC10-98BB-4E54-9AA9-13F0DA8BA986}" type="parTrans" cxnId="{A4A24285-F1F5-44F8-ACE8-404A0F73CF3A}">
      <dgm:prSet/>
      <dgm:spPr/>
      <dgm:t>
        <a:bodyPr/>
        <a:lstStyle/>
        <a:p>
          <a:endParaRPr lang="it-IT"/>
        </a:p>
      </dgm:t>
    </dgm:pt>
    <dgm:pt modelId="{DC158322-822B-4B85-901C-C05ABE460ED4}" type="sibTrans" cxnId="{A4A24285-F1F5-44F8-ACE8-404A0F73CF3A}">
      <dgm:prSet/>
      <dgm:spPr/>
      <dgm:t>
        <a:bodyPr/>
        <a:lstStyle/>
        <a:p>
          <a:endParaRPr lang="it-IT"/>
        </a:p>
      </dgm:t>
    </dgm:pt>
    <dgm:pt modelId="{7F5E5FA8-F106-4C22-9621-6A1B10A79FBA}" type="pres">
      <dgm:prSet presAssocID="{59CDA67B-8502-4536-ABB5-4D349350E9F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85F74958-D5CC-4005-876F-A086103BE455}" type="pres">
      <dgm:prSet presAssocID="{8185078D-F41E-4690-BB4F-18B73866E3B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A4A24285-F1F5-44F8-ACE8-404A0F73CF3A}" srcId="{59CDA67B-8502-4536-ABB5-4D349350E9FE}" destId="{8185078D-F41E-4690-BB4F-18B73866E3BB}" srcOrd="0" destOrd="0" parTransId="{2142BC10-98BB-4E54-9AA9-13F0DA8BA986}" sibTransId="{DC158322-822B-4B85-901C-C05ABE460ED4}"/>
    <dgm:cxn modelId="{7C99B505-6F94-49DE-9412-4858967166E3}" type="presOf" srcId="{8185078D-F41E-4690-BB4F-18B73866E3BB}" destId="{85F74958-D5CC-4005-876F-A086103BE455}" srcOrd="0" destOrd="0" presId="urn:microsoft.com/office/officeart/2005/8/layout/vList2"/>
    <dgm:cxn modelId="{BC7B9932-97C1-4EA7-849F-EAB33F691F27}" type="presOf" srcId="{59CDA67B-8502-4536-ABB5-4D349350E9FE}" destId="{7F5E5FA8-F106-4C22-9621-6A1B10A79FBA}" srcOrd="0" destOrd="0" presId="urn:microsoft.com/office/officeart/2005/8/layout/vList2"/>
    <dgm:cxn modelId="{CE7FF2AD-B708-441C-B573-E305D41A82B3}" type="presParOf" srcId="{7F5E5FA8-F106-4C22-9621-6A1B10A79FBA}" destId="{85F74958-D5CC-4005-876F-A086103BE45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5.xml><?xml version="1.0" encoding="utf-8"?>
<dgm:dataModel xmlns:dgm="http://schemas.openxmlformats.org/drawingml/2006/diagram" xmlns:a="http://schemas.openxmlformats.org/drawingml/2006/main">
  <dgm:ptLst>
    <dgm:pt modelId="{7A564731-78ED-49D2-9CA0-79A5EC8B82AB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6389AF1A-76E5-488E-8861-78D7E750E9D3}">
      <dgm:prSet/>
      <dgm:spPr/>
      <dgm:t>
        <a:bodyPr/>
        <a:lstStyle/>
        <a:p>
          <a:pPr rtl="0"/>
          <a:r>
            <a:rPr lang="it-IT" b="1" smtClean="0"/>
            <a:t>Custodia degli originali:</a:t>
          </a:r>
          <a:endParaRPr lang="it-IT"/>
        </a:p>
      </dgm:t>
    </dgm:pt>
    <dgm:pt modelId="{7710B066-18FF-4590-9033-512273C06691}" type="parTrans" cxnId="{1EB364E9-F231-42F3-A1FF-F5E3E030ED50}">
      <dgm:prSet/>
      <dgm:spPr/>
      <dgm:t>
        <a:bodyPr/>
        <a:lstStyle/>
        <a:p>
          <a:endParaRPr lang="it-IT"/>
        </a:p>
      </dgm:t>
    </dgm:pt>
    <dgm:pt modelId="{FCB52080-BEEE-4456-8205-567962F2472D}" type="sibTrans" cxnId="{1EB364E9-F231-42F3-A1FF-F5E3E030ED50}">
      <dgm:prSet/>
      <dgm:spPr/>
      <dgm:t>
        <a:bodyPr/>
        <a:lstStyle/>
        <a:p>
          <a:endParaRPr lang="it-IT"/>
        </a:p>
      </dgm:t>
    </dgm:pt>
    <dgm:pt modelId="{D2B81F30-8255-4D1D-9AC1-62CB50FF939F}">
      <dgm:prSet/>
      <dgm:spPr/>
      <dgm:t>
        <a:bodyPr/>
        <a:lstStyle/>
        <a:p>
          <a:pPr rtl="0"/>
          <a:r>
            <a:rPr lang="it-IT" smtClean="0"/>
            <a:t>L’organo di collaudo custodisce gli originali.</a:t>
          </a:r>
          <a:endParaRPr lang="it-IT"/>
        </a:p>
      </dgm:t>
    </dgm:pt>
    <dgm:pt modelId="{F6CDBC33-4FF7-4C98-900A-9F6FAA5E4F0A}" type="parTrans" cxnId="{202F0003-CF27-4D5C-844A-83CFFA686AF4}">
      <dgm:prSet/>
      <dgm:spPr/>
      <dgm:t>
        <a:bodyPr/>
        <a:lstStyle/>
        <a:p>
          <a:endParaRPr lang="it-IT"/>
        </a:p>
      </dgm:t>
    </dgm:pt>
    <dgm:pt modelId="{572866DD-BA29-44FD-8FA3-092DD83D76E4}" type="sibTrans" cxnId="{202F0003-CF27-4D5C-844A-83CFFA686AF4}">
      <dgm:prSet/>
      <dgm:spPr/>
      <dgm:t>
        <a:bodyPr/>
        <a:lstStyle/>
        <a:p>
          <a:endParaRPr lang="it-IT"/>
        </a:p>
      </dgm:t>
    </dgm:pt>
    <dgm:pt modelId="{BCECC2E5-2493-4D2F-8052-E527A5263007}">
      <dgm:prSet/>
      <dgm:spPr/>
      <dgm:t>
        <a:bodyPr/>
        <a:lstStyle/>
        <a:p>
          <a:pPr rtl="0"/>
          <a:r>
            <a:rPr lang="it-IT" smtClean="0"/>
            <a:t>Il RUP ne conserva copie conformi.</a:t>
          </a:r>
          <a:endParaRPr lang="it-IT"/>
        </a:p>
      </dgm:t>
    </dgm:pt>
    <dgm:pt modelId="{28393C32-323B-4A17-BA62-3FD113F75B3C}" type="parTrans" cxnId="{452607FA-7EC7-401B-86D2-C328794D5660}">
      <dgm:prSet/>
      <dgm:spPr/>
      <dgm:t>
        <a:bodyPr/>
        <a:lstStyle/>
        <a:p>
          <a:endParaRPr lang="it-IT"/>
        </a:p>
      </dgm:t>
    </dgm:pt>
    <dgm:pt modelId="{7FDF22B8-34C0-46A3-B5BC-0FBB308B39C2}" type="sibTrans" cxnId="{452607FA-7EC7-401B-86D2-C328794D5660}">
      <dgm:prSet/>
      <dgm:spPr/>
      <dgm:t>
        <a:bodyPr/>
        <a:lstStyle/>
        <a:p>
          <a:endParaRPr lang="it-IT"/>
        </a:p>
      </dgm:t>
    </dgm:pt>
    <dgm:pt modelId="{A04790A2-9ACB-4443-8C0A-DDBBD00849D6}" type="pres">
      <dgm:prSet presAssocID="{7A564731-78ED-49D2-9CA0-79A5EC8B82A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03D4E3E6-74B6-4069-84A3-79F5494CA88D}" type="pres">
      <dgm:prSet presAssocID="{6389AF1A-76E5-488E-8861-78D7E750E9D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D2CF4D6-1E93-4BB0-9094-74710E958AFD}" type="pres">
      <dgm:prSet presAssocID="{6389AF1A-76E5-488E-8861-78D7E750E9D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AC47B740-E15A-48E6-A44C-3F007F52A542}" type="presOf" srcId="{D2B81F30-8255-4D1D-9AC1-62CB50FF939F}" destId="{6D2CF4D6-1E93-4BB0-9094-74710E958AFD}" srcOrd="0" destOrd="0" presId="urn:microsoft.com/office/officeart/2005/8/layout/vList2"/>
    <dgm:cxn modelId="{202F0003-CF27-4D5C-844A-83CFFA686AF4}" srcId="{6389AF1A-76E5-488E-8861-78D7E750E9D3}" destId="{D2B81F30-8255-4D1D-9AC1-62CB50FF939F}" srcOrd="0" destOrd="0" parTransId="{F6CDBC33-4FF7-4C98-900A-9F6FAA5E4F0A}" sibTransId="{572866DD-BA29-44FD-8FA3-092DD83D76E4}"/>
    <dgm:cxn modelId="{EB7C47E7-78DF-4F34-B1C7-CFE66DDA3AC0}" type="presOf" srcId="{6389AF1A-76E5-488E-8861-78D7E750E9D3}" destId="{03D4E3E6-74B6-4069-84A3-79F5494CA88D}" srcOrd="0" destOrd="0" presId="urn:microsoft.com/office/officeart/2005/8/layout/vList2"/>
    <dgm:cxn modelId="{A4904DFE-990D-48F5-8B94-54F6DC705718}" type="presOf" srcId="{BCECC2E5-2493-4D2F-8052-E527A5263007}" destId="{6D2CF4D6-1E93-4BB0-9094-74710E958AFD}" srcOrd="0" destOrd="1" presId="urn:microsoft.com/office/officeart/2005/8/layout/vList2"/>
    <dgm:cxn modelId="{452607FA-7EC7-401B-86D2-C328794D5660}" srcId="{6389AF1A-76E5-488E-8861-78D7E750E9D3}" destId="{BCECC2E5-2493-4D2F-8052-E527A5263007}" srcOrd="1" destOrd="0" parTransId="{28393C32-323B-4A17-BA62-3FD113F75B3C}" sibTransId="{7FDF22B8-34C0-46A3-B5BC-0FBB308B39C2}"/>
    <dgm:cxn modelId="{1EB364E9-F231-42F3-A1FF-F5E3E030ED50}" srcId="{7A564731-78ED-49D2-9CA0-79A5EC8B82AB}" destId="{6389AF1A-76E5-488E-8861-78D7E750E9D3}" srcOrd="0" destOrd="0" parTransId="{7710B066-18FF-4590-9033-512273C06691}" sibTransId="{FCB52080-BEEE-4456-8205-567962F2472D}"/>
    <dgm:cxn modelId="{0BC15CA5-D226-4F95-8DE2-26539C12F2F5}" type="presOf" srcId="{7A564731-78ED-49D2-9CA0-79A5EC8B82AB}" destId="{A04790A2-9ACB-4443-8C0A-DDBBD00849D6}" srcOrd="0" destOrd="0" presId="urn:microsoft.com/office/officeart/2005/8/layout/vList2"/>
    <dgm:cxn modelId="{3368D6BA-EEBA-470A-8BE1-D92766B7F234}" type="presParOf" srcId="{A04790A2-9ACB-4443-8C0A-DDBBD00849D6}" destId="{03D4E3E6-74B6-4069-84A3-79F5494CA88D}" srcOrd="0" destOrd="0" presId="urn:microsoft.com/office/officeart/2005/8/layout/vList2"/>
    <dgm:cxn modelId="{F5FE3A05-C8D2-4252-B183-99A0B6EC7700}" type="presParOf" srcId="{A04790A2-9ACB-4443-8C0A-DDBBD00849D6}" destId="{6D2CF4D6-1E93-4BB0-9094-74710E958AF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76.xml><?xml version="1.0" encoding="utf-8"?>
<dgm:dataModel xmlns:dgm="http://schemas.openxmlformats.org/drawingml/2006/diagram" xmlns:a="http://schemas.openxmlformats.org/drawingml/2006/main">
  <dgm:ptLst>
    <dgm:pt modelId="{59EC2724-FFD7-4511-8836-7016073C8512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F5E5E67E-E665-4064-802B-154F31E751C8}">
      <dgm:prSet/>
      <dgm:spPr/>
      <dgm:t>
        <a:bodyPr/>
        <a:lstStyle/>
        <a:p>
          <a:pPr rtl="0"/>
          <a:r>
            <a:rPr lang="it-IT" b="1" smtClean="0"/>
            <a:t>Conservazione della documentazione:</a:t>
          </a:r>
          <a:endParaRPr lang="it-IT"/>
        </a:p>
      </dgm:t>
    </dgm:pt>
    <dgm:pt modelId="{583924AA-9D29-471C-91FB-A1BB5725C4D1}" type="parTrans" cxnId="{15929422-FAA0-4349-83B4-C3D4E1B638DC}">
      <dgm:prSet/>
      <dgm:spPr/>
      <dgm:t>
        <a:bodyPr/>
        <a:lstStyle/>
        <a:p>
          <a:endParaRPr lang="it-IT"/>
        </a:p>
      </dgm:t>
    </dgm:pt>
    <dgm:pt modelId="{1BAA0A43-7C44-4686-BDC8-BC11B36EDD3C}" type="sibTrans" cxnId="{15929422-FAA0-4349-83B4-C3D4E1B638DC}">
      <dgm:prSet/>
      <dgm:spPr/>
      <dgm:t>
        <a:bodyPr/>
        <a:lstStyle/>
        <a:p>
          <a:endParaRPr lang="it-IT"/>
        </a:p>
      </dgm:t>
    </dgm:pt>
    <dgm:pt modelId="{D5524740-4AFE-4E7A-8A12-6B23936BDCC1}" type="pres">
      <dgm:prSet presAssocID="{59EC2724-FFD7-4511-8836-7016073C851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1A3B8CCA-E23C-4093-88EA-A9F74FCB8AA2}" type="pres">
      <dgm:prSet presAssocID="{F5E5E67E-E665-4064-802B-154F31E751C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15929422-FAA0-4349-83B4-C3D4E1B638DC}" srcId="{59EC2724-FFD7-4511-8836-7016073C8512}" destId="{F5E5E67E-E665-4064-802B-154F31E751C8}" srcOrd="0" destOrd="0" parTransId="{583924AA-9D29-471C-91FB-A1BB5725C4D1}" sibTransId="{1BAA0A43-7C44-4686-BDC8-BC11B36EDD3C}"/>
    <dgm:cxn modelId="{FEC90BDB-4DA3-4020-8452-7BE58BC6B8CC}" type="presOf" srcId="{F5E5E67E-E665-4064-802B-154F31E751C8}" destId="{1A3B8CCA-E23C-4093-88EA-A9F74FCB8AA2}" srcOrd="0" destOrd="0" presId="urn:microsoft.com/office/officeart/2005/8/layout/vList2"/>
    <dgm:cxn modelId="{6BC3CE20-3591-4610-A2DE-4E22BD27215B}" type="presOf" srcId="{59EC2724-FFD7-4511-8836-7016073C8512}" destId="{D5524740-4AFE-4E7A-8A12-6B23936BDCC1}" srcOrd="0" destOrd="0" presId="urn:microsoft.com/office/officeart/2005/8/layout/vList2"/>
    <dgm:cxn modelId="{61946790-BD3C-4F02-A450-5226E9C26F9D}" type="presParOf" srcId="{D5524740-4AFE-4E7A-8A12-6B23936BDCC1}" destId="{1A3B8CCA-E23C-4093-88EA-A9F74FCB8AA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77.xml><?xml version="1.0" encoding="utf-8"?>
<dgm:dataModel xmlns:dgm="http://schemas.openxmlformats.org/drawingml/2006/diagram" xmlns:a="http://schemas.openxmlformats.org/drawingml/2006/main">
  <dgm:ptLst>
    <dgm:pt modelId="{966F0D3F-0EF1-4B72-8E5C-03EC1BAA73C0}" type="doc">
      <dgm:prSet loTypeId="urn:microsoft.com/office/officeart/2005/8/layout/vList3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A1D14FE5-8923-4135-97A0-8D06810F6FD5}">
      <dgm:prSet custT="1"/>
      <dgm:spPr/>
      <dgm:t>
        <a:bodyPr/>
        <a:lstStyle/>
        <a:p>
          <a:pPr rtl="0"/>
          <a:r>
            <a:rPr lang="it-IT" sz="1400" b="1" dirty="0" smtClean="0"/>
            <a:t>Avviso pubblico:</a:t>
          </a:r>
          <a:endParaRPr lang="it-IT" sz="1400" dirty="0"/>
        </a:p>
      </dgm:t>
    </dgm:pt>
    <dgm:pt modelId="{93658736-BC38-4940-8521-88EA780334A1}" type="parTrans" cxnId="{6998F917-6F4A-4AFE-83E0-9AD13073877D}">
      <dgm:prSet/>
      <dgm:spPr/>
      <dgm:t>
        <a:bodyPr/>
        <a:lstStyle/>
        <a:p>
          <a:endParaRPr lang="it-IT"/>
        </a:p>
      </dgm:t>
    </dgm:pt>
    <dgm:pt modelId="{455525F3-668B-48DF-B86B-5C3AB6105770}" type="sibTrans" cxnId="{6998F917-6F4A-4AFE-83E0-9AD13073877D}">
      <dgm:prSet/>
      <dgm:spPr/>
      <dgm:t>
        <a:bodyPr/>
        <a:lstStyle/>
        <a:p>
          <a:endParaRPr lang="it-IT"/>
        </a:p>
      </dgm:t>
    </dgm:pt>
    <dgm:pt modelId="{494B67CF-FB4B-4C82-8313-7699F55B5574}">
      <dgm:prSet custT="1"/>
      <dgm:spPr/>
      <dgm:t>
        <a:bodyPr/>
        <a:lstStyle/>
        <a:p>
          <a:pPr rtl="0"/>
          <a:r>
            <a:rPr lang="it-IT" sz="1400" dirty="0" smtClean="0"/>
            <a:t>Il RUP, al momento della redazione del certificato di ultimazione lavori, informa il Sindaco o i Sindaci dei comuni coinvolti.</a:t>
          </a:r>
          <a:endParaRPr lang="it-IT" sz="1400" dirty="0"/>
        </a:p>
      </dgm:t>
    </dgm:pt>
    <dgm:pt modelId="{BC1A456E-B2DC-4F3E-8FC2-BBA3832D0C2F}" type="parTrans" cxnId="{6F4080D2-DA76-4D1D-9F9D-71ECE9D0B640}">
      <dgm:prSet/>
      <dgm:spPr/>
      <dgm:t>
        <a:bodyPr/>
        <a:lstStyle/>
        <a:p>
          <a:endParaRPr lang="it-IT"/>
        </a:p>
      </dgm:t>
    </dgm:pt>
    <dgm:pt modelId="{A3FA4900-6322-425D-9251-B3C994DA1957}" type="sibTrans" cxnId="{6F4080D2-DA76-4D1D-9F9D-71ECE9D0B640}">
      <dgm:prSet/>
      <dgm:spPr/>
      <dgm:t>
        <a:bodyPr/>
        <a:lstStyle/>
        <a:p>
          <a:endParaRPr lang="it-IT"/>
        </a:p>
      </dgm:t>
    </dgm:pt>
    <dgm:pt modelId="{6D7AF8E6-E25B-4D8C-881F-E8814951D41F}">
      <dgm:prSet custT="1"/>
      <dgm:spPr/>
      <dgm:t>
        <a:bodyPr/>
        <a:lstStyle/>
        <a:p>
          <a:pPr rtl="0"/>
          <a:r>
            <a:rPr lang="it-IT" sz="1400" dirty="0" smtClean="0"/>
            <a:t>I Sindaci pubblicano un avviso per invitare chiunque abbia crediti verso l'esecutore (es. occupazioni indebite o danni durante i lavori) a presentare entro 60 giorni le proprie richieste e documentazione.</a:t>
          </a:r>
          <a:endParaRPr lang="it-IT" sz="1400" dirty="0"/>
        </a:p>
      </dgm:t>
    </dgm:pt>
    <dgm:pt modelId="{F4C96220-0958-492D-BE52-8BA891E1CC97}" type="parTrans" cxnId="{1F240400-2F68-42C8-BF07-046340F6C4DC}">
      <dgm:prSet/>
      <dgm:spPr/>
      <dgm:t>
        <a:bodyPr/>
        <a:lstStyle/>
        <a:p>
          <a:endParaRPr lang="it-IT"/>
        </a:p>
      </dgm:t>
    </dgm:pt>
    <dgm:pt modelId="{D39D1B35-BD6C-4289-B336-BCD5DA0F12BE}" type="sibTrans" cxnId="{1F240400-2F68-42C8-BF07-046340F6C4DC}">
      <dgm:prSet/>
      <dgm:spPr/>
      <dgm:t>
        <a:bodyPr/>
        <a:lstStyle/>
        <a:p>
          <a:endParaRPr lang="it-IT"/>
        </a:p>
      </dgm:t>
    </dgm:pt>
    <dgm:pt modelId="{110D481B-D177-4FEE-8111-897ABEBE2070}">
      <dgm:prSet custT="1"/>
      <dgm:spPr/>
      <dgm:t>
        <a:bodyPr/>
        <a:lstStyle/>
        <a:p>
          <a:pPr rtl="0"/>
          <a:r>
            <a:rPr lang="it-IT" sz="1400" b="1" dirty="0" smtClean="0"/>
            <a:t>Trasmissione dei risultati:</a:t>
          </a:r>
          <a:endParaRPr lang="it-IT" sz="1400" dirty="0"/>
        </a:p>
      </dgm:t>
    </dgm:pt>
    <dgm:pt modelId="{E128FB65-0047-42E8-8F5B-F999CD4E93B6}" type="parTrans" cxnId="{374BB2F8-3D94-4D80-8EFD-3722080E3E7C}">
      <dgm:prSet/>
      <dgm:spPr/>
      <dgm:t>
        <a:bodyPr/>
        <a:lstStyle/>
        <a:p>
          <a:endParaRPr lang="it-IT"/>
        </a:p>
      </dgm:t>
    </dgm:pt>
    <dgm:pt modelId="{A8CE69F5-E01B-448B-A326-D02E3BBEF7F7}" type="sibTrans" cxnId="{374BB2F8-3D94-4D80-8EFD-3722080E3E7C}">
      <dgm:prSet/>
      <dgm:spPr/>
      <dgm:t>
        <a:bodyPr/>
        <a:lstStyle/>
        <a:p>
          <a:endParaRPr lang="it-IT"/>
        </a:p>
      </dgm:t>
    </dgm:pt>
    <dgm:pt modelId="{93DAF56E-E367-466F-A27F-ACFBF09EEA19}">
      <dgm:prSet custT="1"/>
      <dgm:spPr/>
      <dgm:t>
        <a:bodyPr/>
        <a:lstStyle/>
        <a:p>
          <a:pPr rtl="0"/>
          <a:r>
            <a:rPr lang="it-IT" sz="1400" dirty="0" smtClean="0"/>
            <a:t>Alla scadenza dei 60 giorni, i Sindaci comunicano al RUP i risultati dell’avviso, includendo prove delle pubblicazioni e i reclami ricevuti.</a:t>
          </a:r>
          <a:endParaRPr lang="it-IT" sz="1400" dirty="0"/>
        </a:p>
      </dgm:t>
    </dgm:pt>
    <dgm:pt modelId="{EB44AA10-DBFF-4C10-9A20-E045AE3F64EB}" type="parTrans" cxnId="{9C57EBB8-8B95-4203-B2A7-AF00DA3920A9}">
      <dgm:prSet/>
      <dgm:spPr/>
      <dgm:t>
        <a:bodyPr/>
        <a:lstStyle/>
        <a:p>
          <a:endParaRPr lang="it-IT"/>
        </a:p>
      </dgm:t>
    </dgm:pt>
    <dgm:pt modelId="{30A41501-D579-4FC2-BB11-6B069A521095}" type="sibTrans" cxnId="{9C57EBB8-8B95-4203-B2A7-AF00DA3920A9}">
      <dgm:prSet/>
      <dgm:spPr/>
      <dgm:t>
        <a:bodyPr/>
        <a:lstStyle/>
        <a:p>
          <a:endParaRPr lang="it-IT"/>
        </a:p>
      </dgm:t>
    </dgm:pt>
    <dgm:pt modelId="{615FA66B-F55A-4631-99E8-4B620EEE0651}">
      <dgm:prSet custT="1"/>
      <dgm:spPr/>
      <dgm:t>
        <a:bodyPr/>
        <a:lstStyle/>
        <a:p>
          <a:pPr rtl="0"/>
          <a:r>
            <a:rPr lang="it-IT" sz="1400" b="1" dirty="0" smtClean="0"/>
            <a:t>Azioni del RUP:</a:t>
          </a:r>
          <a:endParaRPr lang="it-IT" sz="1400" dirty="0"/>
        </a:p>
      </dgm:t>
    </dgm:pt>
    <dgm:pt modelId="{D68E8FE0-3F0A-4661-9253-74D36B8ACF5B}" type="parTrans" cxnId="{E7468C49-EDFC-43E4-B405-03291D5BA993}">
      <dgm:prSet/>
      <dgm:spPr/>
      <dgm:t>
        <a:bodyPr/>
        <a:lstStyle/>
        <a:p>
          <a:endParaRPr lang="it-IT"/>
        </a:p>
      </dgm:t>
    </dgm:pt>
    <dgm:pt modelId="{77E1A51A-0B1E-47F2-90DD-7AA443859604}" type="sibTrans" cxnId="{E7468C49-EDFC-43E4-B405-03291D5BA993}">
      <dgm:prSet/>
      <dgm:spPr/>
      <dgm:t>
        <a:bodyPr/>
        <a:lstStyle/>
        <a:p>
          <a:endParaRPr lang="it-IT"/>
        </a:p>
      </dgm:t>
    </dgm:pt>
    <dgm:pt modelId="{CBB27726-DEE5-4997-9B94-C04181364866}">
      <dgm:prSet custT="1"/>
      <dgm:spPr/>
      <dgm:t>
        <a:bodyPr/>
        <a:lstStyle/>
        <a:p>
          <a:pPr rtl="0"/>
          <a:r>
            <a:rPr lang="it-IT" sz="1400" dirty="0" smtClean="0"/>
            <a:t>Il RUP invita l’esecutore a soddisfare i crediti riconosciuti.</a:t>
          </a:r>
          <a:endParaRPr lang="it-IT" sz="1400" dirty="0"/>
        </a:p>
      </dgm:t>
    </dgm:pt>
    <dgm:pt modelId="{98A32790-C261-4D63-A115-37381E006750}" type="parTrans" cxnId="{9969D76B-14A4-466C-AF98-D77EF85973A4}">
      <dgm:prSet/>
      <dgm:spPr/>
      <dgm:t>
        <a:bodyPr/>
        <a:lstStyle/>
        <a:p>
          <a:endParaRPr lang="it-IT"/>
        </a:p>
      </dgm:t>
    </dgm:pt>
    <dgm:pt modelId="{21CC751B-B0DE-4DB1-ACB4-0564D480E282}" type="sibTrans" cxnId="{9969D76B-14A4-466C-AF98-D77EF85973A4}">
      <dgm:prSet/>
      <dgm:spPr/>
      <dgm:t>
        <a:bodyPr/>
        <a:lstStyle/>
        <a:p>
          <a:endParaRPr lang="it-IT"/>
        </a:p>
      </dgm:t>
    </dgm:pt>
    <dgm:pt modelId="{C8E8745C-B6DB-4990-BB2A-9D6C8C788F57}">
      <dgm:prSet custT="1"/>
      <dgm:spPr/>
      <dgm:t>
        <a:bodyPr/>
        <a:lstStyle/>
        <a:p>
          <a:pPr rtl="0"/>
          <a:r>
            <a:rPr lang="it-IT" sz="1400" dirty="0" smtClean="0"/>
            <a:t>Invia al collaudatore i documenti ricevuti, allegando il proprio parere su ciascun credito e, ove possibile, prove delle tacitazioni avvenute.</a:t>
          </a:r>
          <a:endParaRPr lang="it-IT" sz="1400" dirty="0"/>
        </a:p>
      </dgm:t>
    </dgm:pt>
    <dgm:pt modelId="{792E7745-BD08-4943-90E8-0E83B2C74F8C}" type="parTrans" cxnId="{01EA8BCB-0970-48B6-B6C5-B396176F18D3}">
      <dgm:prSet/>
      <dgm:spPr/>
      <dgm:t>
        <a:bodyPr/>
        <a:lstStyle/>
        <a:p>
          <a:endParaRPr lang="it-IT"/>
        </a:p>
      </dgm:t>
    </dgm:pt>
    <dgm:pt modelId="{DA375B50-7012-42A2-BF36-5D3B8DB0E674}" type="sibTrans" cxnId="{01EA8BCB-0970-48B6-B6C5-B396176F18D3}">
      <dgm:prSet/>
      <dgm:spPr/>
      <dgm:t>
        <a:bodyPr/>
        <a:lstStyle/>
        <a:p>
          <a:endParaRPr lang="it-IT"/>
        </a:p>
      </dgm:t>
    </dgm:pt>
    <dgm:pt modelId="{74D5A3FD-6823-4DB8-973D-54E4D9EE2133}" type="pres">
      <dgm:prSet presAssocID="{966F0D3F-0EF1-4B72-8E5C-03EC1BAA73C0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9F501331-D476-4C8D-9F4F-AE499A08F932}" type="pres">
      <dgm:prSet presAssocID="{A1D14FE5-8923-4135-97A0-8D06810F6FD5}" presName="composite" presStyleCnt="0"/>
      <dgm:spPr/>
    </dgm:pt>
    <dgm:pt modelId="{BC63E7E9-5865-4FAB-AEEC-93251869BE3E}" type="pres">
      <dgm:prSet presAssocID="{A1D14FE5-8923-4135-97A0-8D06810F6FD5}" presName="imgShp" presStyleLbl="fgImgPlace1" presStyleIdx="0" presStyleCnt="3"/>
      <dgm:spPr/>
    </dgm:pt>
    <dgm:pt modelId="{9BBC43FE-750D-46CF-ABBF-BC4234167A6B}" type="pres">
      <dgm:prSet presAssocID="{A1D14FE5-8923-4135-97A0-8D06810F6FD5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6F24AD5-F669-4924-B2EE-AB1E3AE448D4}" type="pres">
      <dgm:prSet presAssocID="{455525F3-668B-48DF-B86B-5C3AB6105770}" presName="spacing" presStyleCnt="0"/>
      <dgm:spPr/>
    </dgm:pt>
    <dgm:pt modelId="{32DBEBFC-9338-41D6-855E-FBCA95B7A6D2}" type="pres">
      <dgm:prSet presAssocID="{110D481B-D177-4FEE-8111-897ABEBE2070}" presName="composite" presStyleCnt="0"/>
      <dgm:spPr/>
    </dgm:pt>
    <dgm:pt modelId="{745ACC40-907D-46D0-9A1B-43D7473B25F3}" type="pres">
      <dgm:prSet presAssocID="{110D481B-D177-4FEE-8111-897ABEBE2070}" presName="imgShp" presStyleLbl="fgImgPlace1" presStyleIdx="1" presStyleCnt="3"/>
      <dgm:spPr/>
    </dgm:pt>
    <dgm:pt modelId="{C53DE184-9403-4FCF-BEB8-F0761788FA6B}" type="pres">
      <dgm:prSet presAssocID="{110D481B-D177-4FEE-8111-897ABEBE2070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0B506FE-C48A-4545-A2B3-244468D269D6}" type="pres">
      <dgm:prSet presAssocID="{A8CE69F5-E01B-448B-A326-D02E3BBEF7F7}" presName="spacing" presStyleCnt="0"/>
      <dgm:spPr/>
    </dgm:pt>
    <dgm:pt modelId="{A1CED310-AA38-42DE-912F-6919E9712EB1}" type="pres">
      <dgm:prSet presAssocID="{615FA66B-F55A-4631-99E8-4B620EEE0651}" presName="composite" presStyleCnt="0"/>
      <dgm:spPr/>
    </dgm:pt>
    <dgm:pt modelId="{B919A799-73D0-4C34-A62F-68423221C6A8}" type="pres">
      <dgm:prSet presAssocID="{615FA66B-F55A-4631-99E8-4B620EEE0651}" presName="imgShp" presStyleLbl="fgImgPlace1" presStyleIdx="2" presStyleCnt="3"/>
      <dgm:spPr/>
    </dgm:pt>
    <dgm:pt modelId="{F781A658-A891-42D1-8B4E-D7BC5A4196CF}" type="pres">
      <dgm:prSet presAssocID="{615FA66B-F55A-4631-99E8-4B620EEE0651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B4343403-324E-41CA-8FEC-6CD3114E6B6B}" type="presOf" srcId="{6D7AF8E6-E25B-4D8C-881F-E8814951D41F}" destId="{9BBC43FE-750D-46CF-ABBF-BC4234167A6B}" srcOrd="0" destOrd="2" presId="urn:microsoft.com/office/officeart/2005/8/layout/vList3"/>
    <dgm:cxn modelId="{5BA80165-181B-4094-970D-F9624BF399A8}" type="presOf" srcId="{A1D14FE5-8923-4135-97A0-8D06810F6FD5}" destId="{9BBC43FE-750D-46CF-ABBF-BC4234167A6B}" srcOrd="0" destOrd="0" presId="urn:microsoft.com/office/officeart/2005/8/layout/vList3"/>
    <dgm:cxn modelId="{374BB2F8-3D94-4D80-8EFD-3722080E3E7C}" srcId="{966F0D3F-0EF1-4B72-8E5C-03EC1BAA73C0}" destId="{110D481B-D177-4FEE-8111-897ABEBE2070}" srcOrd="1" destOrd="0" parTransId="{E128FB65-0047-42E8-8F5B-F999CD4E93B6}" sibTransId="{A8CE69F5-E01B-448B-A326-D02E3BBEF7F7}"/>
    <dgm:cxn modelId="{6F4080D2-DA76-4D1D-9F9D-71ECE9D0B640}" srcId="{A1D14FE5-8923-4135-97A0-8D06810F6FD5}" destId="{494B67CF-FB4B-4C82-8313-7699F55B5574}" srcOrd="0" destOrd="0" parTransId="{BC1A456E-B2DC-4F3E-8FC2-BBA3832D0C2F}" sibTransId="{A3FA4900-6322-425D-9251-B3C994DA1957}"/>
    <dgm:cxn modelId="{60861648-F81E-4BE0-883B-7DA7AACC50A6}" type="presOf" srcId="{CBB27726-DEE5-4997-9B94-C04181364866}" destId="{F781A658-A891-42D1-8B4E-D7BC5A4196CF}" srcOrd="0" destOrd="1" presId="urn:microsoft.com/office/officeart/2005/8/layout/vList3"/>
    <dgm:cxn modelId="{E7259728-ECC6-4F87-A4EA-14EDB008EDCC}" type="presOf" srcId="{93DAF56E-E367-466F-A27F-ACFBF09EEA19}" destId="{C53DE184-9403-4FCF-BEB8-F0761788FA6B}" srcOrd="0" destOrd="1" presId="urn:microsoft.com/office/officeart/2005/8/layout/vList3"/>
    <dgm:cxn modelId="{A69D4E0C-6C69-4ACC-9181-ECCBCFFB7183}" type="presOf" srcId="{966F0D3F-0EF1-4B72-8E5C-03EC1BAA73C0}" destId="{74D5A3FD-6823-4DB8-973D-54E4D9EE2133}" srcOrd="0" destOrd="0" presId="urn:microsoft.com/office/officeart/2005/8/layout/vList3"/>
    <dgm:cxn modelId="{1F240400-2F68-42C8-BF07-046340F6C4DC}" srcId="{A1D14FE5-8923-4135-97A0-8D06810F6FD5}" destId="{6D7AF8E6-E25B-4D8C-881F-E8814951D41F}" srcOrd="1" destOrd="0" parTransId="{F4C96220-0958-492D-BE52-8BA891E1CC97}" sibTransId="{D39D1B35-BD6C-4289-B336-BCD5DA0F12BE}"/>
    <dgm:cxn modelId="{9C57EBB8-8B95-4203-B2A7-AF00DA3920A9}" srcId="{110D481B-D177-4FEE-8111-897ABEBE2070}" destId="{93DAF56E-E367-466F-A27F-ACFBF09EEA19}" srcOrd="0" destOrd="0" parTransId="{EB44AA10-DBFF-4C10-9A20-E045AE3F64EB}" sibTransId="{30A41501-D579-4FC2-BB11-6B069A521095}"/>
    <dgm:cxn modelId="{6998F917-6F4A-4AFE-83E0-9AD13073877D}" srcId="{966F0D3F-0EF1-4B72-8E5C-03EC1BAA73C0}" destId="{A1D14FE5-8923-4135-97A0-8D06810F6FD5}" srcOrd="0" destOrd="0" parTransId="{93658736-BC38-4940-8521-88EA780334A1}" sibTransId="{455525F3-668B-48DF-B86B-5C3AB6105770}"/>
    <dgm:cxn modelId="{CA3CB889-7877-4B88-A716-A57A27F8F1DB}" type="presOf" srcId="{C8E8745C-B6DB-4990-BB2A-9D6C8C788F57}" destId="{F781A658-A891-42D1-8B4E-D7BC5A4196CF}" srcOrd="0" destOrd="2" presId="urn:microsoft.com/office/officeart/2005/8/layout/vList3"/>
    <dgm:cxn modelId="{21AFB782-E217-4412-A6E0-35BEB03C0046}" type="presOf" srcId="{110D481B-D177-4FEE-8111-897ABEBE2070}" destId="{C53DE184-9403-4FCF-BEB8-F0761788FA6B}" srcOrd="0" destOrd="0" presId="urn:microsoft.com/office/officeart/2005/8/layout/vList3"/>
    <dgm:cxn modelId="{E7468C49-EDFC-43E4-B405-03291D5BA993}" srcId="{966F0D3F-0EF1-4B72-8E5C-03EC1BAA73C0}" destId="{615FA66B-F55A-4631-99E8-4B620EEE0651}" srcOrd="2" destOrd="0" parTransId="{D68E8FE0-3F0A-4661-9253-74D36B8ACF5B}" sibTransId="{77E1A51A-0B1E-47F2-90DD-7AA443859604}"/>
    <dgm:cxn modelId="{9969D76B-14A4-466C-AF98-D77EF85973A4}" srcId="{615FA66B-F55A-4631-99E8-4B620EEE0651}" destId="{CBB27726-DEE5-4997-9B94-C04181364866}" srcOrd="0" destOrd="0" parTransId="{98A32790-C261-4D63-A115-37381E006750}" sibTransId="{21CC751B-B0DE-4DB1-ACB4-0564D480E282}"/>
    <dgm:cxn modelId="{01EA8BCB-0970-48B6-B6C5-B396176F18D3}" srcId="{615FA66B-F55A-4631-99E8-4B620EEE0651}" destId="{C8E8745C-B6DB-4990-BB2A-9D6C8C788F57}" srcOrd="1" destOrd="0" parTransId="{792E7745-BD08-4943-90E8-0E83B2C74F8C}" sibTransId="{DA375B50-7012-42A2-BF36-5D3B8DB0E674}"/>
    <dgm:cxn modelId="{7C2AB69B-BFB9-4898-81D3-D3DDB204EC07}" type="presOf" srcId="{494B67CF-FB4B-4C82-8313-7699F55B5574}" destId="{9BBC43FE-750D-46CF-ABBF-BC4234167A6B}" srcOrd="0" destOrd="1" presId="urn:microsoft.com/office/officeart/2005/8/layout/vList3"/>
    <dgm:cxn modelId="{065FF74B-FF97-4DED-8F38-3A5F81DAC106}" type="presOf" srcId="{615FA66B-F55A-4631-99E8-4B620EEE0651}" destId="{F781A658-A891-42D1-8B4E-D7BC5A4196CF}" srcOrd="0" destOrd="0" presId="urn:microsoft.com/office/officeart/2005/8/layout/vList3"/>
    <dgm:cxn modelId="{8E75D9AC-5D2D-4C42-8DAF-60A6E08F97BD}" type="presParOf" srcId="{74D5A3FD-6823-4DB8-973D-54E4D9EE2133}" destId="{9F501331-D476-4C8D-9F4F-AE499A08F932}" srcOrd="0" destOrd="0" presId="urn:microsoft.com/office/officeart/2005/8/layout/vList3"/>
    <dgm:cxn modelId="{956EE6FB-C7E1-4C3C-BB0D-1AF83E2A0700}" type="presParOf" srcId="{9F501331-D476-4C8D-9F4F-AE499A08F932}" destId="{BC63E7E9-5865-4FAB-AEEC-93251869BE3E}" srcOrd="0" destOrd="0" presId="urn:microsoft.com/office/officeart/2005/8/layout/vList3"/>
    <dgm:cxn modelId="{907B7A66-7900-4156-85E4-0CDDDDF61169}" type="presParOf" srcId="{9F501331-D476-4C8D-9F4F-AE499A08F932}" destId="{9BBC43FE-750D-46CF-ABBF-BC4234167A6B}" srcOrd="1" destOrd="0" presId="urn:microsoft.com/office/officeart/2005/8/layout/vList3"/>
    <dgm:cxn modelId="{69D79692-9C4A-472E-A579-37824B9C7C38}" type="presParOf" srcId="{74D5A3FD-6823-4DB8-973D-54E4D9EE2133}" destId="{56F24AD5-F669-4924-B2EE-AB1E3AE448D4}" srcOrd="1" destOrd="0" presId="urn:microsoft.com/office/officeart/2005/8/layout/vList3"/>
    <dgm:cxn modelId="{5E451085-CB93-4F2C-9A59-E679BF587C64}" type="presParOf" srcId="{74D5A3FD-6823-4DB8-973D-54E4D9EE2133}" destId="{32DBEBFC-9338-41D6-855E-FBCA95B7A6D2}" srcOrd="2" destOrd="0" presId="urn:microsoft.com/office/officeart/2005/8/layout/vList3"/>
    <dgm:cxn modelId="{F9902ECA-AF76-4531-817B-CCEC90EC28C8}" type="presParOf" srcId="{32DBEBFC-9338-41D6-855E-FBCA95B7A6D2}" destId="{745ACC40-907D-46D0-9A1B-43D7473B25F3}" srcOrd="0" destOrd="0" presId="urn:microsoft.com/office/officeart/2005/8/layout/vList3"/>
    <dgm:cxn modelId="{03832A06-4174-4471-A4DD-0241BC985B03}" type="presParOf" srcId="{32DBEBFC-9338-41D6-855E-FBCA95B7A6D2}" destId="{C53DE184-9403-4FCF-BEB8-F0761788FA6B}" srcOrd="1" destOrd="0" presId="urn:microsoft.com/office/officeart/2005/8/layout/vList3"/>
    <dgm:cxn modelId="{7C53923B-AABD-4140-A33B-56900712EA0A}" type="presParOf" srcId="{74D5A3FD-6823-4DB8-973D-54E4D9EE2133}" destId="{C0B506FE-C48A-4545-A2B3-244468D269D6}" srcOrd="3" destOrd="0" presId="urn:microsoft.com/office/officeart/2005/8/layout/vList3"/>
    <dgm:cxn modelId="{8F944D72-C1AF-467D-9E4E-6EC857AC0564}" type="presParOf" srcId="{74D5A3FD-6823-4DB8-973D-54E4D9EE2133}" destId="{A1CED310-AA38-42DE-912F-6919E9712EB1}" srcOrd="4" destOrd="0" presId="urn:microsoft.com/office/officeart/2005/8/layout/vList3"/>
    <dgm:cxn modelId="{2DF6A295-B748-43A7-B886-D1CF4779988F}" type="presParOf" srcId="{A1CED310-AA38-42DE-912F-6919E9712EB1}" destId="{B919A799-73D0-4C34-A62F-68423221C6A8}" srcOrd="0" destOrd="0" presId="urn:microsoft.com/office/officeart/2005/8/layout/vList3"/>
    <dgm:cxn modelId="{C11E07D6-35EC-428F-AD64-E77BE2BDA487}" type="presParOf" srcId="{A1CED310-AA38-42DE-912F-6919E9712EB1}" destId="{F781A658-A891-42D1-8B4E-D7BC5A4196C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8.xml><?xml version="1.0" encoding="utf-8"?>
<dgm:dataModel xmlns:dgm="http://schemas.openxmlformats.org/drawingml/2006/diagram" xmlns:a="http://schemas.openxmlformats.org/drawingml/2006/main">
  <dgm:ptLst>
    <dgm:pt modelId="{E019A598-2DDE-4F1C-BBB9-69C48EDB3B85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80C00D4C-DBF5-49D7-ABC2-7E0B911DD6C0}">
      <dgm:prSet/>
      <dgm:spPr/>
      <dgm:t>
        <a:bodyPr/>
        <a:lstStyle/>
        <a:p>
          <a:pPr rtl="0"/>
          <a:r>
            <a:rPr lang="it-IT" b="1" smtClean="0"/>
            <a:t>Procedura di avviso ai creditori:</a:t>
          </a:r>
          <a:endParaRPr lang="it-IT"/>
        </a:p>
      </dgm:t>
    </dgm:pt>
    <dgm:pt modelId="{0E6B6B41-97FA-43E4-A183-4EB6D661BB69}" type="parTrans" cxnId="{38C6700E-27D6-4C53-8090-1E6B7EB4590D}">
      <dgm:prSet/>
      <dgm:spPr/>
      <dgm:t>
        <a:bodyPr/>
        <a:lstStyle/>
        <a:p>
          <a:endParaRPr lang="it-IT"/>
        </a:p>
      </dgm:t>
    </dgm:pt>
    <dgm:pt modelId="{847540CC-3D34-4F82-8F8A-53DB4E261638}" type="sibTrans" cxnId="{38C6700E-27D6-4C53-8090-1E6B7EB4590D}">
      <dgm:prSet/>
      <dgm:spPr/>
      <dgm:t>
        <a:bodyPr/>
        <a:lstStyle/>
        <a:p>
          <a:endParaRPr lang="it-IT"/>
        </a:p>
      </dgm:t>
    </dgm:pt>
    <dgm:pt modelId="{48AAA6B8-FD3F-493C-BA0C-7C651C375FB3}" type="pres">
      <dgm:prSet presAssocID="{E019A598-2DDE-4F1C-BBB9-69C48EDB3B8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B5525FD5-62CE-49E0-ACD2-4083262F2777}" type="pres">
      <dgm:prSet presAssocID="{80C00D4C-DBF5-49D7-ABC2-7E0B911DD6C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9711A4F4-BB24-4E89-894E-C689E5241732}" type="presOf" srcId="{80C00D4C-DBF5-49D7-ABC2-7E0B911DD6C0}" destId="{B5525FD5-62CE-49E0-ACD2-4083262F2777}" srcOrd="0" destOrd="0" presId="urn:microsoft.com/office/officeart/2005/8/layout/vList2"/>
    <dgm:cxn modelId="{059A4E71-8D69-4E60-9B79-FE1D95A813ED}" type="presOf" srcId="{E019A598-2DDE-4F1C-BBB9-69C48EDB3B85}" destId="{48AAA6B8-FD3F-493C-BA0C-7C651C375FB3}" srcOrd="0" destOrd="0" presId="urn:microsoft.com/office/officeart/2005/8/layout/vList2"/>
    <dgm:cxn modelId="{38C6700E-27D6-4C53-8090-1E6B7EB4590D}" srcId="{E019A598-2DDE-4F1C-BBB9-69C48EDB3B85}" destId="{80C00D4C-DBF5-49D7-ABC2-7E0B911DD6C0}" srcOrd="0" destOrd="0" parTransId="{0E6B6B41-97FA-43E4-A183-4EB6D661BB69}" sibTransId="{847540CC-3D34-4F82-8F8A-53DB4E261638}"/>
    <dgm:cxn modelId="{35B7C96D-4BE2-4BB3-964F-0A2E601DB901}" type="presParOf" srcId="{48AAA6B8-FD3F-493C-BA0C-7C651C375FB3}" destId="{B5525FD5-62CE-49E0-ACD2-4083262F277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9.xml><?xml version="1.0" encoding="utf-8"?>
<dgm:dataModel xmlns:dgm="http://schemas.openxmlformats.org/drawingml/2006/diagram" xmlns:a="http://schemas.openxmlformats.org/drawingml/2006/main">
  <dgm:ptLst>
    <dgm:pt modelId="{F365BBF6-A0DF-414E-B912-539DCE294996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3A351C6C-BD75-44C3-B7C2-831125AABAC1}">
      <dgm:prSet/>
      <dgm:spPr/>
      <dgm:t>
        <a:bodyPr/>
        <a:lstStyle/>
        <a:p>
          <a:pPr rtl="0"/>
          <a:r>
            <a:rPr lang="it-IT" b="1" smtClean="0"/>
            <a:t>Termine previsto:</a:t>
          </a:r>
          <a:endParaRPr lang="it-IT"/>
        </a:p>
      </dgm:t>
    </dgm:pt>
    <dgm:pt modelId="{523DE990-5C25-4E54-B1BA-AA7AE24FE74E}" type="parTrans" cxnId="{86061547-06C6-4F5E-95C8-A345BD1A601B}">
      <dgm:prSet/>
      <dgm:spPr/>
      <dgm:t>
        <a:bodyPr/>
        <a:lstStyle/>
        <a:p>
          <a:endParaRPr lang="it-IT"/>
        </a:p>
      </dgm:t>
    </dgm:pt>
    <dgm:pt modelId="{508C53BC-2D7D-4A55-BA90-558F71B91F40}" type="sibTrans" cxnId="{86061547-06C6-4F5E-95C8-A345BD1A601B}">
      <dgm:prSet/>
      <dgm:spPr/>
      <dgm:t>
        <a:bodyPr/>
        <a:lstStyle/>
        <a:p>
          <a:endParaRPr lang="it-IT"/>
        </a:p>
      </dgm:t>
    </dgm:pt>
    <dgm:pt modelId="{7C47584C-B50F-4647-8BAD-B6D5599D286F}">
      <dgm:prSet/>
      <dgm:spPr/>
      <dgm:t>
        <a:bodyPr/>
        <a:lstStyle/>
        <a:p>
          <a:pPr rtl="0"/>
          <a:r>
            <a:rPr lang="it-IT" smtClean="0"/>
            <a:t>Le operazioni di collaudo devono concludersi con l’emissione del certificato entro i termini stabiliti dall’articolo 116, comma 2, del codice.</a:t>
          </a:r>
          <a:endParaRPr lang="it-IT"/>
        </a:p>
      </dgm:t>
    </dgm:pt>
    <dgm:pt modelId="{C7C6CD2B-331C-4B69-81A7-C63658869A6A}" type="parTrans" cxnId="{05AE381B-91B1-4216-B7DA-73D8DDC4B053}">
      <dgm:prSet/>
      <dgm:spPr/>
      <dgm:t>
        <a:bodyPr/>
        <a:lstStyle/>
        <a:p>
          <a:endParaRPr lang="it-IT"/>
        </a:p>
      </dgm:t>
    </dgm:pt>
    <dgm:pt modelId="{20FD522C-F947-480E-AD5B-5F0352C70375}" type="sibTrans" cxnId="{05AE381B-91B1-4216-B7DA-73D8DDC4B053}">
      <dgm:prSet/>
      <dgm:spPr/>
      <dgm:t>
        <a:bodyPr/>
        <a:lstStyle/>
        <a:p>
          <a:endParaRPr lang="it-IT"/>
        </a:p>
      </dgm:t>
    </dgm:pt>
    <dgm:pt modelId="{30C881A0-FEE6-46AD-92A6-329C48D21D21}">
      <dgm:prSet/>
      <dgm:spPr/>
      <dgm:t>
        <a:bodyPr/>
        <a:lstStyle/>
        <a:p>
          <a:pPr rtl="0"/>
          <a:r>
            <a:rPr lang="it-IT" b="1" smtClean="0"/>
            <a:t>Prolungamento del termine:</a:t>
          </a:r>
          <a:endParaRPr lang="it-IT"/>
        </a:p>
      </dgm:t>
    </dgm:pt>
    <dgm:pt modelId="{731F2026-6E40-42E3-A05E-4C6812518808}" type="parTrans" cxnId="{B1154A0C-6ED6-489E-8937-C89EAEC8A73E}">
      <dgm:prSet/>
      <dgm:spPr/>
      <dgm:t>
        <a:bodyPr/>
        <a:lstStyle/>
        <a:p>
          <a:endParaRPr lang="it-IT"/>
        </a:p>
      </dgm:t>
    </dgm:pt>
    <dgm:pt modelId="{EDDD170A-180B-42C5-AC97-6BE625ABCD1E}" type="sibTrans" cxnId="{B1154A0C-6ED6-489E-8937-C89EAEC8A73E}">
      <dgm:prSet/>
      <dgm:spPr/>
      <dgm:t>
        <a:bodyPr/>
        <a:lstStyle/>
        <a:p>
          <a:endParaRPr lang="it-IT"/>
        </a:p>
      </dgm:t>
    </dgm:pt>
    <dgm:pt modelId="{F5411029-33E6-4D3A-8BA6-563FF1DB1621}">
      <dgm:prSet/>
      <dgm:spPr/>
      <dgm:t>
        <a:bodyPr/>
        <a:lstStyle/>
        <a:p>
          <a:pPr rtl="0"/>
          <a:r>
            <a:rPr lang="it-IT" smtClean="0"/>
            <a:t>In caso di complessità, il collaudatore comunica formalmente a esecutore e RUP le cause del prolungamento e la nuova data prevista.</a:t>
          </a:r>
          <a:endParaRPr lang="it-IT"/>
        </a:p>
      </dgm:t>
    </dgm:pt>
    <dgm:pt modelId="{D168C1F9-71E3-4BEA-82C1-BE79EB16048E}" type="parTrans" cxnId="{48BC21C6-690C-473C-86FD-807391668E74}">
      <dgm:prSet/>
      <dgm:spPr/>
      <dgm:t>
        <a:bodyPr/>
        <a:lstStyle/>
        <a:p>
          <a:endParaRPr lang="it-IT"/>
        </a:p>
      </dgm:t>
    </dgm:pt>
    <dgm:pt modelId="{E9E8540D-AFAD-454A-BB78-6611922453E8}" type="sibTrans" cxnId="{48BC21C6-690C-473C-86FD-807391668E74}">
      <dgm:prSet/>
      <dgm:spPr/>
      <dgm:t>
        <a:bodyPr/>
        <a:lstStyle/>
        <a:p>
          <a:endParaRPr lang="it-IT"/>
        </a:p>
      </dgm:t>
    </dgm:pt>
    <dgm:pt modelId="{0C09148A-BA38-4381-975A-B9F2CD50943F}">
      <dgm:prSet/>
      <dgm:spPr/>
      <dgm:t>
        <a:bodyPr/>
        <a:lstStyle/>
        <a:p>
          <a:pPr rtl="0"/>
          <a:r>
            <a:rPr lang="it-IT" smtClean="0"/>
            <a:t>Se i ritardi sono imputabili al collaudatore, il RUP assegna un termine di 30 giorni per completare le operazioni.</a:t>
          </a:r>
          <a:endParaRPr lang="it-IT"/>
        </a:p>
      </dgm:t>
    </dgm:pt>
    <dgm:pt modelId="{060C72D5-E799-40B0-87A1-47A67D235419}" type="parTrans" cxnId="{B50D2210-3053-46FF-9F5B-AF7FE62A02C0}">
      <dgm:prSet/>
      <dgm:spPr/>
      <dgm:t>
        <a:bodyPr/>
        <a:lstStyle/>
        <a:p>
          <a:endParaRPr lang="it-IT"/>
        </a:p>
      </dgm:t>
    </dgm:pt>
    <dgm:pt modelId="{486DBE48-46F5-4DF7-A29A-541FDAFD7D9F}" type="sibTrans" cxnId="{B50D2210-3053-46FF-9F5B-AF7FE62A02C0}">
      <dgm:prSet/>
      <dgm:spPr/>
      <dgm:t>
        <a:bodyPr/>
        <a:lstStyle/>
        <a:p>
          <a:endParaRPr lang="it-IT"/>
        </a:p>
      </dgm:t>
    </dgm:pt>
    <dgm:pt modelId="{2CF05B17-67FF-4679-813F-553EFE4918C5}">
      <dgm:prSet/>
      <dgm:spPr/>
      <dgm:t>
        <a:bodyPr/>
        <a:lstStyle/>
        <a:p>
          <a:pPr rtl="0"/>
          <a:r>
            <a:rPr lang="it-IT" smtClean="0"/>
            <a:t>Scaduto il termine, il RUP può proporre alla stazione appaltante la decadenza dell’incarico, mantenendo la responsabilità del collaudatore per eventuali danni.</a:t>
          </a:r>
          <a:endParaRPr lang="it-IT"/>
        </a:p>
      </dgm:t>
    </dgm:pt>
    <dgm:pt modelId="{2B4FCF07-AFD9-4A1D-96B7-CF857838E875}" type="parTrans" cxnId="{72CB8912-716B-466A-89B2-34ACB1A44822}">
      <dgm:prSet/>
      <dgm:spPr/>
      <dgm:t>
        <a:bodyPr/>
        <a:lstStyle/>
        <a:p>
          <a:endParaRPr lang="it-IT"/>
        </a:p>
      </dgm:t>
    </dgm:pt>
    <dgm:pt modelId="{91B7F9F7-5BBC-456A-8067-8BC07DEC226E}" type="sibTrans" cxnId="{72CB8912-716B-466A-89B2-34ACB1A44822}">
      <dgm:prSet/>
      <dgm:spPr/>
      <dgm:t>
        <a:bodyPr/>
        <a:lstStyle/>
        <a:p>
          <a:endParaRPr lang="it-IT"/>
        </a:p>
      </dgm:t>
    </dgm:pt>
    <dgm:pt modelId="{673FCB48-BB83-4467-B5D2-76277CFA93FF}" type="pres">
      <dgm:prSet presAssocID="{F365BBF6-A0DF-414E-B912-539DCE29499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2FE2FC73-A417-4B06-8130-97C00D2D9EE9}" type="pres">
      <dgm:prSet presAssocID="{3A351C6C-BD75-44C3-B7C2-831125AABAC1}" presName="parentLin" presStyleCnt="0"/>
      <dgm:spPr/>
    </dgm:pt>
    <dgm:pt modelId="{9C5A1B1E-0C43-433A-84C4-35EC7DE2455D}" type="pres">
      <dgm:prSet presAssocID="{3A351C6C-BD75-44C3-B7C2-831125AABAC1}" presName="parentLeftMargin" presStyleLbl="node1" presStyleIdx="0" presStyleCnt="2"/>
      <dgm:spPr/>
      <dgm:t>
        <a:bodyPr/>
        <a:lstStyle/>
        <a:p>
          <a:endParaRPr lang="it-IT"/>
        </a:p>
      </dgm:t>
    </dgm:pt>
    <dgm:pt modelId="{05404545-401F-46A5-A86E-6922EFBADAFF}" type="pres">
      <dgm:prSet presAssocID="{3A351C6C-BD75-44C3-B7C2-831125AABAC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2603C99-7917-4E7F-845D-A445E5B256C9}" type="pres">
      <dgm:prSet presAssocID="{3A351C6C-BD75-44C3-B7C2-831125AABAC1}" presName="negativeSpace" presStyleCnt="0"/>
      <dgm:spPr/>
    </dgm:pt>
    <dgm:pt modelId="{4A853172-AF0F-46FA-AB33-589157119A81}" type="pres">
      <dgm:prSet presAssocID="{3A351C6C-BD75-44C3-B7C2-831125AABAC1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FA0091D-F6BE-42CE-B394-CBE27737F6A7}" type="pres">
      <dgm:prSet presAssocID="{508C53BC-2D7D-4A55-BA90-558F71B91F40}" presName="spaceBetweenRectangles" presStyleCnt="0"/>
      <dgm:spPr/>
    </dgm:pt>
    <dgm:pt modelId="{830164F8-6908-4DDF-AEA2-C0443856C8AE}" type="pres">
      <dgm:prSet presAssocID="{30C881A0-FEE6-46AD-92A6-329C48D21D21}" presName="parentLin" presStyleCnt="0"/>
      <dgm:spPr/>
    </dgm:pt>
    <dgm:pt modelId="{616AF5DD-68C6-44DB-BF3F-489678BA2DDA}" type="pres">
      <dgm:prSet presAssocID="{30C881A0-FEE6-46AD-92A6-329C48D21D21}" presName="parentLeftMargin" presStyleLbl="node1" presStyleIdx="0" presStyleCnt="2"/>
      <dgm:spPr/>
      <dgm:t>
        <a:bodyPr/>
        <a:lstStyle/>
        <a:p>
          <a:endParaRPr lang="it-IT"/>
        </a:p>
      </dgm:t>
    </dgm:pt>
    <dgm:pt modelId="{B55F7A8B-1165-45F2-B5AB-1615793AEC01}" type="pres">
      <dgm:prSet presAssocID="{30C881A0-FEE6-46AD-92A6-329C48D21D2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28523E3-94CB-4421-A5D9-B5F97C9E68F7}" type="pres">
      <dgm:prSet presAssocID="{30C881A0-FEE6-46AD-92A6-329C48D21D21}" presName="negativeSpace" presStyleCnt="0"/>
      <dgm:spPr/>
    </dgm:pt>
    <dgm:pt modelId="{0E532EE5-7E38-4097-89AD-2C028CA36621}" type="pres">
      <dgm:prSet presAssocID="{30C881A0-FEE6-46AD-92A6-329C48D21D21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FF9F9F1A-1144-4F85-9917-B60AD6BBE383}" type="presOf" srcId="{2CF05B17-67FF-4679-813F-553EFE4918C5}" destId="{0E532EE5-7E38-4097-89AD-2C028CA36621}" srcOrd="0" destOrd="2" presId="urn:microsoft.com/office/officeart/2005/8/layout/list1"/>
    <dgm:cxn modelId="{48BC21C6-690C-473C-86FD-807391668E74}" srcId="{30C881A0-FEE6-46AD-92A6-329C48D21D21}" destId="{F5411029-33E6-4D3A-8BA6-563FF1DB1621}" srcOrd="0" destOrd="0" parTransId="{D168C1F9-71E3-4BEA-82C1-BE79EB16048E}" sibTransId="{E9E8540D-AFAD-454A-BB78-6611922453E8}"/>
    <dgm:cxn modelId="{8A3F9F9F-6E06-4A56-AEE9-76C25DD4751C}" type="presOf" srcId="{30C881A0-FEE6-46AD-92A6-329C48D21D21}" destId="{616AF5DD-68C6-44DB-BF3F-489678BA2DDA}" srcOrd="0" destOrd="0" presId="urn:microsoft.com/office/officeart/2005/8/layout/list1"/>
    <dgm:cxn modelId="{05AE381B-91B1-4216-B7DA-73D8DDC4B053}" srcId="{3A351C6C-BD75-44C3-B7C2-831125AABAC1}" destId="{7C47584C-B50F-4647-8BAD-B6D5599D286F}" srcOrd="0" destOrd="0" parTransId="{C7C6CD2B-331C-4B69-81A7-C63658869A6A}" sibTransId="{20FD522C-F947-480E-AD5B-5F0352C70375}"/>
    <dgm:cxn modelId="{B1154A0C-6ED6-489E-8937-C89EAEC8A73E}" srcId="{F365BBF6-A0DF-414E-B912-539DCE294996}" destId="{30C881A0-FEE6-46AD-92A6-329C48D21D21}" srcOrd="1" destOrd="0" parTransId="{731F2026-6E40-42E3-A05E-4C6812518808}" sibTransId="{EDDD170A-180B-42C5-AC97-6BE625ABCD1E}"/>
    <dgm:cxn modelId="{72CB8912-716B-466A-89B2-34ACB1A44822}" srcId="{30C881A0-FEE6-46AD-92A6-329C48D21D21}" destId="{2CF05B17-67FF-4679-813F-553EFE4918C5}" srcOrd="2" destOrd="0" parTransId="{2B4FCF07-AFD9-4A1D-96B7-CF857838E875}" sibTransId="{91B7F9F7-5BBC-456A-8067-8BC07DEC226E}"/>
    <dgm:cxn modelId="{9CA0A6C6-E831-46CA-857D-C95452C4DABC}" type="presOf" srcId="{0C09148A-BA38-4381-975A-B9F2CD50943F}" destId="{0E532EE5-7E38-4097-89AD-2C028CA36621}" srcOrd="0" destOrd="1" presId="urn:microsoft.com/office/officeart/2005/8/layout/list1"/>
    <dgm:cxn modelId="{D6D0D861-8927-4DD3-A43E-B179116A9DE2}" type="presOf" srcId="{30C881A0-FEE6-46AD-92A6-329C48D21D21}" destId="{B55F7A8B-1165-45F2-B5AB-1615793AEC01}" srcOrd="1" destOrd="0" presId="urn:microsoft.com/office/officeart/2005/8/layout/list1"/>
    <dgm:cxn modelId="{A3DEADFE-ACEF-417B-91E3-DA4FFAE8C3D3}" type="presOf" srcId="{3A351C6C-BD75-44C3-B7C2-831125AABAC1}" destId="{9C5A1B1E-0C43-433A-84C4-35EC7DE2455D}" srcOrd="0" destOrd="0" presId="urn:microsoft.com/office/officeart/2005/8/layout/list1"/>
    <dgm:cxn modelId="{5DB8588D-ED77-473E-9B57-693CD07585CC}" type="presOf" srcId="{F365BBF6-A0DF-414E-B912-539DCE294996}" destId="{673FCB48-BB83-4467-B5D2-76277CFA93FF}" srcOrd="0" destOrd="0" presId="urn:microsoft.com/office/officeart/2005/8/layout/list1"/>
    <dgm:cxn modelId="{1154D3A1-6FEB-44E7-B0AF-B20676F6BDCE}" type="presOf" srcId="{F5411029-33E6-4D3A-8BA6-563FF1DB1621}" destId="{0E532EE5-7E38-4097-89AD-2C028CA36621}" srcOrd="0" destOrd="0" presId="urn:microsoft.com/office/officeart/2005/8/layout/list1"/>
    <dgm:cxn modelId="{B50D2210-3053-46FF-9F5B-AF7FE62A02C0}" srcId="{30C881A0-FEE6-46AD-92A6-329C48D21D21}" destId="{0C09148A-BA38-4381-975A-B9F2CD50943F}" srcOrd="1" destOrd="0" parTransId="{060C72D5-E799-40B0-87A1-47A67D235419}" sibTransId="{486DBE48-46F5-4DF7-A29A-541FDAFD7D9F}"/>
    <dgm:cxn modelId="{86061547-06C6-4F5E-95C8-A345BD1A601B}" srcId="{F365BBF6-A0DF-414E-B912-539DCE294996}" destId="{3A351C6C-BD75-44C3-B7C2-831125AABAC1}" srcOrd="0" destOrd="0" parTransId="{523DE990-5C25-4E54-B1BA-AA7AE24FE74E}" sibTransId="{508C53BC-2D7D-4A55-BA90-558F71B91F40}"/>
    <dgm:cxn modelId="{8E0E73AC-6591-4DC5-8F49-C2DFDE2EC236}" type="presOf" srcId="{3A351C6C-BD75-44C3-B7C2-831125AABAC1}" destId="{05404545-401F-46A5-A86E-6922EFBADAFF}" srcOrd="1" destOrd="0" presId="urn:microsoft.com/office/officeart/2005/8/layout/list1"/>
    <dgm:cxn modelId="{8AE8C283-A3CE-492F-9D70-84BFD936DD8E}" type="presOf" srcId="{7C47584C-B50F-4647-8BAD-B6D5599D286F}" destId="{4A853172-AF0F-46FA-AB33-589157119A81}" srcOrd="0" destOrd="0" presId="urn:microsoft.com/office/officeart/2005/8/layout/list1"/>
    <dgm:cxn modelId="{08BAA793-3808-47F2-95D2-48AB2493868A}" type="presParOf" srcId="{673FCB48-BB83-4467-B5D2-76277CFA93FF}" destId="{2FE2FC73-A417-4B06-8130-97C00D2D9EE9}" srcOrd="0" destOrd="0" presId="urn:microsoft.com/office/officeart/2005/8/layout/list1"/>
    <dgm:cxn modelId="{F3C3E32D-9E0D-4DA0-B516-CA6B58A5C15D}" type="presParOf" srcId="{2FE2FC73-A417-4B06-8130-97C00D2D9EE9}" destId="{9C5A1B1E-0C43-433A-84C4-35EC7DE2455D}" srcOrd="0" destOrd="0" presId="urn:microsoft.com/office/officeart/2005/8/layout/list1"/>
    <dgm:cxn modelId="{CBFB0923-A61E-40E7-B98B-C5E925DC97EF}" type="presParOf" srcId="{2FE2FC73-A417-4B06-8130-97C00D2D9EE9}" destId="{05404545-401F-46A5-A86E-6922EFBADAFF}" srcOrd="1" destOrd="0" presId="urn:microsoft.com/office/officeart/2005/8/layout/list1"/>
    <dgm:cxn modelId="{7A4BDF4A-3C74-4192-9167-4791F12189DC}" type="presParOf" srcId="{673FCB48-BB83-4467-B5D2-76277CFA93FF}" destId="{52603C99-7917-4E7F-845D-A445E5B256C9}" srcOrd="1" destOrd="0" presId="urn:microsoft.com/office/officeart/2005/8/layout/list1"/>
    <dgm:cxn modelId="{A7BC70E6-2939-4D73-84A4-69519E56816E}" type="presParOf" srcId="{673FCB48-BB83-4467-B5D2-76277CFA93FF}" destId="{4A853172-AF0F-46FA-AB33-589157119A81}" srcOrd="2" destOrd="0" presId="urn:microsoft.com/office/officeart/2005/8/layout/list1"/>
    <dgm:cxn modelId="{79D5E2F5-54A2-492F-9311-97652A5F1BF6}" type="presParOf" srcId="{673FCB48-BB83-4467-B5D2-76277CFA93FF}" destId="{3FA0091D-F6BE-42CE-B394-CBE27737F6A7}" srcOrd="3" destOrd="0" presId="urn:microsoft.com/office/officeart/2005/8/layout/list1"/>
    <dgm:cxn modelId="{A75ED55A-DA11-446A-852D-2D6E74699E77}" type="presParOf" srcId="{673FCB48-BB83-4467-B5D2-76277CFA93FF}" destId="{830164F8-6908-4DDF-AEA2-C0443856C8AE}" srcOrd="4" destOrd="0" presId="urn:microsoft.com/office/officeart/2005/8/layout/list1"/>
    <dgm:cxn modelId="{6A2F1075-AFFD-4114-BEDF-183B4DC00AE3}" type="presParOf" srcId="{830164F8-6908-4DDF-AEA2-C0443856C8AE}" destId="{616AF5DD-68C6-44DB-BF3F-489678BA2DDA}" srcOrd="0" destOrd="0" presId="urn:microsoft.com/office/officeart/2005/8/layout/list1"/>
    <dgm:cxn modelId="{85A68120-92B7-481E-875D-74AF054A4154}" type="presParOf" srcId="{830164F8-6908-4DDF-AEA2-C0443856C8AE}" destId="{B55F7A8B-1165-45F2-B5AB-1615793AEC01}" srcOrd="1" destOrd="0" presId="urn:microsoft.com/office/officeart/2005/8/layout/list1"/>
    <dgm:cxn modelId="{A2781F83-68A7-4B7E-9E73-9C794DAD8AB0}" type="presParOf" srcId="{673FCB48-BB83-4467-B5D2-76277CFA93FF}" destId="{528523E3-94CB-4421-A5D9-B5F97C9E68F7}" srcOrd="5" destOrd="0" presId="urn:microsoft.com/office/officeart/2005/8/layout/list1"/>
    <dgm:cxn modelId="{9E06E537-8364-4D91-98FF-3D5E39D64262}" type="presParOf" srcId="{673FCB48-BB83-4467-B5D2-76277CFA93FF}" destId="{0E532EE5-7E38-4097-89AD-2C028CA3662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4A35904-E251-4176-B2A5-465DCD0ACF38}" type="doc">
      <dgm:prSet loTypeId="urn:microsoft.com/office/officeart/2005/8/layout/vList4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9001ECA7-9F44-4E84-A569-0E376A862C72}">
      <dgm:prSet/>
      <dgm:spPr/>
      <dgm:t>
        <a:bodyPr/>
        <a:lstStyle/>
        <a:p>
          <a:pPr rtl="0"/>
          <a:r>
            <a:rPr lang="it-IT" dirty="0" smtClean="0"/>
            <a:t>Gli ispettori di cantiere collaborano con il direttore dei lavori e sono presenti a tempo pieno durante i lavori che necessitano di controllo continuo. Rispondono direttamente al direttore dei lavori. Tra i loro compiti:</a:t>
          </a:r>
          <a:endParaRPr lang="it-IT" dirty="0"/>
        </a:p>
      </dgm:t>
    </dgm:pt>
    <dgm:pt modelId="{92728882-144D-4C2F-922A-A7952BD20414}" type="parTrans" cxnId="{B1976101-604C-4723-82D1-257869C54E0A}">
      <dgm:prSet/>
      <dgm:spPr/>
      <dgm:t>
        <a:bodyPr/>
        <a:lstStyle/>
        <a:p>
          <a:endParaRPr lang="it-IT"/>
        </a:p>
      </dgm:t>
    </dgm:pt>
    <dgm:pt modelId="{E546AB0A-E681-4DEE-A8B0-188E7CA11371}" type="sibTrans" cxnId="{B1976101-604C-4723-82D1-257869C54E0A}">
      <dgm:prSet/>
      <dgm:spPr/>
      <dgm:t>
        <a:bodyPr/>
        <a:lstStyle/>
        <a:p>
          <a:endParaRPr lang="it-IT"/>
        </a:p>
      </dgm:t>
    </dgm:pt>
    <dgm:pt modelId="{A9ADD735-3967-4EDD-9C58-60B3B89A0668}">
      <dgm:prSet/>
      <dgm:spPr/>
      <dgm:t>
        <a:bodyPr/>
        <a:lstStyle/>
        <a:p>
          <a:pPr rtl="0"/>
          <a:r>
            <a:rPr lang="it-IT" dirty="0" smtClean="0"/>
            <a:t>Verifica della documentazione relativa ai materiali e alle forniture.</a:t>
          </a:r>
          <a:endParaRPr lang="it-IT" dirty="0"/>
        </a:p>
      </dgm:t>
    </dgm:pt>
    <dgm:pt modelId="{2FC97C19-BDF0-458E-AD56-97D8F0D6F6BD}" type="parTrans" cxnId="{4D12CAFE-ECA7-4404-8A7F-ADD213DD0DC3}">
      <dgm:prSet/>
      <dgm:spPr/>
      <dgm:t>
        <a:bodyPr/>
        <a:lstStyle/>
        <a:p>
          <a:endParaRPr lang="it-IT"/>
        </a:p>
      </dgm:t>
    </dgm:pt>
    <dgm:pt modelId="{9F2CEBB5-99F6-4F8A-8BF5-BBE5D7AA2944}" type="sibTrans" cxnId="{4D12CAFE-ECA7-4404-8A7F-ADD213DD0DC3}">
      <dgm:prSet/>
      <dgm:spPr/>
      <dgm:t>
        <a:bodyPr/>
        <a:lstStyle/>
        <a:p>
          <a:endParaRPr lang="it-IT"/>
        </a:p>
      </dgm:t>
    </dgm:pt>
    <dgm:pt modelId="{DBFB1C9F-1383-4F96-95C1-94EAC2B836F6}">
      <dgm:prSet/>
      <dgm:spPr/>
      <dgm:t>
        <a:bodyPr/>
        <a:lstStyle/>
        <a:p>
          <a:pPr rtl="0"/>
          <a:r>
            <a:rPr lang="it-IT" dirty="0" smtClean="0"/>
            <a:t>Controllo della qualità dei materiali e degli impianti prima della messa in opera.</a:t>
          </a:r>
          <a:endParaRPr lang="it-IT" dirty="0"/>
        </a:p>
      </dgm:t>
    </dgm:pt>
    <dgm:pt modelId="{27371EAB-C37A-4C33-9D61-1689EF46B6DA}" type="parTrans" cxnId="{BA2A3A93-5487-4040-8152-7FAF4B3E1846}">
      <dgm:prSet/>
      <dgm:spPr/>
      <dgm:t>
        <a:bodyPr/>
        <a:lstStyle/>
        <a:p>
          <a:endParaRPr lang="it-IT"/>
        </a:p>
      </dgm:t>
    </dgm:pt>
    <dgm:pt modelId="{B9799667-3772-4259-93E7-7E3039378773}" type="sibTrans" cxnId="{BA2A3A93-5487-4040-8152-7FAF4B3E1846}">
      <dgm:prSet/>
      <dgm:spPr/>
      <dgm:t>
        <a:bodyPr/>
        <a:lstStyle/>
        <a:p>
          <a:endParaRPr lang="it-IT"/>
        </a:p>
      </dgm:t>
    </dgm:pt>
    <dgm:pt modelId="{3871F17C-0AED-4480-851D-F4CB8B95B49D}">
      <dgm:prSet/>
      <dgm:spPr/>
      <dgm:t>
        <a:bodyPr/>
        <a:lstStyle/>
        <a:p>
          <a:pPr rtl="0"/>
          <a:r>
            <a:rPr lang="it-IT" dirty="0" smtClean="0"/>
            <a:t>Sorveglianza dell’attività dei subappaltatori.</a:t>
          </a:r>
          <a:endParaRPr lang="it-IT" dirty="0"/>
        </a:p>
      </dgm:t>
    </dgm:pt>
    <dgm:pt modelId="{3E2E873A-B991-4E04-AB0A-3BE3DA82680A}" type="parTrans" cxnId="{479C1167-3C0D-45A6-AB63-FF6FEAE4F6AD}">
      <dgm:prSet/>
      <dgm:spPr/>
      <dgm:t>
        <a:bodyPr/>
        <a:lstStyle/>
        <a:p>
          <a:endParaRPr lang="it-IT"/>
        </a:p>
      </dgm:t>
    </dgm:pt>
    <dgm:pt modelId="{1CC8B172-4CF3-4F97-9B03-9576756DC38E}" type="sibTrans" cxnId="{479C1167-3C0D-45A6-AB63-FF6FEAE4F6AD}">
      <dgm:prSet/>
      <dgm:spPr/>
      <dgm:t>
        <a:bodyPr/>
        <a:lstStyle/>
        <a:p>
          <a:endParaRPr lang="it-IT"/>
        </a:p>
      </dgm:t>
    </dgm:pt>
    <dgm:pt modelId="{2AB6F69A-3D11-4AD2-8DF9-44C7A7C5B078}">
      <dgm:prSet/>
      <dgm:spPr/>
      <dgm:t>
        <a:bodyPr/>
        <a:lstStyle/>
        <a:p>
          <a:pPr rtl="0"/>
          <a:r>
            <a:rPr lang="it-IT" dirty="0" smtClean="0"/>
            <a:t>Controllo dell’esecuzione dei lavori rispetto a disegni e specifiche tecniche.</a:t>
          </a:r>
          <a:endParaRPr lang="it-IT" dirty="0"/>
        </a:p>
      </dgm:t>
    </dgm:pt>
    <dgm:pt modelId="{2E11746C-C279-4354-B98A-2B369F55FCE1}" type="parTrans" cxnId="{73AF7F27-B810-4039-A8CD-6DBAB3C8A392}">
      <dgm:prSet/>
      <dgm:spPr/>
      <dgm:t>
        <a:bodyPr/>
        <a:lstStyle/>
        <a:p>
          <a:endParaRPr lang="it-IT"/>
        </a:p>
      </dgm:t>
    </dgm:pt>
    <dgm:pt modelId="{5E996D53-4945-4306-9C3F-6FD83528A539}" type="sibTrans" cxnId="{73AF7F27-B810-4039-A8CD-6DBAB3C8A392}">
      <dgm:prSet/>
      <dgm:spPr/>
      <dgm:t>
        <a:bodyPr/>
        <a:lstStyle/>
        <a:p>
          <a:endParaRPr lang="it-IT"/>
        </a:p>
      </dgm:t>
    </dgm:pt>
    <dgm:pt modelId="{052FD180-4FD3-4C7D-A1BF-768923650209}">
      <dgm:prSet/>
      <dgm:spPr/>
      <dgm:t>
        <a:bodyPr/>
        <a:lstStyle/>
        <a:p>
          <a:pPr rtl="0"/>
          <a:r>
            <a:rPr lang="it-IT" smtClean="0"/>
            <a:t>Assistenza a prove di laboratorio, collaudi e messa in esercizio degli impianti.</a:t>
          </a:r>
          <a:endParaRPr lang="it-IT"/>
        </a:p>
      </dgm:t>
    </dgm:pt>
    <dgm:pt modelId="{08A83D71-632C-4AD7-8BA0-AF97C7857541}" type="parTrans" cxnId="{826375F7-EFF0-4F0D-8D9D-61378D0B66BC}">
      <dgm:prSet/>
      <dgm:spPr/>
      <dgm:t>
        <a:bodyPr/>
        <a:lstStyle/>
        <a:p>
          <a:endParaRPr lang="it-IT"/>
        </a:p>
      </dgm:t>
    </dgm:pt>
    <dgm:pt modelId="{8EB541E4-63B5-4732-B68F-6FC82DCB6113}" type="sibTrans" cxnId="{826375F7-EFF0-4F0D-8D9D-61378D0B66BC}">
      <dgm:prSet/>
      <dgm:spPr/>
      <dgm:t>
        <a:bodyPr/>
        <a:lstStyle/>
        <a:p>
          <a:endParaRPr lang="it-IT"/>
        </a:p>
      </dgm:t>
    </dgm:pt>
    <dgm:pt modelId="{21CF37FE-27B1-4F8F-AD10-6851A3867464}">
      <dgm:prSet/>
      <dgm:spPr/>
      <dgm:t>
        <a:bodyPr/>
        <a:lstStyle/>
        <a:p>
          <a:pPr rtl="0"/>
          <a:r>
            <a:rPr lang="it-IT" smtClean="0"/>
            <a:t>Predisposizione degli atti contabili e misurazioni su incarico del direttore dei lavori.</a:t>
          </a:r>
          <a:endParaRPr lang="it-IT"/>
        </a:p>
      </dgm:t>
    </dgm:pt>
    <dgm:pt modelId="{6A441400-13A4-4D8E-85B0-96ABF124E0E4}" type="parTrans" cxnId="{5E4E2915-046B-4940-92A1-55DF2425CAB0}">
      <dgm:prSet/>
      <dgm:spPr/>
      <dgm:t>
        <a:bodyPr/>
        <a:lstStyle/>
        <a:p>
          <a:endParaRPr lang="it-IT"/>
        </a:p>
      </dgm:t>
    </dgm:pt>
    <dgm:pt modelId="{090C48F1-A942-4B06-BE5B-A7146DDECB95}" type="sibTrans" cxnId="{5E4E2915-046B-4940-92A1-55DF2425CAB0}">
      <dgm:prSet/>
      <dgm:spPr/>
      <dgm:t>
        <a:bodyPr/>
        <a:lstStyle/>
        <a:p>
          <a:endParaRPr lang="it-IT"/>
        </a:p>
      </dgm:t>
    </dgm:pt>
    <dgm:pt modelId="{013A22C3-EDCC-401C-BA50-068D84DD5B51}">
      <dgm:prSet/>
      <dgm:spPr/>
      <dgm:t>
        <a:bodyPr/>
        <a:lstStyle/>
        <a:p>
          <a:pPr rtl="0"/>
          <a:r>
            <a:rPr lang="it-IT" smtClean="0"/>
            <a:t>Assistenza al coordinatore per l'esecuzione dei lavori.</a:t>
          </a:r>
          <a:endParaRPr lang="it-IT"/>
        </a:p>
      </dgm:t>
    </dgm:pt>
    <dgm:pt modelId="{CBD0B291-4D17-4DF8-89A8-C6D6AAF95602}" type="parTrans" cxnId="{595CCAC0-6A76-4AB3-8447-A7D7BF86A5ED}">
      <dgm:prSet/>
      <dgm:spPr/>
      <dgm:t>
        <a:bodyPr/>
        <a:lstStyle/>
        <a:p>
          <a:endParaRPr lang="it-IT"/>
        </a:p>
      </dgm:t>
    </dgm:pt>
    <dgm:pt modelId="{EDED1225-7C3F-476E-96B0-FFFC1A8596C9}" type="sibTrans" cxnId="{595CCAC0-6A76-4AB3-8447-A7D7BF86A5ED}">
      <dgm:prSet/>
      <dgm:spPr/>
      <dgm:t>
        <a:bodyPr/>
        <a:lstStyle/>
        <a:p>
          <a:endParaRPr lang="it-IT"/>
        </a:p>
      </dgm:t>
    </dgm:pt>
    <dgm:pt modelId="{16E3D35F-5225-47FC-804F-78F9B64AE9CF}" type="pres">
      <dgm:prSet presAssocID="{84A35904-E251-4176-B2A5-465DCD0ACF38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9AD97ECB-D038-4C9A-A4AB-6691A21B2B8E}" type="pres">
      <dgm:prSet presAssocID="{9001ECA7-9F44-4E84-A569-0E376A862C72}" presName="comp" presStyleCnt="0"/>
      <dgm:spPr/>
    </dgm:pt>
    <dgm:pt modelId="{1FF88C94-54B1-4746-9AFB-5EA33D26E91F}" type="pres">
      <dgm:prSet presAssocID="{9001ECA7-9F44-4E84-A569-0E376A862C72}" presName="box" presStyleLbl="node1" presStyleIdx="0" presStyleCnt="8"/>
      <dgm:spPr/>
      <dgm:t>
        <a:bodyPr/>
        <a:lstStyle/>
        <a:p>
          <a:endParaRPr lang="it-IT"/>
        </a:p>
      </dgm:t>
    </dgm:pt>
    <dgm:pt modelId="{CA7D0D9C-8719-4C49-9B1D-667A3935CFA5}" type="pres">
      <dgm:prSet presAssocID="{9001ECA7-9F44-4E84-A569-0E376A862C72}" presName="img" presStyleLbl="fgImgPlace1" presStyleIdx="0" presStyleCnt="8"/>
      <dgm:spPr/>
    </dgm:pt>
    <dgm:pt modelId="{F3D2D6AD-95F4-463E-B608-96224016ABAB}" type="pres">
      <dgm:prSet presAssocID="{9001ECA7-9F44-4E84-A569-0E376A862C72}" presName="text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52A2DD3-A056-4EFC-9449-B816E14EDA24}" type="pres">
      <dgm:prSet presAssocID="{E546AB0A-E681-4DEE-A8B0-188E7CA11371}" presName="spacer" presStyleCnt="0"/>
      <dgm:spPr/>
    </dgm:pt>
    <dgm:pt modelId="{7C375224-7CEF-4452-B395-28BB54797457}" type="pres">
      <dgm:prSet presAssocID="{A9ADD735-3967-4EDD-9C58-60B3B89A0668}" presName="comp" presStyleCnt="0"/>
      <dgm:spPr/>
    </dgm:pt>
    <dgm:pt modelId="{5617F965-E3D1-4F49-8F61-D9E314B96AA6}" type="pres">
      <dgm:prSet presAssocID="{A9ADD735-3967-4EDD-9C58-60B3B89A0668}" presName="box" presStyleLbl="node1" presStyleIdx="1" presStyleCnt="8"/>
      <dgm:spPr/>
      <dgm:t>
        <a:bodyPr/>
        <a:lstStyle/>
        <a:p>
          <a:endParaRPr lang="it-IT"/>
        </a:p>
      </dgm:t>
    </dgm:pt>
    <dgm:pt modelId="{9747B6CA-3DE2-4D9E-8F45-275A750DC6F3}" type="pres">
      <dgm:prSet presAssocID="{A9ADD735-3967-4EDD-9C58-60B3B89A0668}" presName="img" presStyleLbl="fgImgPlace1" presStyleIdx="1" presStyleCnt="8"/>
      <dgm:spPr/>
    </dgm:pt>
    <dgm:pt modelId="{A9A5E81D-F17D-43BB-A103-EFDFD7D9FB77}" type="pres">
      <dgm:prSet presAssocID="{A9ADD735-3967-4EDD-9C58-60B3B89A0668}" presName="text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21E3C9F-F2C2-4E5D-A76F-F89F0ACF9E9D}" type="pres">
      <dgm:prSet presAssocID="{9F2CEBB5-99F6-4F8A-8BF5-BBE5D7AA2944}" presName="spacer" presStyleCnt="0"/>
      <dgm:spPr/>
    </dgm:pt>
    <dgm:pt modelId="{31F86D54-5CA6-4BC6-ADF7-1A720C451FF3}" type="pres">
      <dgm:prSet presAssocID="{DBFB1C9F-1383-4F96-95C1-94EAC2B836F6}" presName="comp" presStyleCnt="0"/>
      <dgm:spPr/>
    </dgm:pt>
    <dgm:pt modelId="{F4060C4A-5DBD-480A-A48D-D29F5439CEB0}" type="pres">
      <dgm:prSet presAssocID="{DBFB1C9F-1383-4F96-95C1-94EAC2B836F6}" presName="box" presStyleLbl="node1" presStyleIdx="2" presStyleCnt="8"/>
      <dgm:spPr/>
      <dgm:t>
        <a:bodyPr/>
        <a:lstStyle/>
        <a:p>
          <a:endParaRPr lang="it-IT"/>
        </a:p>
      </dgm:t>
    </dgm:pt>
    <dgm:pt modelId="{E17FC72B-60B7-48FF-A661-46054298D8EF}" type="pres">
      <dgm:prSet presAssocID="{DBFB1C9F-1383-4F96-95C1-94EAC2B836F6}" presName="img" presStyleLbl="fgImgPlace1" presStyleIdx="2" presStyleCnt="8"/>
      <dgm:spPr/>
    </dgm:pt>
    <dgm:pt modelId="{5AEA53A7-D30F-4979-A391-BEEBEF004988}" type="pres">
      <dgm:prSet presAssocID="{DBFB1C9F-1383-4F96-95C1-94EAC2B836F6}" presName="text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56CA708-BB4E-49B8-B6CE-B6E624A4C918}" type="pres">
      <dgm:prSet presAssocID="{B9799667-3772-4259-93E7-7E3039378773}" presName="spacer" presStyleCnt="0"/>
      <dgm:spPr/>
    </dgm:pt>
    <dgm:pt modelId="{F500CEF8-3DFF-43ED-95CC-A24080795F34}" type="pres">
      <dgm:prSet presAssocID="{3871F17C-0AED-4480-851D-F4CB8B95B49D}" presName="comp" presStyleCnt="0"/>
      <dgm:spPr/>
    </dgm:pt>
    <dgm:pt modelId="{3BEE909C-07D6-48B5-AB24-62B9BDEE3349}" type="pres">
      <dgm:prSet presAssocID="{3871F17C-0AED-4480-851D-F4CB8B95B49D}" presName="box" presStyleLbl="node1" presStyleIdx="3" presStyleCnt="8"/>
      <dgm:spPr/>
      <dgm:t>
        <a:bodyPr/>
        <a:lstStyle/>
        <a:p>
          <a:endParaRPr lang="it-IT"/>
        </a:p>
      </dgm:t>
    </dgm:pt>
    <dgm:pt modelId="{8FA6FD81-B14F-4507-9EC1-9D686E933EA9}" type="pres">
      <dgm:prSet presAssocID="{3871F17C-0AED-4480-851D-F4CB8B95B49D}" presName="img" presStyleLbl="fgImgPlace1" presStyleIdx="3" presStyleCnt="8"/>
      <dgm:spPr/>
    </dgm:pt>
    <dgm:pt modelId="{798D39B3-6A07-462E-BD78-EE52BCFA5EB4}" type="pres">
      <dgm:prSet presAssocID="{3871F17C-0AED-4480-851D-F4CB8B95B49D}" presName="text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75B1E8E-4BBF-4758-B108-44B2E5DAF7F3}" type="pres">
      <dgm:prSet presAssocID="{1CC8B172-4CF3-4F97-9B03-9576756DC38E}" presName="spacer" presStyleCnt="0"/>
      <dgm:spPr/>
    </dgm:pt>
    <dgm:pt modelId="{CBF78E04-B8BF-4D5C-AFBC-42BCE7706640}" type="pres">
      <dgm:prSet presAssocID="{2AB6F69A-3D11-4AD2-8DF9-44C7A7C5B078}" presName="comp" presStyleCnt="0"/>
      <dgm:spPr/>
    </dgm:pt>
    <dgm:pt modelId="{B5B1BC8B-C71E-4FDF-B1D6-97EECA764363}" type="pres">
      <dgm:prSet presAssocID="{2AB6F69A-3D11-4AD2-8DF9-44C7A7C5B078}" presName="box" presStyleLbl="node1" presStyleIdx="4" presStyleCnt="8"/>
      <dgm:spPr/>
      <dgm:t>
        <a:bodyPr/>
        <a:lstStyle/>
        <a:p>
          <a:endParaRPr lang="it-IT"/>
        </a:p>
      </dgm:t>
    </dgm:pt>
    <dgm:pt modelId="{632C8C60-367B-4B39-B7EC-D33E393E21C4}" type="pres">
      <dgm:prSet presAssocID="{2AB6F69A-3D11-4AD2-8DF9-44C7A7C5B078}" presName="img" presStyleLbl="fgImgPlace1" presStyleIdx="4" presStyleCnt="8"/>
      <dgm:spPr/>
    </dgm:pt>
    <dgm:pt modelId="{9C27D802-B69D-443F-BCCE-BFBDAB5CFBE1}" type="pres">
      <dgm:prSet presAssocID="{2AB6F69A-3D11-4AD2-8DF9-44C7A7C5B078}" presName="text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63E2B5F-16F3-4524-ACAF-ADC38A5EB089}" type="pres">
      <dgm:prSet presAssocID="{5E996D53-4945-4306-9C3F-6FD83528A539}" presName="spacer" presStyleCnt="0"/>
      <dgm:spPr/>
    </dgm:pt>
    <dgm:pt modelId="{F215CB93-D3EA-41BC-A50B-F381985D1A6D}" type="pres">
      <dgm:prSet presAssocID="{052FD180-4FD3-4C7D-A1BF-768923650209}" presName="comp" presStyleCnt="0"/>
      <dgm:spPr/>
    </dgm:pt>
    <dgm:pt modelId="{8FDDB299-AC29-4436-95C3-26A283770F05}" type="pres">
      <dgm:prSet presAssocID="{052FD180-4FD3-4C7D-A1BF-768923650209}" presName="box" presStyleLbl="node1" presStyleIdx="5" presStyleCnt="8"/>
      <dgm:spPr/>
      <dgm:t>
        <a:bodyPr/>
        <a:lstStyle/>
        <a:p>
          <a:endParaRPr lang="it-IT"/>
        </a:p>
      </dgm:t>
    </dgm:pt>
    <dgm:pt modelId="{2F1DD22C-E5BB-4CEE-A433-DC25713680F6}" type="pres">
      <dgm:prSet presAssocID="{052FD180-4FD3-4C7D-A1BF-768923650209}" presName="img" presStyleLbl="fgImgPlace1" presStyleIdx="5" presStyleCnt="8"/>
      <dgm:spPr/>
    </dgm:pt>
    <dgm:pt modelId="{1304779E-0754-4CA3-B9FF-BA8954298BEF}" type="pres">
      <dgm:prSet presAssocID="{052FD180-4FD3-4C7D-A1BF-768923650209}" presName="text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D48DBF2-A172-4CD7-BD01-B0A0BD7E8F27}" type="pres">
      <dgm:prSet presAssocID="{8EB541E4-63B5-4732-B68F-6FC82DCB6113}" presName="spacer" presStyleCnt="0"/>
      <dgm:spPr/>
    </dgm:pt>
    <dgm:pt modelId="{8FFE7C42-D15A-4328-BC71-1915E600BD31}" type="pres">
      <dgm:prSet presAssocID="{21CF37FE-27B1-4F8F-AD10-6851A3867464}" presName="comp" presStyleCnt="0"/>
      <dgm:spPr/>
    </dgm:pt>
    <dgm:pt modelId="{F66FBF12-A673-4EE3-BFED-03B0846B382F}" type="pres">
      <dgm:prSet presAssocID="{21CF37FE-27B1-4F8F-AD10-6851A3867464}" presName="box" presStyleLbl="node1" presStyleIdx="6" presStyleCnt="8"/>
      <dgm:spPr/>
      <dgm:t>
        <a:bodyPr/>
        <a:lstStyle/>
        <a:p>
          <a:endParaRPr lang="it-IT"/>
        </a:p>
      </dgm:t>
    </dgm:pt>
    <dgm:pt modelId="{86494C5B-0F11-4237-B7E7-95DFC383E841}" type="pres">
      <dgm:prSet presAssocID="{21CF37FE-27B1-4F8F-AD10-6851A3867464}" presName="img" presStyleLbl="fgImgPlace1" presStyleIdx="6" presStyleCnt="8"/>
      <dgm:spPr/>
    </dgm:pt>
    <dgm:pt modelId="{C420A897-4E12-42F3-9B0C-4E21B5852BA0}" type="pres">
      <dgm:prSet presAssocID="{21CF37FE-27B1-4F8F-AD10-6851A3867464}" presName="text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CAF3A67-5F6D-43D6-BC26-446F620A75CA}" type="pres">
      <dgm:prSet presAssocID="{090C48F1-A942-4B06-BE5B-A7146DDECB95}" presName="spacer" presStyleCnt="0"/>
      <dgm:spPr/>
    </dgm:pt>
    <dgm:pt modelId="{5294C3FD-4AB3-4351-AA97-AC1F16A525C2}" type="pres">
      <dgm:prSet presAssocID="{013A22C3-EDCC-401C-BA50-068D84DD5B51}" presName="comp" presStyleCnt="0"/>
      <dgm:spPr/>
    </dgm:pt>
    <dgm:pt modelId="{09A73BBF-ABD4-406A-B0F6-AEA8BA56B8AA}" type="pres">
      <dgm:prSet presAssocID="{013A22C3-EDCC-401C-BA50-068D84DD5B51}" presName="box" presStyleLbl="node1" presStyleIdx="7" presStyleCnt="8"/>
      <dgm:spPr/>
      <dgm:t>
        <a:bodyPr/>
        <a:lstStyle/>
        <a:p>
          <a:endParaRPr lang="it-IT"/>
        </a:p>
      </dgm:t>
    </dgm:pt>
    <dgm:pt modelId="{C5D4995A-1923-4228-87DA-FF7EA47C266F}" type="pres">
      <dgm:prSet presAssocID="{013A22C3-EDCC-401C-BA50-068D84DD5B51}" presName="img" presStyleLbl="fgImgPlace1" presStyleIdx="7" presStyleCnt="8"/>
      <dgm:spPr/>
    </dgm:pt>
    <dgm:pt modelId="{C39FAACF-C6C8-487F-9648-33AFDE85145C}" type="pres">
      <dgm:prSet presAssocID="{013A22C3-EDCC-401C-BA50-068D84DD5B51}" presName="text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20D5270-5ACD-48D8-BD88-70CEC756AA12}" type="presOf" srcId="{052FD180-4FD3-4C7D-A1BF-768923650209}" destId="{1304779E-0754-4CA3-B9FF-BA8954298BEF}" srcOrd="1" destOrd="0" presId="urn:microsoft.com/office/officeart/2005/8/layout/vList4"/>
    <dgm:cxn modelId="{46AD9D5D-640A-4F1D-9529-F85D8A405ED1}" type="presOf" srcId="{84A35904-E251-4176-B2A5-465DCD0ACF38}" destId="{16E3D35F-5225-47FC-804F-78F9B64AE9CF}" srcOrd="0" destOrd="0" presId="urn:microsoft.com/office/officeart/2005/8/layout/vList4"/>
    <dgm:cxn modelId="{82574E91-9C8E-45B2-ACFC-81E8E0A6BF8D}" type="presOf" srcId="{9001ECA7-9F44-4E84-A569-0E376A862C72}" destId="{1FF88C94-54B1-4746-9AFB-5EA33D26E91F}" srcOrd="0" destOrd="0" presId="urn:microsoft.com/office/officeart/2005/8/layout/vList4"/>
    <dgm:cxn modelId="{AE148ABE-8C7B-46A1-A9D2-EE5A17E2A8D3}" type="presOf" srcId="{21CF37FE-27B1-4F8F-AD10-6851A3867464}" destId="{C420A897-4E12-42F3-9B0C-4E21B5852BA0}" srcOrd="1" destOrd="0" presId="urn:microsoft.com/office/officeart/2005/8/layout/vList4"/>
    <dgm:cxn modelId="{4F1C1427-C0F6-485C-A681-1FBCE10CDBAE}" type="presOf" srcId="{21CF37FE-27B1-4F8F-AD10-6851A3867464}" destId="{F66FBF12-A673-4EE3-BFED-03B0846B382F}" srcOrd="0" destOrd="0" presId="urn:microsoft.com/office/officeart/2005/8/layout/vList4"/>
    <dgm:cxn modelId="{798E666A-DD2F-4BD5-A57D-B2F9AA666267}" type="presOf" srcId="{A9ADD735-3967-4EDD-9C58-60B3B89A0668}" destId="{A9A5E81D-F17D-43BB-A103-EFDFD7D9FB77}" srcOrd="1" destOrd="0" presId="urn:microsoft.com/office/officeart/2005/8/layout/vList4"/>
    <dgm:cxn modelId="{73AF7F27-B810-4039-A8CD-6DBAB3C8A392}" srcId="{84A35904-E251-4176-B2A5-465DCD0ACF38}" destId="{2AB6F69A-3D11-4AD2-8DF9-44C7A7C5B078}" srcOrd="4" destOrd="0" parTransId="{2E11746C-C279-4354-B98A-2B369F55FCE1}" sibTransId="{5E996D53-4945-4306-9C3F-6FD83528A539}"/>
    <dgm:cxn modelId="{1092A1B6-273B-465B-96AB-9CCD485F8DB8}" type="presOf" srcId="{DBFB1C9F-1383-4F96-95C1-94EAC2B836F6}" destId="{F4060C4A-5DBD-480A-A48D-D29F5439CEB0}" srcOrd="0" destOrd="0" presId="urn:microsoft.com/office/officeart/2005/8/layout/vList4"/>
    <dgm:cxn modelId="{8250C25E-98A5-4403-9E49-B92CD73B57CF}" type="presOf" srcId="{3871F17C-0AED-4480-851D-F4CB8B95B49D}" destId="{798D39B3-6A07-462E-BD78-EE52BCFA5EB4}" srcOrd="1" destOrd="0" presId="urn:microsoft.com/office/officeart/2005/8/layout/vList4"/>
    <dgm:cxn modelId="{A0C3EBF9-B566-4D08-901A-E06D504ADC44}" type="presOf" srcId="{3871F17C-0AED-4480-851D-F4CB8B95B49D}" destId="{3BEE909C-07D6-48B5-AB24-62B9BDEE3349}" srcOrd="0" destOrd="0" presId="urn:microsoft.com/office/officeart/2005/8/layout/vList4"/>
    <dgm:cxn modelId="{4D12CAFE-ECA7-4404-8A7F-ADD213DD0DC3}" srcId="{84A35904-E251-4176-B2A5-465DCD0ACF38}" destId="{A9ADD735-3967-4EDD-9C58-60B3B89A0668}" srcOrd="1" destOrd="0" parTransId="{2FC97C19-BDF0-458E-AD56-97D8F0D6F6BD}" sibTransId="{9F2CEBB5-99F6-4F8A-8BF5-BBE5D7AA2944}"/>
    <dgm:cxn modelId="{97E63B4D-D35D-406C-B99D-EDCEC30B755C}" type="presOf" srcId="{2AB6F69A-3D11-4AD2-8DF9-44C7A7C5B078}" destId="{9C27D802-B69D-443F-BCCE-BFBDAB5CFBE1}" srcOrd="1" destOrd="0" presId="urn:microsoft.com/office/officeart/2005/8/layout/vList4"/>
    <dgm:cxn modelId="{78EF0799-5CF0-4B48-8704-EB407CA22DB2}" type="presOf" srcId="{A9ADD735-3967-4EDD-9C58-60B3B89A0668}" destId="{5617F965-E3D1-4F49-8F61-D9E314B96AA6}" srcOrd="0" destOrd="0" presId="urn:microsoft.com/office/officeart/2005/8/layout/vList4"/>
    <dgm:cxn modelId="{C11AE1DE-D984-43DB-8655-9C1CD487BB33}" type="presOf" srcId="{013A22C3-EDCC-401C-BA50-068D84DD5B51}" destId="{09A73BBF-ABD4-406A-B0F6-AEA8BA56B8AA}" srcOrd="0" destOrd="0" presId="urn:microsoft.com/office/officeart/2005/8/layout/vList4"/>
    <dgm:cxn modelId="{826375F7-EFF0-4F0D-8D9D-61378D0B66BC}" srcId="{84A35904-E251-4176-B2A5-465DCD0ACF38}" destId="{052FD180-4FD3-4C7D-A1BF-768923650209}" srcOrd="5" destOrd="0" parTransId="{08A83D71-632C-4AD7-8BA0-AF97C7857541}" sibTransId="{8EB541E4-63B5-4732-B68F-6FC82DCB6113}"/>
    <dgm:cxn modelId="{595CCAC0-6A76-4AB3-8447-A7D7BF86A5ED}" srcId="{84A35904-E251-4176-B2A5-465DCD0ACF38}" destId="{013A22C3-EDCC-401C-BA50-068D84DD5B51}" srcOrd="7" destOrd="0" parTransId="{CBD0B291-4D17-4DF8-89A8-C6D6AAF95602}" sibTransId="{EDED1225-7C3F-476E-96B0-FFFC1A8596C9}"/>
    <dgm:cxn modelId="{479C1167-3C0D-45A6-AB63-FF6FEAE4F6AD}" srcId="{84A35904-E251-4176-B2A5-465DCD0ACF38}" destId="{3871F17C-0AED-4480-851D-F4CB8B95B49D}" srcOrd="3" destOrd="0" parTransId="{3E2E873A-B991-4E04-AB0A-3BE3DA82680A}" sibTransId="{1CC8B172-4CF3-4F97-9B03-9576756DC38E}"/>
    <dgm:cxn modelId="{6E4B69FD-90B3-49E8-9F48-9EA9430E2195}" type="presOf" srcId="{DBFB1C9F-1383-4F96-95C1-94EAC2B836F6}" destId="{5AEA53A7-D30F-4979-A391-BEEBEF004988}" srcOrd="1" destOrd="0" presId="urn:microsoft.com/office/officeart/2005/8/layout/vList4"/>
    <dgm:cxn modelId="{67BA70A5-72D6-40C7-B712-6B1A50B9CDC6}" type="presOf" srcId="{052FD180-4FD3-4C7D-A1BF-768923650209}" destId="{8FDDB299-AC29-4436-95C3-26A283770F05}" srcOrd="0" destOrd="0" presId="urn:microsoft.com/office/officeart/2005/8/layout/vList4"/>
    <dgm:cxn modelId="{BA2A3A93-5487-4040-8152-7FAF4B3E1846}" srcId="{84A35904-E251-4176-B2A5-465DCD0ACF38}" destId="{DBFB1C9F-1383-4F96-95C1-94EAC2B836F6}" srcOrd="2" destOrd="0" parTransId="{27371EAB-C37A-4C33-9D61-1689EF46B6DA}" sibTransId="{B9799667-3772-4259-93E7-7E3039378773}"/>
    <dgm:cxn modelId="{7CA6F56A-0AD9-41C9-8C33-323066911409}" type="presOf" srcId="{9001ECA7-9F44-4E84-A569-0E376A862C72}" destId="{F3D2D6AD-95F4-463E-B608-96224016ABAB}" srcOrd="1" destOrd="0" presId="urn:microsoft.com/office/officeart/2005/8/layout/vList4"/>
    <dgm:cxn modelId="{BFB763D2-394C-40CD-9EE7-0BE3159CB157}" type="presOf" srcId="{013A22C3-EDCC-401C-BA50-068D84DD5B51}" destId="{C39FAACF-C6C8-487F-9648-33AFDE85145C}" srcOrd="1" destOrd="0" presId="urn:microsoft.com/office/officeart/2005/8/layout/vList4"/>
    <dgm:cxn modelId="{18081578-5D1A-4704-958E-7DD35B9EE110}" type="presOf" srcId="{2AB6F69A-3D11-4AD2-8DF9-44C7A7C5B078}" destId="{B5B1BC8B-C71E-4FDF-B1D6-97EECA764363}" srcOrd="0" destOrd="0" presId="urn:microsoft.com/office/officeart/2005/8/layout/vList4"/>
    <dgm:cxn modelId="{5E4E2915-046B-4940-92A1-55DF2425CAB0}" srcId="{84A35904-E251-4176-B2A5-465DCD0ACF38}" destId="{21CF37FE-27B1-4F8F-AD10-6851A3867464}" srcOrd="6" destOrd="0" parTransId="{6A441400-13A4-4D8E-85B0-96ABF124E0E4}" sibTransId="{090C48F1-A942-4B06-BE5B-A7146DDECB95}"/>
    <dgm:cxn modelId="{B1976101-604C-4723-82D1-257869C54E0A}" srcId="{84A35904-E251-4176-B2A5-465DCD0ACF38}" destId="{9001ECA7-9F44-4E84-A569-0E376A862C72}" srcOrd="0" destOrd="0" parTransId="{92728882-144D-4C2F-922A-A7952BD20414}" sibTransId="{E546AB0A-E681-4DEE-A8B0-188E7CA11371}"/>
    <dgm:cxn modelId="{D97839BE-8337-4A40-AFE4-AFC8EC164325}" type="presParOf" srcId="{16E3D35F-5225-47FC-804F-78F9B64AE9CF}" destId="{9AD97ECB-D038-4C9A-A4AB-6691A21B2B8E}" srcOrd="0" destOrd="0" presId="urn:microsoft.com/office/officeart/2005/8/layout/vList4"/>
    <dgm:cxn modelId="{7937EFE8-27E8-4574-97E4-0740DDDDABE3}" type="presParOf" srcId="{9AD97ECB-D038-4C9A-A4AB-6691A21B2B8E}" destId="{1FF88C94-54B1-4746-9AFB-5EA33D26E91F}" srcOrd="0" destOrd="0" presId="urn:microsoft.com/office/officeart/2005/8/layout/vList4"/>
    <dgm:cxn modelId="{6A028B60-9ECC-482F-8AB8-7CD34C812C47}" type="presParOf" srcId="{9AD97ECB-D038-4C9A-A4AB-6691A21B2B8E}" destId="{CA7D0D9C-8719-4C49-9B1D-667A3935CFA5}" srcOrd="1" destOrd="0" presId="urn:microsoft.com/office/officeart/2005/8/layout/vList4"/>
    <dgm:cxn modelId="{D8E582AB-38C1-42F2-A59C-0FC1CBD028DB}" type="presParOf" srcId="{9AD97ECB-D038-4C9A-A4AB-6691A21B2B8E}" destId="{F3D2D6AD-95F4-463E-B608-96224016ABAB}" srcOrd="2" destOrd="0" presId="urn:microsoft.com/office/officeart/2005/8/layout/vList4"/>
    <dgm:cxn modelId="{F2649F1F-B83C-4FC1-9399-79A26F0FD71A}" type="presParOf" srcId="{16E3D35F-5225-47FC-804F-78F9B64AE9CF}" destId="{552A2DD3-A056-4EFC-9449-B816E14EDA24}" srcOrd="1" destOrd="0" presId="urn:microsoft.com/office/officeart/2005/8/layout/vList4"/>
    <dgm:cxn modelId="{6A428498-432E-4007-96AA-30EB52A36DEE}" type="presParOf" srcId="{16E3D35F-5225-47FC-804F-78F9B64AE9CF}" destId="{7C375224-7CEF-4452-B395-28BB54797457}" srcOrd="2" destOrd="0" presId="urn:microsoft.com/office/officeart/2005/8/layout/vList4"/>
    <dgm:cxn modelId="{99E5D4B9-4C65-49E5-95C8-747BD2D614C6}" type="presParOf" srcId="{7C375224-7CEF-4452-B395-28BB54797457}" destId="{5617F965-E3D1-4F49-8F61-D9E314B96AA6}" srcOrd="0" destOrd="0" presId="urn:microsoft.com/office/officeart/2005/8/layout/vList4"/>
    <dgm:cxn modelId="{4B51B364-F8F9-4FDF-A63F-C5C80745E2B6}" type="presParOf" srcId="{7C375224-7CEF-4452-B395-28BB54797457}" destId="{9747B6CA-3DE2-4D9E-8F45-275A750DC6F3}" srcOrd="1" destOrd="0" presId="urn:microsoft.com/office/officeart/2005/8/layout/vList4"/>
    <dgm:cxn modelId="{E44C2090-C230-487D-B280-29C82FFEFF1F}" type="presParOf" srcId="{7C375224-7CEF-4452-B395-28BB54797457}" destId="{A9A5E81D-F17D-43BB-A103-EFDFD7D9FB77}" srcOrd="2" destOrd="0" presId="urn:microsoft.com/office/officeart/2005/8/layout/vList4"/>
    <dgm:cxn modelId="{181682C2-A3DB-4175-BD56-D3900C3141D6}" type="presParOf" srcId="{16E3D35F-5225-47FC-804F-78F9B64AE9CF}" destId="{121E3C9F-F2C2-4E5D-A76F-F89F0ACF9E9D}" srcOrd="3" destOrd="0" presId="urn:microsoft.com/office/officeart/2005/8/layout/vList4"/>
    <dgm:cxn modelId="{B2777D2C-0169-48D3-87AB-99CDBF05B93B}" type="presParOf" srcId="{16E3D35F-5225-47FC-804F-78F9B64AE9CF}" destId="{31F86D54-5CA6-4BC6-ADF7-1A720C451FF3}" srcOrd="4" destOrd="0" presId="urn:microsoft.com/office/officeart/2005/8/layout/vList4"/>
    <dgm:cxn modelId="{164E1CAD-49E6-4F76-8946-C7AC3F0C9185}" type="presParOf" srcId="{31F86D54-5CA6-4BC6-ADF7-1A720C451FF3}" destId="{F4060C4A-5DBD-480A-A48D-D29F5439CEB0}" srcOrd="0" destOrd="0" presId="urn:microsoft.com/office/officeart/2005/8/layout/vList4"/>
    <dgm:cxn modelId="{21C7E2DA-2806-40C0-B2A0-CE5F43E5BFDA}" type="presParOf" srcId="{31F86D54-5CA6-4BC6-ADF7-1A720C451FF3}" destId="{E17FC72B-60B7-48FF-A661-46054298D8EF}" srcOrd="1" destOrd="0" presId="urn:microsoft.com/office/officeart/2005/8/layout/vList4"/>
    <dgm:cxn modelId="{E22AE62C-53D0-41D0-A974-C62A2128CB8F}" type="presParOf" srcId="{31F86D54-5CA6-4BC6-ADF7-1A720C451FF3}" destId="{5AEA53A7-D30F-4979-A391-BEEBEF004988}" srcOrd="2" destOrd="0" presId="urn:microsoft.com/office/officeart/2005/8/layout/vList4"/>
    <dgm:cxn modelId="{099E5637-1DE8-45A1-900E-58A412CF385F}" type="presParOf" srcId="{16E3D35F-5225-47FC-804F-78F9B64AE9CF}" destId="{E56CA708-BB4E-49B8-B6CE-B6E624A4C918}" srcOrd="5" destOrd="0" presId="urn:microsoft.com/office/officeart/2005/8/layout/vList4"/>
    <dgm:cxn modelId="{BC9EFDD5-C1E5-48F8-8039-C7226906412E}" type="presParOf" srcId="{16E3D35F-5225-47FC-804F-78F9B64AE9CF}" destId="{F500CEF8-3DFF-43ED-95CC-A24080795F34}" srcOrd="6" destOrd="0" presId="urn:microsoft.com/office/officeart/2005/8/layout/vList4"/>
    <dgm:cxn modelId="{E4AE1E55-4B86-473E-A234-01F1F67F32DD}" type="presParOf" srcId="{F500CEF8-3DFF-43ED-95CC-A24080795F34}" destId="{3BEE909C-07D6-48B5-AB24-62B9BDEE3349}" srcOrd="0" destOrd="0" presId="urn:microsoft.com/office/officeart/2005/8/layout/vList4"/>
    <dgm:cxn modelId="{B033F628-8DE8-4C7E-BCC1-EB0897D56023}" type="presParOf" srcId="{F500CEF8-3DFF-43ED-95CC-A24080795F34}" destId="{8FA6FD81-B14F-4507-9EC1-9D686E933EA9}" srcOrd="1" destOrd="0" presId="urn:microsoft.com/office/officeart/2005/8/layout/vList4"/>
    <dgm:cxn modelId="{17DFC86E-412D-4ADA-955F-BF8DF70D34D8}" type="presParOf" srcId="{F500CEF8-3DFF-43ED-95CC-A24080795F34}" destId="{798D39B3-6A07-462E-BD78-EE52BCFA5EB4}" srcOrd="2" destOrd="0" presId="urn:microsoft.com/office/officeart/2005/8/layout/vList4"/>
    <dgm:cxn modelId="{CA2B48B8-CEC5-4E93-858E-21694C75ACDB}" type="presParOf" srcId="{16E3D35F-5225-47FC-804F-78F9B64AE9CF}" destId="{575B1E8E-4BBF-4758-B108-44B2E5DAF7F3}" srcOrd="7" destOrd="0" presId="urn:microsoft.com/office/officeart/2005/8/layout/vList4"/>
    <dgm:cxn modelId="{84228E60-04B4-4CAD-8AFC-5346F1BE04BA}" type="presParOf" srcId="{16E3D35F-5225-47FC-804F-78F9B64AE9CF}" destId="{CBF78E04-B8BF-4D5C-AFBC-42BCE7706640}" srcOrd="8" destOrd="0" presId="urn:microsoft.com/office/officeart/2005/8/layout/vList4"/>
    <dgm:cxn modelId="{7B1D54E6-A812-4B95-A9BC-12412FA0FB86}" type="presParOf" srcId="{CBF78E04-B8BF-4D5C-AFBC-42BCE7706640}" destId="{B5B1BC8B-C71E-4FDF-B1D6-97EECA764363}" srcOrd="0" destOrd="0" presId="urn:microsoft.com/office/officeart/2005/8/layout/vList4"/>
    <dgm:cxn modelId="{A64B8545-8AA6-4259-8CDE-F538F279747A}" type="presParOf" srcId="{CBF78E04-B8BF-4D5C-AFBC-42BCE7706640}" destId="{632C8C60-367B-4B39-B7EC-D33E393E21C4}" srcOrd="1" destOrd="0" presId="urn:microsoft.com/office/officeart/2005/8/layout/vList4"/>
    <dgm:cxn modelId="{EE98A04E-F3CE-4DFA-9602-48486896C75A}" type="presParOf" srcId="{CBF78E04-B8BF-4D5C-AFBC-42BCE7706640}" destId="{9C27D802-B69D-443F-BCCE-BFBDAB5CFBE1}" srcOrd="2" destOrd="0" presId="urn:microsoft.com/office/officeart/2005/8/layout/vList4"/>
    <dgm:cxn modelId="{1D450DAC-8258-4A2F-B4CD-69D78D270EC7}" type="presParOf" srcId="{16E3D35F-5225-47FC-804F-78F9B64AE9CF}" destId="{F63E2B5F-16F3-4524-ACAF-ADC38A5EB089}" srcOrd="9" destOrd="0" presId="urn:microsoft.com/office/officeart/2005/8/layout/vList4"/>
    <dgm:cxn modelId="{5918F690-CA7A-4344-9E54-269DFCC6A605}" type="presParOf" srcId="{16E3D35F-5225-47FC-804F-78F9B64AE9CF}" destId="{F215CB93-D3EA-41BC-A50B-F381985D1A6D}" srcOrd="10" destOrd="0" presId="urn:microsoft.com/office/officeart/2005/8/layout/vList4"/>
    <dgm:cxn modelId="{A384A437-9697-4878-9955-6DF67EB2824A}" type="presParOf" srcId="{F215CB93-D3EA-41BC-A50B-F381985D1A6D}" destId="{8FDDB299-AC29-4436-95C3-26A283770F05}" srcOrd="0" destOrd="0" presId="urn:microsoft.com/office/officeart/2005/8/layout/vList4"/>
    <dgm:cxn modelId="{EBF355BD-59AD-4DFF-A379-EE01E0D3FD9B}" type="presParOf" srcId="{F215CB93-D3EA-41BC-A50B-F381985D1A6D}" destId="{2F1DD22C-E5BB-4CEE-A433-DC25713680F6}" srcOrd="1" destOrd="0" presId="urn:microsoft.com/office/officeart/2005/8/layout/vList4"/>
    <dgm:cxn modelId="{6353D262-768F-4A8C-8476-A923B4ABB21B}" type="presParOf" srcId="{F215CB93-D3EA-41BC-A50B-F381985D1A6D}" destId="{1304779E-0754-4CA3-B9FF-BA8954298BEF}" srcOrd="2" destOrd="0" presId="urn:microsoft.com/office/officeart/2005/8/layout/vList4"/>
    <dgm:cxn modelId="{9A158108-E658-4571-8A1C-6C7DF982894B}" type="presParOf" srcId="{16E3D35F-5225-47FC-804F-78F9B64AE9CF}" destId="{8D48DBF2-A172-4CD7-BD01-B0A0BD7E8F27}" srcOrd="11" destOrd="0" presId="urn:microsoft.com/office/officeart/2005/8/layout/vList4"/>
    <dgm:cxn modelId="{8D38D96F-248B-4485-A29E-23A1FF75B59B}" type="presParOf" srcId="{16E3D35F-5225-47FC-804F-78F9B64AE9CF}" destId="{8FFE7C42-D15A-4328-BC71-1915E600BD31}" srcOrd="12" destOrd="0" presId="urn:microsoft.com/office/officeart/2005/8/layout/vList4"/>
    <dgm:cxn modelId="{6F4CF90E-ACE3-4AED-A81C-1B129D7E3970}" type="presParOf" srcId="{8FFE7C42-D15A-4328-BC71-1915E600BD31}" destId="{F66FBF12-A673-4EE3-BFED-03B0846B382F}" srcOrd="0" destOrd="0" presId="urn:microsoft.com/office/officeart/2005/8/layout/vList4"/>
    <dgm:cxn modelId="{D3DA4AAD-FBA9-4BA4-9C87-83E101F0DA50}" type="presParOf" srcId="{8FFE7C42-D15A-4328-BC71-1915E600BD31}" destId="{86494C5B-0F11-4237-B7E7-95DFC383E841}" srcOrd="1" destOrd="0" presId="urn:microsoft.com/office/officeart/2005/8/layout/vList4"/>
    <dgm:cxn modelId="{C48531B4-8858-4E8D-8B0C-F0B42CC8369D}" type="presParOf" srcId="{8FFE7C42-D15A-4328-BC71-1915E600BD31}" destId="{C420A897-4E12-42F3-9B0C-4E21B5852BA0}" srcOrd="2" destOrd="0" presId="urn:microsoft.com/office/officeart/2005/8/layout/vList4"/>
    <dgm:cxn modelId="{1012E7AC-8E5E-48E0-A1CC-A931222E7909}" type="presParOf" srcId="{16E3D35F-5225-47FC-804F-78F9B64AE9CF}" destId="{2CAF3A67-5F6D-43D6-BC26-446F620A75CA}" srcOrd="13" destOrd="0" presId="urn:microsoft.com/office/officeart/2005/8/layout/vList4"/>
    <dgm:cxn modelId="{87B6E1EF-2D8C-4C6B-B5F7-1663A9794432}" type="presParOf" srcId="{16E3D35F-5225-47FC-804F-78F9B64AE9CF}" destId="{5294C3FD-4AB3-4351-AA97-AC1F16A525C2}" srcOrd="14" destOrd="0" presId="urn:microsoft.com/office/officeart/2005/8/layout/vList4"/>
    <dgm:cxn modelId="{9C58C71C-20D7-4FD4-B4E1-FAE0C613D956}" type="presParOf" srcId="{5294C3FD-4AB3-4351-AA97-AC1F16A525C2}" destId="{09A73BBF-ABD4-406A-B0F6-AEA8BA56B8AA}" srcOrd="0" destOrd="0" presId="urn:microsoft.com/office/officeart/2005/8/layout/vList4"/>
    <dgm:cxn modelId="{E247D47C-A28E-455B-B7AF-9C15B72EF910}" type="presParOf" srcId="{5294C3FD-4AB3-4351-AA97-AC1F16A525C2}" destId="{C5D4995A-1923-4228-87DA-FF7EA47C266F}" srcOrd="1" destOrd="0" presId="urn:microsoft.com/office/officeart/2005/8/layout/vList4"/>
    <dgm:cxn modelId="{098AA2BE-1728-480D-8272-2B2AC9735B21}" type="presParOf" srcId="{5294C3FD-4AB3-4351-AA97-AC1F16A525C2}" destId="{C39FAACF-C6C8-487F-9648-33AFDE85145C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0.xml><?xml version="1.0" encoding="utf-8"?>
<dgm:dataModel xmlns:dgm="http://schemas.openxmlformats.org/drawingml/2006/diagram" xmlns:a="http://schemas.openxmlformats.org/drawingml/2006/main">
  <dgm:ptLst>
    <dgm:pt modelId="{62AD3E0E-4C84-4A59-9BFA-915BB2A8620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C966B5A4-4F26-46A2-A47A-1FA50497B1FA}">
      <dgm:prSet/>
      <dgm:spPr/>
      <dgm:t>
        <a:bodyPr/>
        <a:lstStyle/>
        <a:p>
          <a:pPr rtl="0"/>
          <a:r>
            <a:rPr lang="it-IT" b="1" smtClean="0"/>
            <a:t>Conclusione delle operazioni di collaudo:</a:t>
          </a:r>
          <a:endParaRPr lang="it-IT"/>
        </a:p>
      </dgm:t>
    </dgm:pt>
    <dgm:pt modelId="{BC6A0CB0-B2F3-44E7-945B-8BB09FA9CEAB}" type="parTrans" cxnId="{5AA42D01-ECAA-4660-901C-934969D6746F}">
      <dgm:prSet/>
      <dgm:spPr/>
      <dgm:t>
        <a:bodyPr/>
        <a:lstStyle/>
        <a:p>
          <a:endParaRPr lang="it-IT"/>
        </a:p>
      </dgm:t>
    </dgm:pt>
    <dgm:pt modelId="{FF315F66-0C9F-4823-AF0F-0E1F53178D4A}" type="sibTrans" cxnId="{5AA42D01-ECAA-4660-901C-934969D6746F}">
      <dgm:prSet/>
      <dgm:spPr/>
      <dgm:t>
        <a:bodyPr/>
        <a:lstStyle/>
        <a:p>
          <a:endParaRPr lang="it-IT"/>
        </a:p>
      </dgm:t>
    </dgm:pt>
    <dgm:pt modelId="{7120ADEA-95AE-4545-AA9F-05587EA61283}" type="pres">
      <dgm:prSet presAssocID="{62AD3E0E-4C84-4A59-9BFA-915BB2A8620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C9675EDC-E98A-4A22-9BA3-30B7C70A09AB}" type="pres">
      <dgm:prSet presAssocID="{C966B5A4-4F26-46A2-A47A-1FA50497B1F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4E6DF83-F534-4573-A12D-69125FD84F02}" type="presOf" srcId="{62AD3E0E-4C84-4A59-9BFA-915BB2A86201}" destId="{7120ADEA-95AE-4545-AA9F-05587EA61283}" srcOrd="0" destOrd="0" presId="urn:microsoft.com/office/officeart/2005/8/layout/vList2"/>
    <dgm:cxn modelId="{5AA42D01-ECAA-4660-901C-934969D6746F}" srcId="{62AD3E0E-4C84-4A59-9BFA-915BB2A86201}" destId="{C966B5A4-4F26-46A2-A47A-1FA50497B1FA}" srcOrd="0" destOrd="0" parTransId="{BC6A0CB0-B2F3-44E7-945B-8BB09FA9CEAB}" sibTransId="{FF315F66-0C9F-4823-AF0F-0E1F53178D4A}"/>
    <dgm:cxn modelId="{5FB3874C-D2C4-4BCF-9491-62365A1958A3}" type="presOf" srcId="{C966B5A4-4F26-46A2-A47A-1FA50497B1FA}" destId="{C9675EDC-E98A-4A22-9BA3-30B7C70A09AB}" srcOrd="0" destOrd="0" presId="urn:microsoft.com/office/officeart/2005/8/layout/vList2"/>
    <dgm:cxn modelId="{55E9C26F-AE2F-4B0C-A243-A1A5781BFC4E}" type="presParOf" srcId="{7120ADEA-95AE-4545-AA9F-05587EA61283}" destId="{C9675EDC-E98A-4A22-9BA3-30B7C70A09A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1.xml><?xml version="1.0" encoding="utf-8"?>
<dgm:dataModel xmlns:dgm="http://schemas.openxmlformats.org/drawingml/2006/diagram" xmlns:a="http://schemas.openxmlformats.org/drawingml/2006/main">
  <dgm:ptLst>
    <dgm:pt modelId="{691F8F7D-6A60-4AA4-8923-D3F91BADAAC1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A59B3E7B-1503-4530-889A-E5BCFE0332F1}">
      <dgm:prSet/>
      <dgm:spPr/>
      <dgm:t>
        <a:bodyPr/>
        <a:lstStyle/>
        <a:p>
          <a:pPr rtl="0"/>
          <a:r>
            <a:rPr lang="it-IT" b="1" smtClean="0"/>
            <a:t>Verifica della buona esecuzione:</a:t>
          </a:r>
          <a:endParaRPr lang="it-IT"/>
        </a:p>
      </dgm:t>
    </dgm:pt>
    <dgm:pt modelId="{1895A414-FDF0-48A0-9A3E-F512D02891FC}" type="parTrans" cxnId="{91A3A067-2E6A-4EBF-88EA-F45EC4512AD0}">
      <dgm:prSet/>
      <dgm:spPr/>
      <dgm:t>
        <a:bodyPr/>
        <a:lstStyle/>
        <a:p>
          <a:endParaRPr lang="it-IT"/>
        </a:p>
      </dgm:t>
    </dgm:pt>
    <dgm:pt modelId="{BA950EC1-2D5C-4A4F-811F-3F9ABC0A968D}" type="sibTrans" cxnId="{91A3A067-2E6A-4EBF-88EA-F45EC4512AD0}">
      <dgm:prSet/>
      <dgm:spPr/>
      <dgm:t>
        <a:bodyPr/>
        <a:lstStyle/>
        <a:p>
          <a:endParaRPr lang="it-IT"/>
        </a:p>
      </dgm:t>
    </dgm:pt>
    <dgm:pt modelId="{5E71F6E7-D29E-4B39-8375-48BC29A6A013}">
      <dgm:prSet/>
      <dgm:spPr/>
      <dgm:t>
        <a:bodyPr/>
        <a:lstStyle/>
        <a:p>
          <a:pPr rtl="0"/>
          <a:r>
            <a:rPr lang="it-IT" smtClean="0"/>
            <a:t>Il collaudatore effettua accertamenti, saggi e riscontri necessari per verificare l’esecuzione del lavoro.</a:t>
          </a:r>
          <a:endParaRPr lang="it-IT"/>
        </a:p>
      </dgm:t>
    </dgm:pt>
    <dgm:pt modelId="{A59263BF-A611-431B-8678-C81283CF9FE5}" type="parTrans" cxnId="{722B34A5-E13A-4ED7-B985-530466A0528B}">
      <dgm:prSet/>
      <dgm:spPr/>
      <dgm:t>
        <a:bodyPr/>
        <a:lstStyle/>
        <a:p>
          <a:endParaRPr lang="it-IT"/>
        </a:p>
      </dgm:t>
    </dgm:pt>
    <dgm:pt modelId="{988ADE5A-D4D7-451E-A769-994B51EE1281}" type="sibTrans" cxnId="{722B34A5-E13A-4ED7-B985-530466A0528B}">
      <dgm:prSet/>
      <dgm:spPr/>
      <dgm:t>
        <a:bodyPr/>
        <a:lstStyle/>
        <a:p>
          <a:endParaRPr lang="it-IT"/>
        </a:p>
      </dgm:t>
    </dgm:pt>
    <dgm:pt modelId="{D2125E99-9DEF-4494-BA0E-1342A138A7DD}">
      <dgm:prSet/>
      <dgm:spPr/>
      <dgm:t>
        <a:bodyPr/>
        <a:lstStyle/>
        <a:p>
          <a:pPr rtl="0"/>
          <a:r>
            <a:rPr lang="it-IT" smtClean="0"/>
            <a:t>Controlla il tempestivo ottenimento da parte dell’esecutore di concessioni, permessi e autorizzazioni, comprese procedure espropriative.</a:t>
          </a:r>
          <a:endParaRPr lang="it-IT"/>
        </a:p>
      </dgm:t>
    </dgm:pt>
    <dgm:pt modelId="{CC3CC83F-5123-4642-9C0A-C630BABF2B65}" type="parTrans" cxnId="{5D6BC6CC-76E4-4756-BB08-AE27ABA496A5}">
      <dgm:prSet/>
      <dgm:spPr/>
      <dgm:t>
        <a:bodyPr/>
        <a:lstStyle/>
        <a:p>
          <a:endParaRPr lang="it-IT"/>
        </a:p>
      </dgm:t>
    </dgm:pt>
    <dgm:pt modelId="{6C4E2BCE-01F2-4339-B38E-6F0A0FDAAB61}" type="sibTrans" cxnId="{5D6BC6CC-76E4-4756-BB08-AE27ABA496A5}">
      <dgm:prSet/>
      <dgm:spPr/>
      <dgm:t>
        <a:bodyPr/>
        <a:lstStyle/>
        <a:p>
          <a:endParaRPr lang="it-IT"/>
        </a:p>
      </dgm:t>
    </dgm:pt>
    <dgm:pt modelId="{4AEECBA3-D66A-4AE8-85F1-7D96B00694C7}">
      <dgm:prSet/>
      <dgm:spPr/>
      <dgm:t>
        <a:bodyPr/>
        <a:lstStyle/>
        <a:p>
          <a:pPr rtl="0"/>
          <a:r>
            <a:rPr lang="it-IT" smtClean="0"/>
            <a:t>Evidenzia eventuali oneri per la stazione appaltante dovuti ai ritardi dell’esecutore.</a:t>
          </a:r>
          <a:endParaRPr lang="it-IT"/>
        </a:p>
      </dgm:t>
    </dgm:pt>
    <dgm:pt modelId="{55B088FD-8AF6-4F54-91AA-F19307C68746}" type="parTrans" cxnId="{AEA73AB6-BC91-47B8-954D-A6EA77BE1C6E}">
      <dgm:prSet/>
      <dgm:spPr/>
      <dgm:t>
        <a:bodyPr/>
        <a:lstStyle/>
        <a:p>
          <a:endParaRPr lang="it-IT"/>
        </a:p>
      </dgm:t>
    </dgm:pt>
    <dgm:pt modelId="{5455255F-DBD5-4D54-A5E4-71AFEA59A5D6}" type="sibTrans" cxnId="{AEA73AB6-BC91-47B8-954D-A6EA77BE1C6E}">
      <dgm:prSet/>
      <dgm:spPr/>
      <dgm:t>
        <a:bodyPr/>
        <a:lstStyle/>
        <a:p>
          <a:endParaRPr lang="it-IT"/>
        </a:p>
      </dgm:t>
    </dgm:pt>
    <dgm:pt modelId="{09F13B66-50DD-49D9-857C-087EDA4E3C58}" type="pres">
      <dgm:prSet presAssocID="{691F8F7D-6A60-4AA4-8923-D3F91BADAAC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A3B50AC1-C63E-4C2B-98D8-D8B044937BCC}" type="pres">
      <dgm:prSet presAssocID="{A59B3E7B-1503-4530-889A-E5BCFE0332F1}" presName="parentLin" presStyleCnt="0"/>
      <dgm:spPr/>
    </dgm:pt>
    <dgm:pt modelId="{96278050-7D89-4385-9960-11A04B8494AD}" type="pres">
      <dgm:prSet presAssocID="{A59B3E7B-1503-4530-889A-E5BCFE0332F1}" presName="parentLeftMargin" presStyleLbl="node1" presStyleIdx="0" presStyleCnt="1"/>
      <dgm:spPr/>
      <dgm:t>
        <a:bodyPr/>
        <a:lstStyle/>
        <a:p>
          <a:endParaRPr lang="it-IT"/>
        </a:p>
      </dgm:t>
    </dgm:pt>
    <dgm:pt modelId="{980D04B3-CA26-4C55-B91F-F9A9CF88B5C0}" type="pres">
      <dgm:prSet presAssocID="{A59B3E7B-1503-4530-889A-E5BCFE0332F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28FE14B-B38B-4CD8-A542-B895950BF796}" type="pres">
      <dgm:prSet presAssocID="{A59B3E7B-1503-4530-889A-E5BCFE0332F1}" presName="negativeSpace" presStyleCnt="0"/>
      <dgm:spPr/>
    </dgm:pt>
    <dgm:pt modelId="{81FB8C40-154A-4E54-AAB5-A0B71864D262}" type="pres">
      <dgm:prSet presAssocID="{A59B3E7B-1503-4530-889A-E5BCFE0332F1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7277EC49-297B-4664-B498-6D438F4F9045}" type="presOf" srcId="{691F8F7D-6A60-4AA4-8923-D3F91BADAAC1}" destId="{09F13B66-50DD-49D9-857C-087EDA4E3C58}" srcOrd="0" destOrd="0" presId="urn:microsoft.com/office/officeart/2005/8/layout/list1"/>
    <dgm:cxn modelId="{0964B8BD-5ADD-4E3C-8C3A-45B948ADA38C}" type="presOf" srcId="{A59B3E7B-1503-4530-889A-E5BCFE0332F1}" destId="{980D04B3-CA26-4C55-B91F-F9A9CF88B5C0}" srcOrd="1" destOrd="0" presId="urn:microsoft.com/office/officeart/2005/8/layout/list1"/>
    <dgm:cxn modelId="{0316D75F-A90A-4140-93A7-E30977015466}" type="presOf" srcId="{5E71F6E7-D29E-4B39-8375-48BC29A6A013}" destId="{81FB8C40-154A-4E54-AAB5-A0B71864D262}" srcOrd="0" destOrd="0" presId="urn:microsoft.com/office/officeart/2005/8/layout/list1"/>
    <dgm:cxn modelId="{AEA73AB6-BC91-47B8-954D-A6EA77BE1C6E}" srcId="{A59B3E7B-1503-4530-889A-E5BCFE0332F1}" destId="{4AEECBA3-D66A-4AE8-85F1-7D96B00694C7}" srcOrd="2" destOrd="0" parTransId="{55B088FD-8AF6-4F54-91AA-F19307C68746}" sibTransId="{5455255F-DBD5-4D54-A5E4-71AFEA59A5D6}"/>
    <dgm:cxn modelId="{97433753-7B79-4514-9E6D-A185A048B300}" type="presOf" srcId="{A59B3E7B-1503-4530-889A-E5BCFE0332F1}" destId="{96278050-7D89-4385-9960-11A04B8494AD}" srcOrd="0" destOrd="0" presId="urn:microsoft.com/office/officeart/2005/8/layout/list1"/>
    <dgm:cxn modelId="{5D6BC6CC-76E4-4756-BB08-AE27ABA496A5}" srcId="{A59B3E7B-1503-4530-889A-E5BCFE0332F1}" destId="{D2125E99-9DEF-4494-BA0E-1342A138A7DD}" srcOrd="1" destOrd="0" parTransId="{CC3CC83F-5123-4642-9C0A-C630BABF2B65}" sibTransId="{6C4E2BCE-01F2-4339-B38E-6F0A0FDAAB61}"/>
    <dgm:cxn modelId="{BF65B27B-C4C5-44ED-9FD4-2FB6D11C9EEE}" type="presOf" srcId="{4AEECBA3-D66A-4AE8-85F1-7D96B00694C7}" destId="{81FB8C40-154A-4E54-AAB5-A0B71864D262}" srcOrd="0" destOrd="2" presId="urn:microsoft.com/office/officeart/2005/8/layout/list1"/>
    <dgm:cxn modelId="{722B34A5-E13A-4ED7-B985-530466A0528B}" srcId="{A59B3E7B-1503-4530-889A-E5BCFE0332F1}" destId="{5E71F6E7-D29E-4B39-8375-48BC29A6A013}" srcOrd="0" destOrd="0" parTransId="{A59263BF-A611-431B-8678-C81283CF9FE5}" sibTransId="{988ADE5A-D4D7-451E-A769-994B51EE1281}"/>
    <dgm:cxn modelId="{91A3A067-2E6A-4EBF-88EA-F45EC4512AD0}" srcId="{691F8F7D-6A60-4AA4-8923-D3F91BADAAC1}" destId="{A59B3E7B-1503-4530-889A-E5BCFE0332F1}" srcOrd="0" destOrd="0" parTransId="{1895A414-FDF0-48A0-9A3E-F512D02891FC}" sibTransId="{BA950EC1-2D5C-4A4F-811F-3F9ABC0A968D}"/>
    <dgm:cxn modelId="{7417C484-FB37-46BB-B25B-0D8058681509}" type="presOf" srcId="{D2125E99-9DEF-4494-BA0E-1342A138A7DD}" destId="{81FB8C40-154A-4E54-AAB5-A0B71864D262}" srcOrd="0" destOrd="1" presId="urn:microsoft.com/office/officeart/2005/8/layout/list1"/>
    <dgm:cxn modelId="{986DEA0A-13EB-4ACA-B8E4-1BFED67047A4}" type="presParOf" srcId="{09F13B66-50DD-49D9-857C-087EDA4E3C58}" destId="{A3B50AC1-C63E-4C2B-98D8-D8B044937BCC}" srcOrd="0" destOrd="0" presId="urn:microsoft.com/office/officeart/2005/8/layout/list1"/>
    <dgm:cxn modelId="{36B53FB5-1368-4D8B-9928-753D074DFC4E}" type="presParOf" srcId="{A3B50AC1-C63E-4C2B-98D8-D8B044937BCC}" destId="{96278050-7D89-4385-9960-11A04B8494AD}" srcOrd="0" destOrd="0" presId="urn:microsoft.com/office/officeart/2005/8/layout/list1"/>
    <dgm:cxn modelId="{279C4619-07D0-4235-86CC-DBBADA1FE000}" type="presParOf" srcId="{A3B50AC1-C63E-4C2B-98D8-D8B044937BCC}" destId="{980D04B3-CA26-4C55-B91F-F9A9CF88B5C0}" srcOrd="1" destOrd="0" presId="urn:microsoft.com/office/officeart/2005/8/layout/list1"/>
    <dgm:cxn modelId="{737885D1-FEA4-4199-A7D2-48E293B494DA}" type="presParOf" srcId="{09F13B66-50DD-49D9-857C-087EDA4E3C58}" destId="{828FE14B-B38B-4CD8-A542-B895950BF796}" srcOrd="1" destOrd="0" presId="urn:microsoft.com/office/officeart/2005/8/layout/list1"/>
    <dgm:cxn modelId="{6AC0EDD1-EFDB-4448-8159-B011DE1C2B15}" type="presParOf" srcId="{09F13B66-50DD-49D9-857C-087EDA4E3C58}" destId="{81FB8C40-154A-4E54-AAB5-A0B71864D26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82.xml><?xml version="1.0" encoding="utf-8"?>
<dgm:dataModel xmlns:dgm="http://schemas.openxmlformats.org/drawingml/2006/diagram" xmlns:a="http://schemas.openxmlformats.org/drawingml/2006/main">
  <dgm:ptLst>
    <dgm:pt modelId="{AF0E94D0-1B6B-4295-A23F-89C6734693E4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E27162F1-D2A6-4868-A7CB-8FD8F91A2C3E}">
      <dgm:prSet/>
      <dgm:spPr/>
      <dgm:t>
        <a:bodyPr/>
        <a:lstStyle/>
        <a:p>
          <a:pPr rtl="0"/>
          <a:r>
            <a:rPr lang="it-IT" b="1" smtClean="0"/>
            <a:t>Estensione delle verifiche di collaudo:</a:t>
          </a:r>
          <a:endParaRPr lang="it-IT"/>
        </a:p>
      </dgm:t>
    </dgm:pt>
    <dgm:pt modelId="{FD31CA7C-C43D-4DF6-923F-A7E998945252}" type="parTrans" cxnId="{AA9424C6-F03F-45EB-9F68-051D4E1281F9}">
      <dgm:prSet/>
      <dgm:spPr/>
      <dgm:t>
        <a:bodyPr/>
        <a:lstStyle/>
        <a:p>
          <a:endParaRPr lang="it-IT"/>
        </a:p>
      </dgm:t>
    </dgm:pt>
    <dgm:pt modelId="{CB2121B8-6384-492C-A5FE-10F83CEB7E08}" type="sibTrans" cxnId="{AA9424C6-F03F-45EB-9F68-051D4E1281F9}">
      <dgm:prSet/>
      <dgm:spPr/>
      <dgm:t>
        <a:bodyPr/>
        <a:lstStyle/>
        <a:p>
          <a:endParaRPr lang="it-IT"/>
        </a:p>
      </dgm:t>
    </dgm:pt>
    <dgm:pt modelId="{A5B6DF21-40A4-466D-9BA5-2B34D47E71DC}" type="pres">
      <dgm:prSet presAssocID="{AF0E94D0-1B6B-4295-A23F-89C6734693E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62543867-7978-4407-8D41-57764B4A0D16}" type="pres">
      <dgm:prSet presAssocID="{E27162F1-D2A6-4868-A7CB-8FD8F91A2C3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927256DC-7E17-46AA-B2F5-F6E57FF8094A}" type="presOf" srcId="{E27162F1-D2A6-4868-A7CB-8FD8F91A2C3E}" destId="{62543867-7978-4407-8D41-57764B4A0D16}" srcOrd="0" destOrd="0" presId="urn:microsoft.com/office/officeart/2005/8/layout/vList2"/>
    <dgm:cxn modelId="{D1CCA71A-E8C7-48AD-969D-41441C023D52}" type="presOf" srcId="{AF0E94D0-1B6B-4295-A23F-89C6734693E4}" destId="{A5B6DF21-40A4-466D-9BA5-2B34D47E71DC}" srcOrd="0" destOrd="0" presId="urn:microsoft.com/office/officeart/2005/8/layout/vList2"/>
    <dgm:cxn modelId="{AA9424C6-F03F-45EB-9F68-051D4E1281F9}" srcId="{AF0E94D0-1B6B-4295-A23F-89C6734693E4}" destId="{E27162F1-D2A6-4868-A7CB-8FD8F91A2C3E}" srcOrd="0" destOrd="0" parTransId="{FD31CA7C-C43D-4DF6-923F-A7E998945252}" sibTransId="{CB2121B8-6384-492C-A5FE-10F83CEB7E08}"/>
    <dgm:cxn modelId="{2ED10A32-55FF-4A55-874E-03F4A708E306}" type="presParOf" srcId="{A5B6DF21-40A4-466D-9BA5-2B34D47E71DC}" destId="{62543867-7978-4407-8D41-57764B4A0D1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83.xml><?xml version="1.0" encoding="utf-8"?>
<dgm:dataModel xmlns:dgm="http://schemas.openxmlformats.org/drawingml/2006/diagram" xmlns:a="http://schemas.openxmlformats.org/drawingml/2006/main">
  <dgm:ptLst>
    <dgm:pt modelId="{2EC35D7B-42D0-495A-9498-7BAF54D2539B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07EA464-19D7-4396-B000-D97BB6EEF7F2}">
      <dgm:prSet phldrT="[Testo]" phldr="1"/>
      <dgm:spPr>
        <a:solidFill>
          <a:schemeClr val="accent2"/>
        </a:solidFill>
        <a:ln>
          <a:solidFill>
            <a:schemeClr val="accent1"/>
          </a:solidFill>
        </a:ln>
      </dgm:spPr>
      <dgm:t>
        <a:bodyPr/>
        <a:lstStyle/>
        <a:p>
          <a:endParaRPr lang="it-IT" dirty="0"/>
        </a:p>
      </dgm:t>
    </dgm:pt>
    <dgm:pt modelId="{78462E37-CF01-4DD6-8377-A03B62DF1D4E}" type="parTrans" cxnId="{52F6A1B9-82FE-4370-819C-2D1EEA77BA88}">
      <dgm:prSet/>
      <dgm:spPr/>
      <dgm:t>
        <a:bodyPr/>
        <a:lstStyle/>
        <a:p>
          <a:endParaRPr lang="it-IT"/>
        </a:p>
      </dgm:t>
    </dgm:pt>
    <dgm:pt modelId="{BB44B1EE-7859-46ED-B684-48D10ECE8C0D}" type="sibTrans" cxnId="{52F6A1B9-82FE-4370-819C-2D1EEA77BA88}">
      <dgm:prSet/>
      <dgm:spPr/>
      <dgm:t>
        <a:bodyPr/>
        <a:lstStyle/>
        <a:p>
          <a:endParaRPr lang="it-IT"/>
        </a:p>
      </dgm:t>
    </dgm:pt>
    <dgm:pt modelId="{71DFB2F4-0766-45EB-8F46-AB9BE9CA4546}">
      <dgm:prSet phldrT="[Testo]" phldr="1"/>
      <dgm:spPr>
        <a:solidFill>
          <a:schemeClr val="accent2"/>
        </a:solidFill>
      </dgm:spPr>
      <dgm:t>
        <a:bodyPr/>
        <a:lstStyle/>
        <a:p>
          <a:endParaRPr lang="it-IT" dirty="0"/>
        </a:p>
      </dgm:t>
    </dgm:pt>
    <dgm:pt modelId="{9734291F-3990-45A9-8145-3F96AB9E3789}" type="parTrans" cxnId="{225F12EC-4188-41B1-ADE3-1264E93A0FB0}">
      <dgm:prSet/>
      <dgm:spPr/>
      <dgm:t>
        <a:bodyPr/>
        <a:lstStyle/>
        <a:p>
          <a:endParaRPr lang="it-IT"/>
        </a:p>
      </dgm:t>
    </dgm:pt>
    <dgm:pt modelId="{6BDD0F45-0ACF-4782-8C20-831BC569DFA1}" type="sibTrans" cxnId="{225F12EC-4188-41B1-ADE3-1264E93A0FB0}">
      <dgm:prSet/>
      <dgm:spPr/>
      <dgm:t>
        <a:bodyPr/>
        <a:lstStyle/>
        <a:p>
          <a:endParaRPr lang="it-IT"/>
        </a:p>
      </dgm:t>
    </dgm:pt>
    <dgm:pt modelId="{8463EE2F-71B5-49F1-8256-24F66A41D701}" type="pres">
      <dgm:prSet presAssocID="{2EC35D7B-42D0-495A-9498-7BAF54D2539B}" presName="diagram" presStyleCnt="0">
        <dgm:presLayoutVars>
          <dgm:dir/>
        </dgm:presLayoutVars>
      </dgm:prSet>
      <dgm:spPr/>
      <dgm:t>
        <a:bodyPr/>
        <a:lstStyle/>
        <a:p>
          <a:endParaRPr lang="it-IT"/>
        </a:p>
      </dgm:t>
    </dgm:pt>
    <dgm:pt modelId="{6689047C-EFDE-43C5-8AA5-B9F003EE4EA8}" type="pres">
      <dgm:prSet presAssocID="{907EA464-19D7-4396-B000-D97BB6EEF7F2}" presName="composite" presStyleCnt="0"/>
      <dgm:spPr/>
    </dgm:pt>
    <dgm:pt modelId="{D31EBBEE-8E9A-49FB-A8DE-9C09E4DE389C}" type="pres">
      <dgm:prSet presAssocID="{907EA464-19D7-4396-B000-D97BB6EEF7F2}" presName="Image" presStyleLbl="bgShp" presStyleIdx="0" presStyleCnt="2"/>
      <dgm:spPr/>
    </dgm:pt>
    <dgm:pt modelId="{AE6D92E5-8C77-4513-BBC6-34272E64BE51}" type="pres">
      <dgm:prSet presAssocID="{907EA464-19D7-4396-B000-D97BB6EEF7F2}" presName="Parent" presStyleLbl="node0" presStyleIdx="0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8101C5F-3398-4CAF-9518-C6220A15DAF4}" type="pres">
      <dgm:prSet presAssocID="{BB44B1EE-7859-46ED-B684-48D10ECE8C0D}" presName="sibTrans" presStyleCnt="0"/>
      <dgm:spPr/>
    </dgm:pt>
    <dgm:pt modelId="{92C78697-BB3B-4392-8BE8-7FC314F01037}" type="pres">
      <dgm:prSet presAssocID="{71DFB2F4-0766-45EB-8F46-AB9BE9CA4546}" presName="composite" presStyleCnt="0"/>
      <dgm:spPr/>
    </dgm:pt>
    <dgm:pt modelId="{788BF307-B3C3-4EC2-993E-D10B9098F50C}" type="pres">
      <dgm:prSet presAssocID="{71DFB2F4-0766-45EB-8F46-AB9BE9CA4546}" presName="Image" presStyleLbl="bgShp" presStyleIdx="1" presStyleCnt="2"/>
      <dgm:spPr/>
    </dgm:pt>
    <dgm:pt modelId="{AEE689AA-E1C2-4FF8-B87D-2029844D4BDB}" type="pres">
      <dgm:prSet presAssocID="{71DFB2F4-0766-45EB-8F46-AB9BE9CA4546}" presName="Parent" presStyleLbl="node0" presStyleIdx="1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2F6A1B9-82FE-4370-819C-2D1EEA77BA88}" srcId="{2EC35D7B-42D0-495A-9498-7BAF54D2539B}" destId="{907EA464-19D7-4396-B000-D97BB6EEF7F2}" srcOrd="0" destOrd="0" parTransId="{78462E37-CF01-4DD6-8377-A03B62DF1D4E}" sibTransId="{BB44B1EE-7859-46ED-B684-48D10ECE8C0D}"/>
    <dgm:cxn modelId="{225F12EC-4188-41B1-ADE3-1264E93A0FB0}" srcId="{2EC35D7B-42D0-495A-9498-7BAF54D2539B}" destId="{71DFB2F4-0766-45EB-8F46-AB9BE9CA4546}" srcOrd="1" destOrd="0" parTransId="{9734291F-3990-45A9-8145-3F96AB9E3789}" sibTransId="{6BDD0F45-0ACF-4782-8C20-831BC569DFA1}"/>
    <dgm:cxn modelId="{A5FA7F77-3908-41F1-90E7-3B1DDFCFDE5E}" type="presOf" srcId="{907EA464-19D7-4396-B000-D97BB6EEF7F2}" destId="{AE6D92E5-8C77-4513-BBC6-34272E64BE51}" srcOrd="0" destOrd="0" presId="urn:microsoft.com/office/officeart/2008/layout/BendingPictureCaption"/>
    <dgm:cxn modelId="{DA6E91A6-40ED-4970-9A96-FA47242C5C77}" type="presOf" srcId="{2EC35D7B-42D0-495A-9498-7BAF54D2539B}" destId="{8463EE2F-71B5-49F1-8256-24F66A41D701}" srcOrd="0" destOrd="0" presId="urn:microsoft.com/office/officeart/2008/layout/BendingPictureCaption"/>
    <dgm:cxn modelId="{CE2D2A61-FDDB-4FE3-808C-BFDD1E803FDE}" type="presOf" srcId="{71DFB2F4-0766-45EB-8F46-AB9BE9CA4546}" destId="{AEE689AA-E1C2-4FF8-B87D-2029844D4BDB}" srcOrd="0" destOrd="0" presId="urn:microsoft.com/office/officeart/2008/layout/BendingPictureCaption"/>
    <dgm:cxn modelId="{12F3C8C6-6712-4CE7-81F1-729D88148860}" type="presParOf" srcId="{8463EE2F-71B5-49F1-8256-24F66A41D701}" destId="{6689047C-EFDE-43C5-8AA5-B9F003EE4EA8}" srcOrd="0" destOrd="0" presId="urn:microsoft.com/office/officeart/2008/layout/BendingPictureCaption"/>
    <dgm:cxn modelId="{7FE6C7E4-70D8-4961-A4BF-18584654DC26}" type="presParOf" srcId="{6689047C-EFDE-43C5-8AA5-B9F003EE4EA8}" destId="{D31EBBEE-8E9A-49FB-A8DE-9C09E4DE389C}" srcOrd="0" destOrd="0" presId="urn:microsoft.com/office/officeart/2008/layout/BendingPictureCaption"/>
    <dgm:cxn modelId="{53544282-CE16-4713-920E-3D11C39DF01A}" type="presParOf" srcId="{6689047C-EFDE-43C5-8AA5-B9F003EE4EA8}" destId="{AE6D92E5-8C77-4513-BBC6-34272E64BE51}" srcOrd="1" destOrd="0" presId="urn:microsoft.com/office/officeart/2008/layout/BendingPictureCaption"/>
    <dgm:cxn modelId="{DAF83548-B8D9-42A4-A038-B5A08557AD8C}" type="presParOf" srcId="{8463EE2F-71B5-49F1-8256-24F66A41D701}" destId="{28101C5F-3398-4CAF-9518-C6220A15DAF4}" srcOrd="1" destOrd="0" presId="urn:microsoft.com/office/officeart/2008/layout/BendingPictureCaption"/>
    <dgm:cxn modelId="{9CCF07C1-F08F-4A33-967F-9FFD8E29DECB}" type="presParOf" srcId="{8463EE2F-71B5-49F1-8256-24F66A41D701}" destId="{92C78697-BB3B-4392-8BE8-7FC314F01037}" srcOrd="2" destOrd="0" presId="urn:microsoft.com/office/officeart/2008/layout/BendingPictureCaption"/>
    <dgm:cxn modelId="{0FB28D45-0532-4DF7-A70C-A442267DE122}" type="presParOf" srcId="{92C78697-BB3B-4392-8BE8-7FC314F01037}" destId="{788BF307-B3C3-4EC2-993E-D10B9098F50C}" srcOrd="0" destOrd="0" presId="urn:microsoft.com/office/officeart/2008/layout/BendingPictureCaption"/>
    <dgm:cxn modelId="{9D81FAE0-E3A7-4DE2-AC64-E576792A220E}" type="presParOf" srcId="{92C78697-BB3B-4392-8BE8-7FC314F01037}" destId="{AEE689AA-E1C2-4FF8-B87D-2029844D4BDB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84.xml><?xml version="1.0" encoding="utf-8"?>
<dgm:dataModel xmlns:dgm="http://schemas.openxmlformats.org/drawingml/2006/diagram" xmlns:a="http://schemas.openxmlformats.org/drawingml/2006/main">
  <dgm:ptLst>
    <dgm:pt modelId="{62AD3E0E-4C84-4A59-9BFA-915BB2A8620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966B5A4-4F26-46A2-A47A-1FA50497B1FA}">
      <dgm:prSet/>
      <dgm:spPr/>
      <dgm:t>
        <a:bodyPr/>
        <a:lstStyle/>
        <a:p>
          <a:pPr rtl="0"/>
          <a:r>
            <a:rPr lang="it-IT" b="1" dirty="0" smtClean="0"/>
            <a:t>Funzionamento della commissione di collaudo:</a:t>
          </a:r>
          <a:endParaRPr lang="it-IT" dirty="0"/>
        </a:p>
      </dgm:t>
    </dgm:pt>
    <dgm:pt modelId="{BC6A0CB0-B2F3-44E7-945B-8BB09FA9CEAB}" type="parTrans" cxnId="{5AA42D01-ECAA-4660-901C-934969D6746F}">
      <dgm:prSet/>
      <dgm:spPr/>
      <dgm:t>
        <a:bodyPr/>
        <a:lstStyle/>
        <a:p>
          <a:endParaRPr lang="it-IT"/>
        </a:p>
      </dgm:t>
    </dgm:pt>
    <dgm:pt modelId="{FF315F66-0C9F-4823-AF0F-0E1F53178D4A}" type="sibTrans" cxnId="{5AA42D01-ECAA-4660-901C-934969D6746F}">
      <dgm:prSet/>
      <dgm:spPr/>
      <dgm:t>
        <a:bodyPr/>
        <a:lstStyle/>
        <a:p>
          <a:endParaRPr lang="it-IT"/>
        </a:p>
      </dgm:t>
    </dgm:pt>
    <dgm:pt modelId="{7120ADEA-95AE-4545-AA9F-05587EA61283}" type="pres">
      <dgm:prSet presAssocID="{62AD3E0E-4C84-4A59-9BFA-915BB2A8620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C9675EDC-E98A-4A22-9BA3-30B7C70A09AB}" type="pres">
      <dgm:prSet presAssocID="{C966B5A4-4F26-46A2-A47A-1FA50497B1F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4E6DF83-F534-4573-A12D-69125FD84F02}" type="presOf" srcId="{62AD3E0E-4C84-4A59-9BFA-915BB2A86201}" destId="{7120ADEA-95AE-4545-AA9F-05587EA61283}" srcOrd="0" destOrd="0" presId="urn:microsoft.com/office/officeart/2005/8/layout/vList2"/>
    <dgm:cxn modelId="{5AA42D01-ECAA-4660-901C-934969D6746F}" srcId="{62AD3E0E-4C84-4A59-9BFA-915BB2A86201}" destId="{C966B5A4-4F26-46A2-A47A-1FA50497B1FA}" srcOrd="0" destOrd="0" parTransId="{BC6A0CB0-B2F3-44E7-945B-8BB09FA9CEAB}" sibTransId="{FF315F66-0C9F-4823-AF0F-0E1F53178D4A}"/>
    <dgm:cxn modelId="{5FB3874C-D2C4-4BCF-9491-62365A1958A3}" type="presOf" srcId="{C966B5A4-4F26-46A2-A47A-1FA50497B1FA}" destId="{C9675EDC-E98A-4A22-9BA3-30B7C70A09AB}" srcOrd="0" destOrd="0" presId="urn:microsoft.com/office/officeart/2005/8/layout/vList2"/>
    <dgm:cxn modelId="{55E9C26F-AE2F-4B0C-A243-A1A5781BFC4E}" type="presParOf" srcId="{7120ADEA-95AE-4545-AA9F-05587EA61283}" destId="{C9675EDC-E98A-4A22-9BA3-30B7C70A09A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5.xml><?xml version="1.0" encoding="utf-8"?>
<dgm:dataModel xmlns:dgm="http://schemas.openxmlformats.org/drawingml/2006/diagram" xmlns:a="http://schemas.openxmlformats.org/drawingml/2006/main">
  <dgm:ptLst>
    <dgm:pt modelId="{ACC2846A-29F2-4228-B7EE-B8ECD72FFD39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758CE6C8-8E2F-4CD2-B761-F375609CFA18}">
      <dgm:prSet/>
      <dgm:spPr/>
      <dgm:t>
        <a:bodyPr/>
        <a:lstStyle/>
        <a:p>
          <a:pPr rtl="0"/>
          <a:r>
            <a:rPr lang="it-IT" b="1" smtClean="0"/>
            <a:t>Ruolo del presidente:</a:t>
          </a:r>
          <a:endParaRPr lang="it-IT"/>
        </a:p>
      </dgm:t>
    </dgm:pt>
    <dgm:pt modelId="{397C72E7-DF77-444B-847E-B0E24CD8FFB0}" type="parTrans" cxnId="{FA0EE946-8E1F-4D53-A633-E69DAD28BF37}">
      <dgm:prSet/>
      <dgm:spPr/>
      <dgm:t>
        <a:bodyPr/>
        <a:lstStyle/>
        <a:p>
          <a:endParaRPr lang="it-IT"/>
        </a:p>
      </dgm:t>
    </dgm:pt>
    <dgm:pt modelId="{160B33F7-A4ED-437D-9291-2CB02F689CF3}" type="sibTrans" cxnId="{FA0EE946-8E1F-4D53-A633-E69DAD28BF37}">
      <dgm:prSet/>
      <dgm:spPr/>
      <dgm:t>
        <a:bodyPr/>
        <a:lstStyle/>
        <a:p>
          <a:endParaRPr lang="it-IT"/>
        </a:p>
      </dgm:t>
    </dgm:pt>
    <dgm:pt modelId="{0098331D-F609-4DAC-84AA-77F23812EEAD}">
      <dgm:prSet/>
      <dgm:spPr/>
      <dgm:t>
        <a:bodyPr/>
        <a:lstStyle/>
        <a:p>
          <a:pPr rtl="0"/>
          <a:r>
            <a:rPr lang="it-IT" smtClean="0"/>
            <a:t>Quando il collaudo è affidato a una commissione, le operazioni sono dirette dal presidente.</a:t>
          </a:r>
          <a:endParaRPr lang="it-IT"/>
        </a:p>
      </dgm:t>
    </dgm:pt>
    <dgm:pt modelId="{CE1F2BF5-AA1A-45D3-82BF-EF3C4AE7126C}" type="parTrans" cxnId="{60F0F2E9-450D-4EF8-8FF4-106BE81FAB59}">
      <dgm:prSet/>
      <dgm:spPr/>
      <dgm:t>
        <a:bodyPr/>
        <a:lstStyle/>
        <a:p>
          <a:endParaRPr lang="it-IT"/>
        </a:p>
      </dgm:t>
    </dgm:pt>
    <dgm:pt modelId="{A06C9BB0-03DC-4E9A-A447-5BB5478A873F}" type="sibTrans" cxnId="{60F0F2E9-450D-4EF8-8FF4-106BE81FAB59}">
      <dgm:prSet/>
      <dgm:spPr/>
      <dgm:t>
        <a:bodyPr/>
        <a:lstStyle/>
        <a:p>
          <a:endParaRPr lang="it-IT"/>
        </a:p>
      </dgm:t>
    </dgm:pt>
    <dgm:pt modelId="{C8876608-4DC1-48A0-AA9B-9F01D4F99D94}">
      <dgm:prSet/>
      <dgm:spPr/>
      <dgm:t>
        <a:bodyPr/>
        <a:lstStyle/>
        <a:p>
          <a:pPr rtl="0"/>
          <a:r>
            <a:rPr lang="it-IT" smtClean="0"/>
            <a:t>Verbali, atti di collaudo e relazioni sono firmati da tutti i membri della commissione.</a:t>
          </a:r>
          <a:endParaRPr lang="it-IT"/>
        </a:p>
      </dgm:t>
    </dgm:pt>
    <dgm:pt modelId="{6A6ED999-90CF-4989-AB5A-2EE9CFE02D4E}" type="parTrans" cxnId="{7B599A9F-4AC4-4970-86A4-AB900BEBC2C1}">
      <dgm:prSet/>
      <dgm:spPr/>
      <dgm:t>
        <a:bodyPr/>
        <a:lstStyle/>
        <a:p>
          <a:endParaRPr lang="it-IT"/>
        </a:p>
      </dgm:t>
    </dgm:pt>
    <dgm:pt modelId="{DE421548-513B-42C9-8663-901F7A2A17C6}" type="sibTrans" cxnId="{7B599A9F-4AC4-4970-86A4-AB900BEBC2C1}">
      <dgm:prSet/>
      <dgm:spPr/>
      <dgm:t>
        <a:bodyPr/>
        <a:lstStyle/>
        <a:p>
          <a:endParaRPr lang="it-IT"/>
        </a:p>
      </dgm:t>
    </dgm:pt>
    <dgm:pt modelId="{5D9E8915-B5DC-4693-9C9C-7493AD16ABB9}">
      <dgm:prSet/>
      <dgm:spPr/>
      <dgm:t>
        <a:bodyPr/>
        <a:lstStyle/>
        <a:p>
          <a:pPr rtl="0"/>
          <a:r>
            <a:rPr lang="it-IT" b="1" smtClean="0"/>
            <a:t>Gestione del dissenso:</a:t>
          </a:r>
          <a:endParaRPr lang="it-IT"/>
        </a:p>
      </dgm:t>
    </dgm:pt>
    <dgm:pt modelId="{73C50A16-6C62-4514-8CA6-D49F36082608}" type="parTrans" cxnId="{894C6377-41FB-446B-8ED3-66A22443AC5D}">
      <dgm:prSet/>
      <dgm:spPr/>
      <dgm:t>
        <a:bodyPr/>
        <a:lstStyle/>
        <a:p>
          <a:endParaRPr lang="it-IT"/>
        </a:p>
      </dgm:t>
    </dgm:pt>
    <dgm:pt modelId="{927CEE1A-F56C-4F8D-846E-D0E5BA5E63F8}" type="sibTrans" cxnId="{894C6377-41FB-446B-8ED3-66A22443AC5D}">
      <dgm:prSet/>
      <dgm:spPr/>
      <dgm:t>
        <a:bodyPr/>
        <a:lstStyle/>
        <a:p>
          <a:endParaRPr lang="it-IT"/>
        </a:p>
      </dgm:t>
    </dgm:pt>
    <dgm:pt modelId="{15788309-DB00-4E6D-9289-F06A450A166B}">
      <dgm:prSet/>
      <dgm:spPr/>
      <dgm:t>
        <a:bodyPr/>
        <a:lstStyle/>
        <a:p>
          <a:pPr rtl="0"/>
          <a:r>
            <a:rPr lang="it-IT" smtClean="0"/>
            <a:t>Le decisioni sono prese a maggioranza.</a:t>
          </a:r>
          <a:endParaRPr lang="it-IT"/>
        </a:p>
      </dgm:t>
    </dgm:pt>
    <dgm:pt modelId="{FEFD1F72-4994-480C-9216-51C63C7FD420}" type="parTrans" cxnId="{4982AC4A-1149-4E00-B1E2-97CB0C1D1ACB}">
      <dgm:prSet/>
      <dgm:spPr/>
      <dgm:t>
        <a:bodyPr/>
        <a:lstStyle/>
        <a:p>
          <a:endParaRPr lang="it-IT"/>
        </a:p>
      </dgm:t>
    </dgm:pt>
    <dgm:pt modelId="{4F5218A8-8FAB-4791-9D9E-AEBECA3465D1}" type="sibTrans" cxnId="{4982AC4A-1149-4E00-B1E2-97CB0C1D1ACB}">
      <dgm:prSet/>
      <dgm:spPr/>
      <dgm:t>
        <a:bodyPr/>
        <a:lstStyle/>
        <a:p>
          <a:endParaRPr lang="it-IT"/>
        </a:p>
      </dgm:t>
    </dgm:pt>
    <dgm:pt modelId="{B2FD2117-15D2-4C49-B8A2-4159449EF53C}">
      <dgm:prSet/>
      <dgm:spPr/>
      <dgm:t>
        <a:bodyPr/>
        <a:lstStyle/>
        <a:p>
          <a:pPr rtl="0"/>
          <a:r>
            <a:rPr lang="it-IT" smtClean="0"/>
            <a:t>Se la commissione è composta da due membri, prevale la posizione del presidente.</a:t>
          </a:r>
          <a:endParaRPr lang="it-IT"/>
        </a:p>
      </dgm:t>
    </dgm:pt>
    <dgm:pt modelId="{F68C49F8-15AE-4504-B15F-7CD690F6410F}" type="parTrans" cxnId="{FA1C0836-88BB-498A-85CF-A6FBBFFCEB29}">
      <dgm:prSet/>
      <dgm:spPr/>
      <dgm:t>
        <a:bodyPr/>
        <a:lstStyle/>
        <a:p>
          <a:endParaRPr lang="it-IT"/>
        </a:p>
      </dgm:t>
    </dgm:pt>
    <dgm:pt modelId="{7ACECB1D-BBAA-4485-BB50-82C5644D844F}" type="sibTrans" cxnId="{FA1C0836-88BB-498A-85CF-A6FBBFFCEB29}">
      <dgm:prSet/>
      <dgm:spPr/>
      <dgm:t>
        <a:bodyPr/>
        <a:lstStyle/>
        <a:p>
          <a:endParaRPr lang="it-IT"/>
        </a:p>
      </dgm:t>
    </dgm:pt>
    <dgm:pt modelId="{239A666A-4BE9-4229-B375-9FB6892E7867}">
      <dgm:prSet/>
      <dgm:spPr/>
      <dgm:t>
        <a:bodyPr/>
        <a:lstStyle/>
        <a:p>
          <a:pPr rtl="0"/>
          <a:r>
            <a:rPr lang="it-IT" smtClean="0"/>
            <a:t>Un membro dissenziente può esporre le proprie ragioni negli atti ufficiali del collaudo.</a:t>
          </a:r>
          <a:endParaRPr lang="it-IT"/>
        </a:p>
      </dgm:t>
    </dgm:pt>
    <dgm:pt modelId="{D5DE05ED-2B53-4F36-85DC-30A950877E52}" type="parTrans" cxnId="{47E1CAF9-017C-4FE4-8724-B7594B4C61E5}">
      <dgm:prSet/>
      <dgm:spPr/>
      <dgm:t>
        <a:bodyPr/>
        <a:lstStyle/>
        <a:p>
          <a:endParaRPr lang="it-IT"/>
        </a:p>
      </dgm:t>
    </dgm:pt>
    <dgm:pt modelId="{C0E404F6-9D8E-4691-8C1D-09E7D450E73A}" type="sibTrans" cxnId="{47E1CAF9-017C-4FE4-8724-B7594B4C61E5}">
      <dgm:prSet/>
      <dgm:spPr/>
      <dgm:t>
        <a:bodyPr/>
        <a:lstStyle/>
        <a:p>
          <a:endParaRPr lang="it-IT"/>
        </a:p>
      </dgm:t>
    </dgm:pt>
    <dgm:pt modelId="{B908CAE7-68E4-441E-9EB1-C6ABD6828E5F}" type="pres">
      <dgm:prSet presAssocID="{ACC2846A-29F2-4228-B7EE-B8ECD72FFD3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D77B37D6-C03D-41FF-88D2-6F66C5ACD0D3}" type="pres">
      <dgm:prSet presAssocID="{758CE6C8-8E2F-4CD2-B761-F375609CFA1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7912140-0475-4CFB-8CA3-08FC6E3CB56E}" type="pres">
      <dgm:prSet presAssocID="{758CE6C8-8E2F-4CD2-B761-F375609CFA18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7B44798-20C3-40E9-A0A5-7B37A70701F4}" type="pres">
      <dgm:prSet presAssocID="{5D9E8915-B5DC-4693-9C9C-7493AD16ABB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FD97E3F-0B24-4764-BE84-A5A9D93BA7CD}" type="pres">
      <dgm:prSet presAssocID="{5D9E8915-B5DC-4693-9C9C-7493AD16ABB9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45DE499B-1F24-42C1-B201-98D60DEA6A6A}" type="presOf" srcId="{ACC2846A-29F2-4228-B7EE-B8ECD72FFD39}" destId="{B908CAE7-68E4-441E-9EB1-C6ABD6828E5F}" srcOrd="0" destOrd="0" presId="urn:microsoft.com/office/officeart/2005/8/layout/vList2"/>
    <dgm:cxn modelId="{D5FF4A3E-280D-49D4-8E1C-BAE637566A23}" type="presOf" srcId="{5D9E8915-B5DC-4693-9C9C-7493AD16ABB9}" destId="{27B44798-20C3-40E9-A0A5-7B37A70701F4}" srcOrd="0" destOrd="0" presId="urn:microsoft.com/office/officeart/2005/8/layout/vList2"/>
    <dgm:cxn modelId="{47E1CAF9-017C-4FE4-8724-B7594B4C61E5}" srcId="{5D9E8915-B5DC-4693-9C9C-7493AD16ABB9}" destId="{239A666A-4BE9-4229-B375-9FB6892E7867}" srcOrd="2" destOrd="0" parTransId="{D5DE05ED-2B53-4F36-85DC-30A950877E52}" sibTransId="{C0E404F6-9D8E-4691-8C1D-09E7D450E73A}"/>
    <dgm:cxn modelId="{F072257F-3A53-48AE-AF1F-C1FAB2F70F27}" type="presOf" srcId="{C8876608-4DC1-48A0-AA9B-9F01D4F99D94}" destId="{C7912140-0475-4CFB-8CA3-08FC6E3CB56E}" srcOrd="0" destOrd="1" presId="urn:microsoft.com/office/officeart/2005/8/layout/vList2"/>
    <dgm:cxn modelId="{4982AC4A-1149-4E00-B1E2-97CB0C1D1ACB}" srcId="{5D9E8915-B5DC-4693-9C9C-7493AD16ABB9}" destId="{15788309-DB00-4E6D-9289-F06A450A166B}" srcOrd="0" destOrd="0" parTransId="{FEFD1F72-4994-480C-9216-51C63C7FD420}" sibTransId="{4F5218A8-8FAB-4791-9D9E-AEBECA3465D1}"/>
    <dgm:cxn modelId="{E06C2470-6C04-42F5-BD8B-3D05085BD069}" type="presOf" srcId="{B2FD2117-15D2-4C49-B8A2-4159449EF53C}" destId="{9FD97E3F-0B24-4764-BE84-A5A9D93BA7CD}" srcOrd="0" destOrd="1" presId="urn:microsoft.com/office/officeart/2005/8/layout/vList2"/>
    <dgm:cxn modelId="{77B72E9D-A5A5-4B74-8385-AC1E356361AB}" type="presOf" srcId="{758CE6C8-8E2F-4CD2-B761-F375609CFA18}" destId="{D77B37D6-C03D-41FF-88D2-6F66C5ACD0D3}" srcOrd="0" destOrd="0" presId="urn:microsoft.com/office/officeart/2005/8/layout/vList2"/>
    <dgm:cxn modelId="{6E639AFC-4926-491E-AC36-B6E2D12738C1}" type="presOf" srcId="{15788309-DB00-4E6D-9289-F06A450A166B}" destId="{9FD97E3F-0B24-4764-BE84-A5A9D93BA7CD}" srcOrd="0" destOrd="0" presId="urn:microsoft.com/office/officeart/2005/8/layout/vList2"/>
    <dgm:cxn modelId="{13F29CA0-DDB3-4A0E-A5A7-E9634E6DBD97}" type="presOf" srcId="{0098331D-F609-4DAC-84AA-77F23812EEAD}" destId="{C7912140-0475-4CFB-8CA3-08FC6E3CB56E}" srcOrd="0" destOrd="0" presId="urn:microsoft.com/office/officeart/2005/8/layout/vList2"/>
    <dgm:cxn modelId="{637FB978-9EEE-4F8C-9372-861EBA21E69D}" type="presOf" srcId="{239A666A-4BE9-4229-B375-9FB6892E7867}" destId="{9FD97E3F-0B24-4764-BE84-A5A9D93BA7CD}" srcOrd="0" destOrd="2" presId="urn:microsoft.com/office/officeart/2005/8/layout/vList2"/>
    <dgm:cxn modelId="{FA0EE946-8E1F-4D53-A633-E69DAD28BF37}" srcId="{ACC2846A-29F2-4228-B7EE-B8ECD72FFD39}" destId="{758CE6C8-8E2F-4CD2-B761-F375609CFA18}" srcOrd="0" destOrd="0" parTransId="{397C72E7-DF77-444B-847E-B0E24CD8FFB0}" sibTransId="{160B33F7-A4ED-437D-9291-2CB02F689CF3}"/>
    <dgm:cxn modelId="{60F0F2E9-450D-4EF8-8FF4-106BE81FAB59}" srcId="{758CE6C8-8E2F-4CD2-B761-F375609CFA18}" destId="{0098331D-F609-4DAC-84AA-77F23812EEAD}" srcOrd="0" destOrd="0" parTransId="{CE1F2BF5-AA1A-45D3-82BF-EF3C4AE7126C}" sibTransId="{A06C9BB0-03DC-4E9A-A447-5BB5478A873F}"/>
    <dgm:cxn modelId="{894C6377-41FB-446B-8ED3-66A22443AC5D}" srcId="{ACC2846A-29F2-4228-B7EE-B8ECD72FFD39}" destId="{5D9E8915-B5DC-4693-9C9C-7493AD16ABB9}" srcOrd="1" destOrd="0" parTransId="{73C50A16-6C62-4514-8CA6-D49F36082608}" sibTransId="{927CEE1A-F56C-4F8D-846E-D0E5BA5E63F8}"/>
    <dgm:cxn modelId="{7B599A9F-4AC4-4970-86A4-AB900BEBC2C1}" srcId="{758CE6C8-8E2F-4CD2-B761-F375609CFA18}" destId="{C8876608-4DC1-48A0-AA9B-9F01D4F99D94}" srcOrd="1" destOrd="0" parTransId="{6A6ED999-90CF-4989-AB5A-2EE9CFE02D4E}" sibTransId="{DE421548-513B-42C9-8663-901F7A2A17C6}"/>
    <dgm:cxn modelId="{FA1C0836-88BB-498A-85CF-A6FBBFFCEB29}" srcId="{5D9E8915-B5DC-4693-9C9C-7493AD16ABB9}" destId="{B2FD2117-15D2-4C49-B8A2-4159449EF53C}" srcOrd="1" destOrd="0" parTransId="{F68C49F8-15AE-4504-B15F-7CD690F6410F}" sibTransId="{7ACECB1D-BBAA-4485-BB50-82C5644D844F}"/>
    <dgm:cxn modelId="{803E0DE2-56E1-4AAB-A8F2-34C0A0575CAF}" type="presParOf" srcId="{B908CAE7-68E4-441E-9EB1-C6ABD6828E5F}" destId="{D77B37D6-C03D-41FF-88D2-6F66C5ACD0D3}" srcOrd="0" destOrd="0" presId="urn:microsoft.com/office/officeart/2005/8/layout/vList2"/>
    <dgm:cxn modelId="{C61C6C26-524E-4E99-9AB8-FE5633B79BB6}" type="presParOf" srcId="{B908CAE7-68E4-441E-9EB1-C6ABD6828E5F}" destId="{C7912140-0475-4CFB-8CA3-08FC6E3CB56E}" srcOrd="1" destOrd="0" presId="urn:microsoft.com/office/officeart/2005/8/layout/vList2"/>
    <dgm:cxn modelId="{3AFB9430-0B9E-4C6A-9DCA-1EB15853621A}" type="presParOf" srcId="{B908CAE7-68E4-441E-9EB1-C6ABD6828E5F}" destId="{27B44798-20C3-40E9-A0A5-7B37A70701F4}" srcOrd="2" destOrd="0" presId="urn:microsoft.com/office/officeart/2005/8/layout/vList2"/>
    <dgm:cxn modelId="{F8C53BFB-935B-44E1-BA0D-F6B72288AE3C}" type="presParOf" srcId="{B908CAE7-68E4-441E-9EB1-C6ABD6828E5F}" destId="{9FD97E3F-0B24-4764-BE84-A5A9D93BA7C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6.xml><?xml version="1.0" encoding="utf-8"?>
<dgm:dataModel xmlns:dgm="http://schemas.openxmlformats.org/drawingml/2006/diagram" xmlns:a="http://schemas.openxmlformats.org/drawingml/2006/main">
  <dgm:ptLst>
    <dgm:pt modelId="{967B8232-7939-4844-993D-7D6336B2E5B9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98258EEB-5898-4467-BBEE-4036ABEFF268}">
      <dgm:prSet/>
      <dgm:spPr/>
      <dgm:t>
        <a:bodyPr/>
        <a:lstStyle/>
        <a:p>
          <a:pPr rtl="0"/>
          <a:r>
            <a:rPr lang="it-IT" b="1" smtClean="0"/>
            <a:t>Organizzazione:</a:t>
          </a:r>
          <a:endParaRPr lang="it-IT"/>
        </a:p>
      </dgm:t>
    </dgm:pt>
    <dgm:pt modelId="{A2203DE1-7A86-4EBE-8663-22954EF7F892}" type="parTrans" cxnId="{E1C8706C-111A-421D-983C-23C725CC08EE}">
      <dgm:prSet/>
      <dgm:spPr/>
      <dgm:t>
        <a:bodyPr/>
        <a:lstStyle/>
        <a:p>
          <a:endParaRPr lang="it-IT"/>
        </a:p>
      </dgm:t>
    </dgm:pt>
    <dgm:pt modelId="{903FFB17-39A4-4597-B48D-E396C4BA7A9A}" type="sibTrans" cxnId="{E1C8706C-111A-421D-983C-23C725CC08EE}">
      <dgm:prSet/>
      <dgm:spPr/>
      <dgm:t>
        <a:bodyPr/>
        <a:lstStyle/>
        <a:p>
          <a:endParaRPr lang="it-IT"/>
        </a:p>
      </dgm:t>
    </dgm:pt>
    <dgm:pt modelId="{CA49D945-1295-4C45-8D40-91CA054789C6}">
      <dgm:prSet/>
      <dgm:spPr/>
      <dgm:t>
        <a:bodyPr/>
        <a:lstStyle/>
        <a:p>
          <a:pPr rtl="0"/>
          <a:r>
            <a:rPr lang="it-IT" smtClean="0"/>
            <a:t>L’organo di collaudo fissa il giorno della visita e informa il RUP e il direttore dei lavori.</a:t>
          </a:r>
          <a:endParaRPr lang="it-IT"/>
        </a:p>
      </dgm:t>
    </dgm:pt>
    <dgm:pt modelId="{FB342336-8525-4029-AB5D-43435F1DBD6D}" type="parTrans" cxnId="{B618D036-0A83-4D7E-83D5-58EE7921595E}">
      <dgm:prSet/>
      <dgm:spPr/>
      <dgm:t>
        <a:bodyPr/>
        <a:lstStyle/>
        <a:p>
          <a:endParaRPr lang="it-IT"/>
        </a:p>
      </dgm:t>
    </dgm:pt>
    <dgm:pt modelId="{5D84997E-F00F-4DF1-923B-8BAB4397395D}" type="sibTrans" cxnId="{B618D036-0A83-4D7E-83D5-58EE7921595E}">
      <dgm:prSet/>
      <dgm:spPr/>
      <dgm:t>
        <a:bodyPr/>
        <a:lstStyle/>
        <a:p>
          <a:endParaRPr lang="it-IT"/>
        </a:p>
      </dgm:t>
    </dgm:pt>
    <dgm:pt modelId="{AFD79CCB-9518-4A61-83F8-F1E963D2C210}">
      <dgm:prSet/>
      <dgm:spPr/>
      <dgm:t>
        <a:bodyPr/>
        <a:lstStyle/>
        <a:p>
          <a:pPr rtl="0"/>
          <a:r>
            <a:rPr lang="it-IT" smtClean="0"/>
            <a:t>Il direttore avvisa l’esecutore e il personale coinvolto, oltre a funzionari o rappresentanti di enti pubblici richiesti da disposizioni contrattuali.</a:t>
          </a:r>
          <a:endParaRPr lang="it-IT"/>
        </a:p>
      </dgm:t>
    </dgm:pt>
    <dgm:pt modelId="{539E035D-75E3-42F1-B529-894ABD64BCD8}" type="parTrans" cxnId="{EFF92507-56A3-4644-BF2A-7D5EE986D80C}">
      <dgm:prSet/>
      <dgm:spPr/>
      <dgm:t>
        <a:bodyPr/>
        <a:lstStyle/>
        <a:p>
          <a:endParaRPr lang="it-IT"/>
        </a:p>
      </dgm:t>
    </dgm:pt>
    <dgm:pt modelId="{60C0C2C4-9F20-4F18-814B-DDA8C41D74AA}" type="sibTrans" cxnId="{EFF92507-56A3-4644-BF2A-7D5EE986D80C}">
      <dgm:prSet/>
      <dgm:spPr/>
      <dgm:t>
        <a:bodyPr/>
        <a:lstStyle/>
        <a:p>
          <a:endParaRPr lang="it-IT"/>
        </a:p>
      </dgm:t>
    </dgm:pt>
    <dgm:pt modelId="{897FC6DC-B0C2-45A8-912A-11EC5DBE0D3F}">
      <dgm:prSet/>
      <dgm:spPr/>
      <dgm:t>
        <a:bodyPr/>
        <a:lstStyle/>
        <a:p>
          <a:pPr rtl="0"/>
          <a:r>
            <a:rPr lang="it-IT" b="1" smtClean="0"/>
            <a:t>Assenza dell’esecutore:</a:t>
          </a:r>
          <a:endParaRPr lang="it-IT"/>
        </a:p>
      </dgm:t>
    </dgm:pt>
    <dgm:pt modelId="{552F20F7-4901-4A05-8B26-E45238780FBD}" type="parTrans" cxnId="{2144D3E4-0023-42A1-AB4B-B8D94F6CF23D}">
      <dgm:prSet/>
      <dgm:spPr/>
      <dgm:t>
        <a:bodyPr/>
        <a:lstStyle/>
        <a:p>
          <a:endParaRPr lang="it-IT"/>
        </a:p>
      </dgm:t>
    </dgm:pt>
    <dgm:pt modelId="{BC604F9A-2F93-453F-86EE-7D74876EF1B2}" type="sibTrans" cxnId="{2144D3E4-0023-42A1-AB4B-B8D94F6CF23D}">
      <dgm:prSet/>
      <dgm:spPr/>
      <dgm:t>
        <a:bodyPr/>
        <a:lstStyle/>
        <a:p>
          <a:endParaRPr lang="it-IT"/>
        </a:p>
      </dgm:t>
    </dgm:pt>
    <dgm:pt modelId="{30D3F1E6-A39A-4422-B05D-3C31FEDB3E73}">
      <dgm:prSet/>
      <dgm:spPr/>
      <dgm:t>
        <a:bodyPr/>
        <a:lstStyle/>
        <a:p>
          <a:pPr rtl="0"/>
          <a:r>
            <a:rPr lang="it-IT" smtClean="0"/>
            <a:t>Se l’esecutore, pur invitato, non interviene, la visita avviene alla presenza di due testimoni estranei alla stazione appaltante e i relativi costi sono a carico dell’esecutore.</a:t>
          </a:r>
          <a:endParaRPr lang="it-IT"/>
        </a:p>
      </dgm:t>
    </dgm:pt>
    <dgm:pt modelId="{685D1B9E-F7DC-464C-B722-6226D47EA7D1}" type="parTrans" cxnId="{A7FA0A73-07B3-43A9-8109-77511FC72C1B}">
      <dgm:prSet/>
      <dgm:spPr/>
      <dgm:t>
        <a:bodyPr/>
        <a:lstStyle/>
        <a:p>
          <a:endParaRPr lang="it-IT"/>
        </a:p>
      </dgm:t>
    </dgm:pt>
    <dgm:pt modelId="{F93CC3F7-E690-4962-BDC0-586397565E47}" type="sibTrans" cxnId="{A7FA0A73-07B3-43A9-8109-77511FC72C1B}">
      <dgm:prSet/>
      <dgm:spPr/>
      <dgm:t>
        <a:bodyPr/>
        <a:lstStyle/>
        <a:p>
          <a:endParaRPr lang="it-IT"/>
        </a:p>
      </dgm:t>
    </dgm:pt>
    <dgm:pt modelId="{8E140E41-937C-4F48-9BD4-2F61EA7BBC18}">
      <dgm:prSet/>
      <dgm:spPr/>
      <dgm:t>
        <a:bodyPr/>
        <a:lstStyle/>
        <a:p>
          <a:pPr rtl="0"/>
          <a:r>
            <a:rPr lang="it-IT" b="1" smtClean="0"/>
            <a:t>Assenza dei funzionari:</a:t>
          </a:r>
          <a:endParaRPr lang="it-IT"/>
        </a:p>
      </dgm:t>
    </dgm:pt>
    <dgm:pt modelId="{5A242438-D300-4C53-B062-C158118B2FD1}" type="parTrans" cxnId="{4B4B5886-EEF9-4DB5-855C-D9A921D08014}">
      <dgm:prSet/>
      <dgm:spPr/>
      <dgm:t>
        <a:bodyPr/>
        <a:lstStyle/>
        <a:p>
          <a:endParaRPr lang="it-IT"/>
        </a:p>
      </dgm:t>
    </dgm:pt>
    <dgm:pt modelId="{AD8FE2B3-0FDF-4D94-BB9B-BFE815DFBBAE}" type="sibTrans" cxnId="{4B4B5886-EEF9-4DB5-855C-D9A921D08014}">
      <dgm:prSet/>
      <dgm:spPr/>
      <dgm:t>
        <a:bodyPr/>
        <a:lstStyle/>
        <a:p>
          <a:endParaRPr lang="it-IT"/>
        </a:p>
      </dgm:t>
    </dgm:pt>
    <dgm:pt modelId="{270D38AE-EDEF-49AF-A4BD-EAED2D97A1C9}">
      <dgm:prSet/>
      <dgm:spPr/>
      <dgm:t>
        <a:bodyPr/>
        <a:lstStyle/>
        <a:p>
          <a:pPr rtl="0"/>
          <a:r>
            <a:rPr lang="it-IT" smtClean="0"/>
            <a:t>La visita si svolge comunque, registrando le assenze nel processo verbale.</a:t>
          </a:r>
          <a:endParaRPr lang="it-IT"/>
        </a:p>
      </dgm:t>
    </dgm:pt>
    <dgm:pt modelId="{58436E0E-81EB-4CCB-B695-465EE7DDB62E}" type="parTrans" cxnId="{53C715F8-F2D3-4B83-A6F4-F4AE09D0F5C9}">
      <dgm:prSet/>
      <dgm:spPr/>
      <dgm:t>
        <a:bodyPr/>
        <a:lstStyle/>
        <a:p>
          <a:endParaRPr lang="it-IT"/>
        </a:p>
      </dgm:t>
    </dgm:pt>
    <dgm:pt modelId="{19CE028F-7336-403B-84CE-A07E063E9C21}" type="sibTrans" cxnId="{53C715F8-F2D3-4B83-A6F4-F4AE09D0F5C9}">
      <dgm:prSet/>
      <dgm:spPr/>
      <dgm:t>
        <a:bodyPr/>
        <a:lstStyle/>
        <a:p>
          <a:endParaRPr lang="it-IT"/>
        </a:p>
      </dgm:t>
    </dgm:pt>
    <dgm:pt modelId="{DC1B4C7B-1C89-48A6-8807-73554D6EBD64}">
      <dgm:prSet/>
      <dgm:spPr/>
      <dgm:t>
        <a:bodyPr/>
        <a:lstStyle/>
        <a:p>
          <a:pPr rtl="0"/>
          <a:r>
            <a:rPr lang="it-IT" b="1" smtClean="0"/>
            <a:t>Presenza obbligatoria:</a:t>
          </a:r>
          <a:endParaRPr lang="it-IT"/>
        </a:p>
      </dgm:t>
    </dgm:pt>
    <dgm:pt modelId="{8EEE5E1F-C752-4233-ADFA-166B7F39FA3E}" type="parTrans" cxnId="{ED3D50EE-014A-4B86-9F52-FA55A3C9953D}">
      <dgm:prSet/>
      <dgm:spPr/>
      <dgm:t>
        <a:bodyPr/>
        <a:lstStyle/>
        <a:p>
          <a:endParaRPr lang="it-IT"/>
        </a:p>
      </dgm:t>
    </dgm:pt>
    <dgm:pt modelId="{1E9D233D-CE40-4C51-94B3-B476B355FA07}" type="sibTrans" cxnId="{ED3D50EE-014A-4B86-9F52-FA55A3C9953D}">
      <dgm:prSet/>
      <dgm:spPr/>
      <dgm:t>
        <a:bodyPr/>
        <a:lstStyle/>
        <a:p>
          <a:endParaRPr lang="it-IT"/>
        </a:p>
      </dgm:t>
    </dgm:pt>
    <dgm:pt modelId="{9555F284-12C8-42A3-B536-594728222FEA}">
      <dgm:prSet/>
      <dgm:spPr/>
      <dgm:t>
        <a:bodyPr/>
        <a:lstStyle/>
        <a:p>
          <a:pPr rtl="0"/>
          <a:r>
            <a:rPr lang="it-IT" smtClean="0"/>
            <a:t>Il direttore dei lavori è obbligato a partecipare alla visita di collaudo.</a:t>
          </a:r>
          <a:endParaRPr lang="it-IT"/>
        </a:p>
      </dgm:t>
    </dgm:pt>
    <dgm:pt modelId="{A6B455D8-C6E1-49BB-BBD5-B51EEA2B1C55}" type="parTrans" cxnId="{2824A02F-AD3B-41A7-BD84-94AB3B246B08}">
      <dgm:prSet/>
      <dgm:spPr/>
      <dgm:t>
        <a:bodyPr/>
        <a:lstStyle/>
        <a:p>
          <a:endParaRPr lang="it-IT"/>
        </a:p>
      </dgm:t>
    </dgm:pt>
    <dgm:pt modelId="{CCF1CDA5-8C41-4C9B-A4F2-93B010F265BA}" type="sibTrans" cxnId="{2824A02F-AD3B-41A7-BD84-94AB3B246B08}">
      <dgm:prSet/>
      <dgm:spPr/>
      <dgm:t>
        <a:bodyPr/>
        <a:lstStyle/>
        <a:p>
          <a:endParaRPr lang="it-IT"/>
        </a:p>
      </dgm:t>
    </dgm:pt>
    <dgm:pt modelId="{4B0BEF16-0B42-4F82-8840-46EA4FE989AE}" type="pres">
      <dgm:prSet presAssocID="{967B8232-7939-4844-993D-7D6336B2E5B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86948968-C64A-41E6-9A7D-2A34A9BCD328}" type="pres">
      <dgm:prSet presAssocID="{98258EEB-5898-4467-BBEE-4036ABEFF26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A2FCF8B-95B5-4111-BC59-CEBD550E8DCA}" type="pres">
      <dgm:prSet presAssocID="{98258EEB-5898-4467-BBEE-4036ABEFF268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B389F67-FA0B-42AF-B864-F0DE2B9FE19B}" type="pres">
      <dgm:prSet presAssocID="{897FC6DC-B0C2-45A8-912A-11EC5DBE0D3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399FE8A-6C21-4528-85AB-8D1ACC0571C5}" type="pres">
      <dgm:prSet presAssocID="{897FC6DC-B0C2-45A8-912A-11EC5DBE0D3F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8BFCD06-21A0-4854-80E8-5AED514A15B4}" type="pres">
      <dgm:prSet presAssocID="{8E140E41-937C-4F48-9BD4-2F61EA7BBC18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E7D2B48-D01E-4290-AABF-3B8F70C887E5}" type="pres">
      <dgm:prSet presAssocID="{8E140E41-937C-4F48-9BD4-2F61EA7BBC18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A12A33C-F4E7-4C9C-BDB8-AD61DC876A90}" type="pres">
      <dgm:prSet presAssocID="{DC1B4C7B-1C89-48A6-8807-73554D6EBD6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52C5B6E-EFFF-4D78-B3C9-7FD54F017994}" type="pres">
      <dgm:prSet presAssocID="{DC1B4C7B-1C89-48A6-8807-73554D6EBD64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C93E6DCB-D2A8-4BEC-B045-1FA1000B3F38}" type="presOf" srcId="{270D38AE-EDEF-49AF-A4BD-EAED2D97A1C9}" destId="{EE7D2B48-D01E-4290-AABF-3B8F70C887E5}" srcOrd="0" destOrd="0" presId="urn:microsoft.com/office/officeart/2005/8/layout/vList2"/>
    <dgm:cxn modelId="{E1C8706C-111A-421D-983C-23C725CC08EE}" srcId="{967B8232-7939-4844-993D-7D6336B2E5B9}" destId="{98258EEB-5898-4467-BBEE-4036ABEFF268}" srcOrd="0" destOrd="0" parTransId="{A2203DE1-7A86-4EBE-8663-22954EF7F892}" sibTransId="{903FFB17-39A4-4597-B48D-E396C4BA7A9A}"/>
    <dgm:cxn modelId="{4B4B5886-EEF9-4DB5-855C-D9A921D08014}" srcId="{967B8232-7939-4844-993D-7D6336B2E5B9}" destId="{8E140E41-937C-4F48-9BD4-2F61EA7BBC18}" srcOrd="2" destOrd="0" parTransId="{5A242438-D300-4C53-B062-C158118B2FD1}" sibTransId="{AD8FE2B3-0FDF-4D94-BB9B-BFE815DFBBAE}"/>
    <dgm:cxn modelId="{1B33A831-16F2-410E-A4A6-E8F01FA1E32C}" type="presOf" srcId="{98258EEB-5898-4467-BBEE-4036ABEFF268}" destId="{86948968-C64A-41E6-9A7D-2A34A9BCD328}" srcOrd="0" destOrd="0" presId="urn:microsoft.com/office/officeart/2005/8/layout/vList2"/>
    <dgm:cxn modelId="{EFF92507-56A3-4644-BF2A-7D5EE986D80C}" srcId="{98258EEB-5898-4467-BBEE-4036ABEFF268}" destId="{AFD79CCB-9518-4A61-83F8-F1E963D2C210}" srcOrd="1" destOrd="0" parTransId="{539E035D-75E3-42F1-B529-894ABD64BCD8}" sibTransId="{60C0C2C4-9F20-4F18-814B-DDA8C41D74AA}"/>
    <dgm:cxn modelId="{DC3BB960-EAD2-4748-95E2-4C4F0A38CD66}" type="presOf" srcId="{897FC6DC-B0C2-45A8-912A-11EC5DBE0D3F}" destId="{1B389F67-FA0B-42AF-B864-F0DE2B9FE19B}" srcOrd="0" destOrd="0" presId="urn:microsoft.com/office/officeart/2005/8/layout/vList2"/>
    <dgm:cxn modelId="{6ADBA0AB-A807-4C1A-A763-4E3358BECD21}" type="presOf" srcId="{967B8232-7939-4844-993D-7D6336B2E5B9}" destId="{4B0BEF16-0B42-4F82-8840-46EA4FE989AE}" srcOrd="0" destOrd="0" presId="urn:microsoft.com/office/officeart/2005/8/layout/vList2"/>
    <dgm:cxn modelId="{D3F6F965-3277-406B-8DD5-6D0688C847D8}" type="presOf" srcId="{8E140E41-937C-4F48-9BD4-2F61EA7BBC18}" destId="{08BFCD06-21A0-4854-80E8-5AED514A15B4}" srcOrd="0" destOrd="0" presId="urn:microsoft.com/office/officeart/2005/8/layout/vList2"/>
    <dgm:cxn modelId="{A7FA0A73-07B3-43A9-8109-77511FC72C1B}" srcId="{897FC6DC-B0C2-45A8-912A-11EC5DBE0D3F}" destId="{30D3F1E6-A39A-4422-B05D-3C31FEDB3E73}" srcOrd="0" destOrd="0" parTransId="{685D1B9E-F7DC-464C-B722-6226D47EA7D1}" sibTransId="{F93CC3F7-E690-4962-BDC0-586397565E47}"/>
    <dgm:cxn modelId="{ED3D50EE-014A-4B86-9F52-FA55A3C9953D}" srcId="{967B8232-7939-4844-993D-7D6336B2E5B9}" destId="{DC1B4C7B-1C89-48A6-8807-73554D6EBD64}" srcOrd="3" destOrd="0" parTransId="{8EEE5E1F-C752-4233-ADFA-166B7F39FA3E}" sibTransId="{1E9D233D-CE40-4C51-94B3-B476B355FA07}"/>
    <dgm:cxn modelId="{6D713C2D-432D-48B8-A650-FEA07E2CBA7E}" type="presOf" srcId="{CA49D945-1295-4C45-8D40-91CA054789C6}" destId="{3A2FCF8B-95B5-4111-BC59-CEBD550E8DCA}" srcOrd="0" destOrd="0" presId="urn:microsoft.com/office/officeart/2005/8/layout/vList2"/>
    <dgm:cxn modelId="{2824A02F-AD3B-41A7-BD84-94AB3B246B08}" srcId="{DC1B4C7B-1C89-48A6-8807-73554D6EBD64}" destId="{9555F284-12C8-42A3-B536-594728222FEA}" srcOrd="0" destOrd="0" parTransId="{A6B455D8-C6E1-49BB-BBD5-B51EEA2B1C55}" sibTransId="{CCF1CDA5-8C41-4C9B-A4F2-93B010F265BA}"/>
    <dgm:cxn modelId="{D8F3D024-92F4-4844-8DF4-7EE65365942A}" type="presOf" srcId="{AFD79CCB-9518-4A61-83F8-F1E963D2C210}" destId="{3A2FCF8B-95B5-4111-BC59-CEBD550E8DCA}" srcOrd="0" destOrd="1" presId="urn:microsoft.com/office/officeart/2005/8/layout/vList2"/>
    <dgm:cxn modelId="{2144D3E4-0023-42A1-AB4B-B8D94F6CF23D}" srcId="{967B8232-7939-4844-993D-7D6336B2E5B9}" destId="{897FC6DC-B0C2-45A8-912A-11EC5DBE0D3F}" srcOrd="1" destOrd="0" parTransId="{552F20F7-4901-4A05-8B26-E45238780FBD}" sibTransId="{BC604F9A-2F93-453F-86EE-7D74876EF1B2}"/>
    <dgm:cxn modelId="{3E70DC58-5DA7-44A4-901B-9918EE0512F3}" type="presOf" srcId="{DC1B4C7B-1C89-48A6-8807-73554D6EBD64}" destId="{2A12A33C-F4E7-4C9C-BDB8-AD61DC876A90}" srcOrd="0" destOrd="0" presId="urn:microsoft.com/office/officeart/2005/8/layout/vList2"/>
    <dgm:cxn modelId="{4B0ED2DF-91DF-4072-8BBB-69BF711F68E5}" type="presOf" srcId="{9555F284-12C8-42A3-B536-594728222FEA}" destId="{D52C5B6E-EFFF-4D78-B3C9-7FD54F017994}" srcOrd="0" destOrd="0" presId="urn:microsoft.com/office/officeart/2005/8/layout/vList2"/>
    <dgm:cxn modelId="{53C715F8-F2D3-4B83-A6F4-F4AE09D0F5C9}" srcId="{8E140E41-937C-4F48-9BD4-2F61EA7BBC18}" destId="{270D38AE-EDEF-49AF-A4BD-EAED2D97A1C9}" srcOrd="0" destOrd="0" parTransId="{58436E0E-81EB-4CCB-B695-465EE7DDB62E}" sibTransId="{19CE028F-7336-403B-84CE-A07E063E9C21}"/>
    <dgm:cxn modelId="{F6DB889D-8A6E-4C60-A4CF-D9ADF5998C74}" type="presOf" srcId="{30D3F1E6-A39A-4422-B05D-3C31FEDB3E73}" destId="{3399FE8A-6C21-4528-85AB-8D1ACC0571C5}" srcOrd="0" destOrd="0" presId="urn:microsoft.com/office/officeart/2005/8/layout/vList2"/>
    <dgm:cxn modelId="{B618D036-0A83-4D7E-83D5-58EE7921595E}" srcId="{98258EEB-5898-4467-BBEE-4036ABEFF268}" destId="{CA49D945-1295-4C45-8D40-91CA054789C6}" srcOrd="0" destOrd="0" parTransId="{FB342336-8525-4029-AB5D-43435F1DBD6D}" sibTransId="{5D84997E-F00F-4DF1-923B-8BAB4397395D}"/>
    <dgm:cxn modelId="{99422B8B-3549-40DF-8A9D-69BAEFED6AB4}" type="presParOf" srcId="{4B0BEF16-0B42-4F82-8840-46EA4FE989AE}" destId="{86948968-C64A-41E6-9A7D-2A34A9BCD328}" srcOrd="0" destOrd="0" presId="urn:microsoft.com/office/officeart/2005/8/layout/vList2"/>
    <dgm:cxn modelId="{FA11CE21-C99C-4DD1-ABC0-E2E25187C160}" type="presParOf" srcId="{4B0BEF16-0B42-4F82-8840-46EA4FE989AE}" destId="{3A2FCF8B-95B5-4111-BC59-CEBD550E8DCA}" srcOrd="1" destOrd="0" presId="urn:microsoft.com/office/officeart/2005/8/layout/vList2"/>
    <dgm:cxn modelId="{4E647AE0-D436-4628-9F26-1733C962D48A}" type="presParOf" srcId="{4B0BEF16-0B42-4F82-8840-46EA4FE989AE}" destId="{1B389F67-FA0B-42AF-B864-F0DE2B9FE19B}" srcOrd="2" destOrd="0" presId="urn:microsoft.com/office/officeart/2005/8/layout/vList2"/>
    <dgm:cxn modelId="{016F390E-1061-46CF-B0BE-026C87B1D7B8}" type="presParOf" srcId="{4B0BEF16-0B42-4F82-8840-46EA4FE989AE}" destId="{3399FE8A-6C21-4528-85AB-8D1ACC0571C5}" srcOrd="3" destOrd="0" presId="urn:microsoft.com/office/officeart/2005/8/layout/vList2"/>
    <dgm:cxn modelId="{918AA36B-A7A7-4899-82CB-1C4C74ECC85D}" type="presParOf" srcId="{4B0BEF16-0B42-4F82-8840-46EA4FE989AE}" destId="{08BFCD06-21A0-4854-80E8-5AED514A15B4}" srcOrd="4" destOrd="0" presId="urn:microsoft.com/office/officeart/2005/8/layout/vList2"/>
    <dgm:cxn modelId="{222C2DDB-0839-458D-87AC-298622885175}" type="presParOf" srcId="{4B0BEF16-0B42-4F82-8840-46EA4FE989AE}" destId="{EE7D2B48-D01E-4290-AABF-3B8F70C887E5}" srcOrd="5" destOrd="0" presId="urn:microsoft.com/office/officeart/2005/8/layout/vList2"/>
    <dgm:cxn modelId="{376C4F4C-B85E-4B0A-90E2-A99A217729AA}" type="presParOf" srcId="{4B0BEF16-0B42-4F82-8840-46EA4FE989AE}" destId="{2A12A33C-F4E7-4C9C-BDB8-AD61DC876A90}" srcOrd="6" destOrd="0" presId="urn:microsoft.com/office/officeart/2005/8/layout/vList2"/>
    <dgm:cxn modelId="{904BDD0E-139F-471E-859D-D8CC1E122C5B}" type="presParOf" srcId="{4B0BEF16-0B42-4F82-8840-46EA4FE989AE}" destId="{D52C5B6E-EFFF-4D78-B3C9-7FD54F017994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87.xml><?xml version="1.0" encoding="utf-8"?>
<dgm:dataModel xmlns:dgm="http://schemas.openxmlformats.org/drawingml/2006/diagram" xmlns:a="http://schemas.openxmlformats.org/drawingml/2006/main">
  <dgm:ptLst>
    <dgm:pt modelId="{E7B32308-A7AA-4F5B-849B-25500786CF3D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AB7A8743-659C-4A06-9962-0BF9053E40E4}">
      <dgm:prSet/>
      <dgm:spPr/>
      <dgm:t>
        <a:bodyPr/>
        <a:lstStyle/>
        <a:p>
          <a:pPr rtl="0"/>
          <a:r>
            <a:rPr lang="it-IT" b="1" smtClean="0"/>
            <a:t>Preparazione della visita di collaudo:</a:t>
          </a:r>
          <a:endParaRPr lang="it-IT"/>
        </a:p>
      </dgm:t>
    </dgm:pt>
    <dgm:pt modelId="{0E72235E-7F2B-4AF2-A4E2-DF791BC20174}" type="parTrans" cxnId="{6D70C5D7-5584-46EB-A6AB-B1358BE6C9EE}">
      <dgm:prSet/>
      <dgm:spPr/>
      <dgm:t>
        <a:bodyPr/>
        <a:lstStyle/>
        <a:p>
          <a:endParaRPr lang="it-IT"/>
        </a:p>
      </dgm:t>
    </dgm:pt>
    <dgm:pt modelId="{23A33AE9-56D3-42DB-934E-62D3F23BD43B}" type="sibTrans" cxnId="{6D70C5D7-5584-46EB-A6AB-B1358BE6C9EE}">
      <dgm:prSet/>
      <dgm:spPr/>
      <dgm:t>
        <a:bodyPr/>
        <a:lstStyle/>
        <a:p>
          <a:endParaRPr lang="it-IT"/>
        </a:p>
      </dgm:t>
    </dgm:pt>
    <dgm:pt modelId="{42A50C19-ABCE-4AD0-83F2-D6E70D0B6DB7}" type="pres">
      <dgm:prSet presAssocID="{E7B32308-A7AA-4F5B-849B-25500786CF3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E459A15A-F5A7-4969-BED7-483DF1630635}" type="pres">
      <dgm:prSet presAssocID="{AB7A8743-659C-4A06-9962-0BF9053E40E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BA8F948C-EA61-40A1-B1B0-18D09EBB50F2}" type="presOf" srcId="{AB7A8743-659C-4A06-9962-0BF9053E40E4}" destId="{E459A15A-F5A7-4969-BED7-483DF1630635}" srcOrd="0" destOrd="0" presId="urn:microsoft.com/office/officeart/2005/8/layout/vList2"/>
    <dgm:cxn modelId="{6D70C5D7-5584-46EB-A6AB-B1358BE6C9EE}" srcId="{E7B32308-A7AA-4F5B-849B-25500786CF3D}" destId="{AB7A8743-659C-4A06-9962-0BF9053E40E4}" srcOrd="0" destOrd="0" parTransId="{0E72235E-7F2B-4AF2-A4E2-DF791BC20174}" sibTransId="{23A33AE9-56D3-42DB-934E-62D3F23BD43B}"/>
    <dgm:cxn modelId="{267F459F-E91D-49EE-8366-C65BDA508A78}" type="presOf" srcId="{E7B32308-A7AA-4F5B-849B-25500786CF3D}" destId="{42A50C19-ABCE-4AD0-83F2-D6E70D0B6DB7}" srcOrd="0" destOrd="0" presId="urn:microsoft.com/office/officeart/2005/8/layout/vList2"/>
    <dgm:cxn modelId="{E8406D0E-CB2C-429E-BBFC-5924D4BDC07A}" type="presParOf" srcId="{42A50C19-ABCE-4AD0-83F2-D6E70D0B6DB7}" destId="{E459A15A-F5A7-4969-BED7-483DF163063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88.xml><?xml version="1.0" encoding="utf-8"?>
<dgm:dataModel xmlns:dgm="http://schemas.openxmlformats.org/drawingml/2006/diagram" xmlns:a="http://schemas.openxmlformats.org/drawingml/2006/main">
  <dgm:ptLst>
    <dgm:pt modelId="{E216CF28-332A-427A-AF84-B99E8C01B9BC}" type="doc">
      <dgm:prSet loTypeId="urn:microsoft.com/office/officeart/2008/layout/BendingPictureCaption" loCatId="picture" qsTypeId="urn:microsoft.com/office/officeart/2005/8/quickstyle/simple3" qsCatId="simple" csTypeId="urn:microsoft.com/office/officeart/2005/8/colors/accent1_2" csCatId="accent1" phldr="0"/>
      <dgm:spPr/>
      <dgm:t>
        <a:bodyPr/>
        <a:lstStyle/>
        <a:p>
          <a:endParaRPr lang="it-IT"/>
        </a:p>
      </dgm:t>
    </dgm:pt>
    <dgm:pt modelId="{C649B962-0438-44F0-BE87-3F135EDFBCFB}">
      <dgm:prSet phldrT="[Testo]" phldr="1"/>
      <dgm:spPr/>
      <dgm:t>
        <a:bodyPr/>
        <a:lstStyle/>
        <a:p>
          <a:endParaRPr lang="it-IT"/>
        </a:p>
      </dgm:t>
    </dgm:pt>
    <dgm:pt modelId="{CE09C583-1D0E-409C-99B8-2205A3951D48}" type="parTrans" cxnId="{969EEBA8-D6B4-4982-B529-66F67178C5BD}">
      <dgm:prSet/>
      <dgm:spPr/>
      <dgm:t>
        <a:bodyPr/>
        <a:lstStyle/>
        <a:p>
          <a:endParaRPr lang="it-IT"/>
        </a:p>
      </dgm:t>
    </dgm:pt>
    <dgm:pt modelId="{08956B0F-8E35-47A3-A552-971A26C8F14B}" type="sibTrans" cxnId="{969EEBA8-D6B4-4982-B529-66F67178C5BD}">
      <dgm:prSet/>
      <dgm:spPr/>
      <dgm:t>
        <a:bodyPr/>
        <a:lstStyle/>
        <a:p>
          <a:endParaRPr lang="it-IT"/>
        </a:p>
      </dgm:t>
    </dgm:pt>
    <dgm:pt modelId="{4BD70622-92C7-47F2-8A8D-F9D57F87CC41}">
      <dgm:prSet phldrT="[Testo]" phldr="1"/>
      <dgm:spPr/>
      <dgm:t>
        <a:bodyPr/>
        <a:lstStyle/>
        <a:p>
          <a:endParaRPr lang="it-IT"/>
        </a:p>
      </dgm:t>
    </dgm:pt>
    <dgm:pt modelId="{BE9A92D0-206A-4779-9816-7FB8563DFA1B}" type="parTrans" cxnId="{622747AC-288A-44C2-B55A-AACD3EEB11FE}">
      <dgm:prSet/>
      <dgm:spPr/>
      <dgm:t>
        <a:bodyPr/>
        <a:lstStyle/>
        <a:p>
          <a:endParaRPr lang="it-IT"/>
        </a:p>
      </dgm:t>
    </dgm:pt>
    <dgm:pt modelId="{77DF8F89-31D1-4526-8F0F-95D27E576330}" type="sibTrans" cxnId="{622747AC-288A-44C2-B55A-AACD3EEB11FE}">
      <dgm:prSet/>
      <dgm:spPr/>
      <dgm:t>
        <a:bodyPr/>
        <a:lstStyle/>
        <a:p>
          <a:endParaRPr lang="it-IT"/>
        </a:p>
      </dgm:t>
    </dgm:pt>
    <dgm:pt modelId="{345DE546-581B-41E0-80A2-74DC5E15E515}" type="pres">
      <dgm:prSet presAssocID="{E216CF28-332A-427A-AF84-B99E8C01B9BC}" presName="diagram" presStyleCnt="0">
        <dgm:presLayoutVars>
          <dgm:dir/>
        </dgm:presLayoutVars>
      </dgm:prSet>
      <dgm:spPr/>
      <dgm:t>
        <a:bodyPr/>
        <a:lstStyle/>
        <a:p>
          <a:endParaRPr lang="it-IT"/>
        </a:p>
      </dgm:t>
    </dgm:pt>
    <dgm:pt modelId="{CBCEC695-98D7-4091-ACAD-85A28A161C46}" type="pres">
      <dgm:prSet presAssocID="{C649B962-0438-44F0-BE87-3F135EDFBCFB}" presName="composite" presStyleCnt="0"/>
      <dgm:spPr/>
    </dgm:pt>
    <dgm:pt modelId="{6D881DC0-EAAB-401C-9641-D3EE92169F35}" type="pres">
      <dgm:prSet presAssocID="{C649B962-0438-44F0-BE87-3F135EDFBCFB}" presName="Image" presStyleLbl="bgShp" presStyleIdx="0" presStyleCnt="2"/>
      <dgm:spPr/>
    </dgm:pt>
    <dgm:pt modelId="{1DC18FB7-B465-48F5-A4EE-007831C12123}" type="pres">
      <dgm:prSet presAssocID="{C649B962-0438-44F0-BE87-3F135EDFBCFB}" presName="Parent" presStyleLbl="node0" presStyleIdx="0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79A4070-09C1-42FA-9A40-C3CDF08FA1D0}" type="pres">
      <dgm:prSet presAssocID="{08956B0F-8E35-47A3-A552-971A26C8F14B}" presName="sibTrans" presStyleCnt="0"/>
      <dgm:spPr/>
    </dgm:pt>
    <dgm:pt modelId="{2D284C5A-67A9-4492-BF19-3804F3F88AEA}" type="pres">
      <dgm:prSet presAssocID="{4BD70622-92C7-47F2-8A8D-F9D57F87CC41}" presName="composite" presStyleCnt="0"/>
      <dgm:spPr/>
    </dgm:pt>
    <dgm:pt modelId="{67BFF7B7-60DF-48C0-A2D9-9E53B0A5CFA6}" type="pres">
      <dgm:prSet presAssocID="{4BD70622-92C7-47F2-8A8D-F9D57F87CC41}" presName="Image" presStyleLbl="bgShp" presStyleIdx="1" presStyleCnt="2"/>
      <dgm:spPr/>
    </dgm:pt>
    <dgm:pt modelId="{8653233E-26BC-4208-9717-8D0E345A19C4}" type="pres">
      <dgm:prSet presAssocID="{4BD70622-92C7-47F2-8A8D-F9D57F87CC41}" presName="Parent" presStyleLbl="node0" presStyleIdx="1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6595C553-7731-4A29-AD44-B798489EBFBE}" type="presOf" srcId="{C649B962-0438-44F0-BE87-3F135EDFBCFB}" destId="{1DC18FB7-B465-48F5-A4EE-007831C12123}" srcOrd="0" destOrd="0" presId="urn:microsoft.com/office/officeart/2008/layout/BendingPictureCaption"/>
    <dgm:cxn modelId="{D0AEE889-C833-4F34-9E03-366BBBBA347E}" type="presOf" srcId="{4BD70622-92C7-47F2-8A8D-F9D57F87CC41}" destId="{8653233E-26BC-4208-9717-8D0E345A19C4}" srcOrd="0" destOrd="0" presId="urn:microsoft.com/office/officeart/2008/layout/BendingPictureCaption"/>
    <dgm:cxn modelId="{622747AC-288A-44C2-B55A-AACD3EEB11FE}" srcId="{E216CF28-332A-427A-AF84-B99E8C01B9BC}" destId="{4BD70622-92C7-47F2-8A8D-F9D57F87CC41}" srcOrd="1" destOrd="0" parTransId="{BE9A92D0-206A-4779-9816-7FB8563DFA1B}" sibTransId="{77DF8F89-31D1-4526-8F0F-95D27E576330}"/>
    <dgm:cxn modelId="{969EEBA8-D6B4-4982-B529-66F67178C5BD}" srcId="{E216CF28-332A-427A-AF84-B99E8C01B9BC}" destId="{C649B962-0438-44F0-BE87-3F135EDFBCFB}" srcOrd="0" destOrd="0" parTransId="{CE09C583-1D0E-409C-99B8-2205A3951D48}" sibTransId="{08956B0F-8E35-47A3-A552-971A26C8F14B}"/>
    <dgm:cxn modelId="{13CCF09B-1CE5-4ECD-9285-2285D8DC7224}" type="presOf" srcId="{E216CF28-332A-427A-AF84-B99E8C01B9BC}" destId="{345DE546-581B-41E0-80A2-74DC5E15E515}" srcOrd="0" destOrd="0" presId="urn:microsoft.com/office/officeart/2008/layout/BendingPictureCaption"/>
    <dgm:cxn modelId="{F8B6CECB-4B7B-4C46-947B-1DB170ED3DF4}" type="presParOf" srcId="{345DE546-581B-41E0-80A2-74DC5E15E515}" destId="{CBCEC695-98D7-4091-ACAD-85A28A161C46}" srcOrd="0" destOrd="0" presId="urn:microsoft.com/office/officeart/2008/layout/BendingPictureCaption"/>
    <dgm:cxn modelId="{6F667C03-88A8-43EE-A491-9A37613DFC22}" type="presParOf" srcId="{CBCEC695-98D7-4091-ACAD-85A28A161C46}" destId="{6D881DC0-EAAB-401C-9641-D3EE92169F35}" srcOrd="0" destOrd="0" presId="urn:microsoft.com/office/officeart/2008/layout/BendingPictureCaption"/>
    <dgm:cxn modelId="{2B35CA37-BBD9-4E34-AA6E-C3884BE868C7}" type="presParOf" srcId="{CBCEC695-98D7-4091-ACAD-85A28A161C46}" destId="{1DC18FB7-B465-48F5-A4EE-007831C12123}" srcOrd="1" destOrd="0" presId="urn:microsoft.com/office/officeart/2008/layout/BendingPictureCaption"/>
    <dgm:cxn modelId="{65813FF8-EE5D-423F-8B61-7D06CA273E88}" type="presParOf" srcId="{345DE546-581B-41E0-80A2-74DC5E15E515}" destId="{F79A4070-09C1-42FA-9A40-C3CDF08FA1D0}" srcOrd="1" destOrd="0" presId="urn:microsoft.com/office/officeart/2008/layout/BendingPictureCaption"/>
    <dgm:cxn modelId="{E443B099-3901-40F6-BAA8-D6948196E290}" type="presParOf" srcId="{345DE546-581B-41E0-80A2-74DC5E15E515}" destId="{2D284C5A-67A9-4492-BF19-3804F3F88AEA}" srcOrd="2" destOrd="0" presId="urn:microsoft.com/office/officeart/2008/layout/BendingPictureCaption"/>
    <dgm:cxn modelId="{FB56C218-58BF-44CE-A326-2314C6CE6DC7}" type="presParOf" srcId="{2D284C5A-67A9-4492-BF19-3804F3F88AEA}" destId="{67BFF7B7-60DF-48C0-A2D9-9E53B0A5CFA6}" srcOrd="0" destOrd="0" presId="urn:microsoft.com/office/officeart/2008/layout/BendingPictureCaption"/>
    <dgm:cxn modelId="{3962C7FF-9F9F-49A8-BB09-11A55DB1E76A}" type="presParOf" srcId="{2D284C5A-67A9-4492-BF19-3804F3F88AEA}" destId="{8653233E-26BC-4208-9717-8D0E345A19C4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89.xml><?xml version="1.0" encoding="utf-8"?>
<dgm:dataModel xmlns:dgm="http://schemas.openxmlformats.org/drawingml/2006/diagram" xmlns:a="http://schemas.openxmlformats.org/drawingml/2006/main">
  <dgm:ptLst>
    <dgm:pt modelId="{E7B32308-A7AA-4F5B-849B-25500786CF3D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AB7A8743-659C-4A06-9962-0BF9053E40E4}">
      <dgm:prSet/>
      <dgm:spPr/>
      <dgm:t>
        <a:bodyPr/>
        <a:lstStyle/>
        <a:p>
          <a:pPr rtl="0"/>
          <a:r>
            <a:rPr lang="it-IT" b="1" dirty="0" smtClean="0"/>
            <a:t>Processo verbale della visita:</a:t>
          </a:r>
          <a:endParaRPr lang="it-IT" dirty="0"/>
        </a:p>
      </dgm:t>
    </dgm:pt>
    <dgm:pt modelId="{0E72235E-7F2B-4AF2-A4E2-DF791BC20174}" type="parTrans" cxnId="{6D70C5D7-5584-46EB-A6AB-B1358BE6C9EE}">
      <dgm:prSet/>
      <dgm:spPr/>
      <dgm:t>
        <a:bodyPr/>
        <a:lstStyle/>
        <a:p>
          <a:endParaRPr lang="it-IT"/>
        </a:p>
      </dgm:t>
    </dgm:pt>
    <dgm:pt modelId="{23A33AE9-56D3-42DB-934E-62D3F23BD43B}" type="sibTrans" cxnId="{6D70C5D7-5584-46EB-A6AB-B1358BE6C9EE}">
      <dgm:prSet/>
      <dgm:spPr/>
      <dgm:t>
        <a:bodyPr/>
        <a:lstStyle/>
        <a:p>
          <a:endParaRPr lang="it-IT"/>
        </a:p>
      </dgm:t>
    </dgm:pt>
    <dgm:pt modelId="{42A50C19-ABCE-4AD0-83F2-D6E70D0B6DB7}" type="pres">
      <dgm:prSet presAssocID="{E7B32308-A7AA-4F5B-849B-25500786CF3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E459A15A-F5A7-4969-BED7-483DF1630635}" type="pres">
      <dgm:prSet presAssocID="{AB7A8743-659C-4A06-9962-0BF9053E40E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BA8F948C-EA61-40A1-B1B0-18D09EBB50F2}" type="presOf" srcId="{AB7A8743-659C-4A06-9962-0BF9053E40E4}" destId="{E459A15A-F5A7-4969-BED7-483DF1630635}" srcOrd="0" destOrd="0" presId="urn:microsoft.com/office/officeart/2005/8/layout/vList2"/>
    <dgm:cxn modelId="{6D70C5D7-5584-46EB-A6AB-B1358BE6C9EE}" srcId="{E7B32308-A7AA-4F5B-849B-25500786CF3D}" destId="{AB7A8743-659C-4A06-9962-0BF9053E40E4}" srcOrd="0" destOrd="0" parTransId="{0E72235E-7F2B-4AF2-A4E2-DF791BC20174}" sibTransId="{23A33AE9-56D3-42DB-934E-62D3F23BD43B}"/>
    <dgm:cxn modelId="{267F459F-E91D-49EE-8366-C65BDA508A78}" type="presOf" srcId="{E7B32308-A7AA-4F5B-849B-25500786CF3D}" destId="{42A50C19-ABCE-4AD0-83F2-D6E70D0B6DB7}" srcOrd="0" destOrd="0" presId="urn:microsoft.com/office/officeart/2005/8/layout/vList2"/>
    <dgm:cxn modelId="{E8406D0E-CB2C-429E-BBFC-5924D4BDC07A}" type="presParOf" srcId="{42A50C19-ABCE-4AD0-83F2-D6E70D0B6DB7}" destId="{E459A15A-F5A7-4969-BED7-483DF163063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E3BBD18-DCEF-4288-85FB-AF0A80E3D6D9}" type="doc">
      <dgm:prSet loTypeId="urn:microsoft.com/office/officeart/2005/8/layout/hierarchy3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4F37251-EB8D-451B-8C09-33640F17EAD8}">
      <dgm:prSet custT="1"/>
      <dgm:spPr/>
      <dgm:t>
        <a:bodyPr/>
        <a:lstStyle/>
        <a:p>
          <a:pPr rtl="0"/>
          <a:r>
            <a:rPr lang="it-IT" sz="1800" b="1" dirty="0" smtClean="0"/>
            <a:t>Termini per la consegna:</a:t>
          </a:r>
          <a:endParaRPr lang="it-IT" sz="1800" dirty="0"/>
        </a:p>
      </dgm:t>
    </dgm:pt>
    <dgm:pt modelId="{1CFBE883-08C8-4DB3-9056-2F9E5BD29791}" type="parTrans" cxnId="{0806C91C-37CA-4A8D-A18D-66FB3DFFB1A5}">
      <dgm:prSet/>
      <dgm:spPr/>
      <dgm:t>
        <a:bodyPr/>
        <a:lstStyle/>
        <a:p>
          <a:endParaRPr lang="it-IT"/>
        </a:p>
      </dgm:t>
    </dgm:pt>
    <dgm:pt modelId="{D36BBBFB-4C86-4ECC-BB4F-803DF36A7D4A}" type="sibTrans" cxnId="{0806C91C-37CA-4A8D-A18D-66FB3DFFB1A5}">
      <dgm:prSet/>
      <dgm:spPr/>
      <dgm:t>
        <a:bodyPr/>
        <a:lstStyle/>
        <a:p>
          <a:endParaRPr lang="it-IT"/>
        </a:p>
      </dgm:t>
    </dgm:pt>
    <dgm:pt modelId="{88648569-CD01-4C2C-9C88-266728ABF8E3}">
      <dgm:prSet custT="1"/>
      <dgm:spPr/>
      <dgm:t>
        <a:bodyPr/>
        <a:lstStyle/>
        <a:p>
          <a:pPr rtl="0"/>
          <a:r>
            <a:rPr lang="it-IT" sz="1600" dirty="0" smtClean="0"/>
            <a:t>Per le amministrazioni statali: entro 45 giorni dalla registrazione del contratto presso la Corte dei conti o, se non richiesta, dalla sua approvazione.</a:t>
          </a:r>
          <a:endParaRPr lang="it-IT" sz="1600" dirty="0"/>
        </a:p>
      </dgm:t>
    </dgm:pt>
    <dgm:pt modelId="{55AE45C1-E4E8-4C85-938B-4FD449E8E14A}" type="parTrans" cxnId="{861AD51B-7703-4BEC-88FD-436503A48612}">
      <dgm:prSet/>
      <dgm:spPr/>
      <dgm:t>
        <a:bodyPr/>
        <a:lstStyle/>
        <a:p>
          <a:endParaRPr lang="it-IT"/>
        </a:p>
      </dgm:t>
    </dgm:pt>
    <dgm:pt modelId="{7E1FBFC6-9DE1-4FC9-A980-69267C77E7DF}" type="sibTrans" cxnId="{861AD51B-7703-4BEC-88FD-436503A48612}">
      <dgm:prSet/>
      <dgm:spPr/>
      <dgm:t>
        <a:bodyPr/>
        <a:lstStyle/>
        <a:p>
          <a:endParaRPr lang="it-IT"/>
        </a:p>
      </dgm:t>
    </dgm:pt>
    <dgm:pt modelId="{DA21E258-35DE-4FD7-9F53-E8D4E8BED62E}">
      <dgm:prSet custT="1"/>
      <dgm:spPr/>
      <dgm:t>
        <a:bodyPr/>
        <a:lstStyle/>
        <a:p>
          <a:pPr rtl="0"/>
          <a:r>
            <a:rPr lang="it-IT" sz="1600" dirty="0" smtClean="0"/>
            <a:t>Per le altre stazioni appaltanti: entro 45 giorni dalla stipula del contratto.</a:t>
          </a:r>
          <a:endParaRPr lang="it-IT" sz="1600" dirty="0"/>
        </a:p>
      </dgm:t>
    </dgm:pt>
    <dgm:pt modelId="{CA923C00-E863-4F94-B5AB-9865FA744464}" type="parTrans" cxnId="{E1D94C65-E0BC-4CB2-BAC2-3BBA4CA72367}">
      <dgm:prSet/>
      <dgm:spPr/>
      <dgm:t>
        <a:bodyPr/>
        <a:lstStyle/>
        <a:p>
          <a:endParaRPr lang="it-IT"/>
        </a:p>
      </dgm:t>
    </dgm:pt>
    <dgm:pt modelId="{D91DDEA3-2AC1-4494-A9B9-CC988416F277}" type="sibTrans" cxnId="{E1D94C65-E0BC-4CB2-BAC2-3BBA4CA72367}">
      <dgm:prSet/>
      <dgm:spPr/>
      <dgm:t>
        <a:bodyPr/>
        <a:lstStyle/>
        <a:p>
          <a:endParaRPr lang="it-IT"/>
        </a:p>
      </dgm:t>
    </dgm:pt>
    <dgm:pt modelId="{9354D83B-35D8-4E82-B328-5ACAE575F69C}">
      <dgm:prSet/>
      <dgm:spPr/>
      <dgm:t>
        <a:bodyPr/>
        <a:lstStyle/>
        <a:p>
          <a:pPr rtl="0"/>
          <a:r>
            <a:rPr lang="it-IT" b="1" dirty="0" smtClean="0"/>
            <a:t>Avviso e preparazione:</a:t>
          </a:r>
          <a:endParaRPr lang="it-IT" dirty="0"/>
        </a:p>
      </dgm:t>
    </dgm:pt>
    <dgm:pt modelId="{8D50F95A-DD79-44BF-BF9B-A489C7C1FB93}" type="parTrans" cxnId="{DF50EE60-54D4-4DAC-87FC-728A06AB6673}">
      <dgm:prSet/>
      <dgm:spPr/>
      <dgm:t>
        <a:bodyPr/>
        <a:lstStyle/>
        <a:p>
          <a:endParaRPr lang="it-IT"/>
        </a:p>
      </dgm:t>
    </dgm:pt>
    <dgm:pt modelId="{2004A79A-3584-43AA-97A9-4F3E64825665}" type="sibTrans" cxnId="{DF50EE60-54D4-4DAC-87FC-728A06AB6673}">
      <dgm:prSet/>
      <dgm:spPr/>
      <dgm:t>
        <a:bodyPr/>
        <a:lstStyle/>
        <a:p>
          <a:endParaRPr lang="it-IT"/>
        </a:p>
      </dgm:t>
    </dgm:pt>
    <dgm:pt modelId="{A9FDD0E5-47EE-4E66-9BF3-1A337CECBAAB}">
      <dgm:prSet custT="1"/>
      <dgm:spPr/>
      <dgm:t>
        <a:bodyPr/>
        <a:lstStyle/>
        <a:p>
          <a:pPr rtl="0"/>
          <a:r>
            <a:rPr lang="it-IT" sz="1600" dirty="0" smtClean="0"/>
            <a:t>Il direttore dei lavori comunica all’esecutore data e luogo della consegna con congruo preavviso.</a:t>
          </a:r>
          <a:endParaRPr lang="it-IT" sz="1600" dirty="0"/>
        </a:p>
      </dgm:t>
    </dgm:pt>
    <dgm:pt modelId="{CDA0EC95-4D8F-4E5B-A4F7-7FFAA78588A3}" type="parTrans" cxnId="{569F40E0-CE35-4FB9-82DC-57F842A3C9D6}">
      <dgm:prSet/>
      <dgm:spPr/>
      <dgm:t>
        <a:bodyPr/>
        <a:lstStyle/>
        <a:p>
          <a:endParaRPr lang="it-IT"/>
        </a:p>
      </dgm:t>
    </dgm:pt>
    <dgm:pt modelId="{AD1B9BDC-3116-4613-ACF9-CE4882929E3E}" type="sibTrans" cxnId="{569F40E0-CE35-4FB9-82DC-57F842A3C9D6}">
      <dgm:prSet/>
      <dgm:spPr/>
      <dgm:t>
        <a:bodyPr/>
        <a:lstStyle/>
        <a:p>
          <a:endParaRPr lang="it-IT"/>
        </a:p>
      </dgm:t>
    </dgm:pt>
    <dgm:pt modelId="{AA3FAA2A-3200-44CF-A09A-B6033046A35D}">
      <dgm:prSet custT="1"/>
      <dgm:spPr/>
      <dgm:t>
        <a:bodyPr/>
        <a:lstStyle/>
        <a:p>
          <a:pPr rtl="0"/>
          <a:r>
            <a:rPr lang="it-IT" sz="1600" dirty="0" smtClean="0"/>
            <a:t>L’esecutore deve presentarsi con personale, attrezzature e materiali per eventuali tracciamenti.</a:t>
          </a:r>
          <a:endParaRPr lang="it-IT" sz="1600" dirty="0"/>
        </a:p>
      </dgm:t>
    </dgm:pt>
    <dgm:pt modelId="{17046212-0C8C-4D5E-8D99-04EFB6394758}" type="parTrans" cxnId="{2BE51032-F008-4078-99D3-CCBAF488FF52}">
      <dgm:prSet/>
      <dgm:spPr/>
      <dgm:t>
        <a:bodyPr/>
        <a:lstStyle/>
        <a:p>
          <a:endParaRPr lang="it-IT"/>
        </a:p>
      </dgm:t>
    </dgm:pt>
    <dgm:pt modelId="{34C170D9-4F93-4316-9F75-E724B67BBB55}" type="sibTrans" cxnId="{2BE51032-F008-4078-99D3-CCBAF488FF52}">
      <dgm:prSet/>
      <dgm:spPr/>
      <dgm:t>
        <a:bodyPr/>
        <a:lstStyle/>
        <a:p>
          <a:endParaRPr lang="it-IT"/>
        </a:p>
      </dgm:t>
    </dgm:pt>
    <dgm:pt modelId="{51237D22-3F3A-480D-B3EE-48668D0BA29D}">
      <dgm:prSet custT="1"/>
      <dgm:spPr/>
      <dgm:t>
        <a:bodyPr/>
        <a:lstStyle/>
        <a:p>
          <a:pPr rtl="0"/>
          <a:r>
            <a:rPr lang="it-IT" sz="1600" dirty="0" smtClean="0"/>
            <a:t>Al termine delle operazioni, direttore ed esecutore sottoscrivono il verbale di consegna, che è trasmesso al RUP (Responsabile Unico del Progetto). Da quel momento decorrono i termini contrattuali per l’esecuzione.</a:t>
          </a:r>
          <a:endParaRPr lang="it-IT" sz="1600" dirty="0"/>
        </a:p>
      </dgm:t>
    </dgm:pt>
    <dgm:pt modelId="{674465BA-2C5E-40B9-AA72-86C2AA03EBBE}" type="parTrans" cxnId="{6EB95BDA-62EC-4C13-B533-C8BE51553437}">
      <dgm:prSet/>
      <dgm:spPr/>
      <dgm:t>
        <a:bodyPr/>
        <a:lstStyle/>
        <a:p>
          <a:endParaRPr lang="it-IT"/>
        </a:p>
      </dgm:t>
    </dgm:pt>
    <dgm:pt modelId="{18F620CE-1CD9-402F-927A-76CF2C7C6C8A}" type="sibTrans" cxnId="{6EB95BDA-62EC-4C13-B533-C8BE51553437}">
      <dgm:prSet/>
      <dgm:spPr/>
      <dgm:t>
        <a:bodyPr/>
        <a:lstStyle/>
        <a:p>
          <a:endParaRPr lang="it-IT"/>
        </a:p>
      </dgm:t>
    </dgm:pt>
    <dgm:pt modelId="{83CE8BB6-978D-40A8-AEE6-E35EBF906C40}" type="pres">
      <dgm:prSet presAssocID="{1E3BBD18-DCEF-4288-85FB-AF0A80E3D6D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CD86B849-D30C-4E29-9307-1DC81084D419}" type="pres">
      <dgm:prSet presAssocID="{C4F37251-EB8D-451B-8C09-33640F17EAD8}" presName="root" presStyleCnt="0"/>
      <dgm:spPr/>
    </dgm:pt>
    <dgm:pt modelId="{C76A8D58-852B-4E4A-AD85-A6ADBA38A26A}" type="pres">
      <dgm:prSet presAssocID="{C4F37251-EB8D-451B-8C09-33640F17EAD8}" presName="rootComposite" presStyleCnt="0"/>
      <dgm:spPr/>
    </dgm:pt>
    <dgm:pt modelId="{397E3BC2-F4B9-40A7-96EB-763C6375AE7C}" type="pres">
      <dgm:prSet presAssocID="{C4F37251-EB8D-451B-8C09-33640F17EAD8}" presName="rootText" presStyleLbl="node1" presStyleIdx="0" presStyleCnt="2" custScaleX="473584" custScaleY="229258"/>
      <dgm:spPr/>
      <dgm:t>
        <a:bodyPr/>
        <a:lstStyle/>
        <a:p>
          <a:endParaRPr lang="it-IT"/>
        </a:p>
      </dgm:t>
    </dgm:pt>
    <dgm:pt modelId="{1103259C-F996-457E-9566-BE35E5B1465F}" type="pres">
      <dgm:prSet presAssocID="{C4F37251-EB8D-451B-8C09-33640F17EAD8}" presName="rootConnector" presStyleLbl="node1" presStyleIdx="0" presStyleCnt="2"/>
      <dgm:spPr/>
      <dgm:t>
        <a:bodyPr/>
        <a:lstStyle/>
        <a:p>
          <a:endParaRPr lang="it-IT"/>
        </a:p>
      </dgm:t>
    </dgm:pt>
    <dgm:pt modelId="{E54ABE8A-1F79-42D6-8B6B-2BD33506D372}" type="pres">
      <dgm:prSet presAssocID="{C4F37251-EB8D-451B-8C09-33640F17EAD8}" presName="childShape" presStyleCnt="0"/>
      <dgm:spPr/>
    </dgm:pt>
    <dgm:pt modelId="{22729B8D-EF8E-49F7-8356-D44685EE5FBD}" type="pres">
      <dgm:prSet presAssocID="{55AE45C1-E4E8-4C85-938B-4FD449E8E14A}" presName="Name13" presStyleLbl="parChTrans1D2" presStyleIdx="0" presStyleCnt="5"/>
      <dgm:spPr/>
      <dgm:t>
        <a:bodyPr/>
        <a:lstStyle/>
        <a:p>
          <a:endParaRPr lang="it-IT"/>
        </a:p>
      </dgm:t>
    </dgm:pt>
    <dgm:pt modelId="{6FC9B77F-CFDC-410F-91A4-3112738DD3B7}" type="pres">
      <dgm:prSet presAssocID="{88648569-CD01-4C2C-9C88-266728ABF8E3}" presName="childText" presStyleLbl="bgAcc1" presStyleIdx="0" presStyleCnt="5" custScaleX="572650" custScaleY="72238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EFF853B-17B9-43F4-95AD-CEFF424A5FBA}" type="pres">
      <dgm:prSet presAssocID="{CA923C00-E863-4F94-B5AB-9865FA744464}" presName="Name13" presStyleLbl="parChTrans1D2" presStyleIdx="1" presStyleCnt="5"/>
      <dgm:spPr/>
      <dgm:t>
        <a:bodyPr/>
        <a:lstStyle/>
        <a:p>
          <a:endParaRPr lang="it-IT"/>
        </a:p>
      </dgm:t>
    </dgm:pt>
    <dgm:pt modelId="{8264E133-6090-4898-876D-E2F4302F957E}" type="pres">
      <dgm:prSet presAssocID="{DA21E258-35DE-4FD7-9F53-E8D4E8BED62E}" presName="childText" presStyleLbl="bgAcc1" presStyleIdx="1" presStyleCnt="5" custScaleX="425589" custScaleY="71971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3B06429-9C77-4932-AC69-8DEC3A324A30}" type="pres">
      <dgm:prSet presAssocID="{9354D83B-35D8-4E82-B328-5ACAE575F69C}" presName="root" presStyleCnt="0"/>
      <dgm:spPr/>
    </dgm:pt>
    <dgm:pt modelId="{EBA2099F-3C8A-46B2-A651-E80CDA27EF37}" type="pres">
      <dgm:prSet presAssocID="{9354D83B-35D8-4E82-B328-5ACAE575F69C}" presName="rootComposite" presStyleCnt="0"/>
      <dgm:spPr/>
    </dgm:pt>
    <dgm:pt modelId="{0A7CC81E-7497-4028-A1AD-1A42EBE334CE}" type="pres">
      <dgm:prSet presAssocID="{9354D83B-35D8-4E82-B328-5ACAE575F69C}" presName="rootText" presStyleLbl="node1" presStyleIdx="1" presStyleCnt="2" custScaleX="497566" custScaleY="260718"/>
      <dgm:spPr/>
      <dgm:t>
        <a:bodyPr/>
        <a:lstStyle/>
        <a:p>
          <a:endParaRPr lang="it-IT"/>
        </a:p>
      </dgm:t>
    </dgm:pt>
    <dgm:pt modelId="{0F648047-1E88-46FE-B550-F67D98F5ED9C}" type="pres">
      <dgm:prSet presAssocID="{9354D83B-35D8-4E82-B328-5ACAE575F69C}" presName="rootConnector" presStyleLbl="node1" presStyleIdx="1" presStyleCnt="2"/>
      <dgm:spPr/>
      <dgm:t>
        <a:bodyPr/>
        <a:lstStyle/>
        <a:p>
          <a:endParaRPr lang="it-IT"/>
        </a:p>
      </dgm:t>
    </dgm:pt>
    <dgm:pt modelId="{77223BD8-6C3B-4669-AD18-44CBA3F1CD8A}" type="pres">
      <dgm:prSet presAssocID="{9354D83B-35D8-4E82-B328-5ACAE575F69C}" presName="childShape" presStyleCnt="0"/>
      <dgm:spPr/>
    </dgm:pt>
    <dgm:pt modelId="{A64BA450-F1E9-4ECB-BCFB-BAEEE6A68FEF}" type="pres">
      <dgm:prSet presAssocID="{CDA0EC95-4D8F-4E5B-A4F7-7FFAA78588A3}" presName="Name13" presStyleLbl="parChTrans1D2" presStyleIdx="2" presStyleCnt="5"/>
      <dgm:spPr/>
      <dgm:t>
        <a:bodyPr/>
        <a:lstStyle/>
        <a:p>
          <a:endParaRPr lang="it-IT"/>
        </a:p>
      </dgm:t>
    </dgm:pt>
    <dgm:pt modelId="{37B9F29E-E244-4475-A861-A379EC9BAAF6}" type="pres">
      <dgm:prSet presAssocID="{A9FDD0E5-47EE-4E66-9BF3-1A337CECBAAB}" presName="childText" presStyleLbl="bgAcc1" presStyleIdx="2" presStyleCnt="5" custScaleX="945436" custScaleY="361229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FBF283B-0EFE-40A1-8524-3BC72880F1C6}" type="pres">
      <dgm:prSet presAssocID="{17046212-0C8C-4D5E-8D99-04EFB6394758}" presName="Name13" presStyleLbl="parChTrans1D2" presStyleIdx="3" presStyleCnt="5"/>
      <dgm:spPr/>
      <dgm:t>
        <a:bodyPr/>
        <a:lstStyle/>
        <a:p>
          <a:endParaRPr lang="it-IT"/>
        </a:p>
      </dgm:t>
    </dgm:pt>
    <dgm:pt modelId="{3E0E0EDA-1632-4E77-82E2-92996D3C5FB7}" type="pres">
      <dgm:prSet presAssocID="{AA3FAA2A-3200-44CF-A09A-B6033046A35D}" presName="childText" presStyleLbl="bgAcc1" presStyleIdx="3" presStyleCnt="5" custScaleX="898653" custScaleY="423320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414790C-4AE6-42EF-8DCD-137815D8074D}" type="pres">
      <dgm:prSet presAssocID="{674465BA-2C5E-40B9-AA72-86C2AA03EBBE}" presName="Name13" presStyleLbl="parChTrans1D2" presStyleIdx="4" presStyleCnt="5"/>
      <dgm:spPr/>
      <dgm:t>
        <a:bodyPr/>
        <a:lstStyle/>
        <a:p>
          <a:endParaRPr lang="it-IT"/>
        </a:p>
      </dgm:t>
    </dgm:pt>
    <dgm:pt modelId="{FABF03EB-AA28-4159-8208-3A42E60A9A62}" type="pres">
      <dgm:prSet presAssocID="{51237D22-3F3A-480D-B3EE-48668D0BA29D}" presName="childText" presStyleLbl="bgAcc1" presStyleIdx="4" presStyleCnt="5" custScaleX="1078972" custScaleY="80437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69F40E0-CE35-4FB9-82DC-57F842A3C9D6}" srcId="{9354D83B-35D8-4E82-B328-5ACAE575F69C}" destId="{A9FDD0E5-47EE-4E66-9BF3-1A337CECBAAB}" srcOrd="0" destOrd="0" parTransId="{CDA0EC95-4D8F-4E5B-A4F7-7FFAA78588A3}" sibTransId="{AD1B9BDC-3116-4613-ACF9-CE4882929E3E}"/>
    <dgm:cxn modelId="{DF50EE60-54D4-4DAC-87FC-728A06AB6673}" srcId="{1E3BBD18-DCEF-4288-85FB-AF0A80E3D6D9}" destId="{9354D83B-35D8-4E82-B328-5ACAE575F69C}" srcOrd="1" destOrd="0" parTransId="{8D50F95A-DD79-44BF-BF9B-A489C7C1FB93}" sibTransId="{2004A79A-3584-43AA-97A9-4F3E64825665}"/>
    <dgm:cxn modelId="{E1D94C65-E0BC-4CB2-BAC2-3BBA4CA72367}" srcId="{C4F37251-EB8D-451B-8C09-33640F17EAD8}" destId="{DA21E258-35DE-4FD7-9F53-E8D4E8BED62E}" srcOrd="1" destOrd="0" parTransId="{CA923C00-E863-4F94-B5AB-9865FA744464}" sibTransId="{D91DDEA3-2AC1-4494-A9B9-CC988416F277}"/>
    <dgm:cxn modelId="{5FB06CED-10C1-43A8-9B66-4121B9F7FCFA}" type="presOf" srcId="{C4F37251-EB8D-451B-8C09-33640F17EAD8}" destId="{397E3BC2-F4B9-40A7-96EB-763C6375AE7C}" srcOrd="0" destOrd="0" presId="urn:microsoft.com/office/officeart/2005/8/layout/hierarchy3"/>
    <dgm:cxn modelId="{861AD51B-7703-4BEC-88FD-436503A48612}" srcId="{C4F37251-EB8D-451B-8C09-33640F17EAD8}" destId="{88648569-CD01-4C2C-9C88-266728ABF8E3}" srcOrd="0" destOrd="0" parTransId="{55AE45C1-E4E8-4C85-938B-4FD449E8E14A}" sibTransId="{7E1FBFC6-9DE1-4FC9-A980-69267C77E7DF}"/>
    <dgm:cxn modelId="{F4A44A4E-2BC4-4399-B0EF-5367EE1E9DF8}" type="presOf" srcId="{674465BA-2C5E-40B9-AA72-86C2AA03EBBE}" destId="{3414790C-4AE6-42EF-8DCD-137815D8074D}" srcOrd="0" destOrd="0" presId="urn:microsoft.com/office/officeart/2005/8/layout/hierarchy3"/>
    <dgm:cxn modelId="{0199B5C8-3696-400F-AA57-E9383E2EAC31}" type="presOf" srcId="{DA21E258-35DE-4FD7-9F53-E8D4E8BED62E}" destId="{8264E133-6090-4898-876D-E2F4302F957E}" srcOrd="0" destOrd="0" presId="urn:microsoft.com/office/officeart/2005/8/layout/hierarchy3"/>
    <dgm:cxn modelId="{0806C91C-37CA-4A8D-A18D-66FB3DFFB1A5}" srcId="{1E3BBD18-DCEF-4288-85FB-AF0A80E3D6D9}" destId="{C4F37251-EB8D-451B-8C09-33640F17EAD8}" srcOrd="0" destOrd="0" parTransId="{1CFBE883-08C8-4DB3-9056-2F9E5BD29791}" sibTransId="{D36BBBFB-4C86-4ECC-BB4F-803DF36A7D4A}"/>
    <dgm:cxn modelId="{EC115399-5BAB-4D4F-85C1-5E1A92A1FE7F}" type="presOf" srcId="{88648569-CD01-4C2C-9C88-266728ABF8E3}" destId="{6FC9B77F-CFDC-410F-91A4-3112738DD3B7}" srcOrd="0" destOrd="0" presId="urn:microsoft.com/office/officeart/2005/8/layout/hierarchy3"/>
    <dgm:cxn modelId="{9A3B5DD4-890B-4433-8B87-D84DB6BD14CF}" type="presOf" srcId="{51237D22-3F3A-480D-B3EE-48668D0BA29D}" destId="{FABF03EB-AA28-4159-8208-3A42E60A9A62}" srcOrd="0" destOrd="0" presId="urn:microsoft.com/office/officeart/2005/8/layout/hierarchy3"/>
    <dgm:cxn modelId="{6EB95BDA-62EC-4C13-B533-C8BE51553437}" srcId="{9354D83B-35D8-4E82-B328-5ACAE575F69C}" destId="{51237D22-3F3A-480D-B3EE-48668D0BA29D}" srcOrd="2" destOrd="0" parTransId="{674465BA-2C5E-40B9-AA72-86C2AA03EBBE}" sibTransId="{18F620CE-1CD9-402F-927A-76CF2C7C6C8A}"/>
    <dgm:cxn modelId="{F452F39E-167E-4FAD-BC28-928B50889728}" type="presOf" srcId="{A9FDD0E5-47EE-4E66-9BF3-1A337CECBAAB}" destId="{37B9F29E-E244-4475-A861-A379EC9BAAF6}" srcOrd="0" destOrd="0" presId="urn:microsoft.com/office/officeart/2005/8/layout/hierarchy3"/>
    <dgm:cxn modelId="{2BE51032-F008-4078-99D3-CCBAF488FF52}" srcId="{9354D83B-35D8-4E82-B328-5ACAE575F69C}" destId="{AA3FAA2A-3200-44CF-A09A-B6033046A35D}" srcOrd="1" destOrd="0" parTransId="{17046212-0C8C-4D5E-8D99-04EFB6394758}" sibTransId="{34C170D9-4F93-4316-9F75-E724B67BBB55}"/>
    <dgm:cxn modelId="{442F17AF-7309-4F6A-B072-7B40E1DBF492}" type="presOf" srcId="{17046212-0C8C-4D5E-8D99-04EFB6394758}" destId="{4FBF283B-0EFE-40A1-8524-3BC72880F1C6}" srcOrd="0" destOrd="0" presId="urn:microsoft.com/office/officeart/2005/8/layout/hierarchy3"/>
    <dgm:cxn modelId="{879B1238-3217-43C8-A235-8F440FFE23CA}" type="presOf" srcId="{9354D83B-35D8-4E82-B328-5ACAE575F69C}" destId="{0F648047-1E88-46FE-B550-F67D98F5ED9C}" srcOrd="1" destOrd="0" presId="urn:microsoft.com/office/officeart/2005/8/layout/hierarchy3"/>
    <dgm:cxn modelId="{CD69F8FA-83E6-4DB0-8DED-9A79E8492B5C}" type="presOf" srcId="{1E3BBD18-DCEF-4288-85FB-AF0A80E3D6D9}" destId="{83CE8BB6-978D-40A8-AEE6-E35EBF906C40}" srcOrd="0" destOrd="0" presId="urn:microsoft.com/office/officeart/2005/8/layout/hierarchy3"/>
    <dgm:cxn modelId="{103FFC21-A573-40B9-B406-CCBB674D735D}" type="presOf" srcId="{CA923C00-E863-4F94-B5AB-9865FA744464}" destId="{1EFF853B-17B9-43F4-95AD-CEFF424A5FBA}" srcOrd="0" destOrd="0" presId="urn:microsoft.com/office/officeart/2005/8/layout/hierarchy3"/>
    <dgm:cxn modelId="{B415F21F-5C2F-4A87-A804-09D04E369D08}" type="presOf" srcId="{CDA0EC95-4D8F-4E5B-A4F7-7FFAA78588A3}" destId="{A64BA450-F1E9-4ECB-BCFB-BAEEE6A68FEF}" srcOrd="0" destOrd="0" presId="urn:microsoft.com/office/officeart/2005/8/layout/hierarchy3"/>
    <dgm:cxn modelId="{DF9D2F82-4971-497D-ABB1-3E13B95B72CB}" type="presOf" srcId="{C4F37251-EB8D-451B-8C09-33640F17EAD8}" destId="{1103259C-F996-457E-9566-BE35E5B1465F}" srcOrd="1" destOrd="0" presId="urn:microsoft.com/office/officeart/2005/8/layout/hierarchy3"/>
    <dgm:cxn modelId="{B8732AEA-31E5-49CF-9DBF-A06D506310FE}" type="presOf" srcId="{55AE45C1-E4E8-4C85-938B-4FD449E8E14A}" destId="{22729B8D-EF8E-49F7-8356-D44685EE5FBD}" srcOrd="0" destOrd="0" presId="urn:microsoft.com/office/officeart/2005/8/layout/hierarchy3"/>
    <dgm:cxn modelId="{FEB45411-39AE-41F3-9F07-1E15254727E9}" type="presOf" srcId="{9354D83B-35D8-4E82-B328-5ACAE575F69C}" destId="{0A7CC81E-7497-4028-A1AD-1A42EBE334CE}" srcOrd="0" destOrd="0" presId="urn:microsoft.com/office/officeart/2005/8/layout/hierarchy3"/>
    <dgm:cxn modelId="{049DC562-4820-4CD8-8CE6-8FE22028FD9B}" type="presOf" srcId="{AA3FAA2A-3200-44CF-A09A-B6033046A35D}" destId="{3E0E0EDA-1632-4E77-82E2-92996D3C5FB7}" srcOrd="0" destOrd="0" presId="urn:microsoft.com/office/officeart/2005/8/layout/hierarchy3"/>
    <dgm:cxn modelId="{B37280CE-FA80-4058-8A62-AE866EA107F8}" type="presParOf" srcId="{83CE8BB6-978D-40A8-AEE6-E35EBF906C40}" destId="{CD86B849-D30C-4E29-9307-1DC81084D419}" srcOrd="0" destOrd="0" presId="urn:microsoft.com/office/officeart/2005/8/layout/hierarchy3"/>
    <dgm:cxn modelId="{3C5D61F4-7B16-4985-A0C3-0BB0ADD7E7D3}" type="presParOf" srcId="{CD86B849-D30C-4E29-9307-1DC81084D419}" destId="{C76A8D58-852B-4E4A-AD85-A6ADBA38A26A}" srcOrd="0" destOrd="0" presId="urn:microsoft.com/office/officeart/2005/8/layout/hierarchy3"/>
    <dgm:cxn modelId="{517489B6-E537-4D5C-85FE-14479CBAAA1A}" type="presParOf" srcId="{C76A8D58-852B-4E4A-AD85-A6ADBA38A26A}" destId="{397E3BC2-F4B9-40A7-96EB-763C6375AE7C}" srcOrd="0" destOrd="0" presId="urn:microsoft.com/office/officeart/2005/8/layout/hierarchy3"/>
    <dgm:cxn modelId="{AE6E5F3C-95C5-4FE6-946F-DD5FAF35AFA1}" type="presParOf" srcId="{C76A8D58-852B-4E4A-AD85-A6ADBA38A26A}" destId="{1103259C-F996-457E-9566-BE35E5B1465F}" srcOrd="1" destOrd="0" presId="urn:microsoft.com/office/officeart/2005/8/layout/hierarchy3"/>
    <dgm:cxn modelId="{E64493B1-A096-4219-9661-5B449FCDCDFC}" type="presParOf" srcId="{CD86B849-D30C-4E29-9307-1DC81084D419}" destId="{E54ABE8A-1F79-42D6-8B6B-2BD33506D372}" srcOrd="1" destOrd="0" presId="urn:microsoft.com/office/officeart/2005/8/layout/hierarchy3"/>
    <dgm:cxn modelId="{9E3D23CF-C80B-4401-8A47-F9D373160B97}" type="presParOf" srcId="{E54ABE8A-1F79-42D6-8B6B-2BD33506D372}" destId="{22729B8D-EF8E-49F7-8356-D44685EE5FBD}" srcOrd="0" destOrd="0" presId="urn:microsoft.com/office/officeart/2005/8/layout/hierarchy3"/>
    <dgm:cxn modelId="{BDEBC8BA-0555-477B-87B3-048ADD895FED}" type="presParOf" srcId="{E54ABE8A-1F79-42D6-8B6B-2BD33506D372}" destId="{6FC9B77F-CFDC-410F-91A4-3112738DD3B7}" srcOrd="1" destOrd="0" presId="urn:microsoft.com/office/officeart/2005/8/layout/hierarchy3"/>
    <dgm:cxn modelId="{A9DCCEBC-ED22-4279-A118-73B98E281675}" type="presParOf" srcId="{E54ABE8A-1F79-42D6-8B6B-2BD33506D372}" destId="{1EFF853B-17B9-43F4-95AD-CEFF424A5FBA}" srcOrd="2" destOrd="0" presId="urn:microsoft.com/office/officeart/2005/8/layout/hierarchy3"/>
    <dgm:cxn modelId="{685099BC-9A5D-4CB9-BCB4-A234F6E78530}" type="presParOf" srcId="{E54ABE8A-1F79-42D6-8B6B-2BD33506D372}" destId="{8264E133-6090-4898-876D-E2F4302F957E}" srcOrd="3" destOrd="0" presId="urn:microsoft.com/office/officeart/2005/8/layout/hierarchy3"/>
    <dgm:cxn modelId="{FA74D770-F6A2-4171-A8AA-6B1FDF76A609}" type="presParOf" srcId="{83CE8BB6-978D-40A8-AEE6-E35EBF906C40}" destId="{D3B06429-9C77-4932-AC69-8DEC3A324A30}" srcOrd="1" destOrd="0" presId="urn:microsoft.com/office/officeart/2005/8/layout/hierarchy3"/>
    <dgm:cxn modelId="{F1CE8473-AF13-42E5-953E-F036DB237420}" type="presParOf" srcId="{D3B06429-9C77-4932-AC69-8DEC3A324A30}" destId="{EBA2099F-3C8A-46B2-A651-E80CDA27EF37}" srcOrd="0" destOrd="0" presId="urn:microsoft.com/office/officeart/2005/8/layout/hierarchy3"/>
    <dgm:cxn modelId="{15875AAF-1E66-4D38-BCCE-02B3EA408A63}" type="presParOf" srcId="{EBA2099F-3C8A-46B2-A651-E80CDA27EF37}" destId="{0A7CC81E-7497-4028-A1AD-1A42EBE334CE}" srcOrd="0" destOrd="0" presId="urn:microsoft.com/office/officeart/2005/8/layout/hierarchy3"/>
    <dgm:cxn modelId="{B6D8C0B2-857A-4F74-87C8-41451A26CF00}" type="presParOf" srcId="{EBA2099F-3C8A-46B2-A651-E80CDA27EF37}" destId="{0F648047-1E88-46FE-B550-F67D98F5ED9C}" srcOrd="1" destOrd="0" presId="urn:microsoft.com/office/officeart/2005/8/layout/hierarchy3"/>
    <dgm:cxn modelId="{A066E1D6-11D9-4B4B-8F2B-B621074D1D25}" type="presParOf" srcId="{D3B06429-9C77-4932-AC69-8DEC3A324A30}" destId="{77223BD8-6C3B-4669-AD18-44CBA3F1CD8A}" srcOrd="1" destOrd="0" presId="urn:microsoft.com/office/officeart/2005/8/layout/hierarchy3"/>
    <dgm:cxn modelId="{2772FB43-4282-4318-AFA3-B966F9181E52}" type="presParOf" srcId="{77223BD8-6C3B-4669-AD18-44CBA3F1CD8A}" destId="{A64BA450-F1E9-4ECB-BCFB-BAEEE6A68FEF}" srcOrd="0" destOrd="0" presId="urn:microsoft.com/office/officeart/2005/8/layout/hierarchy3"/>
    <dgm:cxn modelId="{DCE69C83-97CF-4828-A1B7-4D8BA28E1345}" type="presParOf" srcId="{77223BD8-6C3B-4669-AD18-44CBA3F1CD8A}" destId="{37B9F29E-E244-4475-A861-A379EC9BAAF6}" srcOrd="1" destOrd="0" presId="urn:microsoft.com/office/officeart/2005/8/layout/hierarchy3"/>
    <dgm:cxn modelId="{12B2F9D1-9791-406B-8C2A-93EC5ED1FE3E}" type="presParOf" srcId="{77223BD8-6C3B-4669-AD18-44CBA3F1CD8A}" destId="{4FBF283B-0EFE-40A1-8524-3BC72880F1C6}" srcOrd="2" destOrd="0" presId="urn:microsoft.com/office/officeart/2005/8/layout/hierarchy3"/>
    <dgm:cxn modelId="{A8A62E65-A300-4440-8FD2-09695A0AAA0C}" type="presParOf" srcId="{77223BD8-6C3B-4669-AD18-44CBA3F1CD8A}" destId="{3E0E0EDA-1632-4E77-82E2-92996D3C5FB7}" srcOrd="3" destOrd="0" presId="urn:microsoft.com/office/officeart/2005/8/layout/hierarchy3"/>
    <dgm:cxn modelId="{FA1B6F30-0BD8-4F77-9E84-1DA48B36BA03}" type="presParOf" srcId="{77223BD8-6C3B-4669-AD18-44CBA3F1CD8A}" destId="{3414790C-4AE6-42EF-8DCD-137815D8074D}" srcOrd="4" destOrd="0" presId="urn:microsoft.com/office/officeart/2005/8/layout/hierarchy3"/>
    <dgm:cxn modelId="{664CBE0C-F419-4FD4-BDE4-7FDFE7DB3BDF}" type="presParOf" srcId="{77223BD8-6C3B-4669-AD18-44CBA3F1CD8A}" destId="{FABF03EB-AA28-4159-8208-3A42E60A9A62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0.xml><?xml version="1.0" encoding="utf-8"?>
<dgm:dataModel xmlns:dgm="http://schemas.openxmlformats.org/drawingml/2006/diagram" xmlns:a="http://schemas.openxmlformats.org/drawingml/2006/main">
  <dgm:ptLst>
    <dgm:pt modelId="{BFC118D4-D6AA-477A-91E6-1BB55A5DD976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BD1458E2-1D85-40E1-9DBA-D5F5A22F190B}">
      <dgm:prSet/>
      <dgm:spPr/>
      <dgm:t>
        <a:bodyPr/>
        <a:lstStyle/>
        <a:p>
          <a:pPr rtl="0"/>
          <a:r>
            <a:rPr lang="it-IT" b="1" smtClean="0"/>
            <a:t>Contenuto del verbale:</a:t>
          </a:r>
          <a:endParaRPr lang="it-IT"/>
        </a:p>
      </dgm:t>
    </dgm:pt>
    <dgm:pt modelId="{D642E987-2A89-4679-8C42-811E27653ED5}" type="parTrans" cxnId="{448DB58C-E8A5-4AE4-8151-891066292EA6}">
      <dgm:prSet/>
      <dgm:spPr/>
      <dgm:t>
        <a:bodyPr/>
        <a:lstStyle/>
        <a:p>
          <a:endParaRPr lang="it-IT"/>
        </a:p>
      </dgm:t>
    </dgm:pt>
    <dgm:pt modelId="{F82C4AD5-F750-4578-B79E-DC956D746752}" type="sibTrans" cxnId="{448DB58C-E8A5-4AE4-8151-891066292EA6}">
      <dgm:prSet/>
      <dgm:spPr/>
      <dgm:t>
        <a:bodyPr/>
        <a:lstStyle/>
        <a:p>
          <a:endParaRPr lang="it-IT"/>
        </a:p>
      </dgm:t>
    </dgm:pt>
    <dgm:pt modelId="{ED8F9A8A-C2A9-4FEB-AEDC-DFAAE42D5482}">
      <dgm:prSet/>
      <dgm:spPr/>
      <dgm:t>
        <a:bodyPr/>
        <a:lstStyle/>
        <a:p>
          <a:pPr rtl="0"/>
          <a:r>
            <a:rPr lang="it-IT" smtClean="0"/>
            <a:t>Include:</a:t>
          </a:r>
          <a:endParaRPr lang="it-IT"/>
        </a:p>
      </dgm:t>
    </dgm:pt>
    <dgm:pt modelId="{0B0E81EA-8F26-46C6-A28E-7193F71CEEF9}" type="parTrans" cxnId="{DFBC9020-B430-4D35-B05D-EA67CC38EA06}">
      <dgm:prSet/>
      <dgm:spPr/>
      <dgm:t>
        <a:bodyPr/>
        <a:lstStyle/>
        <a:p>
          <a:endParaRPr lang="it-IT"/>
        </a:p>
      </dgm:t>
    </dgm:pt>
    <dgm:pt modelId="{853CF021-18EC-4A20-A5CE-A9464FF422B1}" type="sibTrans" cxnId="{DFBC9020-B430-4D35-B05D-EA67CC38EA06}">
      <dgm:prSet/>
      <dgm:spPr/>
      <dgm:t>
        <a:bodyPr/>
        <a:lstStyle/>
        <a:p>
          <a:endParaRPr lang="it-IT"/>
        </a:p>
      </dgm:t>
    </dgm:pt>
    <dgm:pt modelId="{DDABC5FB-3EC9-4345-9910-AF4F76565E7E}">
      <dgm:prSet/>
      <dgm:spPr/>
      <dgm:t>
        <a:bodyPr/>
        <a:lstStyle/>
        <a:p>
          <a:pPr rtl="0"/>
          <a:r>
            <a:rPr lang="it-IT" smtClean="0"/>
            <a:t>Descrizione dell’opera e ubicazione.</a:t>
          </a:r>
          <a:endParaRPr lang="it-IT"/>
        </a:p>
      </dgm:t>
    </dgm:pt>
    <dgm:pt modelId="{E536620A-4261-44B3-9359-1B608791C234}" type="parTrans" cxnId="{2D76C710-CFEE-4DEF-845D-4B86523B6A01}">
      <dgm:prSet/>
      <dgm:spPr/>
      <dgm:t>
        <a:bodyPr/>
        <a:lstStyle/>
        <a:p>
          <a:endParaRPr lang="it-IT"/>
        </a:p>
      </dgm:t>
    </dgm:pt>
    <dgm:pt modelId="{565E3F2C-17A7-44B3-8996-953E1D47A08D}" type="sibTrans" cxnId="{2D76C710-CFEE-4DEF-845D-4B86523B6A01}">
      <dgm:prSet/>
      <dgm:spPr/>
      <dgm:t>
        <a:bodyPr/>
        <a:lstStyle/>
        <a:p>
          <a:endParaRPr lang="it-IT"/>
        </a:p>
      </dgm:t>
    </dgm:pt>
    <dgm:pt modelId="{A029A1FB-0E24-42F5-9FC4-AAC0388EEF53}">
      <dgm:prSet/>
      <dgm:spPr/>
      <dgm:t>
        <a:bodyPr/>
        <a:lstStyle/>
        <a:p>
          <a:pPr rtl="0"/>
          <a:r>
            <a:rPr lang="it-IT" smtClean="0"/>
            <a:t>Dettagli sulla nomina dell’organo di collaudo.</a:t>
          </a:r>
          <a:endParaRPr lang="it-IT"/>
        </a:p>
      </dgm:t>
    </dgm:pt>
    <dgm:pt modelId="{315036B3-0872-4E15-99E2-3FB20AD59E34}" type="parTrans" cxnId="{ED6A0A33-B444-4B12-81C2-27E4C5527F4B}">
      <dgm:prSet/>
      <dgm:spPr/>
      <dgm:t>
        <a:bodyPr/>
        <a:lstStyle/>
        <a:p>
          <a:endParaRPr lang="it-IT"/>
        </a:p>
      </dgm:t>
    </dgm:pt>
    <dgm:pt modelId="{F5464CF0-D4BA-4A47-9C68-F505A5AFE8F7}" type="sibTrans" cxnId="{ED6A0A33-B444-4B12-81C2-27E4C5527F4B}">
      <dgm:prSet/>
      <dgm:spPr/>
      <dgm:t>
        <a:bodyPr/>
        <a:lstStyle/>
        <a:p>
          <a:endParaRPr lang="it-IT"/>
        </a:p>
      </dgm:t>
    </dgm:pt>
    <dgm:pt modelId="{986963BB-34AB-4C98-A32D-DA8A4AEFAD33}">
      <dgm:prSet/>
      <dgm:spPr/>
      <dgm:t>
        <a:bodyPr/>
        <a:lstStyle/>
        <a:p>
          <a:pPr rtl="0"/>
          <a:r>
            <a:rPr lang="it-IT" smtClean="0"/>
            <a:t>Generalità dei partecipanti e dei funzionari assenti.</a:t>
          </a:r>
          <a:endParaRPr lang="it-IT"/>
        </a:p>
      </dgm:t>
    </dgm:pt>
    <dgm:pt modelId="{466F966D-3A4E-455B-A1B7-5739C6DA70D9}" type="parTrans" cxnId="{B91E7BAA-8413-4F9F-9972-D963DDCA0B50}">
      <dgm:prSet/>
      <dgm:spPr/>
      <dgm:t>
        <a:bodyPr/>
        <a:lstStyle/>
        <a:p>
          <a:endParaRPr lang="it-IT"/>
        </a:p>
      </dgm:t>
    </dgm:pt>
    <dgm:pt modelId="{28973B20-E623-42AA-B9FF-9BD099B5CE11}" type="sibTrans" cxnId="{B91E7BAA-8413-4F9F-9972-D963DDCA0B50}">
      <dgm:prSet/>
      <dgm:spPr/>
      <dgm:t>
        <a:bodyPr/>
        <a:lstStyle/>
        <a:p>
          <a:endParaRPr lang="it-IT"/>
        </a:p>
      </dgm:t>
    </dgm:pt>
    <dgm:pt modelId="{105F86FE-4F02-4639-BF87-58237B7914AB}">
      <dgm:prSet/>
      <dgm:spPr/>
      <dgm:t>
        <a:bodyPr/>
        <a:lstStyle/>
        <a:p>
          <a:pPr rtl="0"/>
          <a:r>
            <a:rPr lang="it-IT" b="1" smtClean="0"/>
            <a:t>Descrizione delle verifiche:</a:t>
          </a:r>
          <a:endParaRPr lang="it-IT"/>
        </a:p>
      </dgm:t>
    </dgm:pt>
    <dgm:pt modelId="{C5B75418-A7E2-4958-8645-61C8E00C4CDD}" type="parTrans" cxnId="{3A154020-9AE9-49CF-B425-905DDF0359DE}">
      <dgm:prSet/>
      <dgm:spPr/>
      <dgm:t>
        <a:bodyPr/>
        <a:lstStyle/>
        <a:p>
          <a:endParaRPr lang="it-IT"/>
        </a:p>
      </dgm:t>
    </dgm:pt>
    <dgm:pt modelId="{CAF0A87C-F139-42C1-896E-277FCAAA51BE}" type="sibTrans" cxnId="{3A154020-9AE9-49CF-B425-905DDF0359DE}">
      <dgm:prSet/>
      <dgm:spPr/>
      <dgm:t>
        <a:bodyPr/>
        <a:lstStyle/>
        <a:p>
          <a:endParaRPr lang="it-IT"/>
        </a:p>
      </dgm:t>
    </dgm:pt>
    <dgm:pt modelId="{A6F90EE5-0091-4C4E-ACBA-9CDDBD00BBEF}">
      <dgm:prSet/>
      <dgm:spPr/>
      <dgm:t>
        <a:bodyPr/>
        <a:lstStyle/>
        <a:p>
          <a:pPr rtl="0"/>
          <a:r>
            <a:rPr lang="it-IT" smtClean="0"/>
            <a:t>Contiene le operazioni svolte, saggi effettuati e risultati ottenuti, con punti riportati sui disegni di progetto o descritti chiaramente.</a:t>
          </a:r>
          <a:endParaRPr lang="it-IT"/>
        </a:p>
      </dgm:t>
    </dgm:pt>
    <dgm:pt modelId="{1976C693-9E71-4A79-80FA-905215A51DD6}" type="parTrans" cxnId="{46D62ECB-6F29-42AF-ADDD-C04AEA54BE46}">
      <dgm:prSet/>
      <dgm:spPr/>
      <dgm:t>
        <a:bodyPr/>
        <a:lstStyle/>
        <a:p>
          <a:endParaRPr lang="it-IT"/>
        </a:p>
      </dgm:t>
    </dgm:pt>
    <dgm:pt modelId="{8FF07521-4DE3-4B15-8E82-3DF2AAA29752}" type="sibTrans" cxnId="{46D62ECB-6F29-42AF-ADDD-C04AEA54BE46}">
      <dgm:prSet/>
      <dgm:spPr/>
      <dgm:t>
        <a:bodyPr/>
        <a:lstStyle/>
        <a:p>
          <a:endParaRPr lang="it-IT"/>
        </a:p>
      </dgm:t>
    </dgm:pt>
    <dgm:pt modelId="{BA6FA145-FC61-4641-9521-BB489723C0F1}">
      <dgm:prSet/>
      <dgm:spPr/>
      <dgm:t>
        <a:bodyPr/>
        <a:lstStyle/>
        <a:p>
          <a:pPr rtl="0"/>
          <a:r>
            <a:rPr lang="it-IT" b="1" smtClean="0"/>
            <a:t>Firma del verbale:</a:t>
          </a:r>
          <a:endParaRPr lang="it-IT"/>
        </a:p>
      </dgm:t>
    </dgm:pt>
    <dgm:pt modelId="{351AE731-4C0E-4F91-ADE6-96AED772DA97}" type="parTrans" cxnId="{096121B9-BAFC-4B4E-8433-9DC8D3343047}">
      <dgm:prSet/>
      <dgm:spPr/>
      <dgm:t>
        <a:bodyPr/>
        <a:lstStyle/>
        <a:p>
          <a:endParaRPr lang="it-IT"/>
        </a:p>
      </dgm:t>
    </dgm:pt>
    <dgm:pt modelId="{14C1C6A6-69F4-48FB-8936-320D78812F5A}" type="sibTrans" cxnId="{096121B9-BAFC-4B4E-8433-9DC8D3343047}">
      <dgm:prSet/>
      <dgm:spPr/>
      <dgm:t>
        <a:bodyPr/>
        <a:lstStyle/>
        <a:p>
          <a:endParaRPr lang="it-IT"/>
        </a:p>
      </dgm:t>
    </dgm:pt>
    <dgm:pt modelId="{959F6BCB-B1DA-4B6D-B7A6-03205439D3B2}">
      <dgm:prSet/>
      <dgm:spPr/>
      <dgm:t>
        <a:bodyPr/>
        <a:lstStyle/>
        <a:p>
          <a:pPr rtl="0"/>
          <a:r>
            <a:rPr lang="it-IT" smtClean="0"/>
            <a:t>Firmato dall’organo di collaudo, esecutore, direttore dei lavori, RUP (se presente) e altri obbligati.</a:t>
          </a:r>
          <a:endParaRPr lang="it-IT"/>
        </a:p>
      </dgm:t>
    </dgm:pt>
    <dgm:pt modelId="{C9B40E4B-1E08-46FE-B430-B1B3B36CF6AE}" type="parTrans" cxnId="{E6E99230-9A08-4AC6-8292-EE43A02B3112}">
      <dgm:prSet/>
      <dgm:spPr/>
      <dgm:t>
        <a:bodyPr/>
        <a:lstStyle/>
        <a:p>
          <a:endParaRPr lang="it-IT"/>
        </a:p>
      </dgm:t>
    </dgm:pt>
    <dgm:pt modelId="{408EF1CC-0CFE-49E2-80C3-AC48C5C24F0C}" type="sibTrans" cxnId="{E6E99230-9A08-4AC6-8292-EE43A02B3112}">
      <dgm:prSet/>
      <dgm:spPr/>
      <dgm:t>
        <a:bodyPr/>
        <a:lstStyle/>
        <a:p>
          <a:endParaRPr lang="it-IT"/>
        </a:p>
      </dgm:t>
    </dgm:pt>
    <dgm:pt modelId="{D664E48C-7475-44C8-A0D0-A0AEDBE00CD1}" type="pres">
      <dgm:prSet presAssocID="{BFC118D4-D6AA-477A-91E6-1BB55A5DD97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1565ECE4-4F8A-410C-8D5F-70A96213963E}" type="pres">
      <dgm:prSet presAssocID="{BD1458E2-1D85-40E1-9DBA-D5F5A22F190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D1C0FB1-AAE1-486E-A39A-777D4A03A021}" type="pres">
      <dgm:prSet presAssocID="{BD1458E2-1D85-40E1-9DBA-D5F5A22F190B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5C7B967-DBB1-4FF5-A233-AC9A46FCF02D}" type="pres">
      <dgm:prSet presAssocID="{105F86FE-4F02-4639-BF87-58237B7914A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9A8D33-36F2-4714-932C-1418F1DC6934}" type="pres">
      <dgm:prSet presAssocID="{105F86FE-4F02-4639-BF87-58237B7914AB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BC2798B-52DF-40D1-8000-2E4BA4199ED0}" type="pres">
      <dgm:prSet presAssocID="{BA6FA145-FC61-4641-9521-BB489723C0F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AB74764-CCD9-4231-B4CF-A14C837A014C}" type="pres">
      <dgm:prSet presAssocID="{BA6FA145-FC61-4641-9521-BB489723C0F1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6329B52E-C3B9-44C4-9402-2F4DD865E047}" type="presOf" srcId="{BD1458E2-1D85-40E1-9DBA-D5F5A22F190B}" destId="{1565ECE4-4F8A-410C-8D5F-70A96213963E}" srcOrd="0" destOrd="0" presId="urn:microsoft.com/office/officeart/2005/8/layout/vList2"/>
    <dgm:cxn modelId="{24AFCFDB-7B93-4F17-8F9E-E0433A0A5145}" type="presOf" srcId="{A029A1FB-0E24-42F5-9FC4-AAC0388EEF53}" destId="{CD1C0FB1-AAE1-486E-A39A-777D4A03A021}" srcOrd="0" destOrd="2" presId="urn:microsoft.com/office/officeart/2005/8/layout/vList2"/>
    <dgm:cxn modelId="{9CAE0F9A-925E-4E15-ABE0-300118D939C0}" type="presOf" srcId="{A6F90EE5-0091-4C4E-ACBA-9CDDBD00BBEF}" destId="{AC9A8D33-36F2-4714-932C-1418F1DC6934}" srcOrd="0" destOrd="0" presId="urn:microsoft.com/office/officeart/2005/8/layout/vList2"/>
    <dgm:cxn modelId="{DFBC9020-B430-4D35-B05D-EA67CC38EA06}" srcId="{BD1458E2-1D85-40E1-9DBA-D5F5A22F190B}" destId="{ED8F9A8A-C2A9-4FEB-AEDC-DFAAE42D5482}" srcOrd="0" destOrd="0" parTransId="{0B0E81EA-8F26-46C6-A28E-7193F71CEEF9}" sibTransId="{853CF021-18EC-4A20-A5CE-A9464FF422B1}"/>
    <dgm:cxn modelId="{0AE27816-539C-4763-A2D4-250512A27905}" type="presOf" srcId="{959F6BCB-B1DA-4B6D-B7A6-03205439D3B2}" destId="{6AB74764-CCD9-4231-B4CF-A14C837A014C}" srcOrd="0" destOrd="0" presId="urn:microsoft.com/office/officeart/2005/8/layout/vList2"/>
    <dgm:cxn modelId="{096121B9-BAFC-4B4E-8433-9DC8D3343047}" srcId="{BFC118D4-D6AA-477A-91E6-1BB55A5DD976}" destId="{BA6FA145-FC61-4641-9521-BB489723C0F1}" srcOrd="2" destOrd="0" parTransId="{351AE731-4C0E-4F91-ADE6-96AED772DA97}" sibTransId="{14C1C6A6-69F4-48FB-8936-320D78812F5A}"/>
    <dgm:cxn modelId="{E6E99230-9A08-4AC6-8292-EE43A02B3112}" srcId="{BA6FA145-FC61-4641-9521-BB489723C0F1}" destId="{959F6BCB-B1DA-4B6D-B7A6-03205439D3B2}" srcOrd="0" destOrd="0" parTransId="{C9B40E4B-1E08-46FE-B430-B1B3B36CF6AE}" sibTransId="{408EF1CC-0CFE-49E2-80C3-AC48C5C24F0C}"/>
    <dgm:cxn modelId="{7D041300-0F01-45FF-890A-17358276475A}" type="presOf" srcId="{BA6FA145-FC61-4641-9521-BB489723C0F1}" destId="{ABC2798B-52DF-40D1-8000-2E4BA4199ED0}" srcOrd="0" destOrd="0" presId="urn:microsoft.com/office/officeart/2005/8/layout/vList2"/>
    <dgm:cxn modelId="{B5506737-9A6B-4014-AF1B-33130D119F7A}" type="presOf" srcId="{986963BB-34AB-4C98-A32D-DA8A4AEFAD33}" destId="{CD1C0FB1-AAE1-486E-A39A-777D4A03A021}" srcOrd="0" destOrd="3" presId="urn:microsoft.com/office/officeart/2005/8/layout/vList2"/>
    <dgm:cxn modelId="{448DB58C-E8A5-4AE4-8151-891066292EA6}" srcId="{BFC118D4-D6AA-477A-91E6-1BB55A5DD976}" destId="{BD1458E2-1D85-40E1-9DBA-D5F5A22F190B}" srcOrd="0" destOrd="0" parTransId="{D642E987-2A89-4679-8C42-811E27653ED5}" sibTransId="{F82C4AD5-F750-4578-B79E-DC956D746752}"/>
    <dgm:cxn modelId="{043292B8-B376-4C37-AEE0-703D531F2BCA}" type="presOf" srcId="{ED8F9A8A-C2A9-4FEB-AEDC-DFAAE42D5482}" destId="{CD1C0FB1-AAE1-486E-A39A-777D4A03A021}" srcOrd="0" destOrd="0" presId="urn:microsoft.com/office/officeart/2005/8/layout/vList2"/>
    <dgm:cxn modelId="{46D62ECB-6F29-42AF-ADDD-C04AEA54BE46}" srcId="{105F86FE-4F02-4639-BF87-58237B7914AB}" destId="{A6F90EE5-0091-4C4E-ACBA-9CDDBD00BBEF}" srcOrd="0" destOrd="0" parTransId="{1976C693-9E71-4A79-80FA-905215A51DD6}" sibTransId="{8FF07521-4DE3-4B15-8E82-3DF2AAA29752}"/>
    <dgm:cxn modelId="{ED6A0A33-B444-4B12-81C2-27E4C5527F4B}" srcId="{ED8F9A8A-C2A9-4FEB-AEDC-DFAAE42D5482}" destId="{A029A1FB-0E24-42F5-9FC4-AAC0388EEF53}" srcOrd="1" destOrd="0" parTransId="{315036B3-0872-4E15-99E2-3FB20AD59E34}" sibTransId="{F5464CF0-D4BA-4A47-9C68-F505A5AFE8F7}"/>
    <dgm:cxn modelId="{868103C7-D7CE-46B9-80FB-742BCE1D0935}" type="presOf" srcId="{BFC118D4-D6AA-477A-91E6-1BB55A5DD976}" destId="{D664E48C-7475-44C8-A0D0-A0AEDBE00CD1}" srcOrd="0" destOrd="0" presId="urn:microsoft.com/office/officeart/2005/8/layout/vList2"/>
    <dgm:cxn modelId="{B91E7BAA-8413-4F9F-9972-D963DDCA0B50}" srcId="{ED8F9A8A-C2A9-4FEB-AEDC-DFAAE42D5482}" destId="{986963BB-34AB-4C98-A32D-DA8A4AEFAD33}" srcOrd="2" destOrd="0" parTransId="{466F966D-3A4E-455B-A1B7-5739C6DA70D9}" sibTransId="{28973B20-E623-42AA-B9FF-9BD099B5CE11}"/>
    <dgm:cxn modelId="{2D76C710-CFEE-4DEF-845D-4B86523B6A01}" srcId="{ED8F9A8A-C2A9-4FEB-AEDC-DFAAE42D5482}" destId="{DDABC5FB-3EC9-4345-9910-AF4F76565E7E}" srcOrd="0" destOrd="0" parTransId="{E536620A-4261-44B3-9359-1B608791C234}" sibTransId="{565E3F2C-17A7-44B3-8996-953E1D47A08D}"/>
    <dgm:cxn modelId="{899DFEED-175C-43D1-BA06-CF8554B53621}" type="presOf" srcId="{DDABC5FB-3EC9-4345-9910-AF4F76565E7E}" destId="{CD1C0FB1-AAE1-486E-A39A-777D4A03A021}" srcOrd="0" destOrd="1" presId="urn:microsoft.com/office/officeart/2005/8/layout/vList2"/>
    <dgm:cxn modelId="{8D8453C8-DDEA-41AD-BE87-2FEA28DD30E6}" type="presOf" srcId="{105F86FE-4F02-4639-BF87-58237B7914AB}" destId="{45C7B967-DBB1-4FF5-A233-AC9A46FCF02D}" srcOrd="0" destOrd="0" presId="urn:microsoft.com/office/officeart/2005/8/layout/vList2"/>
    <dgm:cxn modelId="{3A154020-9AE9-49CF-B425-905DDF0359DE}" srcId="{BFC118D4-D6AA-477A-91E6-1BB55A5DD976}" destId="{105F86FE-4F02-4639-BF87-58237B7914AB}" srcOrd="1" destOrd="0" parTransId="{C5B75418-A7E2-4958-8645-61C8E00C4CDD}" sibTransId="{CAF0A87C-F139-42C1-896E-277FCAAA51BE}"/>
    <dgm:cxn modelId="{2A2DF846-1C5E-45F3-BE39-3710E27224D7}" type="presParOf" srcId="{D664E48C-7475-44C8-A0D0-A0AEDBE00CD1}" destId="{1565ECE4-4F8A-410C-8D5F-70A96213963E}" srcOrd="0" destOrd="0" presId="urn:microsoft.com/office/officeart/2005/8/layout/vList2"/>
    <dgm:cxn modelId="{92EAF10B-95C8-46F4-95F8-B3D684D109DC}" type="presParOf" srcId="{D664E48C-7475-44C8-A0D0-A0AEDBE00CD1}" destId="{CD1C0FB1-AAE1-486E-A39A-777D4A03A021}" srcOrd="1" destOrd="0" presId="urn:microsoft.com/office/officeart/2005/8/layout/vList2"/>
    <dgm:cxn modelId="{4B137FE2-4418-49D9-BE87-E53D517ADD04}" type="presParOf" srcId="{D664E48C-7475-44C8-A0D0-A0AEDBE00CD1}" destId="{45C7B967-DBB1-4FF5-A233-AC9A46FCF02D}" srcOrd="2" destOrd="0" presId="urn:microsoft.com/office/officeart/2005/8/layout/vList2"/>
    <dgm:cxn modelId="{9800D824-6473-49A2-A16C-A9F90B152B2D}" type="presParOf" srcId="{D664E48C-7475-44C8-A0D0-A0AEDBE00CD1}" destId="{AC9A8D33-36F2-4714-932C-1418F1DC6934}" srcOrd="3" destOrd="0" presId="urn:microsoft.com/office/officeart/2005/8/layout/vList2"/>
    <dgm:cxn modelId="{BB6B7561-69D7-4C79-9329-CAA2A3DA75C3}" type="presParOf" srcId="{D664E48C-7475-44C8-A0D0-A0AEDBE00CD1}" destId="{ABC2798B-52DF-40D1-8000-2E4BA4199ED0}" srcOrd="4" destOrd="0" presId="urn:microsoft.com/office/officeart/2005/8/layout/vList2"/>
    <dgm:cxn modelId="{22972D2A-F8A3-4394-BE8A-16A34D1E8E0D}" type="presParOf" srcId="{D664E48C-7475-44C8-A0D0-A0AEDBE00CD1}" destId="{6AB74764-CCD9-4231-B4CF-A14C837A014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1.xml><?xml version="1.0" encoding="utf-8"?>
<dgm:dataModel xmlns:dgm="http://schemas.openxmlformats.org/drawingml/2006/diagram" xmlns:a="http://schemas.openxmlformats.org/drawingml/2006/main">
  <dgm:ptLst>
    <dgm:pt modelId="{B8CB54EA-80BC-4037-8134-33077F4DCE8D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5ED002DC-3AF7-4907-8520-19FF44E0D3E2}">
      <dgm:prSet/>
      <dgm:spPr/>
      <dgm:t>
        <a:bodyPr/>
        <a:lstStyle/>
        <a:p>
          <a:pPr rtl="0"/>
          <a:r>
            <a:rPr lang="it-IT" b="1" smtClean="0"/>
            <a:t>Visita post periodo di garanzia:</a:t>
          </a:r>
          <a:endParaRPr lang="it-IT"/>
        </a:p>
      </dgm:t>
    </dgm:pt>
    <dgm:pt modelId="{0A581E0C-C507-436A-A9DA-9AAC3DDD29BF}" type="parTrans" cxnId="{F09B4E18-EEC5-4541-802F-2361B858BA36}">
      <dgm:prSet/>
      <dgm:spPr/>
      <dgm:t>
        <a:bodyPr/>
        <a:lstStyle/>
        <a:p>
          <a:endParaRPr lang="it-IT"/>
        </a:p>
      </dgm:t>
    </dgm:pt>
    <dgm:pt modelId="{A7E7178E-6F0C-4602-94F8-27FD2C209A43}" type="sibTrans" cxnId="{F09B4E18-EEC5-4541-802F-2361B858BA36}">
      <dgm:prSet/>
      <dgm:spPr/>
      <dgm:t>
        <a:bodyPr/>
        <a:lstStyle/>
        <a:p>
          <a:endParaRPr lang="it-IT"/>
        </a:p>
      </dgm:t>
    </dgm:pt>
    <dgm:pt modelId="{420955D8-2F4E-4F00-9667-715A5DD984D8}">
      <dgm:prSet/>
      <dgm:spPr/>
      <dgm:t>
        <a:bodyPr/>
        <a:lstStyle/>
        <a:p>
          <a:pPr rtl="0"/>
          <a:r>
            <a:rPr lang="it-IT" dirty="0" smtClean="0"/>
            <a:t>Per lavori di grande importanza, il collaudo avviene dopo il periodo di garanzia, con successiva regolarizzazione degli atti.</a:t>
          </a:r>
          <a:endParaRPr lang="it-IT" dirty="0"/>
        </a:p>
      </dgm:t>
    </dgm:pt>
    <dgm:pt modelId="{8F387F8E-4827-46CB-8D4A-08F3AC0BD123}" type="parTrans" cxnId="{E4AB2256-DB8B-40C6-BF65-FD5D04150C4A}">
      <dgm:prSet/>
      <dgm:spPr/>
      <dgm:t>
        <a:bodyPr/>
        <a:lstStyle/>
        <a:p>
          <a:endParaRPr lang="it-IT"/>
        </a:p>
      </dgm:t>
    </dgm:pt>
    <dgm:pt modelId="{73B6FF4E-11BE-4189-9917-FF96DA7EE79E}" type="sibTrans" cxnId="{E4AB2256-DB8B-40C6-BF65-FD5D04150C4A}">
      <dgm:prSet/>
      <dgm:spPr/>
      <dgm:t>
        <a:bodyPr/>
        <a:lstStyle/>
        <a:p>
          <a:endParaRPr lang="it-IT"/>
        </a:p>
      </dgm:t>
    </dgm:pt>
    <dgm:pt modelId="{9F08D2D1-126E-4FAE-8057-7CB2F13E5007}" type="pres">
      <dgm:prSet presAssocID="{B8CB54EA-80BC-4037-8134-33077F4DCE8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09F60C56-3033-443F-B835-757B77A8CA56}" type="pres">
      <dgm:prSet presAssocID="{5ED002DC-3AF7-4907-8520-19FF44E0D3E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0D20EC4-6A72-436B-952B-088BEA0ADE24}" type="pres">
      <dgm:prSet presAssocID="{5ED002DC-3AF7-4907-8520-19FF44E0D3E2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ECC1786D-6568-4954-894F-704EC65200CA}" type="presOf" srcId="{5ED002DC-3AF7-4907-8520-19FF44E0D3E2}" destId="{09F60C56-3033-443F-B835-757B77A8CA56}" srcOrd="0" destOrd="0" presId="urn:microsoft.com/office/officeart/2005/8/layout/vList2"/>
    <dgm:cxn modelId="{E4AB2256-DB8B-40C6-BF65-FD5D04150C4A}" srcId="{5ED002DC-3AF7-4907-8520-19FF44E0D3E2}" destId="{420955D8-2F4E-4F00-9667-715A5DD984D8}" srcOrd="0" destOrd="0" parTransId="{8F387F8E-4827-46CB-8D4A-08F3AC0BD123}" sibTransId="{73B6FF4E-11BE-4189-9917-FF96DA7EE79E}"/>
    <dgm:cxn modelId="{F09B4E18-EEC5-4541-802F-2361B858BA36}" srcId="{B8CB54EA-80BC-4037-8134-33077F4DCE8D}" destId="{5ED002DC-3AF7-4907-8520-19FF44E0D3E2}" srcOrd="0" destOrd="0" parTransId="{0A581E0C-C507-436A-A9DA-9AAC3DDD29BF}" sibTransId="{A7E7178E-6F0C-4602-94F8-27FD2C209A43}"/>
    <dgm:cxn modelId="{89C2D139-2509-418B-A32A-4C858C93107A}" type="presOf" srcId="{420955D8-2F4E-4F00-9667-715A5DD984D8}" destId="{30D20EC4-6A72-436B-952B-088BEA0ADE24}" srcOrd="0" destOrd="0" presId="urn:microsoft.com/office/officeart/2005/8/layout/vList2"/>
    <dgm:cxn modelId="{90CECB95-15D1-40DE-A9F0-0F2A457CC52B}" type="presOf" srcId="{B8CB54EA-80BC-4037-8134-33077F4DCE8D}" destId="{9F08D2D1-126E-4FAE-8057-7CB2F13E5007}" srcOrd="0" destOrd="0" presId="urn:microsoft.com/office/officeart/2005/8/layout/vList2"/>
    <dgm:cxn modelId="{E9FDBAD6-B821-47DC-B0D4-09F128C84EA5}" type="presParOf" srcId="{9F08D2D1-126E-4FAE-8057-7CB2F13E5007}" destId="{09F60C56-3033-443F-B835-757B77A8CA56}" srcOrd="0" destOrd="0" presId="urn:microsoft.com/office/officeart/2005/8/layout/vList2"/>
    <dgm:cxn modelId="{9996440E-1812-4E08-845E-501AE6A42617}" type="presParOf" srcId="{9F08D2D1-126E-4FAE-8057-7CB2F13E5007}" destId="{30D20EC4-6A72-436B-952B-088BEA0ADE2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92.xml><?xml version="1.0" encoding="utf-8"?>
<dgm:dataModel xmlns:dgm="http://schemas.openxmlformats.org/drawingml/2006/diagram" xmlns:a="http://schemas.openxmlformats.org/drawingml/2006/main">
  <dgm:ptLst>
    <dgm:pt modelId="{05794939-D60D-4011-905E-966A97818610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C2B94C97-8E64-4B75-8FCE-5F41117CAF1D}">
      <dgm:prSet/>
      <dgm:spPr/>
      <dgm:t>
        <a:bodyPr/>
        <a:lstStyle/>
        <a:p>
          <a:pPr rtl="0"/>
          <a:r>
            <a:rPr lang="it-IT" b="1" smtClean="0"/>
            <a:t>Regole speciali per lavori importanti:</a:t>
          </a:r>
          <a:endParaRPr lang="it-IT"/>
        </a:p>
      </dgm:t>
    </dgm:pt>
    <dgm:pt modelId="{10785A5C-4773-4FAB-A50B-D283FAD5A1E1}" type="parTrans" cxnId="{F7D41A25-6C21-4B0A-9FBD-31FF12402794}">
      <dgm:prSet/>
      <dgm:spPr/>
      <dgm:t>
        <a:bodyPr/>
        <a:lstStyle/>
        <a:p>
          <a:endParaRPr lang="it-IT"/>
        </a:p>
      </dgm:t>
    </dgm:pt>
    <dgm:pt modelId="{A35BE0F0-A40E-4433-8DAD-7059F2E0FE24}" type="sibTrans" cxnId="{F7D41A25-6C21-4B0A-9FBD-31FF12402794}">
      <dgm:prSet/>
      <dgm:spPr/>
      <dgm:t>
        <a:bodyPr/>
        <a:lstStyle/>
        <a:p>
          <a:endParaRPr lang="it-IT"/>
        </a:p>
      </dgm:t>
    </dgm:pt>
    <dgm:pt modelId="{68E535D3-9112-4FA2-A7BA-D8179C9D40D0}" type="pres">
      <dgm:prSet presAssocID="{05794939-D60D-4011-905E-966A9781861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F49A4DA4-249D-4DC6-A689-68FC73FF07CE}" type="pres">
      <dgm:prSet presAssocID="{C2B94C97-8E64-4B75-8FCE-5F41117CAF1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F7D41A25-6C21-4B0A-9FBD-31FF12402794}" srcId="{05794939-D60D-4011-905E-966A97818610}" destId="{C2B94C97-8E64-4B75-8FCE-5F41117CAF1D}" srcOrd="0" destOrd="0" parTransId="{10785A5C-4773-4FAB-A50B-D283FAD5A1E1}" sibTransId="{A35BE0F0-A40E-4433-8DAD-7059F2E0FE24}"/>
    <dgm:cxn modelId="{E43242BA-86CA-4F99-8FF6-DD76D6AF16FB}" type="presOf" srcId="{05794939-D60D-4011-905E-966A97818610}" destId="{68E535D3-9112-4FA2-A7BA-D8179C9D40D0}" srcOrd="0" destOrd="0" presId="urn:microsoft.com/office/officeart/2005/8/layout/vList2"/>
    <dgm:cxn modelId="{00B16D49-FBDD-45D4-A904-8B62B8AE45F8}" type="presOf" srcId="{C2B94C97-8E64-4B75-8FCE-5F41117CAF1D}" destId="{F49A4DA4-249D-4DC6-A689-68FC73FF07CE}" srcOrd="0" destOrd="0" presId="urn:microsoft.com/office/officeart/2005/8/layout/vList2"/>
    <dgm:cxn modelId="{F047AED5-1F5B-4B19-B30D-B20D5215E884}" type="presParOf" srcId="{68E535D3-9112-4FA2-A7BA-D8179C9D40D0}" destId="{F49A4DA4-249D-4DC6-A689-68FC73FF07C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93.xml><?xml version="1.0" encoding="utf-8"?>
<dgm:dataModel xmlns:dgm="http://schemas.openxmlformats.org/drawingml/2006/diagram" xmlns:a="http://schemas.openxmlformats.org/drawingml/2006/main">
  <dgm:ptLst>
    <dgm:pt modelId="{C3DC5A89-655B-4260-A700-2203C675C077}" type="doc">
      <dgm:prSet loTypeId="urn:microsoft.com/office/officeart/2008/layout/BendingPictureCaption" loCatId="picture" qsTypeId="urn:microsoft.com/office/officeart/2005/8/quickstyle/simple3" qsCatId="simple" csTypeId="urn:microsoft.com/office/officeart/2005/8/colors/accent1_2" csCatId="accent1" phldr="0"/>
      <dgm:spPr/>
      <dgm:t>
        <a:bodyPr/>
        <a:lstStyle/>
        <a:p>
          <a:endParaRPr lang="it-IT"/>
        </a:p>
      </dgm:t>
    </dgm:pt>
    <dgm:pt modelId="{0C887030-7733-40B1-AF2A-AABA13366608}">
      <dgm:prSet phldrT="[Testo]" phldr="1"/>
      <dgm:spPr/>
      <dgm:t>
        <a:bodyPr/>
        <a:lstStyle/>
        <a:p>
          <a:endParaRPr lang="it-IT"/>
        </a:p>
      </dgm:t>
    </dgm:pt>
    <dgm:pt modelId="{4941CDB2-C1F9-4E81-9610-1A6A7A565201}" type="parTrans" cxnId="{9FA47205-7C2A-45C3-B63F-CA6C39C95621}">
      <dgm:prSet/>
      <dgm:spPr/>
      <dgm:t>
        <a:bodyPr/>
        <a:lstStyle/>
        <a:p>
          <a:endParaRPr lang="it-IT"/>
        </a:p>
      </dgm:t>
    </dgm:pt>
    <dgm:pt modelId="{990C24DA-8517-4A70-84E8-F2E2D0295FB5}" type="sibTrans" cxnId="{9FA47205-7C2A-45C3-B63F-CA6C39C95621}">
      <dgm:prSet/>
      <dgm:spPr/>
      <dgm:t>
        <a:bodyPr/>
        <a:lstStyle/>
        <a:p>
          <a:endParaRPr lang="it-IT"/>
        </a:p>
      </dgm:t>
    </dgm:pt>
    <dgm:pt modelId="{CE100F98-0C3B-4099-B2A9-E7C42F25F805}">
      <dgm:prSet phldrT="[Testo]" phldr="1"/>
      <dgm:spPr/>
      <dgm:t>
        <a:bodyPr/>
        <a:lstStyle/>
        <a:p>
          <a:endParaRPr lang="it-IT"/>
        </a:p>
      </dgm:t>
    </dgm:pt>
    <dgm:pt modelId="{41BD03A9-84BF-4C4A-97FB-E15E7D64FCE2}" type="parTrans" cxnId="{51416BAD-5B0C-43FB-BF18-4A2476BF7CF8}">
      <dgm:prSet/>
      <dgm:spPr/>
      <dgm:t>
        <a:bodyPr/>
        <a:lstStyle/>
        <a:p>
          <a:endParaRPr lang="it-IT"/>
        </a:p>
      </dgm:t>
    </dgm:pt>
    <dgm:pt modelId="{A0D04694-1EB2-427A-81B1-34FA615E7634}" type="sibTrans" cxnId="{51416BAD-5B0C-43FB-BF18-4A2476BF7CF8}">
      <dgm:prSet/>
      <dgm:spPr/>
      <dgm:t>
        <a:bodyPr/>
        <a:lstStyle/>
        <a:p>
          <a:endParaRPr lang="it-IT"/>
        </a:p>
      </dgm:t>
    </dgm:pt>
    <dgm:pt modelId="{AD5C35D7-E2F4-48AE-85DC-7D46E7ACF81D}" type="pres">
      <dgm:prSet presAssocID="{C3DC5A89-655B-4260-A700-2203C675C077}" presName="diagram" presStyleCnt="0">
        <dgm:presLayoutVars>
          <dgm:dir/>
        </dgm:presLayoutVars>
      </dgm:prSet>
      <dgm:spPr/>
      <dgm:t>
        <a:bodyPr/>
        <a:lstStyle/>
        <a:p>
          <a:endParaRPr lang="it-IT"/>
        </a:p>
      </dgm:t>
    </dgm:pt>
    <dgm:pt modelId="{1294DDDD-B187-4419-AF6E-BBC55F8D3B7B}" type="pres">
      <dgm:prSet presAssocID="{0C887030-7733-40B1-AF2A-AABA13366608}" presName="composite" presStyleCnt="0"/>
      <dgm:spPr/>
    </dgm:pt>
    <dgm:pt modelId="{6B2AD74F-CFB6-48A9-BB18-2D10CDFDFB64}" type="pres">
      <dgm:prSet presAssocID="{0C887030-7733-40B1-AF2A-AABA13366608}" presName="Image" presStyleLbl="bgShp" presStyleIdx="0" presStyleCnt="2"/>
      <dgm:spPr/>
    </dgm:pt>
    <dgm:pt modelId="{51C90893-FC2E-4A4F-AA30-EF5E6C7F797F}" type="pres">
      <dgm:prSet presAssocID="{0C887030-7733-40B1-AF2A-AABA13366608}" presName="Parent" presStyleLbl="node0" presStyleIdx="0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3482075-80E1-4175-9ECD-5BD19F18661F}" type="pres">
      <dgm:prSet presAssocID="{990C24DA-8517-4A70-84E8-F2E2D0295FB5}" presName="sibTrans" presStyleCnt="0"/>
      <dgm:spPr/>
    </dgm:pt>
    <dgm:pt modelId="{B007D2A4-75E3-4535-9367-BADD1347B8FE}" type="pres">
      <dgm:prSet presAssocID="{CE100F98-0C3B-4099-B2A9-E7C42F25F805}" presName="composite" presStyleCnt="0"/>
      <dgm:spPr/>
    </dgm:pt>
    <dgm:pt modelId="{41731FF6-E8C1-45FB-8A9B-CEE41E3DD15F}" type="pres">
      <dgm:prSet presAssocID="{CE100F98-0C3B-4099-B2A9-E7C42F25F805}" presName="Image" presStyleLbl="bgShp" presStyleIdx="1" presStyleCnt="2"/>
      <dgm:spPr/>
    </dgm:pt>
    <dgm:pt modelId="{95E8BA8C-0D31-485C-8A16-A9FD6470A6F0}" type="pres">
      <dgm:prSet presAssocID="{CE100F98-0C3B-4099-B2A9-E7C42F25F805}" presName="Parent" presStyleLbl="node0" presStyleIdx="1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93099A87-84D8-4F70-A6C3-25965856A75D}" type="presOf" srcId="{CE100F98-0C3B-4099-B2A9-E7C42F25F805}" destId="{95E8BA8C-0D31-485C-8A16-A9FD6470A6F0}" srcOrd="0" destOrd="0" presId="urn:microsoft.com/office/officeart/2008/layout/BendingPictureCaption"/>
    <dgm:cxn modelId="{51416BAD-5B0C-43FB-BF18-4A2476BF7CF8}" srcId="{C3DC5A89-655B-4260-A700-2203C675C077}" destId="{CE100F98-0C3B-4099-B2A9-E7C42F25F805}" srcOrd="1" destOrd="0" parTransId="{41BD03A9-84BF-4C4A-97FB-E15E7D64FCE2}" sibTransId="{A0D04694-1EB2-427A-81B1-34FA615E7634}"/>
    <dgm:cxn modelId="{9FA47205-7C2A-45C3-B63F-CA6C39C95621}" srcId="{C3DC5A89-655B-4260-A700-2203C675C077}" destId="{0C887030-7733-40B1-AF2A-AABA13366608}" srcOrd="0" destOrd="0" parTransId="{4941CDB2-C1F9-4E81-9610-1A6A7A565201}" sibTransId="{990C24DA-8517-4A70-84E8-F2E2D0295FB5}"/>
    <dgm:cxn modelId="{E60895C6-38BF-434B-91CA-58B8DFA69F1F}" type="presOf" srcId="{C3DC5A89-655B-4260-A700-2203C675C077}" destId="{AD5C35D7-E2F4-48AE-85DC-7D46E7ACF81D}" srcOrd="0" destOrd="0" presId="urn:microsoft.com/office/officeart/2008/layout/BendingPictureCaption"/>
    <dgm:cxn modelId="{D391611C-F220-44A4-A135-401DA5A7CFD2}" type="presOf" srcId="{0C887030-7733-40B1-AF2A-AABA13366608}" destId="{51C90893-FC2E-4A4F-AA30-EF5E6C7F797F}" srcOrd="0" destOrd="0" presId="urn:microsoft.com/office/officeart/2008/layout/BendingPictureCaption"/>
    <dgm:cxn modelId="{F34B1335-2A64-40D0-90FD-7C2B47DAAED7}" type="presParOf" srcId="{AD5C35D7-E2F4-48AE-85DC-7D46E7ACF81D}" destId="{1294DDDD-B187-4419-AF6E-BBC55F8D3B7B}" srcOrd="0" destOrd="0" presId="urn:microsoft.com/office/officeart/2008/layout/BendingPictureCaption"/>
    <dgm:cxn modelId="{FC1653DB-A8F0-4592-8738-AB13A4BFE421}" type="presParOf" srcId="{1294DDDD-B187-4419-AF6E-BBC55F8D3B7B}" destId="{6B2AD74F-CFB6-48A9-BB18-2D10CDFDFB64}" srcOrd="0" destOrd="0" presId="urn:microsoft.com/office/officeart/2008/layout/BendingPictureCaption"/>
    <dgm:cxn modelId="{9A3FD288-E0D4-4CF5-86F5-A43A1E145505}" type="presParOf" srcId="{1294DDDD-B187-4419-AF6E-BBC55F8D3B7B}" destId="{51C90893-FC2E-4A4F-AA30-EF5E6C7F797F}" srcOrd="1" destOrd="0" presId="urn:microsoft.com/office/officeart/2008/layout/BendingPictureCaption"/>
    <dgm:cxn modelId="{9C1BD8A7-69B9-42A9-A569-115463B3AECC}" type="presParOf" srcId="{AD5C35D7-E2F4-48AE-85DC-7D46E7ACF81D}" destId="{03482075-80E1-4175-9ECD-5BD19F18661F}" srcOrd="1" destOrd="0" presId="urn:microsoft.com/office/officeart/2008/layout/BendingPictureCaption"/>
    <dgm:cxn modelId="{C7A17F9E-871F-43EE-BF69-A579634CD003}" type="presParOf" srcId="{AD5C35D7-E2F4-48AE-85DC-7D46E7ACF81D}" destId="{B007D2A4-75E3-4535-9367-BADD1347B8FE}" srcOrd="2" destOrd="0" presId="urn:microsoft.com/office/officeart/2008/layout/BendingPictureCaption"/>
    <dgm:cxn modelId="{7695C6E1-ED68-417D-99DC-CA35E81BE58F}" type="presParOf" srcId="{B007D2A4-75E3-4535-9367-BADD1347B8FE}" destId="{41731FF6-E8C1-45FB-8A9B-CEE41E3DD15F}" srcOrd="0" destOrd="0" presId="urn:microsoft.com/office/officeart/2008/layout/BendingPictureCaption"/>
    <dgm:cxn modelId="{AE11F4E9-4314-4A51-BF32-35614D5199B2}" type="presParOf" srcId="{B007D2A4-75E3-4535-9367-BADD1347B8FE}" destId="{95E8BA8C-0D31-485C-8A16-A9FD6470A6F0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94.xml><?xml version="1.0" encoding="utf-8"?>
<dgm:dataModel xmlns:dgm="http://schemas.openxmlformats.org/drawingml/2006/diagram" xmlns:a="http://schemas.openxmlformats.org/drawingml/2006/main">
  <dgm:ptLst>
    <dgm:pt modelId="{CEF44D64-ED9C-42B7-9A57-56E335DF9F6A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F38C794D-5999-4104-A3C9-9B3E20C86221}">
      <dgm:prSet custT="1"/>
      <dgm:spPr/>
      <dgm:t>
        <a:bodyPr/>
        <a:lstStyle/>
        <a:p>
          <a:pPr rtl="0"/>
          <a:r>
            <a:rPr lang="it-IT" sz="2000" b="1" dirty="0" smtClean="0"/>
            <a:t>Supporto alle operazioni di collaudo:</a:t>
          </a:r>
          <a:endParaRPr lang="it-IT" sz="2000" dirty="0"/>
        </a:p>
      </dgm:t>
    </dgm:pt>
    <dgm:pt modelId="{F3E18744-FCA6-4F1C-9E05-8E88D12B68EF}" type="parTrans" cxnId="{556B9328-3474-41BC-A96F-156AE6AC8913}">
      <dgm:prSet/>
      <dgm:spPr/>
      <dgm:t>
        <a:bodyPr/>
        <a:lstStyle/>
        <a:p>
          <a:endParaRPr lang="it-IT"/>
        </a:p>
      </dgm:t>
    </dgm:pt>
    <dgm:pt modelId="{35DBAA37-6FEE-42CC-8959-95021AB5832C}" type="sibTrans" cxnId="{556B9328-3474-41BC-A96F-156AE6AC8913}">
      <dgm:prSet/>
      <dgm:spPr/>
      <dgm:t>
        <a:bodyPr/>
        <a:lstStyle/>
        <a:p>
          <a:endParaRPr lang="it-IT"/>
        </a:p>
      </dgm:t>
    </dgm:pt>
    <dgm:pt modelId="{60A1E392-64B4-41FD-8C1D-47E064B2789C}">
      <dgm:prSet custT="1"/>
      <dgm:spPr/>
      <dgm:t>
        <a:bodyPr/>
        <a:lstStyle/>
        <a:p>
          <a:pPr rtl="0"/>
          <a:r>
            <a:rPr lang="it-IT" sz="1600" dirty="0" smtClean="0"/>
            <a:t>L’esecutore deve fornire, a proprie spese, operai e mezzi necessari per verifiche, esplorazioni, scandagli ed esperimenti, incluso il collaudo statico.</a:t>
          </a:r>
          <a:endParaRPr lang="it-IT" sz="1600" dirty="0"/>
        </a:p>
      </dgm:t>
    </dgm:pt>
    <dgm:pt modelId="{17A51D85-2446-4928-97F6-50166D05B3FC}" type="parTrans" cxnId="{AB4CD658-86D8-45DE-A7E6-6C78B7B07FE6}">
      <dgm:prSet/>
      <dgm:spPr/>
      <dgm:t>
        <a:bodyPr/>
        <a:lstStyle/>
        <a:p>
          <a:endParaRPr lang="it-IT"/>
        </a:p>
      </dgm:t>
    </dgm:pt>
    <dgm:pt modelId="{641D4530-3774-4A75-9980-841A387BD33A}" type="sibTrans" cxnId="{AB4CD658-86D8-45DE-A7E6-6C78B7B07FE6}">
      <dgm:prSet/>
      <dgm:spPr/>
      <dgm:t>
        <a:bodyPr/>
        <a:lstStyle/>
        <a:p>
          <a:endParaRPr lang="it-IT"/>
        </a:p>
      </dgm:t>
    </dgm:pt>
    <dgm:pt modelId="{483C83C6-E0E2-4B91-A4D4-D73C6F240FB1}">
      <dgm:prSet custT="1"/>
      <dgm:spPr/>
      <dgm:t>
        <a:bodyPr/>
        <a:lstStyle/>
        <a:p>
          <a:pPr rtl="0"/>
          <a:r>
            <a:rPr lang="it-IT" sz="2000" b="1" dirty="0" smtClean="0"/>
            <a:t>Ripristino:</a:t>
          </a:r>
          <a:endParaRPr lang="it-IT" sz="2000" dirty="0"/>
        </a:p>
      </dgm:t>
    </dgm:pt>
    <dgm:pt modelId="{30EA0ABF-2AB2-4D3B-B7A0-94CEE511342A}" type="parTrans" cxnId="{F9BA7CFB-9F21-4EF8-A5CD-F97102A1557D}">
      <dgm:prSet/>
      <dgm:spPr/>
      <dgm:t>
        <a:bodyPr/>
        <a:lstStyle/>
        <a:p>
          <a:endParaRPr lang="it-IT"/>
        </a:p>
      </dgm:t>
    </dgm:pt>
    <dgm:pt modelId="{9422D263-F0BF-4561-A8B8-4FC1333E783D}" type="sibTrans" cxnId="{F9BA7CFB-9F21-4EF8-A5CD-F97102A1557D}">
      <dgm:prSet/>
      <dgm:spPr/>
      <dgm:t>
        <a:bodyPr/>
        <a:lstStyle/>
        <a:p>
          <a:endParaRPr lang="it-IT"/>
        </a:p>
      </dgm:t>
    </dgm:pt>
    <dgm:pt modelId="{67AB6D71-9563-42B4-AB7D-3CA461C9BEC7}">
      <dgm:prSet custT="1"/>
      <dgm:spPr/>
      <dgm:t>
        <a:bodyPr/>
        <a:lstStyle/>
        <a:p>
          <a:pPr rtl="0"/>
          <a:r>
            <a:rPr lang="it-IT" sz="1600" dirty="0" smtClean="0"/>
            <a:t>È responsabilità e a carico dell’esecutore ripristinare le parti del lavoro alterate durante le verifiche.</a:t>
          </a:r>
          <a:endParaRPr lang="it-IT" sz="1600" dirty="0"/>
        </a:p>
      </dgm:t>
    </dgm:pt>
    <dgm:pt modelId="{21B41F87-1DCB-47DD-BED0-0F011C0929E8}" type="parTrans" cxnId="{2F832750-9E0F-4011-8123-C586CAF01DF9}">
      <dgm:prSet/>
      <dgm:spPr/>
      <dgm:t>
        <a:bodyPr/>
        <a:lstStyle/>
        <a:p>
          <a:endParaRPr lang="it-IT"/>
        </a:p>
      </dgm:t>
    </dgm:pt>
    <dgm:pt modelId="{6769AE99-3127-444E-BBA9-DF4D9922A4D3}" type="sibTrans" cxnId="{2F832750-9E0F-4011-8123-C586CAF01DF9}">
      <dgm:prSet/>
      <dgm:spPr/>
      <dgm:t>
        <a:bodyPr/>
        <a:lstStyle/>
        <a:p>
          <a:endParaRPr lang="it-IT"/>
        </a:p>
      </dgm:t>
    </dgm:pt>
    <dgm:pt modelId="{06130A18-88FF-4193-BDA9-4950D6B631F6}">
      <dgm:prSet custT="1"/>
      <dgm:spPr/>
      <dgm:t>
        <a:bodyPr/>
        <a:lstStyle/>
        <a:p>
          <a:pPr rtl="0"/>
          <a:r>
            <a:rPr lang="it-IT" sz="2000" b="1" dirty="0" smtClean="0"/>
            <a:t>Inadempienze:</a:t>
          </a:r>
          <a:endParaRPr lang="it-IT" sz="2000" dirty="0"/>
        </a:p>
      </dgm:t>
    </dgm:pt>
    <dgm:pt modelId="{FDDF8166-07E1-44E9-B0AC-9AB50238AE15}" type="parTrans" cxnId="{BA482C22-4491-478A-BEE9-1C74BAC163B2}">
      <dgm:prSet/>
      <dgm:spPr/>
      <dgm:t>
        <a:bodyPr/>
        <a:lstStyle/>
        <a:p>
          <a:endParaRPr lang="it-IT"/>
        </a:p>
      </dgm:t>
    </dgm:pt>
    <dgm:pt modelId="{EE4C155A-95C4-4019-90D2-E2A2CBF257D0}" type="sibTrans" cxnId="{BA482C22-4491-478A-BEE9-1C74BAC163B2}">
      <dgm:prSet/>
      <dgm:spPr/>
      <dgm:t>
        <a:bodyPr/>
        <a:lstStyle/>
        <a:p>
          <a:endParaRPr lang="it-IT"/>
        </a:p>
      </dgm:t>
    </dgm:pt>
    <dgm:pt modelId="{3E5B6D8C-910D-4A4D-89FA-86F6FCB7AE7B}">
      <dgm:prSet custT="1"/>
      <dgm:spPr/>
      <dgm:t>
        <a:bodyPr/>
        <a:lstStyle/>
        <a:p>
          <a:pPr rtl="0"/>
          <a:r>
            <a:rPr lang="it-IT" sz="1600" dirty="0" smtClean="0"/>
            <a:t>Se l’esecutore non adempie ai suoi obblighi, l’organo di collaudo procede d’ufficio, addebitandogli le spese che verranno detratte dai crediti residui.</a:t>
          </a:r>
          <a:endParaRPr lang="it-IT" sz="1600" dirty="0"/>
        </a:p>
      </dgm:t>
    </dgm:pt>
    <dgm:pt modelId="{CBBF27F6-24BA-4537-A35C-E024CA725BB4}" type="parTrans" cxnId="{72EC23D3-96B4-471B-A1D3-64645962F71D}">
      <dgm:prSet/>
      <dgm:spPr/>
      <dgm:t>
        <a:bodyPr/>
        <a:lstStyle/>
        <a:p>
          <a:endParaRPr lang="it-IT"/>
        </a:p>
      </dgm:t>
    </dgm:pt>
    <dgm:pt modelId="{C9C91B9C-1A5D-447B-AF06-2A73DECF7DBD}" type="sibTrans" cxnId="{72EC23D3-96B4-471B-A1D3-64645962F71D}">
      <dgm:prSet/>
      <dgm:spPr/>
      <dgm:t>
        <a:bodyPr/>
        <a:lstStyle/>
        <a:p>
          <a:endParaRPr lang="it-IT"/>
        </a:p>
      </dgm:t>
    </dgm:pt>
    <dgm:pt modelId="{05827FC0-69A9-429A-AD5A-744BEFA90068}">
      <dgm:prSet custT="1"/>
      <dgm:spPr/>
      <dgm:t>
        <a:bodyPr/>
        <a:lstStyle/>
        <a:p>
          <a:pPr rtl="0"/>
          <a:r>
            <a:rPr lang="it-IT" sz="1600" dirty="0" smtClean="0"/>
            <a:t>In tal caso, i lavori in danno sono affidati secondo le procedure dell’articolo 50 del codice.</a:t>
          </a:r>
          <a:endParaRPr lang="it-IT" sz="1600" dirty="0"/>
        </a:p>
      </dgm:t>
    </dgm:pt>
    <dgm:pt modelId="{D7761314-24A2-4AD2-87A6-E6C8991E3BFD}" type="parTrans" cxnId="{2FADCCBF-133F-4A48-AC65-F7AB9E051097}">
      <dgm:prSet/>
      <dgm:spPr/>
      <dgm:t>
        <a:bodyPr/>
        <a:lstStyle/>
        <a:p>
          <a:endParaRPr lang="it-IT"/>
        </a:p>
      </dgm:t>
    </dgm:pt>
    <dgm:pt modelId="{7ACCEF1F-F9D7-4356-B0CD-6CCCB366D53F}" type="sibTrans" cxnId="{2FADCCBF-133F-4A48-AC65-F7AB9E051097}">
      <dgm:prSet/>
      <dgm:spPr/>
      <dgm:t>
        <a:bodyPr/>
        <a:lstStyle/>
        <a:p>
          <a:endParaRPr lang="it-IT"/>
        </a:p>
      </dgm:t>
    </dgm:pt>
    <dgm:pt modelId="{49439586-1432-4C87-A910-EF22AF01C307}">
      <dgm:prSet custT="1"/>
      <dgm:spPr/>
      <dgm:t>
        <a:bodyPr/>
        <a:lstStyle/>
        <a:p>
          <a:pPr rtl="0"/>
          <a:r>
            <a:rPr lang="it-IT" sz="2000" b="1" dirty="0" smtClean="0"/>
            <a:t>Spese aggiuntive:</a:t>
          </a:r>
          <a:endParaRPr lang="it-IT" sz="2000" dirty="0"/>
        </a:p>
      </dgm:t>
    </dgm:pt>
    <dgm:pt modelId="{156BB6AC-4D71-4FFD-B26F-74469A456AA9}" type="parTrans" cxnId="{F86D3995-4497-4F59-932F-7EA0F112356A}">
      <dgm:prSet/>
      <dgm:spPr/>
      <dgm:t>
        <a:bodyPr/>
        <a:lstStyle/>
        <a:p>
          <a:endParaRPr lang="it-IT"/>
        </a:p>
      </dgm:t>
    </dgm:pt>
    <dgm:pt modelId="{83D30A56-65CE-4AAD-8C9F-757D8E998E13}" type="sibTrans" cxnId="{F86D3995-4497-4F59-932F-7EA0F112356A}">
      <dgm:prSet/>
      <dgm:spPr/>
      <dgm:t>
        <a:bodyPr/>
        <a:lstStyle/>
        <a:p>
          <a:endParaRPr lang="it-IT"/>
        </a:p>
      </dgm:t>
    </dgm:pt>
    <dgm:pt modelId="{B1EB7774-F4FE-4F9B-B958-AC75FE446FB0}">
      <dgm:prSet custT="1"/>
      <dgm:spPr/>
      <dgm:t>
        <a:bodyPr/>
        <a:lstStyle/>
        <a:p>
          <a:pPr rtl="0"/>
          <a:r>
            <a:rPr lang="it-IT" sz="1600" dirty="0" smtClean="0"/>
            <a:t>L’esecutore sostiene i costi per le visite del personale della stazione appaltante volte ad accertare l’eliminazione delle mancanze riscontrate o per collaudi aggiuntivi resi necessari dai difetti.</a:t>
          </a:r>
          <a:endParaRPr lang="it-IT" sz="1600" dirty="0"/>
        </a:p>
      </dgm:t>
    </dgm:pt>
    <dgm:pt modelId="{F7C36A88-2E10-41C6-9BC5-4B08D190CDB9}" type="parTrans" cxnId="{0566FB6D-1FE5-4FB5-ADD6-3FD2EC18E5FC}">
      <dgm:prSet/>
      <dgm:spPr/>
      <dgm:t>
        <a:bodyPr/>
        <a:lstStyle/>
        <a:p>
          <a:endParaRPr lang="it-IT"/>
        </a:p>
      </dgm:t>
    </dgm:pt>
    <dgm:pt modelId="{7A23EA6D-2F01-46A2-920A-EDA744AE7927}" type="sibTrans" cxnId="{0566FB6D-1FE5-4FB5-ADD6-3FD2EC18E5FC}">
      <dgm:prSet/>
      <dgm:spPr/>
      <dgm:t>
        <a:bodyPr/>
        <a:lstStyle/>
        <a:p>
          <a:endParaRPr lang="it-IT"/>
        </a:p>
      </dgm:t>
    </dgm:pt>
    <dgm:pt modelId="{4D561FB7-303A-44E6-B249-17952A0F9EFB}">
      <dgm:prSet custT="1"/>
      <dgm:spPr/>
      <dgm:t>
        <a:bodyPr/>
        <a:lstStyle/>
        <a:p>
          <a:pPr rtl="0"/>
          <a:r>
            <a:rPr lang="it-IT" sz="1600" dirty="0" smtClean="0"/>
            <a:t>Tali spese vengono detratte dal saldo dovuto all’esecutore.</a:t>
          </a:r>
          <a:endParaRPr lang="it-IT" sz="1600" dirty="0"/>
        </a:p>
      </dgm:t>
    </dgm:pt>
    <dgm:pt modelId="{4BE975B4-E3FB-4F05-82F6-F12C6073389D}" type="parTrans" cxnId="{76DFF33F-02CC-46DA-8523-24CA2F3C9C07}">
      <dgm:prSet/>
      <dgm:spPr/>
      <dgm:t>
        <a:bodyPr/>
        <a:lstStyle/>
        <a:p>
          <a:endParaRPr lang="it-IT"/>
        </a:p>
      </dgm:t>
    </dgm:pt>
    <dgm:pt modelId="{E640CF7C-6A4D-4CE1-827E-7DF53CA30641}" type="sibTrans" cxnId="{76DFF33F-02CC-46DA-8523-24CA2F3C9C07}">
      <dgm:prSet/>
      <dgm:spPr/>
      <dgm:t>
        <a:bodyPr/>
        <a:lstStyle/>
        <a:p>
          <a:endParaRPr lang="it-IT"/>
        </a:p>
      </dgm:t>
    </dgm:pt>
    <dgm:pt modelId="{0D2E07F6-48D1-447C-B843-575E2E06DA7A}" type="pres">
      <dgm:prSet presAssocID="{CEF44D64-ED9C-42B7-9A57-56E335DF9F6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3DB3B093-511C-4580-8448-C6AEE1FED696}" type="pres">
      <dgm:prSet presAssocID="{F38C794D-5999-4104-A3C9-9B3E20C86221}" presName="linNode" presStyleCnt="0"/>
      <dgm:spPr/>
    </dgm:pt>
    <dgm:pt modelId="{49D2D154-A5CF-46C8-BEBF-42F21A7B16FF}" type="pres">
      <dgm:prSet presAssocID="{F38C794D-5999-4104-A3C9-9B3E20C86221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7FACDF2-2346-44F7-B1BC-33B65BD025DE}" type="pres">
      <dgm:prSet presAssocID="{F38C794D-5999-4104-A3C9-9B3E20C86221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B8E02A6-513F-40E2-BF3A-A61F4A2F9A32}" type="pres">
      <dgm:prSet presAssocID="{35DBAA37-6FEE-42CC-8959-95021AB5832C}" presName="sp" presStyleCnt="0"/>
      <dgm:spPr/>
    </dgm:pt>
    <dgm:pt modelId="{96603AEF-25DD-48D8-9673-843378930B3B}" type="pres">
      <dgm:prSet presAssocID="{483C83C6-E0E2-4B91-A4D4-D73C6F240FB1}" presName="linNode" presStyleCnt="0"/>
      <dgm:spPr/>
    </dgm:pt>
    <dgm:pt modelId="{F0594428-9B51-4D3D-A207-BC6EC5910575}" type="pres">
      <dgm:prSet presAssocID="{483C83C6-E0E2-4B91-A4D4-D73C6F240FB1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071AB05-CEA1-4AC9-B683-C77FF883D307}" type="pres">
      <dgm:prSet presAssocID="{483C83C6-E0E2-4B91-A4D4-D73C6F240FB1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B40D9F6-E85B-4272-BFAE-8241989A33EE}" type="pres">
      <dgm:prSet presAssocID="{9422D263-F0BF-4561-A8B8-4FC1333E783D}" presName="sp" presStyleCnt="0"/>
      <dgm:spPr/>
    </dgm:pt>
    <dgm:pt modelId="{883D0442-AE19-4B0C-B34C-73273E0B4AFA}" type="pres">
      <dgm:prSet presAssocID="{06130A18-88FF-4193-BDA9-4950D6B631F6}" presName="linNode" presStyleCnt="0"/>
      <dgm:spPr/>
    </dgm:pt>
    <dgm:pt modelId="{760AD6D4-6BDE-40A6-B75C-1666D697A2B0}" type="pres">
      <dgm:prSet presAssocID="{06130A18-88FF-4193-BDA9-4950D6B631F6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EC8FE6-BBF5-43E6-89C0-0031F623230A}" type="pres">
      <dgm:prSet presAssocID="{06130A18-88FF-4193-BDA9-4950D6B631F6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06D9D86-2F66-4B9A-A9AD-B8507D547227}" type="pres">
      <dgm:prSet presAssocID="{EE4C155A-95C4-4019-90D2-E2A2CBF257D0}" presName="sp" presStyleCnt="0"/>
      <dgm:spPr/>
    </dgm:pt>
    <dgm:pt modelId="{9BAE8AF9-B483-46CC-AFA0-E638786F0E1F}" type="pres">
      <dgm:prSet presAssocID="{49439586-1432-4C87-A910-EF22AF01C307}" presName="linNode" presStyleCnt="0"/>
      <dgm:spPr/>
    </dgm:pt>
    <dgm:pt modelId="{C9417590-F7B2-47B2-85E4-C8BAFDFBE52C}" type="pres">
      <dgm:prSet presAssocID="{49439586-1432-4C87-A910-EF22AF01C307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FF975D5-7A8C-4B19-8AB9-1420615E2E69}" type="pres">
      <dgm:prSet presAssocID="{49439586-1432-4C87-A910-EF22AF01C307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72EC23D3-96B4-471B-A1D3-64645962F71D}" srcId="{06130A18-88FF-4193-BDA9-4950D6B631F6}" destId="{3E5B6D8C-910D-4A4D-89FA-86F6FCB7AE7B}" srcOrd="0" destOrd="0" parTransId="{CBBF27F6-24BA-4537-A35C-E024CA725BB4}" sibTransId="{C9C91B9C-1A5D-447B-AF06-2A73DECF7DBD}"/>
    <dgm:cxn modelId="{F9BA7CFB-9F21-4EF8-A5CD-F97102A1557D}" srcId="{CEF44D64-ED9C-42B7-9A57-56E335DF9F6A}" destId="{483C83C6-E0E2-4B91-A4D4-D73C6F240FB1}" srcOrd="1" destOrd="0" parTransId="{30EA0ABF-2AB2-4D3B-B7A0-94CEE511342A}" sibTransId="{9422D263-F0BF-4561-A8B8-4FC1333E783D}"/>
    <dgm:cxn modelId="{556B9328-3474-41BC-A96F-156AE6AC8913}" srcId="{CEF44D64-ED9C-42B7-9A57-56E335DF9F6A}" destId="{F38C794D-5999-4104-A3C9-9B3E20C86221}" srcOrd="0" destOrd="0" parTransId="{F3E18744-FCA6-4F1C-9E05-8E88D12B68EF}" sibTransId="{35DBAA37-6FEE-42CC-8959-95021AB5832C}"/>
    <dgm:cxn modelId="{8909E396-9CB7-4289-9079-DF7FA0A46684}" type="presOf" srcId="{05827FC0-69A9-429A-AD5A-744BEFA90068}" destId="{ACEC8FE6-BBF5-43E6-89C0-0031F623230A}" srcOrd="0" destOrd="1" presId="urn:microsoft.com/office/officeart/2005/8/layout/vList5"/>
    <dgm:cxn modelId="{2FADCCBF-133F-4A48-AC65-F7AB9E051097}" srcId="{06130A18-88FF-4193-BDA9-4950D6B631F6}" destId="{05827FC0-69A9-429A-AD5A-744BEFA90068}" srcOrd="1" destOrd="0" parTransId="{D7761314-24A2-4AD2-87A6-E6C8991E3BFD}" sibTransId="{7ACCEF1F-F9D7-4356-B0CD-6CCCB366D53F}"/>
    <dgm:cxn modelId="{AB4CD658-86D8-45DE-A7E6-6C78B7B07FE6}" srcId="{F38C794D-5999-4104-A3C9-9B3E20C86221}" destId="{60A1E392-64B4-41FD-8C1D-47E064B2789C}" srcOrd="0" destOrd="0" parTransId="{17A51D85-2446-4928-97F6-50166D05B3FC}" sibTransId="{641D4530-3774-4A75-9980-841A387BD33A}"/>
    <dgm:cxn modelId="{CD25C408-A2F2-481C-AAAE-60817D67BB23}" type="presOf" srcId="{3E5B6D8C-910D-4A4D-89FA-86F6FCB7AE7B}" destId="{ACEC8FE6-BBF5-43E6-89C0-0031F623230A}" srcOrd="0" destOrd="0" presId="urn:microsoft.com/office/officeart/2005/8/layout/vList5"/>
    <dgm:cxn modelId="{CCBB8990-70A5-4D50-A3DA-E812E3C3870A}" type="presOf" srcId="{67AB6D71-9563-42B4-AB7D-3CA461C9BEC7}" destId="{D071AB05-CEA1-4AC9-B683-C77FF883D307}" srcOrd="0" destOrd="0" presId="urn:microsoft.com/office/officeart/2005/8/layout/vList5"/>
    <dgm:cxn modelId="{0566FB6D-1FE5-4FB5-ADD6-3FD2EC18E5FC}" srcId="{49439586-1432-4C87-A910-EF22AF01C307}" destId="{B1EB7774-F4FE-4F9B-B958-AC75FE446FB0}" srcOrd="0" destOrd="0" parTransId="{F7C36A88-2E10-41C6-9BC5-4B08D190CDB9}" sibTransId="{7A23EA6D-2F01-46A2-920A-EDA744AE7927}"/>
    <dgm:cxn modelId="{488BE112-F85D-4AFD-8CC4-905A62A30F12}" type="presOf" srcId="{F38C794D-5999-4104-A3C9-9B3E20C86221}" destId="{49D2D154-A5CF-46C8-BEBF-42F21A7B16FF}" srcOrd="0" destOrd="0" presId="urn:microsoft.com/office/officeart/2005/8/layout/vList5"/>
    <dgm:cxn modelId="{2F832750-9E0F-4011-8123-C586CAF01DF9}" srcId="{483C83C6-E0E2-4B91-A4D4-D73C6F240FB1}" destId="{67AB6D71-9563-42B4-AB7D-3CA461C9BEC7}" srcOrd="0" destOrd="0" parTransId="{21B41F87-1DCB-47DD-BED0-0F011C0929E8}" sibTransId="{6769AE99-3127-444E-BBA9-DF4D9922A4D3}"/>
    <dgm:cxn modelId="{4FE5A2EC-E1BA-495B-9819-6F1F051312BE}" type="presOf" srcId="{06130A18-88FF-4193-BDA9-4950D6B631F6}" destId="{760AD6D4-6BDE-40A6-B75C-1666D697A2B0}" srcOrd="0" destOrd="0" presId="urn:microsoft.com/office/officeart/2005/8/layout/vList5"/>
    <dgm:cxn modelId="{27A96A84-D61C-46A8-8372-B4828C0BE087}" type="presOf" srcId="{60A1E392-64B4-41FD-8C1D-47E064B2789C}" destId="{A7FACDF2-2346-44F7-B1BC-33B65BD025DE}" srcOrd="0" destOrd="0" presId="urn:microsoft.com/office/officeart/2005/8/layout/vList5"/>
    <dgm:cxn modelId="{89BD59A0-C28E-4B3A-976D-EEB59D52C553}" type="presOf" srcId="{B1EB7774-F4FE-4F9B-B958-AC75FE446FB0}" destId="{AFF975D5-7A8C-4B19-8AB9-1420615E2E69}" srcOrd="0" destOrd="0" presId="urn:microsoft.com/office/officeart/2005/8/layout/vList5"/>
    <dgm:cxn modelId="{08BC5F32-21F2-4742-915E-208F76D491CD}" type="presOf" srcId="{483C83C6-E0E2-4B91-A4D4-D73C6F240FB1}" destId="{F0594428-9B51-4D3D-A207-BC6EC5910575}" srcOrd="0" destOrd="0" presId="urn:microsoft.com/office/officeart/2005/8/layout/vList5"/>
    <dgm:cxn modelId="{E1494F6D-984E-4C8B-91F8-195695769F44}" type="presOf" srcId="{CEF44D64-ED9C-42B7-9A57-56E335DF9F6A}" destId="{0D2E07F6-48D1-447C-B843-575E2E06DA7A}" srcOrd="0" destOrd="0" presId="urn:microsoft.com/office/officeart/2005/8/layout/vList5"/>
    <dgm:cxn modelId="{F86D3995-4497-4F59-932F-7EA0F112356A}" srcId="{CEF44D64-ED9C-42B7-9A57-56E335DF9F6A}" destId="{49439586-1432-4C87-A910-EF22AF01C307}" srcOrd="3" destOrd="0" parTransId="{156BB6AC-4D71-4FFD-B26F-74469A456AA9}" sibTransId="{83D30A56-65CE-4AAD-8C9F-757D8E998E13}"/>
    <dgm:cxn modelId="{BA482C22-4491-478A-BEE9-1C74BAC163B2}" srcId="{CEF44D64-ED9C-42B7-9A57-56E335DF9F6A}" destId="{06130A18-88FF-4193-BDA9-4950D6B631F6}" srcOrd="2" destOrd="0" parTransId="{FDDF8166-07E1-44E9-B0AC-9AB50238AE15}" sibTransId="{EE4C155A-95C4-4019-90D2-E2A2CBF257D0}"/>
    <dgm:cxn modelId="{76DFF33F-02CC-46DA-8523-24CA2F3C9C07}" srcId="{49439586-1432-4C87-A910-EF22AF01C307}" destId="{4D561FB7-303A-44E6-B249-17952A0F9EFB}" srcOrd="1" destOrd="0" parTransId="{4BE975B4-E3FB-4F05-82F6-F12C6073389D}" sibTransId="{E640CF7C-6A4D-4CE1-827E-7DF53CA30641}"/>
    <dgm:cxn modelId="{D716271F-B5B1-4A47-8A8F-2D0998E4AE06}" type="presOf" srcId="{4D561FB7-303A-44E6-B249-17952A0F9EFB}" destId="{AFF975D5-7A8C-4B19-8AB9-1420615E2E69}" srcOrd="0" destOrd="1" presId="urn:microsoft.com/office/officeart/2005/8/layout/vList5"/>
    <dgm:cxn modelId="{8F6F1C98-DD67-444B-BF04-133136BF4991}" type="presOf" srcId="{49439586-1432-4C87-A910-EF22AF01C307}" destId="{C9417590-F7B2-47B2-85E4-C8BAFDFBE52C}" srcOrd="0" destOrd="0" presId="urn:microsoft.com/office/officeart/2005/8/layout/vList5"/>
    <dgm:cxn modelId="{D57AA1B2-F32E-407D-9012-4B4994164C19}" type="presParOf" srcId="{0D2E07F6-48D1-447C-B843-575E2E06DA7A}" destId="{3DB3B093-511C-4580-8448-C6AEE1FED696}" srcOrd="0" destOrd="0" presId="urn:microsoft.com/office/officeart/2005/8/layout/vList5"/>
    <dgm:cxn modelId="{449DE0DE-C949-43FB-A5DF-1E9614791843}" type="presParOf" srcId="{3DB3B093-511C-4580-8448-C6AEE1FED696}" destId="{49D2D154-A5CF-46C8-BEBF-42F21A7B16FF}" srcOrd="0" destOrd="0" presId="urn:microsoft.com/office/officeart/2005/8/layout/vList5"/>
    <dgm:cxn modelId="{D7E3BF03-D08C-4A7D-A756-22B537E0049B}" type="presParOf" srcId="{3DB3B093-511C-4580-8448-C6AEE1FED696}" destId="{A7FACDF2-2346-44F7-B1BC-33B65BD025DE}" srcOrd="1" destOrd="0" presId="urn:microsoft.com/office/officeart/2005/8/layout/vList5"/>
    <dgm:cxn modelId="{C3C84E9F-B6F5-4E70-92FD-D22B72C9B002}" type="presParOf" srcId="{0D2E07F6-48D1-447C-B843-575E2E06DA7A}" destId="{3B8E02A6-513F-40E2-BF3A-A61F4A2F9A32}" srcOrd="1" destOrd="0" presId="urn:microsoft.com/office/officeart/2005/8/layout/vList5"/>
    <dgm:cxn modelId="{70DAF7AF-6B67-44D3-8D8F-2D3BE7132585}" type="presParOf" srcId="{0D2E07F6-48D1-447C-B843-575E2E06DA7A}" destId="{96603AEF-25DD-48D8-9673-843378930B3B}" srcOrd="2" destOrd="0" presId="urn:microsoft.com/office/officeart/2005/8/layout/vList5"/>
    <dgm:cxn modelId="{D64EFCED-02AB-4235-BBA9-D64835E1B6F1}" type="presParOf" srcId="{96603AEF-25DD-48D8-9673-843378930B3B}" destId="{F0594428-9B51-4D3D-A207-BC6EC5910575}" srcOrd="0" destOrd="0" presId="urn:microsoft.com/office/officeart/2005/8/layout/vList5"/>
    <dgm:cxn modelId="{AFEF137D-56BB-4526-AAC0-4EE478CC99CD}" type="presParOf" srcId="{96603AEF-25DD-48D8-9673-843378930B3B}" destId="{D071AB05-CEA1-4AC9-B683-C77FF883D307}" srcOrd="1" destOrd="0" presId="urn:microsoft.com/office/officeart/2005/8/layout/vList5"/>
    <dgm:cxn modelId="{33C61ED4-B7ED-4847-8AE6-29E4DF30027A}" type="presParOf" srcId="{0D2E07F6-48D1-447C-B843-575E2E06DA7A}" destId="{9B40D9F6-E85B-4272-BFAE-8241989A33EE}" srcOrd="3" destOrd="0" presId="urn:microsoft.com/office/officeart/2005/8/layout/vList5"/>
    <dgm:cxn modelId="{C7BC2BE3-FDB0-4FCB-82C1-43625320433D}" type="presParOf" srcId="{0D2E07F6-48D1-447C-B843-575E2E06DA7A}" destId="{883D0442-AE19-4B0C-B34C-73273E0B4AFA}" srcOrd="4" destOrd="0" presId="urn:microsoft.com/office/officeart/2005/8/layout/vList5"/>
    <dgm:cxn modelId="{D8BF2D5C-FE0A-4B1A-A4FC-B62B88141CEC}" type="presParOf" srcId="{883D0442-AE19-4B0C-B34C-73273E0B4AFA}" destId="{760AD6D4-6BDE-40A6-B75C-1666D697A2B0}" srcOrd="0" destOrd="0" presId="urn:microsoft.com/office/officeart/2005/8/layout/vList5"/>
    <dgm:cxn modelId="{3A844ED9-E1C9-43EE-816B-059C4B561BB9}" type="presParOf" srcId="{883D0442-AE19-4B0C-B34C-73273E0B4AFA}" destId="{ACEC8FE6-BBF5-43E6-89C0-0031F623230A}" srcOrd="1" destOrd="0" presId="urn:microsoft.com/office/officeart/2005/8/layout/vList5"/>
    <dgm:cxn modelId="{D363D53B-304D-4404-A737-9D8C7D1F5B7C}" type="presParOf" srcId="{0D2E07F6-48D1-447C-B843-575E2E06DA7A}" destId="{B06D9D86-2F66-4B9A-A9AD-B8507D547227}" srcOrd="5" destOrd="0" presId="urn:microsoft.com/office/officeart/2005/8/layout/vList5"/>
    <dgm:cxn modelId="{D4201633-338F-4B64-A47A-27A304961426}" type="presParOf" srcId="{0D2E07F6-48D1-447C-B843-575E2E06DA7A}" destId="{9BAE8AF9-B483-46CC-AFA0-E638786F0E1F}" srcOrd="6" destOrd="0" presId="urn:microsoft.com/office/officeart/2005/8/layout/vList5"/>
    <dgm:cxn modelId="{BCB5CC11-E5BF-40F3-98ED-D59AA8E6C6DF}" type="presParOf" srcId="{9BAE8AF9-B483-46CC-AFA0-E638786F0E1F}" destId="{C9417590-F7B2-47B2-85E4-C8BAFDFBE52C}" srcOrd="0" destOrd="0" presId="urn:microsoft.com/office/officeart/2005/8/layout/vList5"/>
    <dgm:cxn modelId="{C0C2E513-6915-4E4A-B775-53A5C33577B7}" type="presParOf" srcId="{9BAE8AF9-B483-46CC-AFA0-E638786F0E1F}" destId="{AFF975D5-7A8C-4B19-8AB9-1420615E2E6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5.xml><?xml version="1.0" encoding="utf-8"?>
<dgm:dataModel xmlns:dgm="http://schemas.openxmlformats.org/drawingml/2006/diagram" xmlns:a="http://schemas.openxmlformats.org/drawingml/2006/main">
  <dgm:ptLst>
    <dgm:pt modelId="{01AB9306-8F4A-4C0D-9B21-677FD1E06E66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266C2FC2-0149-4827-A2FE-85BA207F19C0}">
      <dgm:prSet/>
      <dgm:spPr/>
      <dgm:t>
        <a:bodyPr/>
        <a:lstStyle/>
        <a:p>
          <a:pPr rtl="0"/>
          <a:r>
            <a:rPr lang="it-IT" b="1" smtClean="0"/>
            <a:t>Obblighi dell'esecutore:</a:t>
          </a:r>
          <a:endParaRPr lang="it-IT"/>
        </a:p>
      </dgm:t>
    </dgm:pt>
    <dgm:pt modelId="{5E91905D-321E-40D3-8963-CA9EB590C75A}" type="parTrans" cxnId="{CE2FB823-F6E6-4742-A57F-3C8DE6C6A456}">
      <dgm:prSet/>
      <dgm:spPr/>
      <dgm:t>
        <a:bodyPr/>
        <a:lstStyle/>
        <a:p>
          <a:endParaRPr lang="it-IT"/>
        </a:p>
      </dgm:t>
    </dgm:pt>
    <dgm:pt modelId="{C22C47D7-4265-49F7-8B5A-82B6E8E19E2E}" type="sibTrans" cxnId="{CE2FB823-F6E6-4742-A57F-3C8DE6C6A456}">
      <dgm:prSet/>
      <dgm:spPr/>
      <dgm:t>
        <a:bodyPr/>
        <a:lstStyle/>
        <a:p>
          <a:endParaRPr lang="it-IT"/>
        </a:p>
      </dgm:t>
    </dgm:pt>
    <dgm:pt modelId="{B74E93BB-8122-45A1-8331-0FAF922F0459}" type="pres">
      <dgm:prSet presAssocID="{01AB9306-8F4A-4C0D-9B21-677FD1E06E6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5990BDDC-2864-4083-A231-78856E37C311}" type="pres">
      <dgm:prSet presAssocID="{266C2FC2-0149-4827-A2FE-85BA207F19C0}" presName="parentText" presStyleLbl="node1" presStyleIdx="0" presStyleCnt="1" custLinFactNeighborY="-10526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CE2FB823-F6E6-4742-A57F-3C8DE6C6A456}" srcId="{01AB9306-8F4A-4C0D-9B21-677FD1E06E66}" destId="{266C2FC2-0149-4827-A2FE-85BA207F19C0}" srcOrd="0" destOrd="0" parTransId="{5E91905D-321E-40D3-8963-CA9EB590C75A}" sibTransId="{C22C47D7-4265-49F7-8B5A-82B6E8E19E2E}"/>
    <dgm:cxn modelId="{60426803-072E-475B-9654-6C3738AAD1DD}" type="presOf" srcId="{01AB9306-8F4A-4C0D-9B21-677FD1E06E66}" destId="{B74E93BB-8122-45A1-8331-0FAF922F0459}" srcOrd="0" destOrd="0" presId="urn:microsoft.com/office/officeart/2005/8/layout/vList2"/>
    <dgm:cxn modelId="{9929D4C3-D67C-4219-A08E-1A705B007E5B}" type="presOf" srcId="{266C2FC2-0149-4827-A2FE-85BA207F19C0}" destId="{5990BDDC-2864-4083-A231-78856E37C311}" srcOrd="0" destOrd="0" presId="urn:microsoft.com/office/officeart/2005/8/layout/vList2"/>
    <dgm:cxn modelId="{D8B29AE4-68D3-42F8-B440-D4B1AE5FF655}" type="presParOf" srcId="{B74E93BB-8122-45A1-8331-0FAF922F0459}" destId="{5990BDDC-2864-4083-A231-78856E37C31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6.xml><?xml version="1.0" encoding="utf-8"?>
<dgm:dataModel xmlns:dgm="http://schemas.openxmlformats.org/drawingml/2006/diagram" xmlns:a="http://schemas.openxmlformats.org/drawingml/2006/main">
  <dgm:ptLst>
    <dgm:pt modelId="{75B732AF-931E-4B90-BC79-24E4E846A1E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E781A99F-1ED3-4180-A421-010CA9C9B1FE}">
      <dgm:prSet/>
      <dgm:spPr/>
      <dgm:t>
        <a:bodyPr/>
        <a:lstStyle/>
        <a:p>
          <a:pPr rtl="0"/>
          <a:r>
            <a:rPr lang="it-IT" b="1" smtClean="0"/>
            <a:t>Confronto dei dati:</a:t>
          </a:r>
          <a:endParaRPr lang="it-IT"/>
        </a:p>
      </dgm:t>
    </dgm:pt>
    <dgm:pt modelId="{6D64F6FF-638B-493A-8A65-453EBFD99F8E}" type="parTrans" cxnId="{C84C8CF7-844B-4BD0-97E0-B6CD89975FE0}">
      <dgm:prSet/>
      <dgm:spPr/>
      <dgm:t>
        <a:bodyPr/>
        <a:lstStyle/>
        <a:p>
          <a:endParaRPr lang="it-IT"/>
        </a:p>
      </dgm:t>
    </dgm:pt>
    <dgm:pt modelId="{51ADED82-95B5-42D4-8DE8-2BFDBC12BE77}" type="sibTrans" cxnId="{C84C8CF7-844B-4BD0-97E0-B6CD89975FE0}">
      <dgm:prSet/>
      <dgm:spPr/>
      <dgm:t>
        <a:bodyPr/>
        <a:lstStyle/>
        <a:p>
          <a:endParaRPr lang="it-IT"/>
        </a:p>
      </dgm:t>
    </dgm:pt>
    <dgm:pt modelId="{ACE25448-FC64-49E8-87FF-D2DA00872564}">
      <dgm:prSet/>
      <dgm:spPr/>
      <dgm:t>
        <a:bodyPr/>
        <a:lstStyle/>
        <a:p>
          <a:pPr rtl="0"/>
          <a:r>
            <a:rPr lang="it-IT" smtClean="0"/>
            <a:t>Confronta il verbale di visita con i dati di progetto, le varianti approvate e i documenti contabili.</a:t>
          </a:r>
          <a:endParaRPr lang="it-IT"/>
        </a:p>
      </dgm:t>
    </dgm:pt>
    <dgm:pt modelId="{3B843AF2-2F2C-438E-B86C-0B02837440EA}" type="parTrans" cxnId="{7047E3F0-EDA9-4DF7-ADB3-0D4E5DDEF86B}">
      <dgm:prSet/>
      <dgm:spPr/>
      <dgm:t>
        <a:bodyPr/>
        <a:lstStyle/>
        <a:p>
          <a:endParaRPr lang="it-IT"/>
        </a:p>
      </dgm:t>
    </dgm:pt>
    <dgm:pt modelId="{55A41030-74BE-414F-8A94-F7A7FC9F9B06}" type="sibTrans" cxnId="{7047E3F0-EDA9-4DF7-ADB3-0D4E5DDEF86B}">
      <dgm:prSet/>
      <dgm:spPr/>
      <dgm:t>
        <a:bodyPr/>
        <a:lstStyle/>
        <a:p>
          <a:endParaRPr lang="it-IT"/>
        </a:p>
      </dgm:t>
    </dgm:pt>
    <dgm:pt modelId="{027E34BC-C11F-4294-944F-D1C15BB77BE6}">
      <dgm:prSet/>
      <dgm:spPr/>
      <dgm:t>
        <a:bodyPr/>
        <a:lstStyle/>
        <a:p>
          <a:pPr rtl="0"/>
          <a:r>
            <a:rPr lang="it-IT" smtClean="0"/>
            <a:t>Formula le sue considerazioni e determina:</a:t>
          </a:r>
          <a:endParaRPr lang="it-IT"/>
        </a:p>
      </dgm:t>
    </dgm:pt>
    <dgm:pt modelId="{F5E6AACD-4B7E-4657-8107-1CA64A92ABC6}" type="parTrans" cxnId="{77B9D256-9653-4443-B2AF-E9B0593D816A}">
      <dgm:prSet/>
      <dgm:spPr/>
      <dgm:t>
        <a:bodyPr/>
        <a:lstStyle/>
        <a:p>
          <a:endParaRPr lang="it-IT"/>
        </a:p>
      </dgm:t>
    </dgm:pt>
    <dgm:pt modelId="{8EDD9046-103B-412C-AC87-812DCB512704}" type="sibTrans" cxnId="{77B9D256-9653-4443-B2AF-E9B0593D816A}">
      <dgm:prSet/>
      <dgm:spPr/>
      <dgm:t>
        <a:bodyPr/>
        <a:lstStyle/>
        <a:p>
          <a:endParaRPr lang="it-IT"/>
        </a:p>
      </dgm:t>
    </dgm:pt>
    <dgm:pt modelId="{C639C5A8-3E13-4F0C-B7EF-5523B6D59B68}">
      <dgm:prSet/>
      <dgm:spPr/>
      <dgm:t>
        <a:bodyPr/>
        <a:lstStyle/>
        <a:p>
          <a:pPr rtl="0"/>
          <a:r>
            <a:rPr lang="it-IT" smtClean="0"/>
            <a:t>Se il lavoro è collaudabile.</a:t>
          </a:r>
          <a:endParaRPr lang="it-IT"/>
        </a:p>
      </dgm:t>
    </dgm:pt>
    <dgm:pt modelId="{26479333-36C7-4572-8F45-0EB0C03B787C}" type="parTrans" cxnId="{163CC6AD-3F3A-4011-8090-A8A4AD1D88D8}">
      <dgm:prSet/>
      <dgm:spPr/>
      <dgm:t>
        <a:bodyPr/>
        <a:lstStyle/>
        <a:p>
          <a:endParaRPr lang="it-IT"/>
        </a:p>
      </dgm:t>
    </dgm:pt>
    <dgm:pt modelId="{B0C5620A-2C76-4A12-8988-0270E958AA43}" type="sibTrans" cxnId="{163CC6AD-3F3A-4011-8090-A8A4AD1D88D8}">
      <dgm:prSet/>
      <dgm:spPr/>
      <dgm:t>
        <a:bodyPr/>
        <a:lstStyle/>
        <a:p>
          <a:endParaRPr lang="it-IT"/>
        </a:p>
      </dgm:t>
    </dgm:pt>
    <dgm:pt modelId="{2DD53C1B-968C-4E8C-9DF9-5D702C87F95D}">
      <dgm:prSet/>
      <dgm:spPr/>
      <dgm:t>
        <a:bodyPr/>
        <a:lstStyle/>
        <a:p>
          <a:pPr rtl="0"/>
          <a:r>
            <a:rPr lang="it-IT" smtClean="0"/>
            <a:t>Le condizioni/restrizioni per il collaudo.</a:t>
          </a:r>
          <a:endParaRPr lang="it-IT"/>
        </a:p>
      </dgm:t>
    </dgm:pt>
    <dgm:pt modelId="{A7069C2D-16A9-4021-8BF3-07CB42CA5D99}" type="parTrans" cxnId="{AC2B6C4C-640A-4309-9460-EA133C8FD379}">
      <dgm:prSet/>
      <dgm:spPr/>
      <dgm:t>
        <a:bodyPr/>
        <a:lstStyle/>
        <a:p>
          <a:endParaRPr lang="it-IT"/>
        </a:p>
      </dgm:t>
    </dgm:pt>
    <dgm:pt modelId="{796BFF54-9F17-4B8E-B03F-64A375FBAAF9}" type="sibTrans" cxnId="{AC2B6C4C-640A-4309-9460-EA133C8FD379}">
      <dgm:prSet/>
      <dgm:spPr/>
      <dgm:t>
        <a:bodyPr/>
        <a:lstStyle/>
        <a:p>
          <a:endParaRPr lang="it-IT"/>
        </a:p>
      </dgm:t>
    </dgm:pt>
    <dgm:pt modelId="{FBC8320B-2132-4C01-8A5F-9694CF4A77A7}">
      <dgm:prSet/>
      <dgm:spPr/>
      <dgm:t>
        <a:bodyPr/>
        <a:lstStyle/>
        <a:p>
          <a:pPr rtl="0"/>
          <a:r>
            <a:rPr lang="it-IT" smtClean="0"/>
            <a:t>Provvedimenti in caso di non collaudabilità.</a:t>
          </a:r>
          <a:endParaRPr lang="it-IT"/>
        </a:p>
      </dgm:t>
    </dgm:pt>
    <dgm:pt modelId="{BA2976EE-F4F4-4A0B-A6FE-7701108ABC14}" type="parTrans" cxnId="{07750405-2D29-49C9-9D2F-0BCD4B5042C3}">
      <dgm:prSet/>
      <dgm:spPr/>
      <dgm:t>
        <a:bodyPr/>
        <a:lstStyle/>
        <a:p>
          <a:endParaRPr lang="it-IT"/>
        </a:p>
      </dgm:t>
    </dgm:pt>
    <dgm:pt modelId="{88D8E39B-4414-417D-949E-238A3B034695}" type="sibTrans" cxnId="{07750405-2D29-49C9-9D2F-0BCD4B5042C3}">
      <dgm:prSet/>
      <dgm:spPr/>
      <dgm:t>
        <a:bodyPr/>
        <a:lstStyle/>
        <a:p>
          <a:endParaRPr lang="it-IT"/>
        </a:p>
      </dgm:t>
    </dgm:pt>
    <dgm:pt modelId="{BE3CB3F2-BF83-43B5-8EAA-83D22D3D513B}">
      <dgm:prSet/>
      <dgm:spPr/>
      <dgm:t>
        <a:bodyPr/>
        <a:lstStyle/>
        <a:p>
          <a:pPr rtl="0"/>
          <a:r>
            <a:rPr lang="it-IT" smtClean="0"/>
            <a:t>Modifiche al conto finale e saldo dell’esecutore.</a:t>
          </a:r>
          <a:endParaRPr lang="it-IT"/>
        </a:p>
      </dgm:t>
    </dgm:pt>
    <dgm:pt modelId="{F11885C1-7C65-4C95-8555-3A9AE19282DE}" type="parTrans" cxnId="{97D2F139-4627-40DA-AF35-43B0B6F9C0CE}">
      <dgm:prSet/>
      <dgm:spPr/>
      <dgm:t>
        <a:bodyPr/>
        <a:lstStyle/>
        <a:p>
          <a:endParaRPr lang="it-IT"/>
        </a:p>
      </dgm:t>
    </dgm:pt>
    <dgm:pt modelId="{EE86D7C4-9791-47CB-95D5-B15002EBC548}" type="sibTrans" cxnId="{97D2F139-4627-40DA-AF35-43B0B6F9C0CE}">
      <dgm:prSet/>
      <dgm:spPr/>
      <dgm:t>
        <a:bodyPr/>
        <a:lstStyle/>
        <a:p>
          <a:endParaRPr lang="it-IT"/>
        </a:p>
      </dgm:t>
    </dgm:pt>
    <dgm:pt modelId="{8D103693-BBB1-4A0A-B30F-935A48E1D8DF}">
      <dgm:prSet/>
      <dgm:spPr/>
      <dgm:t>
        <a:bodyPr/>
        <a:lstStyle/>
        <a:p>
          <a:pPr rtl="0"/>
          <a:r>
            <a:rPr lang="it-IT" b="1" smtClean="0"/>
            <a:t>Conduzione dei lavori:</a:t>
          </a:r>
          <a:endParaRPr lang="it-IT"/>
        </a:p>
      </dgm:t>
    </dgm:pt>
    <dgm:pt modelId="{08964B0B-4E3C-4788-AA03-15744CAF0518}" type="parTrans" cxnId="{A0195EDC-4082-448A-BDD7-22A965F2F469}">
      <dgm:prSet/>
      <dgm:spPr/>
      <dgm:t>
        <a:bodyPr/>
        <a:lstStyle/>
        <a:p>
          <a:endParaRPr lang="it-IT"/>
        </a:p>
      </dgm:t>
    </dgm:pt>
    <dgm:pt modelId="{56CDC001-961F-4BA2-A910-41D2B796C175}" type="sibTrans" cxnId="{A0195EDC-4082-448A-BDD7-22A965F2F469}">
      <dgm:prSet/>
      <dgm:spPr/>
      <dgm:t>
        <a:bodyPr/>
        <a:lstStyle/>
        <a:p>
          <a:endParaRPr lang="it-IT"/>
        </a:p>
      </dgm:t>
    </dgm:pt>
    <dgm:pt modelId="{C7C6335F-1467-436E-9B19-A9A28C66A217}">
      <dgm:prSet/>
      <dgm:spPr/>
      <dgm:t>
        <a:bodyPr/>
        <a:lstStyle/>
        <a:p>
          <a:pPr rtl="0"/>
          <a:r>
            <a:rPr lang="it-IT" smtClean="0"/>
            <a:t>Valuta le modalità operative dell’esecutore e del subappaltatore ai fini della qualificazione.</a:t>
          </a:r>
          <a:endParaRPr lang="it-IT"/>
        </a:p>
      </dgm:t>
    </dgm:pt>
    <dgm:pt modelId="{01435964-6697-402B-8CD8-8199DE8B4504}" type="parTrans" cxnId="{39455481-257D-40FA-8EFD-E487FDD848AE}">
      <dgm:prSet/>
      <dgm:spPr/>
      <dgm:t>
        <a:bodyPr/>
        <a:lstStyle/>
        <a:p>
          <a:endParaRPr lang="it-IT"/>
        </a:p>
      </dgm:t>
    </dgm:pt>
    <dgm:pt modelId="{313C1BD4-E742-477C-9738-C36B2BBD5962}" type="sibTrans" cxnId="{39455481-257D-40FA-8EFD-E487FDD848AE}">
      <dgm:prSet/>
      <dgm:spPr/>
      <dgm:t>
        <a:bodyPr/>
        <a:lstStyle/>
        <a:p>
          <a:endParaRPr lang="it-IT"/>
        </a:p>
      </dgm:t>
    </dgm:pt>
    <dgm:pt modelId="{09221340-1A81-40D5-BB02-DE0CB87D2324}">
      <dgm:prSet/>
      <dgm:spPr/>
      <dgm:t>
        <a:bodyPr/>
        <a:lstStyle/>
        <a:p>
          <a:pPr rtl="0"/>
          <a:r>
            <a:rPr lang="it-IT" b="1" smtClean="0"/>
            <a:t>Riserve e penali:</a:t>
          </a:r>
          <a:endParaRPr lang="it-IT"/>
        </a:p>
      </dgm:t>
    </dgm:pt>
    <dgm:pt modelId="{CB0F5D63-62BC-40D9-AE0E-69DDA3EDA4A6}" type="parTrans" cxnId="{E1663255-63FB-4D22-97FF-A5D17FFCC861}">
      <dgm:prSet/>
      <dgm:spPr/>
      <dgm:t>
        <a:bodyPr/>
        <a:lstStyle/>
        <a:p>
          <a:endParaRPr lang="it-IT"/>
        </a:p>
      </dgm:t>
    </dgm:pt>
    <dgm:pt modelId="{4D644AEB-AC3C-4FDC-A698-F7E1F21F58EE}" type="sibTrans" cxnId="{E1663255-63FB-4D22-97FF-A5D17FFCC861}">
      <dgm:prSet/>
      <dgm:spPr/>
      <dgm:t>
        <a:bodyPr/>
        <a:lstStyle/>
        <a:p>
          <a:endParaRPr lang="it-IT"/>
        </a:p>
      </dgm:t>
    </dgm:pt>
    <dgm:pt modelId="{69A8D23B-51E3-43E4-AF94-C6D0C295551D}">
      <dgm:prSet/>
      <dgm:spPr/>
      <dgm:t>
        <a:bodyPr/>
        <a:lstStyle/>
        <a:p>
          <a:pPr rtl="0"/>
          <a:r>
            <a:rPr lang="it-IT" smtClean="0"/>
            <a:t>Esprime in una relazione riservata il parere sulle riserve e le penali non risolte.</a:t>
          </a:r>
          <a:endParaRPr lang="it-IT"/>
        </a:p>
      </dgm:t>
    </dgm:pt>
    <dgm:pt modelId="{DD21A1E0-BF6A-49A7-A89C-4B4A71C6FF78}" type="parTrans" cxnId="{BF291946-2A5C-476D-8ECD-8714C6C53495}">
      <dgm:prSet/>
      <dgm:spPr/>
      <dgm:t>
        <a:bodyPr/>
        <a:lstStyle/>
        <a:p>
          <a:endParaRPr lang="it-IT"/>
        </a:p>
      </dgm:t>
    </dgm:pt>
    <dgm:pt modelId="{C461D7D9-0D22-4AF9-87DF-5F8E93293526}" type="sibTrans" cxnId="{BF291946-2A5C-476D-8ECD-8714C6C53495}">
      <dgm:prSet/>
      <dgm:spPr/>
      <dgm:t>
        <a:bodyPr/>
        <a:lstStyle/>
        <a:p>
          <a:endParaRPr lang="it-IT"/>
        </a:p>
      </dgm:t>
    </dgm:pt>
    <dgm:pt modelId="{F8FA846B-2C5B-4E7A-BCEC-BCDD502EB24D}" type="pres">
      <dgm:prSet presAssocID="{75B732AF-931E-4B90-BC79-24E4E846A1E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E5E4EA5-536C-445E-B24A-28E21CF175A8}" type="pres">
      <dgm:prSet presAssocID="{E781A99F-1ED3-4180-A421-010CA9C9B1F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1BE6481-80E1-4B12-A417-CB0177A17559}" type="pres">
      <dgm:prSet presAssocID="{E781A99F-1ED3-4180-A421-010CA9C9B1FE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1B627EE-E2EF-431D-B63C-A3DAC8A0A986}" type="pres">
      <dgm:prSet presAssocID="{8D103693-BBB1-4A0A-B30F-935A48E1D8D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AA319D7-8B1F-425D-8F14-0A653AB75A4B}" type="pres">
      <dgm:prSet presAssocID="{8D103693-BBB1-4A0A-B30F-935A48E1D8DF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40EACE8-023A-4115-A14B-6F1CD9B5858E}" type="pres">
      <dgm:prSet presAssocID="{09221340-1A81-40D5-BB02-DE0CB87D232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3273CD0-EB73-47E7-8F93-B2FF6B476C57}" type="pres">
      <dgm:prSet presAssocID="{09221340-1A81-40D5-BB02-DE0CB87D2324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C84C8CF7-844B-4BD0-97E0-B6CD89975FE0}" srcId="{75B732AF-931E-4B90-BC79-24E4E846A1EE}" destId="{E781A99F-1ED3-4180-A421-010CA9C9B1FE}" srcOrd="0" destOrd="0" parTransId="{6D64F6FF-638B-493A-8A65-453EBFD99F8E}" sibTransId="{51ADED82-95B5-42D4-8DE8-2BFDBC12BE77}"/>
    <dgm:cxn modelId="{E4A38BD1-6E4B-448D-8A73-08C3E8C9848A}" type="presOf" srcId="{75B732AF-931E-4B90-BC79-24E4E846A1EE}" destId="{F8FA846B-2C5B-4E7A-BCEC-BCDD502EB24D}" srcOrd="0" destOrd="0" presId="urn:microsoft.com/office/officeart/2005/8/layout/vList2"/>
    <dgm:cxn modelId="{2DBC6098-7E1A-4236-A5A5-05BA3121EEB9}" type="presOf" srcId="{09221340-1A81-40D5-BB02-DE0CB87D2324}" destId="{740EACE8-023A-4115-A14B-6F1CD9B5858E}" srcOrd="0" destOrd="0" presId="urn:microsoft.com/office/officeart/2005/8/layout/vList2"/>
    <dgm:cxn modelId="{E1663255-63FB-4D22-97FF-A5D17FFCC861}" srcId="{75B732AF-931E-4B90-BC79-24E4E846A1EE}" destId="{09221340-1A81-40D5-BB02-DE0CB87D2324}" srcOrd="2" destOrd="0" parTransId="{CB0F5D63-62BC-40D9-AE0E-69DDA3EDA4A6}" sibTransId="{4D644AEB-AC3C-4FDC-A698-F7E1F21F58EE}"/>
    <dgm:cxn modelId="{B4982361-0E91-4242-84E5-759E69294D54}" type="presOf" srcId="{C7C6335F-1467-436E-9B19-A9A28C66A217}" destId="{7AA319D7-8B1F-425D-8F14-0A653AB75A4B}" srcOrd="0" destOrd="0" presId="urn:microsoft.com/office/officeart/2005/8/layout/vList2"/>
    <dgm:cxn modelId="{1AEE2117-1600-47B0-97DB-5AD66CC890F5}" type="presOf" srcId="{FBC8320B-2132-4C01-8A5F-9694CF4A77A7}" destId="{81BE6481-80E1-4B12-A417-CB0177A17559}" srcOrd="0" destOrd="4" presId="urn:microsoft.com/office/officeart/2005/8/layout/vList2"/>
    <dgm:cxn modelId="{F9C65AE8-7400-4C43-9BB6-130E3FA6E794}" type="presOf" srcId="{BE3CB3F2-BF83-43B5-8EAA-83D22D3D513B}" destId="{81BE6481-80E1-4B12-A417-CB0177A17559}" srcOrd="0" destOrd="5" presId="urn:microsoft.com/office/officeart/2005/8/layout/vList2"/>
    <dgm:cxn modelId="{163CC6AD-3F3A-4011-8090-A8A4AD1D88D8}" srcId="{027E34BC-C11F-4294-944F-D1C15BB77BE6}" destId="{C639C5A8-3E13-4F0C-B7EF-5523B6D59B68}" srcOrd="0" destOrd="0" parTransId="{26479333-36C7-4572-8F45-0EB0C03B787C}" sibTransId="{B0C5620A-2C76-4A12-8988-0270E958AA43}"/>
    <dgm:cxn modelId="{77B9D256-9653-4443-B2AF-E9B0593D816A}" srcId="{E781A99F-1ED3-4180-A421-010CA9C9B1FE}" destId="{027E34BC-C11F-4294-944F-D1C15BB77BE6}" srcOrd="1" destOrd="0" parTransId="{F5E6AACD-4B7E-4657-8107-1CA64A92ABC6}" sibTransId="{8EDD9046-103B-412C-AC87-812DCB512704}"/>
    <dgm:cxn modelId="{A0195EDC-4082-448A-BDD7-22A965F2F469}" srcId="{75B732AF-931E-4B90-BC79-24E4E846A1EE}" destId="{8D103693-BBB1-4A0A-B30F-935A48E1D8DF}" srcOrd="1" destOrd="0" parTransId="{08964B0B-4E3C-4788-AA03-15744CAF0518}" sibTransId="{56CDC001-961F-4BA2-A910-41D2B796C175}"/>
    <dgm:cxn modelId="{0A50E7C1-80E5-42BC-8CAA-575A3DDAFC79}" type="presOf" srcId="{2DD53C1B-968C-4E8C-9DF9-5D702C87F95D}" destId="{81BE6481-80E1-4B12-A417-CB0177A17559}" srcOrd="0" destOrd="3" presId="urn:microsoft.com/office/officeart/2005/8/layout/vList2"/>
    <dgm:cxn modelId="{07750405-2D29-49C9-9D2F-0BCD4B5042C3}" srcId="{027E34BC-C11F-4294-944F-D1C15BB77BE6}" destId="{FBC8320B-2132-4C01-8A5F-9694CF4A77A7}" srcOrd="2" destOrd="0" parTransId="{BA2976EE-F4F4-4A0B-A6FE-7701108ABC14}" sibTransId="{88D8E39B-4414-417D-949E-238A3B034695}"/>
    <dgm:cxn modelId="{FD7585FF-5946-4EBB-A12B-B6921938164F}" type="presOf" srcId="{C639C5A8-3E13-4F0C-B7EF-5523B6D59B68}" destId="{81BE6481-80E1-4B12-A417-CB0177A17559}" srcOrd="0" destOrd="2" presId="urn:microsoft.com/office/officeart/2005/8/layout/vList2"/>
    <dgm:cxn modelId="{97D2F139-4627-40DA-AF35-43B0B6F9C0CE}" srcId="{027E34BC-C11F-4294-944F-D1C15BB77BE6}" destId="{BE3CB3F2-BF83-43B5-8EAA-83D22D3D513B}" srcOrd="3" destOrd="0" parTransId="{F11885C1-7C65-4C95-8555-3A9AE19282DE}" sibTransId="{EE86D7C4-9791-47CB-95D5-B15002EBC548}"/>
    <dgm:cxn modelId="{A7E69E1B-FCDC-41B2-9DE1-D1C6485E9F1F}" type="presOf" srcId="{69A8D23B-51E3-43E4-AF94-C6D0C295551D}" destId="{13273CD0-EB73-47E7-8F93-B2FF6B476C57}" srcOrd="0" destOrd="0" presId="urn:microsoft.com/office/officeart/2005/8/layout/vList2"/>
    <dgm:cxn modelId="{1E2B11AE-BB56-42CD-A588-7D850554AB91}" type="presOf" srcId="{027E34BC-C11F-4294-944F-D1C15BB77BE6}" destId="{81BE6481-80E1-4B12-A417-CB0177A17559}" srcOrd="0" destOrd="1" presId="urn:microsoft.com/office/officeart/2005/8/layout/vList2"/>
    <dgm:cxn modelId="{BF291946-2A5C-476D-8ECD-8714C6C53495}" srcId="{09221340-1A81-40D5-BB02-DE0CB87D2324}" destId="{69A8D23B-51E3-43E4-AF94-C6D0C295551D}" srcOrd="0" destOrd="0" parTransId="{DD21A1E0-BF6A-49A7-A89C-4B4A71C6FF78}" sibTransId="{C461D7D9-0D22-4AF9-87DF-5F8E93293526}"/>
    <dgm:cxn modelId="{AC2B6C4C-640A-4309-9460-EA133C8FD379}" srcId="{027E34BC-C11F-4294-944F-D1C15BB77BE6}" destId="{2DD53C1B-968C-4E8C-9DF9-5D702C87F95D}" srcOrd="1" destOrd="0" parTransId="{A7069C2D-16A9-4021-8BF3-07CB42CA5D99}" sibTransId="{796BFF54-9F17-4B8E-B03F-64A375FBAAF9}"/>
    <dgm:cxn modelId="{7047E3F0-EDA9-4DF7-ADB3-0D4E5DDEF86B}" srcId="{E781A99F-1ED3-4180-A421-010CA9C9B1FE}" destId="{ACE25448-FC64-49E8-87FF-D2DA00872564}" srcOrd="0" destOrd="0" parTransId="{3B843AF2-2F2C-438E-B86C-0B02837440EA}" sibTransId="{55A41030-74BE-414F-8A94-F7A7FC9F9B06}"/>
    <dgm:cxn modelId="{0ADE9908-98C4-490F-AF9E-3070316F4067}" type="presOf" srcId="{ACE25448-FC64-49E8-87FF-D2DA00872564}" destId="{81BE6481-80E1-4B12-A417-CB0177A17559}" srcOrd="0" destOrd="0" presId="urn:microsoft.com/office/officeart/2005/8/layout/vList2"/>
    <dgm:cxn modelId="{39455481-257D-40FA-8EFD-E487FDD848AE}" srcId="{8D103693-BBB1-4A0A-B30F-935A48E1D8DF}" destId="{C7C6335F-1467-436E-9B19-A9A28C66A217}" srcOrd="0" destOrd="0" parTransId="{01435964-6697-402B-8CD8-8199DE8B4504}" sibTransId="{313C1BD4-E742-477C-9738-C36B2BBD5962}"/>
    <dgm:cxn modelId="{859F509B-17B0-4945-8E38-181031694E6E}" type="presOf" srcId="{E781A99F-1ED3-4180-A421-010CA9C9B1FE}" destId="{4E5E4EA5-536C-445E-B24A-28E21CF175A8}" srcOrd="0" destOrd="0" presId="urn:microsoft.com/office/officeart/2005/8/layout/vList2"/>
    <dgm:cxn modelId="{447DA471-50A5-4B2E-95AC-DA5FE00F232C}" type="presOf" srcId="{8D103693-BBB1-4A0A-B30F-935A48E1D8DF}" destId="{31B627EE-E2EF-431D-B63C-A3DAC8A0A986}" srcOrd="0" destOrd="0" presId="urn:microsoft.com/office/officeart/2005/8/layout/vList2"/>
    <dgm:cxn modelId="{7E7A324B-41E0-46C2-AB7A-3D0BBA74A0B6}" type="presParOf" srcId="{F8FA846B-2C5B-4E7A-BCEC-BCDD502EB24D}" destId="{4E5E4EA5-536C-445E-B24A-28E21CF175A8}" srcOrd="0" destOrd="0" presId="urn:microsoft.com/office/officeart/2005/8/layout/vList2"/>
    <dgm:cxn modelId="{55EA19EB-7969-4FD9-986D-4B1F67C8C6A6}" type="presParOf" srcId="{F8FA846B-2C5B-4E7A-BCEC-BCDD502EB24D}" destId="{81BE6481-80E1-4B12-A417-CB0177A17559}" srcOrd="1" destOrd="0" presId="urn:microsoft.com/office/officeart/2005/8/layout/vList2"/>
    <dgm:cxn modelId="{7CEFF9B4-E95F-49FE-8EF7-1FC5F08A62D8}" type="presParOf" srcId="{F8FA846B-2C5B-4E7A-BCEC-BCDD502EB24D}" destId="{31B627EE-E2EF-431D-B63C-A3DAC8A0A986}" srcOrd="2" destOrd="0" presId="urn:microsoft.com/office/officeart/2005/8/layout/vList2"/>
    <dgm:cxn modelId="{D37A27AB-1AF8-4395-97AD-A47718C40006}" type="presParOf" srcId="{F8FA846B-2C5B-4E7A-BCEC-BCDD502EB24D}" destId="{7AA319D7-8B1F-425D-8F14-0A653AB75A4B}" srcOrd="3" destOrd="0" presId="urn:microsoft.com/office/officeart/2005/8/layout/vList2"/>
    <dgm:cxn modelId="{6CE01E42-F76B-459A-BFF0-7C6FE9CB6544}" type="presParOf" srcId="{F8FA846B-2C5B-4E7A-BCEC-BCDD502EB24D}" destId="{740EACE8-023A-4115-A14B-6F1CD9B5858E}" srcOrd="4" destOrd="0" presId="urn:microsoft.com/office/officeart/2005/8/layout/vList2"/>
    <dgm:cxn modelId="{1971D0EA-2293-42D7-8D5B-3A2025739772}" type="presParOf" srcId="{F8FA846B-2C5B-4E7A-BCEC-BCDD502EB24D}" destId="{13273CD0-EB73-47E7-8F93-B2FF6B476C5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7.xml><?xml version="1.0" encoding="utf-8"?>
<dgm:dataModel xmlns:dgm="http://schemas.openxmlformats.org/drawingml/2006/diagram" xmlns:a="http://schemas.openxmlformats.org/drawingml/2006/main">
  <dgm:ptLst>
    <dgm:pt modelId="{61E0CC96-7FB1-4821-BD37-658983D1D76C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634AA7E9-F82B-45C5-B8DA-945739EE7321}">
      <dgm:prSet/>
      <dgm:spPr/>
      <dgm:t>
        <a:bodyPr/>
        <a:lstStyle/>
        <a:p>
          <a:pPr rtl="0"/>
          <a:r>
            <a:rPr lang="it-IT" b="1" smtClean="0"/>
            <a:t>Verifiche e considerazioni dell’organo di collaudo:</a:t>
          </a:r>
          <a:endParaRPr lang="it-IT"/>
        </a:p>
      </dgm:t>
    </dgm:pt>
    <dgm:pt modelId="{F984B928-0745-48D5-B5A4-7A8FB08B58ED}" type="parTrans" cxnId="{BA055239-7EDF-4F59-AFA3-C47FF836FC16}">
      <dgm:prSet/>
      <dgm:spPr/>
      <dgm:t>
        <a:bodyPr/>
        <a:lstStyle/>
        <a:p>
          <a:endParaRPr lang="it-IT"/>
        </a:p>
      </dgm:t>
    </dgm:pt>
    <dgm:pt modelId="{F2A9D027-FF14-47B7-91B4-38BD11313BCB}" type="sibTrans" cxnId="{BA055239-7EDF-4F59-AFA3-C47FF836FC16}">
      <dgm:prSet/>
      <dgm:spPr/>
      <dgm:t>
        <a:bodyPr/>
        <a:lstStyle/>
        <a:p>
          <a:endParaRPr lang="it-IT"/>
        </a:p>
      </dgm:t>
    </dgm:pt>
    <dgm:pt modelId="{53283E7E-CBB8-448F-AA09-59191D61D866}" type="pres">
      <dgm:prSet presAssocID="{61E0CC96-7FB1-4821-BD37-658983D1D76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27E52F27-C68F-40D9-9C62-71699FC9BBA8}" type="pres">
      <dgm:prSet presAssocID="{634AA7E9-F82B-45C5-B8DA-945739EE732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BA055239-7EDF-4F59-AFA3-C47FF836FC16}" srcId="{61E0CC96-7FB1-4821-BD37-658983D1D76C}" destId="{634AA7E9-F82B-45C5-B8DA-945739EE7321}" srcOrd="0" destOrd="0" parTransId="{F984B928-0745-48D5-B5A4-7A8FB08B58ED}" sibTransId="{F2A9D027-FF14-47B7-91B4-38BD11313BCB}"/>
    <dgm:cxn modelId="{F0521742-201E-4F8A-9C16-6FF9FB711796}" type="presOf" srcId="{61E0CC96-7FB1-4821-BD37-658983D1D76C}" destId="{53283E7E-CBB8-448F-AA09-59191D61D866}" srcOrd="0" destOrd="0" presId="urn:microsoft.com/office/officeart/2005/8/layout/vList2"/>
    <dgm:cxn modelId="{F5E4D8D1-5D66-4410-A04B-95E48BBD06A4}" type="presOf" srcId="{634AA7E9-F82B-45C5-B8DA-945739EE7321}" destId="{27E52F27-C68F-40D9-9C62-71699FC9BBA8}" srcOrd="0" destOrd="0" presId="urn:microsoft.com/office/officeart/2005/8/layout/vList2"/>
    <dgm:cxn modelId="{04875B89-E1EC-45A4-B2F8-B70B0B6B7372}" type="presParOf" srcId="{53283E7E-CBB8-448F-AA09-59191D61D866}" destId="{27E52F27-C68F-40D9-9C62-71699FC9BBA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8.xml><?xml version="1.0" encoding="utf-8"?>
<dgm:dataModel xmlns:dgm="http://schemas.openxmlformats.org/drawingml/2006/diagram" xmlns:a="http://schemas.openxmlformats.org/drawingml/2006/main">
  <dgm:ptLst>
    <dgm:pt modelId="{853F637F-A472-4CE3-B4D7-DB89DAA89182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E1A95A0A-6A3E-4DFF-A1E8-762F7CD7AC1F}">
      <dgm:prSet/>
      <dgm:spPr/>
      <dgm:t>
        <a:bodyPr/>
        <a:lstStyle/>
        <a:p>
          <a:pPr rtl="0"/>
          <a:r>
            <a:rPr lang="it-IT" b="1" smtClean="0"/>
            <a:t>Discordanze contabili:</a:t>
          </a:r>
          <a:endParaRPr lang="it-IT"/>
        </a:p>
      </dgm:t>
    </dgm:pt>
    <dgm:pt modelId="{D9D75BB1-4874-47D5-85D7-ED369C4FACF1}" type="parTrans" cxnId="{A8CEDB45-001B-434E-9D93-C0149E98CB94}">
      <dgm:prSet/>
      <dgm:spPr/>
      <dgm:t>
        <a:bodyPr/>
        <a:lstStyle/>
        <a:p>
          <a:endParaRPr lang="it-IT"/>
        </a:p>
      </dgm:t>
    </dgm:pt>
    <dgm:pt modelId="{94670F69-3901-453F-86FE-AD8594329DAC}" type="sibTrans" cxnId="{A8CEDB45-001B-434E-9D93-C0149E98CB94}">
      <dgm:prSet/>
      <dgm:spPr/>
      <dgm:t>
        <a:bodyPr/>
        <a:lstStyle/>
        <a:p>
          <a:endParaRPr lang="it-IT"/>
        </a:p>
      </dgm:t>
    </dgm:pt>
    <dgm:pt modelId="{71BF3DB8-33CF-48AF-BB15-EE1BFED606CC}">
      <dgm:prSet/>
      <dgm:spPr/>
      <dgm:t>
        <a:bodyPr/>
        <a:lstStyle/>
        <a:p>
          <a:pPr rtl="0"/>
          <a:r>
            <a:rPr lang="it-IT" smtClean="0"/>
            <a:t>Rettifica il conto finale in caso di differenze con lo stato di fatto.</a:t>
          </a:r>
          <a:endParaRPr lang="it-IT"/>
        </a:p>
      </dgm:t>
    </dgm:pt>
    <dgm:pt modelId="{406C427A-333D-4DE3-8189-A10DD8C0DA20}" type="parTrans" cxnId="{20B57F82-3D9E-4ACD-869A-E40E1BAB7971}">
      <dgm:prSet/>
      <dgm:spPr/>
      <dgm:t>
        <a:bodyPr/>
        <a:lstStyle/>
        <a:p>
          <a:endParaRPr lang="it-IT"/>
        </a:p>
      </dgm:t>
    </dgm:pt>
    <dgm:pt modelId="{0FC60308-5735-4433-9DD5-76921B35A64D}" type="sibTrans" cxnId="{20B57F82-3D9E-4ACD-869A-E40E1BAB7971}">
      <dgm:prSet/>
      <dgm:spPr/>
      <dgm:t>
        <a:bodyPr/>
        <a:lstStyle/>
        <a:p>
          <a:endParaRPr lang="it-IT"/>
        </a:p>
      </dgm:t>
    </dgm:pt>
    <dgm:pt modelId="{C28EF557-6D66-4057-841F-D1CBC85B6D9E}">
      <dgm:prSet/>
      <dgm:spPr/>
      <dgm:t>
        <a:bodyPr/>
        <a:lstStyle/>
        <a:p>
          <a:pPr rtl="0"/>
          <a:r>
            <a:rPr lang="it-IT" smtClean="0"/>
            <a:t>Per gravi discordanze, sospende le operazioni e informa il RUP proponendo soluzioni.</a:t>
          </a:r>
          <a:endParaRPr lang="it-IT"/>
        </a:p>
      </dgm:t>
    </dgm:pt>
    <dgm:pt modelId="{9DD15523-2324-4C88-BDA5-B888CEAD5654}" type="parTrans" cxnId="{88CB7254-0FCD-477F-BC41-85EF9519E2E5}">
      <dgm:prSet/>
      <dgm:spPr/>
      <dgm:t>
        <a:bodyPr/>
        <a:lstStyle/>
        <a:p>
          <a:endParaRPr lang="it-IT"/>
        </a:p>
      </dgm:t>
    </dgm:pt>
    <dgm:pt modelId="{3E49B385-8856-40BA-A30D-E792BEE92EB0}" type="sibTrans" cxnId="{88CB7254-0FCD-477F-BC41-85EF9519E2E5}">
      <dgm:prSet/>
      <dgm:spPr/>
      <dgm:t>
        <a:bodyPr/>
        <a:lstStyle/>
        <a:p>
          <a:endParaRPr lang="it-IT"/>
        </a:p>
      </dgm:t>
    </dgm:pt>
    <dgm:pt modelId="{E1D0E28D-EAA1-43B0-A434-309670F6EB83}">
      <dgm:prSet/>
      <dgm:spPr/>
      <dgm:t>
        <a:bodyPr/>
        <a:lstStyle/>
        <a:p>
          <a:pPr rtl="0"/>
          <a:r>
            <a:rPr lang="it-IT" b="1" smtClean="0"/>
            <a:t>Difetti gravi:</a:t>
          </a:r>
          <a:endParaRPr lang="it-IT"/>
        </a:p>
      </dgm:t>
    </dgm:pt>
    <dgm:pt modelId="{E461A5DD-267B-43A5-8C55-3B91D353F186}" type="parTrans" cxnId="{CD06D955-36AB-4C4A-8BAA-68180D0D10F5}">
      <dgm:prSet/>
      <dgm:spPr/>
      <dgm:t>
        <a:bodyPr/>
        <a:lstStyle/>
        <a:p>
          <a:endParaRPr lang="it-IT"/>
        </a:p>
      </dgm:t>
    </dgm:pt>
    <dgm:pt modelId="{FF3C5D76-4A15-4047-BBEE-91D556689BA0}" type="sibTrans" cxnId="{CD06D955-36AB-4C4A-8BAA-68180D0D10F5}">
      <dgm:prSet/>
      <dgm:spPr/>
      <dgm:t>
        <a:bodyPr/>
        <a:lstStyle/>
        <a:p>
          <a:endParaRPr lang="it-IT"/>
        </a:p>
      </dgm:t>
    </dgm:pt>
    <dgm:pt modelId="{8958B525-ED9C-4FDD-8305-0B78244B8438}">
      <dgm:prSet/>
      <dgm:spPr/>
      <dgm:t>
        <a:bodyPr/>
        <a:lstStyle/>
        <a:p>
          <a:pPr rtl="0"/>
          <a:r>
            <a:rPr lang="it-IT" smtClean="0"/>
            <a:t>Se i difetti rendono l’opera inaccettabile, rifiuta il certificato di collaudo e procede come previsto dall’articolo 25.</a:t>
          </a:r>
          <a:endParaRPr lang="it-IT"/>
        </a:p>
      </dgm:t>
    </dgm:pt>
    <dgm:pt modelId="{02EEE96D-0854-4FF7-98A8-7D6BCCC8FDD8}" type="parTrans" cxnId="{371FF4C1-7C67-48ED-BF6F-E9962BFF9CFE}">
      <dgm:prSet/>
      <dgm:spPr/>
      <dgm:t>
        <a:bodyPr/>
        <a:lstStyle/>
        <a:p>
          <a:endParaRPr lang="it-IT"/>
        </a:p>
      </dgm:t>
    </dgm:pt>
    <dgm:pt modelId="{8C644934-3040-4BFA-A0A0-93AD68A8D786}" type="sibTrans" cxnId="{371FF4C1-7C67-48ED-BF6F-E9962BFF9CFE}">
      <dgm:prSet/>
      <dgm:spPr/>
      <dgm:t>
        <a:bodyPr/>
        <a:lstStyle/>
        <a:p>
          <a:endParaRPr lang="it-IT"/>
        </a:p>
      </dgm:t>
    </dgm:pt>
    <dgm:pt modelId="{DC55E842-391C-4453-9CF6-97C79FBA720A}">
      <dgm:prSet/>
      <dgm:spPr/>
      <dgm:t>
        <a:bodyPr/>
        <a:lstStyle/>
        <a:p>
          <a:pPr rtl="0"/>
          <a:r>
            <a:rPr lang="it-IT" b="1" smtClean="0"/>
            <a:t>Difetti minori:</a:t>
          </a:r>
          <a:endParaRPr lang="it-IT"/>
        </a:p>
      </dgm:t>
    </dgm:pt>
    <dgm:pt modelId="{661A8E63-F439-4180-A206-6E5DB35A3CA6}" type="parTrans" cxnId="{BB8AC759-9817-42A1-8585-CD469FC69B5E}">
      <dgm:prSet/>
      <dgm:spPr/>
      <dgm:t>
        <a:bodyPr/>
        <a:lstStyle/>
        <a:p>
          <a:endParaRPr lang="it-IT"/>
        </a:p>
      </dgm:t>
    </dgm:pt>
    <dgm:pt modelId="{E69DF698-9254-47E0-A651-9DAAF3745153}" type="sibTrans" cxnId="{BB8AC759-9817-42A1-8585-CD469FC69B5E}">
      <dgm:prSet/>
      <dgm:spPr/>
      <dgm:t>
        <a:bodyPr/>
        <a:lstStyle/>
        <a:p>
          <a:endParaRPr lang="it-IT"/>
        </a:p>
      </dgm:t>
    </dgm:pt>
    <dgm:pt modelId="{C1CD666A-8F86-4EB6-99B0-3FB34BC53C5F}">
      <dgm:prSet/>
      <dgm:spPr/>
      <dgm:t>
        <a:bodyPr/>
        <a:lstStyle/>
        <a:p>
          <a:pPr rtl="0"/>
          <a:r>
            <a:rPr lang="it-IT" smtClean="0"/>
            <a:t>Prescrive interventi riparativi, assegnando termini all’esecutore. Il certificato è emesso solo dopo conferma del direttore dei lavori e del RUP.</a:t>
          </a:r>
          <a:endParaRPr lang="it-IT"/>
        </a:p>
      </dgm:t>
    </dgm:pt>
    <dgm:pt modelId="{CC8AD49A-AB80-45D2-ACCB-AE07F7946A5A}" type="parTrans" cxnId="{47AF5D64-243B-496A-8B6C-7C7F3FC9578E}">
      <dgm:prSet/>
      <dgm:spPr/>
      <dgm:t>
        <a:bodyPr/>
        <a:lstStyle/>
        <a:p>
          <a:endParaRPr lang="it-IT"/>
        </a:p>
      </dgm:t>
    </dgm:pt>
    <dgm:pt modelId="{0F23E75C-6BD0-4406-9BDA-5D95BD24149C}" type="sibTrans" cxnId="{47AF5D64-243B-496A-8B6C-7C7F3FC9578E}">
      <dgm:prSet/>
      <dgm:spPr/>
      <dgm:t>
        <a:bodyPr/>
        <a:lstStyle/>
        <a:p>
          <a:endParaRPr lang="it-IT"/>
        </a:p>
      </dgm:t>
    </dgm:pt>
    <dgm:pt modelId="{E543DDFF-75C0-4F91-A16E-B4002A0629CF}">
      <dgm:prSet/>
      <dgm:spPr/>
      <dgm:t>
        <a:bodyPr/>
        <a:lstStyle/>
        <a:p>
          <a:pPr rtl="0"/>
          <a:r>
            <a:rPr lang="it-IT" smtClean="0"/>
            <a:t>In caso di inottemperanza, si applicano le disposizioni dell’articolo 20.</a:t>
          </a:r>
          <a:endParaRPr lang="it-IT"/>
        </a:p>
      </dgm:t>
    </dgm:pt>
    <dgm:pt modelId="{215190F5-3164-4962-BBED-099B1F5A784E}" type="parTrans" cxnId="{C7E86A9C-5513-412B-B24E-D460D7115E70}">
      <dgm:prSet/>
      <dgm:spPr/>
      <dgm:t>
        <a:bodyPr/>
        <a:lstStyle/>
        <a:p>
          <a:endParaRPr lang="it-IT"/>
        </a:p>
      </dgm:t>
    </dgm:pt>
    <dgm:pt modelId="{4C0D3631-D773-474D-B238-D9D343098B0F}" type="sibTrans" cxnId="{C7E86A9C-5513-412B-B24E-D460D7115E70}">
      <dgm:prSet/>
      <dgm:spPr/>
      <dgm:t>
        <a:bodyPr/>
        <a:lstStyle/>
        <a:p>
          <a:endParaRPr lang="it-IT"/>
        </a:p>
      </dgm:t>
    </dgm:pt>
    <dgm:pt modelId="{4F35A596-9976-4B02-AB8C-0299D5690E44}">
      <dgm:prSet/>
      <dgm:spPr/>
      <dgm:t>
        <a:bodyPr/>
        <a:lstStyle/>
        <a:p>
          <a:pPr rtl="0"/>
          <a:r>
            <a:rPr lang="it-IT" b="1" smtClean="0"/>
            <a:t>Difetti non critici:</a:t>
          </a:r>
          <a:endParaRPr lang="it-IT"/>
        </a:p>
      </dgm:t>
    </dgm:pt>
    <dgm:pt modelId="{7222911B-FB3F-4251-A155-D3346261B7FE}" type="parTrans" cxnId="{3EB8A1D3-E5BC-4D1E-9B13-112693B7D4A8}">
      <dgm:prSet/>
      <dgm:spPr/>
      <dgm:t>
        <a:bodyPr/>
        <a:lstStyle/>
        <a:p>
          <a:endParaRPr lang="it-IT"/>
        </a:p>
      </dgm:t>
    </dgm:pt>
    <dgm:pt modelId="{FD5FA686-0CD1-4490-8ADC-28FFC99E558F}" type="sibTrans" cxnId="{3EB8A1D3-E5BC-4D1E-9B13-112693B7D4A8}">
      <dgm:prSet/>
      <dgm:spPr/>
      <dgm:t>
        <a:bodyPr/>
        <a:lstStyle/>
        <a:p>
          <a:endParaRPr lang="it-IT"/>
        </a:p>
      </dgm:t>
    </dgm:pt>
    <dgm:pt modelId="{16BDC4E6-9566-4C26-ABBE-2E75B9DEB51B}">
      <dgm:prSet/>
      <dgm:spPr/>
      <dgm:t>
        <a:bodyPr/>
        <a:lstStyle/>
        <a:p>
          <a:pPr rtl="0"/>
          <a:r>
            <a:rPr lang="it-IT" smtClean="0"/>
            <a:t>Deduce dal credito dell’esecutore una somma corrispondente ai difetti non pregiudicanti stabilità o funzionalità.</a:t>
          </a:r>
          <a:endParaRPr lang="it-IT"/>
        </a:p>
      </dgm:t>
    </dgm:pt>
    <dgm:pt modelId="{740D5753-20E7-4874-82B2-6F9C5EF08A67}" type="parTrans" cxnId="{766A1FC2-FD12-44F0-AFB4-3EB26633C1D7}">
      <dgm:prSet/>
      <dgm:spPr/>
      <dgm:t>
        <a:bodyPr/>
        <a:lstStyle/>
        <a:p>
          <a:endParaRPr lang="it-IT"/>
        </a:p>
      </dgm:t>
    </dgm:pt>
    <dgm:pt modelId="{54C71FEF-315B-4F75-B3A6-7AB0FAB07614}" type="sibTrans" cxnId="{766A1FC2-FD12-44F0-AFB4-3EB26633C1D7}">
      <dgm:prSet/>
      <dgm:spPr/>
      <dgm:t>
        <a:bodyPr/>
        <a:lstStyle/>
        <a:p>
          <a:endParaRPr lang="it-IT"/>
        </a:p>
      </dgm:t>
    </dgm:pt>
    <dgm:pt modelId="{6081AF82-DCE3-4BAF-92CC-49C6AFAFACC5}" type="pres">
      <dgm:prSet presAssocID="{853F637F-A472-4CE3-B4D7-DB89DAA8918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FAD65527-F843-451A-88A8-98F36B70DFFA}" type="pres">
      <dgm:prSet presAssocID="{E1A95A0A-6A3E-4DFF-A1E8-762F7CD7AC1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CEBA37D-0525-47A7-B8D6-4072CC266885}" type="pres">
      <dgm:prSet presAssocID="{E1A95A0A-6A3E-4DFF-A1E8-762F7CD7AC1F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7B73CD9-1A68-4A9C-BBA7-CC518E2524BD}" type="pres">
      <dgm:prSet presAssocID="{E1D0E28D-EAA1-43B0-A434-309670F6EB8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D94C5F2-B3AC-4D19-98CA-DF657DEB1FFD}" type="pres">
      <dgm:prSet presAssocID="{E1D0E28D-EAA1-43B0-A434-309670F6EB83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FAE4914-0876-4BC1-BD1E-D2D15A670DBE}" type="pres">
      <dgm:prSet presAssocID="{DC55E842-391C-4453-9CF6-97C79FBA720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A22C584-6CB4-4910-A201-42E9E9B2A2BF}" type="pres">
      <dgm:prSet presAssocID="{DC55E842-391C-4453-9CF6-97C79FBA720A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A80C2DC-4C5A-48AF-8C0D-6FB926B9E9DF}" type="pres">
      <dgm:prSet presAssocID="{4F35A596-9976-4B02-AB8C-0299D5690E4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635612A-BFCB-4C4A-BA34-99E46E0DA09E}" type="pres">
      <dgm:prSet presAssocID="{4F35A596-9976-4B02-AB8C-0299D5690E44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20B57F82-3D9E-4ACD-869A-E40E1BAB7971}" srcId="{E1A95A0A-6A3E-4DFF-A1E8-762F7CD7AC1F}" destId="{71BF3DB8-33CF-48AF-BB15-EE1BFED606CC}" srcOrd="0" destOrd="0" parTransId="{406C427A-333D-4DE3-8189-A10DD8C0DA20}" sibTransId="{0FC60308-5735-4433-9DD5-76921B35A64D}"/>
    <dgm:cxn modelId="{3EB8A1D3-E5BC-4D1E-9B13-112693B7D4A8}" srcId="{853F637F-A472-4CE3-B4D7-DB89DAA89182}" destId="{4F35A596-9976-4B02-AB8C-0299D5690E44}" srcOrd="3" destOrd="0" parTransId="{7222911B-FB3F-4251-A155-D3346261B7FE}" sibTransId="{FD5FA686-0CD1-4490-8ADC-28FFC99E558F}"/>
    <dgm:cxn modelId="{47AF5D64-243B-496A-8B6C-7C7F3FC9578E}" srcId="{DC55E842-391C-4453-9CF6-97C79FBA720A}" destId="{C1CD666A-8F86-4EB6-99B0-3FB34BC53C5F}" srcOrd="0" destOrd="0" parTransId="{CC8AD49A-AB80-45D2-ACCB-AE07F7946A5A}" sibTransId="{0F23E75C-6BD0-4406-9BDA-5D95BD24149C}"/>
    <dgm:cxn modelId="{3E1D694F-BFE5-45CA-B2AD-13445A870103}" type="presOf" srcId="{8958B525-ED9C-4FDD-8305-0B78244B8438}" destId="{3D94C5F2-B3AC-4D19-98CA-DF657DEB1FFD}" srcOrd="0" destOrd="0" presId="urn:microsoft.com/office/officeart/2005/8/layout/vList2"/>
    <dgm:cxn modelId="{88CB7254-0FCD-477F-BC41-85EF9519E2E5}" srcId="{E1A95A0A-6A3E-4DFF-A1E8-762F7CD7AC1F}" destId="{C28EF557-6D66-4057-841F-D1CBC85B6D9E}" srcOrd="1" destOrd="0" parTransId="{9DD15523-2324-4C88-BDA5-B888CEAD5654}" sibTransId="{3E49B385-8856-40BA-A30D-E792BEE92EB0}"/>
    <dgm:cxn modelId="{C7E86A9C-5513-412B-B24E-D460D7115E70}" srcId="{DC55E842-391C-4453-9CF6-97C79FBA720A}" destId="{E543DDFF-75C0-4F91-A16E-B4002A0629CF}" srcOrd="1" destOrd="0" parTransId="{215190F5-3164-4962-BBED-099B1F5A784E}" sibTransId="{4C0D3631-D773-474D-B238-D9D343098B0F}"/>
    <dgm:cxn modelId="{CD06D955-36AB-4C4A-8BAA-68180D0D10F5}" srcId="{853F637F-A472-4CE3-B4D7-DB89DAA89182}" destId="{E1D0E28D-EAA1-43B0-A434-309670F6EB83}" srcOrd="1" destOrd="0" parTransId="{E461A5DD-267B-43A5-8C55-3B91D353F186}" sibTransId="{FF3C5D76-4A15-4047-BBEE-91D556689BA0}"/>
    <dgm:cxn modelId="{A8CEDB45-001B-434E-9D93-C0149E98CB94}" srcId="{853F637F-A472-4CE3-B4D7-DB89DAA89182}" destId="{E1A95A0A-6A3E-4DFF-A1E8-762F7CD7AC1F}" srcOrd="0" destOrd="0" parTransId="{D9D75BB1-4874-47D5-85D7-ED369C4FACF1}" sibTransId="{94670F69-3901-453F-86FE-AD8594329DAC}"/>
    <dgm:cxn modelId="{83610B35-9649-44C7-8936-7CC43D4B26C1}" type="presOf" srcId="{16BDC4E6-9566-4C26-ABBE-2E75B9DEB51B}" destId="{5635612A-BFCB-4C4A-BA34-99E46E0DA09E}" srcOrd="0" destOrd="0" presId="urn:microsoft.com/office/officeart/2005/8/layout/vList2"/>
    <dgm:cxn modelId="{369F775E-38EB-4D24-BD01-D98E89272AE8}" type="presOf" srcId="{C28EF557-6D66-4057-841F-D1CBC85B6D9E}" destId="{2CEBA37D-0525-47A7-B8D6-4072CC266885}" srcOrd="0" destOrd="1" presId="urn:microsoft.com/office/officeart/2005/8/layout/vList2"/>
    <dgm:cxn modelId="{02FDB69F-1C7D-41F8-B477-EDDC1E786418}" type="presOf" srcId="{C1CD666A-8F86-4EB6-99B0-3FB34BC53C5F}" destId="{AA22C584-6CB4-4910-A201-42E9E9B2A2BF}" srcOrd="0" destOrd="0" presId="urn:microsoft.com/office/officeart/2005/8/layout/vList2"/>
    <dgm:cxn modelId="{C732E310-8BA1-49C4-9EE4-F4639ED56DE5}" type="presOf" srcId="{E543DDFF-75C0-4F91-A16E-B4002A0629CF}" destId="{AA22C584-6CB4-4910-A201-42E9E9B2A2BF}" srcOrd="0" destOrd="1" presId="urn:microsoft.com/office/officeart/2005/8/layout/vList2"/>
    <dgm:cxn modelId="{5F856A9F-E30A-4925-882B-8D60EE13E7A1}" type="presOf" srcId="{71BF3DB8-33CF-48AF-BB15-EE1BFED606CC}" destId="{2CEBA37D-0525-47A7-B8D6-4072CC266885}" srcOrd="0" destOrd="0" presId="urn:microsoft.com/office/officeart/2005/8/layout/vList2"/>
    <dgm:cxn modelId="{812E193A-02DB-40C1-8A14-48C58AB872E0}" type="presOf" srcId="{DC55E842-391C-4453-9CF6-97C79FBA720A}" destId="{0FAE4914-0876-4BC1-BD1E-D2D15A670DBE}" srcOrd="0" destOrd="0" presId="urn:microsoft.com/office/officeart/2005/8/layout/vList2"/>
    <dgm:cxn modelId="{6911C923-567F-4835-805B-30918F72EFF7}" type="presOf" srcId="{E1A95A0A-6A3E-4DFF-A1E8-762F7CD7AC1F}" destId="{FAD65527-F843-451A-88A8-98F36B70DFFA}" srcOrd="0" destOrd="0" presId="urn:microsoft.com/office/officeart/2005/8/layout/vList2"/>
    <dgm:cxn modelId="{8B9624B5-DA4E-464D-9635-5160E2847DE1}" type="presOf" srcId="{853F637F-A472-4CE3-B4D7-DB89DAA89182}" destId="{6081AF82-DCE3-4BAF-92CC-49C6AFAFACC5}" srcOrd="0" destOrd="0" presId="urn:microsoft.com/office/officeart/2005/8/layout/vList2"/>
    <dgm:cxn modelId="{371FF4C1-7C67-48ED-BF6F-E9962BFF9CFE}" srcId="{E1D0E28D-EAA1-43B0-A434-309670F6EB83}" destId="{8958B525-ED9C-4FDD-8305-0B78244B8438}" srcOrd="0" destOrd="0" parTransId="{02EEE96D-0854-4FF7-98A8-7D6BCCC8FDD8}" sibTransId="{8C644934-3040-4BFA-A0A0-93AD68A8D786}"/>
    <dgm:cxn modelId="{B554B0A6-CB7D-4C93-BE00-09379440ACC6}" type="presOf" srcId="{4F35A596-9976-4B02-AB8C-0299D5690E44}" destId="{BA80C2DC-4C5A-48AF-8C0D-6FB926B9E9DF}" srcOrd="0" destOrd="0" presId="urn:microsoft.com/office/officeart/2005/8/layout/vList2"/>
    <dgm:cxn modelId="{BB8AC759-9817-42A1-8585-CD469FC69B5E}" srcId="{853F637F-A472-4CE3-B4D7-DB89DAA89182}" destId="{DC55E842-391C-4453-9CF6-97C79FBA720A}" srcOrd="2" destOrd="0" parTransId="{661A8E63-F439-4180-A206-6E5DB35A3CA6}" sibTransId="{E69DF698-9254-47E0-A651-9DAAF3745153}"/>
    <dgm:cxn modelId="{766A1FC2-FD12-44F0-AFB4-3EB26633C1D7}" srcId="{4F35A596-9976-4B02-AB8C-0299D5690E44}" destId="{16BDC4E6-9566-4C26-ABBE-2E75B9DEB51B}" srcOrd="0" destOrd="0" parTransId="{740D5753-20E7-4874-82B2-6F9C5EF08A67}" sibTransId="{54C71FEF-315B-4F75-B3A6-7AB0FAB07614}"/>
    <dgm:cxn modelId="{72058DB8-5CD0-4F0F-B4BC-BD01D82C0BAD}" type="presOf" srcId="{E1D0E28D-EAA1-43B0-A434-309670F6EB83}" destId="{87B73CD9-1A68-4A9C-BBA7-CC518E2524BD}" srcOrd="0" destOrd="0" presId="urn:microsoft.com/office/officeart/2005/8/layout/vList2"/>
    <dgm:cxn modelId="{14E0F62E-234D-40AA-B43F-C924667DA66B}" type="presParOf" srcId="{6081AF82-DCE3-4BAF-92CC-49C6AFAFACC5}" destId="{FAD65527-F843-451A-88A8-98F36B70DFFA}" srcOrd="0" destOrd="0" presId="urn:microsoft.com/office/officeart/2005/8/layout/vList2"/>
    <dgm:cxn modelId="{522E5BC6-EEE2-4FB4-B364-B8EF34BE66A2}" type="presParOf" srcId="{6081AF82-DCE3-4BAF-92CC-49C6AFAFACC5}" destId="{2CEBA37D-0525-47A7-B8D6-4072CC266885}" srcOrd="1" destOrd="0" presId="urn:microsoft.com/office/officeart/2005/8/layout/vList2"/>
    <dgm:cxn modelId="{25E1C9BF-C992-4FDC-8AE2-D214F2ABA7EB}" type="presParOf" srcId="{6081AF82-DCE3-4BAF-92CC-49C6AFAFACC5}" destId="{87B73CD9-1A68-4A9C-BBA7-CC518E2524BD}" srcOrd="2" destOrd="0" presId="urn:microsoft.com/office/officeart/2005/8/layout/vList2"/>
    <dgm:cxn modelId="{ED31DF96-4121-40A5-92A6-7139C9F0FC20}" type="presParOf" srcId="{6081AF82-DCE3-4BAF-92CC-49C6AFAFACC5}" destId="{3D94C5F2-B3AC-4D19-98CA-DF657DEB1FFD}" srcOrd="3" destOrd="0" presId="urn:microsoft.com/office/officeart/2005/8/layout/vList2"/>
    <dgm:cxn modelId="{A5E8B977-86BB-404D-BD5F-288EE08C1025}" type="presParOf" srcId="{6081AF82-DCE3-4BAF-92CC-49C6AFAFACC5}" destId="{0FAE4914-0876-4BC1-BD1E-D2D15A670DBE}" srcOrd="4" destOrd="0" presId="urn:microsoft.com/office/officeart/2005/8/layout/vList2"/>
    <dgm:cxn modelId="{D77897DA-16DE-4E6E-8A1C-10703B23F129}" type="presParOf" srcId="{6081AF82-DCE3-4BAF-92CC-49C6AFAFACC5}" destId="{AA22C584-6CB4-4910-A201-42E9E9B2A2BF}" srcOrd="5" destOrd="0" presId="urn:microsoft.com/office/officeart/2005/8/layout/vList2"/>
    <dgm:cxn modelId="{C8CF77B5-E8A1-453D-9D02-65352B9DB442}" type="presParOf" srcId="{6081AF82-DCE3-4BAF-92CC-49C6AFAFACC5}" destId="{BA80C2DC-4C5A-48AF-8C0D-6FB926B9E9DF}" srcOrd="6" destOrd="0" presId="urn:microsoft.com/office/officeart/2005/8/layout/vList2"/>
    <dgm:cxn modelId="{C4ED0604-735F-4E27-9B95-86463766C5F8}" type="presParOf" srcId="{6081AF82-DCE3-4BAF-92CC-49C6AFAFACC5}" destId="{5635612A-BFCB-4C4A-BA34-99E46E0DA09E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99.xml><?xml version="1.0" encoding="utf-8"?>
<dgm:dataModel xmlns:dgm="http://schemas.openxmlformats.org/drawingml/2006/diagram" xmlns:a="http://schemas.openxmlformats.org/drawingml/2006/main">
  <dgm:ptLst>
    <dgm:pt modelId="{2DFB5A25-F171-473D-84C6-7A65433FFEF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CE302F55-FB28-43CA-AEE9-CBA33FB4C48C}">
      <dgm:prSet/>
      <dgm:spPr/>
      <dgm:t>
        <a:bodyPr/>
        <a:lstStyle/>
        <a:p>
          <a:pPr rtl="0"/>
          <a:r>
            <a:rPr lang="it-IT" b="1" smtClean="0"/>
            <a:t>Gestione delle discordanze e difetti:</a:t>
          </a:r>
          <a:endParaRPr lang="it-IT"/>
        </a:p>
      </dgm:t>
    </dgm:pt>
    <dgm:pt modelId="{0FBA8E1E-02A1-42C2-87A2-7B236F6EB2BA}" type="parTrans" cxnId="{10B26F0A-3B67-4AB9-86BC-7EF7FE9BE39F}">
      <dgm:prSet/>
      <dgm:spPr/>
      <dgm:t>
        <a:bodyPr/>
        <a:lstStyle/>
        <a:p>
          <a:endParaRPr lang="it-IT"/>
        </a:p>
      </dgm:t>
    </dgm:pt>
    <dgm:pt modelId="{A8C5572F-D2F4-4DCE-A760-35ADF4CC6594}" type="sibTrans" cxnId="{10B26F0A-3B67-4AB9-86BC-7EF7FE9BE39F}">
      <dgm:prSet/>
      <dgm:spPr/>
      <dgm:t>
        <a:bodyPr/>
        <a:lstStyle/>
        <a:p>
          <a:endParaRPr lang="it-IT"/>
        </a:p>
      </dgm:t>
    </dgm:pt>
    <dgm:pt modelId="{9279F40E-CFD8-4CAF-8C41-696506F622DA}" type="pres">
      <dgm:prSet presAssocID="{2DFB5A25-F171-473D-84C6-7A65433FFEF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61C748C8-6DC4-492E-B112-8E99CCD5CA73}" type="pres">
      <dgm:prSet presAssocID="{CE302F55-FB28-43CA-AEE9-CBA33FB4C48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10B26F0A-3B67-4AB9-86BC-7EF7FE9BE39F}" srcId="{2DFB5A25-F171-473D-84C6-7A65433FFEF1}" destId="{CE302F55-FB28-43CA-AEE9-CBA33FB4C48C}" srcOrd="0" destOrd="0" parTransId="{0FBA8E1E-02A1-42C2-87A2-7B236F6EB2BA}" sibTransId="{A8C5572F-D2F4-4DCE-A760-35ADF4CC6594}"/>
    <dgm:cxn modelId="{B55EC293-3B54-435B-A2F6-F46820FEA421}" type="presOf" srcId="{2DFB5A25-F171-473D-84C6-7A65433FFEF1}" destId="{9279F40E-CFD8-4CAF-8C41-696506F622DA}" srcOrd="0" destOrd="0" presId="urn:microsoft.com/office/officeart/2005/8/layout/vList2"/>
    <dgm:cxn modelId="{3849D2CB-6D79-49E9-AA18-B9084386760E}" type="presOf" srcId="{CE302F55-FB28-43CA-AEE9-CBA33FB4C48C}" destId="{61C748C8-6DC4-492E-B112-8E99CCD5CA73}" srcOrd="0" destOrd="0" presId="urn:microsoft.com/office/officeart/2005/8/layout/vList2"/>
    <dgm:cxn modelId="{AC35D434-766F-4A30-876C-F332B3D1769A}" type="presParOf" srcId="{9279F40E-CFD8-4CAF-8C41-696506F622DA}" destId="{61C748C8-6DC4-492E-B112-8E99CCD5CA7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79C4B-BC6C-41E0-8223-C83FB072E4C9}">
      <dsp:nvSpPr>
        <dsp:cNvPr id="0" name=""/>
        <dsp:cNvSpPr/>
      </dsp:nvSpPr>
      <dsp:spPr>
        <a:xfrm rot="10800000">
          <a:off x="2124383" y="0"/>
          <a:ext cx="6628279" cy="1819419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2313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000" b="1" kern="1200" smtClean="0"/>
            <a:t>Direttore dei lavori: responsabilità e compiti</a:t>
          </a:r>
          <a:endParaRPr lang="it-IT" sz="3000" kern="1200" dirty="0"/>
        </a:p>
      </dsp:txBody>
      <dsp:txXfrm rot="10800000">
        <a:off x="2579238" y="0"/>
        <a:ext cx="6173424" cy="1819419"/>
      </dsp:txXfrm>
    </dsp:sp>
    <dsp:sp modelId="{ECE2F350-A7E3-43C0-A488-5AF6B6CF6A4C}">
      <dsp:nvSpPr>
        <dsp:cNvPr id="0" name=""/>
        <dsp:cNvSpPr/>
      </dsp:nvSpPr>
      <dsp:spPr>
        <a:xfrm>
          <a:off x="1214674" y="0"/>
          <a:ext cx="1819419" cy="181941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62EC5-EA20-4C2C-ACD1-8C835AFE5FB4}">
      <dsp:nvSpPr>
        <dsp:cNvPr id="0" name=""/>
        <dsp:cNvSpPr/>
      </dsp:nvSpPr>
      <dsp:spPr>
        <a:xfrm>
          <a:off x="0" y="84999"/>
          <a:ext cx="4548795" cy="3439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Consegna dei lavori: tempi e procedure</a:t>
          </a:r>
          <a:endParaRPr lang="it-IT" sz="1800" kern="1200" dirty="0"/>
        </a:p>
      </dsp:txBody>
      <dsp:txXfrm>
        <a:off x="16792" y="101791"/>
        <a:ext cx="4515211" cy="310396"/>
      </dsp:txXfrm>
    </dsp:sp>
  </dsp:spTree>
</dsp:drawing>
</file>

<file path=ppt/diagrams/drawing10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22613-03BE-434D-8CA1-E42EC380E5FF}">
      <dsp:nvSpPr>
        <dsp:cNvPr id="0" name=""/>
        <dsp:cNvSpPr/>
      </dsp:nvSpPr>
      <dsp:spPr>
        <a:xfrm>
          <a:off x="0" y="93492"/>
          <a:ext cx="4188576" cy="444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b="1" kern="1200" smtClean="0"/>
            <a:t>Ammissione in contabilità:</a:t>
          </a:r>
          <a:endParaRPr lang="it-IT" sz="1900" kern="1200"/>
        </a:p>
      </dsp:txBody>
      <dsp:txXfrm>
        <a:off x="21704" y="115196"/>
        <a:ext cx="4145168" cy="401192"/>
      </dsp:txXfrm>
    </dsp:sp>
    <dsp:sp modelId="{D4A564A1-BE8F-4479-8E56-28F0B9C96EB0}">
      <dsp:nvSpPr>
        <dsp:cNvPr id="0" name=""/>
        <dsp:cNvSpPr/>
      </dsp:nvSpPr>
      <dsp:spPr>
        <a:xfrm>
          <a:off x="0" y="538092"/>
          <a:ext cx="4188576" cy="1691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987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500" kern="1200" smtClean="0"/>
            <a:t>Ammette lavorazioni non autorizzate se indispensabili e nei limiti delle spese approvate, previa autorizzazione della stazione appaltante.</a:t>
          </a:r>
          <a:endParaRPr lang="it-IT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500" kern="1200" smtClean="0"/>
            <a:t>In caso contrario, sospende il certificato di collaudo e propone soluzioni al RUP, che trasmette alla stazione appaltante per deliberazione entro 30 giorni.</a:t>
          </a:r>
          <a:endParaRPr lang="it-IT" sz="1500" kern="1200"/>
        </a:p>
      </dsp:txBody>
      <dsp:txXfrm>
        <a:off x="0" y="538092"/>
        <a:ext cx="4188576" cy="1691189"/>
      </dsp:txXfrm>
    </dsp:sp>
    <dsp:sp modelId="{D05AAD9D-B06C-455B-AE81-65830CB4384B}">
      <dsp:nvSpPr>
        <dsp:cNvPr id="0" name=""/>
        <dsp:cNvSpPr/>
      </dsp:nvSpPr>
      <dsp:spPr>
        <a:xfrm>
          <a:off x="0" y="2229282"/>
          <a:ext cx="4188576" cy="444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b="1" kern="1200" smtClean="0"/>
            <a:t>Responsabilità:</a:t>
          </a:r>
          <a:endParaRPr lang="it-IT" sz="1900" kern="1200"/>
        </a:p>
      </dsp:txBody>
      <dsp:txXfrm>
        <a:off x="21704" y="2250986"/>
        <a:ext cx="4145168" cy="401192"/>
      </dsp:txXfrm>
    </dsp:sp>
    <dsp:sp modelId="{0D6E9BF2-FCC2-470F-9AE7-8D51D9CF6FBC}">
      <dsp:nvSpPr>
        <dsp:cNvPr id="0" name=""/>
        <dsp:cNvSpPr/>
      </dsp:nvSpPr>
      <dsp:spPr>
        <a:xfrm>
          <a:off x="0" y="2673882"/>
          <a:ext cx="4188576" cy="648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987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500" kern="1200" smtClean="0"/>
            <a:t>Riconoscere lavorazioni non autorizzate non esonera direttore dei lavori e personale incaricato dalle loro responsabilità.</a:t>
          </a:r>
          <a:endParaRPr lang="it-IT" sz="1500" kern="1200"/>
        </a:p>
      </dsp:txBody>
      <dsp:txXfrm>
        <a:off x="0" y="2673882"/>
        <a:ext cx="4188576" cy="648944"/>
      </dsp:txXfrm>
    </dsp:sp>
  </dsp:spTree>
</dsp:drawing>
</file>

<file path=ppt/diagrams/drawing10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D06C5E-FE3C-4E39-80D4-99DEF1BAD559}">
      <dsp:nvSpPr>
        <dsp:cNvPr id="0" name=""/>
        <dsp:cNvSpPr/>
      </dsp:nvSpPr>
      <dsp:spPr>
        <a:xfrm>
          <a:off x="0" y="9166"/>
          <a:ext cx="3295261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smtClean="0"/>
            <a:t>Lavorazioni non autorizzate:</a:t>
          </a:r>
          <a:endParaRPr lang="it-IT" sz="1500" kern="1200"/>
        </a:p>
      </dsp:txBody>
      <dsp:txXfrm>
        <a:off x="17134" y="26300"/>
        <a:ext cx="3260993" cy="316732"/>
      </dsp:txXfrm>
    </dsp:sp>
  </dsp:spTree>
</dsp:drawing>
</file>

<file path=ppt/diagrams/drawing10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73B933-24D7-4098-AC1E-C21506303194}">
      <dsp:nvSpPr>
        <dsp:cNvPr id="0" name=""/>
        <dsp:cNvSpPr/>
      </dsp:nvSpPr>
      <dsp:spPr>
        <a:xfrm>
          <a:off x="0" y="187481"/>
          <a:ext cx="6499671" cy="421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smtClean="0"/>
            <a:t>Intestazione preliminare:</a:t>
          </a:r>
          <a:endParaRPr lang="it-IT" sz="1800" kern="1200"/>
        </a:p>
      </dsp:txBody>
      <dsp:txXfrm>
        <a:off x="20561" y="208042"/>
        <a:ext cx="6458549" cy="380078"/>
      </dsp:txXfrm>
    </dsp:sp>
    <dsp:sp modelId="{0B48F4DA-2D79-47CB-95FE-E54CCD1781B7}">
      <dsp:nvSpPr>
        <dsp:cNvPr id="0" name=""/>
        <dsp:cNvSpPr/>
      </dsp:nvSpPr>
      <dsp:spPr>
        <a:xfrm>
          <a:off x="0" y="608681"/>
          <a:ext cx="6499671" cy="1099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365" tIns="22860" rIns="128016" bIns="2286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400" kern="1200" smtClean="0"/>
            <a:t>Riporta informazioni essenziali come:</a:t>
          </a:r>
          <a:endParaRPr lang="it-IT" sz="1400" kern="120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400" kern="1200" smtClean="0"/>
            <a:t>Stazione appaltante e committente.</a:t>
          </a:r>
          <a:endParaRPr lang="it-IT" sz="1400" kern="120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400" kern="1200" smtClean="0"/>
            <a:t>Dettagli dell’opera (località, tipologia, importo, varianti).</a:t>
          </a:r>
          <a:endParaRPr lang="it-IT" sz="1400" kern="120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400" kern="1200" smtClean="0"/>
            <a:t>Nominativi di esecutore, RUP, direttore dei lavori, coordinatore della sicurezza, e membri dell'organo di collaudo.</a:t>
          </a:r>
          <a:endParaRPr lang="it-IT" sz="1400" kern="1200"/>
        </a:p>
      </dsp:txBody>
      <dsp:txXfrm>
        <a:off x="0" y="608681"/>
        <a:ext cx="6499671" cy="1099170"/>
      </dsp:txXfrm>
    </dsp:sp>
    <dsp:sp modelId="{1D775C26-F37B-4F7F-93DA-8106FE49235E}">
      <dsp:nvSpPr>
        <dsp:cNvPr id="0" name=""/>
        <dsp:cNvSpPr/>
      </dsp:nvSpPr>
      <dsp:spPr>
        <a:xfrm>
          <a:off x="0" y="1707851"/>
          <a:ext cx="6499671" cy="421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smtClean="0"/>
            <a:t>Relazione generale:</a:t>
          </a:r>
          <a:endParaRPr lang="it-IT" sz="1800" kern="1200"/>
        </a:p>
      </dsp:txBody>
      <dsp:txXfrm>
        <a:off x="20561" y="1728412"/>
        <a:ext cx="6458549" cy="380078"/>
      </dsp:txXfrm>
    </dsp:sp>
    <dsp:sp modelId="{48419030-6308-47C4-BC7A-37B124307ED4}">
      <dsp:nvSpPr>
        <dsp:cNvPr id="0" name=""/>
        <dsp:cNvSpPr/>
      </dsp:nvSpPr>
      <dsp:spPr>
        <a:xfrm>
          <a:off x="0" y="2129052"/>
          <a:ext cx="6499671" cy="1341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365" tIns="22860" rIns="128016" bIns="2286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400" kern="1200" smtClean="0"/>
            <a:t>Include descrizioni dettagliate:</a:t>
          </a:r>
          <a:endParaRPr lang="it-IT" sz="1400" kern="120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400" kern="1200" smtClean="0"/>
            <a:t>Area d’intervento e lavori eseguiti.</a:t>
          </a:r>
          <a:endParaRPr lang="it-IT" sz="1400" kern="120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400" kern="1200" smtClean="0"/>
            <a:t>Quadri economici, sospensioni, proroghe, subappalti, penali, riserve, infortuni.</a:t>
          </a:r>
          <a:endParaRPr lang="it-IT" sz="1400" kern="120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400" kern="1200" smtClean="0"/>
            <a:t>Avvisi ai creditori, stati di avanzamento e certificati di pagamento.</a:t>
          </a:r>
          <a:endParaRPr lang="it-IT" sz="1400" kern="120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400" kern="1200" smtClean="0"/>
            <a:t>Conformità alle pattuizioni tecniche, economiche e qualitative.</a:t>
          </a:r>
          <a:endParaRPr lang="it-IT" sz="1400" kern="1200"/>
        </a:p>
      </dsp:txBody>
      <dsp:txXfrm>
        <a:off x="0" y="2129052"/>
        <a:ext cx="6499671" cy="1341360"/>
      </dsp:txXfrm>
    </dsp:sp>
    <dsp:sp modelId="{FD905B06-8BAC-43C9-B440-FFF5BCFBDC45}">
      <dsp:nvSpPr>
        <dsp:cNvPr id="0" name=""/>
        <dsp:cNvSpPr/>
      </dsp:nvSpPr>
      <dsp:spPr>
        <a:xfrm>
          <a:off x="0" y="3470412"/>
          <a:ext cx="6499671" cy="421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smtClean="0"/>
            <a:t>Visita di collaudo - Controlli:</a:t>
          </a:r>
          <a:endParaRPr lang="it-IT" sz="1800" kern="1200"/>
        </a:p>
      </dsp:txBody>
      <dsp:txXfrm>
        <a:off x="20561" y="3490973"/>
        <a:ext cx="6458549" cy="380078"/>
      </dsp:txXfrm>
    </dsp:sp>
    <dsp:sp modelId="{F0544625-0204-4214-9912-DAC457D543F1}">
      <dsp:nvSpPr>
        <dsp:cNvPr id="0" name=""/>
        <dsp:cNvSpPr/>
      </dsp:nvSpPr>
      <dsp:spPr>
        <a:xfrm>
          <a:off x="0" y="3891612"/>
          <a:ext cx="6499671" cy="419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365" tIns="22860" rIns="128016" bIns="2286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400" kern="1200" smtClean="0"/>
            <a:t>Riassume risultati della visita o allega il verbale, descrivendo tutti i controlli effettuati e il loro esito.</a:t>
          </a:r>
          <a:endParaRPr lang="it-IT" sz="1400" kern="1200"/>
        </a:p>
      </dsp:txBody>
      <dsp:txXfrm>
        <a:off x="0" y="3891612"/>
        <a:ext cx="6499671" cy="419175"/>
      </dsp:txXfrm>
    </dsp:sp>
    <dsp:sp modelId="{89E19395-6D7B-471E-9675-864459B8B069}">
      <dsp:nvSpPr>
        <dsp:cNvPr id="0" name=""/>
        <dsp:cNvSpPr/>
      </dsp:nvSpPr>
      <dsp:spPr>
        <a:xfrm>
          <a:off x="0" y="4310787"/>
          <a:ext cx="6499671" cy="421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smtClean="0"/>
            <a:t>Certificato di collaudo:</a:t>
          </a:r>
          <a:endParaRPr lang="it-IT" sz="1800" kern="1200"/>
        </a:p>
      </dsp:txBody>
      <dsp:txXfrm>
        <a:off x="20561" y="4331348"/>
        <a:ext cx="6458549" cy="380078"/>
      </dsp:txXfrm>
    </dsp:sp>
    <dsp:sp modelId="{01244CF3-75DA-477B-BB00-DCD469F5E899}">
      <dsp:nvSpPr>
        <dsp:cNvPr id="0" name=""/>
        <dsp:cNvSpPr/>
      </dsp:nvSpPr>
      <dsp:spPr>
        <a:xfrm>
          <a:off x="0" y="4731987"/>
          <a:ext cx="6499671" cy="126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365" tIns="22860" rIns="128016" bIns="2286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400" kern="1200" smtClean="0"/>
            <a:t>Attesta l’esecuzione dei lavori, dichiarandoli collaudabili (con eventuali prescrizioni) o non collaudabili se ci sono criticità gravi.</a:t>
          </a:r>
          <a:endParaRPr lang="it-IT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400" kern="1200" smtClean="0"/>
            <a:t>Liquida gli importi dovuti all’esecutore o addebita somme per debiti, comprese spese sostenute dalla stazione appaltante.</a:t>
          </a:r>
          <a:endParaRPr lang="it-IT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400" kern="1200" smtClean="0"/>
            <a:t>Certifica il rispetto delle previsioni progettuali e delle clausole contrattuali.</a:t>
          </a:r>
          <a:endParaRPr lang="it-IT" sz="1400" kern="1200"/>
        </a:p>
      </dsp:txBody>
      <dsp:txXfrm>
        <a:off x="0" y="4731987"/>
        <a:ext cx="6499671" cy="1266840"/>
      </dsp:txXfrm>
    </dsp:sp>
  </dsp:spTree>
</dsp:drawing>
</file>

<file path=ppt/diagrams/drawing10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0C7334-87B3-4657-A310-FFF37A10086A}">
      <dsp:nvSpPr>
        <dsp:cNvPr id="0" name=""/>
        <dsp:cNvSpPr/>
      </dsp:nvSpPr>
      <dsp:spPr>
        <a:xfrm>
          <a:off x="0" y="9166"/>
          <a:ext cx="4099969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smtClean="0"/>
            <a:t>Struttura del certificato di collaudo:</a:t>
          </a:r>
          <a:endParaRPr lang="it-IT" sz="1500" kern="1200"/>
        </a:p>
      </dsp:txBody>
      <dsp:txXfrm>
        <a:off x="17134" y="26300"/>
        <a:ext cx="4065701" cy="316732"/>
      </dsp:txXfrm>
    </dsp:sp>
  </dsp:spTree>
</dsp:drawing>
</file>

<file path=ppt/diagrams/drawing10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A4B87-5DA0-4E53-B26C-3391803F1B11}">
      <dsp:nvSpPr>
        <dsp:cNvPr id="0" name=""/>
        <dsp:cNvSpPr/>
      </dsp:nvSpPr>
      <dsp:spPr>
        <a:xfrm>
          <a:off x="29" y="159730"/>
          <a:ext cx="2848570" cy="489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b="1" kern="1200" smtClean="0"/>
            <a:t>Garanzia biennale:</a:t>
          </a:r>
          <a:endParaRPr lang="it-IT" sz="1700" kern="1200"/>
        </a:p>
      </dsp:txBody>
      <dsp:txXfrm>
        <a:off x="29" y="159730"/>
        <a:ext cx="2848570" cy="489600"/>
      </dsp:txXfrm>
    </dsp:sp>
    <dsp:sp modelId="{98E3D796-E545-4AC5-A856-C42B079C2D13}">
      <dsp:nvSpPr>
        <dsp:cNvPr id="0" name=""/>
        <dsp:cNvSpPr/>
      </dsp:nvSpPr>
      <dsp:spPr>
        <a:xfrm>
          <a:off x="29" y="649330"/>
          <a:ext cx="2848570" cy="20532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smtClean="0"/>
            <a:t>L’esecutore è responsabile per difetti e vizi dell’opera per due anni, indipendentemente dalla liquidazione del saldo, con obbligo di intervento per riparazioni.</a:t>
          </a:r>
          <a:endParaRPr lang="it-IT" sz="1700" kern="1200"/>
        </a:p>
      </dsp:txBody>
      <dsp:txXfrm>
        <a:off x="29" y="649330"/>
        <a:ext cx="2848570" cy="2053260"/>
      </dsp:txXfrm>
    </dsp:sp>
    <dsp:sp modelId="{26FFC2CF-7102-4EDB-AE1C-529EC8FF5BE4}">
      <dsp:nvSpPr>
        <dsp:cNvPr id="0" name=""/>
        <dsp:cNvSpPr/>
      </dsp:nvSpPr>
      <dsp:spPr>
        <a:xfrm>
          <a:off x="3247399" y="159730"/>
          <a:ext cx="2848570" cy="489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b="1" kern="1200" smtClean="0"/>
            <a:t>Obbligazioni di risultato:</a:t>
          </a:r>
          <a:endParaRPr lang="it-IT" sz="1700" kern="1200"/>
        </a:p>
      </dsp:txBody>
      <dsp:txXfrm>
        <a:off x="3247399" y="159730"/>
        <a:ext cx="2848570" cy="489600"/>
      </dsp:txXfrm>
    </dsp:sp>
    <dsp:sp modelId="{7A797290-0501-4960-A619-0071DF6E1D3A}">
      <dsp:nvSpPr>
        <dsp:cNvPr id="0" name=""/>
        <dsp:cNvSpPr/>
      </dsp:nvSpPr>
      <dsp:spPr>
        <a:xfrm>
          <a:off x="3247399" y="649330"/>
          <a:ext cx="2848570" cy="20532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smtClean="0"/>
            <a:t>In caso di obblighi specifici, il certificato di collaudo include clausole vincolanti, trattenute o garanzie fino all’accertamento definitivo dei risultati.</a:t>
          </a:r>
          <a:endParaRPr lang="it-IT" sz="1700" kern="1200"/>
        </a:p>
      </dsp:txBody>
      <dsp:txXfrm>
        <a:off x="3247399" y="649330"/>
        <a:ext cx="2848570" cy="2053260"/>
      </dsp:txXfrm>
    </dsp:sp>
  </dsp:spTree>
</dsp:drawing>
</file>

<file path=ppt/diagrams/drawing10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B4F20-9164-49D4-9A78-2F59B8A6E387}">
      <dsp:nvSpPr>
        <dsp:cNvPr id="0" name=""/>
        <dsp:cNvSpPr/>
      </dsp:nvSpPr>
      <dsp:spPr>
        <a:xfrm>
          <a:off x="0" y="9166"/>
          <a:ext cx="3867534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smtClean="0"/>
            <a:t>Garanzie e obblighi post-collaudo:</a:t>
          </a:r>
          <a:endParaRPr lang="it-IT" sz="1500" kern="1200"/>
        </a:p>
      </dsp:txBody>
      <dsp:txXfrm>
        <a:off x="17134" y="26300"/>
        <a:ext cx="3833266" cy="316732"/>
      </dsp:txXfrm>
    </dsp:sp>
  </dsp:spTree>
</dsp:drawing>
</file>

<file path=ppt/diagrams/drawing10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192DC9-31E8-4276-ADF8-DAB21E714F2E}">
      <dsp:nvSpPr>
        <dsp:cNvPr id="0" name=""/>
        <dsp:cNvSpPr/>
      </dsp:nvSpPr>
      <dsp:spPr>
        <a:xfrm>
          <a:off x="1048" y="976778"/>
          <a:ext cx="2491696" cy="1841354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ED9AA7-9A15-45A4-A90D-3F36CE316EB9}">
      <dsp:nvSpPr>
        <dsp:cNvPr id="0" name=""/>
        <dsp:cNvSpPr/>
      </dsp:nvSpPr>
      <dsp:spPr>
        <a:xfrm>
          <a:off x="504689" y="2484261"/>
          <a:ext cx="2147100" cy="515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endParaRPr lang="it-IT" sz="3000" kern="1200"/>
        </a:p>
      </dsp:txBody>
      <dsp:txXfrm>
        <a:off x="504689" y="2484261"/>
        <a:ext cx="2147100" cy="515983"/>
      </dsp:txXfrm>
    </dsp:sp>
    <dsp:sp modelId="{A8E2D1E8-B3C8-40AA-B023-DE0B0FE38783}">
      <dsp:nvSpPr>
        <dsp:cNvPr id="0" name=""/>
        <dsp:cNvSpPr/>
      </dsp:nvSpPr>
      <dsp:spPr>
        <a:xfrm>
          <a:off x="2936095" y="976778"/>
          <a:ext cx="2491696" cy="1841354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8779D4-54D0-441E-AB32-597C6F12DA3A}">
      <dsp:nvSpPr>
        <dsp:cNvPr id="0" name=""/>
        <dsp:cNvSpPr/>
      </dsp:nvSpPr>
      <dsp:spPr>
        <a:xfrm>
          <a:off x="3439736" y="2484261"/>
          <a:ext cx="2147100" cy="515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endParaRPr lang="it-IT" sz="3000" kern="1200"/>
        </a:p>
      </dsp:txBody>
      <dsp:txXfrm>
        <a:off x="3439736" y="2484261"/>
        <a:ext cx="2147100" cy="515983"/>
      </dsp:txXfrm>
    </dsp:sp>
  </dsp:spTree>
</dsp:drawing>
</file>

<file path=ppt/diagrams/drawing10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9A3B3-904E-4ED6-ACDB-F4A8D0610D16}">
      <dsp:nvSpPr>
        <dsp:cNvPr id="0" name=""/>
        <dsp:cNvSpPr/>
      </dsp:nvSpPr>
      <dsp:spPr>
        <a:xfrm>
          <a:off x="0" y="54785"/>
          <a:ext cx="5306463" cy="421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smtClean="0"/>
            <a:t>Trasmissione e firma:</a:t>
          </a:r>
          <a:endParaRPr lang="it-IT" sz="1800" kern="1200"/>
        </a:p>
      </dsp:txBody>
      <dsp:txXfrm>
        <a:off x="20561" y="75346"/>
        <a:ext cx="5265341" cy="380078"/>
      </dsp:txXfrm>
    </dsp:sp>
    <dsp:sp modelId="{DE0621EB-7E2B-4514-8E1B-797946292B96}">
      <dsp:nvSpPr>
        <dsp:cNvPr id="0" name=""/>
        <dsp:cNvSpPr/>
      </dsp:nvSpPr>
      <dsp:spPr>
        <a:xfrm>
          <a:off x="0" y="475985"/>
          <a:ext cx="5306463" cy="1415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80" tIns="22860" rIns="128016" bIns="2286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400" kern="1200" smtClean="0"/>
            <a:t>Il certificato provvisorio viene trasmesso dall’organo di collaudo al RUP, che lo sottopone all’esecutore per accettazione.</a:t>
          </a:r>
          <a:endParaRPr lang="it-IT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400" kern="1200" smtClean="0"/>
            <a:t>L’esecutore deve sottoscriverlo entro 20 giorni, potendo formulare e giustificare eventuali richieste o osservazioni relative al collaudo, seguendo le modalità e gli effetti indicati nell’Articolo 7.</a:t>
          </a:r>
          <a:endParaRPr lang="it-IT" sz="1400" kern="1200"/>
        </a:p>
      </dsp:txBody>
      <dsp:txXfrm>
        <a:off x="0" y="475985"/>
        <a:ext cx="5306463" cy="1415880"/>
      </dsp:txXfrm>
    </dsp:sp>
    <dsp:sp modelId="{40D0C618-339C-4B8F-BC27-9E548BE03DDE}">
      <dsp:nvSpPr>
        <dsp:cNvPr id="0" name=""/>
        <dsp:cNvSpPr/>
      </dsp:nvSpPr>
      <dsp:spPr>
        <a:xfrm>
          <a:off x="0" y="1891865"/>
          <a:ext cx="5306463" cy="421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smtClean="0"/>
            <a:t>Accettazione implicita:</a:t>
          </a:r>
          <a:endParaRPr lang="it-IT" sz="1800" kern="1200"/>
        </a:p>
      </dsp:txBody>
      <dsp:txXfrm>
        <a:off x="20561" y="1912426"/>
        <a:ext cx="5265341" cy="380078"/>
      </dsp:txXfrm>
    </dsp:sp>
    <dsp:sp modelId="{7D98BB17-21F6-426B-8B2D-2723AD185275}">
      <dsp:nvSpPr>
        <dsp:cNvPr id="0" name=""/>
        <dsp:cNvSpPr/>
      </dsp:nvSpPr>
      <dsp:spPr>
        <a:xfrm>
          <a:off x="0" y="2313065"/>
          <a:ext cx="5306463" cy="614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80" tIns="22860" rIns="128016" bIns="2286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400" kern="1200" smtClean="0"/>
            <a:t>Se l’esecutore non firma entro il termine o firma senza formulare richieste, il certificato e le sue risultanze vengono considerati definitivamente accettati.</a:t>
          </a:r>
          <a:endParaRPr lang="it-IT" sz="1400" kern="1200"/>
        </a:p>
      </dsp:txBody>
      <dsp:txXfrm>
        <a:off x="0" y="2313065"/>
        <a:ext cx="5306463" cy="614790"/>
      </dsp:txXfrm>
    </dsp:sp>
  </dsp:spTree>
</dsp:drawing>
</file>

<file path=ppt/diagrams/drawing10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C06756-84F0-4D1E-BFCA-068B5DA550F7}">
      <dsp:nvSpPr>
        <dsp:cNvPr id="0" name=""/>
        <dsp:cNvSpPr/>
      </dsp:nvSpPr>
      <dsp:spPr>
        <a:xfrm>
          <a:off x="0" y="9166"/>
          <a:ext cx="5347169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dirty="0" smtClean="0"/>
            <a:t>Gestione del certificato di collaudo provvisorio:</a:t>
          </a:r>
          <a:endParaRPr lang="it-IT" sz="1500" kern="1200" dirty="0"/>
        </a:p>
      </dsp:txBody>
      <dsp:txXfrm>
        <a:off x="17134" y="26300"/>
        <a:ext cx="5312901" cy="316732"/>
      </dsp:txXfrm>
    </dsp:sp>
  </dsp:spTree>
</dsp:drawing>
</file>

<file path=ppt/diagrams/drawing10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1F7EC-D0FC-4AFE-9ABF-58C8F7046FF8}">
      <dsp:nvSpPr>
        <dsp:cNvPr id="0" name=""/>
        <dsp:cNvSpPr/>
      </dsp:nvSpPr>
      <dsp:spPr>
        <a:xfrm>
          <a:off x="0" y="146866"/>
          <a:ext cx="5347169" cy="421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smtClean="0"/>
            <a:t>Valutazione dell’organo di collaudo:</a:t>
          </a:r>
          <a:endParaRPr lang="it-IT" sz="1800" kern="1200"/>
        </a:p>
      </dsp:txBody>
      <dsp:txXfrm>
        <a:off x="20561" y="167427"/>
        <a:ext cx="5306047" cy="380078"/>
      </dsp:txXfrm>
    </dsp:sp>
    <dsp:sp modelId="{97D1CB7D-3096-4B3C-A8DF-E736014567F9}">
      <dsp:nvSpPr>
        <dsp:cNvPr id="0" name=""/>
        <dsp:cNvSpPr/>
      </dsp:nvSpPr>
      <dsp:spPr>
        <a:xfrm>
          <a:off x="0" y="568066"/>
          <a:ext cx="5347169" cy="652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773" tIns="22860" rIns="128016" bIns="2286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400" kern="1200" dirty="0" smtClean="0"/>
            <a:t>L’organo di collaudo riferisce al RUP sulle richieste avanzate dall’esecutore, esprimendo le proprie considerazioni.</a:t>
          </a:r>
          <a:endParaRPr lang="it-IT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400" kern="1200" smtClean="0"/>
            <a:t>Indica, se necessario, eventuali nuove visite da effettuare.</a:t>
          </a:r>
          <a:endParaRPr lang="it-IT" sz="1400" kern="1200"/>
        </a:p>
      </dsp:txBody>
      <dsp:txXfrm>
        <a:off x="0" y="568066"/>
        <a:ext cx="5347169" cy="65205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2D81C0-1684-4BF4-BD4A-757F996EEC0F}">
      <dsp:nvSpPr>
        <dsp:cNvPr id="0" name=""/>
        <dsp:cNvSpPr/>
      </dsp:nvSpPr>
      <dsp:spPr>
        <a:xfrm rot="5400000">
          <a:off x="5036504" y="-1965529"/>
          <a:ext cx="1031315" cy="52255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dirty="0" smtClean="0"/>
            <a:t>Se l’esecutore non si presenta senza giustificato motivo, la stazione appaltante può risolvere il contratto o fissare una nuova data per la consegna.</a:t>
          </a:r>
          <a:endParaRPr lang="it-IT" sz="1600" kern="1200" dirty="0"/>
        </a:p>
      </dsp:txBody>
      <dsp:txXfrm rot="-5400000">
        <a:off x="2939380" y="181940"/>
        <a:ext cx="5175219" cy="930625"/>
      </dsp:txXfrm>
    </dsp:sp>
    <dsp:sp modelId="{B2AEEF5E-C9E5-4845-8E5B-0E1230A481D4}">
      <dsp:nvSpPr>
        <dsp:cNvPr id="0" name=""/>
        <dsp:cNvSpPr/>
      </dsp:nvSpPr>
      <dsp:spPr>
        <a:xfrm>
          <a:off x="0" y="2680"/>
          <a:ext cx="2939380" cy="128914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Mancata presentazione dell’esecutore:</a:t>
          </a:r>
          <a:endParaRPr lang="it-IT" sz="1600" kern="1200" dirty="0"/>
        </a:p>
      </dsp:txBody>
      <dsp:txXfrm>
        <a:off x="62931" y="65611"/>
        <a:ext cx="2813518" cy="1163282"/>
      </dsp:txXfrm>
    </dsp:sp>
    <dsp:sp modelId="{F43FC2DB-0473-479F-8472-6C40947ACFDB}">
      <dsp:nvSpPr>
        <dsp:cNvPr id="0" name=""/>
        <dsp:cNvSpPr/>
      </dsp:nvSpPr>
      <dsp:spPr>
        <a:xfrm rot="5400000">
          <a:off x="5036504" y="-611927"/>
          <a:ext cx="1031315" cy="52255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dirty="0" smtClean="0"/>
            <a:t>L’esecutore può chiedere di recedere dal contratto e ottenere il rimborso delle spese sostenute (entro certi limiti).</a:t>
          </a:r>
          <a:endParaRPr lang="it-IT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dirty="0" smtClean="0"/>
            <a:t>In alternativa, se l’esecutore accetta il ritardo, ha diritto a un indennizzo.</a:t>
          </a:r>
          <a:endParaRPr lang="it-IT" sz="1600" kern="1200" dirty="0"/>
        </a:p>
      </dsp:txBody>
      <dsp:txXfrm rot="-5400000">
        <a:off x="2939380" y="1535542"/>
        <a:ext cx="5175219" cy="930625"/>
      </dsp:txXfrm>
    </dsp:sp>
    <dsp:sp modelId="{18337F07-D712-42D2-90CE-B6842C7BD663}">
      <dsp:nvSpPr>
        <dsp:cNvPr id="0" name=""/>
        <dsp:cNvSpPr/>
      </dsp:nvSpPr>
      <dsp:spPr>
        <a:xfrm>
          <a:off x="0" y="1356282"/>
          <a:ext cx="2939380" cy="128914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Ritardi imputabili alla stazione appaltante:</a:t>
          </a:r>
          <a:endParaRPr lang="it-IT" sz="1600" kern="1200" dirty="0"/>
        </a:p>
      </dsp:txBody>
      <dsp:txXfrm>
        <a:off x="62931" y="1419213"/>
        <a:ext cx="2813518" cy="1163282"/>
      </dsp:txXfrm>
    </dsp:sp>
    <dsp:sp modelId="{786F09C7-795F-4E20-A7C2-74FE262DF021}">
      <dsp:nvSpPr>
        <dsp:cNvPr id="0" name=""/>
        <dsp:cNvSpPr/>
      </dsp:nvSpPr>
      <dsp:spPr>
        <a:xfrm rot="5400000">
          <a:off x="5036504" y="741674"/>
          <a:ext cx="1031315" cy="52255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dirty="0" smtClean="0"/>
            <a:t>Se sospesa per cause non di forza maggiore, la sospensione non può superare 60 giorni. Oltre tale limite si applicano le regole per il recesso o indennizzo.</a:t>
          </a:r>
          <a:endParaRPr lang="it-IT" sz="1600" kern="1200" dirty="0"/>
        </a:p>
      </dsp:txBody>
      <dsp:txXfrm rot="-5400000">
        <a:off x="2939380" y="2889144"/>
        <a:ext cx="5175219" cy="930625"/>
      </dsp:txXfrm>
    </dsp:sp>
    <dsp:sp modelId="{071E6C04-C212-4CDE-AB76-B08E090DEAE4}">
      <dsp:nvSpPr>
        <dsp:cNvPr id="0" name=""/>
        <dsp:cNvSpPr/>
      </dsp:nvSpPr>
      <dsp:spPr>
        <a:xfrm>
          <a:off x="0" y="2709884"/>
          <a:ext cx="2939380" cy="128914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Sospensione della consegna:</a:t>
          </a:r>
          <a:endParaRPr lang="it-IT" sz="1800" kern="1200" dirty="0"/>
        </a:p>
      </dsp:txBody>
      <dsp:txXfrm>
        <a:off x="62931" y="2772815"/>
        <a:ext cx="2813518" cy="1163282"/>
      </dsp:txXfrm>
    </dsp:sp>
    <dsp:sp modelId="{999CFEC0-AEC5-4EB3-88FA-1B1302176ECE}">
      <dsp:nvSpPr>
        <dsp:cNvPr id="0" name=""/>
        <dsp:cNvSpPr/>
      </dsp:nvSpPr>
      <dsp:spPr>
        <a:xfrm rot="5400000">
          <a:off x="5036504" y="2095276"/>
          <a:ext cx="1031315" cy="52255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dirty="0" smtClean="0"/>
            <a:t>In caso di problemi, il RUP deve informare l’ANAC (Autorità Nazionale Anticorruzione).</a:t>
          </a:r>
          <a:endParaRPr lang="it-IT" sz="1600" kern="1200" dirty="0"/>
        </a:p>
      </dsp:txBody>
      <dsp:txXfrm rot="-5400000">
        <a:off x="2939380" y="4242746"/>
        <a:ext cx="5175219" cy="930625"/>
      </dsp:txXfrm>
    </dsp:sp>
    <dsp:sp modelId="{EEB6C603-80A2-4B54-90A7-A6E9DF694250}">
      <dsp:nvSpPr>
        <dsp:cNvPr id="0" name=""/>
        <dsp:cNvSpPr/>
      </dsp:nvSpPr>
      <dsp:spPr>
        <a:xfrm>
          <a:off x="0" y="4063486"/>
          <a:ext cx="2939380" cy="128914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Obblighi del RUP:</a:t>
          </a:r>
          <a:endParaRPr lang="it-IT" sz="1800" kern="1200" dirty="0"/>
        </a:p>
      </dsp:txBody>
      <dsp:txXfrm>
        <a:off x="62931" y="4126417"/>
        <a:ext cx="2813518" cy="1163282"/>
      </dsp:txXfrm>
    </dsp:sp>
  </dsp:spTree>
</dsp:drawing>
</file>

<file path=ppt/diagrams/drawing1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1AE34-D6E8-48F3-B07E-7784975CF34F}">
      <dsp:nvSpPr>
        <dsp:cNvPr id="0" name=""/>
        <dsp:cNvSpPr/>
      </dsp:nvSpPr>
      <dsp:spPr>
        <a:xfrm>
          <a:off x="0" y="9166"/>
          <a:ext cx="4208203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dirty="0" smtClean="0"/>
            <a:t>Esame delle richieste dell’esecutore:</a:t>
          </a:r>
          <a:endParaRPr lang="it-IT" sz="1500" kern="1200" dirty="0"/>
        </a:p>
      </dsp:txBody>
      <dsp:txXfrm>
        <a:off x="17134" y="26300"/>
        <a:ext cx="4173935" cy="316732"/>
      </dsp:txXfrm>
    </dsp:sp>
  </dsp:spTree>
</dsp:drawing>
</file>

<file path=ppt/diagrams/drawing1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CE228-5680-438F-B1C2-E03163CAAAFB}">
      <dsp:nvSpPr>
        <dsp:cNvPr id="0" name=""/>
        <dsp:cNvSpPr/>
      </dsp:nvSpPr>
      <dsp:spPr>
        <a:xfrm>
          <a:off x="0" y="40899"/>
          <a:ext cx="5245347" cy="514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b="1" kern="1200" smtClean="0"/>
            <a:t>Richiesta della stazione appaltante:</a:t>
          </a:r>
          <a:endParaRPr lang="it-IT" sz="2200" kern="1200"/>
        </a:p>
      </dsp:txBody>
      <dsp:txXfrm>
        <a:off x="25130" y="66029"/>
        <a:ext cx="5195087" cy="464540"/>
      </dsp:txXfrm>
    </dsp:sp>
    <dsp:sp modelId="{27DF8947-5955-4F94-82BF-4157329552EF}">
      <dsp:nvSpPr>
        <dsp:cNvPr id="0" name=""/>
        <dsp:cNvSpPr/>
      </dsp:nvSpPr>
      <dsp:spPr>
        <a:xfrm>
          <a:off x="0" y="555699"/>
          <a:ext cx="5245347" cy="3096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40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700" kern="1200" smtClean="0"/>
            <a:t>La stazione appaltante può occupare o utilizzare l’opera o parte di essa prima del certificato di collaudo provvisorio, a patto che:</a:t>
          </a:r>
          <a:endParaRPr lang="it-IT" sz="1700" kern="1200"/>
        </a:p>
        <a:p>
          <a:pPr marL="342900" lvl="2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700" kern="1200" smtClean="0"/>
            <a:t>Il collaudo statico sia stato favorevole.</a:t>
          </a:r>
          <a:endParaRPr lang="it-IT" sz="1700" kern="1200"/>
        </a:p>
        <a:p>
          <a:pPr marL="342900" lvl="2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700" kern="1200" smtClean="0"/>
            <a:t>Il RUP abbia richiesto il certificato di agibilità e le certificazioni impianti/reti.</a:t>
          </a:r>
          <a:endParaRPr lang="it-IT" sz="1700" kern="1200"/>
        </a:p>
        <a:p>
          <a:pPr marL="342900" lvl="2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700" kern="1200" smtClean="0"/>
            <a:t>Gli allacciamenti idrici, elettrici e fognari siano completati.</a:t>
          </a:r>
          <a:endParaRPr lang="it-IT" sz="1700" kern="1200"/>
        </a:p>
        <a:p>
          <a:pPr marL="342900" lvl="2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700" kern="1200" smtClean="0"/>
            <a:t>Le prove previste dal capitolato d’appalto siano eseguite.</a:t>
          </a:r>
          <a:endParaRPr lang="it-IT" sz="1700" kern="1200"/>
        </a:p>
        <a:p>
          <a:pPr marL="342900" lvl="2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700" kern="1200" smtClean="0"/>
            <a:t>Lo stato di consistenza dettagliato sia allegato al verbale di consegna del lavoro.</a:t>
          </a:r>
          <a:endParaRPr lang="it-IT" sz="1700" kern="1200"/>
        </a:p>
      </dsp:txBody>
      <dsp:txXfrm>
        <a:off x="0" y="555699"/>
        <a:ext cx="5245347" cy="3096720"/>
      </dsp:txXfrm>
    </dsp:sp>
  </dsp:spTree>
</dsp:drawing>
</file>

<file path=ppt/diagrams/drawing1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A842A8-E849-4A03-B56D-FD10D7B26EC4}">
      <dsp:nvSpPr>
        <dsp:cNvPr id="0" name=""/>
        <dsp:cNvSpPr/>
      </dsp:nvSpPr>
      <dsp:spPr>
        <a:xfrm>
          <a:off x="0" y="9166"/>
          <a:ext cx="5245347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smtClean="0"/>
            <a:t>Condizioni per la presa in consegna anticipata:</a:t>
          </a:r>
          <a:endParaRPr lang="it-IT" sz="1500" kern="1200"/>
        </a:p>
      </dsp:txBody>
      <dsp:txXfrm>
        <a:off x="17134" y="26300"/>
        <a:ext cx="5211079" cy="316732"/>
      </dsp:txXfrm>
    </dsp:sp>
  </dsp:spTree>
</dsp:drawing>
</file>

<file path=ppt/diagrams/drawing1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E7337A-6D13-4AC4-914A-30A33807FC62}">
      <dsp:nvSpPr>
        <dsp:cNvPr id="0" name=""/>
        <dsp:cNvSpPr/>
      </dsp:nvSpPr>
      <dsp:spPr>
        <a:xfrm>
          <a:off x="0" y="74442"/>
          <a:ext cx="5261562" cy="4913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b="1" kern="1200" smtClean="0"/>
            <a:t>Ruolo dell’organo di collaudo:</a:t>
          </a:r>
          <a:endParaRPr lang="it-IT" sz="2100" kern="1200"/>
        </a:p>
      </dsp:txBody>
      <dsp:txXfrm>
        <a:off x="23988" y="98430"/>
        <a:ext cx="5213586" cy="443423"/>
      </dsp:txXfrm>
    </dsp:sp>
    <dsp:sp modelId="{1F24D949-EAAD-40D4-8F0E-BA8D2314A82A}">
      <dsp:nvSpPr>
        <dsp:cNvPr id="0" name=""/>
        <dsp:cNvSpPr/>
      </dsp:nvSpPr>
      <dsp:spPr>
        <a:xfrm>
          <a:off x="0" y="565842"/>
          <a:ext cx="5261562" cy="1391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055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600" kern="1200" smtClean="0"/>
            <a:t>Su richiesta della stazione appaltante, verifica che l’opera sia utilizzabile in sicurezza, senza inconvenienti e nel rispetto dei patti contrattuali.</a:t>
          </a:r>
          <a:endParaRPr lang="it-IT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600" kern="1200" smtClean="0"/>
            <a:t>Redige un verbale firmato dal direttore dei lavori, dal RUP e dal collaudatore con le osservazioni e conclusioni.</a:t>
          </a:r>
          <a:endParaRPr lang="it-IT" sz="1600" kern="1200"/>
        </a:p>
      </dsp:txBody>
      <dsp:txXfrm>
        <a:off x="0" y="565842"/>
        <a:ext cx="5261562" cy="1391040"/>
      </dsp:txXfrm>
    </dsp:sp>
  </dsp:spTree>
</dsp:drawing>
</file>

<file path=ppt/diagrams/drawing1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CAFACF-0B77-4609-BE61-E5973309F04E}">
      <dsp:nvSpPr>
        <dsp:cNvPr id="0" name=""/>
        <dsp:cNvSpPr/>
      </dsp:nvSpPr>
      <dsp:spPr>
        <a:xfrm>
          <a:off x="0" y="9166"/>
          <a:ext cx="2182072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dirty="0" smtClean="0"/>
            <a:t>Verifica e verbale:</a:t>
          </a:r>
          <a:endParaRPr lang="it-IT" sz="1500" kern="1200" dirty="0"/>
        </a:p>
      </dsp:txBody>
      <dsp:txXfrm>
        <a:off x="17134" y="26300"/>
        <a:ext cx="2147804" cy="316732"/>
      </dsp:txXfrm>
    </dsp:sp>
  </dsp:spTree>
</dsp:drawing>
</file>

<file path=ppt/diagrams/drawing1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F6629F-491F-4512-8AFD-FB16AF7E0BAA}">
      <dsp:nvSpPr>
        <dsp:cNvPr id="0" name=""/>
        <dsp:cNvSpPr/>
      </dsp:nvSpPr>
      <dsp:spPr>
        <a:xfrm>
          <a:off x="0" y="145204"/>
          <a:ext cx="5261562" cy="4913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b="1" kern="1200" smtClean="0"/>
            <a:t>Giudizio definitivo:</a:t>
          </a:r>
          <a:endParaRPr lang="it-IT" sz="2100" kern="1200"/>
        </a:p>
      </dsp:txBody>
      <dsp:txXfrm>
        <a:off x="23988" y="169192"/>
        <a:ext cx="5213586" cy="443423"/>
      </dsp:txXfrm>
    </dsp:sp>
    <dsp:sp modelId="{A60CC1AA-5818-4581-9AB6-9653EAF9E554}">
      <dsp:nvSpPr>
        <dsp:cNvPr id="0" name=""/>
        <dsp:cNvSpPr/>
      </dsp:nvSpPr>
      <dsp:spPr>
        <a:xfrm>
          <a:off x="0" y="636604"/>
          <a:ext cx="5261562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055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600" kern="1200" smtClean="0"/>
            <a:t>La presa in consegna anticipata non modifica il giudizio finale sull’opera, né influisce su eventuali questioni o responsabilità dell’esecutore.</a:t>
          </a:r>
          <a:endParaRPr lang="it-IT" sz="1600" kern="1200"/>
        </a:p>
      </dsp:txBody>
      <dsp:txXfrm>
        <a:off x="0" y="636604"/>
        <a:ext cx="5261562" cy="695520"/>
      </dsp:txXfrm>
    </dsp:sp>
  </dsp:spTree>
</dsp:drawing>
</file>

<file path=ppt/diagrams/drawing1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EF97D-9E0E-441F-9777-7DEDDA59F429}">
      <dsp:nvSpPr>
        <dsp:cNvPr id="0" name=""/>
        <dsp:cNvSpPr/>
      </dsp:nvSpPr>
      <dsp:spPr>
        <a:xfrm>
          <a:off x="0" y="9166"/>
          <a:ext cx="3544560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smtClean="0"/>
            <a:t>Effetti della presa in consegna:</a:t>
          </a:r>
          <a:endParaRPr lang="it-IT" sz="1500" kern="1200"/>
        </a:p>
      </dsp:txBody>
      <dsp:txXfrm>
        <a:off x="17134" y="26300"/>
        <a:ext cx="3510292" cy="316732"/>
      </dsp:txXfrm>
    </dsp:sp>
  </dsp:spTree>
</dsp:drawing>
</file>

<file path=ppt/diagrams/drawing1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91319-609C-4007-BCF2-DFB7F85C2F27}">
      <dsp:nvSpPr>
        <dsp:cNvPr id="0" name=""/>
        <dsp:cNvSpPr/>
      </dsp:nvSpPr>
      <dsp:spPr>
        <a:xfrm>
          <a:off x="2069" y="520354"/>
          <a:ext cx="2533255" cy="1872066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1E51EDC-B28E-4B5B-82C8-4B5A0A7DD886}">
      <dsp:nvSpPr>
        <dsp:cNvPr id="0" name=""/>
        <dsp:cNvSpPr/>
      </dsp:nvSpPr>
      <dsp:spPr>
        <a:xfrm>
          <a:off x="514110" y="2052980"/>
          <a:ext cx="2182911" cy="5245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endParaRPr lang="it-IT" sz="3000" kern="1200"/>
        </a:p>
      </dsp:txBody>
      <dsp:txXfrm>
        <a:off x="514110" y="2052980"/>
        <a:ext cx="2182911" cy="524590"/>
      </dsp:txXfrm>
    </dsp:sp>
    <dsp:sp modelId="{0853601D-EEA1-48E0-A429-3DF7FC3CA619}">
      <dsp:nvSpPr>
        <dsp:cNvPr id="0" name=""/>
        <dsp:cNvSpPr/>
      </dsp:nvSpPr>
      <dsp:spPr>
        <a:xfrm>
          <a:off x="3080699" y="520354"/>
          <a:ext cx="2533255" cy="1872066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88DB864-44D5-42C2-82BB-069C06B417F1}">
      <dsp:nvSpPr>
        <dsp:cNvPr id="0" name=""/>
        <dsp:cNvSpPr/>
      </dsp:nvSpPr>
      <dsp:spPr>
        <a:xfrm>
          <a:off x="3592740" y="2052980"/>
          <a:ext cx="2182911" cy="52459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endParaRPr lang="it-IT" sz="3000" kern="1200"/>
        </a:p>
      </dsp:txBody>
      <dsp:txXfrm>
        <a:off x="3592740" y="2052980"/>
        <a:ext cx="2182911" cy="524590"/>
      </dsp:txXfrm>
    </dsp:sp>
  </dsp:spTree>
</dsp:drawing>
</file>

<file path=ppt/diagrams/drawing1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E6C77F-91AE-432C-96FB-BF32E834F20A}">
      <dsp:nvSpPr>
        <dsp:cNvPr id="0" name=""/>
        <dsp:cNvSpPr/>
      </dsp:nvSpPr>
      <dsp:spPr>
        <a:xfrm>
          <a:off x="0" y="9362"/>
          <a:ext cx="4269887" cy="46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b="1" kern="1200" smtClean="0"/>
            <a:t>Comunicazione:</a:t>
          </a:r>
          <a:endParaRPr lang="it-IT" sz="2000" kern="1200"/>
        </a:p>
      </dsp:txBody>
      <dsp:txXfrm>
        <a:off x="22846" y="32208"/>
        <a:ext cx="4224195" cy="422308"/>
      </dsp:txXfrm>
    </dsp:sp>
    <dsp:sp modelId="{92411B90-5670-4A5F-B6A2-9927A53F3FC4}">
      <dsp:nvSpPr>
        <dsp:cNvPr id="0" name=""/>
        <dsp:cNvSpPr/>
      </dsp:nvSpPr>
      <dsp:spPr>
        <a:xfrm>
          <a:off x="0" y="477362"/>
          <a:ext cx="4269887" cy="182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569" tIns="25400" rIns="142240" bIns="2540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600" kern="1200" smtClean="0"/>
            <a:t>Se l’organo di collaudo ritiene i lavori non collaudabili, informa la stazione appaltante attraverso il RUP.</a:t>
          </a:r>
          <a:endParaRPr lang="it-IT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600" kern="1200" dirty="0" smtClean="0"/>
            <a:t>Trasmette un processo verbale e una relazione contenente le proposte sui provvedimenti da adottare, come indicato nell’articolo 21, comma 1, lettera c.</a:t>
          </a:r>
          <a:endParaRPr lang="it-IT" sz="1600" kern="1200" dirty="0"/>
        </a:p>
      </dsp:txBody>
      <dsp:txXfrm>
        <a:off x="0" y="477362"/>
        <a:ext cx="4269887" cy="1821600"/>
      </dsp:txXfrm>
    </dsp:sp>
  </dsp:spTree>
</dsp:drawing>
</file>

<file path=ppt/diagrams/drawing1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AD01B-502A-4EF9-8BB1-B1511FB20BC3}">
      <dsp:nvSpPr>
        <dsp:cNvPr id="0" name=""/>
        <dsp:cNvSpPr/>
      </dsp:nvSpPr>
      <dsp:spPr>
        <a:xfrm>
          <a:off x="0" y="9166"/>
          <a:ext cx="4269887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smtClean="0"/>
            <a:t>Procedura per lavori non collaudabili:</a:t>
          </a:r>
          <a:endParaRPr lang="it-IT" sz="1500" kern="1200"/>
        </a:p>
      </dsp:txBody>
      <dsp:txXfrm>
        <a:off x="17134" y="26300"/>
        <a:ext cx="4235619" cy="31673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15A7F-065C-400B-9AE7-8B493003634B}">
      <dsp:nvSpPr>
        <dsp:cNvPr id="0" name=""/>
        <dsp:cNvSpPr/>
      </dsp:nvSpPr>
      <dsp:spPr>
        <a:xfrm rot="10800000">
          <a:off x="2312444" y="2933"/>
          <a:ext cx="7923377" cy="126682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8635" tIns="60960" rIns="113792" bIns="6096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Responsabilità del direttore dei lavori:</a:t>
          </a:r>
          <a:endParaRPr lang="it-IT" sz="18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dirty="0" smtClean="0"/>
            <a:t>Verificare che il verbale rifletta lo stato effettivo dei luoghi.</a:t>
          </a:r>
          <a:endParaRPr lang="it-IT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dirty="0" smtClean="0"/>
            <a:t>Contenere informazioni dettagliate su condizioni locali, disponibilità delle aree e mezzi necessari per i lavori.</a:t>
          </a:r>
          <a:endParaRPr lang="it-IT" sz="1600" kern="1200" dirty="0"/>
        </a:p>
      </dsp:txBody>
      <dsp:txXfrm rot="10800000">
        <a:off x="2629150" y="2933"/>
        <a:ext cx="7606671" cy="1266825"/>
      </dsp:txXfrm>
    </dsp:sp>
    <dsp:sp modelId="{E4EF34DD-F247-4F67-A62E-46D72DC0ED7F}">
      <dsp:nvSpPr>
        <dsp:cNvPr id="0" name=""/>
        <dsp:cNvSpPr/>
      </dsp:nvSpPr>
      <dsp:spPr>
        <a:xfrm>
          <a:off x="1679031" y="2933"/>
          <a:ext cx="1266825" cy="126682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EAA1EA7-C78E-45BA-8DD4-DB1B0992FF22}">
      <dsp:nvSpPr>
        <dsp:cNvPr id="0" name=""/>
        <dsp:cNvSpPr/>
      </dsp:nvSpPr>
      <dsp:spPr>
        <a:xfrm rot="10800000">
          <a:off x="2312444" y="1628744"/>
          <a:ext cx="7923377" cy="126682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8635" tIns="60960" rIns="113792" bIns="6096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smtClean="0"/>
            <a:t>Consegna parziale:</a:t>
          </a:r>
          <a:endParaRPr lang="it-IT" sz="18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dirty="0" smtClean="0"/>
            <a:t>È possibile se previsto dal capitolato o in caso di indisponibilità temporanea delle aree.</a:t>
          </a:r>
          <a:endParaRPr lang="it-IT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dirty="0" smtClean="0"/>
            <a:t>L’esecutore deve presentare un programma per eseguire prioritariamente le lavorazioni sulle aree disponibili.</a:t>
          </a:r>
          <a:endParaRPr lang="it-IT" sz="1600" kern="1200" dirty="0"/>
        </a:p>
      </dsp:txBody>
      <dsp:txXfrm rot="10800000">
        <a:off x="2629150" y="1628744"/>
        <a:ext cx="7606671" cy="1266825"/>
      </dsp:txXfrm>
    </dsp:sp>
    <dsp:sp modelId="{6E6D393F-64EE-445A-848F-22E7B13F9B5E}">
      <dsp:nvSpPr>
        <dsp:cNvPr id="0" name=""/>
        <dsp:cNvSpPr/>
      </dsp:nvSpPr>
      <dsp:spPr>
        <a:xfrm>
          <a:off x="1679031" y="1628744"/>
          <a:ext cx="1266825" cy="126682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B2242E1-DA47-4213-AC7A-CD1CE790E6B6}">
      <dsp:nvSpPr>
        <dsp:cNvPr id="0" name=""/>
        <dsp:cNvSpPr/>
      </dsp:nvSpPr>
      <dsp:spPr>
        <a:xfrm rot="10800000">
          <a:off x="2312444" y="3254555"/>
          <a:ext cx="7923377" cy="126682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8635" tIns="68580" rIns="128016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Differenze tra progetto e condizioni locali:</a:t>
          </a:r>
          <a:endParaRPr lang="it-IT" sz="18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dirty="0" smtClean="0"/>
            <a:t>Se emergono differenze significative, la consegna non procede e il direttore informa il RUP, proponendo soluzioni.</a:t>
          </a:r>
          <a:endParaRPr lang="it-IT" sz="1600" kern="1200" dirty="0"/>
        </a:p>
      </dsp:txBody>
      <dsp:txXfrm rot="10800000">
        <a:off x="2629150" y="3254555"/>
        <a:ext cx="7606671" cy="1266825"/>
      </dsp:txXfrm>
    </dsp:sp>
    <dsp:sp modelId="{72F5061B-FF75-411C-823B-C2E8F9CD78A6}">
      <dsp:nvSpPr>
        <dsp:cNvPr id="0" name=""/>
        <dsp:cNvSpPr/>
      </dsp:nvSpPr>
      <dsp:spPr>
        <a:xfrm>
          <a:off x="1679031" y="3254555"/>
          <a:ext cx="1266825" cy="126682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C74A5A-9F3D-42E8-B366-E0A9E504B8A9}">
      <dsp:nvSpPr>
        <dsp:cNvPr id="0" name=""/>
        <dsp:cNvSpPr/>
      </dsp:nvSpPr>
      <dsp:spPr>
        <a:xfrm>
          <a:off x="489967" y="0"/>
          <a:ext cx="3545135" cy="2619841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F5FC5D4-686A-474A-AC34-B2EC6BEEE6FA}">
      <dsp:nvSpPr>
        <dsp:cNvPr id="0" name=""/>
        <dsp:cNvSpPr/>
      </dsp:nvSpPr>
      <dsp:spPr>
        <a:xfrm>
          <a:off x="1206537" y="2144815"/>
          <a:ext cx="3054850" cy="7341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endParaRPr lang="it-IT" sz="4200" kern="1200"/>
        </a:p>
      </dsp:txBody>
      <dsp:txXfrm>
        <a:off x="1206537" y="2144815"/>
        <a:ext cx="3054850" cy="734131"/>
      </dsp:txXfrm>
    </dsp:sp>
  </dsp:spTree>
</dsp:drawing>
</file>

<file path=ppt/diagrams/drawing1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8F2A8-AEB4-4F89-ADC3-91588307156A}">
      <dsp:nvSpPr>
        <dsp:cNvPr id="0" name=""/>
        <dsp:cNvSpPr/>
      </dsp:nvSpPr>
      <dsp:spPr>
        <a:xfrm>
          <a:off x="0" y="109048"/>
          <a:ext cx="4668415" cy="432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smtClean="0"/>
            <a:t>Obblighi dell'organo di collaudo:</a:t>
          </a:r>
          <a:endParaRPr lang="it-IT" sz="1500" kern="1200"/>
        </a:p>
      </dsp:txBody>
      <dsp:txXfrm>
        <a:off x="0" y="109048"/>
        <a:ext cx="4668415" cy="432000"/>
      </dsp:txXfrm>
    </dsp:sp>
    <dsp:sp modelId="{C682E98D-F1D5-4F1B-AE3B-D73EB8C71F04}">
      <dsp:nvSpPr>
        <dsp:cNvPr id="0" name=""/>
        <dsp:cNvSpPr/>
      </dsp:nvSpPr>
      <dsp:spPr>
        <a:xfrm>
          <a:off x="0" y="541048"/>
          <a:ext cx="4668415" cy="19352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500" kern="1200" smtClean="0"/>
            <a:t>Al termine delle operazioni, trasmette al RUP:</a:t>
          </a:r>
          <a:endParaRPr lang="it-IT" sz="1500" kern="1200"/>
        </a:p>
        <a:p>
          <a:pPr marL="228600" lvl="2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500" kern="1200" smtClean="0"/>
            <a:t>Il certificato di collaudo con i verbali di visita.</a:t>
          </a:r>
          <a:endParaRPr lang="it-IT" sz="1500" kern="1200"/>
        </a:p>
        <a:p>
          <a:pPr marL="228600" lvl="2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500" kern="1200" smtClean="0"/>
            <a:t>La dichiarazione del direttore dei lavori sulle prescrizioni eseguite.</a:t>
          </a:r>
          <a:endParaRPr lang="it-IT" sz="1500" kern="1200"/>
        </a:p>
        <a:p>
          <a:pPr marL="228600" lvl="2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500" kern="1200" smtClean="0"/>
            <a:t>Eventuali relazioni riservate su riserve o richieste dell’esecutore.</a:t>
          </a:r>
          <a:endParaRPr lang="it-IT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500" kern="1200" smtClean="0"/>
            <a:t>Invia all’esecutore una lettera di trasmissione dei documenti, senza gli allegati riservati.</a:t>
          </a:r>
          <a:endParaRPr lang="it-IT" sz="1500" kern="1200"/>
        </a:p>
      </dsp:txBody>
      <dsp:txXfrm>
        <a:off x="0" y="541048"/>
        <a:ext cx="4668415" cy="1935225"/>
      </dsp:txXfrm>
    </dsp:sp>
  </dsp:spTree>
</dsp:drawing>
</file>

<file path=ppt/diagrams/drawing1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A03FA9-3212-4965-B61D-A6022DD3AB55}">
      <dsp:nvSpPr>
        <dsp:cNvPr id="0" name=""/>
        <dsp:cNvSpPr/>
      </dsp:nvSpPr>
      <dsp:spPr>
        <a:xfrm>
          <a:off x="0" y="9166"/>
          <a:ext cx="3699603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smtClean="0"/>
            <a:t>Trasmissione e documentazione:</a:t>
          </a:r>
          <a:endParaRPr lang="it-IT" sz="1500" kern="1200"/>
        </a:p>
      </dsp:txBody>
      <dsp:txXfrm>
        <a:off x="17134" y="26300"/>
        <a:ext cx="3665335" cy="316732"/>
      </dsp:txXfrm>
    </dsp:sp>
  </dsp:spTree>
</dsp:drawing>
</file>

<file path=ppt/diagrams/drawing1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A74F2-0BED-4921-A153-DA96F435FCBF}">
      <dsp:nvSpPr>
        <dsp:cNvPr id="0" name=""/>
        <dsp:cNvSpPr/>
      </dsp:nvSpPr>
      <dsp:spPr>
        <a:xfrm>
          <a:off x="5158762" y="1217678"/>
          <a:ext cx="91440" cy="3742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426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D34ACC-7936-4538-88E5-1BA2CD6D00C1}">
      <dsp:nvSpPr>
        <dsp:cNvPr id="0" name=""/>
        <dsp:cNvSpPr/>
      </dsp:nvSpPr>
      <dsp:spPr>
        <a:xfrm>
          <a:off x="1969758" y="1217678"/>
          <a:ext cx="1078241" cy="374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132"/>
              </a:lnTo>
              <a:lnTo>
                <a:pt x="1078241" y="187132"/>
              </a:lnTo>
              <a:lnTo>
                <a:pt x="1078241" y="37426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AAF615-5506-4CAB-BD9A-BFCA4F5D095D}">
      <dsp:nvSpPr>
        <dsp:cNvPr id="0" name=""/>
        <dsp:cNvSpPr/>
      </dsp:nvSpPr>
      <dsp:spPr>
        <a:xfrm>
          <a:off x="891517" y="1217678"/>
          <a:ext cx="1078241" cy="374265"/>
        </a:xfrm>
        <a:custGeom>
          <a:avLst/>
          <a:gdLst/>
          <a:ahLst/>
          <a:cxnLst/>
          <a:rect l="0" t="0" r="0" b="0"/>
          <a:pathLst>
            <a:path>
              <a:moveTo>
                <a:pt x="1078241" y="0"/>
              </a:moveTo>
              <a:lnTo>
                <a:pt x="1078241" y="187132"/>
              </a:lnTo>
              <a:lnTo>
                <a:pt x="0" y="187132"/>
              </a:lnTo>
              <a:lnTo>
                <a:pt x="0" y="37426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E02302-C101-4A2C-AA52-B2387A138373}">
      <dsp:nvSpPr>
        <dsp:cNvPr id="0" name=""/>
        <dsp:cNvSpPr/>
      </dsp:nvSpPr>
      <dsp:spPr>
        <a:xfrm>
          <a:off x="1078650" y="326570"/>
          <a:ext cx="1782216" cy="8911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Delibera della stazione appaltante:</a:t>
          </a:r>
          <a:endParaRPr lang="it-IT" sz="1800" kern="1200" dirty="0"/>
        </a:p>
      </dsp:txBody>
      <dsp:txXfrm>
        <a:off x="1078650" y="326570"/>
        <a:ext cx="1782216" cy="891108"/>
      </dsp:txXfrm>
    </dsp:sp>
    <dsp:sp modelId="{520019FA-E5E9-42ED-BB3B-580F9731D6E1}">
      <dsp:nvSpPr>
        <dsp:cNvPr id="0" name=""/>
        <dsp:cNvSpPr/>
      </dsp:nvSpPr>
      <dsp:spPr>
        <a:xfrm>
          <a:off x="409" y="1591944"/>
          <a:ext cx="1782216" cy="14730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Entro 60 giorni, esamina il certificato di collaudo, le domande dell’esecutore e i risultati degli avvisi ai creditori.</a:t>
          </a:r>
          <a:endParaRPr lang="it-IT" sz="1400" kern="1200" dirty="0"/>
        </a:p>
      </dsp:txBody>
      <dsp:txXfrm>
        <a:off x="409" y="1591944"/>
        <a:ext cx="1782216" cy="1473020"/>
      </dsp:txXfrm>
    </dsp:sp>
    <dsp:sp modelId="{84B29BD7-B676-4171-936E-759AC96EA046}">
      <dsp:nvSpPr>
        <dsp:cNvPr id="0" name=""/>
        <dsp:cNvSpPr/>
      </dsp:nvSpPr>
      <dsp:spPr>
        <a:xfrm>
          <a:off x="2156891" y="1591944"/>
          <a:ext cx="1782216" cy="14577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Per riserve con procedura di accordo bonario, delibera entro 30 giorni e notifica l’esito all’esecutore.</a:t>
          </a:r>
          <a:endParaRPr lang="it-IT" sz="1400" kern="1200" dirty="0"/>
        </a:p>
      </dsp:txBody>
      <dsp:txXfrm>
        <a:off x="2156891" y="1591944"/>
        <a:ext cx="1782216" cy="1457773"/>
      </dsp:txXfrm>
    </dsp:sp>
    <dsp:sp modelId="{3F984AB4-50AB-4797-8369-5B6C43F0C0BA}">
      <dsp:nvSpPr>
        <dsp:cNvPr id="0" name=""/>
        <dsp:cNvSpPr/>
      </dsp:nvSpPr>
      <dsp:spPr>
        <a:xfrm>
          <a:off x="4313373" y="326570"/>
          <a:ext cx="1782216" cy="8911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Nuovo collaudo:</a:t>
          </a:r>
          <a:endParaRPr lang="it-IT" sz="1800" kern="1200" dirty="0"/>
        </a:p>
      </dsp:txBody>
      <dsp:txXfrm>
        <a:off x="4313373" y="326570"/>
        <a:ext cx="1782216" cy="891108"/>
      </dsp:txXfrm>
    </dsp:sp>
    <dsp:sp modelId="{A2F78DAA-5833-4E03-AA76-9C75E8E03C16}">
      <dsp:nvSpPr>
        <dsp:cNvPr id="0" name=""/>
        <dsp:cNvSpPr/>
      </dsp:nvSpPr>
      <dsp:spPr>
        <a:xfrm>
          <a:off x="4313373" y="1591944"/>
          <a:ext cx="1782216" cy="14391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La stazione appaltante può effettuare un nuovo collaudo fino all’approvazione degli atti.</a:t>
          </a:r>
          <a:endParaRPr lang="it-IT" sz="1400" kern="1200" dirty="0"/>
        </a:p>
      </dsp:txBody>
      <dsp:txXfrm>
        <a:off x="4313373" y="1591944"/>
        <a:ext cx="1782216" cy="1439113"/>
      </dsp:txXfrm>
    </dsp:sp>
  </dsp:spTree>
</dsp:drawing>
</file>

<file path=ppt/diagrams/drawing1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736C9D-D9BE-4B05-BB63-9D68DE9562F1}">
      <dsp:nvSpPr>
        <dsp:cNvPr id="0" name=""/>
        <dsp:cNvSpPr/>
      </dsp:nvSpPr>
      <dsp:spPr>
        <a:xfrm>
          <a:off x="4433932" y="1183966"/>
          <a:ext cx="91440" cy="4969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693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D50E2E-823A-44BF-B701-EFE06667D1B8}">
      <dsp:nvSpPr>
        <dsp:cNvPr id="0" name=""/>
        <dsp:cNvSpPr/>
      </dsp:nvSpPr>
      <dsp:spPr>
        <a:xfrm>
          <a:off x="1570627" y="1183966"/>
          <a:ext cx="91440" cy="4969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693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55355E-FB33-4B2B-9231-AAC302F79488}">
      <dsp:nvSpPr>
        <dsp:cNvPr id="0" name=""/>
        <dsp:cNvSpPr/>
      </dsp:nvSpPr>
      <dsp:spPr>
        <a:xfrm>
          <a:off x="433164" y="782"/>
          <a:ext cx="2366367" cy="11831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Relazione generale e spese:</a:t>
          </a:r>
          <a:endParaRPr lang="it-IT" sz="1800" kern="1200" dirty="0"/>
        </a:p>
      </dsp:txBody>
      <dsp:txXfrm>
        <a:off x="433164" y="782"/>
        <a:ext cx="2366367" cy="1183183"/>
      </dsp:txXfrm>
    </dsp:sp>
    <dsp:sp modelId="{C70A25FD-D3DA-4E51-805F-FD8A970F079B}">
      <dsp:nvSpPr>
        <dsp:cNvPr id="0" name=""/>
        <dsp:cNvSpPr/>
      </dsp:nvSpPr>
      <dsp:spPr>
        <a:xfrm>
          <a:off x="433164" y="1680903"/>
          <a:ext cx="2366367" cy="11831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L’organo di collaudo, se incaricato, trasmette al RUP una relazione sulle spese effettuate.</a:t>
          </a:r>
          <a:endParaRPr lang="it-IT" sz="1400" kern="1200" dirty="0"/>
        </a:p>
      </dsp:txBody>
      <dsp:txXfrm>
        <a:off x="433164" y="1680903"/>
        <a:ext cx="2366367" cy="1183183"/>
      </dsp:txXfrm>
    </dsp:sp>
    <dsp:sp modelId="{142F2E76-0B66-4522-851F-239BBCFCAF11}">
      <dsp:nvSpPr>
        <dsp:cNvPr id="0" name=""/>
        <dsp:cNvSpPr/>
      </dsp:nvSpPr>
      <dsp:spPr>
        <a:xfrm>
          <a:off x="3296468" y="782"/>
          <a:ext cx="2366367" cy="11831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Esclusione del diritto di accesso:</a:t>
          </a:r>
          <a:endParaRPr lang="it-IT" sz="1800" kern="1200" dirty="0"/>
        </a:p>
      </dsp:txBody>
      <dsp:txXfrm>
        <a:off x="3296468" y="782"/>
        <a:ext cx="2366367" cy="1183183"/>
      </dsp:txXfrm>
    </dsp:sp>
    <dsp:sp modelId="{55B838DC-81BE-4790-B51B-A923FCE874FB}">
      <dsp:nvSpPr>
        <dsp:cNvPr id="0" name=""/>
        <dsp:cNvSpPr/>
      </dsp:nvSpPr>
      <dsp:spPr>
        <a:xfrm>
          <a:off x="3296468" y="1680903"/>
          <a:ext cx="2366367" cy="11831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La relazione riservata del direttore dei lavori, del RUP e altre relazioni indicate restano non accessibili e non divulgabili, secondo l’articolo 35 del codice.</a:t>
          </a:r>
          <a:endParaRPr lang="it-IT" sz="1400" kern="1200" dirty="0"/>
        </a:p>
      </dsp:txBody>
      <dsp:txXfrm>
        <a:off x="3296468" y="1680903"/>
        <a:ext cx="2366367" cy="1183183"/>
      </dsp:txXfrm>
    </dsp:sp>
  </dsp:spTree>
</dsp:drawing>
</file>

<file path=ppt/diagrams/drawing1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8F7C84-2A62-4742-BCAF-C2EF75C26CC0}">
      <dsp:nvSpPr>
        <dsp:cNvPr id="0" name=""/>
        <dsp:cNvSpPr/>
      </dsp:nvSpPr>
      <dsp:spPr>
        <a:xfrm>
          <a:off x="0" y="18332"/>
          <a:ext cx="2868093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smtClean="0"/>
            <a:t>Relazioni e riservatezza:</a:t>
          </a:r>
          <a:endParaRPr lang="it-IT" sz="1500" kern="1200"/>
        </a:p>
      </dsp:txBody>
      <dsp:txXfrm>
        <a:off x="17134" y="35466"/>
        <a:ext cx="2833825" cy="316732"/>
      </dsp:txXfrm>
    </dsp:sp>
  </dsp:spTree>
</dsp:drawing>
</file>

<file path=ppt/diagrams/drawing1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AD8CFC-4376-41D2-8E0B-8978FA777CDD}">
      <dsp:nvSpPr>
        <dsp:cNvPr id="0" name=""/>
        <dsp:cNvSpPr/>
      </dsp:nvSpPr>
      <dsp:spPr>
        <a:xfrm>
          <a:off x="0" y="460936"/>
          <a:ext cx="2426607" cy="194128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339E66-7110-448E-B2C6-FD527BA359B7}">
      <dsp:nvSpPr>
        <dsp:cNvPr id="0" name=""/>
        <dsp:cNvSpPr/>
      </dsp:nvSpPr>
      <dsp:spPr>
        <a:xfrm>
          <a:off x="218394" y="2208093"/>
          <a:ext cx="2159680" cy="679450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3200" kern="1200"/>
        </a:p>
      </dsp:txBody>
      <dsp:txXfrm>
        <a:off x="218394" y="2208093"/>
        <a:ext cx="2159680" cy="679450"/>
      </dsp:txXfrm>
    </dsp:sp>
    <dsp:sp modelId="{B7C31790-BD2F-4643-A7EB-C15B25034851}">
      <dsp:nvSpPr>
        <dsp:cNvPr id="0" name=""/>
        <dsp:cNvSpPr/>
      </dsp:nvSpPr>
      <dsp:spPr>
        <a:xfrm>
          <a:off x="2669267" y="460936"/>
          <a:ext cx="2426607" cy="194128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8F49C2-04F0-4D7E-9F6A-45880FB2C81D}">
      <dsp:nvSpPr>
        <dsp:cNvPr id="0" name=""/>
        <dsp:cNvSpPr/>
      </dsp:nvSpPr>
      <dsp:spPr>
        <a:xfrm>
          <a:off x="2887662" y="2208093"/>
          <a:ext cx="2159680" cy="679450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3200" kern="1200"/>
        </a:p>
      </dsp:txBody>
      <dsp:txXfrm>
        <a:off x="2887662" y="2208093"/>
        <a:ext cx="2159680" cy="679450"/>
      </dsp:txXfrm>
    </dsp:sp>
    <dsp:sp modelId="{CB1F4C85-7438-48B8-B825-42830F8A4629}">
      <dsp:nvSpPr>
        <dsp:cNvPr id="0" name=""/>
        <dsp:cNvSpPr/>
      </dsp:nvSpPr>
      <dsp:spPr>
        <a:xfrm>
          <a:off x="5338535" y="460936"/>
          <a:ext cx="2426607" cy="194128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87104B-0132-44B5-95CC-CC6CEF363BFF}">
      <dsp:nvSpPr>
        <dsp:cNvPr id="0" name=""/>
        <dsp:cNvSpPr/>
      </dsp:nvSpPr>
      <dsp:spPr>
        <a:xfrm>
          <a:off x="5556930" y="2208093"/>
          <a:ext cx="2159680" cy="679450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3200" kern="1200"/>
        </a:p>
      </dsp:txBody>
      <dsp:txXfrm>
        <a:off x="5556930" y="2208093"/>
        <a:ext cx="2159680" cy="679450"/>
      </dsp:txXfrm>
    </dsp:sp>
  </dsp:spTree>
</dsp:drawing>
</file>

<file path=ppt/diagrams/drawing1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7D282A-38D8-4D83-9F9A-4C938DDFCE06}">
      <dsp:nvSpPr>
        <dsp:cNvPr id="0" name=""/>
        <dsp:cNvSpPr/>
      </dsp:nvSpPr>
      <dsp:spPr>
        <a:xfrm>
          <a:off x="0" y="301941"/>
          <a:ext cx="5601478" cy="221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4737" tIns="333248" rIns="434737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smtClean="0"/>
            <a:t>Alla data di emissione del certificato di collaudo provvisorio:</a:t>
          </a:r>
          <a:endParaRPr lang="it-IT" sz="1600" kern="120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smtClean="0"/>
            <a:t>Viene effettuato il pagamento della rata di saldo.</a:t>
          </a:r>
          <a:endParaRPr lang="it-IT" sz="1600" kern="120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smtClean="0"/>
            <a:t>Si procede allo svincolo della cauzione definitiva, in conformità alle disposizioni dell’articolo 117 del codice e sotto le riserve previste dall’articolo 1669 del codice civile.</a:t>
          </a:r>
          <a:endParaRPr lang="it-IT" sz="1600" kern="1200"/>
        </a:p>
      </dsp:txBody>
      <dsp:txXfrm>
        <a:off x="0" y="301941"/>
        <a:ext cx="5601478" cy="2217600"/>
      </dsp:txXfrm>
    </dsp:sp>
    <dsp:sp modelId="{3C8D1D36-A07A-4B77-B13B-7E564E94E10B}">
      <dsp:nvSpPr>
        <dsp:cNvPr id="0" name=""/>
        <dsp:cNvSpPr/>
      </dsp:nvSpPr>
      <dsp:spPr>
        <a:xfrm>
          <a:off x="280073" y="65781"/>
          <a:ext cx="3921034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206" tIns="0" rIns="148206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smtClean="0"/>
            <a:t>Pagamento e svincolo:</a:t>
          </a:r>
          <a:endParaRPr lang="it-IT" sz="1600" kern="1200"/>
        </a:p>
      </dsp:txBody>
      <dsp:txXfrm>
        <a:off x="303130" y="88838"/>
        <a:ext cx="3874920" cy="426206"/>
      </dsp:txXfrm>
    </dsp:sp>
  </dsp:spTree>
</dsp:drawing>
</file>

<file path=ppt/diagrams/drawing1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720CFE-7022-41A7-B195-2F803FEF9078}">
      <dsp:nvSpPr>
        <dsp:cNvPr id="0" name=""/>
        <dsp:cNvSpPr/>
      </dsp:nvSpPr>
      <dsp:spPr>
        <a:xfrm>
          <a:off x="0" y="9166"/>
          <a:ext cx="1373261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smtClean="0"/>
            <a:t>Procedura:</a:t>
          </a:r>
          <a:endParaRPr lang="it-IT" sz="1500" kern="1200"/>
        </a:p>
      </dsp:txBody>
      <dsp:txXfrm>
        <a:off x="17134" y="26300"/>
        <a:ext cx="1338993" cy="316732"/>
      </dsp:txXfrm>
    </dsp:sp>
  </dsp:spTree>
</dsp:drawing>
</file>

<file path=ppt/diagrams/drawing1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D6DD96-3773-4EBE-A72B-0854F3608B5E}">
      <dsp:nvSpPr>
        <dsp:cNvPr id="0" name=""/>
        <dsp:cNvSpPr/>
      </dsp:nvSpPr>
      <dsp:spPr>
        <a:xfrm>
          <a:off x="1982" y="542236"/>
          <a:ext cx="2431716" cy="1797029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C8A4DFC-0953-4D39-BE6F-2CD1CF8AF260}">
      <dsp:nvSpPr>
        <dsp:cNvPr id="0" name=""/>
        <dsp:cNvSpPr/>
      </dsp:nvSpPr>
      <dsp:spPr>
        <a:xfrm>
          <a:off x="493499" y="2013431"/>
          <a:ext cx="2095415" cy="50356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endParaRPr lang="it-IT" sz="2900" kern="1200"/>
        </a:p>
      </dsp:txBody>
      <dsp:txXfrm>
        <a:off x="493499" y="2013431"/>
        <a:ext cx="2095415" cy="503563"/>
      </dsp:txXfrm>
    </dsp:sp>
    <dsp:sp modelId="{84E41864-F0AE-4FFF-BC2D-D14AA276CD07}">
      <dsp:nvSpPr>
        <dsp:cNvPr id="0" name=""/>
        <dsp:cNvSpPr/>
      </dsp:nvSpPr>
      <dsp:spPr>
        <a:xfrm>
          <a:off x="2946211" y="542236"/>
          <a:ext cx="2431716" cy="1797029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D432B98-D9FF-441C-AD41-01DFD7227AC5}">
      <dsp:nvSpPr>
        <dsp:cNvPr id="0" name=""/>
        <dsp:cNvSpPr/>
      </dsp:nvSpPr>
      <dsp:spPr>
        <a:xfrm>
          <a:off x="3437729" y="2013431"/>
          <a:ext cx="2095415" cy="50356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endParaRPr lang="it-IT" sz="2900" kern="1200"/>
        </a:p>
      </dsp:txBody>
      <dsp:txXfrm>
        <a:off x="3437729" y="2013431"/>
        <a:ext cx="2095415" cy="50356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BB5E41-E7CC-4C2D-A9A1-C12FF51F8083}">
      <dsp:nvSpPr>
        <dsp:cNvPr id="0" name=""/>
        <dsp:cNvSpPr/>
      </dsp:nvSpPr>
      <dsp:spPr>
        <a:xfrm>
          <a:off x="0" y="52431"/>
          <a:ext cx="3998417" cy="159936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Responsabilità del direttore dei lavori:</a:t>
          </a:r>
          <a:endParaRPr lang="it-IT" sz="1800" kern="1200" dirty="0"/>
        </a:p>
      </dsp:txBody>
      <dsp:txXfrm>
        <a:off x="799683" y="52431"/>
        <a:ext cx="2399051" cy="1599366"/>
      </dsp:txXfrm>
    </dsp:sp>
    <dsp:sp modelId="{83EAF1F0-9E53-450F-AF6B-A108B08B1EB3}">
      <dsp:nvSpPr>
        <dsp:cNvPr id="0" name=""/>
        <dsp:cNvSpPr/>
      </dsp:nvSpPr>
      <dsp:spPr>
        <a:xfrm>
          <a:off x="3426752" y="164664"/>
          <a:ext cx="5991522" cy="132747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Il ritardo nella consegna, se imputabile al direttore, può avere ripercussioni sulla valutazione della sua performance (interno) o conseguenze previste dal contratto (esterno).</a:t>
          </a:r>
          <a:endParaRPr lang="it-IT" sz="1600" kern="1200" dirty="0"/>
        </a:p>
      </dsp:txBody>
      <dsp:txXfrm>
        <a:off x="4090489" y="164664"/>
        <a:ext cx="4664048" cy="1327474"/>
      </dsp:txXfrm>
    </dsp:sp>
    <dsp:sp modelId="{0F19B1C0-1016-4968-BAD4-39C4346B76E3}">
      <dsp:nvSpPr>
        <dsp:cNvPr id="0" name=""/>
        <dsp:cNvSpPr/>
      </dsp:nvSpPr>
      <dsp:spPr>
        <a:xfrm>
          <a:off x="0" y="1842810"/>
          <a:ext cx="3998417" cy="159936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Indennizzi e rimborsi all’esecutore:</a:t>
          </a:r>
          <a:endParaRPr lang="it-IT" sz="1800" kern="1200" dirty="0"/>
        </a:p>
      </dsp:txBody>
      <dsp:txXfrm>
        <a:off x="799683" y="1842810"/>
        <a:ext cx="2399051" cy="1599366"/>
      </dsp:txXfrm>
    </dsp:sp>
    <dsp:sp modelId="{5AEB1EEC-5051-4459-8CCA-711EB55016F6}">
      <dsp:nvSpPr>
        <dsp:cNvPr id="0" name=""/>
        <dsp:cNvSpPr/>
      </dsp:nvSpPr>
      <dsp:spPr>
        <a:xfrm>
          <a:off x="3479989" y="1978756"/>
          <a:ext cx="5246975" cy="132747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Rimborso spese per ritardo imputabile alla stazione appaltante, con percentuali calcolate sull'importo del contratto.</a:t>
          </a:r>
          <a:endParaRPr lang="it-IT" sz="1600" kern="1200" dirty="0"/>
        </a:p>
      </dsp:txBody>
      <dsp:txXfrm>
        <a:off x="4143726" y="1978756"/>
        <a:ext cx="3919501" cy="1327474"/>
      </dsp:txXfrm>
    </dsp:sp>
    <dsp:sp modelId="{4EFE0629-6CFA-43B4-9CB1-10198DE5B7CA}">
      <dsp:nvSpPr>
        <dsp:cNvPr id="0" name=""/>
        <dsp:cNvSpPr/>
      </dsp:nvSpPr>
      <dsp:spPr>
        <a:xfrm>
          <a:off x="8262349" y="1978756"/>
          <a:ext cx="3318686" cy="132747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Risarcimento danni per ritardi nel rispetto del cronoprogramma.</a:t>
          </a:r>
          <a:endParaRPr lang="it-IT" sz="1600" kern="1200" dirty="0"/>
        </a:p>
      </dsp:txBody>
      <dsp:txXfrm>
        <a:off x="8926086" y="1978756"/>
        <a:ext cx="1991212" cy="1327474"/>
      </dsp:txXfrm>
    </dsp:sp>
    <dsp:sp modelId="{A1FE5EAE-9072-48F8-9D9A-404F7EB56CA6}">
      <dsp:nvSpPr>
        <dsp:cNvPr id="0" name=""/>
        <dsp:cNvSpPr/>
      </dsp:nvSpPr>
      <dsp:spPr>
        <a:xfrm>
          <a:off x="1366" y="3666088"/>
          <a:ext cx="3998417" cy="1599366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Subentro di un nuovo esecutore:</a:t>
          </a:r>
          <a:endParaRPr lang="it-IT" sz="1800" kern="1200" dirty="0"/>
        </a:p>
      </dsp:txBody>
      <dsp:txXfrm>
        <a:off x="801049" y="3666088"/>
        <a:ext cx="2399051" cy="1599366"/>
      </dsp:txXfrm>
    </dsp:sp>
    <dsp:sp modelId="{3DE2BAAB-63F9-4123-A4A1-E34E318927BC}">
      <dsp:nvSpPr>
        <dsp:cNvPr id="0" name=""/>
        <dsp:cNvSpPr/>
      </dsp:nvSpPr>
      <dsp:spPr>
        <a:xfrm>
          <a:off x="3479989" y="3802034"/>
          <a:ext cx="6993334" cy="132747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Verbale redatto in contraddittorio tra vecchio e nuovo esecutore per verificare materiali e mezzi, con eventuali testimoni se necessario.</a:t>
          </a:r>
          <a:endParaRPr lang="it-IT" sz="1600" kern="1200" dirty="0"/>
        </a:p>
      </dsp:txBody>
      <dsp:txXfrm>
        <a:off x="4143726" y="3802034"/>
        <a:ext cx="5665860" cy="1327474"/>
      </dsp:txXfrm>
    </dsp:sp>
  </dsp:spTree>
</dsp:drawing>
</file>

<file path=ppt/diagrams/drawing1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765A32-5AE3-4000-9B57-776C47A486B3}">
      <dsp:nvSpPr>
        <dsp:cNvPr id="0" name=""/>
        <dsp:cNvSpPr/>
      </dsp:nvSpPr>
      <dsp:spPr>
        <a:xfrm>
          <a:off x="0" y="437666"/>
          <a:ext cx="6096000" cy="4176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54076" rIns="473117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smtClean="0"/>
            <a:t>Il certificato di regolare esecuzione può sostituire il collaudo quando:</a:t>
          </a:r>
          <a:endParaRPr lang="it-IT" sz="1700" kern="1200"/>
        </a:p>
        <a:p>
          <a:pPr marL="342900" lvl="2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smtClean="0"/>
            <a:t>L’importo dei lavori è pari o inferiore a 1 milione di euro.</a:t>
          </a:r>
          <a:endParaRPr lang="it-IT" sz="1700" kern="1200"/>
        </a:p>
        <a:p>
          <a:pPr marL="342900" lvl="2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smtClean="0"/>
            <a:t>Per importi superiori a 1 milione ma inferiori alla soglia dell’articolo 14, comma 1, lettera a), non riguarda specifiche tipologie di opere, come:</a:t>
          </a:r>
          <a:endParaRPr lang="it-IT" sz="1700" kern="1200"/>
        </a:p>
        <a:p>
          <a:pPr marL="514350" lvl="3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smtClean="0"/>
            <a:t>Opere in classe d'uso III e IV (tranne manutenzione).</a:t>
          </a:r>
          <a:endParaRPr lang="it-IT" sz="1700" kern="1200"/>
        </a:p>
        <a:p>
          <a:pPr marL="514350" lvl="3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smtClean="0"/>
            <a:t>Interventi strutturali complessi.</a:t>
          </a:r>
          <a:endParaRPr lang="it-IT" sz="1700" kern="1200"/>
        </a:p>
        <a:p>
          <a:pPr marL="514350" lvl="3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smtClean="0"/>
            <a:t>Lavori di miglioramento o adeguamento sismico.</a:t>
          </a:r>
          <a:endParaRPr lang="it-IT" sz="1700" kern="1200"/>
        </a:p>
        <a:p>
          <a:pPr marL="514350" lvl="3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smtClean="0"/>
            <a:t>Opere specifiche indicate nel codice.</a:t>
          </a:r>
          <a:endParaRPr lang="it-IT" sz="1700" kern="1200"/>
        </a:p>
        <a:p>
          <a:pPr marL="514350" lvl="3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smtClean="0"/>
            <a:t>Opere in cui il RUP è anche progettista o direttore dei lavori.</a:t>
          </a:r>
          <a:endParaRPr lang="it-IT" sz="1700" kern="1200"/>
        </a:p>
      </dsp:txBody>
      <dsp:txXfrm>
        <a:off x="0" y="437666"/>
        <a:ext cx="6096000" cy="4176900"/>
      </dsp:txXfrm>
    </dsp:sp>
    <dsp:sp modelId="{820C2FFF-5699-43EF-8DF1-FAA9E5A378FD}">
      <dsp:nvSpPr>
        <dsp:cNvPr id="0" name=""/>
        <dsp:cNvSpPr/>
      </dsp:nvSpPr>
      <dsp:spPr>
        <a:xfrm>
          <a:off x="304800" y="186746"/>
          <a:ext cx="4267200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b="1" kern="1200" smtClean="0"/>
            <a:t>Sostituzione del collaudo tecnico-amministrativo:</a:t>
          </a:r>
          <a:endParaRPr lang="it-IT" sz="1700" kern="1200"/>
        </a:p>
      </dsp:txBody>
      <dsp:txXfrm>
        <a:off x="329298" y="211244"/>
        <a:ext cx="4218204" cy="452844"/>
      </dsp:txXfrm>
    </dsp:sp>
  </dsp:spTree>
</dsp:drawing>
</file>

<file path=ppt/diagrams/drawing1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AB76C-349F-4D03-A8F7-4BEC66BC3BF3}">
      <dsp:nvSpPr>
        <dsp:cNvPr id="0" name=""/>
        <dsp:cNvSpPr/>
      </dsp:nvSpPr>
      <dsp:spPr>
        <a:xfrm>
          <a:off x="0" y="9166"/>
          <a:ext cx="4155305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smtClean="0"/>
            <a:t>Condizioni di utilizzo del certificato:</a:t>
          </a:r>
          <a:endParaRPr lang="it-IT" sz="1500" kern="1200"/>
        </a:p>
      </dsp:txBody>
      <dsp:txXfrm>
        <a:off x="17134" y="26300"/>
        <a:ext cx="4121037" cy="316732"/>
      </dsp:txXfrm>
    </dsp:sp>
  </dsp:spTree>
</dsp:drawing>
</file>

<file path=ppt/diagrams/drawing1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1FE533-315B-4FAB-910F-F3C4E1CD0DA9}">
      <dsp:nvSpPr>
        <dsp:cNvPr id="0" name=""/>
        <dsp:cNvSpPr/>
      </dsp:nvSpPr>
      <dsp:spPr>
        <a:xfrm>
          <a:off x="0" y="228612"/>
          <a:ext cx="6096000" cy="179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12420" rIns="473117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500" kern="1200" smtClean="0"/>
            <a:t>Include:</a:t>
          </a:r>
          <a:endParaRPr lang="it-IT" sz="1500" kern="1200"/>
        </a:p>
        <a:p>
          <a:pPr marL="228600" lvl="2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500" kern="1200" smtClean="0"/>
            <a:t>Estremi del contratto e atti aggiuntivi.</a:t>
          </a:r>
          <a:endParaRPr lang="it-IT" sz="1500" kern="1200"/>
        </a:p>
        <a:p>
          <a:pPr marL="228600" lvl="2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500" kern="1200" smtClean="0"/>
            <a:t>Nominativi di esecutore e direttore dei lavori.</a:t>
          </a:r>
          <a:endParaRPr lang="it-IT" sz="1500" kern="1200"/>
        </a:p>
        <a:p>
          <a:pPr marL="228600" lvl="2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500" kern="1200" smtClean="0"/>
            <a:t>Date di esecuzione delle prestazioni.</a:t>
          </a:r>
          <a:endParaRPr lang="it-IT" sz="1500" kern="1200"/>
        </a:p>
        <a:p>
          <a:pPr marL="228600" lvl="2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500" kern="1200" smtClean="0"/>
            <a:t>Importo totale o a saldo.</a:t>
          </a:r>
          <a:endParaRPr lang="it-IT" sz="1500" kern="1200"/>
        </a:p>
        <a:p>
          <a:pPr marL="228600" lvl="2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500" kern="1200" smtClean="0"/>
            <a:t>Certificazione di regolare esecuzione.</a:t>
          </a:r>
          <a:endParaRPr lang="it-IT" sz="1500" kern="1200"/>
        </a:p>
      </dsp:txBody>
      <dsp:txXfrm>
        <a:off x="0" y="228612"/>
        <a:ext cx="6096000" cy="1795500"/>
      </dsp:txXfrm>
    </dsp:sp>
    <dsp:sp modelId="{151C9B84-7844-4419-81FD-410BB9083A11}">
      <dsp:nvSpPr>
        <dsp:cNvPr id="0" name=""/>
        <dsp:cNvSpPr/>
      </dsp:nvSpPr>
      <dsp:spPr>
        <a:xfrm>
          <a:off x="304800" y="7212"/>
          <a:ext cx="4267200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smtClean="0"/>
            <a:t>Informazioni obbligatorie:</a:t>
          </a:r>
          <a:endParaRPr lang="it-IT" sz="1500" kern="1200"/>
        </a:p>
      </dsp:txBody>
      <dsp:txXfrm>
        <a:off x="326416" y="28828"/>
        <a:ext cx="4223968" cy="399568"/>
      </dsp:txXfrm>
    </dsp:sp>
  </dsp:spTree>
</dsp:drawing>
</file>

<file path=ppt/diagrams/drawing1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0328B3-8B29-4027-B16D-C5B77AB858D4}">
      <dsp:nvSpPr>
        <dsp:cNvPr id="0" name=""/>
        <dsp:cNvSpPr/>
      </dsp:nvSpPr>
      <dsp:spPr>
        <a:xfrm>
          <a:off x="0" y="9166"/>
          <a:ext cx="2996333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smtClean="0"/>
            <a:t>Contenuto del certificato:</a:t>
          </a:r>
          <a:endParaRPr lang="it-IT" sz="1500" kern="1200"/>
        </a:p>
      </dsp:txBody>
      <dsp:txXfrm>
        <a:off x="17134" y="26300"/>
        <a:ext cx="2962065" cy="316732"/>
      </dsp:txXfrm>
    </dsp:sp>
  </dsp:spTree>
</dsp:drawing>
</file>

<file path=ppt/diagrams/drawing1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9D713-B857-48CF-A584-94F32D336396}">
      <dsp:nvSpPr>
        <dsp:cNvPr id="0" name=""/>
        <dsp:cNvSpPr/>
      </dsp:nvSpPr>
      <dsp:spPr>
        <a:xfrm>
          <a:off x="0" y="299824"/>
          <a:ext cx="6096000" cy="771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291592" rIns="473117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smtClean="0"/>
            <a:t>Il direttore dei lavori emette il certificato entro tre mesi dalla fine dei lavori e lo trasmette al RUP per conferma.</a:t>
          </a:r>
          <a:endParaRPr lang="it-IT" sz="1400" kern="1200"/>
        </a:p>
      </dsp:txBody>
      <dsp:txXfrm>
        <a:off x="0" y="299824"/>
        <a:ext cx="6096000" cy="771750"/>
      </dsp:txXfrm>
    </dsp:sp>
    <dsp:sp modelId="{6B10077C-DC78-4C3D-8C40-1A8D09F1CB08}">
      <dsp:nvSpPr>
        <dsp:cNvPr id="0" name=""/>
        <dsp:cNvSpPr/>
      </dsp:nvSpPr>
      <dsp:spPr>
        <a:xfrm>
          <a:off x="304800" y="93184"/>
          <a:ext cx="4267200" cy="413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smtClean="0"/>
            <a:t>Tempistiche:</a:t>
          </a:r>
          <a:endParaRPr lang="it-IT" sz="1400" kern="1200"/>
        </a:p>
      </dsp:txBody>
      <dsp:txXfrm>
        <a:off x="324975" y="113359"/>
        <a:ext cx="4226850" cy="372930"/>
      </dsp:txXfrm>
    </dsp:sp>
    <dsp:sp modelId="{93E4D20C-9AE6-4162-A323-BDED34163B0F}">
      <dsp:nvSpPr>
        <dsp:cNvPr id="0" name=""/>
        <dsp:cNvSpPr/>
      </dsp:nvSpPr>
      <dsp:spPr>
        <a:xfrm>
          <a:off x="0" y="1353815"/>
          <a:ext cx="6096000" cy="584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291592" rIns="473117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smtClean="0"/>
            <a:t>Dopo l’emissione, si applicano le disposizioni dell’Articolo 27.</a:t>
          </a:r>
          <a:endParaRPr lang="it-IT" sz="1400" kern="1200"/>
        </a:p>
      </dsp:txBody>
      <dsp:txXfrm>
        <a:off x="0" y="1353815"/>
        <a:ext cx="6096000" cy="584325"/>
      </dsp:txXfrm>
    </dsp:sp>
    <dsp:sp modelId="{D29C1C97-FCA1-4AC8-A209-62D465812BE1}">
      <dsp:nvSpPr>
        <dsp:cNvPr id="0" name=""/>
        <dsp:cNvSpPr/>
      </dsp:nvSpPr>
      <dsp:spPr>
        <a:xfrm>
          <a:off x="304800" y="1147174"/>
          <a:ext cx="4267200" cy="413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smtClean="0"/>
            <a:t>Passaggi successivi:</a:t>
          </a:r>
          <a:endParaRPr lang="it-IT" sz="1400" kern="1200"/>
        </a:p>
      </dsp:txBody>
      <dsp:txXfrm>
        <a:off x="324975" y="1167349"/>
        <a:ext cx="4226850" cy="372930"/>
      </dsp:txXfrm>
    </dsp:sp>
  </dsp:spTree>
</dsp:drawing>
</file>

<file path=ppt/diagrams/drawing1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660392-F4E5-4F91-8E23-8FDABD1DB99D}">
      <dsp:nvSpPr>
        <dsp:cNvPr id="0" name=""/>
        <dsp:cNvSpPr/>
      </dsp:nvSpPr>
      <dsp:spPr>
        <a:xfrm>
          <a:off x="0" y="9166"/>
          <a:ext cx="2725425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smtClean="0"/>
            <a:t>Emissione e procedure:</a:t>
          </a:r>
          <a:endParaRPr lang="it-IT" sz="1500" kern="1200"/>
        </a:p>
      </dsp:txBody>
      <dsp:txXfrm>
        <a:off x="17134" y="26300"/>
        <a:ext cx="2691157" cy="316732"/>
      </dsp:txXfrm>
    </dsp:sp>
  </dsp:spTree>
</dsp:drawing>
</file>

<file path=ppt/diagrams/drawing1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C6A37-A4B0-4944-8232-6BC838B4A80D}">
      <dsp:nvSpPr>
        <dsp:cNvPr id="0" name=""/>
        <dsp:cNvSpPr/>
      </dsp:nvSpPr>
      <dsp:spPr>
        <a:xfrm>
          <a:off x="0" y="294893"/>
          <a:ext cx="3911648" cy="7095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587" tIns="354076" rIns="303587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smtClean="0"/>
            <a:t>Stabilito in base all’Articolo 29.</a:t>
          </a:r>
          <a:endParaRPr lang="it-IT" sz="1700" kern="1200"/>
        </a:p>
      </dsp:txBody>
      <dsp:txXfrm>
        <a:off x="0" y="294893"/>
        <a:ext cx="3911648" cy="709537"/>
      </dsp:txXfrm>
    </dsp:sp>
    <dsp:sp modelId="{A4344BFA-3AA0-4C28-9823-329260E95C2A}">
      <dsp:nvSpPr>
        <dsp:cNvPr id="0" name=""/>
        <dsp:cNvSpPr/>
      </dsp:nvSpPr>
      <dsp:spPr>
        <a:xfrm>
          <a:off x="195582" y="43973"/>
          <a:ext cx="2738153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3496" tIns="0" rIns="103496" bIns="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b="1" kern="1200" smtClean="0"/>
            <a:t>Determinazione del compenso:</a:t>
          </a:r>
          <a:endParaRPr lang="it-IT" sz="1700" kern="1200"/>
        </a:p>
      </dsp:txBody>
      <dsp:txXfrm>
        <a:off x="220080" y="68471"/>
        <a:ext cx="2689157" cy="452844"/>
      </dsp:txXfrm>
    </dsp:sp>
  </dsp:spTree>
</dsp:drawing>
</file>

<file path=ppt/diagrams/drawing1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39C02-6C3A-456D-91C9-3F5DA60A0AB7}">
      <dsp:nvSpPr>
        <dsp:cNvPr id="0" name=""/>
        <dsp:cNvSpPr/>
      </dsp:nvSpPr>
      <dsp:spPr>
        <a:xfrm>
          <a:off x="0" y="9166"/>
          <a:ext cx="3911648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smtClean="0"/>
            <a:t>Compenso del direttore dei lavori:</a:t>
          </a:r>
          <a:endParaRPr lang="it-IT" sz="1500" kern="1200"/>
        </a:p>
      </dsp:txBody>
      <dsp:txXfrm>
        <a:off x="17134" y="26300"/>
        <a:ext cx="3877380" cy="316732"/>
      </dsp:txXfrm>
    </dsp:sp>
  </dsp:spTree>
</dsp:drawing>
</file>

<file path=ppt/diagrams/drawing1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0C7A85-D513-4715-8119-8801E29E243C}">
      <dsp:nvSpPr>
        <dsp:cNvPr id="0" name=""/>
        <dsp:cNvSpPr/>
      </dsp:nvSpPr>
      <dsp:spPr>
        <a:xfrm>
          <a:off x="1052299" y="963"/>
          <a:ext cx="2069013" cy="165521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27488D4-84B7-42F4-BB6E-53597AF07888}">
      <dsp:nvSpPr>
        <dsp:cNvPr id="0" name=""/>
        <dsp:cNvSpPr/>
      </dsp:nvSpPr>
      <dsp:spPr>
        <a:xfrm>
          <a:off x="1238510" y="1490653"/>
          <a:ext cx="1841421" cy="579323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700" kern="1200"/>
        </a:p>
      </dsp:txBody>
      <dsp:txXfrm>
        <a:off x="1238510" y="1490653"/>
        <a:ext cx="1841421" cy="579323"/>
      </dsp:txXfrm>
    </dsp:sp>
    <dsp:sp modelId="{0422C218-0672-41DB-AFE3-5ED8E6F28DC3}">
      <dsp:nvSpPr>
        <dsp:cNvPr id="0" name=""/>
        <dsp:cNvSpPr/>
      </dsp:nvSpPr>
      <dsp:spPr>
        <a:xfrm>
          <a:off x="3328214" y="963"/>
          <a:ext cx="2069013" cy="165521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2263EF5-D669-45F5-AC88-AD4C5E898CF1}">
      <dsp:nvSpPr>
        <dsp:cNvPr id="0" name=""/>
        <dsp:cNvSpPr/>
      </dsp:nvSpPr>
      <dsp:spPr>
        <a:xfrm>
          <a:off x="3514425" y="1490653"/>
          <a:ext cx="1841421" cy="579323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700" kern="1200"/>
        </a:p>
      </dsp:txBody>
      <dsp:txXfrm>
        <a:off x="3514425" y="1490653"/>
        <a:ext cx="1841421" cy="579323"/>
      </dsp:txXfrm>
    </dsp:sp>
    <dsp:sp modelId="{193F50A0-2496-4EB3-9DB0-1C55A3F82B0C}">
      <dsp:nvSpPr>
        <dsp:cNvPr id="0" name=""/>
        <dsp:cNvSpPr/>
      </dsp:nvSpPr>
      <dsp:spPr>
        <a:xfrm>
          <a:off x="2190256" y="2276878"/>
          <a:ext cx="2069013" cy="1655210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E150340-7259-4BEE-95FF-9632C2584013}">
      <dsp:nvSpPr>
        <dsp:cNvPr id="0" name=""/>
        <dsp:cNvSpPr/>
      </dsp:nvSpPr>
      <dsp:spPr>
        <a:xfrm>
          <a:off x="2376468" y="3766567"/>
          <a:ext cx="1841421" cy="579323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700" kern="1200"/>
        </a:p>
      </dsp:txBody>
      <dsp:txXfrm>
        <a:off x="2376468" y="3766567"/>
        <a:ext cx="1841421" cy="579323"/>
      </dsp:txXfrm>
    </dsp:sp>
  </dsp:spTree>
</dsp:drawing>
</file>

<file path=ppt/diagrams/drawing1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948EF-AE5E-48AC-948A-3A645156416A}">
      <dsp:nvSpPr>
        <dsp:cNvPr id="0" name=""/>
        <dsp:cNvSpPr/>
      </dsp:nvSpPr>
      <dsp:spPr>
        <a:xfrm>
          <a:off x="0" y="253710"/>
          <a:ext cx="7437137" cy="1269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204" tIns="270764" rIns="577204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300" kern="1200" smtClean="0"/>
            <a:t>Per dipendenti pubblici esterni alla stazione appaltante, il compenso è calcolato secondo il decreto ministeriale del 17 giugno 2016 e il codice per i corrispettivi di progettazione.</a:t>
          </a:r>
          <a:endParaRPr lang="it-IT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300" kern="1200" smtClean="0"/>
            <a:t>Per dipendenti della stazione appaltante, è determinato ai sensi dell’articolo 116, comma 4.</a:t>
          </a:r>
          <a:endParaRPr lang="it-IT" sz="1300" kern="1200"/>
        </a:p>
      </dsp:txBody>
      <dsp:txXfrm>
        <a:off x="0" y="253710"/>
        <a:ext cx="7437137" cy="1269450"/>
      </dsp:txXfrm>
    </dsp:sp>
    <dsp:sp modelId="{399007A4-55CB-489D-9E47-734E2CA94EBE}">
      <dsp:nvSpPr>
        <dsp:cNvPr id="0" name=""/>
        <dsp:cNvSpPr/>
      </dsp:nvSpPr>
      <dsp:spPr>
        <a:xfrm>
          <a:off x="371856" y="61830"/>
          <a:ext cx="5205995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774" tIns="0" rIns="196774" bIns="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b="1" kern="1200" smtClean="0"/>
            <a:t>Determinazione del compenso:</a:t>
          </a:r>
          <a:endParaRPr lang="it-IT" sz="1300" kern="1200"/>
        </a:p>
      </dsp:txBody>
      <dsp:txXfrm>
        <a:off x="390590" y="80564"/>
        <a:ext cx="5168527" cy="346292"/>
      </dsp:txXfrm>
    </dsp:sp>
    <dsp:sp modelId="{972DF6BC-3F45-4B5A-9B78-11CF1AAB9F8A}">
      <dsp:nvSpPr>
        <dsp:cNvPr id="0" name=""/>
        <dsp:cNvSpPr/>
      </dsp:nvSpPr>
      <dsp:spPr>
        <a:xfrm>
          <a:off x="0" y="1785240"/>
          <a:ext cx="7437137" cy="71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204" tIns="270764" rIns="577204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300" kern="1200" smtClean="0"/>
            <a:t>Basato sull'importo finale dei lavori, al lordo di ribassi e maggiorato delle eventuali riserve iscritte dall’esecutore.</a:t>
          </a:r>
          <a:endParaRPr lang="it-IT" sz="1300" kern="1200"/>
        </a:p>
      </dsp:txBody>
      <dsp:txXfrm>
        <a:off x="0" y="1785240"/>
        <a:ext cx="7437137" cy="716625"/>
      </dsp:txXfrm>
    </dsp:sp>
    <dsp:sp modelId="{8AA92594-6AC0-4176-AF8A-9DA363CD0B37}">
      <dsp:nvSpPr>
        <dsp:cNvPr id="0" name=""/>
        <dsp:cNvSpPr/>
      </dsp:nvSpPr>
      <dsp:spPr>
        <a:xfrm>
          <a:off x="371856" y="1593360"/>
          <a:ext cx="5205995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774" tIns="0" rIns="196774" bIns="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b="1" kern="1200" smtClean="0"/>
            <a:t>Calcolo del compenso:</a:t>
          </a:r>
          <a:endParaRPr lang="it-IT" sz="1300" kern="1200"/>
        </a:p>
      </dsp:txBody>
      <dsp:txXfrm>
        <a:off x="390590" y="1612094"/>
        <a:ext cx="5168527" cy="346292"/>
      </dsp:txXfrm>
    </dsp:sp>
    <dsp:sp modelId="{DD75A9D8-DBD7-47D1-88D7-D62DB8988F52}">
      <dsp:nvSpPr>
        <dsp:cNvPr id="0" name=""/>
        <dsp:cNvSpPr/>
      </dsp:nvSpPr>
      <dsp:spPr>
        <a:xfrm>
          <a:off x="0" y="2763945"/>
          <a:ext cx="7437137" cy="921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204" tIns="270764" rIns="577204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300" kern="1200" smtClean="0"/>
            <a:t>Il compenso è aumentato del 50% per ogni membro oltre il primo e diviso tra tutti i componenti.</a:t>
          </a:r>
          <a:endParaRPr lang="it-IT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300" kern="1200" smtClean="0"/>
            <a:t>Il presidente riceve un compenso maggiorato del 30% rispetto agli altri membri.</a:t>
          </a:r>
          <a:endParaRPr lang="it-IT" sz="1300" kern="1200"/>
        </a:p>
      </dsp:txBody>
      <dsp:txXfrm>
        <a:off x="0" y="2763945"/>
        <a:ext cx="7437137" cy="921375"/>
      </dsp:txXfrm>
    </dsp:sp>
    <dsp:sp modelId="{9FE2305D-7F2D-4248-9785-1E9EDF706068}">
      <dsp:nvSpPr>
        <dsp:cNvPr id="0" name=""/>
        <dsp:cNvSpPr/>
      </dsp:nvSpPr>
      <dsp:spPr>
        <a:xfrm>
          <a:off x="371856" y="2572065"/>
          <a:ext cx="5205995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774" tIns="0" rIns="196774" bIns="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b="1" kern="1200" smtClean="0"/>
            <a:t>Commissione di collaudo:</a:t>
          </a:r>
          <a:endParaRPr lang="it-IT" sz="1300" kern="1200"/>
        </a:p>
      </dsp:txBody>
      <dsp:txXfrm>
        <a:off x="390590" y="2590799"/>
        <a:ext cx="5168527" cy="346292"/>
      </dsp:txXfrm>
    </dsp:sp>
    <dsp:sp modelId="{11537EF4-8B5E-41B0-8F11-947008064B04}">
      <dsp:nvSpPr>
        <dsp:cNvPr id="0" name=""/>
        <dsp:cNvSpPr/>
      </dsp:nvSpPr>
      <dsp:spPr>
        <a:xfrm>
          <a:off x="0" y="3947400"/>
          <a:ext cx="7437137" cy="921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204" tIns="270764" rIns="577204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300" kern="1200" smtClean="0"/>
            <a:t>Forfettario, fino al 30% del compenso per singolo componente, elevabile al 60% per collaudi in corso d'opera.</a:t>
          </a:r>
          <a:endParaRPr lang="it-IT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300" kern="1200" smtClean="0"/>
            <a:t>Le spese sono considerate non remunerative.</a:t>
          </a:r>
          <a:endParaRPr lang="it-IT" sz="1300" kern="1200"/>
        </a:p>
      </dsp:txBody>
      <dsp:txXfrm>
        <a:off x="0" y="3947400"/>
        <a:ext cx="7437137" cy="921375"/>
      </dsp:txXfrm>
    </dsp:sp>
    <dsp:sp modelId="{5EBA41C3-4B32-40B4-8954-D7FC185B1340}">
      <dsp:nvSpPr>
        <dsp:cNvPr id="0" name=""/>
        <dsp:cNvSpPr/>
      </dsp:nvSpPr>
      <dsp:spPr>
        <a:xfrm>
          <a:off x="371856" y="3755520"/>
          <a:ext cx="5205995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774" tIns="0" rIns="196774" bIns="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b="1" kern="1200" smtClean="0"/>
            <a:t>Rimborso delle spese:</a:t>
          </a:r>
          <a:endParaRPr lang="it-IT" sz="1300" kern="1200"/>
        </a:p>
      </dsp:txBody>
      <dsp:txXfrm>
        <a:off x="390590" y="3774254"/>
        <a:ext cx="5168527" cy="346292"/>
      </dsp:txXfrm>
    </dsp:sp>
    <dsp:sp modelId="{88DA0CFB-E49A-47D0-AC43-FE5DECDF6E8B}">
      <dsp:nvSpPr>
        <dsp:cNvPr id="0" name=""/>
        <dsp:cNvSpPr/>
      </dsp:nvSpPr>
      <dsp:spPr>
        <a:xfrm>
          <a:off x="0" y="5130855"/>
          <a:ext cx="7437137" cy="71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204" tIns="270764" rIns="577204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300" kern="1200" smtClean="0"/>
            <a:t>A carico degli stanziamenti previsti per ogni intervento, indicati nel quadro economico dell’opera.</a:t>
          </a:r>
          <a:endParaRPr lang="it-IT" sz="1300" kern="1200"/>
        </a:p>
      </dsp:txBody>
      <dsp:txXfrm>
        <a:off x="0" y="5130855"/>
        <a:ext cx="7437137" cy="716625"/>
      </dsp:txXfrm>
    </dsp:sp>
    <dsp:sp modelId="{3E607801-2927-4C06-9875-2C051A385476}">
      <dsp:nvSpPr>
        <dsp:cNvPr id="0" name=""/>
        <dsp:cNvSpPr/>
      </dsp:nvSpPr>
      <dsp:spPr>
        <a:xfrm>
          <a:off x="371856" y="4938975"/>
          <a:ext cx="5205995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6774" tIns="0" rIns="196774" bIns="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b="1" kern="1200" smtClean="0"/>
            <a:t>Liquidazione del compenso:</a:t>
          </a:r>
          <a:endParaRPr lang="it-IT" sz="1300" kern="1200"/>
        </a:p>
      </dsp:txBody>
      <dsp:txXfrm>
        <a:off x="390590" y="4957709"/>
        <a:ext cx="5168527" cy="34629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315D43-736D-41AD-8C55-BF744CD877CF}">
      <dsp:nvSpPr>
        <dsp:cNvPr id="0" name=""/>
        <dsp:cNvSpPr/>
      </dsp:nvSpPr>
      <dsp:spPr>
        <a:xfrm>
          <a:off x="0" y="658"/>
          <a:ext cx="929628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36A1F-5885-47D5-9B98-FF25E5FA080A}">
      <dsp:nvSpPr>
        <dsp:cNvPr id="0" name=""/>
        <dsp:cNvSpPr/>
      </dsp:nvSpPr>
      <dsp:spPr>
        <a:xfrm>
          <a:off x="0" y="658"/>
          <a:ext cx="9296285" cy="769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i="0" kern="1200" baseline="0" dirty="0" smtClean="0"/>
            <a:t>Rifiuto dei materiali non conformi:</a:t>
          </a:r>
          <a:endParaRPr lang="it-IT" sz="1800" kern="1200" dirty="0"/>
        </a:p>
      </dsp:txBody>
      <dsp:txXfrm>
        <a:off x="0" y="658"/>
        <a:ext cx="9296285" cy="769976"/>
      </dsp:txXfrm>
    </dsp:sp>
    <dsp:sp modelId="{2976A097-C1AE-4AE4-BC16-88132E2F97A9}">
      <dsp:nvSpPr>
        <dsp:cNvPr id="0" name=""/>
        <dsp:cNvSpPr/>
      </dsp:nvSpPr>
      <dsp:spPr>
        <a:xfrm>
          <a:off x="0" y="770634"/>
          <a:ext cx="929628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B9824E-2712-4F1D-9A09-D20125CB987C}">
      <dsp:nvSpPr>
        <dsp:cNvPr id="0" name=""/>
        <dsp:cNvSpPr/>
      </dsp:nvSpPr>
      <dsp:spPr>
        <a:xfrm>
          <a:off x="0" y="770634"/>
          <a:ext cx="9296285" cy="769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0" i="0" kern="1200" baseline="0" smtClean="0"/>
            <a:t>Il direttore dei lavori può rifiutare materiali e componenti non conformi alle normative tecniche nazionali o europee o ai requisiti contrattuali. L'esecutore è obbligato a sostituirli a proprie spese.</a:t>
          </a:r>
          <a:endParaRPr lang="it-IT" sz="1600" kern="1200"/>
        </a:p>
      </dsp:txBody>
      <dsp:txXfrm>
        <a:off x="0" y="770634"/>
        <a:ext cx="9296285" cy="769976"/>
      </dsp:txXfrm>
    </dsp:sp>
    <dsp:sp modelId="{93F0F8DA-59DE-4B49-901E-8FB095C56D06}">
      <dsp:nvSpPr>
        <dsp:cNvPr id="0" name=""/>
        <dsp:cNvSpPr/>
      </dsp:nvSpPr>
      <dsp:spPr>
        <a:xfrm>
          <a:off x="0" y="1540611"/>
          <a:ext cx="929628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3B96B-2D56-453F-ADF5-CE6B2D03B694}">
      <dsp:nvSpPr>
        <dsp:cNvPr id="0" name=""/>
        <dsp:cNvSpPr/>
      </dsp:nvSpPr>
      <dsp:spPr>
        <a:xfrm>
          <a:off x="0" y="1540611"/>
          <a:ext cx="9296285" cy="769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0" i="0" kern="1200" baseline="0" smtClean="0"/>
            <a:t>Se l'esecutore non effettua la rimozione entro i termini, la stazione appaltante può provvedere direttamente, addebitando i costi all'esecutore.</a:t>
          </a:r>
          <a:endParaRPr lang="it-IT" sz="1600" kern="1200"/>
        </a:p>
      </dsp:txBody>
      <dsp:txXfrm>
        <a:off x="0" y="1540611"/>
        <a:ext cx="9296285" cy="769976"/>
      </dsp:txXfrm>
    </dsp:sp>
    <dsp:sp modelId="{98175317-E4C6-4517-A90A-6589521838F7}">
      <dsp:nvSpPr>
        <dsp:cNvPr id="0" name=""/>
        <dsp:cNvSpPr/>
      </dsp:nvSpPr>
      <dsp:spPr>
        <a:xfrm>
          <a:off x="0" y="2310588"/>
          <a:ext cx="929628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4FAC2-D165-47E6-8892-A3633BFA2BB2}">
      <dsp:nvSpPr>
        <dsp:cNvPr id="0" name=""/>
        <dsp:cNvSpPr/>
      </dsp:nvSpPr>
      <dsp:spPr>
        <a:xfrm>
          <a:off x="0" y="2310588"/>
          <a:ext cx="9296285" cy="769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0" i="0" kern="1200" baseline="0" smtClean="0"/>
            <a:t>L'accettazione definitiva dei materiali avviene solo dopo la loro posa in opera, ma i materiali rimangono soggetti ai diritti della stazione appaltante in sede di collaudo.</a:t>
          </a:r>
          <a:endParaRPr lang="it-IT" sz="1600" kern="1200"/>
        </a:p>
      </dsp:txBody>
      <dsp:txXfrm>
        <a:off x="0" y="2310588"/>
        <a:ext cx="9296285" cy="769976"/>
      </dsp:txXfrm>
    </dsp:sp>
    <dsp:sp modelId="{E70C00D7-3980-4110-8718-AB80508C77E0}">
      <dsp:nvSpPr>
        <dsp:cNvPr id="0" name=""/>
        <dsp:cNvSpPr/>
      </dsp:nvSpPr>
      <dsp:spPr>
        <a:xfrm>
          <a:off x="0" y="3080564"/>
          <a:ext cx="929628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9150DB-72CB-483D-9838-8A67D79A6727}">
      <dsp:nvSpPr>
        <dsp:cNvPr id="0" name=""/>
        <dsp:cNvSpPr/>
      </dsp:nvSpPr>
      <dsp:spPr>
        <a:xfrm>
          <a:off x="0" y="3080564"/>
          <a:ext cx="9296285" cy="769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i="0" kern="1200" baseline="0" dirty="0" smtClean="0"/>
            <a:t>Materiali a rischio dell’esecutore:</a:t>
          </a:r>
          <a:endParaRPr lang="it-IT" sz="1800" kern="1200" dirty="0"/>
        </a:p>
      </dsp:txBody>
      <dsp:txXfrm>
        <a:off x="0" y="3080564"/>
        <a:ext cx="9296285" cy="769976"/>
      </dsp:txXfrm>
    </dsp:sp>
    <dsp:sp modelId="{5F5F55C0-F5ED-47D6-9348-EE3A84E1A699}">
      <dsp:nvSpPr>
        <dsp:cNvPr id="0" name=""/>
        <dsp:cNvSpPr/>
      </dsp:nvSpPr>
      <dsp:spPr>
        <a:xfrm>
          <a:off x="0" y="3850541"/>
          <a:ext cx="929628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F9D4C-D321-4C90-9947-1B2C9CA42123}">
      <dsp:nvSpPr>
        <dsp:cNvPr id="0" name=""/>
        <dsp:cNvSpPr/>
      </dsp:nvSpPr>
      <dsp:spPr>
        <a:xfrm>
          <a:off x="0" y="3850541"/>
          <a:ext cx="9296285" cy="769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0" i="0" kern="1200" baseline="0" smtClean="0"/>
            <a:t>I materiali portati in contabilità sono a rischio dell’esecutore e possono essere rifiutati dal direttore dei lavori se evidenziano difetti, scarsa qualità o non corrispondono ai requisiti contrattuali.</a:t>
          </a:r>
          <a:endParaRPr lang="it-IT" sz="1600" kern="1200"/>
        </a:p>
      </dsp:txBody>
      <dsp:txXfrm>
        <a:off x="0" y="3850541"/>
        <a:ext cx="9296285" cy="769976"/>
      </dsp:txXfrm>
    </dsp:sp>
    <dsp:sp modelId="{64FB22E7-777E-422C-AF27-6B57E4A6F7EC}">
      <dsp:nvSpPr>
        <dsp:cNvPr id="0" name=""/>
        <dsp:cNvSpPr/>
      </dsp:nvSpPr>
      <dsp:spPr>
        <a:xfrm>
          <a:off x="0" y="4620518"/>
          <a:ext cx="929628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BF4005-9E4D-486A-A38B-9D7205D1C0BD}">
      <dsp:nvSpPr>
        <dsp:cNvPr id="0" name=""/>
        <dsp:cNvSpPr/>
      </dsp:nvSpPr>
      <dsp:spPr>
        <a:xfrm>
          <a:off x="0" y="4620518"/>
          <a:ext cx="9296285" cy="769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0" i="0" kern="1200" baseline="0" smtClean="0"/>
            <a:t>Il rifiuto deve essere registrato entro 15 giorni dalla scoperta della non conformità.</a:t>
          </a:r>
          <a:endParaRPr lang="it-IT" sz="1600" kern="1200"/>
        </a:p>
      </dsp:txBody>
      <dsp:txXfrm>
        <a:off x="0" y="4620518"/>
        <a:ext cx="9296285" cy="769976"/>
      </dsp:txXfrm>
    </dsp:sp>
  </dsp:spTree>
</dsp:drawing>
</file>

<file path=ppt/diagrams/drawing1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3A51E1-4564-4BED-94CF-74363B5652FC}">
      <dsp:nvSpPr>
        <dsp:cNvPr id="0" name=""/>
        <dsp:cNvSpPr/>
      </dsp:nvSpPr>
      <dsp:spPr>
        <a:xfrm>
          <a:off x="0" y="9166"/>
          <a:ext cx="4011034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smtClean="0"/>
            <a:t>Compenso spettante ai collaudatori</a:t>
          </a:r>
          <a:endParaRPr lang="it-IT" sz="1500" kern="1200"/>
        </a:p>
      </dsp:txBody>
      <dsp:txXfrm>
        <a:off x="17134" y="26300"/>
        <a:ext cx="3976766" cy="316732"/>
      </dsp:txXfrm>
    </dsp:sp>
  </dsp:spTree>
</dsp:drawing>
</file>

<file path=ppt/diagrams/drawing1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9E9F57-A271-4F88-9B15-D8BA09969ADE}">
      <dsp:nvSpPr>
        <dsp:cNvPr id="0" name=""/>
        <dsp:cNvSpPr/>
      </dsp:nvSpPr>
      <dsp:spPr>
        <a:xfrm>
          <a:off x="0" y="212528"/>
          <a:ext cx="4428931" cy="374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smtClean="0"/>
            <a:t>Articolo 29-bis: Compenso della segreteria</a:t>
          </a:r>
          <a:endParaRPr lang="it-IT" sz="1600" kern="1200"/>
        </a:p>
      </dsp:txBody>
      <dsp:txXfrm>
        <a:off x="18277" y="230805"/>
        <a:ext cx="4392377" cy="337846"/>
      </dsp:txXfrm>
    </dsp:sp>
    <dsp:sp modelId="{40A85903-CDF8-4D9F-B335-5F80EAD6D8B3}">
      <dsp:nvSpPr>
        <dsp:cNvPr id="0" name=""/>
        <dsp:cNvSpPr/>
      </dsp:nvSpPr>
      <dsp:spPr>
        <a:xfrm>
          <a:off x="0" y="633008"/>
          <a:ext cx="4428931" cy="374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smtClean="0"/>
            <a:t>Determinazione del compenso:</a:t>
          </a:r>
          <a:endParaRPr lang="it-IT" sz="1600" kern="1200"/>
        </a:p>
      </dsp:txBody>
      <dsp:txXfrm>
        <a:off x="18277" y="651285"/>
        <a:ext cx="4392377" cy="337846"/>
      </dsp:txXfrm>
    </dsp:sp>
    <dsp:sp modelId="{F1ED199F-5DFB-46BC-990C-A63B190C9951}">
      <dsp:nvSpPr>
        <dsp:cNvPr id="0" name=""/>
        <dsp:cNvSpPr/>
      </dsp:nvSpPr>
      <dsp:spPr>
        <a:xfrm>
          <a:off x="0" y="1007408"/>
          <a:ext cx="4428931" cy="1126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619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600" kern="1200" dirty="0" smtClean="0"/>
            <a:t>La segreteria tecnico-amministrativa, se costituita, può ricevere un compenso fino al 5% del totale dei compensi spettanti al collaudatore o alla commissione di collaudo.</a:t>
          </a:r>
          <a:endParaRPr lang="it-IT" sz="1600" kern="1200" dirty="0"/>
        </a:p>
      </dsp:txBody>
      <dsp:txXfrm>
        <a:off x="0" y="1007408"/>
        <a:ext cx="4428931" cy="1126080"/>
      </dsp:txXfrm>
    </dsp:sp>
  </dsp:spTree>
</dsp:drawing>
</file>

<file path=ppt/diagrams/drawing1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97DD9-FCAC-40E8-A7A8-FB4450328946}">
      <dsp:nvSpPr>
        <dsp:cNvPr id="0" name=""/>
        <dsp:cNvSpPr/>
      </dsp:nvSpPr>
      <dsp:spPr>
        <a:xfrm>
          <a:off x="1165002" y="1780"/>
          <a:ext cx="2126965" cy="1571819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933246C-3502-4C45-ABE7-7BE9AEE9CFF3}">
      <dsp:nvSpPr>
        <dsp:cNvPr id="0" name=""/>
        <dsp:cNvSpPr/>
      </dsp:nvSpPr>
      <dsp:spPr>
        <a:xfrm>
          <a:off x="1594921" y="1288599"/>
          <a:ext cx="1832810" cy="4404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endParaRPr lang="it-IT" sz="2500" kern="1200"/>
        </a:p>
      </dsp:txBody>
      <dsp:txXfrm>
        <a:off x="1594921" y="1288599"/>
        <a:ext cx="1832810" cy="440454"/>
      </dsp:txXfrm>
    </dsp:sp>
    <dsp:sp modelId="{A372039E-2EA0-430D-81E5-4E7EF77E0F67}">
      <dsp:nvSpPr>
        <dsp:cNvPr id="0" name=""/>
        <dsp:cNvSpPr/>
      </dsp:nvSpPr>
      <dsp:spPr>
        <a:xfrm>
          <a:off x="1165002" y="1955327"/>
          <a:ext cx="2126965" cy="1571819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3F32558-F38E-431F-8A6F-FD70368EA423}">
      <dsp:nvSpPr>
        <dsp:cNvPr id="0" name=""/>
        <dsp:cNvSpPr/>
      </dsp:nvSpPr>
      <dsp:spPr>
        <a:xfrm>
          <a:off x="1594921" y="3242146"/>
          <a:ext cx="1832810" cy="4404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endParaRPr lang="it-IT" sz="2500" kern="1200"/>
        </a:p>
      </dsp:txBody>
      <dsp:txXfrm>
        <a:off x="1594921" y="3242146"/>
        <a:ext cx="1832810" cy="440454"/>
      </dsp:txXfrm>
    </dsp:sp>
  </dsp:spTree>
</dsp:drawing>
</file>

<file path=ppt/diagrams/drawing1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8D6166-A5AD-4639-A132-65BC8184D9F3}">
      <dsp:nvSpPr>
        <dsp:cNvPr id="0" name=""/>
        <dsp:cNvSpPr/>
      </dsp:nvSpPr>
      <dsp:spPr>
        <a:xfrm>
          <a:off x="0" y="277035"/>
          <a:ext cx="6096000" cy="146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12420" rIns="473117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500" kern="1200" smtClean="0"/>
            <a:t>Il collaudo statico valuta le prestazioni delle opere e componenti strutturali secondo le norme tecniche per le costruzioni.</a:t>
          </a:r>
          <a:endParaRPr lang="it-IT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500" kern="1200" smtClean="0"/>
            <a:t>Include progetti e varianti depositati presso organi di controllo.</a:t>
          </a:r>
          <a:endParaRPr lang="it-IT" sz="1500" kern="1200"/>
        </a:p>
      </dsp:txBody>
      <dsp:txXfrm>
        <a:off x="0" y="277035"/>
        <a:ext cx="6096000" cy="1464750"/>
      </dsp:txXfrm>
    </dsp:sp>
    <dsp:sp modelId="{00253564-F809-4BA2-A547-70A22F1443F8}">
      <dsp:nvSpPr>
        <dsp:cNvPr id="0" name=""/>
        <dsp:cNvSpPr/>
      </dsp:nvSpPr>
      <dsp:spPr>
        <a:xfrm>
          <a:off x="304800" y="55635"/>
          <a:ext cx="4267200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smtClean="0"/>
            <a:t>Obiettivo:</a:t>
          </a:r>
          <a:endParaRPr lang="it-IT" sz="1500" kern="1200"/>
        </a:p>
      </dsp:txBody>
      <dsp:txXfrm>
        <a:off x="326416" y="77251"/>
        <a:ext cx="4223968" cy="399568"/>
      </dsp:txXfrm>
    </dsp:sp>
    <dsp:sp modelId="{AD1DDDAF-A74E-48D1-B058-A15B050305EB}">
      <dsp:nvSpPr>
        <dsp:cNvPr id="0" name=""/>
        <dsp:cNvSpPr/>
      </dsp:nvSpPr>
      <dsp:spPr>
        <a:xfrm>
          <a:off x="0" y="2044185"/>
          <a:ext cx="6096000" cy="1039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12420" rIns="473117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500" kern="1200" smtClean="0"/>
            <a:t>Si applica a tutte le opere soggette alle norme tecniche per le costruzioni, escluse quelle relative al collaudo tecnico-funzionale delle dighe.</a:t>
          </a:r>
          <a:endParaRPr lang="it-IT" sz="1500" kern="1200"/>
        </a:p>
      </dsp:txBody>
      <dsp:txXfrm>
        <a:off x="0" y="2044185"/>
        <a:ext cx="6096000" cy="1039500"/>
      </dsp:txXfrm>
    </dsp:sp>
    <dsp:sp modelId="{F7B6CB11-D1EC-4239-A224-30705A6AF1FE}">
      <dsp:nvSpPr>
        <dsp:cNvPr id="0" name=""/>
        <dsp:cNvSpPr/>
      </dsp:nvSpPr>
      <dsp:spPr>
        <a:xfrm>
          <a:off x="304800" y="1822785"/>
          <a:ext cx="4267200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smtClean="0"/>
            <a:t>Ambito:</a:t>
          </a:r>
          <a:endParaRPr lang="it-IT" sz="1500" kern="1200"/>
        </a:p>
      </dsp:txBody>
      <dsp:txXfrm>
        <a:off x="326416" y="1844401"/>
        <a:ext cx="4223968" cy="399568"/>
      </dsp:txXfrm>
    </dsp:sp>
  </dsp:spTree>
</dsp:drawing>
</file>

<file path=ppt/diagrams/drawing1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F95A7B-22B5-4D53-AC65-BCB741DB5746}">
      <dsp:nvSpPr>
        <dsp:cNvPr id="0" name=""/>
        <dsp:cNvSpPr/>
      </dsp:nvSpPr>
      <dsp:spPr>
        <a:xfrm>
          <a:off x="0" y="9166"/>
          <a:ext cx="2715808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smtClean="0"/>
            <a:t>Finalità e applicazione:</a:t>
          </a:r>
          <a:endParaRPr lang="it-IT" sz="1500" kern="1200"/>
        </a:p>
      </dsp:txBody>
      <dsp:txXfrm>
        <a:off x="17134" y="26300"/>
        <a:ext cx="2681540" cy="316732"/>
      </dsp:txXfrm>
    </dsp:sp>
  </dsp:spTree>
</dsp:drawing>
</file>

<file path=ppt/diagrams/drawing1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875FE-E280-4840-958F-9703E2597452}">
      <dsp:nvSpPr>
        <dsp:cNvPr id="0" name=""/>
        <dsp:cNvSpPr/>
      </dsp:nvSpPr>
      <dsp:spPr>
        <a:xfrm>
          <a:off x="0" y="263937"/>
          <a:ext cx="6096000" cy="71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270764" rIns="473117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300" kern="1200" smtClean="0"/>
            <a:t>Di norma, il collaudo statico si svolge in corso d’opera, salvo casi particolari in cui è affidato a struttura ultimata.</a:t>
          </a:r>
          <a:endParaRPr lang="it-IT" sz="1300" kern="1200"/>
        </a:p>
      </dsp:txBody>
      <dsp:txXfrm>
        <a:off x="0" y="263937"/>
        <a:ext cx="6096000" cy="716625"/>
      </dsp:txXfrm>
    </dsp:sp>
    <dsp:sp modelId="{3686047D-2BC9-4911-B05D-165CB4CEC148}">
      <dsp:nvSpPr>
        <dsp:cNvPr id="0" name=""/>
        <dsp:cNvSpPr/>
      </dsp:nvSpPr>
      <dsp:spPr>
        <a:xfrm>
          <a:off x="304800" y="72057"/>
          <a:ext cx="4267200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b="1" kern="1200" smtClean="0"/>
            <a:t>Tempistica:</a:t>
          </a:r>
          <a:endParaRPr lang="it-IT" sz="1300" kern="1200"/>
        </a:p>
      </dsp:txBody>
      <dsp:txXfrm>
        <a:off x="323534" y="90791"/>
        <a:ext cx="4229732" cy="346292"/>
      </dsp:txXfrm>
    </dsp:sp>
    <dsp:sp modelId="{1BE0069B-B789-46DE-94E8-5AE34EC91247}">
      <dsp:nvSpPr>
        <dsp:cNvPr id="0" name=""/>
        <dsp:cNvSpPr/>
      </dsp:nvSpPr>
      <dsp:spPr>
        <a:xfrm>
          <a:off x="0" y="1242642"/>
          <a:ext cx="6096000" cy="71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270764" rIns="473117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300" kern="1200" smtClean="0"/>
            <a:t>I contenuti e le modalità sono definiti dalle norme tecniche vigenti sulle costruzioni.</a:t>
          </a:r>
          <a:endParaRPr lang="it-IT" sz="1300" kern="1200"/>
        </a:p>
      </dsp:txBody>
      <dsp:txXfrm>
        <a:off x="0" y="1242642"/>
        <a:ext cx="6096000" cy="716625"/>
      </dsp:txXfrm>
    </dsp:sp>
    <dsp:sp modelId="{DA086361-1BAE-438B-90B6-442716069ED9}">
      <dsp:nvSpPr>
        <dsp:cNvPr id="0" name=""/>
        <dsp:cNvSpPr/>
      </dsp:nvSpPr>
      <dsp:spPr>
        <a:xfrm>
          <a:off x="304800" y="1050762"/>
          <a:ext cx="4267200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b="1" kern="1200" smtClean="0"/>
            <a:t>Norme tecniche:</a:t>
          </a:r>
          <a:endParaRPr lang="it-IT" sz="1300" kern="1200"/>
        </a:p>
      </dsp:txBody>
      <dsp:txXfrm>
        <a:off x="323534" y="1069496"/>
        <a:ext cx="4229732" cy="346292"/>
      </dsp:txXfrm>
    </dsp:sp>
  </dsp:spTree>
</dsp:drawing>
</file>

<file path=ppt/diagrams/drawing1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A2EEE-4BFE-4A17-9395-AC4D120672B9}">
      <dsp:nvSpPr>
        <dsp:cNvPr id="0" name=""/>
        <dsp:cNvSpPr/>
      </dsp:nvSpPr>
      <dsp:spPr>
        <a:xfrm>
          <a:off x="0" y="9166"/>
          <a:ext cx="2731838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smtClean="0"/>
            <a:t>Modalità di esecuzione:</a:t>
          </a:r>
          <a:endParaRPr lang="it-IT" sz="1500" kern="1200"/>
        </a:p>
      </dsp:txBody>
      <dsp:txXfrm>
        <a:off x="17134" y="26300"/>
        <a:ext cx="2697570" cy="316732"/>
      </dsp:txXfrm>
    </dsp:sp>
  </dsp:spTree>
</dsp:drawing>
</file>

<file path=ppt/diagrams/drawing1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EC6AE-0812-45DE-8E89-080F07855F82}">
      <dsp:nvSpPr>
        <dsp:cNvPr id="0" name=""/>
        <dsp:cNvSpPr/>
      </dsp:nvSpPr>
      <dsp:spPr>
        <a:xfrm>
          <a:off x="0" y="300061"/>
          <a:ext cx="5760098" cy="921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7048" tIns="270764" rIns="447048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300" kern="1200" smtClean="0"/>
            <a:t>Laurea magistrale in ingegneria o architettura.</a:t>
          </a:r>
          <a:endParaRPr lang="it-IT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300" kern="1200" smtClean="0"/>
            <a:t>Abilitazione professionale con iscrizione all’ordine da almeno 10 anni.</a:t>
          </a:r>
          <a:endParaRPr lang="it-IT" sz="1300" kern="1200"/>
        </a:p>
      </dsp:txBody>
      <dsp:txXfrm>
        <a:off x="0" y="300061"/>
        <a:ext cx="5760098" cy="921375"/>
      </dsp:txXfrm>
    </dsp:sp>
    <dsp:sp modelId="{6B1DD040-D308-4153-8003-938F6AF5300C}">
      <dsp:nvSpPr>
        <dsp:cNvPr id="0" name=""/>
        <dsp:cNvSpPr/>
      </dsp:nvSpPr>
      <dsp:spPr>
        <a:xfrm>
          <a:off x="288004" y="108181"/>
          <a:ext cx="4032068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3" tIns="0" rIns="152403" bIns="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b="1" kern="1200" smtClean="0"/>
            <a:t>Requisiti:</a:t>
          </a:r>
          <a:endParaRPr lang="it-IT" sz="1300" kern="1200"/>
        </a:p>
      </dsp:txBody>
      <dsp:txXfrm>
        <a:off x="306738" y="126915"/>
        <a:ext cx="3994600" cy="346292"/>
      </dsp:txXfrm>
    </dsp:sp>
    <dsp:sp modelId="{56CA5322-0832-4932-BECE-1CBC7CB0F5A6}">
      <dsp:nvSpPr>
        <dsp:cNvPr id="0" name=""/>
        <dsp:cNvSpPr/>
      </dsp:nvSpPr>
      <dsp:spPr>
        <a:xfrm>
          <a:off x="0" y="1483517"/>
          <a:ext cx="5760098" cy="71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7048" tIns="270764" rIns="447048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300" kern="1200" smtClean="0"/>
            <a:t>L’incarico può essere affidato a una commissione di 2 o 3 membri in base alla tipologia e complessità dell’intervento.</a:t>
          </a:r>
          <a:endParaRPr lang="it-IT" sz="1300" kern="1200"/>
        </a:p>
      </dsp:txBody>
      <dsp:txXfrm>
        <a:off x="0" y="1483517"/>
        <a:ext cx="5760098" cy="716625"/>
      </dsp:txXfrm>
    </dsp:sp>
    <dsp:sp modelId="{1EA53C73-1A99-454C-8103-7B256AC3AD7C}">
      <dsp:nvSpPr>
        <dsp:cNvPr id="0" name=""/>
        <dsp:cNvSpPr/>
      </dsp:nvSpPr>
      <dsp:spPr>
        <a:xfrm>
          <a:off x="288004" y="1291637"/>
          <a:ext cx="4032068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3" tIns="0" rIns="152403" bIns="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b="1" kern="1200" smtClean="0"/>
            <a:t>Commissione:</a:t>
          </a:r>
          <a:endParaRPr lang="it-IT" sz="1300" kern="1200"/>
        </a:p>
      </dsp:txBody>
      <dsp:txXfrm>
        <a:off x="306738" y="1310371"/>
        <a:ext cx="3994600" cy="346292"/>
      </dsp:txXfrm>
    </dsp:sp>
  </dsp:spTree>
</dsp:drawing>
</file>

<file path=ppt/diagrams/drawing1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09393-F8A4-48BB-8071-04692294ECD7}">
      <dsp:nvSpPr>
        <dsp:cNvPr id="0" name=""/>
        <dsp:cNvSpPr/>
      </dsp:nvSpPr>
      <dsp:spPr>
        <a:xfrm>
          <a:off x="0" y="9166"/>
          <a:ext cx="2773516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smtClean="0"/>
            <a:t>Affidamento e requisiti:</a:t>
          </a:r>
          <a:endParaRPr lang="it-IT" sz="1500" kern="1200"/>
        </a:p>
      </dsp:txBody>
      <dsp:txXfrm>
        <a:off x="17134" y="26300"/>
        <a:ext cx="2739248" cy="316732"/>
      </dsp:txXfrm>
    </dsp:sp>
  </dsp:spTree>
</dsp:drawing>
</file>

<file path=ppt/diagrams/drawing1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973B2-EFDE-45D3-B988-667E72807385}">
      <dsp:nvSpPr>
        <dsp:cNvPr id="0" name=""/>
        <dsp:cNvSpPr/>
      </dsp:nvSpPr>
      <dsp:spPr>
        <a:xfrm>
          <a:off x="0" y="317609"/>
          <a:ext cx="5760098" cy="771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7048" tIns="291592" rIns="447048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smtClean="0"/>
            <a:t>Il compenso per il collaudo statico, separato da quello tecnico-amministrativo, è calcolato secondo l’Articolo 29.</a:t>
          </a:r>
          <a:endParaRPr lang="it-IT" sz="1400" kern="1200"/>
        </a:p>
      </dsp:txBody>
      <dsp:txXfrm>
        <a:off x="0" y="317609"/>
        <a:ext cx="5760098" cy="771750"/>
      </dsp:txXfrm>
    </dsp:sp>
    <dsp:sp modelId="{027CE548-00DA-413C-8451-78C0698907BB}">
      <dsp:nvSpPr>
        <dsp:cNvPr id="0" name=""/>
        <dsp:cNvSpPr/>
      </dsp:nvSpPr>
      <dsp:spPr>
        <a:xfrm>
          <a:off x="288004" y="110969"/>
          <a:ext cx="4032068" cy="413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3" tIns="0" rIns="152403" bIns="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smtClean="0"/>
            <a:t>Determinazione:</a:t>
          </a:r>
          <a:endParaRPr lang="it-IT" sz="1400" kern="1200"/>
        </a:p>
      </dsp:txBody>
      <dsp:txXfrm>
        <a:off x="308179" y="131144"/>
        <a:ext cx="3991718" cy="37293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D813A-43BD-48C2-A7D4-1ECEC6DE3381}">
      <dsp:nvSpPr>
        <dsp:cNvPr id="0" name=""/>
        <dsp:cNvSpPr/>
      </dsp:nvSpPr>
      <dsp:spPr>
        <a:xfrm>
          <a:off x="1939" y="170025"/>
          <a:ext cx="1789908" cy="8398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Controlli supplementari:</a:t>
          </a:r>
          <a:endParaRPr lang="it-IT" sz="1800" kern="1200" dirty="0"/>
        </a:p>
      </dsp:txBody>
      <dsp:txXfrm>
        <a:off x="26538" y="194624"/>
        <a:ext cx="1740710" cy="790661"/>
      </dsp:txXfrm>
    </dsp:sp>
    <dsp:sp modelId="{5AAC1B9D-8D68-487D-80D2-65C8A09F8205}">
      <dsp:nvSpPr>
        <dsp:cNvPr id="0" name=""/>
        <dsp:cNvSpPr/>
      </dsp:nvSpPr>
      <dsp:spPr>
        <a:xfrm>
          <a:off x="180930" y="1009885"/>
          <a:ext cx="178990" cy="11219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1955"/>
              </a:lnTo>
              <a:lnTo>
                <a:pt x="178990" y="112195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F506E9-FF31-4050-AC0C-6571220120A0}">
      <dsp:nvSpPr>
        <dsp:cNvPr id="0" name=""/>
        <dsp:cNvSpPr/>
      </dsp:nvSpPr>
      <dsp:spPr>
        <a:xfrm>
          <a:off x="359921" y="1219850"/>
          <a:ext cx="3901880" cy="18239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Il direttore dei lavori o l’organo di collaudo possono disporre prove o analisi aggiuntive per verificare l’idoneità dei materiali. I costi sono a carico dell’esecutore.</a:t>
          </a:r>
          <a:endParaRPr lang="it-IT" sz="1600" kern="1200" dirty="0"/>
        </a:p>
      </dsp:txBody>
      <dsp:txXfrm>
        <a:off x="413344" y="1273273"/>
        <a:ext cx="3795034" cy="1717136"/>
      </dsp:txXfrm>
    </dsp:sp>
    <dsp:sp modelId="{A9A367C3-DD51-45B9-8FC1-CFC7E218BBB3}">
      <dsp:nvSpPr>
        <dsp:cNvPr id="0" name=""/>
        <dsp:cNvSpPr/>
      </dsp:nvSpPr>
      <dsp:spPr>
        <a:xfrm>
          <a:off x="4271453" y="170025"/>
          <a:ext cx="2051390" cy="8398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Campionamento e approvazione:</a:t>
          </a:r>
          <a:endParaRPr lang="it-IT" sz="1800" kern="1200" dirty="0"/>
        </a:p>
      </dsp:txBody>
      <dsp:txXfrm>
        <a:off x="4296052" y="194624"/>
        <a:ext cx="2002192" cy="790661"/>
      </dsp:txXfrm>
    </dsp:sp>
    <dsp:sp modelId="{6A207E60-A692-4B6A-B906-97A702031E83}">
      <dsp:nvSpPr>
        <dsp:cNvPr id="0" name=""/>
        <dsp:cNvSpPr/>
      </dsp:nvSpPr>
      <dsp:spPr>
        <a:xfrm>
          <a:off x="4476592" y="1009885"/>
          <a:ext cx="205139" cy="919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9058"/>
              </a:lnTo>
              <a:lnTo>
                <a:pt x="205139" y="91905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FC5E9B-D211-456C-A5D6-73C7B71CD86B}">
      <dsp:nvSpPr>
        <dsp:cNvPr id="0" name=""/>
        <dsp:cNvSpPr/>
      </dsp:nvSpPr>
      <dsp:spPr>
        <a:xfrm>
          <a:off x="4681731" y="1219850"/>
          <a:ext cx="2927092" cy="14181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I materiali devono essere campionati e approvati dal direttore dei lavori con schede tecniche e certificazioni, prima della loro messa in opera.</a:t>
          </a:r>
          <a:endParaRPr lang="it-IT" sz="1600" kern="1200" dirty="0"/>
        </a:p>
      </dsp:txBody>
      <dsp:txXfrm>
        <a:off x="4723268" y="1261387"/>
        <a:ext cx="2844018" cy="1335113"/>
      </dsp:txXfrm>
    </dsp:sp>
  </dsp:spTree>
</dsp:drawing>
</file>

<file path=ppt/diagrams/drawing1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4489FF-D9C6-4598-9FA8-7B902F0E8D05}">
      <dsp:nvSpPr>
        <dsp:cNvPr id="0" name=""/>
        <dsp:cNvSpPr/>
      </dsp:nvSpPr>
      <dsp:spPr>
        <a:xfrm>
          <a:off x="0" y="9166"/>
          <a:ext cx="1372492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smtClean="0"/>
            <a:t>Compenso:</a:t>
          </a:r>
          <a:endParaRPr lang="it-IT" sz="1500" kern="1200"/>
        </a:p>
      </dsp:txBody>
      <dsp:txXfrm>
        <a:off x="17134" y="26300"/>
        <a:ext cx="1338224" cy="316732"/>
      </dsp:txXfrm>
    </dsp:sp>
  </dsp:spTree>
</dsp:drawing>
</file>

<file path=ppt/diagrams/drawing1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6DFBA-59A2-4B23-8B2E-B52104D77F4A}">
      <dsp:nvSpPr>
        <dsp:cNvPr id="0" name=""/>
        <dsp:cNvSpPr/>
      </dsp:nvSpPr>
      <dsp:spPr>
        <a:xfrm>
          <a:off x="1960" y="363098"/>
          <a:ext cx="1607676" cy="1188067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EE949B7-BD42-49A2-B8D4-FFC777E6D504}">
      <dsp:nvSpPr>
        <dsp:cNvPr id="0" name=""/>
        <dsp:cNvSpPr/>
      </dsp:nvSpPr>
      <dsp:spPr>
        <a:xfrm>
          <a:off x="326916" y="1335747"/>
          <a:ext cx="1385338" cy="3329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endParaRPr lang="it-IT" sz="1900" kern="1200"/>
        </a:p>
      </dsp:txBody>
      <dsp:txXfrm>
        <a:off x="326916" y="1335747"/>
        <a:ext cx="1385338" cy="332919"/>
      </dsp:txXfrm>
    </dsp:sp>
    <dsp:sp modelId="{B6693663-B3A9-44C1-A1AD-24428958D387}">
      <dsp:nvSpPr>
        <dsp:cNvPr id="0" name=""/>
        <dsp:cNvSpPr/>
      </dsp:nvSpPr>
      <dsp:spPr>
        <a:xfrm>
          <a:off x="1947417" y="363098"/>
          <a:ext cx="1607676" cy="1188067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24A0F3C-91BB-4B7F-BBDE-E1E27791780C}">
      <dsp:nvSpPr>
        <dsp:cNvPr id="0" name=""/>
        <dsp:cNvSpPr/>
      </dsp:nvSpPr>
      <dsp:spPr>
        <a:xfrm>
          <a:off x="2272373" y="1335747"/>
          <a:ext cx="1385338" cy="3329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endParaRPr lang="it-IT" sz="1900" kern="1200"/>
        </a:p>
      </dsp:txBody>
      <dsp:txXfrm>
        <a:off x="2272373" y="1335747"/>
        <a:ext cx="1385338" cy="332919"/>
      </dsp:txXfrm>
    </dsp:sp>
  </dsp:spTree>
</dsp:drawing>
</file>

<file path=ppt/diagrams/drawing1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91431-B6D4-4EDB-B148-D80708957CD0}">
      <dsp:nvSpPr>
        <dsp:cNvPr id="0" name=""/>
        <dsp:cNvSpPr/>
      </dsp:nvSpPr>
      <dsp:spPr>
        <a:xfrm>
          <a:off x="0" y="0"/>
          <a:ext cx="8128000" cy="99440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b="1" kern="1200" dirty="0" smtClean="0"/>
            <a:t>Articolo 31 – Attività e compiti del direttore dell’esecuzione</a:t>
          </a:r>
          <a:endParaRPr lang="it-IT" sz="2800" b="1" kern="1200" dirty="0"/>
        </a:p>
      </dsp:txBody>
      <dsp:txXfrm>
        <a:off x="48543" y="48543"/>
        <a:ext cx="8030914" cy="897322"/>
      </dsp:txXfrm>
    </dsp:sp>
  </dsp:spTree>
</dsp:drawing>
</file>

<file path=ppt/diagrams/drawing1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807E5-3E3F-434D-B876-E608CE3CFFFE}">
      <dsp:nvSpPr>
        <dsp:cNvPr id="0" name=""/>
        <dsp:cNvSpPr/>
      </dsp:nvSpPr>
      <dsp:spPr>
        <a:xfrm>
          <a:off x="0" y="0"/>
          <a:ext cx="8128000" cy="4208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u="sng" kern="1200" dirty="0" smtClean="0"/>
            <a:t>1. Nomina e Funzione</a:t>
          </a:r>
          <a:endParaRPr lang="it-IT" sz="2000" u="sng" kern="1200" dirty="0"/>
        </a:p>
      </dsp:txBody>
      <dsp:txXfrm>
        <a:off x="20542" y="20542"/>
        <a:ext cx="8086916" cy="379717"/>
      </dsp:txXfrm>
    </dsp:sp>
    <dsp:sp modelId="{F1759069-F25D-432A-B429-9CBCA9E4DA01}">
      <dsp:nvSpPr>
        <dsp:cNvPr id="0" name=""/>
        <dsp:cNvSpPr/>
      </dsp:nvSpPr>
      <dsp:spPr>
        <a:xfrm>
          <a:off x="0" y="545691"/>
          <a:ext cx="8128000" cy="1026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400" kern="1200" dirty="0" smtClean="0"/>
            <a:t>Il </a:t>
          </a:r>
          <a:r>
            <a:rPr lang="it-IT" sz="1400" b="1" kern="1200" dirty="0" smtClean="0"/>
            <a:t>RUP</a:t>
          </a:r>
          <a:r>
            <a:rPr lang="it-IT" sz="1400" kern="1200" dirty="0" smtClean="0"/>
            <a:t> è di norma il direttore dell’esecuzione, tranne nei casi di </a:t>
          </a:r>
          <a:r>
            <a:rPr lang="it-IT" sz="1400" b="1" kern="1200" dirty="0" smtClean="0"/>
            <a:t>servizi/forniture di particolare importanza</a:t>
          </a:r>
          <a:r>
            <a:rPr lang="it-IT" sz="1400" kern="1200" dirty="0" smtClean="0"/>
            <a:t>.</a:t>
          </a:r>
          <a:endParaRPr lang="it-I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400" kern="1200" dirty="0" smtClean="0"/>
            <a:t>Opera </a:t>
          </a:r>
          <a:r>
            <a:rPr lang="it-IT" sz="1400" b="1" kern="1200" dirty="0" smtClean="0"/>
            <a:t>autonomamente</a:t>
          </a:r>
          <a:r>
            <a:rPr lang="it-IT" sz="1400" kern="1200" dirty="0" smtClean="0"/>
            <a:t>, garantendo il coordinamento, direzione e controllo </a:t>
          </a:r>
          <a:r>
            <a:rPr lang="it-IT" sz="1400" b="1" kern="1200" dirty="0" smtClean="0"/>
            <a:t>tecnico-contabile</a:t>
          </a:r>
          <a:r>
            <a:rPr lang="it-IT" sz="1400" kern="1200" dirty="0" smtClean="0"/>
            <a:t> dell’esecuzione.</a:t>
          </a:r>
          <a:endParaRPr lang="it-IT" sz="1400" kern="1200" dirty="0"/>
        </a:p>
      </dsp:txBody>
      <dsp:txXfrm>
        <a:off x="0" y="545691"/>
        <a:ext cx="8128000" cy="1026720"/>
      </dsp:txXfrm>
    </dsp:sp>
    <dsp:sp modelId="{6834811C-D4AB-4093-BE43-52C447EE524D}">
      <dsp:nvSpPr>
        <dsp:cNvPr id="0" name=""/>
        <dsp:cNvSpPr/>
      </dsp:nvSpPr>
      <dsp:spPr>
        <a:xfrm>
          <a:off x="0" y="1401081"/>
          <a:ext cx="8128000" cy="4247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b="0" i="0" u="sng" kern="1200" dirty="0" smtClean="0"/>
            <a:t>2. Compiti Specifici</a:t>
          </a:r>
          <a:endParaRPr lang="it-IT" sz="2000" b="0" i="0" u="sng" kern="1200" dirty="0"/>
        </a:p>
      </dsp:txBody>
      <dsp:txXfrm>
        <a:off x="20736" y="1421817"/>
        <a:ext cx="8086528" cy="383299"/>
      </dsp:txXfrm>
    </dsp:sp>
    <dsp:sp modelId="{EE378068-68AD-4784-A879-9F93762C70DA}">
      <dsp:nvSpPr>
        <dsp:cNvPr id="0" name=""/>
        <dsp:cNvSpPr/>
      </dsp:nvSpPr>
      <dsp:spPr>
        <a:xfrm>
          <a:off x="0" y="1672992"/>
          <a:ext cx="8128000" cy="3529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it-IT" sz="1400" kern="1200" dirty="0">
            <a:effectLst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400" b="1" kern="1200" dirty="0" smtClean="0">
              <a:effectLst/>
            </a:rPr>
            <a:t>Coordinamento e controllo tecnico</a:t>
          </a:r>
          <a:r>
            <a:rPr lang="it-IT" sz="1400" kern="1200" dirty="0" smtClean="0">
              <a:effectLst/>
            </a:rPr>
            <a:t> per garantire tempi e qualità previsti.</a:t>
          </a:r>
          <a:endParaRPr lang="it-IT" sz="1400" kern="1200" dirty="0">
            <a:effectLst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400" b="1" kern="1200" dirty="0" smtClean="0">
              <a:effectLst/>
            </a:rPr>
            <a:t>Supporto alle centrali di committenza</a:t>
          </a:r>
          <a:r>
            <a:rPr lang="it-IT" sz="1400" kern="1200" dirty="0" smtClean="0">
              <a:effectLst/>
            </a:rPr>
            <a:t> nella messa a disposizione degli strumenti di acquisto.</a:t>
          </a:r>
          <a:endParaRPr lang="it-IT" sz="1400" kern="1200" dirty="0">
            <a:effectLst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400" b="1" kern="1200" dirty="0" smtClean="0">
              <a:effectLst/>
            </a:rPr>
            <a:t>Avvio dell’esecuzione</a:t>
          </a:r>
          <a:r>
            <a:rPr lang="it-IT" sz="1400" kern="1200" dirty="0" smtClean="0">
              <a:effectLst/>
            </a:rPr>
            <a:t> delle prestazioni con redazione di apposito </a:t>
          </a:r>
          <a:r>
            <a:rPr lang="it-IT" sz="1400" b="1" kern="1200" dirty="0" smtClean="0">
              <a:effectLst/>
            </a:rPr>
            <a:t>verbale iniziale</a:t>
          </a:r>
          <a:r>
            <a:rPr lang="it-IT" sz="1400" kern="1200" dirty="0" smtClean="0">
              <a:effectLst/>
            </a:rPr>
            <a:t>, se necessario.</a:t>
          </a:r>
          <a:endParaRPr lang="it-IT" sz="1400" kern="1200" dirty="0">
            <a:effectLst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400" b="1" kern="1200" dirty="0" smtClean="0">
              <a:effectLst/>
            </a:rPr>
            <a:t>Verifica dei subappalti</a:t>
          </a:r>
          <a:r>
            <a:rPr lang="it-IT" sz="1400" kern="1200" dirty="0" smtClean="0">
              <a:effectLst/>
            </a:rPr>
            <a:t>, della loro presenza e regolarità.</a:t>
          </a:r>
          <a:endParaRPr lang="it-IT" sz="1400" kern="1200" dirty="0">
            <a:effectLst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400" b="1" kern="1200" dirty="0" smtClean="0">
              <a:effectLst/>
            </a:rPr>
            <a:t>Valutazione della qualità</a:t>
          </a:r>
          <a:r>
            <a:rPr lang="it-IT" sz="1400" kern="1200" dirty="0" smtClean="0">
              <a:effectLst/>
            </a:rPr>
            <a:t> del servizio o fornitura, anche in ottica ambientale.</a:t>
          </a:r>
          <a:endParaRPr lang="it-IT" sz="1400" kern="1200" dirty="0">
            <a:effectLst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400" b="1" kern="1200" dirty="0" smtClean="0">
              <a:effectLst/>
            </a:rPr>
            <a:t>Relazioni periodiche</a:t>
          </a:r>
          <a:r>
            <a:rPr lang="it-IT" sz="1400" kern="1200" dirty="0" smtClean="0">
              <a:effectLst/>
            </a:rPr>
            <a:t> sull’andamento delle attività.</a:t>
          </a:r>
          <a:endParaRPr lang="it-IT" sz="1400" kern="1200" dirty="0">
            <a:effectLst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400" b="1" kern="1200" dirty="0" smtClean="0">
              <a:effectLst/>
            </a:rPr>
            <a:t>Monitoraggio delle consegne</a:t>
          </a:r>
          <a:r>
            <a:rPr lang="it-IT" sz="1400" kern="1200" dirty="0" smtClean="0">
              <a:effectLst/>
            </a:rPr>
            <a:t> e rispetto dei tempi.</a:t>
          </a:r>
          <a:endParaRPr lang="it-IT" sz="1400" kern="1200" dirty="0">
            <a:effectLst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400" b="1" kern="1200" dirty="0" smtClean="0">
              <a:effectLst/>
            </a:rPr>
            <a:t>Reportistica</a:t>
          </a:r>
          <a:r>
            <a:rPr lang="it-IT" sz="1400" kern="1200" dirty="0" smtClean="0">
              <a:effectLst/>
            </a:rPr>
            <a:t> sulle prestazioni eseguite.</a:t>
          </a:r>
          <a:endParaRPr lang="it-IT" sz="1400" kern="1200" dirty="0">
            <a:effectLst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400" b="1" kern="1200" dirty="0" smtClean="0">
              <a:effectLst/>
            </a:rPr>
            <a:t>Segnalazione al RUP</a:t>
          </a:r>
          <a:r>
            <a:rPr lang="it-IT" sz="1400" kern="1200" dirty="0" smtClean="0">
              <a:effectLst/>
            </a:rPr>
            <a:t> di ritardi, disfunzioni o inadempimenti.</a:t>
          </a:r>
          <a:endParaRPr lang="it-IT" sz="1400" kern="1200" dirty="0">
            <a:effectLst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400" b="1" kern="1200" dirty="0" smtClean="0">
              <a:effectLst/>
            </a:rPr>
            <a:t>Attestazione dei risultati</a:t>
          </a:r>
          <a:r>
            <a:rPr lang="it-IT" sz="1400" kern="1200" dirty="0" smtClean="0">
              <a:effectLst/>
            </a:rPr>
            <a:t> ottenuti rispetto agli obiettivi.</a:t>
          </a:r>
          <a:endParaRPr lang="it-IT" sz="1400" kern="1200" dirty="0">
            <a:effectLst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400" b="1" kern="1200" dirty="0" smtClean="0">
              <a:effectLst/>
            </a:rPr>
            <a:t>Contabilità del contratto</a:t>
          </a:r>
          <a:r>
            <a:rPr lang="it-IT" sz="1400" kern="1200" dirty="0" smtClean="0">
              <a:effectLst/>
            </a:rPr>
            <a:t> e controllo della spesa.</a:t>
          </a:r>
          <a:endParaRPr lang="it-IT" sz="1400" kern="1200" dirty="0">
            <a:effectLst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400" b="1" kern="1200" dirty="0" smtClean="0">
              <a:effectLst/>
            </a:rPr>
            <a:t>Certificato di ultimazione</a:t>
          </a:r>
          <a:r>
            <a:rPr lang="it-IT" sz="1400" kern="1200" dirty="0" smtClean="0">
              <a:effectLst/>
            </a:rPr>
            <a:t> delle prestazioni entro 10 giorni dalla comunicazione dell’esecutore.</a:t>
          </a:r>
          <a:endParaRPr lang="it-IT" sz="1400" kern="1200" dirty="0">
            <a:effectLst/>
          </a:endParaRPr>
        </a:p>
      </dsp:txBody>
      <dsp:txXfrm>
        <a:off x="0" y="1672992"/>
        <a:ext cx="8128000" cy="3529350"/>
      </dsp:txXfrm>
    </dsp:sp>
  </dsp:spTree>
</dsp:drawing>
</file>

<file path=ppt/diagrams/drawing1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82611-E54C-42C5-B083-CC5A951EB700}">
      <dsp:nvSpPr>
        <dsp:cNvPr id="0" name=""/>
        <dsp:cNvSpPr/>
      </dsp:nvSpPr>
      <dsp:spPr>
        <a:xfrm>
          <a:off x="0" y="0"/>
          <a:ext cx="8128000" cy="114532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b="1" kern="1200" dirty="0" smtClean="0"/>
            <a:t>Articolo 32 - Servizi e forniture di particolare importanza</a:t>
          </a:r>
          <a:endParaRPr lang="it-IT" sz="2800" kern="1200" dirty="0"/>
        </a:p>
      </dsp:txBody>
      <dsp:txXfrm>
        <a:off x="55910" y="55910"/>
        <a:ext cx="8016180" cy="1033508"/>
      </dsp:txXfrm>
    </dsp:sp>
  </dsp:spTree>
</dsp:drawing>
</file>

<file path=ppt/diagrams/drawing1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BE37C8-B900-46B2-B523-E4E7AD326A83}">
      <dsp:nvSpPr>
        <dsp:cNvPr id="0" name=""/>
        <dsp:cNvSpPr/>
      </dsp:nvSpPr>
      <dsp:spPr>
        <a:xfrm>
          <a:off x="0" y="205672"/>
          <a:ext cx="8128000" cy="5459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u="sng" kern="1200" dirty="0" smtClean="0"/>
            <a:t>3. Forniture di particolare importanza:</a:t>
          </a:r>
          <a:endParaRPr lang="it-IT" sz="2000" u="sng" kern="1200" dirty="0"/>
        </a:p>
      </dsp:txBody>
      <dsp:txXfrm>
        <a:off x="26650" y="232322"/>
        <a:ext cx="8074700" cy="492625"/>
      </dsp:txXfrm>
    </dsp:sp>
    <dsp:sp modelId="{9006CB21-0159-4C40-8D74-A9CE3B80041A}">
      <dsp:nvSpPr>
        <dsp:cNvPr id="0" name=""/>
        <dsp:cNvSpPr/>
      </dsp:nvSpPr>
      <dsp:spPr>
        <a:xfrm>
          <a:off x="0" y="774460"/>
          <a:ext cx="8128000" cy="894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400" kern="1200" dirty="0" smtClean="0"/>
            <a:t>Prestazioni superiori a 500.000€ e con caratteristiche analoghe ai servizi di particolare importanza.</a:t>
          </a:r>
          <a:endParaRPr lang="it-IT" sz="1400" kern="1200" dirty="0"/>
        </a:p>
      </dsp:txBody>
      <dsp:txXfrm>
        <a:off x="0" y="774460"/>
        <a:ext cx="8128000" cy="894240"/>
      </dsp:txXfrm>
    </dsp:sp>
    <dsp:sp modelId="{207BD701-C4AD-4FE6-A876-6ED6A3248687}">
      <dsp:nvSpPr>
        <dsp:cNvPr id="0" name=""/>
        <dsp:cNvSpPr/>
      </dsp:nvSpPr>
      <dsp:spPr>
        <a:xfrm>
          <a:off x="0" y="1301815"/>
          <a:ext cx="8128000" cy="6688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b="0" i="0" u="sng" kern="1200" dirty="0" smtClean="0"/>
            <a:t>4. Assistenza per contratti:</a:t>
          </a:r>
          <a:endParaRPr lang="it-IT" sz="2000" b="0" i="0" u="sng" kern="1200" dirty="0"/>
        </a:p>
      </dsp:txBody>
      <dsp:txXfrm>
        <a:off x="32651" y="1334466"/>
        <a:ext cx="8062698" cy="603566"/>
      </dsp:txXfrm>
    </dsp:sp>
    <dsp:sp modelId="{E170CD3C-DEF2-4F5D-82CF-42C997A0354A}">
      <dsp:nvSpPr>
        <dsp:cNvPr id="0" name=""/>
        <dsp:cNvSpPr/>
      </dsp:nvSpPr>
      <dsp:spPr>
        <a:xfrm>
          <a:off x="0" y="2056776"/>
          <a:ext cx="8128000" cy="894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400" kern="1200" dirty="0" smtClean="0"/>
            <a:t> Il direttore dell'esecuzione può nominare assistenti per compiti complementari.</a:t>
          </a:r>
          <a:endParaRPr lang="it-IT" sz="1400" kern="1200" dirty="0"/>
        </a:p>
      </dsp:txBody>
      <dsp:txXfrm>
        <a:off x="0" y="2056776"/>
        <a:ext cx="8128000" cy="894240"/>
      </dsp:txXfrm>
    </dsp:sp>
  </dsp:spTree>
</dsp:drawing>
</file>

<file path=ppt/diagrams/drawing15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D768C-23B9-4BF3-AF63-65713F17C1DA}">
      <dsp:nvSpPr>
        <dsp:cNvPr id="0" name=""/>
        <dsp:cNvSpPr/>
      </dsp:nvSpPr>
      <dsp:spPr>
        <a:xfrm>
          <a:off x="0" y="96181"/>
          <a:ext cx="8596668" cy="10612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b="1" kern="1200" dirty="0" smtClean="0"/>
            <a:t>Articolo 33 - Esclusione dall’anticipazione del prezzo</a:t>
          </a:r>
          <a:endParaRPr lang="it-IT" sz="2800" kern="1200" dirty="0"/>
        </a:p>
      </dsp:txBody>
      <dsp:txXfrm>
        <a:off x="51806" y="147987"/>
        <a:ext cx="8493056" cy="957643"/>
      </dsp:txXfrm>
    </dsp:sp>
  </dsp:spTree>
</dsp:drawing>
</file>

<file path=ppt/diagrams/drawing15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9C168-9701-4A61-B14D-0A82A4B38E14}">
      <dsp:nvSpPr>
        <dsp:cNvPr id="0" name=""/>
        <dsp:cNvSpPr/>
      </dsp:nvSpPr>
      <dsp:spPr>
        <a:xfrm>
          <a:off x="0" y="16630"/>
          <a:ext cx="8596668" cy="5904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b="0" u="sng" kern="1200" dirty="0" smtClean="0"/>
            <a:t>1. Esclusioni:</a:t>
          </a:r>
          <a:endParaRPr lang="it-IT" sz="2000" b="0" u="sng" kern="1200" dirty="0"/>
        </a:p>
      </dsp:txBody>
      <dsp:txXfrm>
        <a:off x="28822" y="45452"/>
        <a:ext cx="8539024" cy="532771"/>
      </dsp:txXfrm>
    </dsp:sp>
    <dsp:sp modelId="{1FDF4E4B-EF20-4CDC-A75D-C70F070DC000}">
      <dsp:nvSpPr>
        <dsp:cNvPr id="0" name=""/>
        <dsp:cNvSpPr/>
      </dsp:nvSpPr>
      <dsp:spPr>
        <a:xfrm>
          <a:off x="0" y="784311"/>
          <a:ext cx="8596668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44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400" kern="1200" dirty="0" smtClean="0"/>
            <a:t>Contratti per prestazioni immediate, senza cronoprogramma, basati su consumo reale, o che prevedono prestazioni intellettuali senza attrezzature specifiche.</a:t>
          </a:r>
          <a:endParaRPr lang="it-IT" sz="1400" kern="1200" dirty="0"/>
        </a:p>
      </dsp:txBody>
      <dsp:txXfrm>
        <a:off x="0" y="784311"/>
        <a:ext cx="8596668" cy="1076400"/>
      </dsp:txXfrm>
    </dsp:sp>
    <dsp:sp modelId="{2BB14558-BDE0-4466-BB9A-608D6753E79B}">
      <dsp:nvSpPr>
        <dsp:cNvPr id="0" name=""/>
        <dsp:cNvSpPr/>
      </dsp:nvSpPr>
      <dsp:spPr>
        <a:xfrm>
          <a:off x="0" y="1512918"/>
          <a:ext cx="8596668" cy="106606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b="1" kern="1200" dirty="0" smtClean="0"/>
            <a:t>Articolo 34 - Contestazioni e riserve</a:t>
          </a:r>
          <a:endParaRPr lang="it-IT" sz="2800" kern="1200" dirty="0"/>
        </a:p>
      </dsp:txBody>
      <dsp:txXfrm>
        <a:off x="52041" y="1564959"/>
        <a:ext cx="8492586" cy="961980"/>
      </dsp:txXfrm>
    </dsp:sp>
    <dsp:sp modelId="{8D280801-425B-4934-B43E-9F7CBCC8B4EA}">
      <dsp:nvSpPr>
        <dsp:cNvPr id="0" name=""/>
        <dsp:cNvSpPr/>
      </dsp:nvSpPr>
      <dsp:spPr>
        <a:xfrm>
          <a:off x="0" y="2933156"/>
          <a:ext cx="8596668" cy="59524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b="0" i="0" u="sng" kern="1200" dirty="0" smtClean="0"/>
            <a:t>1. Iscrizione delle riserve:</a:t>
          </a:r>
          <a:endParaRPr lang="it-IT" sz="2000" b="0" i="0" u="sng" kern="1200" dirty="0"/>
        </a:p>
      </dsp:txBody>
      <dsp:txXfrm>
        <a:off x="29058" y="2962214"/>
        <a:ext cx="8538552" cy="537130"/>
      </dsp:txXfrm>
    </dsp:sp>
    <dsp:sp modelId="{675E3C4A-0C59-49AE-A925-7C52C198716D}">
      <dsp:nvSpPr>
        <dsp:cNvPr id="0" name=""/>
        <dsp:cNvSpPr/>
      </dsp:nvSpPr>
      <dsp:spPr>
        <a:xfrm>
          <a:off x="0" y="3769477"/>
          <a:ext cx="8596668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44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400" kern="1200" dirty="0" smtClean="0"/>
            <a:t> L'esecutore deve registrare riserve nei documenti contabili, in caso contrario decadono i diritti.</a:t>
          </a:r>
          <a:endParaRPr lang="it-IT" sz="1400" kern="1200" dirty="0"/>
        </a:p>
      </dsp:txBody>
      <dsp:txXfrm>
        <a:off x="0" y="3769477"/>
        <a:ext cx="8596668" cy="1076400"/>
      </dsp:txXfrm>
    </dsp:sp>
  </dsp:spTree>
</dsp:drawing>
</file>

<file path=ppt/diagrams/drawing15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C8EBF-72DB-4981-BE8F-5AB35F3B552B}">
      <dsp:nvSpPr>
        <dsp:cNvPr id="0" name=""/>
        <dsp:cNvSpPr/>
      </dsp:nvSpPr>
      <dsp:spPr>
        <a:xfrm>
          <a:off x="0" y="0"/>
          <a:ext cx="8596668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b="1" kern="1200" dirty="0" smtClean="0"/>
            <a:t>Articolo 35 - Valutazione delle variazioni contrattuali</a:t>
          </a:r>
          <a:endParaRPr lang="it-IT" sz="2800" b="1" kern="1200" dirty="0"/>
        </a:p>
      </dsp:txBody>
      <dsp:txXfrm>
        <a:off x="59399" y="59399"/>
        <a:ext cx="8477870" cy="1098002"/>
      </dsp:txXfrm>
    </dsp:sp>
  </dsp:spTree>
</dsp:drawing>
</file>

<file path=ppt/diagrams/drawing15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7BE43B-D7EE-4814-B143-41D77626B5F0}">
      <dsp:nvSpPr>
        <dsp:cNvPr id="0" name=""/>
        <dsp:cNvSpPr/>
      </dsp:nvSpPr>
      <dsp:spPr>
        <a:xfrm>
          <a:off x="0" y="51999"/>
          <a:ext cx="8596668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b="1" kern="1200" dirty="0" smtClean="0"/>
            <a:t>Articolo 36 - Verifica di conformità</a:t>
          </a:r>
          <a:endParaRPr lang="it-IT" sz="2800" b="1" kern="1200" dirty="0"/>
        </a:p>
      </dsp:txBody>
      <dsp:txXfrm>
        <a:off x="59399" y="111398"/>
        <a:ext cx="8477870" cy="109800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D21C6-D7C3-44AD-9B67-46AB33EFA29E}">
      <dsp:nvSpPr>
        <dsp:cNvPr id="0" name=""/>
        <dsp:cNvSpPr/>
      </dsp:nvSpPr>
      <dsp:spPr>
        <a:xfrm>
          <a:off x="0" y="0"/>
          <a:ext cx="1200329" cy="1200329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E28E41-5C8E-4240-A5B8-CDE1ED4C0619}">
      <dsp:nvSpPr>
        <dsp:cNvPr id="0" name=""/>
        <dsp:cNvSpPr/>
      </dsp:nvSpPr>
      <dsp:spPr>
        <a:xfrm>
          <a:off x="600164" y="0"/>
          <a:ext cx="6548781" cy="12003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Controllo delle norme ambientali:</a:t>
          </a:r>
          <a:endParaRPr lang="it-IT" sz="1800" kern="1200" dirty="0"/>
        </a:p>
      </dsp:txBody>
      <dsp:txXfrm>
        <a:off x="600164" y="0"/>
        <a:ext cx="6548781" cy="570156"/>
      </dsp:txXfrm>
    </dsp:sp>
    <dsp:sp modelId="{F5938471-915B-42AE-82CF-5A41A8364492}">
      <dsp:nvSpPr>
        <dsp:cNvPr id="0" name=""/>
        <dsp:cNvSpPr/>
      </dsp:nvSpPr>
      <dsp:spPr>
        <a:xfrm>
          <a:off x="315086" y="570156"/>
          <a:ext cx="570156" cy="570156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477CD63-A306-4EBA-B8EF-1616860A149C}">
      <dsp:nvSpPr>
        <dsp:cNvPr id="0" name=""/>
        <dsp:cNvSpPr/>
      </dsp:nvSpPr>
      <dsp:spPr>
        <a:xfrm>
          <a:off x="600164" y="570156"/>
          <a:ext cx="6548781" cy="57015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Il direttore verifica il rispetto delle norme di sostenibilità, inclusi il riuso dei materiali di scavo e il riciclo all’interno del cantiere.</a:t>
          </a:r>
          <a:endParaRPr lang="it-IT" sz="1600" kern="1200" dirty="0"/>
        </a:p>
      </dsp:txBody>
      <dsp:txXfrm>
        <a:off x="600164" y="570156"/>
        <a:ext cx="6548781" cy="570156"/>
      </dsp:txXfrm>
    </dsp:sp>
  </dsp:spTree>
</dsp:drawing>
</file>

<file path=ppt/diagrams/drawing16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CEEF1-478D-43DC-B8F8-E25B96A42182}">
      <dsp:nvSpPr>
        <dsp:cNvPr id="0" name=""/>
        <dsp:cNvSpPr/>
      </dsp:nvSpPr>
      <dsp:spPr>
        <a:xfrm>
          <a:off x="0" y="491785"/>
          <a:ext cx="8596668" cy="58187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u="sng" kern="1200" dirty="0" smtClean="0"/>
            <a:t>1. Verifica regolare: </a:t>
          </a:r>
          <a:endParaRPr lang="it-IT" sz="2000" u="sng" kern="1200" dirty="0"/>
        </a:p>
      </dsp:txBody>
      <dsp:txXfrm>
        <a:off x="28405" y="520190"/>
        <a:ext cx="8539858" cy="525063"/>
      </dsp:txXfrm>
    </dsp:sp>
    <dsp:sp modelId="{CB250A5F-70ED-435A-A3D8-547FAB84D386}">
      <dsp:nvSpPr>
        <dsp:cNvPr id="0" name=""/>
        <dsp:cNvSpPr/>
      </dsp:nvSpPr>
      <dsp:spPr>
        <a:xfrm>
          <a:off x="0" y="1244725"/>
          <a:ext cx="8596668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44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400" kern="1200" dirty="0" smtClean="0"/>
            <a:t>I contratti sono soggetti a verifica per accertare la conformità all'esecuzione e alle normative.</a:t>
          </a:r>
          <a:endParaRPr lang="it-IT" sz="1400" kern="1200" dirty="0"/>
        </a:p>
      </dsp:txBody>
      <dsp:txXfrm>
        <a:off x="0" y="1244725"/>
        <a:ext cx="8596668" cy="1076400"/>
      </dsp:txXfrm>
    </dsp:sp>
    <dsp:sp modelId="{42C2AF1A-81D6-445C-BBAF-4E156795E5EA}">
      <dsp:nvSpPr>
        <dsp:cNvPr id="0" name=""/>
        <dsp:cNvSpPr/>
      </dsp:nvSpPr>
      <dsp:spPr>
        <a:xfrm>
          <a:off x="0" y="1647800"/>
          <a:ext cx="8596668" cy="66001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u="sng" kern="1200" dirty="0" smtClean="0"/>
            <a:t>2. Controlli a campione:</a:t>
          </a:r>
          <a:endParaRPr lang="it-IT" sz="2000" u="sng" kern="1200" dirty="0"/>
        </a:p>
      </dsp:txBody>
      <dsp:txXfrm>
        <a:off x="32219" y="1680019"/>
        <a:ext cx="8532230" cy="595578"/>
      </dsp:txXfrm>
    </dsp:sp>
    <dsp:sp modelId="{01981832-06A9-4A9A-91C4-87AC08392DAE}">
      <dsp:nvSpPr>
        <dsp:cNvPr id="0" name=""/>
        <dsp:cNvSpPr/>
      </dsp:nvSpPr>
      <dsp:spPr>
        <a:xfrm>
          <a:off x="0" y="2482375"/>
          <a:ext cx="8596668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44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400" kern="1200" dirty="0" smtClean="0"/>
            <a:t>Se impossibile verificare tutto, si effettuano controlli a campione</a:t>
          </a:r>
          <a:endParaRPr lang="it-IT" sz="1400" kern="1200" dirty="0"/>
        </a:p>
      </dsp:txBody>
      <dsp:txXfrm>
        <a:off x="0" y="2482375"/>
        <a:ext cx="8596668" cy="1076400"/>
      </dsp:txXfrm>
    </dsp:sp>
  </dsp:spTree>
</dsp:drawing>
</file>

<file path=ppt/diagrams/drawing16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49BCB6-8DF4-484C-811A-A7004DC399DD}">
      <dsp:nvSpPr>
        <dsp:cNvPr id="0" name=""/>
        <dsp:cNvSpPr/>
      </dsp:nvSpPr>
      <dsp:spPr>
        <a:xfrm>
          <a:off x="0" y="120531"/>
          <a:ext cx="8596668" cy="7250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b="0" u="sng" kern="1200" dirty="0" smtClean="0"/>
            <a:t>3. Controlli semplificati: </a:t>
          </a:r>
          <a:endParaRPr lang="it-IT" sz="2000" kern="1200" dirty="0"/>
        </a:p>
      </dsp:txBody>
      <dsp:txXfrm>
        <a:off x="35392" y="155923"/>
        <a:ext cx="8525884" cy="654221"/>
      </dsp:txXfrm>
    </dsp:sp>
    <dsp:sp modelId="{E60D76A5-9357-41B4-A4A6-DF418F881403}">
      <dsp:nvSpPr>
        <dsp:cNvPr id="0" name=""/>
        <dsp:cNvSpPr/>
      </dsp:nvSpPr>
      <dsp:spPr>
        <a:xfrm>
          <a:off x="0" y="1023500"/>
          <a:ext cx="8596668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44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400" kern="1200" dirty="0" smtClean="0"/>
            <a:t>Le stazioni appaltanti possono usare certificazioni di qualità per semplificare la verifica.</a:t>
          </a:r>
          <a:endParaRPr lang="it-IT" sz="1400" kern="1200" dirty="0"/>
        </a:p>
      </dsp:txBody>
      <dsp:txXfrm>
        <a:off x="0" y="1023500"/>
        <a:ext cx="8596668" cy="1076400"/>
      </dsp:txXfrm>
    </dsp:sp>
    <dsp:sp modelId="{A58082A9-A4C4-45C9-87DA-A4847AAB7684}">
      <dsp:nvSpPr>
        <dsp:cNvPr id="0" name=""/>
        <dsp:cNvSpPr/>
      </dsp:nvSpPr>
      <dsp:spPr>
        <a:xfrm>
          <a:off x="0" y="1367957"/>
          <a:ext cx="8596668" cy="68822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u="sng" kern="1200" dirty="0" smtClean="0"/>
            <a:t>4. Tempi e responsabilità:</a:t>
          </a:r>
          <a:endParaRPr lang="it-IT" sz="2000" u="sng" kern="1200" dirty="0"/>
        </a:p>
      </dsp:txBody>
      <dsp:txXfrm>
        <a:off x="33596" y="1401553"/>
        <a:ext cx="8529476" cy="621030"/>
      </dsp:txXfrm>
    </dsp:sp>
    <dsp:sp modelId="{A4BBB50A-5AA8-4F82-B0BB-0380EABE1CC4}">
      <dsp:nvSpPr>
        <dsp:cNvPr id="0" name=""/>
        <dsp:cNvSpPr/>
      </dsp:nvSpPr>
      <dsp:spPr>
        <a:xfrm>
          <a:off x="0" y="2229319"/>
          <a:ext cx="8596668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44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400" kern="1200" dirty="0" smtClean="0"/>
            <a:t>La verifica deve essere completata entro 30 giorni dall'ultimazione, salvo diversa indicazione.</a:t>
          </a:r>
          <a:endParaRPr lang="it-IT" sz="1400" kern="1200" dirty="0"/>
        </a:p>
      </dsp:txBody>
      <dsp:txXfrm>
        <a:off x="0" y="2229319"/>
        <a:ext cx="8596668" cy="1076400"/>
      </dsp:txXfrm>
    </dsp:sp>
  </dsp:spTree>
</dsp:drawing>
</file>

<file path=ppt/diagrams/drawing16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28513A-AD8D-48E8-B0D6-00504902A780}">
      <dsp:nvSpPr>
        <dsp:cNvPr id="0" name=""/>
        <dsp:cNvSpPr/>
      </dsp:nvSpPr>
      <dsp:spPr>
        <a:xfrm>
          <a:off x="0" y="23470"/>
          <a:ext cx="8596312" cy="60038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u="sng" kern="1200" dirty="0" smtClean="0"/>
            <a:t>5. Documentazione:</a:t>
          </a:r>
          <a:endParaRPr lang="it-IT" sz="2000" u="sng" kern="1200" dirty="0"/>
        </a:p>
      </dsp:txBody>
      <dsp:txXfrm>
        <a:off x="29309" y="52779"/>
        <a:ext cx="8537694" cy="541770"/>
      </dsp:txXfrm>
    </dsp:sp>
    <dsp:sp modelId="{E669BA71-3176-44B3-957D-023346330706}">
      <dsp:nvSpPr>
        <dsp:cNvPr id="0" name=""/>
        <dsp:cNvSpPr/>
      </dsp:nvSpPr>
      <dsp:spPr>
        <a:xfrm>
          <a:off x="0" y="728358"/>
          <a:ext cx="8596312" cy="72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33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400" kern="1200" dirty="0" smtClean="0"/>
            <a:t>Include atti di gara, documenti contabili e accertamenti tecnici.</a:t>
          </a:r>
          <a:endParaRPr lang="it-IT" sz="1400" kern="1200" dirty="0"/>
        </a:p>
      </dsp:txBody>
      <dsp:txXfrm>
        <a:off x="0" y="728358"/>
        <a:ext cx="8596312" cy="728640"/>
      </dsp:txXfrm>
    </dsp:sp>
    <dsp:sp modelId="{FE05FABB-D5A1-4B2C-B458-0CD477727928}">
      <dsp:nvSpPr>
        <dsp:cNvPr id="0" name=""/>
        <dsp:cNvSpPr/>
      </dsp:nvSpPr>
      <dsp:spPr>
        <a:xfrm>
          <a:off x="0" y="1144501"/>
          <a:ext cx="8596312" cy="4473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u="sng" kern="1200" dirty="0" smtClean="0"/>
            <a:t>6. Verifica in forma semplificata:</a:t>
          </a:r>
          <a:endParaRPr lang="it-IT" sz="2000" u="sng" kern="1200" dirty="0"/>
        </a:p>
      </dsp:txBody>
      <dsp:txXfrm>
        <a:off x="21840" y="1166341"/>
        <a:ext cx="8552632" cy="403718"/>
      </dsp:txXfrm>
    </dsp:sp>
    <dsp:sp modelId="{2C66AC11-B26F-4193-8520-359F3FE5022B}">
      <dsp:nvSpPr>
        <dsp:cNvPr id="0" name=""/>
        <dsp:cNvSpPr/>
      </dsp:nvSpPr>
      <dsp:spPr>
        <a:xfrm>
          <a:off x="0" y="1705552"/>
          <a:ext cx="8596312" cy="72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33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400" kern="1200" dirty="0" smtClean="0"/>
            <a:t>In alcuni casi, la verifica può essere affidata a una commissione.</a:t>
          </a:r>
          <a:endParaRPr lang="it-IT" sz="1400" kern="1200" dirty="0"/>
        </a:p>
      </dsp:txBody>
      <dsp:txXfrm>
        <a:off x="0" y="1705552"/>
        <a:ext cx="8596312" cy="728640"/>
      </dsp:txXfrm>
    </dsp:sp>
  </dsp:spTree>
</dsp:drawing>
</file>

<file path=ppt/diagrams/drawing16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3E861A-946C-4FF1-8EF2-17084E45B75C}">
      <dsp:nvSpPr>
        <dsp:cNvPr id="0" name=""/>
        <dsp:cNvSpPr/>
      </dsp:nvSpPr>
      <dsp:spPr>
        <a:xfrm>
          <a:off x="0" y="18151"/>
          <a:ext cx="8596312" cy="105183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b="1" i="0" kern="1200" dirty="0" smtClean="0"/>
            <a:t>Articolo 37 - Certificato di verifica di conformità</a:t>
          </a:r>
          <a:endParaRPr lang="it-IT" sz="2800" b="1" i="0" kern="1200" dirty="0"/>
        </a:p>
      </dsp:txBody>
      <dsp:txXfrm>
        <a:off x="51346" y="69497"/>
        <a:ext cx="8493620" cy="949143"/>
      </dsp:txXfrm>
    </dsp:sp>
    <dsp:sp modelId="{C657F9A2-0110-4B4A-BACE-66757FB35635}">
      <dsp:nvSpPr>
        <dsp:cNvPr id="0" name=""/>
        <dsp:cNvSpPr/>
      </dsp:nvSpPr>
      <dsp:spPr>
        <a:xfrm>
          <a:off x="0" y="1211106"/>
          <a:ext cx="8596312" cy="5367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b="0" i="0" u="sng" kern="1200" dirty="0" smtClean="0"/>
            <a:t>1. Certificato finale:</a:t>
          </a:r>
          <a:endParaRPr lang="it-IT" sz="2000" b="0" i="0" u="sng" kern="1200" dirty="0"/>
        </a:p>
      </dsp:txBody>
      <dsp:txXfrm>
        <a:off x="26200" y="1237306"/>
        <a:ext cx="8543912" cy="484300"/>
      </dsp:txXfrm>
    </dsp:sp>
    <dsp:sp modelId="{626EC97E-BEAF-4CE7-9224-DFB1CE5DA32F}">
      <dsp:nvSpPr>
        <dsp:cNvPr id="0" name=""/>
        <dsp:cNvSpPr/>
      </dsp:nvSpPr>
      <dsp:spPr>
        <a:xfrm>
          <a:off x="0" y="1861476"/>
          <a:ext cx="8596312" cy="81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33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400" kern="1200" dirty="0" smtClean="0"/>
            <a:t> Rilasciato al termine della verifica, contiene dettagli sul contratto, esecutore, e performance.</a:t>
          </a:r>
          <a:endParaRPr lang="it-IT" sz="1400" kern="1200" dirty="0"/>
        </a:p>
      </dsp:txBody>
      <dsp:txXfrm>
        <a:off x="0" y="1861476"/>
        <a:ext cx="8596312" cy="811440"/>
      </dsp:txXfrm>
    </dsp:sp>
    <dsp:sp modelId="{A7BDD6F4-4197-42D2-9DDB-0721EF029E72}">
      <dsp:nvSpPr>
        <dsp:cNvPr id="0" name=""/>
        <dsp:cNvSpPr/>
      </dsp:nvSpPr>
      <dsp:spPr>
        <a:xfrm>
          <a:off x="0" y="2213403"/>
          <a:ext cx="8596312" cy="4848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u="sng" kern="1200" dirty="0" smtClean="0"/>
            <a:t>2. Responsabilità:</a:t>
          </a:r>
          <a:endParaRPr lang="it-IT" sz="2000" u="sng" kern="1200" dirty="0"/>
        </a:p>
      </dsp:txBody>
      <dsp:txXfrm>
        <a:off x="23670" y="2237073"/>
        <a:ext cx="8548972" cy="437552"/>
      </dsp:txXfrm>
    </dsp:sp>
    <dsp:sp modelId="{2D4B3997-90DB-4FBC-89A3-A3C9923FAB1C}">
      <dsp:nvSpPr>
        <dsp:cNvPr id="0" name=""/>
        <dsp:cNvSpPr/>
      </dsp:nvSpPr>
      <dsp:spPr>
        <a:xfrm>
          <a:off x="0" y="2778128"/>
          <a:ext cx="8596312" cy="81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33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400" kern="1200" dirty="0" smtClean="0"/>
            <a:t>L'esecutore è responsabile per vizi o difetti anche se non rilevabili durante la verifica.</a:t>
          </a:r>
          <a:endParaRPr lang="it-IT" sz="1400" kern="1200" dirty="0"/>
        </a:p>
      </dsp:txBody>
      <dsp:txXfrm>
        <a:off x="0" y="2778128"/>
        <a:ext cx="8596312" cy="811440"/>
      </dsp:txXfrm>
    </dsp:sp>
  </dsp:spTree>
</dsp:drawing>
</file>

<file path=ppt/diagrams/drawing16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22DBDF-C266-4D44-974D-1A572BE8515D}">
      <dsp:nvSpPr>
        <dsp:cNvPr id="0" name=""/>
        <dsp:cNvSpPr/>
      </dsp:nvSpPr>
      <dsp:spPr>
        <a:xfrm>
          <a:off x="0" y="48423"/>
          <a:ext cx="8596312" cy="4669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b="0" u="sng" kern="1200" dirty="0" smtClean="0"/>
            <a:t>3. Consegna al RUP:</a:t>
          </a:r>
          <a:endParaRPr lang="it-IT" sz="2000" b="0" u="sng" kern="1200" dirty="0"/>
        </a:p>
      </dsp:txBody>
      <dsp:txXfrm>
        <a:off x="22795" y="71218"/>
        <a:ext cx="8550722" cy="421378"/>
      </dsp:txXfrm>
    </dsp:sp>
    <dsp:sp modelId="{8492D1C6-8EDF-47E6-8500-4F711297776A}">
      <dsp:nvSpPr>
        <dsp:cNvPr id="0" name=""/>
        <dsp:cNvSpPr/>
      </dsp:nvSpPr>
      <dsp:spPr>
        <a:xfrm>
          <a:off x="0" y="468392"/>
          <a:ext cx="8596312" cy="72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33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it-I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400" kern="1200" dirty="0" smtClean="0"/>
            <a:t>Il certificato deve essere trasmesso al RUP, che lo invia all'esecutore per firma.</a:t>
          </a:r>
          <a:endParaRPr lang="it-IT" sz="1400" kern="1200" dirty="0"/>
        </a:p>
      </dsp:txBody>
      <dsp:txXfrm>
        <a:off x="0" y="468392"/>
        <a:ext cx="8596312" cy="728640"/>
      </dsp:txXfrm>
    </dsp:sp>
  </dsp:spTree>
</dsp:drawing>
</file>

<file path=ppt/diagrams/drawing16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5C709B-7B3D-49AB-BE71-D1E9C28B7CFD}">
      <dsp:nvSpPr>
        <dsp:cNvPr id="0" name=""/>
        <dsp:cNvSpPr/>
      </dsp:nvSpPr>
      <dsp:spPr>
        <a:xfrm>
          <a:off x="0" y="250"/>
          <a:ext cx="8596668" cy="1010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b="1" kern="1200" dirty="0" smtClean="0"/>
            <a:t>Articolo 38 - Certificato di regolare esecuzione</a:t>
          </a:r>
          <a:endParaRPr lang="it-IT" sz="2800" b="1" kern="1200" dirty="0"/>
        </a:p>
      </dsp:txBody>
      <dsp:txXfrm>
        <a:off x="49347" y="49597"/>
        <a:ext cx="8497974" cy="912186"/>
      </dsp:txXfrm>
    </dsp:sp>
  </dsp:spTree>
</dsp:drawing>
</file>

<file path=ppt/diagrams/drawing16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6195F-2EE6-467F-BD46-1D6B744ACE7F}">
      <dsp:nvSpPr>
        <dsp:cNvPr id="0" name=""/>
        <dsp:cNvSpPr/>
      </dsp:nvSpPr>
      <dsp:spPr>
        <a:xfrm>
          <a:off x="0" y="12916"/>
          <a:ext cx="8596668" cy="7081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u="sng" kern="1200" dirty="0" smtClean="0"/>
            <a:t>1. Certificato di regolare esecuzione:</a:t>
          </a:r>
          <a:endParaRPr lang="it-IT" sz="2000" u="sng" kern="1200" dirty="0"/>
        </a:p>
      </dsp:txBody>
      <dsp:txXfrm>
        <a:off x="34570" y="47486"/>
        <a:ext cx="8527528" cy="639037"/>
      </dsp:txXfrm>
    </dsp:sp>
    <dsp:sp modelId="{899B94B1-A451-48DD-9127-B8723D52D97F}">
      <dsp:nvSpPr>
        <dsp:cNvPr id="0" name=""/>
        <dsp:cNvSpPr/>
      </dsp:nvSpPr>
      <dsp:spPr>
        <a:xfrm>
          <a:off x="0" y="856165"/>
          <a:ext cx="8596668" cy="411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44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400" kern="1200" dirty="0" smtClean="0"/>
            <a:t>Sostituisce il certificato di verifica per contratti sotto una certa soglia.</a:t>
          </a:r>
          <a:endParaRPr lang="it-IT" sz="1400" kern="1200" dirty="0"/>
        </a:p>
      </dsp:txBody>
      <dsp:txXfrm>
        <a:off x="0" y="856165"/>
        <a:ext cx="8596668" cy="411496"/>
      </dsp:txXfrm>
    </dsp:sp>
    <dsp:sp modelId="{45EE8A02-863C-4F25-AB06-511B5EA7D2A9}">
      <dsp:nvSpPr>
        <dsp:cNvPr id="0" name=""/>
        <dsp:cNvSpPr/>
      </dsp:nvSpPr>
      <dsp:spPr>
        <a:xfrm>
          <a:off x="0" y="1302866"/>
          <a:ext cx="8596668" cy="7664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u="sng" kern="1200" dirty="0" smtClean="0"/>
            <a:t>2. Dettagli:</a:t>
          </a:r>
          <a:endParaRPr lang="it-IT" sz="2000" u="sng" kern="1200" dirty="0"/>
        </a:p>
      </dsp:txBody>
      <dsp:txXfrm>
        <a:off x="37417" y="1340283"/>
        <a:ext cx="8521834" cy="691652"/>
      </dsp:txXfrm>
    </dsp:sp>
    <dsp:sp modelId="{D5A10D3F-4649-43C1-91D2-9E4E7BC94468}">
      <dsp:nvSpPr>
        <dsp:cNvPr id="0" name=""/>
        <dsp:cNvSpPr/>
      </dsp:nvSpPr>
      <dsp:spPr>
        <a:xfrm>
          <a:off x="0" y="2202359"/>
          <a:ext cx="8596668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44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400" kern="1200" dirty="0" smtClean="0"/>
            <a:t>Include informazioni simili al certificato di verifica, come l'importo da pagare e le date di esecuzione.</a:t>
          </a:r>
          <a:endParaRPr lang="it-IT" sz="1400" kern="1200" dirty="0"/>
        </a:p>
      </dsp:txBody>
      <dsp:txXfrm>
        <a:off x="0" y="2202359"/>
        <a:ext cx="8596668" cy="1076400"/>
      </dsp:txXfrm>
    </dsp:sp>
    <dsp:sp modelId="{ABB26726-734B-42A5-8EB1-7D22B435B84F}">
      <dsp:nvSpPr>
        <dsp:cNvPr id="0" name=""/>
        <dsp:cNvSpPr/>
      </dsp:nvSpPr>
      <dsp:spPr>
        <a:xfrm>
          <a:off x="0" y="2979492"/>
          <a:ext cx="8596668" cy="83044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u="sng" kern="1200" dirty="0" smtClean="0"/>
            <a:t>3. RUP e direttore:</a:t>
          </a:r>
          <a:endParaRPr lang="it-IT" sz="2000" u="sng" kern="1200" dirty="0"/>
        </a:p>
      </dsp:txBody>
      <dsp:txXfrm>
        <a:off x="40539" y="3020031"/>
        <a:ext cx="8515590" cy="749363"/>
      </dsp:txXfrm>
    </dsp:sp>
    <dsp:sp modelId="{B5DF2A44-40A2-4705-AF6E-0CC5E439050C}">
      <dsp:nvSpPr>
        <dsp:cNvPr id="0" name=""/>
        <dsp:cNvSpPr/>
      </dsp:nvSpPr>
      <dsp:spPr>
        <a:xfrm>
          <a:off x="0" y="4117511"/>
          <a:ext cx="8596668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44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400" kern="1200" dirty="0" smtClean="0"/>
            <a:t>Il RUP conferma il certificato dopo che è emesso dal direttore dell’esecuzione.</a:t>
          </a:r>
          <a:endParaRPr lang="it-IT" sz="1400" kern="1200" dirty="0"/>
        </a:p>
      </dsp:txBody>
      <dsp:txXfrm>
        <a:off x="0" y="4117511"/>
        <a:ext cx="8596668" cy="1076400"/>
      </dsp:txXfrm>
    </dsp:sp>
  </dsp:spTree>
</dsp:drawing>
</file>

<file path=ppt/diagrams/drawing16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3AB508-8388-4696-A668-549A08BEEFB4}">
      <dsp:nvSpPr>
        <dsp:cNvPr id="0" name=""/>
        <dsp:cNvSpPr/>
      </dsp:nvSpPr>
      <dsp:spPr>
        <a:xfrm>
          <a:off x="0" y="51999"/>
          <a:ext cx="8596668" cy="1216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b="1" i="0" kern="1200" dirty="0" smtClean="0"/>
            <a:t>Articolo 39 - Norme applicabili</a:t>
          </a:r>
          <a:endParaRPr lang="it-IT" sz="2800" b="1" i="0" kern="1200" dirty="0"/>
        </a:p>
      </dsp:txBody>
      <dsp:txXfrm>
        <a:off x="59399" y="111398"/>
        <a:ext cx="8477870" cy="1098002"/>
      </dsp:txXfrm>
    </dsp:sp>
  </dsp:spTree>
</dsp:drawing>
</file>

<file path=ppt/diagrams/drawing16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90291-B719-46B8-91B6-6BF9CA65B732}">
      <dsp:nvSpPr>
        <dsp:cNvPr id="0" name=""/>
        <dsp:cNvSpPr/>
      </dsp:nvSpPr>
      <dsp:spPr>
        <a:xfrm>
          <a:off x="0" y="1574645"/>
          <a:ext cx="8596668" cy="9396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u="sng" kern="1200" dirty="0" smtClean="0"/>
            <a:t>Norme generali:</a:t>
          </a:r>
          <a:endParaRPr lang="it-IT" sz="2000" u="sng" kern="1200" dirty="0"/>
        </a:p>
      </dsp:txBody>
      <dsp:txXfrm>
        <a:off x="45872" y="1620517"/>
        <a:ext cx="8504924" cy="847954"/>
      </dsp:txXfrm>
    </dsp:sp>
    <dsp:sp modelId="{6A7ABD1F-E431-438C-BBF4-B9F726AB079D}">
      <dsp:nvSpPr>
        <dsp:cNvPr id="0" name=""/>
        <dsp:cNvSpPr/>
      </dsp:nvSpPr>
      <dsp:spPr>
        <a:xfrm>
          <a:off x="0" y="2915297"/>
          <a:ext cx="8596668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44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400" kern="1200" dirty="0" smtClean="0"/>
            <a:t>Per quanto non espressamente previsto, si applicano le norme generali per l’esecuzione di contratti di lavori, compatibili con i contratti di servizi e forniture.</a:t>
          </a:r>
          <a:endParaRPr lang="it-IT" sz="1400" kern="1200" dirty="0"/>
        </a:p>
      </dsp:txBody>
      <dsp:txXfrm>
        <a:off x="0" y="2915297"/>
        <a:ext cx="8596668" cy="1076400"/>
      </dsp:txXfrm>
    </dsp:sp>
  </dsp:spTree>
</dsp:drawing>
</file>

<file path=ppt/diagrams/drawing16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B3FAA4-D03B-49BC-8721-FBABADADC156}">
      <dsp:nvSpPr>
        <dsp:cNvPr id="0" name=""/>
        <dsp:cNvSpPr/>
      </dsp:nvSpPr>
      <dsp:spPr>
        <a:xfrm>
          <a:off x="0" y="625"/>
          <a:ext cx="469393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0146333-76D8-431E-B363-4B36619C561B}">
      <dsp:nvSpPr>
        <dsp:cNvPr id="0" name=""/>
        <dsp:cNvSpPr/>
      </dsp:nvSpPr>
      <dsp:spPr>
        <a:xfrm>
          <a:off x="0" y="625"/>
          <a:ext cx="4693937" cy="1025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b="1" kern="1200" smtClean="0"/>
            <a:t>Lavori sotto 150.000 €</a:t>
          </a:r>
          <a:r>
            <a:rPr lang="it-IT" sz="1700" kern="1200" smtClean="0"/>
            <a:t>: Affidamento diretto senza consultare più operatori.</a:t>
          </a:r>
          <a:endParaRPr lang="it-IT" sz="1700" kern="1200"/>
        </a:p>
      </dsp:txBody>
      <dsp:txXfrm>
        <a:off x="0" y="625"/>
        <a:ext cx="4693937" cy="1025023"/>
      </dsp:txXfrm>
    </dsp:sp>
    <dsp:sp modelId="{92FC90CC-7591-45BC-B374-35301BC0AC4E}">
      <dsp:nvSpPr>
        <dsp:cNvPr id="0" name=""/>
        <dsp:cNvSpPr/>
      </dsp:nvSpPr>
      <dsp:spPr>
        <a:xfrm>
          <a:off x="0" y="1025649"/>
          <a:ext cx="469393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BD21B09-64DC-42A8-B669-F805C1040238}">
      <dsp:nvSpPr>
        <dsp:cNvPr id="0" name=""/>
        <dsp:cNvSpPr/>
      </dsp:nvSpPr>
      <dsp:spPr>
        <a:xfrm>
          <a:off x="0" y="1025649"/>
          <a:ext cx="4693937" cy="1025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b="1" kern="1200" smtClean="0"/>
            <a:t>Servizi e forniture sotto 140.000 €</a:t>
          </a:r>
          <a:r>
            <a:rPr lang="it-IT" sz="1700" kern="1200" smtClean="0"/>
            <a:t>: Affidamento diretto senza consultare più operatori.</a:t>
          </a:r>
          <a:endParaRPr lang="it-IT" sz="1700" kern="1200"/>
        </a:p>
      </dsp:txBody>
      <dsp:txXfrm>
        <a:off x="0" y="1025649"/>
        <a:ext cx="4693937" cy="1025023"/>
      </dsp:txXfrm>
    </dsp:sp>
    <dsp:sp modelId="{B864FC68-90A1-4BAE-873A-9136E4DDD49C}">
      <dsp:nvSpPr>
        <dsp:cNvPr id="0" name=""/>
        <dsp:cNvSpPr/>
      </dsp:nvSpPr>
      <dsp:spPr>
        <a:xfrm>
          <a:off x="0" y="2050673"/>
          <a:ext cx="469393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5ACD97F-8EE0-46CD-A277-8046C29E3099}">
      <dsp:nvSpPr>
        <dsp:cNvPr id="0" name=""/>
        <dsp:cNvSpPr/>
      </dsp:nvSpPr>
      <dsp:spPr>
        <a:xfrm>
          <a:off x="0" y="2050673"/>
          <a:ext cx="4693937" cy="1025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b="1" kern="1200" smtClean="0"/>
            <a:t>Lavori tra 150.000 € e 1 milione di €</a:t>
          </a:r>
          <a:r>
            <a:rPr lang="it-IT" sz="1700" kern="1200" smtClean="0"/>
            <a:t>: Procedura negoziata senza bando, consultando almeno 5 operatori.</a:t>
          </a:r>
          <a:endParaRPr lang="it-IT" sz="1700" kern="1200"/>
        </a:p>
      </dsp:txBody>
      <dsp:txXfrm>
        <a:off x="0" y="2050673"/>
        <a:ext cx="4693937" cy="1025023"/>
      </dsp:txXfrm>
    </dsp:sp>
    <dsp:sp modelId="{8E10171E-0C54-4773-B471-FBFD27F6D9E1}">
      <dsp:nvSpPr>
        <dsp:cNvPr id="0" name=""/>
        <dsp:cNvSpPr/>
      </dsp:nvSpPr>
      <dsp:spPr>
        <a:xfrm>
          <a:off x="0" y="3075696"/>
          <a:ext cx="469393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7FB4DBF-2C8D-4883-8237-40D6A3C89096}">
      <dsp:nvSpPr>
        <dsp:cNvPr id="0" name=""/>
        <dsp:cNvSpPr/>
      </dsp:nvSpPr>
      <dsp:spPr>
        <a:xfrm>
          <a:off x="0" y="3075696"/>
          <a:ext cx="4693937" cy="1025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b="1" kern="1200" smtClean="0"/>
            <a:t>Lavori tra 1 milione di € e le soglie dell’articolo 14</a:t>
          </a:r>
          <a:r>
            <a:rPr lang="it-IT" sz="1700" kern="1200" smtClean="0"/>
            <a:t>: Procedura negoziata senza bando, consultando almeno 10 operatori.</a:t>
          </a:r>
          <a:endParaRPr lang="it-IT" sz="1700" kern="1200"/>
        </a:p>
      </dsp:txBody>
      <dsp:txXfrm>
        <a:off x="0" y="3075696"/>
        <a:ext cx="4693937" cy="1025023"/>
      </dsp:txXfrm>
    </dsp:sp>
    <dsp:sp modelId="{1F185588-5B53-4232-B43C-F12983F16120}">
      <dsp:nvSpPr>
        <dsp:cNvPr id="0" name=""/>
        <dsp:cNvSpPr/>
      </dsp:nvSpPr>
      <dsp:spPr>
        <a:xfrm>
          <a:off x="0" y="4100720"/>
          <a:ext cx="4693937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33FD76C-2537-4031-90D0-22DB1B5281BC}">
      <dsp:nvSpPr>
        <dsp:cNvPr id="0" name=""/>
        <dsp:cNvSpPr/>
      </dsp:nvSpPr>
      <dsp:spPr>
        <a:xfrm>
          <a:off x="0" y="4100720"/>
          <a:ext cx="4693937" cy="1025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b="1" kern="1200" smtClean="0"/>
            <a:t>Servizi e forniture sopra 140.000 € fino alle soglie dell’articolo 14</a:t>
          </a:r>
          <a:r>
            <a:rPr lang="it-IT" sz="1700" kern="1200" smtClean="0"/>
            <a:t>: Procedura negoziata senza bando, consultando almeno 5 operatori.</a:t>
          </a:r>
          <a:endParaRPr lang="it-IT" sz="1700" kern="1200"/>
        </a:p>
      </dsp:txBody>
      <dsp:txXfrm>
        <a:off x="0" y="4100720"/>
        <a:ext cx="4693937" cy="102502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A8B28-5A03-49B8-80A1-A2ECF3F937D3}">
      <dsp:nvSpPr>
        <dsp:cNvPr id="0" name=""/>
        <dsp:cNvSpPr/>
      </dsp:nvSpPr>
      <dsp:spPr>
        <a:xfrm>
          <a:off x="0" y="9166"/>
          <a:ext cx="3578608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kern="1200" smtClean="0"/>
            <a:t>Proposta di modifiche e varianti:</a:t>
          </a:r>
          <a:endParaRPr lang="it-IT" sz="1500" kern="1200"/>
        </a:p>
      </dsp:txBody>
      <dsp:txXfrm>
        <a:off x="17134" y="26300"/>
        <a:ext cx="3544340" cy="316732"/>
      </dsp:txXfrm>
    </dsp:sp>
  </dsp:spTree>
</dsp:drawing>
</file>

<file path=ppt/diagrams/drawing17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93CF0-99FF-45D1-9C85-1A2AC58C5C33}">
      <dsp:nvSpPr>
        <dsp:cNvPr id="0" name=""/>
        <dsp:cNvSpPr/>
      </dsp:nvSpPr>
      <dsp:spPr>
        <a:xfrm>
          <a:off x="0" y="389869"/>
          <a:ext cx="700729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8D89A-5804-40F0-A0ED-9B4714AAD978}">
      <dsp:nvSpPr>
        <dsp:cNvPr id="0" name=""/>
        <dsp:cNvSpPr/>
      </dsp:nvSpPr>
      <dsp:spPr>
        <a:xfrm>
          <a:off x="350364" y="35629"/>
          <a:ext cx="4905103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5401" tIns="0" rIns="185401" bIns="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i="0" kern="1200" baseline="0" dirty="0" smtClean="0"/>
            <a:t>Gestione degli elenchi</a:t>
          </a:r>
          <a:r>
            <a:rPr lang="it-IT" sz="1400" b="0" i="0" kern="1200" baseline="0" dirty="0" smtClean="0"/>
            <a:t>: Gli elenchi e le indagini di mercato devono seguire regole precise. Il sorteggio per selezionare gli operatori è ammesso solo in casi particolari e motivati.</a:t>
          </a:r>
          <a:endParaRPr lang="it-IT" sz="1400" kern="1200" dirty="0"/>
        </a:p>
      </dsp:txBody>
      <dsp:txXfrm>
        <a:off x="384949" y="70214"/>
        <a:ext cx="4835933" cy="639310"/>
      </dsp:txXfrm>
    </dsp:sp>
    <dsp:sp modelId="{F48DCCEB-486A-4F94-AA9B-AE31A042EBE6}">
      <dsp:nvSpPr>
        <dsp:cNvPr id="0" name=""/>
        <dsp:cNvSpPr/>
      </dsp:nvSpPr>
      <dsp:spPr>
        <a:xfrm>
          <a:off x="0" y="1478509"/>
          <a:ext cx="700729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2736B-B54B-4431-84CF-185734376F2A}">
      <dsp:nvSpPr>
        <dsp:cNvPr id="0" name=""/>
        <dsp:cNvSpPr/>
      </dsp:nvSpPr>
      <dsp:spPr>
        <a:xfrm>
          <a:off x="350364" y="1124269"/>
          <a:ext cx="4905103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5401" tIns="0" rIns="185401" bIns="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i="0" kern="1200" baseline="0" dirty="0" smtClean="0"/>
            <a:t>Criteri di aggiudicazione</a:t>
          </a:r>
          <a:r>
            <a:rPr lang="it-IT" sz="1400" b="0" i="0" kern="1200" baseline="0" dirty="0" smtClean="0"/>
            <a:t>: Offerta economicamente più vantaggiosa o prezzo più basso, salvo eccezioni specifiche.</a:t>
          </a:r>
          <a:endParaRPr lang="it-IT" sz="1400" kern="1200" dirty="0"/>
        </a:p>
      </dsp:txBody>
      <dsp:txXfrm>
        <a:off x="384949" y="1158854"/>
        <a:ext cx="4835933" cy="639310"/>
      </dsp:txXfrm>
    </dsp:sp>
    <dsp:sp modelId="{F397FD73-ADD0-438E-9CE2-EEB21AEE0DC5}">
      <dsp:nvSpPr>
        <dsp:cNvPr id="0" name=""/>
        <dsp:cNvSpPr/>
      </dsp:nvSpPr>
      <dsp:spPr>
        <a:xfrm>
          <a:off x="0" y="2567149"/>
          <a:ext cx="700729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CFC226-7EBD-4175-B526-CB5D69285F35}">
      <dsp:nvSpPr>
        <dsp:cNvPr id="0" name=""/>
        <dsp:cNvSpPr/>
      </dsp:nvSpPr>
      <dsp:spPr>
        <a:xfrm>
          <a:off x="350364" y="2212909"/>
          <a:ext cx="4905103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5401" tIns="0" rIns="185401" bIns="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i="0" kern="1200" baseline="0" dirty="0" smtClean="0"/>
            <a:t>Imprese pubbliche</a:t>
          </a:r>
          <a:r>
            <a:rPr lang="it-IT" sz="1400" b="0" i="0" kern="1200" baseline="0" dirty="0" smtClean="0"/>
            <a:t>: Devono rispettare regolamenti conformi ai principi del Trattato UE per la concorrenza, in caso di interesse transfrontaliero.</a:t>
          </a:r>
          <a:endParaRPr lang="it-IT" sz="1400" kern="1200" dirty="0"/>
        </a:p>
      </dsp:txBody>
      <dsp:txXfrm>
        <a:off x="384949" y="2247494"/>
        <a:ext cx="4835933" cy="639310"/>
      </dsp:txXfrm>
    </dsp:sp>
    <dsp:sp modelId="{38CD963A-B483-4326-9357-4D362E124B4C}">
      <dsp:nvSpPr>
        <dsp:cNvPr id="0" name=""/>
        <dsp:cNvSpPr/>
      </dsp:nvSpPr>
      <dsp:spPr>
        <a:xfrm>
          <a:off x="0" y="3655789"/>
          <a:ext cx="700729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549332-C633-488E-837E-345B579CE28F}">
      <dsp:nvSpPr>
        <dsp:cNvPr id="0" name=""/>
        <dsp:cNvSpPr/>
      </dsp:nvSpPr>
      <dsp:spPr>
        <a:xfrm>
          <a:off x="350364" y="3301549"/>
          <a:ext cx="4905103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5401" tIns="0" rIns="185401" bIns="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i="0" kern="1200" baseline="0" dirty="0" smtClean="0"/>
            <a:t>Esecuzione anticipata</a:t>
          </a:r>
          <a:r>
            <a:rPr lang="it-IT" sz="1400" b="0" i="0" kern="1200" baseline="0" dirty="0" smtClean="0"/>
            <a:t>: Possibile dopo la verifica dei requisiti, con diritto al rimborso delle spese sostenute in caso di mancata stipulazione del contratto</a:t>
          </a:r>
          <a:r>
            <a:rPr lang="it-IT" sz="1300" b="0" i="0" kern="1200" baseline="0" dirty="0" smtClean="0"/>
            <a:t>.</a:t>
          </a:r>
          <a:endParaRPr lang="it-IT" sz="1300" kern="1200" dirty="0"/>
        </a:p>
      </dsp:txBody>
      <dsp:txXfrm>
        <a:off x="384949" y="3336134"/>
        <a:ext cx="4835933" cy="639310"/>
      </dsp:txXfrm>
    </dsp:sp>
    <dsp:sp modelId="{2F75ADD2-F3D9-435C-8B9E-79E1E0E93E1E}">
      <dsp:nvSpPr>
        <dsp:cNvPr id="0" name=""/>
        <dsp:cNvSpPr/>
      </dsp:nvSpPr>
      <dsp:spPr>
        <a:xfrm>
          <a:off x="0" y="4744429"/>
          <a:ext cx="700729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317798-A7B1-4CE7-96C9-EB6DD57BA310}">
      <dsp:nvSpPr>
        <dsp:cNvPr id="0" name=""/>
        <dsp:cNvSpPr/>
      </dsp:nvSpPr>
      <dsp:spPr>
        <a:xfrm>
          <a:off x="350364" y="4390189"/>
          <a:ext cx="4905103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5401" tIns="0" rIns="185401" bIns="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i="0" kern="1200" baseline="0" dirty="0" smtClean="0"/>
            <a:t>Certificati di esecuzione</a:t>
          </a:r>
          <a:r>
            <a:rPr lang="it-IT" sz="1400" b="0" i="0" kern="1200" baseline="0" dirty="0" smtClean="0"/>
            <a:t>: Il certificato di regolare esecuzione può sostituire il collaudo e deve essere rilasciato entro 3 mesi dalla conclusione dei lavori.</a:t>
          </a:r>
          <a:endParaRPr lang="it-IT" sz="1400" kern="1200" dirty="0"/>
        </a:p>
      </dsp:txBody>
      <dsp:txXfrm>
        <a:off x="384949" y="4424774"/>
        <a:ext cx="4835933" cy="639310"/>
      </dsp:txXfrm>
    </dsp:sp>
    <dsp:sp modelId="{9072BCD2-6D27-4258-A757-92C47430AC9F}">
      <dsp:nvSpPr>
        <dsp:cNvPr id="0" name=""/>
        <dsp:cNvSpPr/>
      </dsp:nvSpPr>
      <dsp:spPr>
        <a:xfrm>
          <a:off x="0" y="5833069"/>
          <a:ext cx="700729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67F3E9-314D-458F-BDD0-A155398E5E74}">
      <dsp:nvSpPr>
        <dsp:cNvPr id="0" name=""/>
        <dsp:cNvSpPr/>
      </dsp:nvSpPr>
      <dsp:spPr>
        <a:xfrm>
          <a:off x="350364" y="5478829"/>
          <a:ext cx="4905103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5401" tIns="0" rIns="185401" bIns="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i="0" kern="1200" baseline="0" dirty="0" smtClean="0"/>
            <a:t>Pubblicazione</a:t>
          </a:r>
          <a:r>
            <a:rPr lang="it-IT" sz="1400" b="0" i="0" kern="1200" baseline="0" dirty="0" smtClean="0"/>
            <a:t>: Bandi e avvisi vengono pubblicati a livello nazionale. Per procedure negoziate, è indicato anche l'elenco dei soggetti invitati.</a:t>
          </a:r>
          <a:endParaRPr lang="it-IT" sz="1400" kern="1200" dirty="0"/>
        </a:p>
      </dsp:txBody>
      <dsp:txXfrm>
        <a:off x="384949" y="5513414"/>
        <a:ext cx="4835933" cy="639310"/>
      </dsp:txXfrm>
    </dsp:sp>
  </dsp:spTree>
</dsp:drawing>
</file>

<file path=ppt/diagrams/drawing17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6CB51-BF53-4B6C-95F8-65AB1ABBC3B7}">
      <dsp:nvSpPr>
        <dsp:cNvPr id="0" name=""/>
        <dsp:cNvSpPr/>
      </dsp:nvSpPr>
      <dsp:spPr>
        <a:xfrm>
          <a:off x="0" y="9166"/>
          <a:ext cx="2831224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smtClean="0"/>
            <a:t>Modalità di affidamento</a:t>
          </a:r>
          <a:r>
            <a:rPr lang="it-IT" sz="1500" kern="1200" smtClean="0"/>
            <a:t>:</a:t>
          </a:r>
          <a:endParaRPr lang="it-IT" sz="1500" kern="1200"/>
        </a:p>
      </dsp:txBody>
      <dsp:txXfrm>
        <a:off x="17134" y="26300"/>
        <a:ext cx="2796956" cy="316732"/>
      </dsp:txXfrm>
    </dsp:sp>
  </dsp:spTree>
</dsp:drawing>
</file>

<file path=ppt/diagrams/drawing17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60ECBC-9373-41C6-BF87-7D1AB258BD4D}">
      <dsp:nvSpPr>
        <dsp:cNvPr id="0" name=""/>
        <dsp:cNvSpPr/>
      </dsp:nvSpPr>
      <dsp:spPr>
        <a:xfrm>
          <a:off x="0" y="0"/>
          <a:ext cx="917263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94CB70B-038F-41F4-A3CC-AD3F911DD54C}">
      <dsp:nvSpPr>
        <dsp:cNvPr id="0" name=""/>
        <dsp:cNvSpPr/>
      </dsp:nvSpPr>
      <dsp:spPr>
        <a:xfrm>
          <a:off x="0" y="0"/>
          <a:ext cx="9172632" cy="776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i="0" kern="1200" baseline="0" dirty="0" smtClean="0"/>
            <a:t>Ruolo del RUP</a:t>
          </a:r>
          <a:r>
            <a:rPr lang="it-IT" sz="1600" b="0" i="0" kern="1200" baseline="0" dirty="0" smtClean="0"/>
            <a:t>: L'esecuzione dei contratti (lavori, servizi, forniture) è diretta dal Responsabile Unico del Procedimento (RUP), che si avvale di figure come direttore dei lavori, direttore dell'esecuzione, coordinatore per la sicurezza, collaudatore o commissione di collaudo.</a:t>
          </a:r>
          <a:endParaRPr lang="it-IT" sz="1600" kern="1200" dirty="0"/>
        </a:p>
      </dsp:txBody>
      <dsp:txXfrm>
        <a:off x="0" y="0"/>
        <a:ext cx="9172632" cy="776198"/>
      </dsp:txXfrm>
    </dsp:sp>
    <dsp:sp modelId="{4767C6E5-6A7C-4B31-947B-E17817F3C794}">
      <dsp:nvSpPr>
        <dsp:cNvPr id="0" name=""/>
        <dsp:cNvSpPr/>
      </dsp:nvSpPr>
      <dsp:spPr>
        <a:xfrm>
          <a:off x="0" y="776198"/>
          <a:ext cx="917263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57DCB5A-6927-4F07-B12F-A0AED3307E08}">
      <dsp:nvSpPr>
        <dsp:cNvPr id="0" name=""/>
        <dsp:cNvSpPr/>
      </dsp:nvSpPr>
      <dsp:spPr>
        <a:xfrm>
          <a:off x="0" y="776198"/>
          <a:ext cx="9172632" cy="776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i="0" kern="1200" baseline="0" dirty="0" smtClean="0"/>
            <a:t>Direttore dei lavori</a:t>
          </a:r>
          <a:r>
            <a:rPr lang="it-IT" sz="1600" b="0" i="0" kern="1200" baseline="0" dirty="0" smtClean="0"/>
            <a:t>: Per i contratti relativi a lavori, viene nominato un direttore dei lavori, eventualmente supportato da un ufficio di direzione, che si occupa del controllo tecnico, amministrativo e contabile.</a:t>
          </a:r>
          <a:endParaRPr lang="it-IT" sz="1600" kern="1200" dirty="0"/>
        </a:p>
      </dsp:txBody>
      <dsp:txXfrm>
        <a:off x="0" y="776198"/>
        <a:ext cx="9172632" cy="776198"/>
      </dsp:txXfrm>
    </dsp:sp>
    <dsp:sp modelId="{739FABE1-D1B3-4A0C-8DF3-8FC744433F60}">
      <dsp:nvSpPr>
        <dsp:cNvPr id="0" name=""/>
        <dsp:cNvSpPr/>
      </dsp:nvSpPr>
      <dsp:spPr>
        <a:xfrm>
          <a:off x="0" y="1552396"/>
          <a:ext cx="917263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373C8E7-061D-49E2-96E2-D5E8FC0CA107}">
      <dsp:nvSpPr>
        <dsp:cNvPr id="0" name=""/>
        <dsp:cNvSpPr/>
      </dsp:nvSpPr>
      <dsp:spPr>
        <a:xfrm>
          <a:off x="0" y="1552396"/>
          <a:ext cx="9172632" cy="776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i="0" kern="1200" baseline="0" smtClean="0"/>
            <a:t>Utilizzo di tecnologie</a:t>
          </a:r>
          <a:r>
            <a:rPr lang="it-IT" sz="1600" b="0" i="0" kern="1200" baseline="0" smtClean="0"/>
            <a:t>: Si prevede l'uso di strumenti di gestione informativa digitale (BIM) per garantire conformità e qualità dei lavori.</a:t>
          </a:r>
          <a:endParaRPr lang="it-IT" sz="1600" kern="1200"/>
        </a:p>
      </dsp:txBody>
      <dsp:txXfrm>
        <a:off x="0" y="1552396"/>
        <a:ext cx="9172632" cy="776198"/>
      </dsp:txXfrm>
    </dsp:sp>
    <dsp:sp modelId="{0EB46F19-51B5-4566-9EB1-590672A2E0CB}">
      <dsp:nvSpPr>
        <dsp:cNvPr id="0" name=""/>
        <dsp:cNvSpPr/>
      </dsp:nvSpPr>
      <dsp:spPr>
        <a:xfrm>
          <a:off x="0" y="2328594"/>
          <a:ext cx="917263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0D8FD61-206D-4DEE-9FB7-C682B05673B7}">
      <dsp:nvSpPr>
        <dsp:cNvPr id="0" name=""/>
        <dsp:cNvSpPr/>
      </dsp:nvSpPr>
      <dsp:spPr>
        <a:xfrm>
          <a:off x="0" y="2328594"/>
          <a:ext cx="9172632" cy="776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i="0" kern="1200" baseline="0" smtClean="0"/>
            <a:t>Contratti sotto 1 milione di euro</a:t>
          </a:r>
          <a:r>
            <a:rPr lang="it-IT" sz="1600" b="0" i="0" kern="1200" baseline="0" smtClean="0"/>
            <a:t>: In casi di lavori semplici e poco rischiosi, il direttore dei lavori può assumere anche il ruolo di coordinatore per la sicurezza, se qualificato.</a:t>
          </a:r>
          <a:endParaRPr lang="it-IT" sz="1600" kern="1200"/>
        </a:p>
      </dsp:txBody>
      <dsp:txXfrm>
        <a:off x="0" y="2328594"/>
        <a:ext cx="9172632" cy="776198"/>
      </dsp:txXfrm>
    </dsp:sp>
    <dsp:sp modelId="{8E4F0E71-9C25-48E2-A3B9-AAE25C1683A6}">
      <dsp:nvSpPr>
        <dsp:cNvPr id="0" name=""/>
        <dsp:cNvSpPr/>
      </dsp:nvSpPr>
      <dsp:spPr>
        <a:xfrm>
          <a:off x="0" y="3104792"/>
          <a:ext cx="917263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336210-C1E3-407A-9BC6-F3FFECC2F815}">
      <dsp:nvSpPr>
        <dsp:cNvPr id="0" name=""/>
        <dsp:cNvSpPr/>
      </dsp:nvSpPr>
      <dsp:spPr>
        <a:xfrm>
          <a:off x="0" y="3104792"/>
          <a:ext cx="9172632" cy="776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i="0" kern="1200" baseline="0" smtClean="0"/>
            <a:t>Attività specifiche</a:t>
          </a:r>
          <a:r>
            <a:rPr lang="it-IT" sz="1600" b="0" i="0" kern="1200" baseline="0" smtClean="0"/>
            <a:t>: L'allegato II.14 (o un regolamento successivo) dettaglia i compiti del direttore dei lavori e delle figure di supporto.</a:t>
          </a:r>
          <a:endParaRPr lang="it-IT" sz="1600" kern="1200"/>
        </a:p>
      </dsp:txBody>
      <dsp:txXfrm>
        <a:off x="0" y="3104792"/>
        <a:ext cx="9172632" cy="776198"/>
      </dsp:txXfrm>
    </dsp:sp>
    <dsp:sp modelId="{100BF7BB-9181-4079-BE96-B70EF03F422A}">
      <dsp:nvSpPr>
        <dsp:cNvPr id="0" name=""/>
        <dsp:cNvSpPr/>
      </dsp:nvSpPr>
      <dsp:spPr>
        <a:xfrm>
          <a:off x="0" y="3880991"/>
          <a:ext cx="917263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3218878-C2BD-4AD2-9EF9-272957207551}">
      <dsp:nvSpPr>
        <dsp:cNvPr id="0" name=""/>
        <dsp:cNvSpPr/>
      </dsp:nvSpPr>
      <dsp:spPr>
        <a:xfrm>
          <a:off x="0" y="3880991"/>
          <a:ext cx="9172632" cy="776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i="0" kern="1200" baseline="0" smtClean="0"/>
            <a:t>Direzione affidata a dipendenti pubblici</a:t>
          </a:r>
          <a:r>
            <a:rPr lang="it-IT" sz="1600" b="0" i="0" kern="1200" baseline="0" smtClean="0"/>
            <a:t>: La direzione dei lavori è affidata prioritariamente ai dipendenti delle amministrazioni pubbliche. In loro assenza, si ricorre a centrali di committenza o altre modalità previste dal codice.</a:t>
          </a:r>
          <a:endParaRPr lang="it-IT" sz="1600" kern="1200"/>
        </a:p>
      </dsp:txBody>
      <dsp:txXfrm>
        <a:off x="0" y="3880991"/>
        <a:ext cx="9172632" cy="776198"/>
      </dsp:txXfrm>
    </dsp:sp>
    <dsp:sp modelId="{1EC9F1C7-E6E7-43C1-A01E-857BEAA33E1D}">
      <dsp:nvSpPr>
        <dsp:cNvPr id="0" name=""/>
        <dsp:cNvSpPr/>
      </dsp:nvSpPr>
      <dsp:spPr>
        <a:xfrm>
          <a:off x="0" y="4657189"/>
          <a:ext cx="917263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D2984D4-8E71-4F33-BBB6-DCFD4A0DF80D}">
      <dsp:nvSpPr>
        <dsp:cNvPr id="0" name=""/>
        <dsp:cNvSpPr/>
      </dsp:nvSpPr>
      <dsp:spPr>
        <a:xfrm>
          <a:off x="0" y="4657189"/>
          <a:ext cx="9172632" cy="776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i="0" kern="1200" baseline="0" smtClean="0"/>
            <a:t>Contratti di servizi e forniture</a:t>
          </a:r>
          <a:r>
            <a:rPr lang="it-IT" sz="1600" b="0" i="0" kern="1200" baseline="0" smtClean="0"/>
            <a:t>: Il RUP assume, di norma, il ruolo di direttore dell'esecuzione, ma per appalti complessi o rilevanti, questa figura deve essere separata.</a:t>
          </a:r>
          <a:endParaRPr lang="it-IT" sz="1600" kern="1200"/>
        </a:p>
      </dsp:txBody>
      <dsp:txXfrm>
        <a:off x="0" y="4657189"/>
        <a:ext cx="9172632" cy="776198"/>
      </dsp:txXfrm>
    </dsp:sp>
    <dsp:sp modelId="{0A7460A7-9ABB-4A66-AD82-EA6D20DDE9AF}">
      <dsp:nvSpPr>
        <dsp:cNvPr id="0" name=""/>
        <dsp:cNvSpPr/>
      </dsp:nvSpPr>
      <dsp:spPr>
        <a:xfrm>
          <a:off x="0" y="5433387"/>
          <a:ext cx="9172632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6FEFBF1-A5C5-4073-8875-2343EF7BDCCF}">
      <dsp:nvSpPr>
        <dsp:cNvPr id="0" name=""/>
        <dsp:cNvSpPr/>
      </dsp:nvSpPr>
      <dsp:spPr>
        <a:xfrm>
          <a:off x="0" y="5433387"/>
          <a:ext cx="9172632" cy="776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i="0" kern="1200" baseline="0" smtClean="0"/>
            <a:t>Figure di supporto</a:t>
          </a:r>
          <a:r>
            <a:rPr lang="it-IT" sz="1600" b="0" i="0" kern="1200" baseline="0" smtClean="0"/>
            <a:t>: In contratti complessi, il direttore dell'esecuzione può essere coadiuvato da assistenti come direttori operativi.</a:t>
          </a:r>
          <a:endParaRPr lang="it-IT" sz="1600" kern="1200"/>
        </a:p>
      </dsp:txBody>
      <dsp:txXfrm>
        <a:off x="0" y="5433387"/>
        <a:ext cx="9172632" cy="776198"/>
      </dsp:txXfrm>
    </dsp:sp>
  </dsp:spTree>
</dsp:drawing>
</file>

<file path=ppt/diagrams/drawing17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D2B4C9-C552-4C24-8BED-8A33F118966C}">
      <dsp:nvSpPr>
        <dsp:cNvPr id="0" name=""/>
        <dsp:cNvSpPr/>
      </dsp:nvSpPr>
      <dsp:spPr>
        <a:xfrm>
          <a:off x="374003" y="1766"/>
          <a:ext cx="2693110" cy="1990198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C80A594-B454-46D4-9B3B-8B5C1876F5AB}">
      <dsp:nvSpPr>
        <dsp:cNvPr id="0" name=""/>
        <dsp:cNvSpPr/>
      </dsp:nvSpPr>
      <dsp:spPr>
        <a:xfrm>
          <a:off x="918356" y="1631104"/>
          <a:ext cx="2320659" cy="5576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endParaRPr lang="it-IT" sz="3200" kern="1200"/>
        </a:p>
      </dsp:txBody>
      <dsp:txXfrm>
        <a:off x="918356" y="1631104"/>
        <a:ext cx="2320659" cy="557693"/>
      </dsp:txXfrm>
    </dsp:sp>
    <dsp:sp modelId="{DCFEEB01-74BE-4AD2-9AEA-D66C1475193B}">
      <dsp:nvSpPr>
        <dsp:cNvPr id="0" name=""/>
        <dsp:cNvSpPr/>
      </dsp:nvSpPr>
      <dsp:spPr>
        <a:xfrm>
          <a:off x="374003" y="2475299"/>
          <a:ext cx="2693110" cy="1990198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A4B8B21-C7A7-40C0-BB2D-7795F03A156F}">
      <dsp:nvSpPr>
        <dsp:cNvPr id="0" name=""/>
        <dsp:cNvSpPr/>
      </dsp:nvSpPr>
      <dsp:spPr>
        <a:xfrm>
          <a:off x="918356" y="4104637"/>
          <a:ext cx="2320659" cy="5576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endParaRPr lang="it-IT" sz="3200" kern="1200"/>
        </a:p>
      </dsp:txBody>
      <dsp:txXfrm>
        <a:off x="918356" y="4104637"/>
        <a:ext cx="2320659" cy="557693"/>
      </dsp:txXfrm>
    </dsp:sp>
  </dsp:spTree>
</dsp:drawing>
</file>

<file path=ppt/diagrams/drawing17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F2A1C-FE73-4E14-9FD8-3D3A46238988}">
      <dsp:nvSpPr>
        <dsp:cNvPr id="0" name=""/>
        <dsp:cNvSpPr/>
      </dsp:nvSpPr>
      <dsp:spPr>
        <a:xfrm>
          <a:off x="0" y="0"/>
          <a:ext cx="11930547" cy="639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b="1" i="0" kern="1200" baseline="0" dirty="0" smtClean="0"/>
            <a:t>Finalità del collaudo e verifica di conformità</a:t>
          </a:r>
          <a:r>
            <a:rPr lang="it-IT" sz="1300" b="0" i="0" kern="1200" baseline="0" dirty="0" smtClean="0"/>
            <a:t>: Si applicano rispettivamente ai lavori e ai servizi/forniture, certificando il rispetto delle caratteristiche tecniche, qualitative, economiche e temporali previste dal contratto.</a:t>
          </a:r>
          <a:endParaRPr lang="it-IT" sz="1300" kern="1200" dirty="0"/>
        </a:p>
      </dsp:txBody>
      <dsp:txXfrm>
        <a:off x="2450069" y="0"/>
        <a:ext cx="9480477" cy="639600"/>
      </dsp:txXfrm>
    </dsp:sp>
    <dsp:sp modelId="{35291AC1-5F08-40E8-93DD-4FAE811B47BF}">
      <dsp:nvSpPr>
        <dsp:cNvPr id="0" name=""/>
        <dsp:cNvSpPr/>
      </dsp:nvSpPr>
      <dsp:spPr>
        <a:xfrm>
          <a:off x="63960" y="63960"/>
          <a:ext cx="2386109" cy="511680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57E93A3-7647-4A7B-B684-04A4D3373B53}">
      <dsp:nvSpPr>
        <dsp:cNvPr id="0" name=""/>
        <dsp:cNvSpPr/>
      </dsp:nvSpPr>
      <dsp:spPr>
        <a:xfrm>
          <a:off x="0" y="703560"/>
          <a:ext cx="11930547" cy="639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b="1" i="0" kern="1200" baseline="0" smtClean="0"/>
            <a:t>Tempistiche</a:t>
          </a:r>
          <a:r>
            <a:rPr lang="it-IT" sz="1300" b="0" i="0" kern="1200" baseline="0" smtClean="0"/>
            <a:t>: Il collaudo o la verifica devono essere completati entro sei mesi dalla fine dei lavori/prestazioni, salvo eccezioni complesse (fino a un anno). Il certificato di collaudo è inizialmente provvisorio e diventa definitivo dopo due anni.</a:t>
          </a:r>
          <a:endParaRPr lang="it-IT" sz="1300" kern="1200"/>
        </a:p>
      </dsp:txBody>
      <dsp:txXfrm>
        <a:off x="2450069" y="703560"/>
        <a:ext cx="9480477" cy="639600"/>
      </dsp:txXfrm>
    </dsp:sp>
    <dsp:sp modelId="{E8402761-54FD-4D82-BD5F-D5803FC32C87}">
      <dsp:nvSpPr>
        <dsp:cNvPr id="0" name=""/>
        <dsp:cNvSpPr/>
      </dsp:nvSpPr>
      <dsp:spPr>
        <a:xfrm>
          <a:off x="63960" y="767520"/>
          <a:ext cx="2386109" cy="511680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A6621BA-2206-4828-979E-3B4F67200CA4}">
      <dsp:nvSpPr>
        <dsp:cNvPr id="0" name=""/>
        <dsp:cNvSpPr/>
      </dsp:nvSpPr>
      <dsp:spPr>
        <a:xfrm>
          <a:off x="0" y="1407121"/>
          <a:ext cx="11930547" cy="639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b="1" i="0" kern="1200" baseline="0" smtClean="0"/>
            <a:t>Responsabilità dell'appaltatore</a:t>
          </a:r>
          <a:r>
            <a:rPr lang="it-IT" sz="1300" b="0" i="0" kern="1200" baseline="0" smtClean="0"/>
            <a:t>: L'appaltatore risponde per difetti e vizi dell'opera segnalati prima che il certificato di collaudo diventi definitivo.</a:t>
          </a:r>
          <a:endParaRPr lang="it-IT" sz="1300" kern="1200"/>
        </a:p>
      </dsp:txBody>
      <dsp:txXfrm>
        <a:off x="2450069" y="1407121"/>
        <a:ext cx="9480477" cy="639600"/>
      </dsp:txXfrm>
    </dsp:sp>
    <dsp:sp modelId="{773FAB8F-EA35-4FEF-B235-A8BE07003103}">
      <dsp:nvSpPr>
        <dsp:cNvPr id="0" name=""/>
        <dsp:cNvSpPr/>
      </dsp:nvSpPr>
      <dsp:spPr>
        <a:xfrm>
          <a:off x="63960" y="1471081"/>
          <a:ext cx="2386109" cy="511680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C5EF7C7-0027-4A9F-A9EE-47DCD72FF323}">
      <dsp:nvSpPr>
        <dsp:cNvPr id="0" name=""/>
        <dsp:cNvSpPr/>
      </dsp:nvSpPr>
      <dsp:spPr>
        <a:xfrm>
          <a:off x="0" y="2110682"/>
          <a:ext cx="11930547" cy="639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b="1" i="0" kern="1200" baseline="0" smtClean="0"/>
            <a:t>Nomina dei collaudatori</a:t>
          </a:r>
          <a:r>
            <a:rPr lang="it-IT" sz="1300" b="0" i="0" kern="1200" baseline="0" smtClean="0"/>
            <a:t>: Le amministrazioni pubbliche nominano da uno a tre collaudatori interni o di altre amministrazioni, qualificati e indipendenti. In caso di carenza di personale o complessità tecnica, il collaudo può essere affidato secondo le modalità del codice.</a:t>
          </a:r>
          <a:endParaRPr lang="it-IT" sz="1300" kern="1200"/>
        </a:p>
      </dsp:txBody>
      <dsp:txXfrm>
        <a:off x="2450069" y="2110682"/>
        <a:ext cx="9480477" cy="639600"/>
      </dsp:txXfrm>
    </dsp:sp>
    <dsp:sp modelId="{7AC07BD9-E311-447D-81A3-3A96BD13D168}">
      <dsp:nvSpPr>
        <dsp:cNvPr id="0" name=""/>
        <dsp:cNvSpPr/>
      </dsp:nvSpPr>
      <dsp:spPr>
        <a:xfrm>
          <a:off x="63960" y="2174642"/>
          <a:ext cx="2386109" cy="511680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4ADDAAC-9DEF-4D8B-81F3-4B2A93E6EC17}">
      <dsp:nvSpPr>
        <dsp:cNvPr id="0" name=""/>
        <dsp:cNvSpPr/>
      </dsp:nvSpPr>
      <dsp:spPr>
        <a:xfrm>
          <a:off x="0" y="2814243"/>
          <a:ext cx="11930547" cy="639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b="1" i="0" kern="1200" baseline="0" smtClean="0"/>
            <a:t>Verifica per servizi e forniture</a:t>
          </a:r>
          <a:r>
            <a:rPr lang="it-IT" sz="1300" b="0" i="0" kern="1200" baseline="0" smtClean="0"/>
            <a:t>: Di norma svolta dal RUP o direttore dell’esecuzione. Per appalti complessi o tecnologici, possono essere nominati verificatori esterni.</a:t>
          </a:r>
          <a:endParaRPr lang="it-IT" sz="1300" kern="1200"/>
        </a:p>
      </dsp:txBody>
      <dsp:txXfrm>
        <a:off x="2450069" y="2814243"/>
        <a:ext cx="9480477" cy="639600"/>
      </dsp:txXfrm>
    </dsp:sp>
    <dsp:sp modelId="{A0777E81-29BA-4645-A2C7-250688ECFD59}">
      <dsp:nvSpPr>
        <dsp:cNvPr id="0" name=""/>
        <dsp:cNvSpPr/>
      </dsp:nvSpPr>
      <dsp:spPr>
        <a:xfrm>
          <a:off x="63960" y="2878203"/>
          <a:ext cx="2386109" cy="511680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D2193E3-2A17-428D-85BE-BF222BF80129}">
      <dsp:nvSpPr>
        <dsp:cNvPr id="0" name=""/>
        <dsp:cNvSpPr/>
      </dsp:nvSpPr>
      <dsp:spPr>
        <a:xfrm>
          <a:off x="0" y="3517804"/>
          <a:ext cx="11930547" cy="639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b="1" i="0" kern="1200" baseline="0" smtClean="0"/>
            <a:t>Conflitti di interesse</a:t>
          </a:r>
          <a:r>
            <a:rPr lang="it-IT" sz="1300" b="0" i="0" kern="1200" baseline="0" smtClean="0"/>
            <a:t>: Non possono svolgere collaudo/verifica persone con conflitti di interesse, magistrati o dipendenti che abbiano avuto legami diretti con gli operatori economici coinvolti nel contratto.</a:t>
          </a:r>
          <a:endParaRPr lang="it-IT" sz="1300" kern="1200"/>
        </a:p>
      </dsp:txBody>
      <dsp:txXfrm>
        <a:off x="2450069" y="3517804"/>
        <a:ext cx="9480477" cy="639600"/>
      </dsp:txXfrm>
    </dsp:sp>
    <dsp:sp modelId="{0FB0726D-663A-46EF-8564-81E1084F4B0F}">
      <dsp:nvSpPr>
        <dsp:cNvPr id="0" name=""/>
        <dsp:cNvSpPr/>
      </dsp:nvSpPr>
      <dsp:spPr>
        <a:xfrm>
          <a:off x="63960" y="3581764"/>
          <a:ext cx="2386109" cy="511680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AA7098C-B90C-4E8A-B798-4F8B03CA56BC}">
      <dsp:nvSpPr>
        <dsp:cNvPr id="0" name=""/>
        <dsp:cNvSpPr/>
      </dsp:nvSpPr>
      <dsp:spPr>
        <a:xfrm>
          <a:off x="0" y="4221365"/>
          <a:ext cx="11930547" cy="639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b="1" i="0" kern="1200" baseline="0" smtClean="0"/>
            <a:t>Certificati sostitutivi</a:t>
          </a:r>
          <a:r>
            <a:rPr lang="it-IT" sz="1300" b="0" i="0" kern="1200" baseline="0" smtClean="0"/>
            <a:t>: Il certificato di regolare esecuzione può sostituire il certificato di collaudo o conformità in determinate condizioni.</a:t>
          </a:r>
          <a:endParaRPr lang="it-IT" sz="1300" kern="1200"/>
        </a:p>
      </dsp:txBody>
      <dsp:txXfrm>
        <a:off x="2450069" y="4221365"/>
        <a:ext cx="9480477" cy="639600"/>
      </dsp:txXfrm>
    </dsp:sp>
    <dsp:sp modelId="{77B87A8F-F8C9-4957-B233-63830130A8AB}">
      <dsp:nvSpPr>
        <dsp:cNvPr id="0" name=""/>
        <dsp:cNvSpPr/>
      </dsp:nvSpPr>
      <dsp:spPr>
        <a:xfrm>
          <a:off x="63960" y="4285325"/>
          <a:ext cx="2386109" cy="511680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62ECC4C-2024-4BCF-927F-53DB05DBC010}">
      <dsp:nvSpPr>
        <dsp:cNvPr id="0" name=""/>
        <dsp:cNvSpPr/>
      </dsp:nvSpPr>
      <dsp:spPr>
        <a:xfrm>
          <a:off x="0" y="4924926"/>
          <a:ext cx="11930547" cy="639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b="1" i="0" kern="1200" baseline="0" smtClean="0"/>
            <a:t>Beni culturali</a:t>
          </a:r>
          <a:r>
            <a:rPr lang="it-IT" sz="1300" b="0" i="0" kern="1200" baseline="0" smtClean="0"/>
            <a:t>: È previsto un consuntivo scientifico e aggiornamenti per il ciclo di vita dell'opera, redatti da professionisti specifici (ad esempio restauratori o archeologi).</a:t>
          </a:r>
          <a:endParaRPr lang="it-IT" sz="1300" kern="1200"/>
        </a:p>
      </dsp:txBody>
      <dsp:txXfrm>
        <a:off x="2450069" y="4924926"/>
        <a:ext cx="9480477" cy="639600"/>
      </dsp:txXfrm>
    </dsp:sp>
    <dsp:sp modelId="{B2C9F4C7-F474-49B6-9AD8-B3B7C6C43B13}">
      <dsp:nvSpPr>
        <dsp:cNvPr id="0" name=""/>
        <dsp:cNvSpPr/>
      </dsp:nvSpPr>
      <dsp:spPr>
        <a:xfrm>
          <a:off x="63960" y="4988886"/>
          <a:ext cx="2386109" cy="511680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6743D46-5627-4DE7-9F22-20A85CD62A17}">
      <dsp:nvSpPr>
        <dsp:cNvPr id="0" name=""/>
        <dsp:cNvSpPr/>
      </dsp:nvSpPr>
      <dsp:spPr>
        <a:xfrm>
          <a:off x="0" y="5628487"/>
          <a:ext cx="11930547" cy="639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b="1" i="0" kern="1200" baseline="0" smtClean="0"/>
            <a:t>Verifiche tecniche obbligatorie</a:t>
          </a:r>
          <a:r>
            <a:rPr lang="it-IT" sz="1300" b="0" i="0" kern="1200" baseline="0" smtClean="0"/>
            <a:t>: Disposte dalla direzione lavori o collaudatori, le spese relative sono previste nel quadro economico e non soggette a ribasso.</a:t>
          </a:r>
          <a:endParaRPr lang="it-IT" sz="1300" kern="1200"/>
        </a:p>
      </dsp:txBody>
      <dsp:txXfrm>
        <a:off x="2450069" y="5628487"/>
        <a:ext cx="9480477" cy="639600"/>
      </dsp:txXfrm>
    </dsp:sp>
    <dsp:sp modelId="{9CED2017-0EA6-4603-BE92-23062DEA396C}">
      <dsp:nvSpPr>
        <dsp:cNvPr id="0" name=""/>
        <dsp:cNvSpPr/>
      </dsp:nvSpPr>
      <dsp:spPr>
        <a:xfrm>
          <a:off x="63960" y="5692447"/>
          <a:ext cx="2386109" cy="511680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7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F59ECD-C441-46DD-8FB8-FED9C5DA4E27}">
      <dsp:nvSpPr>
        <dsp:cNvPr id="0" name=""/>
        <dsp:cNvSpPr/>
      </dsp:nvSpPr>
      <dsp:spPr>
        <a:xfrm>
          <a:off x="0" y="781"/>
          <a:ext cx="12192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FE964EB-EE97-4638-B3C7-EE2976774EC3}">
      <dsp:nvSpPr>
        <dsp:cNvPr id="0" name=""/>
        <dsp:cNvSpPr/>
      </dsp:nvSpPr>
      <dsp:spPr>
        <a:xfrm>
          <a:off x="0" y="781"/>
          <a:ext cx="12192000" cy="426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b="1" i="0" kern="1200" baseline="0" dirty="0" smtClean="0"/>
            <a:t>Principi generali</a:t>
          </a:r>
          <a:r>
            <a:rPr lang="it-IT" sz="1200" b="0" i="0" kern="1200" baseline="0" dirty="0" smtClean="0"/>
            <a:t>: L'affidatario deve eseguire direttamente le opere, lavori, servizi o forniture oggetto del contratto. La cessione del contratto o l'affidamento integrale delle prestazioni è vietata. Il subappalto è ammesso solo nel rispetto delle condizioni previste.</a:t>
          </a:r>
          <a:endParaRPr lang="it-IT" sz="1200" kern="1200" dirty="0"/>
        </a:p>
      </dsp:txBody>
      <dsp:txXfrm>
        <a:off x="0" y="781"/>
        <a:ext cx="12192000" cy="426615"/>
      </dsp:txXfrm>
    </dsp:sp>
    <dsp:sp modelId="{74D3C895-6A6D-4F41-B70D-CEFE6E3254C2}">
      <dsp:nvSpPr>
        <dsp:cNvPr id="0" name=""/>
        <dsp:cNvSpPr/>
      </dsp:nvSpPr>
      <dsp:spPr>
        <a:xfrm>
          <a:off x="0" y="427397"/>
          <a:ext cx="12192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6E26AB9-6716-4802-BB9A-98F40F732AD1}">
      <dsp:nvSpPr>
        <dsp:cNvPr id="0" name=""/>
        <dsp:cNvSpPr/>
      </dsp:nvSpPr>
      <dsp:spPr>
        <a:xfrm>
          <a:off x="0" y="427397"/>
          <a:ext cx="12192000" cy="426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b="1" i="0" kern="1200" baseline="0" smtClean="0"/>
            <a:t>Definizione e ambito</a:t>
          </a:r>
          <a:r>
            <a:rPr lang="it-IT" sz="1200" b="0" i="0" kern="1200" baseline="0" smtClean="0"/>
            <a:t>: Il subappalto è l'affidamento a terzi di parte delle prestazioni del contratto, comportando organizzazione e rischi a carico del subappaltatore. Alcuni contratti con valore superiore al 2% o a 100.000 euro, e con alta incidenza di manodopera, sono considerati subappalti.</a:t>
          </a:r>
          <a:endParaRPr lang="it-IT" sz="1200" kern="1200"/>
        </a:p>
      </dsp:txBody>
      <dsp:txXfrm>
        <a:off x="0" y="427397"/>
        <a:ext cx="12192000" cy="426615"/>
      </dsp:txXfrm>
    </dsp:sp>
    <dsp:sp modelId="{6CF187DC-7AA7-4A8B-B328-51CDD505BF80}">
      <dsp:nvSpPr>
        <dsp:cNvPr id="0" name=""/>
        <dsp:cNvSpPr/>
      </dsp:nvSpPr>
      <dsp:spPr>
        <a:xfrm>
          <a:off x="0" y="854012"/>
          <a:ext cx="12192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7E35552-F7BA-44B3-9A52-10C9E18303DF}">
      <dsp:nvSpPr>
        <dsp:cNvPr id="0" name=""/>
        <dsp:cNvSpPr/>
      </dsp:nvSpPr>
      <dsp:spPr>
        <a:xfrm>
          <a:off x="0" y="854012"/>
          <a:ext cx="12192000" cy="426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b="1" i="0" kern="1200" baseline="0" smtClean="0"/>
            <a:t>Esclusioni dal subappalto</a:t>
          </a:r>
          <a:r>
            <a:rPr lang="it-IT" sz="1200" b="0" i="0" kern="1200" baseline="0" smtClean="0"/>
            <a:t>: Non sono considerati subappalti alcune attività secondarie, forniture informatiche o servizi di basso valore economico (es. sotto 20.000 euro).</a:t>
          </a:r>
          <a:endParaRPr lang="it-IT" sz="1200" kern="1200"/>
        </a:p>
      </dsp:txBody>
      <dsp:txXfrm>
        <a:off x="0" y="854012"/>
        <a:ext cx="12192000" cy="426615"/>
      </dsp:txXfrm>
    </dsp:sp>
    <dsp:sp modelId="{0099B4EC-E3BF-4D5A-8BA6-E843F7F93AAA}">
      <dsp:nvSpPr>
        <dsp:cNvPr id="0" name=""/>
        <dsp:cNvSpPr/>
      </dsp:nvSpPr>
      <dsp:spPr>
        <a:xfrm>
          <a:off x="0" y="1280628"/>
          <a:ext cx="12192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45FE4E3-C1A6-4B66-800A-B912BE17DC30}">
      <dsp:nvSpPr>
        <dsp:cNvPr id="0" name=""/>
        <dsp:cNvSpPr/>
      </dsp:nvSpPr>
      <dsp:spPr>
        <a:xfrm>
          <a:off x="0" y="1280628"/>
          <a:ext cx="12192000" cy="426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b="1" i="0" kern="1200" baseline="0" smtClean="0"/>
            <a:t>Autorizzazione e condizioni</a:t>
          </a:r>
          <a:r>
            <a:rPr lang="it-IT" sz="1200" b="0" i="0" kern="1200" baseline="0" smtClean="0"/>
            <a:t>: Per autorizzare il subappalto, il subappaltatore deve essere qualificato e privo di cause di esclusione. Inoltre, il subappalto deve essere dichiarato nell'offerta dell'appaltatore.</a:t>
          </a:r>
          <a:endParaRPr lang="it-IT" sz="1200" kern="1200"/>
        </a:p>
      </dsp:txBody>
      <dsp:txXfrm>
        <a:off x="0" y="1280628"/>
        <a:ext cx="12192000" cy="426615"/>
      </dsp:txXfrm>
    </dsp:sp>
    <dsp:sp modelId="{604F5F21-19F7-47D7-969E-A002E6943D25}">
      <dsp:nvSpPr>
        <dsp:cNvPr id="0" name=""/>
        <dsp:cNvSpPr/>
      </dsp:nvSpPr>
      <dsp:spPr>
        <a:xfrm>
          <a:off x="0" y="1707244"/>
          <a:ext cx="12192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5B2A585-48D1-4D93-AFBE-90E508DB9379}">
      <dsp:nvSpPr>
        <dsp:cNvPr id="0" name=""/>
        <dsp:cNvSpPr/>
      </dsp:nvSpPr>
      <dsp:spPr>
        <a:xfrm>
          <a:off x="0" y="1707244"/>
          <a:ext cx="12192000" cy="426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b="1" i="0" kern="1200" baseline="0" smtClean="0"/>
            <a:t>Documentazione</a:t>
          </a:r>
          <a:r>
            <a:rPr lang="it-IT" sz="1200" b="0" i="0" kern="1200" baseline="0" smtClean="0"/>
            <a:t>: Il contratto di subappalto e le dichiarazioni del subappaltatore devono essere trasmesse alla stazione appaltante almeno 20 giorni prima dell'inizio delle prestazioni.</a:t>
          </a:r>
          <a:endParaRPr lang="it-IT" sz="1200" kern="1200"/>
        </a:p>
      </dsp:txBody>
      <dsp:txXfrm>
        <a:off x="0" y="1707244"/>
        <a:ext cx="12192000" cy="426615"/>
      </dsp:txXfrm>
    </dsp:sp>
    <dsp:sp modelId="{5833FADB-F168-4E57-ACC3-D7208C532350}">
      <dsp:nvSpPr>
        <dsp:cNvPr id="0" name=""/>
        <dsp:cNvSpPr/>
      </dsp:nvSpPr>
      <dsp:spPr>
        <a:xfrm>
          <a:off x="0" y="2133860"/>
          <a:ext cx="12192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C54728C-CE30-4AC2-AD6E-2CABEF369A94}">
      <dsp:nvSpPr>
        <dsp:cNvPr id="0" name=""/>
        <dsp:cNvSpPr/>
      </dsp:nvSpPr>
      <dsp:spPr>
        <a:xfrm>
          <a:off x="0" y="2133860"/>
          <a:ext cx="12192000" cy="426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b="1" i="0" kern="1200" baseline="0" smtClean="0"/>
            <a:t>Responsabilità</a:t>
          </a:r>
          <a:r>
            <a:rPr lang="it-IT" sz="1200" b="0" i="0" kern="1200" baseline="0" smtClean="0"/>
            <a:t>: L'appaltatore e il subappaltatore sono responsabili solidalmente verso la stazione appaltante per l'esecuzione delle prestazioni e gli obblighi retributivi e contributivi.</a:t>
          </a:r>
          <a:endParaRPr lang="it-IT" sz="1200" kern="1200"/>
        </a:p>
      </dsp:txBody>
      <dsp:txXfrm>
        <a:off x="0" y="2133860"/>
        <a:ext cx="12192000" cy="426615"/>
      </dsp:txXfrm>
    </dsp:sp>
    <dsp:sp modelId="{F7CE80E5-A9CE-4EF0-A227-9F61B6B01BB8}">
      <dsp:nvSpPr>
        <dsp:cNvPr id="0" name=""/>
        <dsp:cNvSpPr/>
      </dsp:nvSpPr>
      <dsp:spPr>
        <a:xfrm>
          <a:off x="0" y="2560476"/>
          <a:ext cx="12192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D5323AC-3AD7-4107-9372-99BCEC0147E0}">
      <dsp:nvSpPr>
        <dsp:cNvPr id="0" name=""/>
        <dsp:cNvSpPr/>
      </dsp:nvSpPr>
      <dsp:spPr>
        <a:xfrm>
          <a:off x="0" y="2560476"/>
          <a:ext cx="12192000" cy="426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b="1" i="0" kern="1200" baseline="0" smtClean="0"/>
            <a:t>Norme sui contratti collettivi</a:t>
          </a:r>
          <a:r>
            <a:rPr lang="it-IT" sz="1200" b="0" i="0" kern="1200" baseline="0" smtClean="0"/>
            <a:t>: I subappaltatori devono garantire ai lavoratori condizioni economiche e normative pari a quelle stabilite nei contratti collettivi applicati dall'appaltatore.</a:t>
          </a:r>
          <a:endParaRPr lang="it-IT" sz="1200" kern="1200"/>
        </a:p>
      </dsp:txBody>
      <dsp:txXfrm>
        <a:off x="0" y="2560476"/>
        <a:ext cx="12192000" cy="426615"/>
      </dsp:txXfrm>
    </dsp:sp>
    <dsp:sp modelId="{68ED9762-BB91-418F-A411-46384E0FB46A}">
      <dsp:nvSpPr>
        <dsp:cNvPr id="0" name=""/>
        <dsp:cNvSpPr/>
      </dsp:nvSpPr>
      <dsp:spPr>
        <a:xfrm>
          <a:off x="0" y="2987092"/>
          <a:ext cx="12192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987C36A-46ED-402B-9584-985CEB0AFC4D}">
      <dsp:nvSpPr>
        <dsp:cNvPr id="0" name=""/>
        <dsp:cNvSpPr/>
      </dsp:nvSpPr>
      <dsp:spPr>
        <a:xfrm>
          <a:off x="0" y="2987092"/>
          <a:ext cx="12192000" cy="426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b="1" i="0" kern="1200" baseline="0" smtClean="0"/>
            <a:t>Pagamenti</a:t>
          </a:r>
          <a:r>
            <a:rPr lang="it-IT" sz="1200" b="0" i="0" kern="1200" baseline="0" smtClean="0"/>
            <a:t>: La stazione appaltante può pagare direttamente il subappaltatore in casi specifici (es. inadempienze o richiesta del subappaltatore stesso).</a:t>
          </a:r>
          <a:endParaRPr lang="it-IT" sz="1200" kern="1200"/>
        </a:p>
      </dsp:txBody>
      <dsp:txXfrm>
        <a:off x="0" y="2987092"/>
        <a:ext cx="12192000" cy="426615"/>
      </dsp:txXfrm>
    </dsp:sp>
    <dsp:sp modelId="{34F993BF-2360-4C18-8ED7-7289B838EAF0}">
      <dsp:nvSpPr>
        <dsp:cNvPr id="0" name=""/>
        <dsp:cNvSpPr/>
      </dsp:nvSpPr>
      <dsp:spPr>
        <a:xfrm>
          <a:off x="0" y="3413707"/>
          <a:ext cx="12192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17E7B12-8037-490B-A56A-C6C7B59363DF}">
      <dsp:nvSpPr>
        <dsp:cNvPr id="0" name=""/>
        <dsp:cNvSpPr/>
      </dsp:nvSpPr>
      <dsp:spPr>
        <a:xfrm>
          <a:off x="0" y="3413707"/>
          <a:ext cx="12192000" cy="426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b="1" i="0" kern="1200" baseline="0" smtClean="0"/>
            <a:t>Sostituzione subappaltatori</a:t>
          </a:r>
          <a:r>
            <a:rPr lang="it-IT" sz="1200" b="0" i="0" kern="1200" baseline="0" smtClean="0"/>
            <a:t>: Se emergono cause di esclusione, i subappaltatori possono essere sostituiti previa autorizzazione.</a:t>
          </a:r>
          <a:endParaRPr lang="it-IT" sz="1200" kern="1200"/>
        </a:p>
      </dsp:txBody>
      <dsp:txXfrm>
        <a:off x="0" y="3413707"/>
        <a:ext cx="12192000" cy="426615"/>
      </dsp:txXfrm>
    </dsp:sp>
    <dsp:sp modelId="{CC3B7BC7-B682-441C-9E22-2B07D9D5ED7C}">
      <dsp:nvSpPr>
        <dsp:cNvPr id="0" name=""/>
        <dsp:cNvSpPr/>
      </dsp:nvSpPr>
      <dsp:spPr>
        <a:xfrm>
          <a:off x="0" y="3840323"/>
          <a:ext cx="12192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EE6B8CF-F213-4B93-B268-615CC7F065F1}">
      <dsp:nvSpPr>
        <dsp:cNvPr id="0" name=""/>
        <dsp:cNvSpPr/>
      </dsp:nvSpPr>
      <dsp:spPr>
        <a:xfrm>
          <a:off x="0" y="3840323"/>
          <a:ext cx="12192000" cy="426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b="1" i="0" kern="1200" baseline="0" smtClean="0"/>
            <a:t>Pubblicità in cantiere</a:t>
          </a:r>
          <a:r>
            <a:rPr lang="it-IT" sz="1200" b="0" i="0" kern="1200" baseline="0" smtClean="0"/>
            <a:t>: I cartelli nei cantieri devono includere i nominativi di tutte le imprese subappaltatrici.</a:t>
          </a:r>
          <a:endParaRPr lang="it-IT" sz="1200" kern="1200"/>
        </a:p>
      </dsp:txBody>
      <dsp:txXfrm>
        <a:off x="0" y="3840323"/>
        <a:ext cx="12192000" cy="426615"/>
      </dsp:txXfrm>
    </dsp:sp>
    <dsp:sp modelId="{628C3ED6-7CBF-43AC-B624-EE515A77FA3B}">
      <dsp:nvSpPr>
        <dsp:cNvPr id="0" name=""/>
        <dsp:cNvSpPr/>
      </dsp:nvSpPr>
      <dsp:spPr>
        <a:xfrm>
          <a:off x="0" y="4266939"/>
          <a:ext cx="12192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1E109CA-BFDB-4721-9628-EF042DE767BF}">
      <dsp:nvSpPr>
        <dsp:cNvPr id="0" name=""/>
        <dsp:cNvSpPr/>
      </dsp:nvSpPr>
      <dsp:spPr>
        <a:xfrm>
          <a:off x="0" y="4266939"/>
          <a:ext cx="12192000" cy="426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b="1" i="0" kern="1200" baseline="0" smtClean="0"/>
            <a:t>Prevenzione del lavoro sommerso</a:t>
          </a:r>
          <a:r>
            <a:rPr lang="it-IT" sz="1200" b="0" i="0" kern="1200" baseline="0" smtClean="0"/>
            <a:t>: Il DURC verifica la congruità della manodopera per prevenire irregolarità.</a:t>
          </a:r>
          <a:endParaRPr lang="it-IT" sz="1200" kern="1200"/>
        </a:p>
      </dsp:txBody>
      <dsp:txXfrm>
        <a:off x="0" y="4266939"/>
        <a:ext cx="12192000" cy="426615"/>
      </dsp:txXfrm>
    </dsp:sp>
    <dsp:sp modelId="{5E651C33-A4E7-412C-9544-E33643669790}">
      <dsp:nvSpPr>
        <dsp:cNvPr id="0" name=""/>
        <dsp:cNvSpPr/>
      </dsp:nvSpPr>
      <dsp:spPr>
        <a:xfrm>
          <a:off x="0" y="4693555"/>
          <a:ext cx="12192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6DF3171-1AF6-4BDB-854B-F1543C9BF514}">
      <dsp:nvSpPr>
        <dsp:cNvPr id="0" name=""/>
        <dsp:cNvSpPr/>
      </dsp:nvSpPr>
      <dsp:spPr>
        <a:xfrm>
          <a:off x="0" y="4693555"/>
          <a:ext cx="12192000" cy="426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b="1" i="0" kern="1200" baseline="0" smtClean="0"/>
            <a:t>Piani di sicurezza</a:t>
          </a:r>
          <a:r>
            <a:rPr lang="it-IT" sz="1200" b="0" i="0" kern="1200" baseline="0" smtClean="0"/>
            <a:t>: Devono essere coordinati dall'affidatario e armonizzati tra i subappaltatori per garantire coerenza e rispetto delle norme.</a:t>
          </a:r>
          <a:endParaRPr lang="it-IT" sz="1200" kern="1200"/>
        </a:p>
      </dsp:txBody>
      <dsp:txXfrm>
        <a:off x="0" y="4693555"/>
        <a:ext cx="12192000" cy="426615"/>
      </dsp:txXfrm>
    </dsp:sp>
    <dsp:sp modelId="{B731350A-EF2A-4CDE-992D-F7ACAC60C4F2}">
      <dsp:nvSpPr>
        <dsp:cNvPr id="0" name=""/>
        <dsp:cNvSpPr/>
      </dsp:nvSpPr>
      <dsp:spPr>
        <a:xfrm>
          <a:off x="0" y="5120171"/>
          <a:ext cx="12192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BA258F-7391-4B16-B4E8-C2DCBD497AF4}">
      <dsp:nvSpPr>
        <dsp:cNvPr id="0" name=""/>
        <dsp:cNvSpPr/>
      </dsp:nvSpPr>
      <dsp:spPr>
        <a:xfrm>
          <a:off x="0" y="5120171"/>
          <a:ext cx="12192000" cy="426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b="1" i="0" kern="1200" baseline="0" smtClean="0"/>
            <a:t>Limitazioni al subappalto ulteriore</a:t>
          </a:r>
          <a:r>
            <a:rPr lang="it-IT" sz="1200" b="0" i="0" kern="1200" baseline="0" smtClean="0"/>
            <a:t>: Alcune prestazioni non possono essere ulteriormente subappaltate, per garantire sicurezza e prevenire infiltrazioni criminali.</a:t>
          </a:r>
          <a:endParaRPr lang="it-IT" sz="1200" kern="1200"/>
        </a:p>
      </dsp:txBody>
      <dsp:txXfrm>
        <a:off x="0" y="5120171"/>
        <a:ext cx="12192000" cy="426615"/>
      </dsp:txXfrm>
    </dsp:sp>
    <dsp:sp modelId="{52F18645-BBB9-4054-ABBF-27829CF1C4B0}">
      <dsp:nvSpPr>
        <dsp:cNvPr id="0" name=""/>
        <dsp:cNvSpPr/>
      </dsp:nvSpPr>
      <dsp:spPr>
        <a:xfrm>
          <a:off x="0" y="5546787"/>
          <a:ext cx="12192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DAFE733-43D3-4B85-9481-A39E9BB01B53}">
      <dsp:nvSpPr>
        <dsp:cNvPr id="0" name=""/>
        <dsp:cNvSpPr/>
      </dsp:nvSpPr>
      <dsp:spPr>
        <a:xfrm>
          <a:off x="0" y="5546787"/>
          <a:ext cx="12192000" cy="426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b="1" i="0" kern="1200" baseline="0" smtClean="0"/>
            <a:t>Certificati di qualificazione</a:t>
          </a:r>
          <a:r>
            <a:rPr lang="it-IT" sz="1200" b="0" i="0" kern="1200" baseline="0" smtClean="0"/>
            <a:t>: I subappaltatori possono richiedere certificati relativi alle prestazioni eseguite per attestare il loro operato.</a:t>
          </a:r>
          <a:endParaRPr lang="it-IT" sz="1200" kern="1200"/>
        </a:p>
      </dsp:txBody>
      <dsp:txXfrm>
        <a:off x="0" y="5546787"/>
        <a:ext cx="12192000" cy="426615"/>
      </dsp:txXfrm>
    </dsp:sp>
    <dsp:sp modelId="{BC85BDDC-2CE1-41D2-BFF1-D8FF682841F8}">
      <dsp:nvSpPr>
        <dsp:cNvPr id="0" name=""/>
        <dsp:cNvSpPr/>
      </dsp:nvSpPr>
      <dsp:spPr>
        <a:xfrm>
          <a:off x="0" y="5973402"/>
          <a:ext cx="12192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7E8AB7C-3226-45B0-ADB7-154915889404}">
      <dsp:nvSpPr>
        <dsp:cNvPr id="0" name=""/>
        <dsp:cNvSpPr/>
      </dsp:nvSpPr>
      <dsp:spPr>
        <a:xfrm>
          <a:off x="0" y="5973402"/>
          <a:ext cx="12192000" cy="426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b="1" i="0" kern="1200" baseline="0" smtClean="0"/>
            <a:t>Regioni speciali</a:t>
          </a:r>
          <a:r>
            <a:rPr lang="it-IT" sz="1200" b="0" i="0" kern="1200" baseline="0" smtClean="0"/>
            <a:t>: Le regioni a statuto speciale e le province autonome possono disciplinare casi ulteriori di pagamento diretto.</a:t>
          </a:r>
          <a:endParaRPr lang="it-IT" sz="1200" kern="1200"/>
        </a:p>
      </dsp:txBody>
      <dsp:txXfrm>
        <a:off x="0" y="5973402"/>
        <a:ext cx="12192000" cy="426615"/>
      </dsp:txXfrm>
    </dsp:sp>
  </dsp:spTree>
</dsp:drawing>
</file>

<file path=ppt/diagrams/drawing17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87917-9262-40E0-B4D6-F13A48FEEA3B}">
      <dsp:nvSpPr>
        <dsp:cNvPr id="0" name=""/>
        <dsp:cNvSpPr/>
      </dsp:nvSpPr>
      <dsp:spPr>
        <a:xfrm>
          <a:off x="0" y="68262"/>
          <a:ext cx="11744325" cy="57914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i="0" kern="1200" baseline="0" smtClean="0"/>
            <a:t>Motivi della sospensione</a:t>
          </a:r>
          <a:r>
            <a:rPr lang="it-IT" sz="1500" b="0" i="0" kern="1200" baseline="0" smtClean="0"/>
            <a:t>: La sospensione può essere disposta in caso di circostanze imprevedibili che impediscano il regolare svolgimento dei lavori (dal direttore dei lavori) o per necessità e pubblico interesse (dal RUP).</a:t>
          </a:r>
          <a:endParaRPr lang="it-IT" sz="1500" kern="1200"/>
        </a:p>
      </dsp:txBody>
      <dsp:txXfrm>
        <a:off x="28272" y="96534"/>
        <a:ext cx="11687781" cy="522605"/>
      </dsp:txXfrm>
    </dsp:sp>
    <dsp:sp modelId="{70484854-09FA-4275-95C4-7698666777E8}">
      <dsp:nvSpPr>
        <dsp:cNvPr id="0" name=""/>
        <dsp:cNvSpPr/>
      </dsp:nvSpPr>
      <dsp:spPr>
        <a:xfrm>
          <a:off x="0" y="690612"/>
          <a:ext cx="11744325" cy="57914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i="0" kern="1200" baseline="0" smtClean="0"/>
            <a:t>Parere tecnico</a:t>
          </a:r>
          <a:r>
            <a:rPr lang="it-IT" sz="1500" b="0" i="0" kern="1200" baseline="0" smtClean="0"/>
            <a:t>: Per lavori di opere pubbliche sopra determinate soglie (art. 14), il RUP acquisisce il parere del collegio consultivo tecnico, se esistente, prima di decidere.</a:t>
          </a:r>
          <a:endParaRPr lang="it-IT" sz="1500" kern="1200"/>
        </a:p>
      </dsp:txBody>
      <dsp:txXfrm>
        <a:off x="28272" y="718884"/>
        <a:ext cx="11687781" cy="522605"/>
      </dsp:txXfrm>
    </dsp:sp>
    <dsp:sp modelId="{5DACF807-7380-4972-8800-BE34F310A3E7}">
      <dsp:nvSpPr>
        <dsp:cNvPr id="0" name=""/>
        <dsp:cNvSpPr/>
      </dsp:nvSpPr>
      <dsp:spPr>
        <a:xfrm>
          <a:off x="0" y="1312962"/>
          <a:ext cx="11744325" cy="57914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i="0" kern="1200" baseline="0" smtClean="0"/>
            <a:t>Durata</a:t>
          </a:r>
          <a:r>
            <a:rPr lang="it-IT" sz="1500" b="0" i="0" kern="1200" baseline="0" smtClean="0"/>
            <a:t>: La sospensione è limitata al tempo strettamente necessario. Al cessare delle cause, il RUP ordina la ripresa e fissa un nuovo termine contrattuale.</a:t>
          </a:r>
          <a:endParaRPr lang="it-IT" sz="1500" kern="1200"/>
        </a:p>
      </dsp:txBody>
      <dsp:txXfrm>
        <a:off x="28272" y="1341234"/>
        <a:ext cx="11687781" cy="522605"/>
      </dsp:txXfrm>
    </dsp:sp>
    <dsp:sp modelId="{874706F1-C949-4BE8-9279-7E967E1B0A48}">
      <dsp:nvSpPr>
        <dsp:cNvPr id="0" name=""/>
        <dsp:cNvSpPr/>
      </dsp:nvSpPr>
      <dsp:spPr>
        <a:xfrm>
          <a:off x="0" y="1935312"/>
          <a:ext cx="11744325" cy="57914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i="0" kern="1200" baseline="0" smtClean="0"/>
            <a:t>Limiti temporali</a:t>
          </a:r>
          <a:r>
            <a:rPr lang="it-IT" sz="1500" b="0" i="0" kern="1200" baseline="0" smtClean="0"/>
            <a:t>: Se la sospensione supera un quarto del tempo previsto o sei mesi complessivi, l’esecutore può chiedere la risoluzione del contratto o il risarcimento per oneri aggiuntivi.</a:t>
          </a:r>
          <a:endParaRPr lang="it-IT" sz="1500" kern="1200"/>
        </a:p>
      </dsp:txBody>
      <dsp:txXfrm>
        <a:off x="28272" y="1963584"/>
        <a:ext cx="11687781" cy="522605"/>
      </dsp:txXfrm>
    </dsp:sp>
    <dsp:sp modelId="{62DFEC27-D78C-4FD1-8CD5-E2A79808C951}">
      <dsp:nvSpPr>
        <dsp:cNvPr id="0" name=""/>
        <dsp:cNvSpPr/>
      </dsp:nvSpPr>
      <dsp:spPr>
        <a:xfrm>
          <a:off x="0" y="2557662"/>
          <a:ext cx="11744325" cy="57914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i="0" kern="1200" baseline="0" smtClean="0"/>
            <a:t>Sospensione parziale</a:t>
          </a:r>
          <a:r>
            <a:rPr lang="it-IT" sz="1500" b="0" i="0" kern="1200" baseline="0" smtClean="0"/>
            <a:t>: Se alcune parti del lavoro sono eseguibili, queste devono proseguire mentre le altre vengono sospese.</a:t>
          </a:r>
          <a:endParaRPr lang="it-IT" sz="1500" kern="1200"/>
        </a:p>
      </dsp:txBody>
      <dsp:txXfrm>
        <a:off x="28272" y="2585934"/>
        <a:ext cx="11687781" cy="522605"/>
      </dsp:txXfrm>
    </dsp:sp>
    <dsp:sp modelId="{8FD5F2E6-6A24-4734-B983-59EC460C1548}">
      <dsp:nvSpPr>
        <dsp:cNvPr id="0" name=""/>
        <dsp:cNvSpPr/>
      </dsp:nvSpPr>
      <dsp:spPr>
        <a:xfrm>
          <a:off x="0" y="3180012"/>
          <a:ext cx="11744325" cy="57914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i="0" kern="1200" baseline="0" smtClean="0"/>
            <a:t>Contestazioni</a:t>
          </a:r>
          <a:r>
            <a:rPr lang="it-IT" sz="1500" b="0" i="0" kern="1200" baseline="0" smtClean="0"/>
            <a:t>: L’esecutore deve iscrivere eventuali contestazioni nei verbali di sospensione o ripresa; se superano i limiti temporali, il RUP informa l’ANAC per il monitoraggio.</a:t>
          </a:r>
          <a:endParaRPr lang="it-IT" sz="1500" kern="1200"/>
        </a:p>
      </dsp:txBody>
      <dsp:txXfrm>
        <a:off x="28272" y="3208284"/>
        <a:ext cx="11687781" cy="522605"/>
      </dsp:txXfrm>
    </dsp:sp>
    <dsp:sp modelId="{0053D347-38DC-4C25-951D-2A8C93D14CFD}">
      <dsp:nvSpPr>
        <dsp:cNvPr id="0" name=""/>
        <dsp:cNvSpPr/>
      </dsp:nvSpPr>
      <dsp:spPr>
        <a:xfrm>
          <a:off x="0" y="3802362"/>
          <a:ext cx="11744325" cy="57914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i="0" kern="1200" baseline="0" smtClean="0"/>
            <a:t>Proroghe</a:t>
          </a:r>
          <a:r>
            <a:rPr lang="it-IT" sz="1500" b="0" i="0" kern="1200" baseline="0" smtClean="0"/>
            <a:t>: L’esecutore può richiedere una proroga per cause non a lui imputabili. Il RUP decide entro 30 giorni, sentito il direttore dei lavori e, se necessario, il collegio consultivo tecnico.</a:t>
          </a:r>
          <a:endParaRPr lang="it-IT" sz="1500" kern="1200"/>
        </a:p>
      </dsp:txBody>
      <dsp:txXfrm>
        <a:off x="28272" y="3830634"/>
        <a:ext cx="11687781" cy="522605"/>
      </dsp:txXfrm>
    </dsp:sp>
    <dsp:sp modelId="{CCBC7100-9B60-445B-A91E-27A6E7644A90}">
      <dsp:nvSpPr>
        <dsp:cNvPr id="0" name=""/>
        <dsp:cNvSpPr/>
      </dsp:nvSpPr>
      <dsp:spPr>
        <a:xfrm>
          <a:off x="0" y="4424712"/>
          <a:ext cx="11744325" cy="57914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i="0" kern="1200" baseline="0" smtClean="0"/>
            <a:t>Diritti e obblighi</a:t>
          </a:r>
          <a:r>
            <a:rPr lang="it-IT" sz="1500" b="0" i="0" kern="1200" baseline="0" smtClean="0"/>
            <a:t>: Se i lavori non sono completati entro i termini per cause non imputabili alla stazione appaltante, l’esecutore non ha diritto a scioglimento del contratto o indennizzi.</a:t>
          </a:r>
          <a:endParaRPr lang="it-IT" sz="1500" kern="1200"/>
        </a:p>
      </dsp:txBody>
      <dsp:txXfrm>
        <a:off x="28272" y="4452984"/>
        <a:ext cx="11687781" cy="522605"/>
      </dsp:txXfrm>
    </dsp:sp>
    <dsp:sp modelId="{56418C0F-11EC-4782-BEE3-2E4F23054ABF}">
      <dsp:nvSpPr>
        <dsp:cNvPr id="0" name=""/>
        <dsp:cNvSpPr/>
      </dsp:nvSpPr>
      <dsp:spPr>
        <a:xfrm>
          <a:off x="0" y="5047062"/>
          <a:ext cx="11744325" cy="57914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i="0" kern="1200" baseline="0" smtClean="0"/>
            <a:t>Risarcimento danni</a:t>
          </a:r>
          <a:r>
            <a:rPr lang="it-IT" sz="1500" b="0" i="0" kern="1200" baseline="0" smtClean="0"/>
            <a:t>: Per sospensioni non giustificate, l’esecutore può richiedere il risarcimento danni, iscrivendo una riserva specifica.</a:t>
          </a:r>
          <a:endParaRPr lang="it-IT" sz="1500" kern="1200"/>
        </a:p>
      </dsp:txBody>
      <dsp:txXfrm>
        <a:off x="28272" y="5075334"/>
        <a:ext cx="11687781" cy="522605"/>
      </dsp:txXfrm>
    </dsp:sp>
    <dsp:sp modelId="{E7095892-0032-406F-8D58-DE578B47BCCA}">
      <dsp:nvSpPr>
        <dsp:cNvPr id="0" name=""/>
        <dsp:cNvSpPr/>
      </dsp:nvSpPr>
      <dsp:spPr>
        <a:xfrm>
          <a:off x="0" y="5669411"/>
          <a:ext cx="11744325" cy="57914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i="0" kern="1200" baseline="0" smtClean="0"/>
            <a:t>Applicazioni a servizi e forniture</a:t>
          </a:r>
          <a:r>
            <a:rPr lang="it-IT" sz="1500" b="0" i="0" kern="1200" baseline="0" smtClean="0"/>
            <a:t>: Le stesse regole si applicano a contratti di servizi e forniture, adattate al ruolo del direttore dell’esecuzione.</a:t>
          </a:r>
          <a:endParaRPr lang="it-IT" sz="1500" kern="1200"/>
        </a:p>
      </dsp:txBody>
      <dsp:txXfrm>
        <a:off x="28272" y="5697683"/>
        <a:ext cx="11687781" cy="522605"/>
      </dsp:txXfrm>
    </dsp:sp>
  </dsp:spTree>
</dsp:drawing>
</file>

<file path=ppt/diagrams/drawing17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B8B7C-DD5A-48F7-B60A-F8A67197F504}">
      <dsp:nvSpPr>
        <dsp:cNvPr id="0" name=""/>
        <dsp:cNvSpPr/>
      </dsp:nvSpPr>
      <dsp:spPr>
        <a:xfrm rot="10800000">
          <a:off x="2635667" y="3435"/>
          <a:ext cx="10083639" cy="38321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8986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b="1" i="0" kern="1200" baseline="0" smtClean="0"/>
            <a:t>Motivi per la risoluzione del contratto</a:t>
          </a:r>
          <a:r>
            <a:rPr lang="it-IT" sz="1100" b="0" i="0" kern="1200" baseline="0" smtClean="0"/>
            <a:t>: Le stazioni appaltanti possono risolvere il contratto nei seguenti casi:</a:t>
          </a:r>
          <a:endParaRPr lang="it-IT" sz="1100" kern="1200"/>
        </a:p>
      </dsp:txBody>
      <dsp:txXfrm rot="10800000">
        <a:off x="2731470" y="3435"/>
        <a:ext cx="9987836" cy="383211"/>
      </dsp:txXfrm>
    </dsp:sp>
    <dsp:sp modelId="{E17788FF-83AE-4259-8CE6-63271E1D1560}">
      <dsp:nvSpPr>
        <dsp:cNvPr id="0" name=""/>
        <dsp:cNvSpPr/>
      </dsp:nvSpPr>
      <dsp:spPr>
        <a:xfrm>
          <a:off x="2444061" y="3435"/>
          <a:ext cx="383211" cy="38321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F53F4A9-E45C-46DF-AE28-3BAAAD6DEE63}">
      <dsp:nvSpPr>
        <dsp:cNvPr id="0" name=""/>
        <dsp:cNvSpPr/>
      </dsp:nvSpPr>
      <dsp:spPr>
        <a:xfrm rot="10800000">
          <a:off x="2635667" y="501039"/>
          <a:ext cx="10083639" cy="38321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8986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b="0" i="0" kern="1200" baseline="0" smtClean="0"/>
            <a:t>Modifica sostanziale del contratto che richiede una nuova procedura di appalto.</a:t>
          </a:r>
          <a:endParaRPr lang="it-IT" sz="1100" kern="1200"/>
        </a:p>
      </dsp:txBody>
      <dsp:txXfrm rot="10800000">
        <a:off x="2731470" y="501039"/>
        <a:ext cx="9987836" cy="383211"/>
      </dsp:txXfrm>
    </dsp:sp>
    <dsp:sp modelId="{4EBA19A4-C9DC-4160-9757-EC78638D1474}">
      <dsp:nvSpPr>
        <dsp:cNvPr id="0" name=""/>
        <dsp:cNvSpPr/>
      </dsp:nvSpPr>
      <dsp:spPr>
        <a:xfrm>
          <a:off x="2444061" y="501039"/>
          <a:ext cx="383211" cy="38321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F90F882-0F02-4EE7-9AC6-A44F37B69814}">
      <dsp:nvSpPr>
        <dsp:cNvPr id="0" name=""/>
        <dsp:cNvSpPr/>
      </dsp:nvSpPr>
      <dsp:spPr>
        <a:xfrm rot="10800000">
          <a:off x="2635667" y="998642"/>
          <a:ext cx="10083639" cy="38321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8986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b="0" i="0" kern="1200" baseline="0" smtClean="0"/>
            <a:t>Irregolarità gravi al momento dell'aggiudicazione, come situazioni che avrebbero portato all'esclusione o violazioni dei trattati.</a:t>
          </a:r>
          <a:endParaRPr lang="it-IT" sz="1100" kern="1200"/>
        </a:p>
      </dsp:txBody>
      <dsp:txXfrm rot="10800000">
        <a:off x="2731470" y="998642"/>
        <a:ext cx="9987836" cy="383211"/>
      </dsp:txXfrm>
    </dsp:sp>
    <dsp:sp modelId="{EC0D3F24-AC2D-4FFE-AC77-DFBBD8956E18}">
      <dsp:nvSpPr>
        <dsp:cNvPr id="0" name=""/>
        <dsp:cNvSpPr/>
      </dsp:nvSpPr>
      <dsp:spPr>
        <a:xfrm>
          <a:off x="2444061" y="998642"/>
          <a:ext cx="383211" cy="38321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002402C-D85A-42C3-8E8B-E5B037687E9C}">
      <dsp:nvSpPr>
        <dsp:cNvPr id="0" name=""/>
        <dsp:cNvSpPr/>
      </dsp:nvSpPr>
      <dsp:spPr>
        <a:xfrm rot="10800000">
          <a:off x="2635667" y="1496246"/>
          <a:ext cx="10083639" cy="38321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8986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b="0" i="0" kern="1200" baseline="0" smtClean="0"/>
            <a:t>Decadenza dell'attestazione di qualificazione per documentazione falsa o condanne antimafia definitive.</a:t>
          </a:r>
          <a:endParaRPr lang="it-IT" sz="1100" kern="1200"/>
        </a:p>
      </dsp:txBody>
      <dsp:txXfrm rot="10800000">
        <a:off x="2731470" y="1496246"/>
        <a:ext cx="9987836" cy="383211"/>
      </dsp:txXfrm>
    </dsp:sp>
    <dsp:sp modelId="{0A10473F-8C04-44FC-8A2A-FE736EE584BC}">
      <dsp:nvSpPr>
        <dsp:cNvPr id="0" name=""/>
        <dsp:cNvSpPr/>
      </dsp:nvSpPr>
      <dsp:spPr>
        <a:xfrm>
          <a:off x="2444061" y="1496246"/>
          <a:ext cx="383211" cy="38321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0BF2E7C-13CD-47C3-B24A-1D0A27B60375}">
      <dsp:nvSpPr>
        <dsp:cNvPr id="0" name=""/>
        <dsp:cNvSpPr/>
      </dsp:nvSpPr>
      <dsp:spPr>
        <a:xfrm rot="10800000">
          <a:off x="2635667" y="1993849"/>
          <a:ext cx="10083639" cy="38321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8986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b="0" i="0" kern="1200" baseline="0" smtClean="0"/>
            <a:t>Grave inadempimento contrattuale che compromette il buon esito delle prestazioni.</a:t>
          </a:r>
          <a:endParaRPr lang="it-IT" sz="1100" kern="1200"/>
        </a:p>
      </dsp:txBody>
      <dsp:txXfrm rot="10800000">
        <a:off x="2731470" y="1993849"/>
        <a:ext cx="9987836" cy="383211"/>
      </dsp:txXfrm>
    </dsp:sp>
    <dsp:sp modelId="{C3072635-1E1E-4843-9CAA-8C35D76DB458}">
      <dsp:nvSpPr>
        <dsp:cNvPr id="0" name=""/>
        <dsp:cNvSpPr/>
      </dsp:nvSpPr>
      <dsp:spPr>
        <a:xfrm>
          <a:off x="2444061" y="1993849"/>
          <a:ext cx="383211" cy="38321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631EB97-E4F1-45A0-B72C-0E54B547F502}">
      <dsp:nvSpPr>
        <dsp:cNvPr id="0" name=""/>
        <dsp:cNvSpPr/>
      </dsp:nvSpPr>
      <dsp:spPr>
        <a:xfrm rot="10800000">
          <a:off x="2635667" y="2491453"/>
          <a:ext cx="10083639" cy="38321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8986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b="0" i="0" kern="1200" baseline="0" smtClean="0"/>
            <a:t>Ritardi delle prestazioni per negligenza, non risolti dopo una scadenza assegnata.</a:t>
          </a:r>
          <a:endParaRPr lang="it-IT" sz="1100" kern="1200"/>
        </a:p>
      </dsp:txBody>
      <dsp:txXfrm rot="10800000">
        <a:off x="2731470" y="2491453"/>
        <a:ext cx="9987836" cy="383211"/>
      </dsp:txXfrm>
    </dsp:sp>
    <dsp:sp modelId="{6F5A1103-B7AD-42E1-9999-0F3C63AA998C}">
      <dsp:nvSpPr>
        <dsp:cNvPr id="0" name=""/>
        <dsp:cNvSpPr/>
      </dsp:nvSpPr>
      <dsp:spPr>
        <a:xfrm>
          <a:off x="2444061" y="2491453"/>
          <a:ext cx="383211" cy="38321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F6420E3-B164-4FF6-944F-6AB360D119B1}">
      <dsp:nvSpPr>
        <dsp:cNvPr id="0" name=""/>
        <dsp:cNvSpPr/>
      </dsp:nvSpPr>
      <dsp:spPr>
        <a:xfrm rot="10800000">
          <a:off x="2635667" y="2989057"/>
          <a:ext cx="10083639" cy="38321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8986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b="1" i="0" kern="1200" baseline="0" smtClean="0"/>
            <a:t>Procedura di risoluzione</a:t>
          </a:r>
          <a:r>
            <a:rPr lang="it-IT" sz="1100" b="0" i="0" kern="1200" baseline="0" smtClean="0"/>
            <a:t>:</a:t>
          </a:r>
          <a:endParaRPr lang="it-IT" sz="1100" kern="1200"/>
        </a:p>
      </dsp:txBody>
      <dsp:txXfrm rot="10800000">
        <a:off x="2731470" y="2989057"/>
        <a:ext cx="9987836" cy="383211"/>
      </dsp:txXfrm>
    </dsp:sp>
    <dsp:sp modelId="{F928D5AE-2501-4F03-BDBF-D4D23504E5DC}">
      <dsp:nvSpPr>
        <dsp:cNvPr id="0" name=""/>
        <dsp:cNvSpPr/>
      </dsp:nvSpPr>
      <dsp:spPr>
        <a:xfrm>
          <a:off x="2444061" y="2989057"/>
          <a:ext cx="383211" cy="38321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1BABC8C-DFE2-4D3B-BFC5-68D4508D7B61}">
      <dsp:nvSpPr>
        <dsp:cNvPr id="0" name=""/>
        <dsp:cNvSpPr/>
      </dsp:nvSpPr>
      <dsp:spPr>
        <a:xfrm rot="10800000">
          <a:off x="2635667" y="3486660"/>
          <a:ext cx="10083639" cy="38321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8986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b="0" i="0" kern="1200" baseline="0" smtClean="0"/>
            <a:t>Per grave inadempimento, si attiva un contraddittorio con l'appaltatore. Dopo il procedimento, il RUP propone la risoluzione, formalizzata con atto scritto.</a:t>
          </a:r>
          <a:endParaRPr lang="it-IT" sz="1100" kern="1200"/>
        </a:p>
      </dsp:txBody>
      <dsp:txXfrm rot="10800000">
        <a:off x="2731470" y="3486660"/>
        <a:ext cx="9987836" cy="383211"/>
      </dsp:txXfrm>
    </dsp:sp>
    <dsp:sp modelId="{36250811-A05E-42CD-881D-92BCAF134BC3}">
      <dsp:nvSpPr>
        <dsp:cNvPr id="0" name=""/>
        <dsp:cNvSpPr/>
      </dsp:nvSpPr>
      <dsp:spPr>
        <a:xfrm>
          <a:off x="2444061" y="3486660"/>
          <a:ext cx="383211" cy="38321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F3BA6AF-CA39-4537-87D3-C36BB3DBA91E}">
      <dsp:nvSpPr>
        <dsp:cNvPr id="0" name=""/>
        <dsp:cNvSpPr/>
      </dsp:nvSpPr>
      <dsp:spPr>
        <a:xfrm rot="10800000">
          <a:off x="2635667" y="3984264"/>
          <a:ext cx="10083639" cy="38321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8986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b="0" i="0" kern="1200" baseline="0" smtClean="0"/>
            <a:t>In caso di ritardi, viene dato un termine (minimo 10 giorni) per rimediare. Se non viene rispettato, si procede alla risoluzione, con eventuale pagamento delle penali.</a:t>
          </a:r>
          <a:endParaRPr lang="it-IT" sz="1100" kern="1200"/>
        </a:p>
      </dsp:txBody>
      <dsp:txXfrm rot="10800000">
        <a:off x="2731470" y="3984264"/>
        <a:ext cx="9987836" cy="383211"/>
      </dsp:txXfrm>
    </dsp:sp>
    <dsp:sp modelId="{1722DBB5-4743-4EA9-8AFE-80108D0DDF2C}">
      <dsp:nvSpPr>
        <dsp:cNvPr id="0" name=""/>
        <dsp:cNvSpPr/>
      </dsp:nvSpPr>
      <dsp:spPr>
        <a:xfrm>
          <a:off x="2444061" y="3984264"/>
          <a:ext cx="383211" cy="38321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3DABE9D-2EB4-467E-8287-A0CC488627C2}">
      <dsp:nvSpPr>
        <dsp:cNvPr id="0" name=""/>
        <dsp:cNvSpPr/>
      </dsp:nvSpPr>
      <dsp:spPr>
        <a:xfrm rot="10800000">
          <a:off x="2635667" y="4481867"/>
          <a:ext cx="10083639" cy="38321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8986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b="1" i="0" kern="1200" baseline="0" smtClean="0"/>
            <a:t>Pagamenti all'appaltatore</a:t>
          </a:r>
          <a:r>
            <a:rPr lang="it-IT" sz="1100" b="0" i="0" kern="1200" baseline="0" smtClean="0"/>
            <a:t>: L'appaltatore ha diritto solo al pagamento delle prestazioni regolarmente eseguite. Tuttavia, queste somme possono essere ridotte per coprire eventuali oneri aggiuntivi causati dalla risoluzione, come costi di un nuovo affidamento.</a:t>
          </a:r>
          <a:endParaRPr lang="it-IT" sz="1100" kern="1200"/>
        </a:p>
      </dsp:txBody>
      <dsp:txXfrm rot="10800000">
        <a:off x="2731470" y="4481867"/>
        <a:ext cx="9987836" cy="383211"/>
      </dsp:txXfrm>
    </dsp:sp>
    <dsp:sp modelId="{21F55A82-0FA0-4EF9-92C9-B832917AE4F3}">
      <dsp:nvSpPr>
        <dsp:cNvPr id="0" name=""/>
        <dsp:cNvSpPr/>
      </dsp:nvSpPr>
      <dsp:spPr>
        <a:xfrm>
          <a:off x="2444061" y="4481867"/>
          <a:ext cx="383211" cy="38321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AE661F7-B68B-4D81-A1EE-8CCB95F4A445}">
      <dsp:nvSpPr>
        <dsp:cNvPr id="0" name=""/>
        <dsp:cNvSpPr/>
      </dsp:nvSpPr>
      <dsp:spPr>
        <a:xfrm rot="10800000">
          <a:off x="2635667" y="4979471"/>
          <a:ext cx="10083639" cy="38321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8986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b="1" i="0" kern="1200" baseline="0" smtClean="0"/>
            <a:t>Ripiegamento dei cantieri</a:t>
          </a:r>
          <a:r>
            <a:rPr lang="it-IT" sz="1100" b="0" i="0" kern="1200" baseline="0" smtClean="0"/>
            <a:t>: L'appaltatore deve smantellare i cantieri e sgomberare le aree di lavoro entro il termine assegnato. In caso di mancato rispetto, la stazione appaltante può procedere d'ufficio e addebitare i costi.</a:t>
          </a:r>
          <a:endParaRPr lang="it-IT" sz="1100" kern="1200"/>
        </a:p>
      </dsp:txBody>
      <dsp:txXfrm rot="10800000">
        <a:off x="2731470" y="4979471"/>
        <a:ext cx="9987836" cy="383211"/>
      </dsp:txXfrm>
    </dsp:sp>
    <dsp:sp modelId="{18A1A7B3-3B87-49EB-94A2-16DC903B8BEC}">
      <dsp:nvSpPr>
        <dsp:cNvPr id="0" name=""/>
        <dsp:cNvSpPr/>
      </dsp:nvSpPr>
      <dsp:spPr>
        <a:xfrm>
          <a:off x="2444061" y="4979471"/>
          <a:ext cx="383211" cy="38321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6317035-BE98-4B5F-A8CD-135A8EF32A01}">
      <dsp:nvSpPr>
        <dsp:cNvPr id="0" name=""/>
        <dsp:cNvSpPr/>
      </dsp:nvSpPr>
      <dsp:spPr>
        <a:xfrm rot="10800000">
          <a:off x="2635667" y="5477074"/>
          <a:ext cx="10083639" cy="38321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8986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b="1" i="0" kern="1200" baseline="0" smtClean="0"/>
            <a:t>Regole e sanzioni</a:t>
          </a:r>
          <a:r>
            <a:rPr lang="it-IT" sz="1100" b="0" i="0" kern="1200" baseline="0" smtClean="0"/>
            <a:t>: Le attività successive alla risoluzione sono disciplinate dall'Allegato II.14. Inoltre, la stazione appaltante può offrire cauzioni o fideiussioni per risolvere eventuali controversie.</a:t>
          </a:r>
          <a:endParaRPr lang="it-IT" sz="1100" kern="1200"/>
        </a:p>
      </dsp:txBody>
      <dsp:txXfrm rot="10800000">
        <a:off x="2731470" y="5477074"/>
        <a:ext cx="9987836" cy="383211"/>
      </dsp:txXfrm>
    </dsp:sp>
    <dsp:sp modelId="{9B71CC5D-6DEA-4166-BE51-AA381A49612F}">
      <dsp:nvSpPr>
        <dsp:cNvPr id="0" name=""/>
        <dsp:cNvSpPr/>
      </dsp:nvSpPr>
      <dsp:spPr>
        <a:xfrm>
          <a:off x="2444061" y="5477074"/>
          <a:ext cx="383211" cy="38321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995CBF8-FA85-40A8-AEEA-C13551402880}">
      <dsp:nvSpPr>
        <dsp:cNvPr id="0" name=""/>
        <dsp:cNvSpPr/>
      </dsp:nvSpPr>
      <dsp:spPr>
        <a:xfrm rot="10800000">
          <a:off x="2635667" y="5974678"/>
          <a:ext cx="10083639" cy="38321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8986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b="1" i="0" kern="1200" baseline="0" smtClean="0"/>
            <a:t>Indennizzi e risarcimenti</a:t>
          </a:r>
          <a:r>
            <a:rPr lang="it-IT" sz="1100" b="0" i="0" kern="1200" baseline="0" smtClean="0"/>
            <a:t>: L'appaltatore può agire per il risarcimento dei danni in caso di provvedimenti cautelari che ritardino lo smantellamento del cantiere.</a:t>
          </a:r>
          <a:endParaRPr lang="it-IT" sz="1100" kern="1200"/>
        </a:p>
      </dsp:txBody>
      <dsp:txXfrm rot="10800000">
        <a:off x="2731470" y="5974678"/>
        <a:ext cx="9987836" cy="383211"/>
      </dsp:txXfrm>
    </dsp:sp>
    <dsp:sp modelId="{F52CB062-64C5-4C4E-A517-5DCDD8419DF2}">
      <dsp:nvSpPr>
        <dsp:cNvPr id="0" name=""/>
        <dsp:cNvSpPr/>
      </dsp:nvSpPr>
      <dsp:spPr>
        <a:xfrm>
          <a:off x="2444061" y="5974678"/>
          <a:ext cx="383211" cy="38321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7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573B8-9DD8-43A1-A32C-FF183401FB30}">
      <dsp:nvSpPr>
        <dsp:cNvPr id="0" name=""/>
        <dsp:cNvSpPr/>
      </dsp:nvSpPr>
      <dsp:spPr>
        <a:xfrm>
          <a:off x="0" y="0"/>
          <a:ext cx="5478423" cy="5478423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F2773D1-2A68-4847-99CE-6D1F82F2112B}">
      <dsp:nvSpPr>
        <dsp:cNvPr id="0" name=""/>
        <dsp:cNvSpPr/>
      </dsp:nvSpPr>
      <dsp:spPr>
        <a:xfrm>
          <a:off x="2739211" y="0"/>
          <a:ext cx="7204110" cy="547842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i="0" kern="1200" baseline="0" smtClean="0"/>
            <a:t>Anticipazione del prezzo</a:t>
          </a:r>
          <a:r>
            <a:rPr lang="it-IT" sz="1500" b="0" i="0" kern="1200" baseline="0" smtClean="0"/>
            <a:t>:</a:t>
          </a:r>
          <a:endParaRPr lang="it-IT" sz="1500" kern="1200"/>
        </a:p>
      </dsp:txBody>
      <dsp:txXfrm>
        <a:off x="2739211" y="0"/>
        <a:ext cx="7204110" cy="547841"/>
      </dsp:txXfrm>
    </dsp:sp>
    <dsp:sp modelId="{EE14D91B-B5D4-4D85-9152-764F469E8CBD}">
      <dsp:nvSpPr>
        <dsp:cNvPr id="0" name=""/>
        <dsp:cNvSpPr/>
      </dsp:nvSpPr>
      <dsp:spPr>
        <a:xfrm>
          <a:off x="410881" y="547841"/>
          <a:ext cx="4656660" cy="465666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7EC72A5-9409-456D-93FB-2469133DD0AB}">
      <dsp:nvSpPr>
        <dsp:cNvPr id="0" name=""/>
        <dsp:cNvSpPr/>
      </dsp:nvSpPr>
      <dsp:spPr>
        <a:xfrm>
          <a:off x="2739211" y="547841"/>
          <a:ext cx="7204110" cy="46566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0" i="0" kern="1200" baseline="0" smtClean="0"/>
            <a:t>Calcolata sul 20% del valore del contratto, con possibilità di incremento fino al 30% nei documenti di gara.</a:t>
          </a:r>
          <a:endParaRPr lang="it-IT" sz="1500" kern="1200"/>
        </a:p>
      </dsp:txBody>
      <dsp:txXfrm>
        <a:off x="2739211" y="547841"/>
        <a:ext cx="7204110" cy="547841"/>
      </dsp:txXfrm>
    </dsp:sp>
    <dsp:sp modelId="{DE6BF147-56FE-4417-8079-590A2602A2DD}">
      <dsp:nvSpPr>
        <dsp:cNvPr id="0" name=""/>
        <dsp:cNvSpPr/>
      </dsp:nvSpPr>
      <dsp:spPr>
        <a:xfrm>
          <a:off x="821762" y="1095682"/>
          <a:ext cx="3834897" cy="383489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609B795-C096-409D-B3AF-E82E8A9F82F7}">
      <dsp:nvSpPr>
        <dsp:cNvPr id="0" name=""/>
        <dsp:cNvSpPr/>
      </dsp:nvSpPr>
      <dsp:spPr>
        <a:xfrm>
          <a:off x="2739211" y="1095682"/>
          <a:ext cx="7204110" cy="38348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0" i="0" kern="1200" baseline="0" smtClean="0"/>
            <a:t>Deve essere corrisposta entro 15 giorni dall'inizio della prestazione. Per contratti sopra i 500 milioni di euro, le scadenze sono definite nel contratto.</a:t>
          </a:r>
          <a:endParaRPr lang="it-IT" sz="1500" kern="1200"/>
        </a:p>
      </dsp:txBody>
      <dsp:txXfrm>
        <a:off x="2739211" y="1095682"/>
        <a:ext cx="7204110" cy="547841"/>
      </dsp:txXfrm>
    </dsp:sp>
    <dsp:sp modelId="{2EB580AA-8D6B-4157-B236-83705A20E051}">
      <dsp:nvSpPr>
        <dsp:cNvPr id="0" name=""/>
        <dsp:cNvSpPr/>
      </dsp:nvSpPr>
      <dsp:spPr>
        <a:xfrm>
          <a:off x="1232643" y="1643524"/>
          <a:ext cx="3013135" cy="3013135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79CCC70-1806-4B44-AD5C-40C05DD33C11}">
      <dsp:nvSpPr>
        <dsp:cNvPr id="0" name=""/>
        <dsp:cNvSpPr/>
      </dsp:nvSpPr>
      <dsp:spPr>
        <a:xfrm>
          <a:off x="2739211" y="1643524"/>
          <a:ext cx="7204110" cy="30131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0" i="0" kern="1200" baseline="0" smtClean="0"/>
            <a:t>Subordinata a una garanzia fideiussoria bancaria o assicurativa, che viene gradualmente ridotta in base al recupero dell'anticipazione.</a:t>
          </a:r>
          <a:endParaRPr lang="it-IT" sz="1500" kern="1200"/>
        </a:p>
      </dsp:txBody>
      <dsp:txXfrm>
        <a:off x="2739211" y="1643524"/>
        <a:ext cx="7204110" cy="547847"/>
      </dsp:txXfrm>
    </dsp:sp>
    <dsp:sp modelId="{E0BEB2E3-92D8-4E96-A8D6-EE2C0D1BE7D8}">
      <dsp:nvSpPr>
        <dsp:cNvPr id="0" name=""/>
        <dsp:cNvSpPr/>
      </dsp:nvSpPr>
      <dsp:spPr>
        <a:xfrm>
          <a:off x="1643528" y="2191371"/>
          <a:ext cx="2191366" cy="2191366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254F42E-E3F4-4896-BFF0-57ABE3471988}">
      <dsp:nvSpPr>
        <dsp:cNvPr id="0" name=""/>
        <dsp:cNvSpPr/>
      </dsp:nvSpPr>
      <dsp:spPr>
        <a:xfrm>
          <a:off x="2739211" y="2191371"/>
          <a:ext cx="7204110" cy="21913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0" i="0" kern="1200" baseline="0" smtClean="0"/>
            <a:t>L'appaltatore perde l'anticipazione e deve restituirla con interessi se si verificano ritardi a lui imputabili.</a:t>
          </a:r>
          <a:endParaRPr lang="it-IT" sz="1500" kern="1200"/>
        </a:p>
      </dsp:txBody>
      <dsp:txXfrm>
        <a:off x="2739211" y="2191371"/>
        <a:ext cx="7204110" cy="547841"/>
      </dsp:txXfrm>
    </dsp:sp>
    <dsp:sp modelId="{368C9BA0-98A5-4070-83EF-2AE02ED19DA5}">
      <dsp:nvSpPr>
        <dsp:cNvPr id="0" name=""/>
        <dsp:cNvSpPr/>
      </dsp:nvSpPr>
      <dsp:spPr>
        <a:xfrm>
          <a:off x="2054409" y="2739213"/>
          <a:ext cx="1369604" cy="1369604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2B84366-AE1E-43E2-BA4C-5E5339E0AE2A}">
      <dsp:nvSpPr>
        <dsp:cNvPr id="0" name=""/>
        <dsp:cNvSpPr/>
      </dsp:nvSpPr>
      <dsp:spPr>
        <a:xfrm>
          <a:off x="2739211" y="2739213"/>
          <a:ext cx="7204110" cy="136960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i="0" kern="1200" baseline="0" smtClean="0"/>
            <a:t>Pagamenti degli acconti</a:t>
          </a:r>
          <a:r>
            <a:rPr lang="it-IT" sz="1500" b="0" i="0" kern="1200" baseline="0" smtClean="0"/>
            <a:t>:</a:t>
          </a:r>
          <a:endParaRPr lang="it-IT" sz="1500" kern="1200"/>
        </a:p>
      </dsp:txBody>
      <dsp:txXfrm>
        <a:off x="2739211" y="2739213"/>
        <a:ext cx="7204110" cy="547841"/>
      </dsp:txXfrm>
    </dsp:sp>
    <dsp:sp modelId="{491EB48C-2BE6-42E2-9050-5AB099810F3E}">
      <dsp:nvSpPr>
        <dsp:cNvPr id="0" name=""/>
        <dsp:cNvSpPr/>
      </dsp:nvSpPr>
      <dsp:spPr>
        <a:xfrm>
          <a:off x="2465290" y="3287054"/>
          <a:ext cx="547841" cy="547841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CEB3119-0976-49C6-AA62-05476B339940}">
      <dsp:nvSpPr>
        <dsp:cNvPr id="0" name=""/>
        <dsp:cNvSpPr/>
      </dsp:nvSpPr>
      <dsp:spPr>
        <a:xfrm>
          <a:off x="2739211" y="3287054"/>
          <a:ext cx="7204110" cy="54784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0" i="0" kern="1200" baseline="0" smtClean="0"/>
            <a:t>Per i lavori, gli acconti sono pagati entro 30 giorni dall'adozione dello stato di avanzamento, salvo diversa disposizione contrattuale (massimo 60 giorni).</a:t>
          </a:r>
          <a:endParaRPr lang="it-IT" sz="1500" kern="1200"/>
        </a:p>
      </dsp:txBody>
      <dsp:txXfrm>
        <a:off x="2739211" y="3287054"/>
        <a:ext cx="7204110" cy="54784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D596C9-A4FD-47A2-8E48-03F4AF24B418}">
      <dsp:nvSpPr>
        <dsp:cNvPr id="0" name=""/>
        <dsp:cNvSpPr/>
      </dsp:nvSpPr>
      <dsp:spPr>
        <a:xfrm>
          <a:off x="2872" y="1482433"/>
          <a:ext cx="2166748" cy="1083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Ruolo del direttore dei lavori:</a:t>
          </a:r>
          <a:endParaRPr lang="it-IT" sz="1600" kern="1200" dirty="0"/>
        </a:p>
      </dsp:txBody>
      <dsp:txXfrm>
        <a:off x="34603" y="1514164"/>
        <a:ext cx="2103286" cy="1019912"/>
      </dsp:txXfrm>
    </dsp:sp>
    <dsp:sp modelId="{7BB31537-3373-43E3-9A2E-DB8E989FFCB8}">
      <dsp:nvSpPr>
        <dsp:cNvPr id="0" name=""/>
        <dsp:cNvSpPr/>
      </dsp:nvSpPr>
      <dsp:spPr>
        <a:xfrm>
          <a:off x="219547" y="2565807"/>
          <a:ext cx="216674" cy="14525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2555"/>
              </a:lnTo>
              <a:lnTo>
                <a:pt x="216674" y="145255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99DC81-2C44-459A-9C4E-F86918B4488C}">
      <dsp:nvSpPr>
        <dsp:cNvPr id="0" name=""/>
        <dsp:cNvSpPr/>
      </dsp:nvSpPr>
      <dsp:spPr>
        <a:xfrm>
          <a:off x="436222" y="2836651"/>
          <a:ext cx="2472294" cy="23634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Supporta il RUP (Responsabile Unico del Progetto) negli accertamenti per modifiche e varianti contrattuali, redigendo le perizie di variante con le motivazioni.</a:t>
          </a:r>
          <a:endParaRPr lang="it-IT" sz="1400" kern="1200" dirty="0"/>
        </a:p>
      </dsp:txBody>
      <dsp:txXfrm>
        <a:off x="505444" y="2905873"/>
        <a:ext cx="2333850" cy="2224979"/>
      </dsp:txXfrm>
    </dsp:sp>
    <dsp:sp modelId="{F750E0D5-8E9C-46ED-BC3C-3F7EED9BBF72}">
      <dsp:nvSpPr>
        <dsp:cNvPr id="0" name=""/>
        <dsp:cNvSpPr/>
      </dsp:nvSpPr>
      <dsp:spPr>
        <a:xfrm>
          <a:off x="3016854" y="1482433"/>
          <a:ext cx="2166748" cy="1083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Casi di variazione (articolo 120 del codice):</a:t>
          </a:r>
          <a:endParaRPr lang="it-IT" sz="1600" kern="1200" dirty="0"/>
        </a:p>
      </dsp:txBody>
      <dsp:txXfrm>
        <a:off x="3048585" y="1514164"/>
        <a:ext cx="2103286" cy="1019912"/>
      </dsp:txXfrm>
    </dsp:sp>
    <dsp:sp modelId="{9A29DBFA-C7F6-40AE-80BA-F9E0830E4AFC}">
      <dsp:nvSpPr>
        <dsp:cNvPr id="0" name=""/>
        <dsp:cNvSpPr/>
      </dsp:nvSpPr>
      <dsp:spPr>
        <a:xfrm>
          <a:off x="3233529" y="2565807"/>
          <a:ext cx="216674" cy="14525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2555"/>
              </a:lnTo>
              <a:lnTo>
                <a:pt x="216674" y="145255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542DB4-2D44-4430-8664-B483145A20D1}">
      <dsp:nvSpPr>
        <dsp:cNvPr id="0" name=""/>
        <dsp:cNvSpPr/>
      </dsp:nvSpPr>
      <dsp:spPr>
        <a:xfrm>
          <a:off x="3450204" y="2836651"/>
          <a:ext cx="1733398" cy="23634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Il direttore descrive le situazioni imprevedibili e non imputabili alla stazione appaltante che richiedono variazioni.</a:t>
          </a:r>
          <a:endParaRPr lang="it-IT" sz="1400" kern="1200" dirty="0"/>
        </a:p>
      </dsp:txBody>
      <dsp:txXfrm>
        <a:off x="3500973" y="2887420"/>
        <a:ext cx="1631860" cy="2261885"/>
      </dsp:txXfrm>
    </dsp:sp>
    <dsp:sp modelId="{641BEBC9-F3AF-4C57-8481-D34A933DAE89}">
      <dsp:nvSpPr>
        <dsp:cNvPr id="0" name=""/>
        <dsp:cNvSpPr/>
      </dsp:nvSpPr>
      <dsp:spPr>
        <a:xfrm>
          <a:off x="5725289" y="1482433"/>
          <a:ext cx="2166748" cy="1083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Procedura per modifiche progettuali:</a:t>
          </a:r>
          <a:endParaRPr lang="it-IT" sz="1600" kern="1200" dirty="0"/>
        </a:p>
      </dsp:txBody>
      <dsp:txXfrm>
        <a:off x="5757020" y="1514164"/>
        <a:ext cx="2103286" cy="1019912"/>
      </dsp:txXfrm>
    </dsp:sp>
    <dsp:sp modelId="{31B17BDB-4BA6-4894-9EB2-2E0F88493C07}">
      <dsp:nvSpPr>
        <dsp:cNvPr id="0" name=""/>
        <dsp:cNvSpPr/>
      </dsp:nvSpPr>
      <dsp:spPr>
        <a:xfrm>
          <a:off x="5941964" y="2565807"/>
          <a:ext cx="216674" cy="14248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4848"/>
              </a:lnTo>
              <a:lnTo>
                <a:pt x="216674" y="142484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C72668-2190-420A-8C61-61199A9BDC5C}">
      <dsp:nvSpPr>
        <dsp:cNvPr id="0" name=""/>
        <dsp:cNvSpPr/>
      </dsp:nvSpPr>
      <dsp:spPr>
        <a:xfrm>
          <a:off x="6158639" y="2836651"/>
          <a:ext cx="1733398" cy="23080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Dopo il parere del progettista, il direttore redige una relazione motivata per il RUP e la stazione appaltante, senza superare i limiti del quadro economico.</a:t>
          </a:r>
          <a:endParaRPr lang="it-IT" sz="1400" kern="1200" dirty="0"/>
        </a:p>
      </dsp:txBody>
      <dsp:txXfrm>
        <a:off x="6209408" y="2887420"/>
        <a:ext cx="1631860" cy="2206471"/>
      </dsp:txXfrm>
    </dsp:sp>
    <dsp:sp modelId="{8122EC10-934E-492F-964C-9AFC32F5087F}">
      <dsp:nvSpPr>
        <dsp:cNvPr id="0" name=""/>
        <dsp:cNvSpPr/>
      </dsp:nvSpPr>
      <dsp:spPr>
        <a:xfrm>
          <a:off x="8433724" y="1482433"/>
          <a:ext cx="2166748" cy="1083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Conseguenze di modifiche non autorizzate:</a:t>
          </a:r>
          <a:endParaRPr lang="it-IT" sz="1600" kern="1200" dirty="0"/>
        </a:p>
      </dsp:txBody>
      <dsp:txXfrm>
        <a:off x="8465455" y="1514164"/>
        <a:ext cx="2103286" cy="1019912"/>
      </dsp:txXfrm>
    </dsp:sp>
    <dsp:sp modelId="{48AD5010-150F-4199-B810-08E14A66A9E9}">
      <dsp:nvSpPr>
        <dsp:cNvPr id="0" name=""/>
        <dsp:cNvSpPr/>
      </dsp:nvSpPr>
      <dsp:spPr>
        <a:xfrm>
          <a:off x="8650399" y="2565807"/>
          <a:ext cx="216674" cy="1387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7899"/>
              </a:lnTo>
              <a:lnTo>
                <a:pt x="216674" y="138789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56AAE8-DE14-4A6B-A0E1-D9C98106B0EF}">
      <dsp:nvSpPr>
        <dsp:cNvPr id="0" name=""/>
        <dsp:cNvSpPr/>
      </dsp:nvSpPr>
      <dsp:spPr>
        <a:xfrm>
          <a:off x="8867074" y="2836651"/>
          <a:ext cx="1733398" cy="2234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Il direttore risponde delle modifiche eseguite senza autorizzazione, salvo casi urgenti per evitare danni a persone o beni.</a:t>
          </a:r>
          <a:endParaRPr lang="it-IT" sz="1400" kern="1200" dirty="0"/>
        </a:p>
      </dsp:txBody>
      <dsp:txXfrm>
        <a:off x="8917843" y="2887420"/>
        <a:ext cx="1631860" cy="213257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D187B-A007-43BF-B9CB-769DCC18AF65}">
      <dsp:nvSpPr>
        <dsp:cNvPr id="0" name=""/>
        <dsp:cNvSpPr/>
      </dsp:nvSpPr>
      <dsp:spPr>
        <a:xfrm>
          <a:off x="2415" y="1317063"/>
          <a:ext cx="1503989" cy="7519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Modifiche non disposte dal direttore:</a:t>
          </a:r>
          <a:endParaRPr lang="it-IT" sz="1600" kern="1200" dirty="0"/>
        </a:p>
      </dsp:txBody>
      <dsp:txXfrm>
        <a:off x="24440" y="1339088"/>
        <a:ext cx="1459939" cy="707944"/>
      </dsp:txXfrm>
    </dsp:sp>
    <dsp:sp modelId="{942ECE96-612C-46EA-8757-E15C9311EC0E}">
      <dsp:nvSpPr>
        <dsp:cNvPr id="0" name=""/>
        <dsp:cNvSpPr/>
      </dsp:nvSpPr>
      <dsp:spPr>
        <a:xfrm>
          <a:off x="152814" y="2069057"/>
          <a:ext cx="150398" cy="1026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6679"/>
              </a:lnTo>
              <a:lnTo>
                <a:pt x="150398" y="102667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D2979D-FC73-483D-9552-544393860C68}">
      <dsp:nvSpPr>
        <dsp:cNvPr id="0" name=""/>
        <dsp:cNvSpPr/>
      </dsp:nvSpPr>
      <dsp:spPr>
        <a:xfrm>
          <a:off x="303213" y="2257056"/>
          <a:ext cx="1203191" cy="16773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L’esecutore deve ripristinare la situazione originaria a proprie spese.</a:t>
          </a:r>
          <a:endParaRPr lang="it-IT" sz="1400" kern="1200" dirty="0"/>
        </a:p>
      </dsp:txBody>
      <dsp:txXfrm>
        <a:off x="338453" y="2292296"/>
        <a:ext cx="1132711" cy="1606881"/>
      </dsp:txXfrm>
    </dsp:sp>
    <dsp:sp modelId="{5D786E1F-4629-43B0-8F3C-306D1461A13A}">
      <dsp:nvSpPr>
        <dsp:cNvPr id="0" name=""/>
        <dsp:cNvSpPr/>
      </dsp:nvSpPr>
      <dsp:spPr>
        <a:xfrm>
          <a:off x="1882402" y="1317063"/>
          <a:ext cx="1503989" cy="7519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Variazioni in diminuzione:</a:t>
          </a:r>
          <a:endParaRPr lang="it-IT" sz="1600" kern="1200" dirty="0"/>
        </a:p>
      </dsp:txBody>
      <dsp:txXfrm>
        <a:off x="1904427" y="1339088"/>
        <a:ext cx="1459939" cy="707944"/>
      </dsp:txXfrm>
    </dsp:sp>
    <dsp:sp modelId="{BB7D7DA5-695C-41D7-A820-CEB97A960B46}">
      <dsp:nvSpPr>
        <dsp:cNvPr id="0" name=""/>
        <dsp:cNvSpPr/>
      </dsp:nvSpPr>
      <dsp:spPr>
        <a:xfrm>
          <a:off x="2032801" y="2069057"/>
          <a:ext cx="150398" cy="1056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6691"/>
              </a:lnTo>
              <a:lnTo>
                <a:pt x="150398" y="105669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4CEF8A-01C2-434B-BB51-3B4A381CB2B3}">
      <dsp:nvSpPr>
        <dsp:cNvPr id="0" name=""/>
        <dsp:cNvSpPr/>
      </dsp:nvSpPr>
      <dsp:spPr>
        <a:xfrm>
          <a:off x="2183199" y="2257056"/>
          <a:ext cx="1594649" cy="1737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Possibili entro il limite di un quinto dell’importo del contratto, senza diritto dell’esecutore a un indennizzo.</a:t>
          </a:r>
          <a:endParaRPr lang="it-IT" sz="1400" kern="1200" dirty="0"/>
        </a:p>
      </dsp:txBody>
      <dsp:txXfrm>
        <a:off x="2229905" y="2303762"/>
        <a:ext cx="1501237" cy="1643973"/>
      </dsp:txXfrm>
    </dsp:sp>
    <dsp:sp modelId="{464243ED-9E01-45DC-8894-4B08A136C06F}">
      <dsp:nvSpPr>
        <dsp:cNvPr id="0" name=""/>
        <dsp:cNvSpPr/>
      </dsp:nvSpPr>
      <dsp:spPr>
        <a:xfrm>
          <a:off x="3853049" y="1317063"/>
          <a:ext cx="1503989" cy="7519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Determinazione di nuovi prezzi:</a:t>
          </a:r>
          <a:endParaRPr lang="it-IT" sz="1600" kern="1200" dirty="0"/>
        </a:p>
      </dsp:txBody>
      <dsp:txXfrm>
        <a:off x="3875074" y="1339088"/>
        <a:ext cx="1459939" cy="707944"/>
      </dsp:txXfrm>
    </dsp:sp>
    <dsp:sp modelId="{0565BC19-6F26-434E-8D1C-9BA4B875E80F}">
      <dsp:nvSpPr>
        <dsp:cNvPr id="0" name=""/>
        <dsp:cNvSpPr/>
      </dsp:nvSpPr>
      <dsp:spPr>
        <a:xfrm>
          <a:off x="4003448" y="2069057"/>
          <a:ext cx="150398" cy="13753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5353"/>
              </a:lnTo>
              <a:lnTo>
                <a:pt x="150398" y="137535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998194-7997-4CE1-98B0-85DD91462654}">
      <dsp:nvSpPr>
        <dsp:cNvPr id="0" name=""/>
        <dsp:cNvSpPr/>
      </dsp:nvSpPr>
      <dsp:spPr>
        <a:xfrm>
          <a:off x="4153847" y="2257056"/>
          <a:ext cx="2231835" cy="23747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In caso di lavori o materiali non previsti, i nuovi prezzi sono calcolati:</a:t>
          </a:r>
          <a:endParaRPr lang="it-IT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Dal prezzario ufficiale (articolo 41 del codice).</a:t>
          </a:r>
          <a:endParaRPr lang="it-IT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Da nuove analisi condivise tra direttore ed esecutore e approvate dal RUP.</a:t>
          </a:r>
          <a:endParaRPr lang="it-IT" sz="1400" kern="1200" dirty="0"/>
        </a:p>
      </dsp:txBody>
      <dsp:txXfrm>
        <a:off x="4219215" y="2322424"/>
        <a:ext cx="2101099" cy="2243972"/>
      </dsp:txXfrm>
    </dsp:sp>
    <dsp:sp modelId="{E19984EA-A2DB-4CCA-BD6D-C5BAC49A2E40}">
      <dsp:nvSpPr>
        <dsp:cNvPr id="0" name=""/>
        <dsp:cNvSpPr/>
      </dsp:nvSpPr>
      <dsp:spPr>
        <a:xfrm>
          <a:off x="6460882" y="1317063"/>
          <a:ext cx="1503989" cy="7519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b="1" kern="1200" dirty="0" smtClean="0"/>
            <a:t>Approvazione dei costi:</a:t>
          </a:r>
          <a:endParaRPr lang="it-IT" sz="1700" kern="1200" dirty="0"/>
        </a:p>
      </dsp:txBody>
      <dsp:txXfrm>
        <a:off x="6482907" y="1339088"/>
        <a:ext cx="1459939" cy="707944"/>
      </dsp:txXfrm>
    </dsp:sp>
    <dsp:sp modelId="{2AE5DF64-94C8-421D-A53A-E6AC0805DB65}">
      <dsp:nvSpPr>
        <dsp:cNvPr id="0" name=""/>
        <dsp:cNvSpPr/>
      </dsp:nvSpPr>
      <dsp:spPr>
        <a:xfrm>
          <a:off x="6611281" y="2069057"/>
          <a:ext cx="150398" cy="1564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393"/>
              </a:lnTo>
              <a:lnTo>
                <a:pt x="150398" y="156439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684C82-26AE-46C5-B87F-4D58E3E854B0}">
      <dsp:nvSpPr>
        <dsp:cNvPr id="0" name=""/>
        <dsp:cNvSpPr/>
      </dsp:nvSpPr>
      <dsp:spPr>
        <a:xfrm>
          <a:off x="6761680" y="2257056"/>
          <a:ext cx="2454269" cy="2752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Se le nuove spese superano il quadro economico, i prezzi devono essere approvati dalla stazione appaltante. L’esecutore può iscrivere riserve sugli atti contabili, altrimenti i prezzi sono considerati accettati.</a:t>
          </a:r>
          <a:endParaRPr lang="it-IT" sz="1400" kern="1200" dirty="0"/>
        </a:p>
      </dsp:txBody>
      <dsp:txXfrm>
        <a:off x="6833563" y="2328939"/>
        <a:ext cx="2310503" cy="2609023"/>
      </dsp:txXfrm>
    </dsp:sp>
    <dsp:sp modelId="{53C6F01F-91B5-4468-8982-4F6003A0F71B}">
      <dsp:nvSpPr>
        <dsp:cNvPr id="0" name=""/>
        <dsp:cNvSpPr/>
      </dsp:nvSpPr>
      <dsp:spPr>
        <a:xfrm>
          <a:off x="9291149" y="1317063"/>
          <a:ext cx="1503989" cy="7519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b="1" kern="1200" dirty="0" smtClean="0"/>
            <a:t>Modifiche di dettaglio:</a:t>
          </a:r>
          <a:endParaRPr lang="it-IT" sz="1700" kern="1200" dirty="0"/>
        </a:p>
      </dsp:txBody>
      <dsp:txXfrm>
        <a:off x="9313174" y="1339088"/>
        <a:ext cx="1459939" cy="707944"/>
      </dsp:txXfrm>
    </dsp:sp>
    <dsp:sp modelId="{2084ECA0-3453-4A00-9C1A-62706CBD36CF}">
      <dsp:nvSpPr>
        <dsp:cNvPr id="0" name=""/>
        <dsp:cNvSpPr/>
      </dsp:nvSpPr>
      <dsp:spPr>
        <a:xfrm>
          <a:off x="9441548" y="2069057"/>
          <a:ext cx="150398" cy="919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9979"/>
              </a:lnTo>
              <a:lnTo>
                <a:pt x="150398" y="91997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7DB4C-A331-4E90-A2C4-74D4C5BD6FF6}">
      <dsp:nvSpPr>
        <dsp:cNvPr id="0" name=""/>
        <dsp:cNvSpPr/>
      </dsp:nvSpPr>
      <dsp:spPr>
        <a:xfrm>
          <a:off x="9591947" y="2257056"/>
          <a:ext cx="1941854" cy="1463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Il direttore può disporle se non alterano l’importo contrattuale, previa comunicazione al RUP.</a:t>
          </a:r>
          <a:endParaRPr lang="it-IT" sz="1400" kern="1200" dirty="0"/>
        </a:p>
      </dsp:txBody>
      <dsp:txXfrm>
        <a:off x="9634825" y="2299934"/>
        <a:ext cx="1856098" cy="13782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4DA0D-E99B-46D4-9043-0C6EC1BB8573}">
      <dsp:nvSpPr>
        <dsp:cNvPr id="0" name=""/>
        <dsp:cNvSpPr/>
      </dsp:nvSpPr>
      <dsp:spPr>
        <a:xfrm>
          <a:off x="521050" y="0"/>
          <a:ext cx="4681207" cy="3459395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019DA-5D8E-4E5F-81DE-51B31009246B}">
      <dsp:nvSpPr>
        <dsp:cNvPr id="0" name=""/>
        <dsp:cNvSpPr/>
      </dsp:nvSpPr>
      <dsp:spPr>
        <a:xfrm>
          <a:off x="1467251" y="2832142"/>
          <a:ext cx="4033806" cy="9693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endParaRPr lang="it-IT" sz="5600" kern="1200"/>
        </a:p>
      </dsp:txBody>
      <dsp:txXfrm>
        <a:off x="1467251" y="2832142"/>
        <a:ext cx="4033806" cy="96939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5837C3-DF5F-43B8-B4D9-4445605130FC}">
      <dsp:nvSpPr>
        <dsp:cNvPr id="0" name=""/>
        <dsp:cNvSpPr/>
      </dsp:nvSpPr>
      <dsp:spPr>
        <a:xfrm>
          <a:off x="-389616" y="0"/>
          <a:ext cx="934937" cy="93493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A63A515-FC86-46BD-ABB2-1779D0C07B11}">
      <dsp:nvSpPr>
        <dsp:cNvPr id="0" name=""/>
        <dsp:cNvSpPr/>
      </dsp:nvSpPr>
      <dsp:spPr>
        <a:xfrm>
          <a:off x="77852" y="0"/>
          <a:ext cx="9930957" cy="9349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Varianti migliorative:</a:t>
          </a:r>
          <a:endParaRPr lang="it-IT" sz="1800" kern="1200" dirty="0"/>
        </a:p>
      </dsp:txBody>
      <dsp:txXfrm>
        <a:off x="77852" y="0"/>
        <a:ext cx="4965478" cy="444095"/>
      </dsp:txXfrm>
    </dsp:sp>
    <dsp:sp modelId="{4B8CEF1E-C740-4987-9AC2-2EE9672D1B53}">
      <dsp:nvSpPr>
        <dsp:cNvPr id="0" name=""/>
        <dsp:cNvSpPr/>
      </dsp:nvSpPr>
      <dsp:spPr>
        <a:xfrm>
          <a:off x="-144195" y="444095"/>
          <a:ext cx="444095" cy="444095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4DB54A9-C20B-4BC3-909F-14E831D1E26D}">
      <dsp:nvSpPr>
        <dsp:cNvPr id="0" name=""/>
        <dsp:cNvSpPr/>
      </dsp:nvSpPr>
      <dsp:spPr>
        <a:xfrm>
          <a:off x="77852" y="444095"/>
          <a:ext cx="9930957" cy="4440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Proposte dell’esecutore:</a:t>
          </a:r>
          <a:endParaRPr lang="it-IT" sz="1800" kern="1200" dirty="0"/>
        </a:p>
      </dsp:txBody>
      <dsp:txXfrm>
        <a:off x="77852" y="444095"/>
        <a:ext cx="4965478" cy="444095"/>
      </dsp:txXfrm>
    </dsp:sp>
    <dsp:sp modelId="{A7D4484E-26AB-4C22-AE55-FAE57A770F18}">
      <dsp:nvSpPr>
        <dsp:cNvPr id="0" name=""/>
        <dsp:cNvSpPr/>
      </dsp:nvSpPr>
      <dsp:spPr>
        <a:xfrm>
          <a:off x="4264098" y="444095"/>
          <a:ext cx="6523943" cy="444095"/>
        </a:xfrm>
        <a:prstGeom prst="rect">
          <a:avLst/>
        </a:prstGeom>
        <a:noFill/>
        <a:ln w="12700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L’esecutore può proporre varianti che migliorano il progetto, senza ridurre prestazioni o tempi, e con parere del direttore.</a:t>
          </a:r>
          <a:endParaRPr lang="it-IT" sz="1400" kern="1200" dirty="0"/>
        </a:p>
      </dsp:txBody>
      <dsp:txXfrm>
        <a:off x="4264098" y="444095"/>
        <a:ext cx="6523943" cy="44409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2E938E-C2B1-4DC4-AA7D-B8F9AAA537B7}">
      <dsp:nvSpPr>
        <dsp:cNvPr id="0" name=""/>
        <dsp:cNvSpPr/>
      </dsp:nvSpPr>
      <dsp:spPr>
        <a:xfrm rot="5400000">
          <a:off x="5521255" y="-2162910"/>
          <a:ext cx="1116976" cy="57221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dirty="0" smtClean="0"/>
            <a:t>Le modificazioni contrattuali devono essere trasmesse all'ANAC (Autorità Nazionale Anticorruzione) e pubblicate su “Amministrazione trasparente”.</a:t>
          </a:r>
          <a:endParaRPr lang="it-IT" sz="1600" kern="1200" dirty="0"/>
        </a:p>
      </dsp:txBody>
      <dsp:txXfrm rot="-5400000">
        <a:off x="3218687" y="194184"/>
        <a:ext cx="5667586" cy="1007924"/>
      </dsp:txXfrm>
    </dsp:sp>
    <dsp:sp modelId="{F3C2EC8C-4B67-4790-A475-19896C0123C6}">
      <dsp:nvSpPr>
        <dsp:cNvPr id="0" name=""/>
        <dsp:cNvSpPr/>
      </dsp:nvSpPr>
      <dsp:spPr>
        <a:xfrm>
          <a:off x="0" y="34"/>
          <a:ext cx="3218688" cy="13962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Comunicazioni sulle modifiche:</a:t>
          </a:r>
          <a:endParaRPr lang="it-IT" sz="1800" kern="1200" dirty="0"/>
        </a:p>
      </dsp:txBody>
      <dsp:txXfrm>
        <a:off x="68158" y="68192"/>
        <a:ext cx="3082372" cy="1259904"/>
      </dsp:txXfrm>
    </dsp:sp>
    <dsp:sp modelId="{3B6DEE43-1C60-4516-87D0-EE75BDA7B1F5}">
      <dsp:nvSpPr>
        <dsp:cNvPr id="0" name=""/>
        <dsp:cNvSpPr/>
      </dsp:nvSpPr>
      <dsp:spPr>
        <a:xfrm rot="5400000">
          <a:off x="5521255" y="-696879"/>
          <a:ext cx="1116976" cy="572211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dirty="0" smtClean="0"/>
            <a:t>Per varianti che superano il 10% dell’importo originario, sono richiesti la trasmissione del progetto esecutivo, la validazione e una relazione del RUP all’ANAC.</a:t>
          </a:r>
          <a:endParaRPr lang="it-IT" sz="1600" kern="1200" dirty="0"/>
        </a:p>
      </dsp:txBody>
      <dsp:txXfrm rot="-5400000">
        <a:off x="3218687" y="1660215"/>
        <a:ext cx="5667586" cy="1007924"/>
      </dsp:txXfrm>
    </dsp:sp>
    <dsp:sp modelId="{E7D2EEF8-75CE-4D5C-854E-4CAA7174A9A6}">
      <dsp:nvSpPr>
        <dsp:cNvPr id="0" name=""/>
        <dsp:cNvSpPr/>
      </dsp:nvSpPr>
      <dsp:spPr>
        <a:xfrm>
          <a:off x="0" y="1466066"/>
          <a:ext cx="3218688" cy="13962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Grandi contratti pubblici:</a:t>
          </a:r>
          <a:endParaRPr lang="it-IT" sz="1800" kern="1200" dirty="0"/>
        </a:p>
      </dsp:txBody>
      <dsp:txXfrm>
        <a:off x="68158" y="1534224"/>
        <a:ext cx="3082372" cy="1259904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6E13B-8A23-4CF7-B7CA-D5DB220B9EE6}">
      <dsp:nvSpPr>
        <dsp:cNvPr id="0" name=""/>
        <dsp:cNvSpPr/>
      </dsp:nvSpPr>
      <dsp:spPr>
        <a:xfrm>
          <a:off x="0" y="9166"/>
          <a:ext cx="4270785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smtClean="0"/>
            <a:t>Comunicazioni e obblighi verso ANAC:</a:t>
          </a:r>
          <a:endParaRPr lang="it-IT" sz="1500" kern="1200"/>
        </a:p>
      </dsp:txBody>
      <dsp:txXfrm>
        <a:off x="17134" y="26300"/>
        <a:ext cx="4236517" cy="316732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303AE5-E563-4492-9FBC-F2422BEDC3DD}">
      <dsp:nvSpPr>
        <dsp:cNvPr id="0" name=""/>
        <dsp:cNvSpPr/>
      </dsp:nvSpPr>
      <dsp:spPr>
        <a:xfrm>
          <a:off x="629" y="431495"/>
          <a:ext cx="2453634" cy="196290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2C840B9-8E28-4C3F-BFAB-81C8144B7DA0}">
      <dsp:nvSpPr>
        <dsp:cNvPr id="0" name=""/>
        <dsp:cNvSpPr/>
      </dsp:nvSpPr>
      <dsp:spPr>
        <a:xfrm>
          <a:off x="221456" y="2198112"/>
          <a:ext cx="2183734" cy="687017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3200" kern="1200"/>
        </a:p>
      </dsp:txBody>
      <dsp:txXfrm>
        <a:off x="221456" y="2198112"/>
        <a:ext cx="2183734" cy="687017"/>
      </dsp:txXfrm>
    </dsp:sp>
    <dsp:sp modelId="{D1971B54-F456-42EC-811A-22FE0154986A}">
      <dsp:nvSpPr>
        <dsp:cNvPr id="0" name=""/>
        <dsp:cNvSpPr/>
      </dsp:nvSpPr>
      <dsp:spPr>
        <a:xfrm>
          <a:off x="2699627" y="431495"/>
          <a:ext cx="2453634" cy="196290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B867C09-F356-4D07-93C4-85AC08266EAC}">
      <dsp:nvSpPr>
        <dsp:cNvPr id="0" name=""/>
        <dsp:cNvSpPr/>
      </dsp:nvSpPr>
      <dsp:spPr>
        <a:xfrm>
          <a:off x="2920454" y="2198112"/>
          <a:ext cx="2183734" cy="687017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3200" kern="1200"/>
        </a:p>
      </dsp:txBody>
      <dsp:txXfrm>
        <a:off x="2920454" y="2198112"/>
        <a:ext cx="2183734" cy="687017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6E13B-8A23-4CF7-B7CA-D5DB220B9EE6}">
      <dsp:nvSpPr>
        <dsp:cNvPr id="0" name=""/>
        <dsp:cNvSpPr/>
      </dsp:nvSpPr>
      <dsp:spPr>
        <a:xfrm>
          <a:off x="0" y="9166"/>
          <a:ext cx="3237229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dirty="0" smtClean="0"/>
            <a:t>Regole per la cessione dei crediti:</a:t>
          </a:r>
          <a:endParaRPr lang="it-IT" sz="1500" kern="1200" dirty="0"/>
        </a:p>
      </dsp:txBody>
      <dsp:txXfrm>
        <a:off x="17134" y="26300"/>
        <a:ext cx="3202961" cy="31673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403FD7-9BDF-472E-A7FF-47F34BA87B1D}">
      <dsp:nvSpPr>
        <dsp:cNvPr id="0" name=""/>
        <dsp:cNvSpPr/>
      </dsp:nvSpPr>
      <dsp:spPr>
        <a:xfrm rot="10800000">
          <a:off x="2243803" y="2358"/>
          <a:ext cx="7720722" cy="1196442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7598" tIns="80010" rIns="149352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b="1" kern="1200" dirty="0" smtClean="0"/>
            <a:t>Opponibilità alle stazioni appaltanti:</a:t>
          </a:r>
          <a:endParaRPr lang="it-IT" sz="21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smtClean="0"/>
            <a:t>La cessione di crediti deve essere formalizzata tramite atto pubblico o scrittura privata autenticata e notificata alle amministrazioni debitrici.</a:t>
          </a:r>
          <a:endParaRPr lang="it-IT" sz="1600" kern="1200"/>
        </a:p>
      </dsp:txBody>
      <dsp:txXfrm rot="10800000">
        <a:off x="2542913" y="2358"/>
        <a:ext cx="7421612" cy="1196442"/>
      </dsp:txXfrm>
    </dsp:sp>
    <dsp:sp modelId="{74A9346F-AE29-4BB6-9760-37F2D9D00A98}">
      <dsp:nvSpPr>
        <dsp:cNvPr id="0" name=""/>
        <dsp:cNvSpPr/>
      </dsp:nvSpPr>
      <dsp:spPr>
        <a:xfrm>
          <a:off x="1645582" y="2358"/>
          <a:ext cx="1196442" cy="119644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C3ECAD2-15A8-40C4-8AA3-541F4DDF3047}">
      <dsp:nvSpPr>
        <dsp:cNvPr id="0" name=""/>
        <dsp:cNvSpPr/>
      </dsp:nvSpPr>
      <dsp:spPr>
        <a:xfrm rot="10800000">
          <a:off x="2243803" y="1525437"/>
          <a:ext cx="7720722" cy="1196442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7598" tIns="80010" rIns="149352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b="1" kern="1200" smtClean="0"/>
            <a:t>Efficacia della cessione:</a:t>
          </a:r>
          <a:endParaRPr lang="it-IT" sz="21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smtClean="0"/>
            <a:t>Le cessioni sono valide e opponibili alle amministrazioni pubbliche, salvo rispetto degli obblighi di tracciabilità, se non rifiutate entro 30 giorni dalla notifica, con comunicazione al cedente e al cessionario.</a:t>
          </a:r>
          <a:endParaRPr lang="it-IT" sz="1600" kern="1200"/>
        </a:p>
      </dsp:txBody>
      <dsp:txXfrm rot="10800000">
        <a:off x="2542913" y="1525437"/>
        <a:ext cx="7421612" cy="1196442"/>
      </dsp:txXfrm>
    </dsp:sp>
    <dsp:sp modelId="{98A5CC42-4ECB-4EF1-9FD9-07643C4424EC}">
      <dsp:nvSpPr>
        <dsp:cNvPr id="0" name=""/>
        <dsp:cNvSpPr/>
      </dsp:nvSpPr>
      <dsp:spPr>
        <a:xfrm>
          <a:off x="1645582" y="1525437"/>
          <a:ext cx="1196442" cy="119644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0EF8CF1-708E-4E50-A072-88C711A4C7BE}">
      <dsp:nvSpPr>
        <dsp:cNvPr id="0" name=""/>
        <dsp:cNvSpPr/>
      </dsp:nvSpPr>
      <dsp:spPr>
        <a:xfrm rot="10800000">
          <a:off x="2243803" y="3048516"/>
          <a:ext cx="7720722" cy="1196442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27598" tIns="80010" rIns="149352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b="1" kern="1200" smtClean="0"/>
            <a:t>Accettazione preventiva della cessione:</a:t>
          </a:r>
          <a:endParaRPr lang="it-IT" sz="21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smtClean="0"/>
            <a:t>Le amministrazioni possono accettare preventivamente la cessione di tutti o parte dei crediti mediante il contratto o un atto separato.</a:t>
          </a:r>
          <a:endParaRPr lang="it-IT" sz="1600" kern="1200"/>
        </a:p>
      </dsp:txBody>
      <dsp:txXfrm rot="10800000">
        <a:off x="2542913" y="3048516"/>
        <a:ext cx="7421612" cy="1196442"/>
      </dsp:txXfrm>
    </dsp:sp>
    <dsp:sp modelId="{E9C14E6A-BD2F-464B-9750-C2A938F252E9}">
      <dsp:nvSpPr>
        <dsp:cNvPr id="0" name=""/>
        <dsp:cNvSpPr/>
      </dsp:nvSpPr>
      <dsp:spPr>
        <a:xfrm>
          <a:off x="1645582" y="3048516"/>
          <a:ext cx="1196442" cy="119644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FAC8BD-440A-4590-AD23-319D15B1A0EF}">
      <dsp:nvSpPr>
        <dsp:cNvPr id="0" name=""/>
        <dsp:cNvSpPr/>
      </dsp:nvSpPr>
      <dsp:spPr>
        <a:xfrm>
          <a:off x="0" y="9166"/>
          <a:ext cx="2512226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smtClean="0"/>
            <a:t>Finalità delle riserve:</a:t>
          </a:r>
          <a:endParaRPr lang="it-IT" sz="1500" kern="1200"/>
        </a:p>
      </dsp:txBody>
      <dsp:txXfrm>
        <a:off x="17134" y="26300"/>
        <a:ext cx="2477958" cy="316732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A0B33-DC50-4427-AB9A-FEFB8863732C}">
      <dsp:nvSpPr>
        <dsp:cNvPr id="0" name=""/>
        <dsp:cNvSpPr/>
      </dsp:nvSpPr>
      <dsp:spPr>
        <a:xfrm>
          <a:off x="1175563" y="323"/>
          <a:ext cx="2110098" cy="1055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Tempistiche:</a:t>
          </a:r>
          <a:endParaRPr lang="it-IT" sz="1800" kern="1200" dirty="0"/>
        </a:p>
      </dsp:txBody>
      <dsp:txXfrm>
        <a:off x="1206464" y="31224"/>
        <a:ext cx="2048296" cy="993247"/>
      </dsp:txXfrm>
    </dsp:sp>
    <dsp:sp modelId="{C2B184C8-745F-4892-A5B0-DF2FE86ACC0D}">
      <dsp:nvSpPr>
        <dsp:cNvPr id="0" name=""/>
        <dsp:cNvSpPr/>
      </dsp:nvSpPr>
      <dsp:spPr>
        <a:xfrm>
          <a:off x="1386572" y="1055372"/>
          <a:ext cx="211009" cy="79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1287"/>
              </a:lnTo>
              <a:lnTo>
                <a:pt x="211009" y="79128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634498-C40F-4367-8770-0866A730145A}">
      <dsp:nvSpPr>
        <dsp:cNvPr id="0" name=""/>
        <dsp:cNvSpPr/>
      </dsp:nvSpPr>
      <dsp:spPr>
        <a:xfrm>
          <a:off x="1597582" y="1319134"/>
          <a:ext cx="2298741" cy="1055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kern="1200" dirty="0" smtClean="0"/>
            <a:t>Le riserve devono essere iscritte, a pena di decadenza, sul primo atto utile successivo al verificarsi o cessazione del fatto pregiudizievole.</a:t>
          </a:r>
          <a:endParaRPr lang="it-IT" sz="1200" kern="1200" dirty="0"/>
        </a:p>
      </dsp:txBody>
      <dsp:txXfrm>
        <a:off x="1628483" y="1350035"/>
        <a:ext cx="2236939" cy="993247"/>
      </dsp:txXfrm>
    </dsp:sp>
    <dsp:sp modelId="{0B009A7F-AAD8-4E26-80C9-808C03F734B3}">
      <dsp:nvSpPr>
        <dsp:cNvPr id="0" name=""/>
        <dsp:cNvSpPr/>
      </dsp:nvSpPr>
      <dsp:spPr>
        <a:xfrm>
          <a:off x="1386572" y="1055372"/>
          <a:ext cx="211009" cy="211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0098"/>
              </a:lnTo>
              <a:lnTo>
                <a:pt x="211009" y="211009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C1E02-AE71-4740-B448-CD1FD9E4E31F}">
      <dsp:nvSpPr>
        <dsp:cNvPr id="0" name=""/>
        <dsp:cNvSpPr/>
      </dsp:nvSpPr>
      <dsp:spPr>
        <a:xfrm>
          <a:off x="1597582" y="2637946"/>
          <a:ext cx="2261789" cy="1055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kern="1200" dirty="0" smtClean="0"/>
            <a:t>Devono inoltre essere iscritte nel registro di contabilità e confermate sul conto finale, pena la rinuncia.</a:t>
          </a:r>
          <a:endParaRPr lang="it-IT" sz="1200" kern="1200" dirty="0"/>
        </a:p>
      </dsp:txBody>
      <dsp:txXfrm>
        <a:off x="1628483" y="2668847"/>
        <a:ext cx="2199987" cy="993247"/>
      </dsp:txXfrm>
    </dsp:sp>
    <dsp:sp modelId="{1206FA5C-5CB6-434C-AC87-4FF735D31681}">
      <dsp:nvSpPr>
        <dsp:cNvPr id="0" name=""/>
        <dsp:cNvSpPr/>
      </dsp:nvSpPr>
      <dsp:spPr>
        <a:xfrm>
          <a:off x="4001829" y="323"/>
          <a:ext cx="2110098" cy="10550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Requisiti:</a:t>
          </a:r>
          <a:endParaRPr lang="it-IT" sz="1800" kern="1200" dirty="0"/>
        </a:p>
      </dsp:txBody>
      <dsp:txXfrm>
        <a:off x="4032730" y="31224"/>
        <a:ext cx="2048296" cy="993247"/>
      </dsp:txXfrm>
    </dsp:sp>
    <dsp:sp modelId="{10B40AA9-C12B-4CEC-90AB-FC24A5290E93}">
      <dsp:nvSpPr>
        <dsp:cNvPr id="0" name=""/>
        <dsp:cNvSpPr/>
      </dsp:nvSpPr>
      <dsp:spPr>
        <a:xfrm>
          <a:off x="4212839" y="1055372"/>
          <a:ext cx="211009" cy="7912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1287"/>
              </a:lnTo>
              <a:lnTo>
                <a:pt x="211009" y="79128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B43B98-F01B-4F54-B5DA-7E3B11800A37}">
      <dsp:nvSpPr>
        <dsp:cNvPr id="0" name=""/>
        <dsp:cNvSpPr/>
      </dsp:nvSpPr>
      <dsp:spPr>
        <a:xfrm>
          <a:off x="4423848" y="1319134"/>
          <a:ext cx="1688078" cy="1055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kern="1200" dirty="0" smtClean="0"/>
            <a:t>Formulazione specifica con indicazione delle somme dovute (quantificazione definitiva).</a:t>
          </a:r>
          <a:endParaRPr lang="it-IT" sz="1200" kern="1200" dirty="0"/>
        </a:p>
      </dsp:txBody>
      <dsp:txXfrm>
        <a:off x="4454749" y="1350035"/>
        <a:ext cx="1626276" cy="993247"/>
      </dsp:txXfrm>
    </dsp:sp>
    <dsp:sp modelId="{26517BC2-294E-4DBA-A075-26AD2018336F}">
      <dsp:nvSpPr>
        <dsp:cNvPr id="0" name=""/>
        <dsp:cNvSpPr/>
      </dsp:nvSpPr>
      <dsp:spPr>
        <a:xfrm>
          <a:off x="4212839" y="1055372"/>
          <a:ext cx="211009" cy="2110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0098"/>
              </a:lnTo>
              <a:lnTo>
                <a:pt x="211009" y="211009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675F48-DC1E-4326-9EC8-EB460DBC1AB6}">
      <dsp:nvSpPr>
        <dsp:cNvPr id="0" name=""/>
        <dsp:cNvSpPr/>
      </dsp:nvSpPr>
      <dsp:spPr>
        <a:xfrm>
          <a:off x="4423848" y="2637946"/>
          <a:ext cx="1688078" cy="10550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kern="1200" dirty="0" smtClean="0"/>
            <a:t>Motivazioni basate su ordini di servizio, contestazioni tecniche o difformità rispetto al contratto.</a:t>
          </a:r>
          <a:endParaRPr lang="it-IT" sz="1200" kern="1200" dirty="0"/>
        </a:p>
      </dsp:txBody>
      <dsp:txXfrm>
        <a:off x="4454749" y="2668847"/>
        <a:ext cx="1626276" cy="993247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91986-F1A4-4B4F-A000-9113D159DDA4}">
      <dsp:nvSpPr>
        <dsp:cNvPr id="0" name=""/>
        <dsp:cNvSpPr/>
      </dsp:nvSpPr>
      <dsp:spPr>
        <a:xfrm>
          <a:off x="0" y="9166"/>
          <a:ext cx="4120039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smtClean="0"/>
            <a:t>Regole per l’iscrizione delle riserve:</a:t>
          </a:r>
          <a:endParaRPr lang="it-IT" sz="1500" kern="1200"/>
        </a:p>
      </dsp:txBody>
      <dsp:txXfrm>
        <a:off x="17134" y="26300"/>
        <a:ext cx="4085771" cy="316732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17937-46AD-40B6-B5D9-A253DFC0EB3B}">
      <dsp:nvSpPr>
        <dsp:cNvPr id="0" name=""/>
        <dsp:cNvSpPr/>
      </dsp:nvSpPr>
      <dsp:spPr>
        <a:xfrm>
          <a:off x="744" y="323031"/>
          <a:ext cx="2708671" cy="13543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Conferma delle riserve:</a:t>
          </a:r>
          <a:endParaRPr lang="it-IT" sz="1800" kern="1200" dirty="0"/>
        </a:p>
      </dsp:txBody>
      <dsp:txXfrm>
        <a:off x="40411" y="362698"/>
        <a:ext cx="2629337" cy="1275001"/>
      </dsp:txXfrm>
    </dsp:sp>
    <dsp:sp modelId="{6D78B496-B940-4A0A-B9D6-1D84068146EF}">
      <dsp:nvSpPr>
        <dsp:cNvPr id="0" name=""/>
        <dsp:cNvSpPr/>
      </dsp:nvSpPr>
      <dsp:spPr>
        <a:xfrm>
          <a:off x="271611" y="1677367"/>
          <a:ext cx="270867" cy="1015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751"/>
              </a:lnTo>
              <a:lnTo>
                <a:pt x="270867" y="101575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71666A-7104-4AE8-9DAF-FFAF5B0B3FA3}">
      <dsp:nvSpPr>
        <dsp:cNvPr id="0" name=""/>
        <dsp:cNvSpPr/>
      </dsp:nvSpPr>
      <dsp:spPr>
        <a:xfrm>
          <a:off x="542478" y="2015951"/>
          <a:ext cx="2166937" cy="13543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kern="1200" dirty="0" smtClean="0"/>
            <a:t>L’esecutore ha l’onere di confermare le riserve nel conto finale, entro 30 giorni dall'invito del RUP. Non può iscrivere domande diverse per oggetto o importo da quelle formulate durante i lavori.</a:t>
          </a:r>
          <a:endParaRPr lang="it-IT" sz="1200" kern="1200" dirty="0"/>
        </a:p>
      </dsp:txBody>
      <dsp:txXfrm>
        <a:off x="582145" y="2055618"/>
        <a:ext cx="2087603" cy="1275001"/>
      </dsp:txXfrm>
    </dsp:sp>
    <dsp:sp modelId="{BD1EA5B5-9459-43EC-BC22-F6F3154B5F1D}">
      <dsp:nvSpPr>
        <dsp:cNvPr id="0" name=""/>
        <dsp:cNvSpPr/>
      </dsp:nvSpPr>
      <dsp:spPr>
        <a:xfrm>
          <a:off x="3386583" y="323031"/>
          <a:ext cx="2708671" cy="13543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Mancata firma:</a:t>
          </a:r>
          <a:endParaRPr lang="it-IT" sz="1800" kern="1200" dirty="0"/>
        </a:p>
      </dsp:txBody>
      <dsp:txXfrm>
        <a:off x="3426250" y="362698"/>
        <a:ext cx="2629337" cy="1275001"/>
      </dsp:txXfrm>
    </dsp:sp>
    <dsp:sp modelId="{C143B09D-BACA-473C-82E4-8DB66713BE4F}">
      <dsp:nvSpPr>
        <dsp:cNvPr id="0" name=""/>
        <dsp:cNvSpPr/>
      </dsp:nvSpPr>
      <dsp:spPr>
        <a:xfrm>
          <a:off x="3657451" y="1677367"/>
          <a:ext cx="270867" cy="1015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5751"/>
              </a:lnTo>
              <a:lnTo>
                <a:pt x="270867" y="101575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190A4E-1445-4141-9D7B-D51152D13760}">
      <dsp:nvSpPr>
        <dsp:cNvPr id="0" name=""/>
        <dsp:cNvSpPr/>
      </dsp:nvSpPr>
      <dsp:spPr>
        <a:xfrm>
          <a:off x="3928318" y="2015951"/>
          <a:ext cx="2166937" cy="13543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kern="1200" dirty="0" smtClean="0"/>
            <a:t>Se l’esecutore non firma il conto finale entro il termine o non conferma le riserve, il conto finale si considera definitivamente accettato.</a:t>
          </a:r>
          <a:endParaRPr lang="it-IT" sz="1300" kern="1200" dirty="0"/>
        </a:p>
      </dsp:txBody>
      <dsp:txXfrm>
        <a:off x="3967985" y="2055618"/>
        <a:ext cx="2087603" cy="12750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DD94D-0394-42E3-84DE-A43DEA39D9A8}">
      <dsp:nvSpPr>
        <dsp:cNvPr id="0" name=""/>
        <dsp:cNvSpPr/>
      </dsp:nvSpPr>
      <dsp:spPr>
        <a:xfrm rot="5400000">
          <a:off x="7847237" y="-3453672"/>
          <a:ext cx="610293" cy="76728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300" kern="1200" dirty="0" smtClean="0"/>
            <a:t>Attestazione sullo stato dei luoghi per confermarne accessibilità e assenza di impedimenti.</a:t>
          </a:r>
          <a:endParaRPr lang="it-IT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300" kern="1200" dirty="0" smtClean="0"/>
            <a:t>Supervisionare la consegna dei lavori, accettare o respingere materiali e impartire ordini di servizio.</a:t>
          </a:r>
          <a:endParaRPr lang="it-IT" sz="1300" kern="1200" dirty="0"/>
        </a:p>
      </dsp:txBody>
      <dsp:txXfrm rot="-5400000">
        <a:off x="4315968" y="107389"/>
        <a:ext cx="7643040" cy="550709"/>
      </dsp:txXfrm>
    </dsp:sp>
    <dsp:sp modelId="{0DBF2F7F-F931-4101-BB4C-0004C3642087}">
      <dsp:nvSpPr>
        <dsp:cNvPr id="0" name=""/>
        <dsp:cNvSpPr/>
      </dsp:nvSpPr>
      <dsp:spPr>
        <a:xfrm>
          <a:off x="0" y="1310"/>
          <a:ext cx="4315968" cy="7628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b="1" kern="1200" dirty="0" smtClean="0"/>
            <a:t>Preparazione e avvio dei lavori:</a:t>
          </a:r>
          <a:endParaRPr lang="it-IT" sz="2000" kern="1200" dirty="0"/>
        </a:p>
      </dsp:txBody>
      <dsp:txXfrm>
        <a:off x="37240" y="38550"/>
        <a:ext cx="4241488" cy="688386"/>
      </dsp:txXfrm>
    </dsp:sp>
    <dsp:sp modelId="{A2DE5811-EACE-445E-AB3D-18802244E56A}">
      <dsp:nvSpPr>
        <dsp:cNvPr id="0" name=""/>
        <dsp:cNvSpPr/>
      </dsp:nvSpPr>
      <dsp:spPr>
        <a:xfrm rot="5400000">
          <a:off x="7847237" y="-2652662"/>
          <a:ext cx="610293" cy="76728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300" kern="1200" dirty="0" smtClean="0"/>
            <a:t>Controllare il rispetto delle normative su strutture, zone sismiche e sostenibilità ambientale.</a:t>
          </a:r>
          <a:endParaRPr lang="it-IT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300" kern="1200" dirty="0" smtClean="0"/>
            <a:t>Accertare la regolarità della documentazione dell’esecutore e dei subappaltatori.</a:t>
          </a:r>
          <a:endParaRPr lang="it-IT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300" kern="1200" dirty="0" smtClean="0"/>
            <a:t>Disporre prove tecniche e controlli su materiali e lavorazioni.</a:t>
          </a:r>
          <a:endParaRPr lang="it-IT" sz="1300" kern="1200" dirty="0"/>
        </a:p>
      </dsp:txBody>
      <dsp:txXfrm rot="-5400000">
        <a:off x="4315968" y="908399"/>
        <a:ext cx="7643040" cy="550709"/>
      </dsp:txXfrm>
    </dsp:sp>
    <dsp:sp modelId="{86ADB798-34CC-404D-AF0C-43BD3B967DA4}">
      <dsp:nvSpPr>
        <dsp:cNvPr id="0" name=""/>
        <dsp:cNvSpPr/>
      </dsp:nvSpPr>
      <dsp:spPr>
        <a:xfrm>
          <a:off x="0" y="802320"/>
          <a:ext cx="4315968" cy="7628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b="1" kern="1200" dirty="0" smtClean="0"/>
            <a:t>Verifica di normative e qualità:</a:t>
          </a:r>
          <a:endParaRPr lang="it-IT" sz="2000" kern="1200" dirty="0"/>
        </a:p>
      </dsp:txBody>
      <dsp:txXfrm>
        <a:off x="37240" y="839560"/>
        <a:ext cx="4241488" cy="688386"/>
      </dsp:txXfrm>
    </dsp:sp>
    <dsp:sp modelId="{25414511-D340-445E-9256-3FAFDFB9796E}">
      <dsp:nvSpPr>
        <dsp:cNvPr id="0" name=""/>
        <dsp:cNvSpPr/>
      </dsp:nvSpPr>
      <dsp:spPr>
        <a:xfrm rot="5400000">
          <a:off x="7847237" y="-1851652"/>
          <a:ext cx="610293" cy="76728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300" kern="1200" dirty="0" smtClean="0"/>
            <a:t>Monitorare il rispetto dei tempi di esecuzione tramite il cronoprogramma e strumenti digitali.</a:t>
          </a:r>
          <a:endParaRPr lang="it-IT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300" kern="1200" dirty="0" smtClean="0"/>
            <a:t>Gestire attività delle imprese subappaltatrici, segnalando irregolarità al RUP.</a:t>
          </a:r>
          <a:endParaRPr lang="it-IT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300" kern="1200" dirty="0" smtClean="0"/>
            <a:t>Fornire supporto al RUP per modifiche contrattuali e determinazione di nuovi prezzi.</a:t>
          </a:r>
          <a:endParaRPr lang="it-IT" sz="1300" kern="1200" dirty="0"/>
        </a:p>
      </dsp:txBody>
      <dsp:txXfrm rot="-5400000">
        <a:off x="4315968" y="1709409"/>
        <a:ext cx="7643040" cy="550709"/>
      </dsp:txXfrm>
    </dsp:sp>
    <dsp:sp modelId="{8C579B54-F8F3-4BE5-B784-BE829B5D9F96}">
      <dsp:nvSpPr>
        <dsp:cNvPr id="0" name=""/>
        <dsp:cNvSpPr/>
      </dsp:nvSpPr>
      <dsp:spPr>
        <a:xfrm>
          <a:off x="0" y="1603330"/>
          <a:ext cx="4315968" cy="7628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b="1" kern="1200" dirty="0" smtClean="0"/>
            <a:t>Gestione operativa del cantiere:</a:t>
          </a:r>
          <a:endParaRPr lang="it-IT" sz="2000" kern="1200" dirty="0"/>
        </a:p>
      </dsp:txBody>
      <dsp:txXfrm>
        <a:off x="37240" y="1640570"/>
        <a:ext cx="4241488" cy="688386"/>
      </dsp:txXfrm>
    </dsp:sp>
    <dsp:sp modelId="{65573E0A-B534-465C-A95E-7E02987DAEB2}">
      <dsp:nvSpPr>
        <dsp:cNvPr id="0" name=""/>
        <dsp:cNvSpPr/>
      </dsp:nvSpPr>
      <dsp:spPr>
        <a:xfrm rot="5400000">
          <a:off x="7847237" y="-1050642"/>
          <a:ext cx="610293" cy="76728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300" kern="1200" dirty="0" smtClean="0"/>
            <a:t>Registrare tutte le spese in maniera precisa e tempestiva, seguendo l’avanzamento dei lavori.</a:t>
          </a:r>
          <a:endParaRPr lang="it-IT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300" kern="1200" dirty="0" smtClean="0"/>
            <a:t>Rilasciare stati di avanzamento e certificati di ultimazione dei lavori, inclusi rapporti su eventuali danni.</a:t>
          </a:r>
          <a:endParaRPr lang="it-IT" sz="1300" kern="1200" dirty="0"/>
        </a:p>
      </dsp:txBody>
      <dsp:txXfrm rot="-5400000">
        <a:off x="4315968" y="2510419"/>
        <a:ext cx="7643040" cy="550709"/>
      </dsp:txXfrm>
    </dsp:sp>
    <dsp:sp modelId="{BF5B4037-DDB1-46BB-B9A2-D4A40A766CEC}">
      <dsp:nvSpPr>
        <dsp:cNvPr id="0" name=""/>
        <dsp:cNvSpPr/>
      </dsp:nvSpPr>
      <dsp:spPr>
        <a:xfrm>
          <a:off x="0" y="2404340"/>
          <a:ext cx="4315968" cy="7628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b="1" kern="1200" dirty="0" smtClean="0"/>
            <a:t>Contabilità e avanzamento:</a:t>
          </a:r>
          <a:endParaRPr lang="it-IT" sz="2000" kern="1200" dirty="0"/>
        </a:p>
      </dsp:txBody>
      <dsp:txXfrm>
        <a:off x="37240" y="2441580"/>
        <a:ext cx="4241488" cy="688386"/>
      </dsp:txXfrm>
    </dsp:sp>
    <dsp:sp modelId="{1E3A259F-F9AD-4A68-A242-1D69DADAF1A7}">
      <dsp:nvSpPr>
        <dsp:cNvPr id="0" name=""/>
        <dsp:cNvSpPr/>
      </dsp:nvSpPr>
      <dsp:spPr>
        <a:xfrm rot="5400000">
          <a:off x="7847237" y="-249632"/>
          <a:ext cx="610293" cy="76728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300" kern="1200" dirty="0" smtClean="0"/>
            <a:t>Verificare e aggiornare il programma di manutenzione e i manuali correlati.</a:t>
          </a:r>
          <a:endParaRPr lang="it-IT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300" kern="1200" dirty="0" smtClean="0"/>
            <a:t>Collaborare con l’organo di collaudo, fornendo chiarimenti e supervisionando le prove.</a:t>
          </a:r>
          <a:endParaRPr lang="it-IT" sz="1300" kern="1200" dirty="0"/>
        </a:p>
      </dsp:txBody>
      <dsp:txXfrm rot="-5400000">
        <a:off x="4315968" y="3311429"/>
        <a:ext cx="7643040" cy="550709"/>
      </dsp:txXfrm>
    </dsp:sp>
    <dsp:sp modelId="{107396C9-B267-411D-A2AF-B4EE9F8B81FF}">
      <dsp:nvSpPr>
        <dsp:cNvPr id="0" name=""/>
        <dsp:cNvSpPr/>
      </dsp:nvSpPr>
      <dsp:spPr>
        <a:xfrm>
          <a:off x="0" y="3205350"/>
          <a:ext cx="4315968" cy="7628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b="1" kern="1200" dirty="0" smtClean="0"/>
            <a:t>Manutenzione e collaudo:</a:t>
          </a:r>
          <a:endParaRPr lang="it-IT" sz="2000" kern="1200" dirty="0"/>
        </a:p>
      </dsp:txBody>
      <dsp:txXfrm>
        <a:off x="37240" y="3242590"/>
        <a:ext cx="4241488" cy="688386"/>
      </dsp:txXfrm>
    </dsp:sp>
    <dsp:sp modelId="{245E43A2-DC08-45B1-86AF-60508CCBD39D}">
      <dsp:nvSpPr>
        <dsp:cNvPr id="0" name=""/>
        <dsp:cNvSpPr/>
      </dsp:nvSpPr>
      <dsp:spPr>
        <a:xfrm rot="5400000">
          <a:off x="7847237" y="551377"/>
          <a:ext cx="610293" cy="767283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300" kern="1200" dirty="0" smtClean="0"/>
            <a:t>Gestire le riserve e le contestazioni tecniche, rispettando il capitolato d’appalto e collaborando con il RUP.</a:t>
          </a:r>
          <a:endParaRPr lang="it-IT" sz="1300" kern="1200" dirty="0"/>
        </a:p>
      </dsp:txBody>
      <dsp:txXfrm rot="-5400000">
        <a:off x="4315968" y="4112438"/>
        <a:ext cx="7643040" cy="550709"/>
      </dsp:txXfrm>
    </dsp:sp>
    <dsp:sp modelId="{D0908D9A-624B-4172-9CAD-C27C2C382919}">
      <dsp:nvSpPr>
        <dsp:cNvPr id="0" name=""/>
        <dsp:cNvSpPr/>
      </dsp:nvSpPr>
      <dsp:spPr>
        <a:xfrm>
          <a:off x="0" y="4006360"/>
          <a:ext cx="4315968" cy="7628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b="1" kern="1200" dirty="0" smtClean="0"/>
            <a:t>Gestione contestazioni:</a:t>
          </a:r>
          <a:endParaRPr lang="it-IT" sz="2000" kern="1200" dirty="0"/>
        </a:p>
      </dsp:txBody>
      <dsp:txXfrm>
        <a:off x="37240" y="4043600"/>
        <a:ext cx="4241488" cy="688386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1193D-1DCE-422C-A82B-09C7D5EB6600}">
      <dsp:nvSpPr>
        <dsp:cNvPr id="0" name=""/>
        <dsp:cNvSpPr/>
      </dsp:nvSpPr>
      <dsp:spPr>
        <a:xfrm>
          <a:off x="0" y="9166"/>
          <a:ext cx="1580882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smtClean="0"/>
            <a:t>Conto finale:</a:t>
          </a:r>
          <a:endParaRPr lang="it-IT" sz="1500" kern="1200"/>
        </a:p>
      </dsp:txBody>
      <dsp:txXfrm>
        <a:off x="17134" y="26300"/>
        <a:ext cx="1546614" cy="316732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FBE652-1FE1-4ED3-AF6F-6C0D51A58D85}">
      <dsp:nvSpPr>
        <dsp:cNvPr id="0" name=""/>
        <dsp:cNvSpPr/>
      </dsp:nvSpPr>
      <dsp:spPr>
        <a:xfrm>
          <a:off x="0" y="36947"/>
          <a:ext cx="11522250" cy="6884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Disposizione della sospensione:</a:t>
          </a:r>
          <a:endParaRPr lang="it-IT" sz="1800" kern="1200" dirty="0"/>
        </a:p>
      </dsp:txBody>
      <dsp:txXfrm>
        <a:off x="20165" y="57112"/>
        <a:ext cx="11481920" cy="648146"/>
      </dsp:txXfrm>
    </dsp:sp>
    <dsp:sp modelId="{92C1F685-B1E5-4220-9ED0-995770842078}">
      <dsp:nvSpPr>
        <dsp:cNvPr id="0" name=""/>
        <dsp:cNvSpPr/>
      </dsp:nvSpPr>
      <dsp:spPr>
        <a:xfrm>
          <a:off x="0" y="849348"/>
          <a:ext cx="688476" cy="68847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77B2AA4-B905-424A-B128-4033025C9A7B}">
      <dsp:nvSpPr>
        <dsp:cNvPr id="0" name=""/>
        <dsp:cNvSpPr/>
      </dsp:nvSpPr>
      <dsp:spPr>
        <a:xfrm>
          <a:off x="729784" y="849348"/>
          <a:ext cx="10792465" cy="68847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Il direttore dei lavori può disporre la sospensione dei lavori nei casi previsti dall’articolo 121 del codice.</a:t>
          </a:r>
          <a:endParaRPr lang="it-IT" sz="1400" kern="1200" dirty="0"/>
        </a:p>
      </dsp:txBody>
      <dsp:txXfrm>
        <a:off x="763399" y="882963"/>
        <a:ext cx="10725235" cy="621246"/>
      </dsp:txXfrm>
    </dsp:sp>
    <dsp:sp modelId="{1E866968-A211-400B-818A-36D285BD090C}">
      <dsp:nvSpPr>
        <dsp:cNvPr id="0" name=""/>
        <dsp:cNvSpPr/>
      </dsp:nvSpPr>
      <dsp:spPr>
        <a:xfrm>
          <a:off x="0" y="1824461"/>
          <a:ext cx="688476" cy="68847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C0A39F4-0F2A-4380-9178-C1E30FF21EFF}">
      <dsp:nvSpPr>
        <dsp:cNvPr id="0" name=""/>
        <dsp:cNvSpPr/>
      </dsp:nvSpPr>
      <dsp:spPr>
        <a:xfrm>
          <a:off x="729784" y="1620441"/>
          <a:ext cx="10792465" cy="109651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Redige un verbale che include:</a:t>
          </a:r>
          <a:endParaRPr lang="it-IT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Le ragioni dell’interruzione.</a:t>
          </a:r>
          <a:endParaRPr lang="it-IT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Lo stato di avanzamento delle opere interrotte e le precauzioni per riprendere i lavori senza eccessivi costi.</a:t>
          </a:r>
          <a:endParaRPr lang="it-IT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La consistenza del personale e dei mezzi presenti in cantiere.</a:t>
          </a:r>
          <a:endParaRPr lang="it-IT" sz="1400" kern="1200" dirty="0"/>
        </a:p>
      </dsp:txBody>
      <dsp:txXfrm>
        <a:off x="783321" y="1673978"/>
        <a:ext cx="10685391" cy="989441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10F46-740F-4A19-95AF-D9B19AFA2849}">
      <dsp:nvSpPr>
        <dsp:cNvPr id="0" name=""/>
        <dsp:cNvSpPr/>
      </dsp:nvSpPr>
      <dsp:spPr>
        <a:xfrm>
          <a:off x="0" y="9166"/>
          <a:ext cx="2674130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dirty="0" smtClean="0"/>
            <a:t>Sospensione dei lavori:</a:t>
          </a:r>
          <a:endParaRPr lang="it-IT" sz="1500" kern="1200" dirty="0"/>
        </a:p>
      </dsp:txBody>
      <dsp:txXfrm>
        <a:off x="17134" y="26300"/>
        <a:ext cx="2639862" cy="316732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FA48A-CCBA-404E-9E53-5178969893EF}">
      <dsp:nvSpPr>
        <dsp:cNvPr id="0" name=""/>
        <dsp:cNvSpPr/>
      </dsp:nvSpPr>
      <dsp:spPr>
        <a:xfrm>
          <a:off x="0" y="15284"/>
          <a:ext cx="8525163" cy="633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Casi di sospensione non giustificata (art. 121):</a:t>
          </a:r>
          <a:endParaRPr lang="it-IT" sz="1800" kern="1200" dirty="0"/>
        </a:p>
      </dsp:txBody>
      <dsp:txXfrm>
        <a:off x="0" y="15284"/>
        <a:ext cx="8525163" cy="633600"/>
      </dsp:txXfrm>
    </dsp:sp>
    <dsp:sp modelId="{1815572F-F672-440C-A163-3CEA1C83CFC2}">
      <dsp:nvSpPr>
        <dsp:cNvPr id="0" name=""/>
        <dsp:cNvSpPr/>
      </dsp:nvSpPr>
      <dsp:spPr>
        <a:xfrm>
          <a:off x="0" y="648884"/>
          <a:ext cx="8525163" cy="16305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dirty="0" smtClean="0"/>
            <a:t>Il risarcimento è calcolato considerando:</a:t>
          </a:r>
          <a:endParaRPr lang="it-IT" sz="1600" kern="1200" dirty="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dirty="0" smtClean="0"/>
            <a:t>Maggiori oneri per spese generali (basati su percentuali dell'importo contrattuale e giorni di sospensione).</a:t>
          </a:r>
          <a:endParaRPr lang="it-IT" sz="1600" kern="1200" dirty="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dirty="0" smtClean="0"/>
            <a:t>Ritardata percezione dell’utile di impresa (calcolata sugli interessi legali).</a:t>
          </a:r>
          <a:endParaRPr lang="it-IT" sz="1600" kern="1200" dirty="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dirty="0" smtClean="0"/>
            <a:t>Mancato ammortamento dei macchinari e costi di manodopera.</a:t>
          </a:r>
          <a:endParaRPr lang="it-IT" sz="1600" kern="1200" dirty="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dirty="0" smtClean="0"/>
            <a:t>Ammortamento determinato in base alle normative fiscali vigenti.</a:t>
          </a:r>
          <a:endParaRPr lang="it-IT" sz="1600" kern="1200" dirty="0"/>
        </a:p>
      </dsp:txBody>
      <dsp:txXfrm>
        <a:off x="0" y="648884"/>
        <a:ext cx="8525163" cy="1630530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04606-674F-40A9-AA9D-03F40F52951A}">
      <dsp:nvSpPr>
        <dsp:cNvPr id="0" name=""/>
        <dsp:cNvSpPr/>
      </dsp:nvSpPr>
      <dsp:spPr>
        <a:xfrm>
          <a:off x="0" y="9166"/>
          <a:ext cx="3164648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smtClean="0"/>
            <a:t>Risarcimento all’esecutore:</a:t>
          </a:r>
          <a:endParaRPr lang="it-IT" sz="1500" kern="1200"/>
        </a:p>
      </dsp:txBody>
      <dsp:txXfrm>
        <a:off x="17134" y="26300"/>
        <a:ext cx="3130380" cy="316732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10F46-740F-4A19-95AF-D9B19AFA2849}">
      <dsp:nvSpPr>
        <dsp:cNvPr id="0" name=""/>
        <dsp:cNvSpPr/>
      </dsp:nvSpPr>
      <dsp:spPr>
        <a:xfrm>
          <a:off x="0" y="9166"/>
          <a:ext cx="2674130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dirty="0" smtClean="0"/>
            <a:t>Ripresa dei lavori:</a:t>
          </a:r>
          <a:endParaRPr lang="it-IT" sz="1500" kern="1200" dirty="0"/>
        </a:p>
      </dsp:txBody>
      <dsp:txXfrm>
        <a:off x="17134" y="26300"/>
        <a:ext cx="2639862" cy="316732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37C9F-D44E-4098-8F0E-60C2B75FF8C5}">
      <dsp:nvSpPr>
        <dsp:cNvPr id="0" name=""/>
        <dsp:cNvSpPr/>
      </dsp:nvSpPr>
      <dsp:spPr>
        <a:xfrm>
          <a:off x="277143" y="2796"/>
          <a:ext cx="2816017" cy="14080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Comunicazione e verbale di ripresa:</a:t>
          </a:r>
          <a:endParaRPr lang="it-IT" sz="1800" kern="1200" dirty="0"/>
        </a:p>
      </dsp:txBody>
      <dsp:txXfrm>
        <a:off x="318382" y="44035"/>
        <a:ext cx="2733539" cy="1325530"/>
      </dsp:txXfrm>
    </dsp:sp>
    <dsp:sp modelId="{0953372F-D6B4-416F-8ECC-3C9ED150CFF0}">
      <dsp:nvSpPr>
        <dsp:cNvPr id="0" name=""/>
        <dsp:cNvSpPr/>
      </dsp:nvSpPr>
      <dsp:spPr>
        <a:xfrm>
          <a:off x="558745" y="1410804"/>
          <a:ext cx="281601" cy="1056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6006"/>
              </a:lnTo>
              <a:lnTo>
                <a:pt x="281601" y="105600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D8F093-8ED7-4B1D-834E-3A9E4B2E8CC0}">
      <dsp:nvSpPr>
        <dsp:cNvPr id="0" name=""/>
        <dsp:cNvSpPr/>
      </dsp:nvSpPr>
      <dsp:spPr>
        <a:xfrm>
          <a:off x="840347" y="1762807"/>
          <a:ext cx="2252813" cy="14080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kern="1200" dirty="0" smtClean="0"/>
            <a:t>Il direttore comunica la cessazione delle cause di sospensione al RUP, che dispone la ripresa e stabilisce il nuovo termine contrattuale.</a:t>
          </a:r>
          <a:endParaRPr lang="it-IT" sz="1200" kern="1200" dirty="0"/>
        </a:p>
      </dsp:txBody>
      <dsp:txXfrm>
        <a:off x="881586" y="1804046"/>
        <a:ext cx="2170335" cy="1325530"/>
      </dsp:txXfrm>
    </dsp:sp>
    <dsp:sp modelId="{922EB217-A65A-4281-ABB8-2AD578E6B332}">
      <dsp:nvSpPr>
        <dsp:cNvPr id="0" name=""/>
        <dsp:cNvSpPr/>
      </dsp:nvSpPr>
      <dsp:spPr>
        <a:xfrm>
          <a:off x="558745" y="1410804"/>
          <a:ext cx="281601" cy="2816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6017"/>
              </a:lnTo>
              <a:lnTo>
                <a:pt x="281601" y="281601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91C688-FFBA-4027-B336-C4F206EFE915}">
      <dsp:nvSpPr>
        <dsp:cNvPr id="0" name=""/>
        <dsp:cNvSpPr/>
      </dsp:nvSpPr>
      <dsp:spPr>
        <a:xfrm>
          <a:off x="840347" y="3522818"/>
          <a:ext cx="2252813" cy="14080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kern="1200" dirty="0" smtClean="0"/>
            <a:t>Entro 5 giorni, viene redatto un verbale di ripresa sottoscritto dal direttore dei lavori e dall’esecutore.</a:t>
          </a:r>
          <a:endParaRPr lang="it-IT" sz="1200" kern="1200" dirty="0"/>
        </a:p>
      </dsp:txBody>
      <dsp:txXfrm>
        <a:off x="881586" y="3564057"/>
        <a:ext cx="2170335" cy="1325530"/>
      </dsp:txXfrm>
    </dsp:sp>
    <dsp:sp modelId="{AE7AE396-81AC-44DC-BC4F-F0870FECEE4F}">
      <dsp:nvSpPr>
        <dsp:cNvPr id="0" name=""/>
        <dsp:cNvSpPr/>
      </dsp:nvSpPr>
      <dsp:spPr>
        <a:xfrm>
          <a:off x="3797165" y="2796"/>
          <a:ext cx="2816017" cy="14080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Diffida dell’esecutore:</a:t>
          </a:r>
          <a:endParaRPr lang="it-IT" sz="1800" kern="1200" dirty="0"/>
        </a:p>
      </dsp:txBody>
      <dsp:txXfrm>
        <a:off x="3838404" y="44035"/>
        <a:ext cx="2733539" cy="1325530"/>
      </dsp:txXfrm>
    </dsp:sp>
    <dsp:sp modelId="{6A2BFCF7-2568-41F9-A152-75588F6074E1}">
      <dsp:nvSpPr>
        <dsp:cNvPr id="0" name=""/>
        <dsp:cNvSpPr/>
      </dsp:nvSpPr>
      <dsp:spPr>
        <a:xfrm>
          <a:off x="4078767" y="1410804"/>
          <a:ext cx="281601" cy="1056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6006"/>
              </a:lnTo>
              <a:lnTo>
                <a:pt x="281601" y="105600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DB0416-ED6F-4093-8F65-C636DDABE82A}">
      <dsp:nvSpPr>
        <dsp:cNvPr id="0" name=""/>
        <dsp:cNvSpPr/>
      </dsp:nvSpPr>
      <dsp:spPr>
        <a:xfrm>
          <a:off x="4360369" y="1762807"/>
          <a:ext cx="2252813" cy="14080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kern="1200" dirty="0" smtClean="0"/>
            <a:t>Se il RUP non dispone la ripresa, l’esecutore può diffidare il RUP. La diffida è necessaria per iscrivere riserva per la maggiore durata della sospensione.</a:t>
          </a:r>
          <a:endParaRPr lang="it-IT" sz="1200" kern="1200" dirty="0"/>
        </a:p>
      </dsp:txBody>
      <dsp:txXfrm>
        <a:off x="4401608" y="1804046"/>
        <a:ext cx="2170335" cy="1325530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CBEA70-1BAC-4FA5-B765-32A5FE7D6C7A}">
      <dsp:nvSpPr>
        <dsp:cNvPr id="0" name=""/>
        <dsp:cNvSpPr/>
      </dsp:nvSpPr>
      <dsp:spPr>
        <a:xfrm>
          <a:off x="0" y="23871"/>
          <a:ext cx="4682779" cy="403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 smtClean="0"/>
            <a:t>Sospensioni illegittime:</a:t>
          </a:r>
          <a:endParaRPr lang="it-IT" sz="1400" kern="1200" dirty="0"/>
        </a:p>
      </dsp:txBody>
      <dsp:txXfrm>
        <a:off x="0" y="23871"/>
        <a:ext cx="4682779" cy="403200"/>
      </dsp:txXfrm>
    </dsp:sp>
    <dsp:sp modelId="{91EE5813-3804-415B-B6A3-ACF4FA08C508}">
      <dsp:nvSpPr>
        <dsp:cNvPr id="0" name=""/>
        <dsp:cNvSpPr/>
      </dsp:nvSpPr>
      <dsp:spPr>
        <a:xfrm>
          <a:off x="0" y="427072"/>
          <a:ext cx="4682779" cy="7493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Il direttore è responsabile per sospensioni non giustificate da circostanze previste dall’articolo 121 del codice.</a:t>
          </a:r>
          <a:endParaRPr lang="it-IT" sz="1400" kern="1200" dirty="0"/>
        </a:p>
      </dsp:txBody>
      <dsp:txXfrm>
        <a:off x="0" y="427072"/>
        <a:ext cx="4682779" cy="749384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10F46-740F-4A19-95AF-D9B19AFA2849}">
      <dsp:nvSpPr>
        <dsp:cNvPr id="0" name=""/>
        <dsp:cNvSpPr/>
      </dsp:nvSpPr>
      <dsp:spPr>
        <a:xfrm>
          <a:off x="0" y="25"/>
          <a:ext cx="4128539" cy="36928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Gestione dei sinistri durante i lavori:</a:t>
          </a:r>
          <a:endParaRPr lang="it-IT" sz="1600" kern="1200" dirty="0"/>
        </a:p>
      </dsp:txBody>
      <dsp:txXfrm>
        <a:off x="18027" y="18052"/>
        <a:ext cx="4092485" cy="333227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E108E-9EAE-4DD9-9253-68EEFEEB9D90}">
      <dsp:nvSpPr>
        <dsp:cNvPr id="0" name=""/>
        <dsp:cNvSpPr/>
      </dsp:nvSpPr>
      <dsp:spPr>
        <a:xfrm>
          <a:off x="0" y="134007"/>
          <a:ext cx="5001377" cy="4913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b="1" kern="1200" smtClean="0"/>
            <a:t>Compiti del direttore dei lavori:</a:t>
          </a:r>
          <a:endParaRPr lang="it-IT" sz="2100" kern="1200"/>
        </a:p>
      </dsp:txBody>
      <dsp:txXfrm>
        <a:off x="23988" y="157995"/>
        <a:ext cx="4953401" cy="443423"/>
      </dsp:txXfrm>
    </dsp:sp>
    <dsp:sp modelId="{15CB18CF-38E4-45DF-9361-E759AA9B5872}">
      <dsp:nvSpPr>
        <dsp:cNvPr id="0" name=""/>
        <dsp:cNvSpPr/>
      </dsp:nvSpPr>
      <dsp:spPr>
        <a:xfrm>
          <a:off x="0" y="625407"/>
          <a:ext cx="5001377" cy="1391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94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600" kern="1200" smtClean="0"/>
            <a:t>In caso di sinistri a persone o danni a proprietà, redige una relazione dettagliata con le presumibili cause e i provvedimenti per limitare i danni.</a:t>
          </a:r>
          <a:endParaRPr lang="it-IT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600" kern="1200" smtClean="0"/>
            <a:t>La relazione viene trasmessa immediatamente al RUP.</a:t>
          </a:r>
          <a:endParaRPr lang="it-IT" sz="1600" kern="1200"/>
        </a:p>
      </dsp:txBody>
      <dsp:txXfrm>
        <a:off x="0" y="625407"/>
        <a:ext cx="5001377" cy="1391040"/>
      </dsp:txXfrm>
    </dsp:sp>
    <dsp:sp modelId="{DE97CB42-A633-4ECB-8B51-A6D864F10733}">
      <dsp:nvSpPr>
        <dsp:cNvPr id="0" name=""/>
        <dsp:cNvSpPr/>
      </dsp:nvSpPr>
      <dsp:spPr>
        <a:xfrm>
          <a:off x="0" y="2016447"/>
          <a:ext cx="5001377" cy="4913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b="1" kern="1200" smtClean="0"/>
            <a:t>Responsabilità dell’esecutore:</a:t>
          </a:r>
          <a:endParaRPr lang="it-IT" sz="2100" kern="1200"/>
        </a:p>
      </dsp:txBody>
      <dsp:txXfrm>
        <a:off x="23988" y="2040435"/>
        <a:ext cx="4953401" cy="443423"/>
      </dsp:txXfrm>
    </dsp:sp>
    <dsp:sp modelId="{FC824F8E-4936-468B-8993-77BB28FC440B}">
      <dsp:nvSpPr>
        <dsp:cNvPr id="0" name=""/>
        <dsp:cNvSpPr/>
      </dsp:nvSpPr>
      <dsp:spPr>
        <a:xfrm>
          <a:off x="0" y="2507847"/>
          <a:ext cx="5001377" cy="1391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94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600" kern="1200" smtClean="0"/>
            <a:t>L’esecutore si fa carico delle misure per evitare danni (inclusi adempimenti e opere provvisionali).</a:t>
          </a:r>
          <a:endParaRPr lang="it-IT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600" kern="1200" smtClean="0"/>
            <a:t>È responsabile del ripristino delle opere o del risarcimento per danni causati da mancata, tardiva o inadeguata azione preventiva.</a:t>
          </a:r>
          <a:endParaRPr lang="it-IT" sz="1600" kern="1200"/>
        </a:p>
      </dsp:txBody>
      <dsp:txXfrm>
        <a:off x="0" y="2507847"/>
        <a:ext cx="5001377" cy="13910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D51AB1-A425-4942-96A7-A13F441F6A17}">
      <dsp:nvSpPr>
        <dsp:cNvPr id="0" name=""/>
        <dsp:cNvSpPr/>
      </dsp:nvSpPr>
      <dsp:spPr>
        <a:xfrm>
          <a:off x="0" y="0"/>
          <a:ext cx="369332" cy="369332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064EE7C-9855-4ECB-AC53-8F998348EEFE}">
      <dsp:nvSpPr>
        <dsp:cNvPr id="0" name=""/>
        <dsp:cNvSpPr/>
      </dsp:nvSpPr>
      <dsp:spPr>
        <a:xfrm>
          <a:off x="184665" y="0"/>
          <a:ext cx="4526879" cy="3693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b="1" kern="1200" smtClean="0"/>
            <a:t>Principali compiti del direttore dei lavori:</a:t>
          </a:r>
          <a:endParaRPr lang="it-IT" sz="1700" kern="1200"/>
        </a:p>
      </dsp:txBody>
      <dsp:txXfrm>
        <a:off x="184665" y="0"/>
        <a:ext cx="4526879" cy="369332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035A21-E182-428F-A7D4-461ABE520726}">
      <dsp:nvSpPr>
        <dsp:cNvPr id="0" name=""/>
        <dsp:cNvSpPr/>
      </dsp:nvSpPr>
      <dsp:spPr>
        <a:xfrm>
          <a:off x="0" y="96705"/>
          <a:ext cx="5477164" cy="4913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b="1" kern="1200" smtClean="0"/>
            <a:t>Esclusione di indennizzi:</a:t>
          </a:r>
          <a:endParaRPr lang="it-IT" sz="2100" kern="1200"/>
        </a:p>
      </dsp:txBody>
      <dsp:txXfrm>
        <a:off x="23988" y="120693"/>
        <a:ext cx="5429188" cy="443423"/>
      </dsp:txXfrm>
    </dsp:sp>
    <dsp:sp modelId="{F47E84F8-FC3D-49F3-BAAC-A1F47D1C1123}">
      <dsp:nvSpPr>
        <dsp:cNvPr id="0" name=""/>
        <dsp:cNvSpPr/>
      </dsp:nvSpPr>
      <dsp:spPr>
        <a:xfrm>
          <a:off x="0" y="588105"/>
          <a:ext cx="5477164" cy="1391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00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600" kern="1200" dirty="0" smtClean="0"/>
            <a:t>L’esecutore non ha diritto a indennizzi per danni, salvo casi fortuiti o di forza maggiore, e solo nei limiti previsti dal contratto.</a:t>
          </a:r>
          <a:endParaRPr lang="it-IT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600" kern="1200" smtClean="0"/>
            <a:t>In caso di forza maggiore, l’esecutore deve denunciare l’evento al direttore dei lavori entro 5 giorni, pena la decadenza del diritto all’indennizzo.</a:t>
          </a:r>
          <a:endParaRPr lang="it-IT" sz="1600" kern="1200"/>
        </a:p>
      </dsp:txBody>
      <dsp:txXfrm>
        <a:off x="0" y="588105"/>
        <a:ext cx="5477164" cy="1391040"/>
      </dsp:txXfrm>
    </dsp:sp>
    <dsp:sp modelId="{D22DAC44-A9D7-4984-B40D-BEDCA08F9F7B}">
      <dsp:nvSpPr>
        <dsp:cNvPr id="0" name=""/>
        <dsp:cNvSpPr/>
      </dsp:nvSpPr>
      <dsp:spPr>
        <a:xfrm>
          <a:off x="0" y="1979145"/>
          <a:ext cx="5477164" cy="4913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b="1" kern="1200" smtClean="0"/>
            <a:t>Verbale dei danni:</a:t>
          </a:r>
          <a:endParaRPr lang="it-IT" sz="2100" kern="1200"/>
        </a:p>
      </dsp:txBody>
      <dsp:txXfrm>
        <a:off x="23988" y="2003133"/>
        <a:ext cx="5429188" cy="443423"/>
      </dsp:txXfrm>
    </dsp:sp>
    <dsp:sp modelId="{16E472FA-AC0D-4C58-8B78-EB7C0EA7066C}">
      <dsp:nvSpPr>
        <dsp:cNvPr id="0" name=""/>
        <dsp:cNvSpPr/>
      </dsp:nvSpPr>
      <dsp:spPr>
        <a:xfrm>
          <a:off x="0" y="2470545"/>
          <a:ext cx="5477164" cy="1695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00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600" kern="1200" smtClean="0"/>
            <a:t>Il direttore dei lavori redige un verbale per accertare:</a:t>
          </a:r>
          <a:endParaRPr lang="it-IT" sz="1600" kern="120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600" kern="1200" smtClean="0"/>
            <a:t>Lo stato delle cose dopo il danno rispetto a quello precedente.</a:t>
          </a:r>
          <a:endParaRPr lang="it-IT" sz="1600" kern="120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600" kern="1200" smtClean="0"/>
            <a:t>Le cause del danno, evidenziando eventuali negligenze o errori dell’esecutore.</a:t>
          </a:r>
          <a:endParaRPr lang="it-IT" sz="1600" kern="120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600" kern="1200" smtClean="0"/>
            <a:t>L’osservanza delle regole tecniche e delle prescrizioni.</a:t>
          </a:r>
          <a:endParaRPr lang="it-IT" sz="1600" kern="1200"/>
        </a:p>
      </dsp:txBody>
      <dsp:txXfrm>
        <a:off x="0" y="2470545"/>
        <a:ext cx="5477164" cy="1695330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2E151-BF08-4DD2-90E4-98BDD5F54F21}">
      <dsp:nvSpPr>
        <dsp:cNvPr id="0" name=""/>
        <dsp:cNvSpPr/>
      </dsp:nvSpPr>
      <dsp:spPr>
        <a:xfrm>
          <a:off x="0" y="25"/>
          <a:ext cx="2281394" cy="36928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Danni e indennizzi:</a:t>
          </a:r>
          <a:endParaRPr lang="it-IT" sz="1600" kern="1200" dirty="0"/>
        </a:p>
      </dsp:txBody>
      <dsp:txXfrm>
        <a:off x="18027" y="18052"/>
        <a:ext cx="2245340" cy="333227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62351-7114-42DF-A735-2C7009553123}">
      <dsp:nvSpPr>
        <dsp:cNvPr id="0" name=""/>
        <dsp:cNvSpPr/>
      </dsp:nvSpPr>
      <dsp:spPr>
        <a:xfrm>
          <a:off x="41905" y="370"/>
          <a:ext cx="1781877" cy="1425502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7320A8E-3503-46F6-9ED5-0011C2E62DF8}">
      <dsp:nvSpPr>
        <dsp:cNvPr id="0" name=""/>
        <dsp:cNvSpPr/>
      </dsp:nvSpPr>
      <dsp:spPr>
        <a:xfrm>
          <a:off x="202274" y="1283322"/>
          <a:ext cx="1585871" cy="498925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2300" kern="1200"/>
        </a:p>
      </dsp:txBody>
      <dsp:txXfrm>
        <a:off x="202274" y="1283322"/>
        <a:ext cx="1585871" cy="498925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A512AB-E1D9-4FCA-B0BE-167CB44DF4D2}">
      <dsp:nvSpPr>
        <dsp:cNvPr id="0" name=""/>
        <dsp:cNvSpPr/>
      </dsp:nvSpPr>
      <dsp:spPr>
        <a:xfrm>
          <a:off x="0" y="54764"/>
          <a:ext cx="6096000" cy="432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smtClean="0"/>
            <a:t>Colpa dell’esecutore:</a:t>
          </a:r>
          <a:endParaRPr lang="it-IT" sz="1500" kern="1200"/>
        </a:p>
      </dsp:txBody>
      <dsp:txXfrm>
        <a:off x="0" y="54764"/>
        <a:ext cx="6096000" cy="432000"/>
      </dsp:txXfrm>
    </dsp:sp>
    <dsp:sp modelId="{34D010E0-9B69-427B-87D4-77234EB109E6}">
      <dsp:nvSpPr>
        <dsp:cNvPr id="0" name=""/>
        <dsp:cNvSpPr/>
      </dsp:nvSpPr>
      <dsp:spPr>
        <a:xfrm>
          <a:off x="0" y="486764"/>
          <a:ext cx="6096000" cy="658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500" kern="1200" smtClean="0"/>
            <a:t>Nessun indennizzo è dovuto se il danno è causato da negligenza o colpa dell’esecutore o delle persone sotto la sua responsabilità.</a:t>
          </a:r>
          <a:endParaRPr lang="it-IT" sz="1500" kern="1200"/>
        </a:p>
      </dsp:txBody>
      <dsp:txXfrm>
        <a:off x="0" y="486764"/>
        <a:ext cx="6096000" cy="658800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341506-65D2-4442-B732-292F61A58991}">
      <dsp:nvSpPr>
        <dsp:cNvPr id="0" name=""/>
        <dsp:cNvSpPr/>
      </dsp:nvSpPr>
      <dsp:spPr>
        <a:xfrm>
          <a:off x="0" y="25"/>
          <a:ext cx="3114954" cy="36928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Limitazioni agli indennizzi:</a:t>
          </a:r>
          <a:endParaRPr lang="it-IT" sz="1600" kern="1200" dirty="0"/>
        </a:p>
      </dsp:txBody>
      <dsp:txXfrm>
        <a:off x="18027" y="18052"/>
        <a:ext cx="3078900" cy="333227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10F46-740F-4A19-95AF-D9B19AFA2849}">
      <dsp:nvSpPr>
        <dsp:cNvPr id="0" name=""/>
        <dsp:cNvSpPr/>
      </dsp:nvSpPr>
      <dsp:spPr>
        <a:xfrm>
          <a:off x="0" y="25"/>
          <a:ext cx="4128539" cy="36928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Procedura di risoluzione contrattuale:</a:t>
          </a:r>
        </a:p>
      </dsp:txBody>
      <dsp:txXfrm>
        <a:off x="18027" y="18052"/>
        <a:ext cx="4092485" cy="333227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27C02B-5E8A-4B78-8CA6-D8B8241403A6}">
      <dsp:nvSpPr>
        <dsp:cNvPr id="0" name=""/>
        <dsp:cNvSpPr/>
      </dsp:nvSpPr>
      <dsp:spPr>
        <a:xfrm>
          <a:off x="0" y="278208"/>
          <a:ext cx="5906541" cy="122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413" tIns="312420" rIns="458413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500" kern="1200" smtClean="0"/>
            <a:t>In caso di grave inadempimento dell'appaltatore, il direttore invia al RUP una relazione dettagliata con documenti e stima dei lavori eseguiti regolarmente, che possono essere riconosciuti all'appaltatore.</a:t>
          </a:r>
          <a:endParaRPr lang="it-IT" sz="1500" kern="1200"/>
        </a:p>
      </dsp:txBody>
      <dsp:txXfrm>
        <a:off x="0" y="278208"/>
        <a:ext cx="5906541" cy="1228500"/>
      </dsp:txXfrm>
    </dsp:sp>
    <dsp:sp modelId="{A034B417-FE87-417F-A72D-D1830E6C8ED7}">
      <dsp:nvSpPr>
        <dsp:cNvPr id="0" name=""/>
        <dsp:cNvSpPr/>
      </dsp:nvSpPr>
      <dsp:spPr>
        <a:xfrm>
          <a:off x="295327" y="56808"/>
          <a:ext cx="4134578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277" tIns="0" rIns="156277" bIns="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smtClean="0"/>
            <a:t>Relazione del direttore dei lavori:</a:t>
          </a:r>
          <a:endParaRPr lang="it-IT" sz="1500" kern="1200"/>
        </a:p>
      </dsp:txBody>
      <dsp:txXfrm>
        <a:off x="316943" y="78424"/>
        <a:ext cx="4091346" cy="399568"/>
      </dsp:txXfrm>
    </dsp:sp>
    <dsp:sp modelId="{2BF9CA77-AEDC-43BE-9C0A-65978AA38FDA}">
      <dsp:nvSpPr>
        <dsp:cNvPr id="0" name=""/>
        <dsp:cNvSpPr/>
      </dsp:nvSpPr>
      <dsp:spPr>
        <a:xfrm>
          <a:off x="0" y="1809108"/>
          <a:ext cx="5906541" cy="1039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413" tIns="312420" rIns="458413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500" kern="1200" dirty="0" smtClean="0"/>
            <a:t>Il direttore formula contestazioni all'appaltatore, assegnandogli almeno 15 giorni per presentare controdeduzioni.</a:t>
          </a:r>
          <a:endParaRPr lang="it-IT" sz="1500" kern="1200" dirty="0"/>
        </a:p>
      </dsp:txBody>
      <dsp:txXfrm>
        <a:off x="0" y="1809108"/>
        <a:ext cx="5906541" cy="1039500"/>
      </dsp:txXfrm>
    </dsp:sp>
    <dsp:sp modelId="{A082777E-2FAF-4D26-B5DE-FCA3072041BE}">
      <dsp:nvSpPr>
        <dsp:cNvPr id="0" name=""/>
        <dsp:cNvSpPr/>
      </dsp:nvSpPr>
      <dsp:spPr>
        <a:xfrm>
          <a:off x="295327" y="1587708"/>
          <a:ext cx="4134578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277" tIns="0" rIns="156277" bIns="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smtClean="0"/>
            <a:t>Contestazione degli addebiti:</a:t>
          </a:r>
          <a:endParaRPr lang="it-IT" sz="1500" kern="1200"/>
        </a:p>
      </dsp:txBody>
      <dsp:txXfrm>
        <a:off x="316943" y="1609324"/>
        <a:ext cx="4091346" cy="399568"/>
      </dsp:txXfrm>
    </dsp:sp>
    <dsp:sp modelId="{C1BADD83-9365-43E0-9747-85F010F773F5}">
      <dsp:nvSpPr>
        <dsp:cNvPr id="0" name=""/>
        <dsp:cNvSpPr/>
      </dsp:nvSpPr>
      <dsp:spPr>
        <a:xfrm>
          <a:off x="0" y="3151008"/>
          <a:ext cx="5906541" cy="1039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413" tIns="312420" rIns="458413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500" kern="1200" smtClean="0"/>
            <a:t>Se le controdeduzioni sono valutate negativamente o non presentate, la stazione appaltante, su proposta del RUP, dichiara risolto il contratto.</a:t>
          </a:r>
          <a:endParaRPr lang="it-IT" sz="1500" kern="1200"/>
        </a:p>
      </dsp:txBody>
      <dsp:txXfrm>
        <a:off x="0" y="3151008"/>
        <a:ext cx="5906541" cy="1039500"/>
      </dsp:txXfrm>
    </dsp:sp>
    <dsp:sp modelId="{6929E169-449C-44FF-B82D-B6B0E5D5115F}">
      <dsp:nvSpPr>
        <dsp:cNvPr id="0" name=""/>
        <dsp:cNvSpPr/>
      </dsp:nvSpPr>
      <dsp:spPr>
        <a:xfrm>
          <a:off x="295327" y="2929608"/>
          <a:ext cx="4134578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277" tIns="0" rIns="156277" bIns="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smtClean="0"/>
            <a:t>Decisione della stazione appaltante:</a:t>
          </a:r>
          <a:endParaRPr lang="it-IT" sz="1500" kern="1200"/>
        </a:p>
      </dsp:txBody>
      <dsp:txXfrm>
        <a:off x="316943" y="2951224"/>
        <a:ext cx="4091346" cy="399568"/>
      </dsp:txXfrm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2EF23-1BE7-495B-9B02-5048CABE20AE}">
      <dsp:nvSpPr>
        <dsp:cNvPr id="0" name=""/>
        <dsp:cNvSpPr/>
      </dsp:nvSpPr>
      <dsp:spPr>
        <a:xfrm>
          <a:off x="0" y="266435"/>
          <a:ext cx="6003635" cy="122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5949" tIns="312420" rIns="465949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500" kern="1200" smtClean="0"/>
            <a:t>Il RUP comunica la risoluzione all'appaltatore e, con un preavviso di 20 giorni, incarica il direttore dei lavori di redigere lo stato di consistenza dei lavori eseguiti, l'inventario di materiali, macchine e mezzi.</a:t>
          </a:r>
          <a:endParaRPr lang="it-IT" sz="1500" kern="1200"/>
        </a:p>
      </dsp:txBody>
      <dsp:txXfrm>
        <a:off x="0" y="266435"/>
        <a:ext cx="6003635" cy="1228500"/>
      </dsp:txXfrm>
    </dsp:sp>
    <dsp:sp modelId="{BC352A15-4192-4CDE-980D-806154777999}">
      <dsp:nvSpPr>
        <dsp:cNvPr id="0" name=""/>
        <dsp:cNvSpPr/>
      </dsp:nvSpPr>
      <dsp:spPr>
        <a:xfrm>
          <a:off x="300181" y="45035"/>
          <a:ext cx="4202545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846" tIns="0" rIns="158846" bIns="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smtClean="0"/>
            <a:t>Inventario e presa in consegna:</a:t>
          </a:r>
          <a:endParaRPr lang="it-IT" sz="1500" kern="1200"/>
        </a:p>
      </dsp:txBody>
      <dsp:txXfrm>
        <a:off x="321797" y="66651"/>
        <a:ext cx="4159313" cy="399568"/>
      </dsp:txXfrm>
    </dsp:sp>
    <dsp:sp modelId="{131FF2BA-414C-4643-BEF5-9C84B1EF039F}">
      <dsp:nvSpPr>
        <dsp:cNvPr id="0" name=""/>
        <dsp:cNvSpPr/>
      </dsp:nvSpPr>
      <dsp:spPr>
        <a:xfrm>
          <a:off x="0" y="1797335"/>
          <a:ext cx="6003635" cy="826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5949" tIns="312420" rIns="465949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500" kern="1200" smtClean="0"/>
            <a:t>Il direttore fornisce indicazioni al RUP per calcolare le penali per ritardi e valutare la risoluzione contrattuale.</a:t>
          </a:r>
          <a:endParaRPr lang="it-IT" sz="1500" kern="1200"/>
        </a:p>
      </dsp:txBody>
      <dsp:txXfrm>
        <a:off x="0" y="1797335"/>
        <a:ext cx="6003635" cy="826875"/>
      </dsp:txXfrm>
    </dsp:sp>
    <dsp:sp modelId="{5FCA9B13-9B60-4507-BEC9-F1C51B99D08A}">
      <dsp:nvSpPr>
        <dsp:cNvPr id="0" name=""/>
        <dsp:cNvSpPr/>
      </dsp:nvSpPr>
      <dsp:spPr>
        <a:xfrm>
          <a:off x="300181" y="1575935"/>
          <a:ext cx="4202545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846" tIns="0" rIns="158846" bIns="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smtClean="0"/>
            <a:t>Irrogazione delle penali:</a:t>
          </a:r>
          <a:endParaRPr lang="it-IT" sz="1500" kern="1200"/>
        </a:p>
      </dsp:txBody>
      <dsp:txXfrm>
        <a:off x="321797" y="1597551"/>
        <a:ext cx="4159313" cy="399568"/>
      </dsp:txXfrm>
    </dsp:sp>
    <dsp:sp modelId="{BD11ABE7-FF3F-44B8-B6A3-D928F4631D61}">
      <dsp:nvSpPr>
        <dsp:cNvPr id="0" name=""/>
        <dsp:cNvSpPr/>
      </dsp:nvSpPr>
      <dsp:spPr>
        <a:xfrm>
          <a:off x="0" y="2926610"/>
          <a:ext cx="6003635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5949" tIns="312420" rIns="465949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500" kern="1200" smtClean="0"/>
            <a:t>L’organo di collaudo, se nominato, redige un verbale per verificare:</a:t>
          </a:r>
          <a:endParaRPr lang="it-IT" sz="1500" kern="1200"/>
        </a:p>
        <a:p>
          <a:pPr marL="228600" lvl="2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500" kern="1200" smtClean="0"/>
            <a:t>Corrispondenza tra lavori eseguiti, contabilità e progetto approvato.</a:t>
          </a:r>
          <a:endParaRPr lang="it-IT" sz="1500" kern="1200"/>
        </a:p>
        <a:p>
          <a:pPr marL="228600" lvl="2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500" kern="1200" smtClean="0"/>
            <a:t>Eventuali opere presenti ma non previste nel progetto o nelle varianti.</a:t>
          </a:r>
          <a:endParaRPr lang="it-IT" sz="1500" kern="1200"/>
        </a:p>
      </dsp:txBody>
      <dsp:txXfrm>
        <a:off x="0" y="2926610"/>
        <a:ext cx="6003635" cy="1701000"/>
      </dsp:txXfrm>
    </dsp:sp>
    <dsp:sp modelId="{090DBC83-4FA9-4D99-AF04-9B718310AA74}">
      <dsp:nvSpPr>
        <dsp:cNvPr id="0" name=""/>
        <dsp:cNvSpPr/>
      </dsp:nvSpPr>
      <dsp:spPr>
        <a:xfrm>
          <a:off x="300181" y="2705210"/>
          <a:ext cx="4202545" cy="44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846" tIns="0" rIns="158846" bIns="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smtClean="0"/>
            <a:t>Verbale di accertamento tecnico:</a:t>
          </a:r>
          <a:endParaRPr lang="it-IT" sz="1500" kern="1200"/>
        </a:p>
      </dsp:txBody>
      <dsp:txXfrm>
        <a:off x="321797" y="2726826"/>
        <a:ext cx="4159313" cy="399568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6EF59B-963F-4EAF-B4EF-48ABD5B35A8A}">
      <dsp:nvSpPr>
        <dsp:cNvPr id="0" name=""/>
        <dsp:cNvSpPr/>
      </dsp:nvSpPr>
      <dsp:spPr>
        <a:xfrm>
          <a:off x="0" y="25"/>
          <a:ext cx="3071675" cy="36928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Gestione della risoluzione:</a:t>
          </a:r>
          <a:endParaRPr lang="it-IT" sz="1600" kern="1200" dirty="0"/>
        </a:p>
      </dsp:txBody>
      <dsp:txXfrm>
        <a:off x="18027" y="18052"/>
        <a:ext cx="3035621" cy="333227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10F46-740F-4A19-95AF-D9B19AFA2849}">
      <dsp:nvSpPr>
        <dsp:cNvPr id="0" name=""/>
        <dsp:cNvSpPr/>
      </dsp:nvSpPr>
      <dsp:spPr>
        <a:xfrm>
          <a:off x="0" y="25"/>
          <a:ext cx="4128539" cy="36928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Calcolo e gestione del recesso:</a:t>
          </a:r>
        </a:p>
      </dsp:txBody>
      <dsp:txXfrm>
        <a:off x="18027" y="18052"/>
        <a:ext cx="4092485" cy="3332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BBFB7-456C-4116-822C-40C32557FA24}">
      <dsp:nvSpPr>
        <dsp:cNvPr id="0" name=""/>
        <dsp:cNvSpPr/>
      </dsp:nvSpPr>
      <dsp:spPr>
        <a:xfrm rot="10800000">
          <a:off x="2145441" y="0"/>
          <a:ext cx="6872701" cy="1657392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30864" tIns="114300" rIns="21336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000" b="1" i="0" kern="1200" dirty="0" smtClean="0"/>
            <a:t>Ufficio di direzione dei lavori.</a:t>
          </a:r>
          <a:endParaRPr lang="it-IT" sz="3000" b="1" kern="1200" dirty="0"/>
        </a:p>
      </dsp:txBody>
      <dsp:txXfrm rot="10800000">
        <a:off x="2559789" y="0"/>
        <a:ext cx="6458353" cy="1657392"/>
      </dsp:txXfrm>
    </dsp:sp>
    <dsp:sp modelId="{CD5E87AF-1FD7-43A5-9660-31B750155A8C}">
      <dsp:nvSpPr>
        <dsp:cNvPr id="0" name=""/>
        <dsp:cNvSpPr/>
      </dsp:nvSpPr>
      <dsp:spPr>
        <a:xfrm>
          <a:off x="1316745" y="0"/>
          <a:ext cx="1657392" cy="165739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235A5-EDD0-4801-97A6-5B29D465FB4D}">
      <dsp:nvSpPr>
        <dsp:cNvPr id="0" name=""/>
        <dsp:cNvSpPr/>
      </dsp:nvSpPr>
      <dsp:spPr>
        <a:xfrm rot="5400000">
          <a:off x="3178928" y="-971065"/>
          <a:ext cx="1448932" cy="36737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800" kern="1200" smtClean="0"/>
            <a:t>Determinato sulla differenza tra i quattro quinti del prezzo base di gara, depurato del ribasso d'asta, e l'ammontare netto dei lavori eseguiti.</a:t>
          </a:r>
          <a:endParaRPr lang="it-IT" sz="1800" kern="1200"/>
        </a:p>
      </dsp:txBody>
      <dsp:txXfrm rot="-5400000">
        <a:off x="2066503" y="212091"/>
        <a:ext cx="3603052" cy="1307470"/>
      </dsp:txXfrm>
    </dsp:sp>
    <dsp:sp modelId="{9180FD44-04FA-4CC8-B3BD-23BC5C86756E}">
      <dsp:nvSpPr>
        <dsp:cNvPr id="0" name=""/>
        <dsp:cNvSpPr/>
      </dsp:nvSpPr>
      <dsp:spPr>
        <a:xfrm>
          <a:off x="0" y="45"/>
          <a:ext cx="2066502" cy="18111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Calcolo del decimo dell'importo delle opere non eseguite:</a:t>
          </a:r>
          <a:endParaRPr lang="it-IT" sz="1600" kern="1200" dirty="0"/>
        </a:p>
      </dsp:txBody>
      <dsp:txXfrm>
        <a:off x="88414" y="88459"/>
        <a:ext cx="1889674" cy="1634338"/>
      </dsp:txXfrm>
    </dsp:sp>
    <dsp:sp modelId="{11C4BA41-D3B8-40CA-95C7-5157BD1ADD88}">
      <dsp:nvSpPr>
        <dsp:cNvPr id="0" name=""/>
        <dsp:cNvSpPr/>
      </dsp:nvSpPr>
      <dsp:spPr>
        <a:xfrm rot="5400000">
          <a:off x="3178928" y="970461"/>
          <a:ext cx="1448932" cy="36737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800" kern="1200" smtClean="0"/>
            <a:t>Sono riconosciuti solo quelli già accettati dal direttore dei lavori o dal RUP (Responsabile Unico del Progetto) prima del preavviso di recesso.</a:t>
          </a:r>
          <a:endParaRPr lang="it-IT" sz="1800" kern="1200"/>
        </a:p>
      </dsp:txBody>
      <dsp:txXfrm rot="-5400000">
        <a:off x="2066503" y="2153618"/>
        <a:ext cx="3603052" cy="1307470"/>
      </dsp:txXfrm>
    </dsp:sp>
    <dsp:sp modelId="{45A54237-4548-48DC-872E-D3322F296377}">
      <dsp:nvSpPr>
        <dsp:cNvPr id="0" name=""/>
        <dsp:cNvSpPr/>
      </dsp:nvSpPr>
      <dsp:spPr>
        <a:xfrm>
          <a:off x="0" y="1901769"/>
          <a:ext cx="2066502" cy="18111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Materiali utili in cantiere:</a:t>
          </a:r>
          <a:endParaRPr lang="it-IT" sz="1600" kern="1200" dirty="0"/>
        </a:p>
      </dsp:txBody>
      <dsp:txXfrm>
        <a:off x="88414" y="1990183"/>
        <a:ext cx="1889674" cy="1634338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1DF6F2-748B-4A0F-A353-A8502A18CBFE}">
      <dsp:nvSpPr>
        <dsp:cNvPr id="0" name=""/>
        <dsp:cNvSpPr/>
      </dsp:nvSpPr>
      <dsp:spPr>
        <a:xfrm>
          <a:off x="29" y="224017"/>
          <a:ext cx="2848570" cy="5911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b="1" kern="1200" smtClean="0"/>
            <a:t>Opere provvisionali e impianti:</a:t>
          </a:r>
          <a:endParaRPr lang="it-IT" sz="1700" kern="1200"/>
        </a:p>
      </dsp:txBody>
      <dsp:txXfrm>
        <a:off x="29" y="224017"/>
        <a:ext cx="2848570" cy="591135"/>
      </dsp:txXfrm>
    </dsp:sp>
    <dsp:sp modelId="{4AB3F8EA-710C-4358-B3EF-64F6A7817AF5}">
      <dsp:nvSpPr>
        <dsp:cNvPr id="0" name=""/>
        <dsp:cNvSpPr/>
      </dsp:nvSpPr>
      <dsp:spPr>
        <a:xfrm>
          <a:off x="29" y="787446"/>
          <a:ext cx="2848570" cy="29865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smtClean="0"/>
            <a:t>La stazione appaltante può trattenere opere e impianti non completamente asportabili, se ritenuti utilizzabili.</a:t>
          </a:r>
          <a:endParaRPr lang="it-IT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smtClean="0"/>
            <a:t>L’appaltatore riceve un compenso calcolato tra il costo di costruzione e il valore al momento dello scioglimento del contratto.</a:t>
          </a:r>
          <a:endParaRPr lang="it-IT" sz="1700" kern="1200"/>
        </a:p>
      </dsp:txBody>
      <dsp:txXfrm>
        <a:off x="29" y="787446"/>
        <a:ext cx="2848570" cy="2986559"/>
      </dsp:txXfrm>
    </dsp:sp>
    <dsp:sp modelId="{6C962D89-FBB0-4DC4-8C9F-95431562B6A6}">
      <dsp:nvSpPr>
        <dsp:cNvPr id="0" name=""/>
        <dsp:cNvSpPr/>
      </dsp:nvSpPr>
      <dsp:spPr>
        <a:xfrm>
          <a:off x="3247399" y="196311"/>
          <a:ext cx="2848570" cy="5911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b="1" kern="1200" smtClean="0"/>
            <a:t>Rimozione di materiali non accettati:</a:t>
          </a:r>
          <a:endParaRPr lang="it-IT" sz="1700" kern="1200"/>
        </a:p>
      </dsp:txBody>
      <dsp:txXfrm>
        <a:off x="3247399" y="196311"/>
        <a:ext cx="2848570" cy="591135"/>
      </dsp:txXfrm>
    </dsp:sp>
    <dsp:sp modelId="{0613C4D9-4E49-4055-8C76-F3F8BF30FD52}">
      <dsp:nvSpPr>
        <dsp:cNvPr id="0" name=""/>
        <dsp:cNvSpPr/>
      </dsp:nvSpPr>
      <dsp:spPr>
        <a:xfrm>
          <a:off x="3247399" y="787446"/>
          <a:ext cx="2848570" cy="29865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smtClean="0"/>
            <a:t>L’appaltatore deve sgomberare i magazzini e cantieri da materiali non accettati e metterli a disposizione della stazione appaltante entro i termini stabiliti.</a:t>
          </a:r>
          <a:endParaRPr lang="it-IT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700" kern="1200" smtClean="0"/>
            <a:t>In caso di mancata rimozione, lo sgombero è effettuato d’ufficio e a spese dell’appaltatore.</a:t>
          </a:r>
          <a:endParaRPr lang="it-IT" sz="1700" kern="1200"/>
        </a:p>
      </dsp:txBody>
      <dsp:txXfrm>
        <a:off x="3247399" y="787446"/>
        <a:ext cx="2848570" cy="2986559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3CB24-0DA3-4914-B2BE-C48E95C1D0DC}">
      <dsp:nvSpPr>
        <dsp:cNvPr id="0" name=""/>
        <dsp:cNvSpPr/>
      </dsp:nvSpPr>
      <dsp:spPr>
        <a:xfrm>
          <a:off x="0" y="18332"/>
          <a:ext cx="2177199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dirty="0" smtClean="0"/>
            <a:t>Opere e materiali:</a:t>
          </a:r>
          <a:endParaRPr lang="it-IT" sz="1500" kern="1200" dirty="0"/>
        </a:p>
      </dsp:txBody>
      <dsp:txXfrm>
        <a:off x="17134" y="35466"/>
        <a:ext cx="2142931" cy="316732"/>
      </dsp:txXfrm>
    </dsp:sp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2D513-D4FC-42FD-87AF-2506A640CFD2}">
      <dsp:nvSpPr>
        <dsp:cNvPr id="0" name=""/>
        <dsp:cNvSpPr/>
      </dsp:nvSpPr>
      <dsp:spPr>
        <a:xfrm rot="10800000">
          <a:off x="2093040" y="1792"/>
          <a:ext cx="7724150" cy="58993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0146" tIns="60960" rIns="113792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i="0" kern="1200" baseline="0" smtClean="0"/>
            <a:t>Grave inadempimento</a:t>
          </a:r>
          <a:r>
            <a:rPr lang="it-IT" sz="1600" b="0" i="0" kern="1200" baseline="0" smtClean="0"/>
            <a:t>: Il direttore dei lavori segnala al RUP problemi gravi con l'appaltatore e fornisce una stima dei lavori eseguiti correttamente.</a:t>
          </a:r>
          <a:endParaRPr lang="it-IT" sz="1600" kern="1200"/>
        </a:p>
      </dsp:txBody>
      <dsp:txXfrm rot="10800000">
        <a:off x="2240524" y="1792"/>
        <a:ext cx="7576666" cy="589936"/>
      </dsp:txXfrm>
    </dsp:sp>
    <dsp:sp modelId="{E1CB6409-FF03-4DED-B101-02792B3792DB}">
      <dsp:nvSpPr>
        <dsp:cNvPr id="0" name=""/>
        <dsp:cNvSpPr/>
      </dsp:nvSpPr>
      <dsp:spPr>
        <a:xfrm>
          <a:off x="1798072" y="1792"/>
          <a:ext cx="589936" cy="5899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826D51C-192A-4F91-B51B-679CD3BAA69E}">
      <dsp:nvSpPr>
        <dsp:cNvPr id="0" name=""/>
        <dsp:cNvSpPr/>
      </dsp:nvSpPr>
      <dsp:spPr>
        <a:xfrm rot="10800000">
          <a:off x="2093040" y="757429"/>
          <a:ext cx="7724150" cy="58993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0146" tIns="60960" rIns="113792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i="0" kern="1200" baseline="0" smtClean="0"/>
            <a:t>Contestazione</a:t>
          </a:r>
          <a:r>
            <a:rPr lang="it-IT" sz="1600" b="0" i="0" kern="1200" baseline="0" smtClean="0"/>
            <a:t>: All'appaltatore viene assegnato un termine minimo di 15 giorni per rispondere alle accuse.</a:t>
          </a:r>
          <a:endParaRPr lang="it-IT" sz="1600" kern="1200"/>
        </a:p>
      </dsp:txBody>
      <dsp:txXfrm rot="10800000">
        <a:off x="2240524" y="757429"/>
        <a:ext cx="7576666" cy="589936"/>
      </dsp:txXfrm>
    </dsp:sp>
    <dsp:sp modelId="{C65C3F19-99E5-4171-9259-947FEBF29127}">
      <dsp:nvSpPr>
        <dsp:cNvPr id="0" name=""/>
        <dsp:cNvSpPr/>
      </dsp:nvSpPr>
      <dsp:spPr>
        <a:xfrm>
          <a:off x="1798072" y="757429"/>
          <a:ext cx="589936" cy="5899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0C2A65A-8A56-46F6-A946-0B9763C344BF}">
      <dsp:nvSpPr>
        <dsp:cNvPr id="0" name=""/>
        <dsp:cNvSpPr/>
      </dsp:nvSpPr>
      <dsp:spPr>
        <a:xfrm rot="10800000">
          <a:off x="2093040" y="1513066"/>
          <a:ext cx="7724150" cy="58993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0146" tIns="60960" rIns="113792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i="0" kern="1200" baseline="0" smtClean="0"/>
            <a:t>Risoluzione del contratto</a:t>
          </a:r>
          <a:r>
            <a:rPr lang="it-IT" sz="1600" b="0" i="0" kern="1200" baseline="0" smtClean="0"/>
            <a:t>: Se le risposte non sono soddisfacenti o mancano, il RUP dichiara risolto il contratto.</a:t>
          </a:r>
          <a:endParaRPr lang="it-IT" sz="1600" kern="1200"/>
        </a:p>
      </dsp:txBody>
      <dsp:txXfrm rot="10800000">
        <a:off x="2240524" y="1513066"/>
        <a:ext cx="7576666" cy="589936"/>
      </dsp:txXfrm>
    </dsp:sp>
    <dsp:sp modelId="{AA9BA2F4-3AC8-4759-997B-667CD12461C6}">
      <dsp:nvSpPr>
        <dsp:cNvPr id="0" name=""/>
        <dsp:cNvSpPr/>
      </dsp:nvSpPr>
      <dsp:spPr>
        <a:xfrm>
          <a:off x="1798072" y="1513066"/>
          <a:ext cx="589936" cy="5899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247EA2E-8D95-4062-96BB-9F9138452465}">
      <dsp:nvSpPr>
        <dsp:cNvPr id="0" name=""/>
        <dsp:cNvSpPr/>
      </dsp:nvSpPr>
      <dsp:spPr>
        <a:xfrm rot="10800000">
          <a:off x="2093040" y="2268703"/>
          <a:ext cx="7724150" cy="58993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0146" tIns="60960" rIns="113792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i="0" kern="1200" baseline="0" smtClean="0"/>
            <a:t>Stato dei lavori</a:t>
          </a:r>
          <a:r>
            <a:rPr lang="it-IT" sz="1600" b="0" i="0" kern="1200" baseline="0" smtClean="0"/>
            <a:t>: Si prepara un resoconto dettagliato dei lavori eseguiti e si prende in carico materiali e mezzi.</a:t>
          </a:r>
          <a:endParaRPr lang="it-IT" sz="1600" kern="1200"/>
        </a:p>
      </dsp:txBody>
      <dsp:txXfrm rot="10800000">
        <a:off x="2240524" y="2268703"/>
        <a:ext cx="7576666" cy="589936"/>
      </dsp:txXfrm>
    </dsp:sp>
    <dsp:sp modelId="{819AFE8B-2D12-4C62-84FA-3B412ED5ADB7}">
      <dsp:nvSpPr>
        <dsp:cNvPr id="0" name=""/>
        <dsp:cNvSpPr/>
      </dsp:nvSpPr>
      <dsp:spPr>
        <a:xfrm>
          <a:off x="1798072" y="2268703"/>
          <a:ext cx="589936" cy="5899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FB2DC4C-5283-4A15-BBBD-7F1EAA3695DC}">
      <dsp:nvSpPr>
        <dsp:cNvPr id="0" name=""/>
        <dsp:cNvSpPr/>
      </dsp:nvSpPr>
      <dsp:spPr>
        <a:xfrm rot="10800000">
          <a:off x="2093040" y="3024340"/>
          <a:ext cx="7724150" cy="58993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0146" tIns="60960" rIns="113792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i="0" kern="1200" baseline="0" smtClean="0"/>
            <a:t>Penali e valutazioni</a:t>
          </a:r>
          <a:r>
            <a:rPr lang="it-IT" sz="1600" b="0" i="0" kern="1200" baseline="0" smtClean="0"/>
            <a:t>: Si propongono penali per ritardi e si valutano le conseguenze della risoluzione.</a:t>
          </a:r>
          <a:endParaRPr lang="it-IT" sz="1600" kern="1200"/>
        </a:p>
      </dsp:txBody>
      <dsp:txXfrm rot="10800000">
        <a:off x="2240524" y="3024340"/>
        <a:ext cx="7576666" cy="589936"/>
      </dsp:txXfrm>
    </dsp:sp>
    <dsp:sp modelId="{C6E65F1C-9C29-4679-8D29-E372937E7D81}">
      <dsp:nvSpPr>
        <dsp:cNvPr id="0" name=""/>
        <dsp:cNvSpPr/>
      </dsp:nvSpPr>
      <dsp:spPr>
        <a:xfrm>
          <a:off x="1798072" y="3024340"/>
          <a:ext cx="589936" cy="5899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F989336-2EFC-45C3-BA4D-0694399EC5D7}">
      <dsp:nvSpPr>
        <dsp:cNvPr id="0" name=""/>
        <dsp:cNvSpPr/>
      </dsp:nvSpPr>
      <dsp:spPr>
        <a:xfrm rot="10800000">
          <a:off x="2093040" y="3779977"/>
          <a:ext cx="7724150" cy="58993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0146" tIns="60960" rIns="113792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i="0" kern="1200" baseline="0" smtClean="0"/>
            <a:t>Verifica finale</a:t>
          </a:r>
          <a:r>
            <a:rPr lang="it-IT" sz="1600" b="0" i="0" kern="1200" baseline="0" smtClean="0"/>
            <a:t>: Un organo di collaudo, se nominato, verifica che i lavori corrispondano al progetto approvato.</a:t>
          </a:r>
          <a:endParaRPr lang="it-IT" sz="1600" kern="1200"/>
        </a:p>
      </dsp:txBody>
      <dsp:txXfrm rot="10800000">
        <a:off x="2240524" y="3779977"/>
        <a:ext cx="7576666" cy="589936"/>
      </dsp:txXfrm>
    </dsp:sp>
    <dsp:sp modelId="{67AB56B2-F1EE-4571-B3E7-1C565C2E8521}">
      <dsp:nvSpPr>
        <dsp:cNvPr id="0" name=""/>
        <dsp:cNvSpPr/>
      </dsp:nvSpPr>
      <dsp:spPr>
        <a:xfrm>
          <a:off x="1798072" y="3779977"/>
          <a:ext cx="589936" cy="58993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19356-C209-4B1A-8D12-9BA72792C681}">
      <dsp:nvSpPr>
        <dsp:cNvPr id="0" name=""/>
        <dsp:cNvSpPr/>
      </dsp:nvSpPr>
      <dsp:spPr>
        <a:xfrm>
          <a:off x="1108520" y="887"/>
          <a:ext cx="2855877" cy="2110482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9FEB2B5-1893-4F7F-82A2-3957804BA8B6}">
      <dsp:nvSpPr>
        <dsp:cNvPr id="0" name=""/>
        <dsp:cNvSpPr/>
      </dsp:nvSpPr>
      <dsp:spPr>
        <a:xfrm>
          <a:off x="1685772" y="1728700"/>
          <a:ext cx="2460915" cy="59139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endParaRPr lang="it-IT" sz="3400" kern="1200"/>
        </a:p>
      </dsp:txBody>
      <dsp:txXfrm>
        <a:off x="1685772" y="1728700"/>
        <a:ext cx="2460915" cy="591398"/>
      </dsp:txXfrm>
    </dsp:sp>
    <dsp:sp modelId="{5C0FB3A0-7082-4A24-9C6F-CC8FCB6851DD}">
      <dsp:nvSpPr>
        <dsp:cNvPr id="0" name=""/>
        <dsp:cNvSpPr/>
      </dsp:nvSpPr>
      <dsp:spPr>
        <a:xfrm>
          <a:off x="1108520" y="2623915"/>
          <a:ext cx="2855877" cy="2110482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83E43D6-4B46-44D4-AB28-8DC83DB58BAC}">
      <dsp:nvSpPr>
        <dsp:cNvPr id="0" name=""/>
        <dsp:cNvSpPr/>
      </dsp:nvSpPr>
      <dsp:spPr>
        <a:xfrm>
          <a:off x="1685772" y="4351728"/>
          <a:ext cx="2460915" cy="59139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endParaRPr lang="it-IT" sz="3400" kern="1200"/>
        </a:p>
      </dsp:txBody>
      <dsp:txXfrm>
        <a:off x="1685772" y="4351728"/>
        <a:ext cx="2460915" cy="591398"/>
      </dsp:txXfrm>
    </dsp:sp>
  </dsp:spTree>
</dsp:drawing>
</file>

<file path=ppt/diagrams/drawing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6A6D89-DBBE-426E-977A-4640FA0523CA}">
      <dsp:nvSpPr>
        <dsp:cNvPr id="0" name=""/>
        <dsp:cNvSpPr/>
      </dsp:nvSpPr>
      <dsp:spPr>
        <a:xfrm>
          <a:off x="0" y="225925"/>
          <a:ext cx="8188298" cy="895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b="1" i="0" kern="1200" baseline="0" smtClean="0"/>
            <a:t>Calcolo delle opere non eseguite</a:t>
          </a:r>
          <a:r>
            <a:rPr lang="it-IT" sz="1700" b="0" i="0" kern="1200" baseline="0" smtClean="0"/>
            <a:t>: Il decimo dell'importo delle opere non realizzate è calcolato sulla differenza tra quattro quinti del prezzo base di gara (al netto del ribasso) e l'ammontare dei lavori già eseguiti.</a:t>
          </a:r>
          <a:endParaRPr lang="it-IT" sz="1700" kern="1200"/>
        </a:p>
      </dsp:txBody>
      <dsp:txXfrm>
        <a:off x="43693" y="269618"/>
        <a:ext cx="8100912" cy="807664"/>
      </dsp:txXfrm>
    </dsp:sp>
    <dsp:sp modelId="{D04BED23-A279-4026-8869-5F3159FC00E8}">
      <dsp:nvSpPr>
        <dsp:cNvPr id="0" name=""/>
        <dsp:cNvSpPr/>
      </dsp:nvSpPr>
      <dsp:spPr>
        <a:xfrm>
          <a:off x="0" y="1169935"/>
          <a:ext cx="8188298" cy="895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b="1" i="0" kern="1200" baseline="0" smtClean="0"/>
            <a:t>Materiali accettati</a:t>
          </a:r>
          <a:r>
            <a:rPr lang="it-IT" sz="1700" b="0" i="0" kern="1200" baseline="0" smtClean="0"/>
            <a:t>: Sono riconosciuti solo i materiali già approvati dal direttore dei lavori o dal RUP (in sua assenza), prima della comunicazione del preavviso di recesso.</a:t>
          </a:r>
          <a:endParaRPr lang="it-IT" sz="1700" kern="1200"/>
        </a:p>
      </dsp:txBody>
      <dsp:txXfrm>
        <a:off x="43693" y="1213628"/>
        <a:ext cx="8100912" cy="807664"/>
      </dsp:txXfrm>
    </dsp:sp>
    <dsp:sp modelId="{EAD276F9-2421-4C69-8AEB-EACD0D699314}">
      <dsp:nvSpPr>
        <dsp:cNvPr id="0" name=""/>
        <dsp:cNvSpPr/>
      </dsp:nvSpPr>
      <dsp:spPr>
        <a:xfrm>
          <a:off x="0" y="2113945"/>
          <a:ext cx="8188298" cy="895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b="1" i="0" kern="1200" baseline="0" smtClean="0"/>
            <a:t>Opere provvisionali e impianti</a:t>
          </a:r>
          <a:r>
            <a:rPr lang="it-IT" sz="1700" b="0" i="0" kern="1200" baseline="0" smtClean="0"/>
            <a:t>: La stazione appaltante può trattenere le opere e gli impianti non asportabili se utili, riconoscendo all'appaltatore un compenso pari al minore tra costo di costruzione e valore residuo al momento del recesso.</a:t>
          </a:r>
          <a:endParaRPr lang="it-IT" sz="1700" kern="1200"/>
        </a:p>
      </dsp:txBody>
      <dsp:txXfrm>
        <a:off x="43693" y="2157638"/>
        <a:ext cx="8100912" cy="807664"/>
      </dsp:txXfrm>
    </dsp:sp>
    <dsp:sp modelId="{31330037-79EA-4B5B-8A4A-9E160362C8B8}">
      <dsp:nvSpPr>
        <dsp:cNvPr id="0" name=""/>
        <dsp:cNvSpPr/>
      </dsp:nvSpPr>
      <dsp:spPr>
        <a:xfrm>
          <a:off x="0" y="3057955"/>
          <a:ext cx="8188298" cy="8950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b="1" i="0" kern="1200" baseline="0" smtClean="0"/>
            <a:t>Rimozione dei materiali non accettati</a:t>
          </a:r>
          <a:r>
            <a:rPr lang="it-IT" sz="1700" b="0" i="0" kern="1200" baseline="0" smtClean="0"/>
            <a:t>: L'appaltatore deve rimuovere i materiali non approvati e rendere disponibili i cantieri e magazzini. In caso di mancata rimozione, lo sgombero sarà effettuato d'ufficio e a sue spese.</a:t>
          </a:r>
          <a:endParaRPr lang="it-IT" sz="1700" kern="1200"/>
        </a:p>
      </dsp:txBody>
      <dsp:txXfrm>
        <a:off x="43693" y="3101648"/>
        <a:ext cx="8100912" cy="807664"/>
      </dsp:txXfrm>
    </dsp:sp>
  </dsp:spTree>
</dsp:drawing>
</file>

<file path=ppt/diagrams/drawing5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EBEC94-1B9E-490C-BB8A-933C6825B222}">
      <dsp:nvSpPr>
        <dsp:cNvPr id="0" name=""/>
        <dsp:cNvSpPr/>
      </dsp:nvSpPr>
      <dsp:spPr>
        <a:xfrm>
          <a:off x="509385" y="403"/>
          <a:ext cx="3061320" cy="2262304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465AA0A-60D3-487E-90D2-6F33AA501F80}">
      <dsp:nvSpPr>
        <dsp:cNvPr id="0" name=""/>
        <dsp:cNvSpPr/>
      </dsp:nvSpPr>
      <dsp:spPr>
        <a:xfrm>
          <a:off x="1128162" y="1852510"/>
          <a:ext cx="2637946" cy="6339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0485" tIns="70485" rIns="70485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endParaRPr lang="it-IT" sz="3700" kern="1200"/>
        </a:p>
      </dsp:txBody>
      <dsp:txXfrm>
        <a:off x="1128162" y="1852510"/>
        <a:ext cx="2637946" cy="633942"/>
      </dsp:txXfrm>
    </dsp:sp>
    <dsp:sp modelId="{5D263A1D-C2E3-4C7B-AE37-E418771A7C29}">
      <dsp:nvSpPr>
        <dsp:cNvPr id="0" name=""/>
        <dsp:cNvSpPr/>
      </dsp:nvSpPr>
      <dsp:spPr>
        <a:xfrm>
          <a:off x="509385" y="2812125"/>
          <a:ext cx="3061320" cy="2262304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6413F0C-5355-4BEE-AC6D-C80F30F3A745}">
      <dsp:nvSpPr>
        <dsp:cNvPr id="0" name=""/>
        <dsp:cNvSpPr/>
      </dsp:nvSpPr>
      <dsp:spPr>
        <a:xfrm>
          <a:off x="1128162" y="4664231"/>
          <a:ext cx="2637946" cy="6339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0485" tIns="70485" rIns="70485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endParaRPr lang="it-IT" sz="3700" kern="1200"/>
        </a:p>
      </dsp:txBody>
      <dsp:txXfrm>
        <a:off x="1128162" y="4664231"/>
        <a:ext cx="2637946" cy="633942"/>
      </dsp:txXfrm>
    </dsp:sp>
  </dsp:spTree>
</dsp:drawing>
</file>

<file path=ppt/diagrams/drawing5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10F46-740F-4A19-95AF-D9B19AFA2849}">
      <dsp:nvSpPr>
        <dsp:cNvPr id="0" name=""/>
        <dsp:cNvSpPr/>
      </dsp:nvSpPr>
      <dsp:spPr>
        <a:xfrm>
          <a:off x="0" y="25"/>
          <a:ext cx="2202759" cy="36928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Documenti contabili:</a:t>
          </a:r>
        </a:p>
      </dsp:txBody>
      <dsp:txXfrm>
        <a:off x="18027" y="18052"/>
        <a:ext cx="2166705" cy="333227"/>
      </dsp:txXfrm>
    </dsp:sp>
  </dsp:spTree>
</dsp:drawing>
</file>

<file path=ppt/diagrams/drawing5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B0576-A930-41AB-8EE4-6C2546273514}">
      <dsp:nvSpPr>
        <dsp:cNvPr id="0" name=""/>
        <dsp:cNvSpPr/>
      </dsp:nvSpPr>
      <dsp:spPr>
        <a:xfrm rot="5400000">
          <a:off x="7540959" y="-3880773"/>
          <a:ext cx="536292" cy="843235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Registra quotidianamente attività, personale, attrezzature, materiali forniti e eventi rilevanti come infortuni, varianti e disposizioni di servizio.</a:t>
          </a:r>
          <a:endParaRPr lang="it-IT" sz="1400" kern="1200" dirty="0"/>
        </a:p>
      </dsp:txBody>
      <dsp:txXfrm rot="-5400000">
        <a:off x="3592927" y="93439"/>
        <a:ext cx="8406177" cy="483932"/>
      </dsp:txXfrm>
    </dsp:sp>
    <dsp:sp modelId="{BBE58427-00E4-46F7-B7D6-F19FB98CDD7C}">
      <dsp:nvSpPr>
        <dsp:cNvPr id="0" name=""/>
        <dsp:cNvSpPr/>
      </dsp:nvSpPr>
      <dsp:spPr>
        <a:xfrm>
          <a:off x="1148803" y="222"/>
          <a:ext cx="2444124" cy="6703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b="1" kern="1200" smtClean="0"/>
            <a:t>Giornale dei lavori:</a:t>
          </a:r>
          <a:endParaRPr lang="it-IT" sz="1700" kern="1200"/>
        </a:p>
      </dsp:txBody>
      <dsp:txXfrm>
        <a:off x="1181528" y="32947"/>
        <a:ext cx="2378674" cy="604916"/>
      </dsp:txXfrm>
    </dsp:sp>
    <dsp:sp modelId="{6A34D03C-168F-4159-B08A-B2E7391F28B2}">
      <dsp:nvSpPr>
        <dsp:cNvPr id="0" name=""/>
        <dsp:cNvSpPr/>
      </dsp:nvSpPr>
      <dsp:spPr>
        <a:xfrm rot="5400000">
          <a:off x="7542430" y="-3176889"/>
          <a:ext cx="536292" cy="843235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Misurano e classificano lavorazioni eseguite, con percentuali di avanzamento e corrispondenza ai preventivi.</a:t>
          </a:r>
          <a:endParaRPr lang="it-IT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Possono includere disegni tecnici e memorie esplicative.</a:t>
          </a:r>
          <a:endParaRPr lang="it-IT" sz="1400" kern="1200" dirty="0"/>
        </a:p>
      </dsp:txBody>
      <dsp:txXfrm rot="-5400000">
        <a:off x="3594398" y="797323"/>
        <a:ext cx="8406177" cy="483932"/>
      </dsp:txXfrm>
    </dsp:sp>
    <dsp:sp modelId="{D4AA5C92-1BC0-4CCD-8A32-4AF01918E5D7}">
      <dsp:nvSpPr>
        <dsp:cNvPr id="0" name=""/>
        <dsp:cNvSpPr/>
      </dsp:nvSpPr>
      <dsp:spPr>
        <a:xfrm>
          <a:off x="1148803" y="704106"/>
          <a:ext cx="2445594" cy="6703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b="1" kern="1200" smtClean="0"/>
            <a:t>Libretti di misura:</a:t>
          </a:r>
          <a:endParaRPr lang="it-IT" sz="1700" kern="1200"/>
        </a:p>
      </dsp:txBody>
      <dsp:txXfrm>
        <a:off x="1181528" y="736831"/>
        <a:ext cx="2380144" cy="604916"/>
      </dsp:txXfrm>
    </dsp:sp>
    <dsp:sp modelId="{391DA13F-F527-46A7-91C2-BF0DAA5ACC96}">
      <dsp:nvSpPr>
        <dsp:cNvPr id="0" name=""/>
        <dsp:cNvSpPr/>
      </dsp:nvSpPr>
      <dsp:spPr>
        <a:xfrm rot="5400000">
          <a:off x="7522082" y="-2473004"/>
          <a:ext cx="536292" cy="843235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Riassume le misurazioni e le annotazioni precedenti, indicando quantità di lavori eseguiti, importi e domande dell'esecutore.</a:t>
          </a:r>
          <a:endParaRPr lang="it-IT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È il documento centrale della contabilità dei lavori, consentendo la verifica dell'avanzamento.</a:t>
          </a:r>
          <a:endParaRPr lang="it-IT" sz="1400" kern="1200" dirty="0"/>
        </a:p>
      </dsp:txBody>
      <dsp:txXfrm rot="-5400000">
        <a:off x="3574050" y="1501208"/>
        <a:ext cx="8406177" cy="483932"/>
      </dsp:txXfrm>
    </dsp:sp>
    <dsp:sp modelId="{D9CCE42A-64A0-48C3-B2D1-F5283CFBF38C}">
      <dsp:nvSpPr>
        <dsp:cNvPr id="0" name=""/>
        <dsp:cNvSpPr/>
      </dsp:nvSpPr>
      <dsp:spPr>
        <a:xfrm>
          <a:off x="1148803" y="1407990"/>
          <a:ext cx="2425246" cy="6703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b="1" kern="1200" smtClean="0"/>
            <a:t>Registro di contabilità:</a:t>
          </a:r>
          <a:endParaRPr lang="it-IT" sz="1700" kern="1200"/>
        </a:p>
      </dsp:txBody>
      <dsp:txXfrm>
        <a:off x="1181528" y="1440715"/>
        <a:ext cx="2359796" cy="604916"/>
      </dsp:txXfrm>
    </dsp:sp>
    <dsp:sp modelId="{9E5D0465-274E-4538-9FFF-C71BC506F0AE}">
      <dsp:nvSpPr>
        <dsp:cNvPr id="0" name=""/>
        <dsp:cNvSpPr/>
      </dsp:nvSpPr>
      <dsp:spPr>
        <a:xfrm rot="5400000">
          <a:off x="7522129" y="-1769120"/>
          <a:ext cx="536292" cy="843235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Riassume lavorazioni e somministrazioni fino a una data specifica per calcolare acconti e trasmettere il certificato di pagamento al RUP.</a:t>
          </a:r>
          <a:endParaRPr lang="it-IT" sz="1400" kern="1200" dirty="0"/>
        </a:p>
      </dsp:txBody>
      <dsp:txXfrm rot="-5400000">
        <a:off x="3574097" y="2205092"/>
        <a:ext cx="8406177" cy="483932"/>
      </dsp:txXfrm>
    </dsp:sp>
    <dsp:sp modelId="{E934E43B-D07D-473E-ADE0-1A18D9D331C4}">
      <dsp:nvSpPr>
        <dsp:cNvPr id="0" name=""/>
        <dsp:cNvSpPr/>
      </dsp:nvSpPr>
      <dsp:spPr>
        <a:xfrm>
          <a:off x="1148803" y="2111875"/>
          <a:ext cx="2425293" cy="6703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b="1" kern="1200" smtClean="0"/>
            <a:t>Stato di avanzamento lavori (SAL):</a:t>
          </a:r>
          <a:endParaRPr lang="it-IT" sz="1700" kern="1200"/>
        </a:p>
      </dsp:txBody>
      <dsp:txXfrm>
        <a:off x="1181528" y="2144600"/>
        <a:ext cx="2359843" cy="604916"/>
      </dsp:txXfrm>
    </dsp:sp>
    <dsp:sp modelId="{E017B991-551D-4778-B750-03DD0F07FDA0}">
      <dsp:nvSpPr>
        <dsp:cNvPr id="0" name=""/>
        <dsp:cNvSpPr/>
      </dsp:nvSpPr>
      <dsp:spPr>
        <a:xfrm rot="5400000">
          <a:off x="7501781" y="-1065236"/>
          <a:ext cx="536292" cy="843235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Include una relazione dettagliata sugli eventi accaduti durante i lavori e richiede la firma dell'esecutore per confermare le riserve o accettare il documento.</a:t>
          </a:r>
          <a:endParaRPr lang="it-IT" sz="1400" kern="1200" dirty="0"/>
        </a:p>
      </dsp:txBody>
      <dsp:txXfrm rot="-5400000">
        <a:off x="3553749" y="2908976"/>
        <a:ext cx="8406177" cy="483932"/>
      </dsp:txXfrm>
    </dsp:sp>
    <dsp:sp modelId="{7751EAF2-77DE-4327-9225-16D6AA78B6A4}">
      <dsp:nvSpPr>
        <dsp:cNvPr id="0" name=""/>
        <dsp:cNvSpPr/>
      </dsp:nvSpPr>
      <dsp:spPr>
        <a:xfrm>
          <a:off x="1148803" y="2815759"/>
          <a:ext cx="2404945" cy="6703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b="1" kern="1200" smtClean="0"/>
            <a:t>Conto finale dei lavori:</a:t>
          </a:r>
          <a:endParaRPr lang="it-IT" sz="1700" kern="1200"/>
        </a:p>
      </dsp:txBody>
      <dsp:txXfrm>
        <a:off x="1181528" y="2848484"/>
        <a:ext cx="2339495" cy="604916"/>
      </dsp:txXfrm>
    </dsp:sp>
    <dsp:sp modelId="{36A35189-6708-4230-AA24-F5802DFBF241}">
      <dsp:nvSpPr>
        <dsp:cNvPr id="0" name=""/>
        <dsp:cNvSpPr/>
      </dsp:nvSpPr>
      <dsp:spPr>
        <a:xfrm rot="5400000">
          <a:off x="7520659" y="-361351"/>
          <a:ext cx="536292" cy="843235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Riassume lavorazioni eseguite e costi per verificare l'avanzamento in modo dettagliato.</a:t>
          </a:r>
          <a:endParaRPr lang="it-IT" sz="1400" kern="1200" dirty="0"/>
        </a:p>
      </dsp:txBody>
      <dsp:txXfrm rot="-5400000">
        <a:off x="3572627" y="3612861"/>
        <a:ext cx="8406177" cy="483932"/>
      </dsp:txXfrm>
    </dsp:sp>
    <dsp:sp modelId="{3094AB78-A501-4D4A-A9A7-C2F31C2EDB6C}">
      <dsp:nvSpPr>
        <dsp:cNvPr id="0" name=""/>
        <dsp:cNvSpPr/>
      </dsp:nvSpPr>
      <dsp:spPr>
        <a:xfrm>
          <a:off x="1148803" y="3519644"/>
          <a:ext cx="2423823" cy="6703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b="1" kern="1200" dirty="0" smtClean="0"/>
            <a:t>Sommario del registro di contabilità:</a:t>
          </a:r>
          <a:endParaRPr lang="it-IT" sz="1700" kern="1200" dirty="0"/>
        </a:p>
      </dsp:txBody>
      <dsp:txXfrm>
        <a:off x="1181528" y="3552369"/>
        <a:ext cx="2358373" cy="604916"/>
      </dsp:txXfrm>
    </dsp:sp>
    <dsp:sp modelId="{8C278619-BB15-4DC0-B4C8-BB16D7547342}">
      <dsp:nvSpPr>
        <dsp:cNvPr id="0" name=""/>
        <dsp:cNvSpPr/>
      </dsp:nvSpPr>
      <dsp:spPr>
        <a:xfrm rot="5400000">
          <a:off x="7491346" y="342532"/>
          <a:ext cx="536292" cy="843235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Dettagliano settimanalmente operai, mezzi e materiali utilizzati, firmate dall'esecutore.</a:t>
          </a:r>
          <a:endParaRPr lang="it-IT" sz="1400" kern="1200" dirty="0"/>
        </a:p>
      </dsp:txBody>
      <dsp:txXfrm rot="-5400000">
        <a:off x="3543314" y="4316744"/>
        <a:ext cx="8406177" cy="483932"/>
      </dsp:txXfrm>
    </dsp:sp>
    <dsp:sp modelId="{D02F8B5E-EE05-4561-8B97-610773B52347}">
      <dsp:nvSpPr>
        <dsp:cNvPr id="0" name=""/>
        <dsp:cNvSpPr/>
      </dsp:nvSpPr>
      <dsp:spPr>
        <a:xfrm>
          <a:off x="1148803" y="4223528"/>
          <a:ext cx="2394510" cy="6703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b="1" kern="1200" dirty="0" smtClean="0"/>
            <a:t>Liste settimanali:</a:t>
          </a:r>
          <a:endParaRPr lang="it-IT" sz="1700" kern="1200" dirty="0"/>
        </a:p>
      </dsp:txBody>
      <dsp:txXfrm>
        <a:off x="1181528" y="4256253"/>
        <a:ext cx="2329060" cy="604916"/>
      </dsp:txXfrm>
    </dsp:sp>
    <dsp:sp modelId="{C540BDE9-E9D2-4085-A178-014B54B3B046}">
      <dsp:nvSpPr>
        <dsp:cNvPr id="0" name=""/>
        <dsp:cNvSpPr/>
      </dsp:nvSpPr>
      <dsp:spPr>
        <a:xfrm rot="5400000">
          <a:off x="7500310" y="1046416"/>
          <a:ext cx="536292" cy="843235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Verifica e firma le annotazioni dei direttori operativi e degli ispettori, aggiungendo osservazioni e prescrizioni.</a:t>
          </a:r>
          <a:endParaRPr lang="it-IT" sz="1400" kern="1200" dirty="0"/>
        </a:p>
      </dsp:txBody>
      <dsp:txXfrm rot="-5400000">
        <a:off x="3552278" y="5020628"/>
        <a:ext cx="8406177" cy="483932"/>
      </dsp:txXfrm>
    </dsp:sp>
    <dsp:sp modelId="{9B978EC5-066A-43AE-B072-EA5E3A42C472}">
      <dsp:nvSpPr>
        <dsp:cNvPr id="0" name=""/>
        <dsp:cNvSpPr/>
      </dsp:nvSpPr>
      <dsp:spPr>
        <a:xfrm>
          <a:off x="1148803" y="4927412"/>
          <a:ext cx="2403474" cy="67036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b="1" kern="1200" smtClean="0"/>
            <a:t>Supervisione del direttore dei lavori:</a:t>
          </a:r>
          <a:endParaRPr lang="it-IT" sz="1700" kern="1200"/>
        </a:p>
      </dsp:txBody>
      <dsp:txXfrm>
        <a:off x="1181528" y="4960137"/>
        <a:ext cx="2338024" cy="604916"/>
      </dsp:txXfrm>
    </dsp:sp>
  </dsp:spTree>
</dsp:drawing>
</file>

<file path=ppt/diagrams/drawing5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55A1B9-8A4B-43DA-86EA-9B753AB964CE}">
      <dsp:nvSpPr>
        <dsp:cNvPr id="0" name=""/>
        <dsp:cNvSpPr/>
      </dsp:nvSpPr>
      <dsp:spPr>
        <a:xfrm>
          <a:off x="69432" y="0"/>
          <a:ext cx="2382979" cy="36933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b="1" kern="1200" smtClean="0"/>
            <a:t>Documenti principali:</a:t>
          </a:r>
          <a:endParaRPr lang="it-IT" sz="1700" kern="1200"/>
        </a:p>
      </dsp:txBody>
      <dsp:txXfrm>
        <a:off x="87461" y="18029"/>
        <a:ext cx="2346921" cy="3332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D14E8C-86BA-4FE3-9E2F-1B36E9D14EBA}">
      <dsp:nvSpPr>
        <dsp:cNvPr id="0" name=""/>
        <dsp:cNvSpPr/>
      </dsp:nvSpPr>
      <dsp:spPr>
        <a:xfrm>
          <a:off x="0" y="0"/>
          <a:ext cx="90608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B36693-CB82-46F6-9A98-77C5DD00AC88}">
      <dsp:nvSpPr>
        <dsp:cNvPr id="0" name=""/>
        <dsp:cNvSpPr/>
      </dsp:nvSpPr>
      <dsp:spPr>
        <a:xfrm>
          <a:off x="0" y="0"/>
          <a:ext cx="9060873" cy="715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L’Ufficio di direzione dei lavori è istituito dalla stazione appaltante in funzione della complessità dell’intervento. È composto da:</a:t>
          </a:r>
        </a:p>
      </dsp:txBody>
      <dsp:txXfrm>
        <a:off x="0" y="0"/>
        <a:ext cx="9060873" cy="715580"/>
      </dsp:txXfrm>
    </dsp:sp>
    <dsp:sp modelId="{3C879418-7DAC-4C43-B448-85F5DE1C9754}">
      <dsp:nvSpPr>
        <dsp:cNvPr id="0" name=""/>
        <dsp:cNvSpPr/>
      </dsp:nvSpPr>
      <dsp:spPr>
        <a:xfrm>
          <a:off x="0" y="715580"/>
          <a:ext cx="90608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10AD8-1E92-46AD-AAA7-67B556322694}">
      <dsp:nvSpPr>
        <dsp:cNvPr id="0" name=""/>
        <dsp:cNvSpPr/>
      </dsp:nvSpPr>
      <dsp:spPr>
        <a:xfrm>
          <a:off x="0" y="715580"/>
          <a:ext cx="9060873" cy="715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Uno o più </a:t>
          </a:r>
          <a:r>
            <a:rPr lang="it-IT" sz="1600" b="1" kern="1200" dirty="0" smtClean="0"/>
            <a:t>direttori operativi</a:t>
          </a:r>
          <a:r>
            <a:rPr lang="it-IT" sz="1600" kern="1200" dirty="0" smtClean="0"/>
            <a:t>, responsabili di attività specifiche.</a:t>
          </a:r>
          <a:endParaRPr lang="it-IT" sz="1600" kern="1200" dirty="0"/>
        </a:p>
      </dsp:txBody>
      <dsp:txXfrm>
        <a:off x="0" y="715580"/>
        <a:ext cx="9060873" cy="715580"/>
      </dsp:txXfrm>
    </dsp:sp>
    <dsp:sp modelId="{8D66CCC0-272D-44D3-87F9-B89ADED89008}">
      <dsp:nvSpPr>
        <dsp:cNvPr id="0" name=""/>
        <dsp:cNvSpPr/>
      </dsp:nvSpPr>
      <dsp:spPr>
        <a:xfrm>
          <a:off x="0" y="1431160"/>
          <a:ext cx="90608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9E1EE-86E5-40C4-BD61-31630E13365F}">
      <dsp:nvSpPr>
        <dsp:cNvPr id="0" name=""/>
        <dsp:cNvSpPr/>
      </dsp:nvSpPr>
      <dsp:spPr>
        <a:xfrm>
          <a:off x="0" y="1431160"/>
          <a:ext cx="9060873" cy="715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Ispettori di cantiere</a:t>
          </a:r>
          <a:r>
            <a:rPr lang="it-IT" sz="1600" kern="1200" dirty="0" smtClean="0"/>
            <a:t>, per la sorveglianza e il controllo quotidiano dei lavori.</a:t>
          </a:r>
          <a:endParaRPr lang="it-IT" sz="1600" kern="1200" dirty="0"/>
        </a:p>
      </dsp:txBody>
      <dsp:txXfrm>
        <a:off x="0" y="1431160"/>
        <a:ext cx="9060873" cy="715580"/>
      </dsp:txXfrm>
    </dsp:sp>
    <dsp:sp modelId="{B520B26C-77EC-42DB-A40C-3A084BD44126}">
      <dsp:nvSpPr>
        <dsp:cNvPr id="0" name=""/>
        <dsp:cNvSpPr/>
      </dsp:nvSpPr>
      <dsp:spPr>
        <a:xfrm>
          <a:off x="0" y="2146741"/>
          <a:ext cx="90608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626C7-D76C-4FF9-90A7-A79222939110}">
      <dsp:nvSpPr>
        <dsp:cNvPr id="0" name=""/>
        <dsp:cNvSpPr/>
      </dsp:nvSpPr>
      <dsp:spPr>
        <a:xfrm>
          <a:off x="0" y="2146741"/>
          <a:ext cx="9060873" cy="715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Eventuali figure professionali competenti in </a:t>
          </a:r>
          <a:r>
            <a:rPr lang="it-IT" sz="1600" b="1" kern="1200" dirty="0" smtClean="0"/>
            <a:t>informatica</a:t>
          </a:r>
          <a:r>
            <a:rPr lang="it-IT" sz="1600" kern="1200" dirty="0" smtClean="0"/>
            <a:t>, se necessario.</a:t>
          </a:r>
          <a:endParaRPr lang="it-IT" sz="1600" kern="1200" dirty="0"/>
        </a:p>
      </dsp:txBody>
      <dsp:txXfrm>
        <a:off x="0" y="2146741"/>
        <a:ext cx="9060873" cy="715580"/>
      </dsp:txXfrm>
    </dsp:sp>
  </dsp:spTree>
</dsp:drawing>
</file>

<file path=ppt/diagrams/drawing6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78FBFE-E246-4201-A0F7-2A0AB81B6DEA}">
      <dsp:nvSpPr>
        <dsp:cNvPr id="0" name=""/>
        <dsp:cNvSpPr/>
      </dsp:nvSpPr>
      <dsp:spPr>
        <a:xfrm>
          <a:off x="0" y="101529"/>
          <a:ext cx="5058984" cy="4943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kern="1200" dirty="0" smtClean="0"/>
            <a:t>Verbali di consegna e riconsegna dei lavori e mezzi d’opera.</a:t>
          </a:r>
          <a:endParaRPr lang="it-IT" sz="1300" kern="1200" dirty="0"/>
        </a:p>
      </dsp:txBody>
      <dsp:txXfrm>
        <a:off x="24131" y="125660"/>
        <a:ext cx="5010722" cy="446063"/>
      </dsp:txXfrm>
    </dsp:sp>
    <dsp:sp modelId="{73CAA246-A94F-415A-9FF2-A8E1A149A47A}">
      <dsp:nvSpPr>
        <dsp:cNvPr id="0" name=""/>
        <dsp:cNvSpPr/>
      </dsp:nvSpPr>
      <dsp:spPr>
        <a:xfrm>
          <a:off x="0" y="633294"/>
          <a:ext cx="5058984" cy="4943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kern="1200" smtClean="0"/>
            <a:t>Perizie di variante e nuovi prezzi approvati.</a:t>
          </a:r>
          <a:endParaRPr lang="it-IT" sz="1300" kern="1200"/>
        </a:p>
      </dsp:txBody>
      <dsp:txXfrm>
        <a:off x="24131" y="657425"/>
        <a:ext cx="5010722" cy="446063"/>
      </dsp:txXfrm>
    </dsp:sp>
    <dsp:sp modelId="{DCD5FB41-E38D-483E-862B-AF6F60DCBFFC}">
      <dsp:nvSpPr>
        <dsp:cNvPr id="0" name=""/>
        <dsp:cNvSpPr/>
      </dsp:nvSpPr>
      <dsp:spPr>
        <a:xfrm>
          <a:off x="0" y="1165059"/>
          <a:ext cx="5058984" cy="4943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kern="1200" smtClean="0"/>
            <a:t>Ordini di servizio e sintesi dei lavori, incluse riserve e accordi bonari.</a:t>
          </a:r>
          <a:endParaRPr lang="it-IT" sz="1300" kern="1200"/>
        </a:p>
      </dsp:txBody>
      <dsp:txXfrm>
        <a:off x="24131" y="1189190"/>
        <a:ext cx="5010722" cy="446063"/>
      </dsp:txXfrm>
    </dsp:sp>
    <dsp:sp modelId="{5FBF690D-E5BF-4123-9853-7A613CBF77D4}">
      <dsp:nvSpPr>
        <dsp:cNvPr id="0" name=""/>
        <dsp:cNvSpPr/>
      </dsp:nvSpPr>
      <dsp:spPr>
        <a:xfrm>
          <a:off x="0" y="1696824"/>
          <a:ext cx="5058984" cy="4943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kern="1200" smtClean="0"/>
            <a:t>Verbali di sospensione, ripresa dei lavori e certificato di ultimazione.</a:t>
          </a:r>
          <a:endParaRPr lang="it-IT" sz="1300" kern="1200"/>
        </a:p>
      </dsp:txBody>
      <dsp:txXfrm>
        <a:off x="24131" y="1720955"/>
        <a:ext cx="5010722" cy="446063"/>
      </dsp:txXfrm>
    </dsp:sp>
    <dsp:sp modelId="{EFDF4605-FE0E-45D2-8B70-D84DEC38E1BF}">
      <dsp:nvSpPr>
        <dsp:cNvPr id="0" name=""/>
        <dsp:cNvSpPr/>
      </dsp:nvSpPr>
      <dsp:spPr>
        <a:xfrm>
          <a:off x="0" y="2228589"/>
          <a:ext cx="5058984" cy="4943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kern="1200" smtClean="0"/>
            <a:t>Relazioni su eventuali sinistri e danni.</a:t>
          </a:r>
          <a:endParaRPr lang="it-IT" sz="1300" kern="1200"/>
        </a:p>
      </dsp:txBody>
      <dsp:txXfrm>
        <a:off x="24131" y="2252720"/>
        <a:ext cx="5010722" cy="446063"/>
      </dsp:txXfrm>
    </dsp:sp>
    <dsp:sp modelId="{AB198C6C-C7FF-4C20-B097-B89E5F5978C5}">
      <dsp:nvSpPr>
        <dsp:cNvPr id="0" name=""/>
        <dsp:cNvSpPr/>
      </dsp:nvSpPr>
      <dsp:spPr>
        <a:xfrm>
          <a:off x="0" y="2760354"/>
          <a:ext cx="5058984" cy="4943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kern="1200" smtClean="0"/>
            <a:t>Atti contabili completi e ogni altro documento utile alla cronologia dell'esecuzione.</a:t>
          </a:r>
          <a:endParaRPr lang="it-IT" sz="1300" kern="1200"/>
        </a:p>
      </dsp:txBody>
      <dsp:txXfrm>
        <a:off x="24131" y="2784485"/>
        <a:ext cx="5010722" cy="446063"/>
      </dsp:txXfrm>
    </dsp:sp>
  </dsp:spTree>
</dsp:drawing>
</file>

<file path=ppt/diagrams/drawing6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7ADCC-EA4D-4AA5-9FA3-CD47DFE7F2DF}">
      <dsp:nvSpPr>
        <dsp:cNvPr id="0" name=""/>
        <dsp:cNvSpPr/>
      </dsp:nvSpPr>
      <dsp:spPr>
        <a:xfrm>
          <a:off x="0" y="163003"/>
          <a:ext cx="4512230" cy="397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b="1" kern="1200" dirty="0" smtClean="0"/>
            <a:t>Documentazione allegata al conto finale:</a:t>
          </a:r>
          <a:endParaRPr lang="it-IT" sz="1700" kern="1200" dirty="0"/>
        </a:p>
      </dsp:txBody>
      <dsp:txXfrm>
        <a:off x="19419" y="182422"/>
        <a:ext cx="4473392" cy="358962"/>
      </dsp:txXfrm>
    </dsp:sp>
  </dsp:spTree>
</dsp:drawing>
</file>

<file path=ppt/diagrams/drawing6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8B8AA9-5F48-4CAE-91C8-CF79118CD3E7}">
      <dsp:nvSpPr>
        <dsp:cNvPr id="0" name=""/>
        <dsp:cNvSpPr/>
      </dsp:nvSpPr>
      <dsp:spPr>
        <a:xfrm>
          <a:off x="0" y="204128"/>
          <a:ext cx="5872897" cy="444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b="1" kern="1200" smtClean="0"/>
            <a:t>Separazione contabile:</a:t>
          </a:r>
          <a:endParaRPr lang="it-IT" sz="1900" kern="1200"/>
        </a:p>
      </dsp:txBody>
      <dsp:txXfrm>
        <a:off x="21704" y="225832"/>
        <a:ext cx="5829489" cy="401192"/>
      </dsp:txXfrm>
    </dsp:sp>
    <dsp:sp modelId="{5B34D45E-E96B-4647-8A63-4764F38D687E}">
      <dsp:nvSpPr>
        <dsp:cNvPr id="0" name=""/>
        <dsp:cNvSpPr/>
      </dsp:nvSpPr>
      <dsp:spPr>
        <a:xfrm>
          <a:off x="0" y="648728"/>
          <a:ext cx="5872897" cy="452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465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500" kern="1200" smtClean="0"/>
            <a:t>Appalti con fonti di finanziamento diverse prevedono documenti contabili e certificati separati.</a:t>
          </a:r>
          <a:endParaRPr lang="it-IT" sz="1500" kern="1200"/>
        </a:p>
      </dsp:txBody>
      <dsp:txXfrm>
        <a:off x="0" y="648728"/>
        <a:ext cx="5872897" cy="452295"/>
      </dsp:txXfrm>
    </dsp:sp>
    <dsp:sp modelId="{4D5305F7-DFC5-4F6A-BF94-902A035CF4CD}">
      <dsp:nvSpPr>
        <dsp:cNvPr id="0" name=""/>
        <dsp:cNvSpPr/>
      </dsp:nvSpPr>
      <dsp:spPr>
        <a:xfrm>
          <a:off x="0" y="1101023"/>
          <a:ext cx="5872897" cy="444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b="1" kern="1200" smtClean="0"/>
            <a:t>Liquidazione di lavori annuali:</a:t>
          </a:r>
          <a:endParaRPr lang="it-IT" sz="1900" kern="1200"/>
        </a:p>
      </dsp:txBody>
      <dsp:txXfrm>
        <a:off x="21704" y="1122727"/>
        <a:ext cx="5829489" cy="401192"/>
      </dsp:txXfrm>
    </dsp:sp>
    <dsp:sp modelId="{6D7D8FCB-A725-40B9-AB49-4A78146B6338}">
      <dsp:nvSpPr>
        <dsp:cNvPr id="0" name=""/>
        <dsp:cNvSpPr/>
      </dsp:nvSpPr>
      <dsp:spPr>
        <a:xfrm>
          <a:off x="0" y="1545624"/>
          <a:ext cx="5872897" cy="452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465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500" kern="1200" smtClean="0"/>
            <a:t>I lavori pluriennali si liquidano a fine esercizio, con contabilità chiusa e collaudata annualmente.</a:t>
          </a:r>
          <a:endParaRPr lang="it-IT" sz="1500" kern="1200"/>
        </a:p>
      </dsp:txBody>
      <dsp:txXfrm>
        <a:off x="0" y="1545624"/>
        <a:ext cx="5872897" cy="452295"/>
      </dsp:txXfrm>
    </dsp:sp>
    <dsp:sp modelId="{7F791BD8-CB47-4832-B566-E5AA864C75F7}">
      <dsp:nvSpPr>
        <dsp:cNvPr id="0" name=""/>
        <dsp:cNvSpPr/>
      </dsp:nvSpPr>
      <dsp:spPr>
        <a:xfrm>
          <a:off x="0" y="1997919"/>
          <a:ext cx="5872897" cy="444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b="1" kern="1200" smtClean="0"/>
            <a:t>Uso di programmi informatizzati:</a:t>
          </a:r>
          <a:endParaRPr lang="it-IT" sz="1900" kern="1200"/>
        </a:p>
      </dsp:txBody>
      <dsp:txXfrm>
        <a:off x="21704" y="2019623"/>
        <a:ext cx="5829489" cy="401192"/>
      </dsp:txXfrm>
    </dsp:sp>
    <dsp:sp modelId="{3A0F434F-1A52-4F52-A726-5F6F8CD9C08D}">
      <dsp:nvSpPr>
        <dsp:cNvPr id="0" name=""/>
        <dsp:cNvSpPr/>
      </dsp:nvSpPr>
      <dsp:spPr>
        <a:xfrm>
          <a:off x="0" y="2442518"/>
          <a:ext cx="5872897" cy="904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465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500" kern="1200" smtClean="0"/>
            <a:t>La contabilità è gestita con strumenti elettronici interoperabili, garantendo autenticità e sicurezza dei dati.</a:t>
          </a:r>
          <a:endParaRPr lang="it-IT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500" kern="1200" smtClean="0"/>
            <a:t>Nei contratti inferiori a 40.000 euro è prevista una contabilità semplificata.</a:t>
          </a:r>
          <a:endParaRPr lang="it-IT" sz="1500" kern="1200"/>
        </a:p>
      </dsp:txBody>
      <dsp:txXfrm>
        <a:off x="0" y="2442518"/>
        <a:ext cx="5872897" cy="904590"/>
      </dsp:txXfrm>
    </dsp:sp>
    <dsp:sp modelId="{50BC1023-4F60-493A-B7B5-3658C5043DDB}">
      <dsp:nvSpPr>
        <dsp:cNvPr id="0" name=""/>
        <dsp:cNvSpPr/>
      </dsp:nvSpPr>
      <dsp:spPr>
        <a:xfrm>
          <a:off x="0" y="3347109"/>
          <a:ext cx="5872897" cy="444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b="1" kern="1200" smtClean="0"/>
            <a:t>Verifiche e approvazioni:</a:t>
          </a:r>
          <a:endParaRPr lang="it-IT" sz="1900" kern="1200"/>
        </a:p>
      </dsp:txBody>
      <dsp:txXfrm>
        <a:off x="21704" y="3368813"/>
        <a:ext cx="5829489" cy="401192"/>
      </dsp:txXfrm>
    </dsp:sp>
    <dsp:sp modelId="{4044A4C9-0733-4F92-847F-2A940F02F725}">
      <dsp:nvSpPr>
        <dsp:cNvPr id="0" name=""/>
        <dsp:cNvSpPr/>
      </dsp:nvSpPr>
      <dsp:spPr>
        <a:xfrm>
          <a:off x="0" y="3791709"/>
          <a:ext cx="5872897" cy="648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465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500" kern="1200" smtClean="0"/>
            <a:t>Il direttore dei lavori conferma o rettifica dichiarazioni e documenti, e verifica i programmi elettronici approvati dal RUP.</a:t>
          </a:r>
          <a:endParaRPr lang="it-IT" sz="1500" kern="1200"/>
        </a:p>
      </dsp:txBody>
      <dsp:txXfrm>
        <a:off x="0" y="3791709"/>
        <a:ext cx="5872897" cy="648944"/>
      </dsp:txXfrm>
    </dsp:sp>
  </dsp:spTree>
</dsp:drawing>
</file>

<file path=ppt/diagrams/drawing6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8E1C7-947B-4B86-8F7E-9BADC4C88A1D}">
      <dsp:nvSpPr>
        <dsp:cNvPr id="0" name=""/>
        <dsp:cNvSpPr/>
      </dsp:nvSpPr>
      <dsp:spPr>
        <a:xfrm>
          <a:off x="0" y="9166"/>
          <a:ext cx="3034805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smtClean="0"/>
            <a:t>Gestione della contabilità:</a:t>
          </a:r>
          <a:endParaRPr lang="it-IT" sz="1500" kern="1200"/>
        </a:p>
      </dsp:txBody>
      <dsp:txXfrm>
        <a:off x="17134" y="26300"/>
        <a:ext cx="3000537" cy="316732"/>
      </dsp:txXfrm>
    </dsp:sp>
  </dsp:spTree>
</dsp:drawing>
</file>

<file path=ppt/diagrams/drawing6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BBE90-5F33-43C8-A805-43EB4F747E52}">
      <dsp:nvSpPr>
        <dsp:cNvPr id="0" name=""/>
        <dsp:cNvSpPr/>
      </dsp:nvSpPr>
      <dsp:spPr>
        <a:xfrm>
          <a:off x="0" y="206395"/>
          <a:ext cx="4207049" cy="4913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b="1" kern="1200" smtClean="0"/>
            <a:t>Finalità del collaudo:</a:t>
          </a:r>
          <a:endParaRPr lang="it-IT" sz="2100" kern="1200"/>
        </a:p>
      </dsp:txBody>
      <dsp:txXfrm>
        <a:off x="23988" y="230383"/>
        <a:ext cx="4159073" cy="443423"/>
      </dsp:txXfrm>
    </dsp:sp>
    <dsp:sp modelId="{EB89EBF2-8CDA-4375-932E-517D42A7BC93}">
      <dsp:nvSpPr>
        <dsp:cNvPr id="0" name=""/>
        <dsp:cNvSpPr/>
      </dsp:nvSpPr>
      <dsp:spPr>
        <a:xfrm>
          <a:off x="0" y="758275"/>
          <a:ext cx="4207049" cy="4913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b="1" kern="1200" smtClean="0"/>
            <a:t>Verifica dell’opera:</a:t>
          </a:r>
          <a:endParaRPr lang="it-IT" sz="2100" kern="1200"/>
        </a:p>
      </dsp:txBody>
      <dsp:txXfrm>
        <a:off x="23988" y="782263"/>
        <a:ext cx="4159073" cy="443423"/>
      </dsp:txXfrm>
    </dsp:sp>
    <dsp:sp modelId="{2FD10BA2-C316-42F8-9C9A-D049D9FFA8B2}">
      <dsp:nvSpPr>
        <dsp:cNvPr id="0" name=""/>
        <dsp:cNvSpPr/>
      </dsp:nvSpPr>
      <dsp:spPr>
        <a:xfrm>
          <a:off x="0" y="1249675"/>
          <a:ext cx="4207049" cy="2955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574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600" kern="1200" smtClean="0"/>
            <a:t>Il collaudo accerta che l’opera sia eseguita a regola d’arte, in conformità al progetto approvato, alle prescrizioni tecniche, al contratto e agli atti approvati.</a:t>
          </a:r>
          <a:endParaRPr lang="it-IT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600" kern="1200" smtClean="0"/>
            <a:t>Verifica la corrispondenza tra contabilità finale, documenti giustificativi e stato reale dell'opera (dimensioni, forma, quantità e qualità).</a:t>
          </a:r>
          <a:endParaRPr lang="it-IT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600" kern="1200" smtClean="0"/>
            <a:t>Include il controllo della corretta esecuzione delle procedure espropriative e delle verifiche tecniche previste dalle normative di settore.</a:t>
          </a:r>
          <a:endParaRPr lang="it-IT" sz="1600" kern="1200"/>
        </a:p>
      </dsp:txBody>
      <dsp:txXfrm>
        <a:off x="0" y="1249675"/>
        <a:ext cx="4207049" cy="2955960"/>
      </dsp:txXfrm>
    </dsp:sp>
  </dsp:spTree>
</dsp:drawing>
</file>

<file path=ppt/diagrams/drawing6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C1CD0-0904-492F-9E1A-ED6D15CC6BE1}">
      <dsp:nvSpPr>
        <dsp:cNvPr id="0" name=""/>
        <dsp:cNvSpPr/>
      </dsp:nvSpPr>
      <dsp:spPr>
        <a:xfrm>
          <a:off x="0" y="30521"/>
          <a:ext cx="3969808" cy="4913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b="1" kern="1200" smtClean="0"/>
            <a:t>Esame delle riserve:</a:t>
          </a:r>
          <a:endParaRPr lang="it-IT" sz="2100" kern="1200"/>
        </a:p>
      </dsp:txBody>
      <dsp:txXfrm>
        <a:off x="23988" y="54509"/>
        <a:ext cx="3921832" cy="443423"/>
      </dsp:txXfrm>
    </dsp:sp>
    <dsp:sp modelId="{10E79D55-9A28-46AA-8A6F-23E1B99F3775}">
      <dsp:nvSpPr>
        <dsp:cNvPr id="0" name=""/>
        <dsp:cNvSpPr/>
      </dsp:nvSpPr>
      <dsp:spPr>
        <a:xfrm>
          <a:off x="0" y="582401"/>
          <a:ext cx="3969808" cy="4913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b="1" kern="1200" smtClean="0"/>
            <a:t>Riserve dell’esecutore:</a:t>
          </a:r>
          <a:endParaRPr lang="it-IT" sz="2100" kern="1200"/>
        </a:p>
      </dsp:txBody>
      <dsp:txXfrm>
        <a:off x="23988" y="606389"/>
        <a:ext cx="3921832" cy="443423"/>
      </dsp:txXfrm>
    </dsp:sp>
    <dsp:sp modelId="{8EBD135B-112E-4414-83D2-26ABB08DACC9}">
      <dsp:nvSpPr>
        <dsp:cNvPr id="0" name=""/>
        <dsp:cNvSpPr/>
      </dsp:nvSpPr>
      <dsp:spPr>
        <a:xfrm>
          <a:off x="0" y="1073801"/>
          <a:ext cx="3969808" cy="912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41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600" kern="1200" smtClean="0"/>
            <a:t>Analizza le riserve iscritte nel registro di contabilità e nel conto finale, se non risolte in via amministrativa e presentate nei tempi e modi previsti.</a:t>
          </a:r>
          <a:endParaRPr lang="it-IT" sz="1600" kern="1200"/>
        </a:p>
      </dsp:txBody>
      <dsp:txXfrm>
        <a:off x="0" y="1073801"/>
        <a:ext cx="3969808" cy="912870"/>
      </dsp:txXfrm>
    </dsp:sp>
  </dsp:spTree>
</dsp:drawing>
</file>

<file path=ppt/diagrams/drawing6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4E64A1-FB00-4966-8127-5ED874E12508}">
      <dsp:nvSpPr>
        <dsp:cNvPr id="0" name=""/>
        <dsp:cNvSpPr/>
      </dsp:nvSpPr>
      <dsp:spPr>
        <a:xfrm>
          <a:off x="0" y="9984"/>
          <a:ext cx="3969808" cy="538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300" b="1" kern="1200" smtClean="0"/>
            <a:t>Certificato di collaudo:</a:t>
          </a:r>
          <a:endParaRPr lang="it-IT" sz="2300" kern="1200"/>
        </a:p>
      </dsp:txBody>
      <dsp:txXfrm>
        <a:off x="26273" y="36257"/>
        <a:ext cx="3917262" cy="485654"/>
      </dsp:txXfrm>
    </dsp:sp>
    <dsp:sp modelId="{5D4049A3-13DB-489B-AA3B-3C604127627A}">
      <dsp:nvSpPr>
        <dsp:cNvPr id="0" name=""/>
        <dsp:cNvSpPr/>
      </dsp:nvSpPr>
      <dsp:spPr>
        <a:xfrm>
          <a:off x="0" y="614424"/>
          <a:ext cx="3969808" cy="538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300" b="1" kern="1200" dirty="0" smtClean="0"/>
            <a:t>Emissione obbligatoria:</a:t>
          </a:r>
          <a:endParaRPr lang="it-IT" sz="2300" kern="1200" dirty="0"/>
        </a:p>
      </dsp:txBody>
      <dsp:txXfrm>
        <a:off x="26273" y="640697"/>
        <a:ext cx="3917262" cy="485654"/>
      </dsp:txXfrm>
    </dsp:sp>
    <dsp:sp modelId="{5B5DFCDD-7C4F-4A38-A745-E3BD9CCA996E}">
      <dsp:nvSpPr>
        <dsp:cNvPr id="0" name=""/>
        <dsp:cNvSpPr/>
      </dsp:nvSpPr>
      <dsp:spPr>
        <a:xfrm>
          <a:off x="0" y="1152624"/>
          <a:ext cx="3969808" cy="102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41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800" kern="1200" smtClean="0"/>
            <a:t>Sempre richiesto, salvo i casi in cui può essere sostituito dal certificato di regolare esecuzione.</a:t>
          </a:r>
          <a:endParaRPr lang="it-IT" sz="1800" kern="1200"/>
        </a:p>
      </dsp:txBody>
      <dsp:txXfrm>
        <a:off x="0" y="1152624"/>
        <a:ext cx="3969808" cy="1023615"/>
      </dsp:txXfrm>
    </dsp:sp>
  </dsp:spTree>
</dsp:drawing>
</file>

<file path=ppt/diagrams/drawing6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AB140-2301-4145-803B-10C6506F5483}">
      <dsp:nvSpPr>
        <dsp:cNvPr id="0" name=""/>
        <dsp:cNvSpPr/>
      </dsp:nvSpPr>
      <dsp:spPr>
        <a:xfrm>
          <a:off x="24040" y="280033"/>
          <a:ext cx="2324695" cy="11623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Assegnazione dell’incarico:</a:t>
          </a:r>
          <a:endParaRPr lang="it-IT" sz="1600" kern="1200" dirty="0"/>
        </a:p>
      </dsp:txBody>
      <dsp:txXfrm>
        <a:off x="58084" y="314077"/>
        <a:ext cx="2256607" cy="1094259"/>
      </dsp:txXfrm>
    </dsp:sp>
    <dsp:sp modelId="{EBAC57FA-9CAE-4E43-84C9-907572C0D1BF}">
      <dsp:nvSpPr>
        <dsp:cNvPr id="0" name=""/>
        <dsp:cNvSpPr/>
      </dsp:nvSpPr>
      <dsp:spPr>
        <a:xfrm>
          <a:off x="256510" y="1442380"/>
          <a:ext cx="208501" cy="883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3744"/>
              </a:lnTo>
              <a:lnTo>
                <a:pt x="208501" y="88374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0C66B5-36C4-46E5-ACD2-E952BF361E8A}">
      <dsp:nvSpPr>
        <dsp:cNvPr id="0" name=""/>
        <dsp:cNvSpPr/>
      </dsp:nvSpPr>
      <dsp:spPr>
        <a:xfrm>
          <a:off x="465012" y="1744951"/>
          <a:ext cx="2643531" cy="11623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Le stazioni appaltanti attribuiscono l'incarico di collaudo (incluso il collaudo statico, se necessario) entro 30 giorni dalla consegna dei lavori.</a:t>
          </a:r>
          <a:endParaRPr lang="it-IT" sz="1400" kern="1200" dirty="0"/>
        </a:p>
      </dsp:txBody>
      <dsp:txXfrm>
        <a:off x="499056" y="1778995"/>
        <a:ext cx="2575443" cy="1094259"/>
      </dsp:txXfrm>
    </dsp:sp>
    <dsp:sp modelId="{4840DEB0-C355-48DC-A701-32A417C4550E}">
      <dsp:nvSpPr>
        <dsp:cNvPr id="0" name=""/>
        <dsp:cNvSpPr/>
      </dsp:nvSpPr>
      <dsp:spPr>
        <a:xfrm>
          <a:off x="3224779" y="292017"/>
          <a:ext cx="2324695" cy="11623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dirty="0" smtClean="0"/>
            <a:t>Commissione di collaudo:</a:t>
          </a:r>
          <a:endParaRPr lang="it-IT" sz="1600" kern="1200" dirty="0"/>
        </a:p>
      </dsp:txBody>
      <dsp:txXfrm>
        <a:off x="3258823" y="326061"/>
        <a:ext cx="2256607" cy="1094259"/>
      </dsp:txXfrm>
    </dsp:sp>
    <dsp:sp modelId="{8A7A716E-0D9D-400E-8444-7C91DB287A5E}">
      <dsp:nvSpPr>
        <dsp:cNvPr id="0" name=""/>
        <dsp:cNvSpPr/>
      </dsp:nvSpPr>
      <dsp:spPr>
        <a:xfrm>
          <a:off x="3457248" y="1454364"/>
          <a:ext cx="232469" cy="871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1760"/>
              </a:lnTo>
              <a:lnTo>
                <a:pt x="232469" y="87176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2CDAB0-B0D6-476B-A971-51896FC4C22D}">
      <dsp:nvSpPr>
        <dsp:cNvPr id="0" name=""/>
        <dsp:cNvSpPr/>
      </dsp:nvSpPr>
      <dsp:spPr>
        <a:xfrm>
          <a:off x="3689718" y="1744951"/>
          <a:ext cx="2406208" cy="11623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Per lavori complessi, il collaudo può essere affidato a una commissione composta da 2-3 membri.</a:t>
          </a:r>
          <a:endParaRPr lang="it-IT" sz="1400" kern="1200" dirty="0"/>
        </a:p>
      </dsp:txBody>
      <dsp:txXfrm>
        <a:off x="3723762" y="1778995"/>
        <a:ext cx="2338120" cy="1094259"/>
      </dsp:txXfrm>
    </dsp:sp>
    <dsp:sp modelId="{8DB34B11-01DE-45AE-8867-4564C3C41E32}">
      <dsp:nvSpPr>
        <dsp:cNvPr id="0" name=""/>
        <dsp:cNvSpPr/>
      </dsp:nvSpPr>
      <dsp:spPr>
        <a:xfrm>
          <a:off x="3457248" y="1454364"/>
          <a:ext cx="232469" cy="23246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4695"/>
              </a:lnTo>
              <a:lnTo>
                <a:pt x="232469" y="232469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93ACC5-FF00-4C28-AB87-BAD62A2AE665}">
      <dsp:nvSpPr>
        <dsp:cNvPr id="0" name=""/>
        <dsp:cNvSpPr/>
      </dsp:nvSpPr>
      <dsp:spPr>
        <a:xfrm>
          <a:off x="3689718" y="3197886"/>
          <a:ext cx="2244316" cy="11623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kern="1200" dirty="0" smtClean="0"/>
            <a:t>Uno dei membri è designato presidente dalla stazione appaltante.</a:t>
          </a:r>
          <a:endParaRPr lang="it-IT" sz="1400" kern="1200" dirty="0"/>
        </a:p>
      </dsp:txBody>
      <dsp:txXfrm>
        <a:off x="3723762" y="3231930"/>
        <a:ext cx="2176228" cy="1094259"/>
      </dsp:txXfrm>
    </dsp:sp>
  </dsp:spTree>
</dsp:drawing>
</file>

<file path=ppt/diagrams/drawing6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F76A1-6288-42C4-97F4-0EB69439F51A}">
      <dsp:nvSpPr>
        <dsp:cNvPr id="0" name=""/>
        <dsp:cNvSpPr/>
      </dsp:nvSpPr>
      <dsp:spPr>
        <a:xfrm>
          <a:off x="0" y="9166"/>
          <a:ext cx="3692806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smtClean="0"/>
            <a:t>Nomina e struttura del collaudo:</a:t>
          </a:r>
          <a:endParaRPr lang="it-IT" sz="1500" kern="1200"/>
        </a:p>
      </dsp:txBody>
      <dsp:txXfrm>
        <a:off x="17134" y="26300"/>
        <a:ext cx="3658538" cy="316732"/>
      </dsp:txXfrm>
    </dsp:sp>
  </dsp:spTree>
</dsp:drawing>
</file>

<file path=ppt/diagrams/drawing6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40D59-BFB0-40F6-8D2E-F1B84D189513}">
      <dsp:nvSpPr>
        <dsp:cNvPr id="0" name=""/>
        <dsp:cNvSpPr/>
      </dsp:nvSpPr>
      <dsp:spPr>
        <a:xfrm>
          <a:off x="0" y="24382"/>
          <a:ext cx="5583267" cy="617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Collaudatori principali:</a:t>
          </a:r>
          <a:endParaRPr lang="it-IT" sz="1800" kern="1200" dirty="0"/>
        </a:p>
      </dsp:txBody>
      <dsp:txXfrm>
        <a:off x="30157" y="54539"/>
        <a:ext cx="5522953" cy="557446"/>
      </dsp:txXfrm>
    </dsp:sp>
    <dsp:sp modelId="{F893EFE8-8896-4AF8-8103-B77C6E72855A}">
      <dsp:nvSpPr>
        <dsp:cNvPr id="0" name=""/>
        <dsp:cNvSpPr/>
      </dsp:nvSpPr>
      <dsp:spPr>
        <a:xfrm>
          <a:off x="0" y="642142"/>
          <a:ext cx="5583267" cy="2322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269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600" kern="1200" dirty="0" smtClean="0"/>
            <a:t>Laurea magistrale in ingegneria o architettura, abilitazione professionale, e iscrizione all’albo da almeno 5 anni (escluso personale delle amministrazioni aggiudicatrici).</a:t>
          </a:r>
          <a:endParaRPr lang="it-IT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600" kern="1200" dirty="0" smtClean="0"/>
            <a:t>Possibilità di includere laureati in altre discipline tecnico-scientifiche, in base alle caratteristiche dell’opera.</a:t>
          </a:r>
          <a:endParaRPr lang="it-IT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600" kern="1200" dirty="0" smtClean="0"/>
            <a:t>Un solo membro (non presidente) può essere laureato in scienze giuridiche ed economiche con almeno 5 anni di servizio presso stazioni appaltanti.</a:t>
          </a:r>
          <a:endParaRPr lang="it-IT" sz="1600" kern="1200" dirty="0"/>
        </a:p>
      </dsp:txBody>
      <dsp:txXfrm>
        <a:off x="0" y="642142"/>
        <a:ext cx="5583267" cy="2322540"/>
      </dsp:txXfrm>
    </dsp:sp>
    <dsp:sp modelId="{5E6533CE-EDCE-47F3-B3B0-14DFCAC1BBDB}">
      <dsp:nvSpPr>
        <dsp:cNvPr id="0" name=""/>
        <dsp:cNvSpPr/>
      </dsp:nvSpPr>
      <dsp:spPr>
        <a:xfrm>
          <a:off x="0" y="2964682"/>
          <a:ext cx="5583267" cy="617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Collaudatori per lavori di manutenzione:</a:t>
          </a:r>
          <a:endParaRPr lang="it-IT" sz="1800" kern="1200" dirty="0"/>
        </a:p>
      </dsp:txBody>
      <dsp:txXfrm>
        <a:off x="30157" y="2994839"/>
        <a:ext cx="5522953" cy="557446"/>
      </dsp:txXfrm>
    </dsp:sp>
    <dsp:sp modelId="{48DA9C0F-48EA-493C-B92A-618F5BB77992}">
      <dsp:nvSpPr>
        <dsp:cNvPr id="0" name=""/>
        <dsp:cNvSpPr/>
      </dsp:nvSpPr>
      <dsp:spPr>
        <a:xfrm>
          <a:off x="0" y="3582442"/>
          <a:ext cx="5583267" cy="90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269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600" kern="1200" dirty="0" smtClean="0"/>
            <a:t>Funzionari delle stazioni appaltanti con diploma tecnico e almeno 5 anni di servizio, oppure tecnici diplomati iscritti a un ordine professionale, nei limiti della professione regolamentata.</a:t>
          </a:r>
          <a:endParaRPr lang="it-IT" sz="1600" kern="1200" dirty="0"/>
        </a:p>
      </dsp:txBody>
      <dsp:txXfrm>
        <a:off x="0" y="3582442"/>
        <a:ext cx="5583267" cy="905107"/>
      </dsp:txXfrm>
    </dsp:sp>
    <dsp:sp modelId="{9B57929F-BF3F-48E9-A490-72E397BFC3D2}">
      <dsp:nvSpPr>
        <dsp:cNvPr id="0" name=""/>
        <dsp:cNvSpPr/>
      </dsp:nvSpPr>
      <dsp:spPr>
        <a:xfrm>
          <a:off x="0" y="4487550"/>
          <a:ext cx="5583267" cy="617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Collaudo statico:</a:t>
          </a:r>
          <a:endParaRPr lang="it-IT" sz="1800" kern="1200" dirty="0"/>
        </a:p>
      </dsp:txBody>
      <dsp:txXfrm>
        <a:off x="30157" y="4517707"/>
        <a:ext cx="5522953" cy="557446"/>
      </dsp:txXfrm>
    </dsp:sp>
    <dsp:sp modelId="{7E333D77-E2FE-4DD1-B06B-CCEC6B4CC549}">
      <dsp:nvSpPr>
        <dsp:cNvPr id="0" name=""/>
        <dsp:cNvSpPr/>
      </dsp:nvSpPr>
      <dsp:spPr>
        <a:xfrm>
          <a:off x="0" y="5105310"/>
          <a:ext cx="5583267" cy="68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269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600" kern="1200" dirty="0" smtClean="0"/>
            <a:t>Può essere affidato al collaudatore tecnico-amministrativo o a un membro della commissione, purché in possesso dei requisiti specifici.</a:t>
          </a:r>
          <a:endParaRPr lang="it-IT" sz="1600" kern="1200" dirty="0"/>
        </a:p>
      </dsp:txBody>
      <dsp:txXfrm>
        <a:off x="0" y="5105310"/>
        <a:ext cx="5583267" cy="6831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385910-040B-45D2-B97A-1D4C43F80F29}">
      <dsp:nvSpPr>
        <dsp:cNvPr id="0" name=""/>
        <dsp:cNvSpPr/>
      </dsp:nvSpPr>
      <dsp:spPr>
        <a:xfrm>
          <a:off x="-6397323" y="-979245"/>
          <a:ext cx="7620381" cy="7620381"/>
        </a:xfrm>
        <a:prstGeom prst="blockArc">
          <a:avLst>
            <a:gd name="adj1" fmla="val 18900000"/>
            <a:gd name="adj2" fmla="val 2700000"/>
            <a:gd name="adj3" fmla="val 28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FCE8A2-5B58-4B81-9599-56064D77C2BC}">
      <dsp:nvSpPr>
        <dsp:cNvPr id="0" name=""/>
        <dsp:cNvSpPr/>
      </dsp:nvSpPr>
      <dsp:spPr>
        <a:xfrm>
          <a:off x="397181" y="257389"/>
          <a:ext cx="10061306" cy="5145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8426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I direttori operativi collaborano con il direttore dei lavori e sono responsabili delle lavorazioni affidate. Rispondono direttamente al direttore dei lavori. Tra i compiti principali:</a:t>
          </a:r>
          <a:endParaRPr lang="it-IT" sz="1600" kern="1200" dirty="0"/>
        </a:p>
      </dsp:txBody>
      <dsp:txXfrm>
        <a:off x="397181" y="257389"/>
        <a:ext cx="10061306" cy="514552"/>
      </dsp:txXfrm>
    </dsp:sp>
    <dsp:sp modelId="{B87EBF4B-884E-4A9A-B3E7-5DB18995FE59}">
      <dsp:nvSpPr>
        <dsp:cNvPr id="0" name=""/>
        <dsp:cNvSpPr/>
      </dsp:nvSpPr>
      <dsp:spPr>
        <a:xfrm>
          <a:off x="75586" y="193070"/>
          <a:ext cx="643190" cy="64319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4A46BEC-92E0-4200-A934-12DCB3F88FE4}">
      <dsp:nvSpPr>
        <dsp:cNvPr id="0" name=""/>
        <dsp:cNvSpPr/>
      </dsp:nvSpPr>
      <dsp:spPr>
        <a:xfrm>
          <a:off x="863155" y="1029671"/>
          <a:ext cx="9595332" cy="5145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8426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smtClean="0"/>
            <a:t>Verifica delle pratiche di legge sui calcoli strutturali.</a:t>
          </a:r>
          <a:endParaRPr lang="it-IT" sz="1600" kern="1200"/>
        </a:p>
      </dsp:txBody>
      <dsp:txXfrm>
        <a:off x="863155" y="1029671"/>
        <a:ext cx="9595332" cy="514552"/>
      </dsp:txXfrm>
    </dsp:sp>
    <dsp:sp modelId="{963EEF9D-30C4-4842-96E0-5E82F7C3057B}">
      <dsp:nvSpPr>
        <dsp:cNvPr id="0" name=""/>
        <dsp:cNvSpPr/>
      </dsp:nvSpPr>
      <dsp:spPr>
        <a:xfrm>
          <a:off x="541559" y="965352"/>
          <a:ext cx="643190" cy="64319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40302C7-18C3-49B8-80F6-61DFC81E9426}">
      <dsp:nvSpPr>
        <dsp:cNvPr id="0" name=""/>
        <dsp:cNvSpPr/>
      </dsp:nvSpPr>
      <dsp:spPr>
        <a:xfrm>
          <a:off x="1118506" y="1801387"/>
          <a:ext cx="9339981" cy="5145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8426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smtClean="0"/>
            <a:t>Coordinamento delle attività degli ispettori di cantiere.</a:t>
          </a:r>
          <a:endParaRPr lang="it-IT" sz="1600" kern="1200"/>
        </a:p>
      </dsp:txBody>
      <dsp:txXfrm>
        <a:off x="1118506" y="1801387"/>
        <a:ext cx="9339981" cy="514552"/>
      </dsp:txXfrm>
    </dsp:sp>
    <dsp:sp modelId="{D86BBA60-40D8-4A3B-B3BD-BE7E8C5C65F0}">
      <dsp:nvSpPr>
        <dsp:cNvPr id="0" name=""/>
        <dsp:cNvSpPr/>
      </dsp:nvSpPr>
      <dsp:spPr>
        <a:xfrm>
          <a:off x="796911" y="1737068"/>
          <a:ext cx="643190" cy="64319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3024488-EF8E-4668-80DA-CA0F53545DBB}">
      <dsp:nvSpPr>
        <dsp:cNvPr id="0" name=""/>
        <dsp:cNvSpPr/>
      </dsp:nvSpPr>
      <dsp:spPr>
        <a:xfrm>
          <a:off x="1200037" y="2573669"/>
          <a:ext cx="9258449" cy="5145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8426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smtClean="0"/>
            <a:t>Aggiornamento del cronoprogramma generale e segnalazione di eventuali difformità.</a:t>
          </a:r>
          <a:endParaRPr lang="it-IT" sz="1600" kern="1200"/>
        </a:p>
      </dsp:txBody>
      <dsp:txXfrm>
        <a:off x="1200037" y="2573669"/>
        <a:ext cx="9258449" cy="514552"/>
      </dsp:txXfrm>
    </dsp:sp>
    <dsp:sp modelId="{C396FDA0-3766-48BF-A73A-B689F9E2E986}">
      <dsp:nvSpPr>
        <dsp:cNvPr id="0" name=""/>
        <dsp:cNvSpPr/>
      </dsp:nvSpPr>
      <dsp:spPr>
        <a:xfrm>
          <a:off x="878442" y="2509350"/>
          <a:ext cx="643190" cy="64319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8773698-0792-4F15-8761-80D1690F305C}">
      <dsp:nvSpPr>
        <dsp:cNvPr id="0" name=""/>
        <dsp:cNvSpPr/>
      </dsp:nvSpPr>
      <dsp:spPr>
        <a:xfrm>
          <a:off x="1118506" y="3345951"/>
          <a:ext cx="9339981" cy="5145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8426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smtClean="0"/>
            <a:t>Supporto nell'eliminazione di difetti progettuali o esecutivi.</a:t>
          </a:r>
          <a:endParaRPr lang="it-IT" sz="1600" kern="1200"/>
        </a:p>
      </dsp:txBody>
      <dsp:txXfrm>
        <a:off x="1118506" y="3345951"/>
        <a:ext cx="9339981" cy="514552"/>
      </dsp:txXfrm>
    </dsp:sp>
    <dsp:sp modelId="{919675A1-5E39-4613-A20B-1E6EE1C65520}">
      <dsp:nvSpPr>
        <dsp:cNvPr id="0" name=""/>
        <dsp:cNvSpPr/>
      </dsp:nvSpPr>
      <dsp:spPr>
        <a:xfrm>
          <a:off x="796911" y="3281632"/>
          <a:ext cx="643190" cy="64319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A998F17-E870-4890-B07D-0467151BF765}">
      <dsp:nvSpPr>
        <dsp:cNvPr id="0" name=""/>
        <dsp:cNvSpPr/>
      </dsp:nvSpPr>
      <dsp:spPr>
        <a:xfrm>
          <a:off x="863155" y="4117666"/>
          <a:ext cx="9595332" cy="5145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8426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smtClean="0"/>
            <a:t>Analisi delle cause che compromettono la qualità e proposta di azioni correttive.</a:t>
          </a:r>
          <a:endParaRPr lang="it-IT" sz="1600" kern="1200"/>
        </a:p>
      </dsp:txBody>
      <dsp:txXfrm>
        <a:off x="863155" y="4117666"/>
        <a:ext cx="9595332" cy="514552"/>
      </dsp:txXfrm>
    </dsp:sp>
    <dsp:sp modelId="{11889EAD-5EA2-43BB-8D45-74D7207B269E}">
      <dsp:nvSpPr>
        <dsp:cNvPr id="0" name=""/>
        <dsp:cNvSpPr/>
      </dsp:nvSpPr>
      <dsp:spPr>
        <a:xfrm>
          <a:off x="541559" y="4053347"/>
          <a:ext cx="643190" cy="64319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725C4C4-2AA8-4FF7-8299-72D99968A483}">
      <dsp:nvSpPr>
        <dsp:cNvPr id="0" name=""/>
        <dsp:cNvSpPr/>
      </dsp:nvSpPr>
      <dsp:spPr>
        <a:xfrm>
          <a:off x="397181" y="4889948"/>
          <a:ext cx="10061306" cy="5145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8426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smtClean="0"/>
            <a:t>Assistenza nelle operazioni di collaudo e nella messa in servizio degli impianti.</a:t>
          </a:r>
          <a:endParaRPr lang="it-IT" sz="1600" kern="1200"/>
        </a:p>
      </dsp:txBody>
      <dsp:txXfrm>
        <a:off x="397181" y="4889948"/>
        <a:ext cx="10061306" cy="514552"/>
      </dsp:txXfrm>
    </dsp:sp>
    <dsp:sp modelId="{1F86B4DA-7C80-4C18-B716-7831D9E87F46}">
      <dsp:nvSpPr>
        <dsp:cNvPr id="0" name=""/>
        <dsp:cNvSpPr/>
      </dsp:nvSpPr>
      <dsp:spPr>
        <a:xfrm>
          <a:off x="75586" y="4825629"/>
          <a:ext cx="643190" cy="64319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7EC50-46E8-4C75-AC1F-29DE1781B0C7}">
      <dsp:nvSpPr>
        <dsp:cNvPr id="0" name=""/>
        <dsp:cNvSpPr/>
      </dsp:nvSpPr>
      <dsp:spPr>
        <a:xfrm>
          <a:off x="0" y="9166"/>
          <a:ext cx="2656496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dirty="0" smtClean="0"/>
            <a:t>Requisiti professionali:</a:t>
          </a:r>
          <a:endParaRPr lang="it-IT" sz="1500" kern="1200" dirty="0"/>
        </a:p>
      </dsp:txBody>
      <dsp:txXfrm>
        <a:off x="17134" y="26300"/>
        <a:ext cx="2622228" cy="316732"/>
      </dsp:txXfrm>
    </dsp:sp>
  </dsp:spTree>
</dsp:drawing>
</file>

<file path=ppt/diagrams/drawing7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F6C80E-3A67-41FC-A817-4C5313FF23CB}">
      <dsp:nvSpPr>
        <dsp:cNvPr id="0" name=""/>
        <dsp:cNvSpPr/>
      </dsp:nvSpPr>
      <dsp:spPr>
        <a:xfrm>
          <a:off x="0" y="42108"/>
          <a:ext cx="6096000" cy="345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200" b="1" kern="1200" smtClean="0"/>
            <a:t>Requisiti per esterni:</a:t>
          </a:r>
          <a:endParaRPr lang="it-IT" sz="1200" kern="1200"/>
        </a:p>
      </dsp:txBody>
      <dsp:txXfrm>
        <a:off x="0" y="42108"/>
        <a:ext cx="6096000" cy="345600"/>
      </dsp:txXfrm>
    </dsp:sp>
    <dsp:sp modelId="{BD239696-7182-490B-8466-22AEEF7EBCAE}">
      <dsp:nvSpPr>
        <dsp:cNvPr id="0" name=""/>
        <dsp:cNvSpPr/>
      </dsp:nvSpPr>
      <dsp:spPr>
        <a:xfrm>
          <a:off x="0" y="387708"/>
          <a:ext cx="6096000" cy="12187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200" kern="1200" smtClean="0"/>
            <a:t>Laurea magistrale in ingegneria o architettura, con abilitazione e iscrizione a un albo professionale:</a:t>
          </a:r>
          <a:endParaRPr lang="it-IT" sz="1200" kern="1200"/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200" kern="1200" smtClean="0"/>
            <a:t>5 anni di iscrizione per lavori sopra la soglia europea.</a:t>
          </a:r>
          <a:endParaRPr lang="it-IT" sz="1200" kern="1200"/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200" kern="1200" smtClean="0"/>
            <a:t>3 anni di iscrizione per lavori sotto la soglia.</a:t>
          </a:r>
          <a:endParaRPr lang="it-IT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200" kern="1200" smtClean="0"/>
            <a:t>In alcuni casi, un membro non presidente può avere altre qualifiche tecniche o giuridico-economiche.</a:t>
          </a:r>
          <a:endParaRPr lang="it-IT" sz="1200" kern="1200"/>
        </a:p>
      </dsp:txBody>
      <dsp:txXfrm>
        <a:off x="0" y="387708"/>
        <a:ext cx="6096000" cy="1218779"/>
      </dsp:txXfrm>
    </dsp:sp>
  </dsp:spTree>
</dsp:drawing>
</file>

<file path=ppt/diagrams/drawing7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42387A-CC15-42A8-BE6C-34C41215E811}">
      <dsp:nvSpPr>
        <dsp:cNvPr id="0" name=""/>
        <dsp:cNvSpPr/>
      </dsp:nvSpPr>
      <dsp:spPr>
        <a:xfrm>
          <a:off x="0" y="9166"/>
          <a:ext cx="2412839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dirty="0" smtClean="0"/>
            <a:t>Collaudatori esterni:</a:t>
          </a:r>
          <a:endParaRPr lang="it-IT" sz="1500" kern="1200" dirty="0"/>
        </a:p>
      </dsp:txBody>
      <dsp:txXfrm>
        <a:off x="17134" y="26300"/>
        <a:ext cx="2378571" cy="316732"/>
      </dsp:txXfrm>
    </dsp:sp>
  </dsp:spTree>
</dsp:drawing>
</file>

<file path=ppt/diagrams/drawing7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3F2B6-D7E9-4D1A-833C-48F1665AF768}">
      <dsp:nvSpPr>
        <dsp:cNvPr id="0" name=""/>
        <dsp:cNvSpPr/>
      </dsp:nvSpPr>
      <dsp:spPr>
        <a:xfrm>
          <a:off x="0" y="50140"/>
          <a:ext cx="8317231" cy="4913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b="1" kern="1200" smtClean="0"/>
            <a:t>Trasmissione dal RUP:</a:t>
          </a:r>
          <a:endParaRPr lang="it-IT" sz="2100" kern="1200"/>
        </a:p>
      </dsp:txBody>
      <dsp:txXfrm>
        <a:off x="23988" y="74128"/>
        <a:ext cx="8269255" cy="443423"/>
      </dsp:txXfrm>
    </dsp:sp>
    <dsp:sp modelId="{4FDB3369-902B-4275-A539-F9718FD0828F}">
      <dsp:nvSpPr>
        <dsp:cNvPr id="0" name=""/>
        <dsp:cNvSpPr/>
      </dsp:nvSpPr>
      <dsp:spPr>
        <a:xfrm>
          <a:off x="0" y="541540"/>
          <a:ext cx="8317231" cy="3912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4072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600" kern="1200" smtClean="0"/>
            <a:t>Il RUP invia al collaudatore, in formato cartaceo o digitale, i seguenti documenti:</a:t>
          </a:r>
          <a:endParaRPr lang="it-IT" sz="1600" kern="120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600" kern="1200" smtClean="0"/>
            <a:t>Contratto d'appalto e documenti allegati.</a:t>
          </a:r>
          <a:endParaRPr lang="it-IT" sz="1600" kern="120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600" kern="1200" dirty="0" smtClean="0"/>
            <a:t>Perizie di variante e atti di sottomissione o aggiuntivi approvati.</a:t>
          </a:r>
          <a:endParaRPr lang="it-IT" sz="1600" kern="1200" dirty="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600" kern="1200" smtClean="0"/>
            <a:t>Programma di esecuzione dei lavori e aggiornamenti.</a:t>
          </a:r>
          <a:endParaRPr lang="it-IT" sz="1600" kern="120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600" kern="1200" smtClean="0"/>
            <a:t>Verbale di consegna dei lavori.</a:t>
          </a:r>
          <a:endParaRPr lang="it-IT" sz="1600" kern="120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600" kern="1200" smtClean="0"/>
            <a:t>Disposizioni del RUP, ordini di servizio e rapporti periodici del direttore dei lavori.</a:t>
          </a:r>
          <a:endParaRPr lang="it-IT" sz="1600" kern="120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600" kern="1200" smtClean="0"/>
            <a:t>Verbali di sospensione e ripresa lavori.</a:t>
          </a:r>
          <a:endParaRPr lang="it-IT" sz="1600" kern="120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600" kern="1200" dirty="0" smtClean="0"/>
            <a:t>Certificato di ultimazione lavori.</a:t>
          </a:r>
          <a:endParaRPr lang="it-IT" sz="1600" kern="1200" dirty="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600" kern="1200" smtClean="0"/>
            <a:t>Documenti contabili e giustificativi.</a:t>
          </a:r>
          <a:endParaRPr lang="it-IT" sz="1600" kern="120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600" kern="1200" smtClean="0"/>
            <a:t>Verbali di prova sui materiali e certificazioni di qualità.</a:t>
          </a:r>
          <a:endParaRPr lang="it-IT" sz="1600" kern="120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600" kern="1200" smtClean="0"/>
            <a:t>Conto finale dei lavori e relativa documentazione.</a:t>
          </a:r>
          <a:endParaRPr lang="it-IT" sz="1600" kern="120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600" kern="1200" smtClean="0"/>
            <a:t>Relazioni su riserve avanzate dall’esecutore.</a:t>
          </a:r>
          <a:endParaRPr lang="it-IT" sz="1600" kern="120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600" kern="1200" smtClean="0"/>
            <a:t>Certificati per lavori di categoria OS 12-A.</a:t>
          </a:r>
          <a:endParaRPr lang="it-IT" sz="1600" kern="120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600" kern="1200" smtClean="0"/>
            <a:t>Documenti informativi (capitolato, piano di gestione informativa, modelli informativi aggiornati) per opere che utilizzano strumenti informativi avanzati.</a:t>
          </a:r>
          <a:endParaRPr lang="it-IT" sz="1600" kern="1200"/>
        </a:p>
      </dsp:txBody>
      <dsp:txXfrm>
        <a:off x="0" y="541540"/>
        <a:ext cx="8317231" cy="3912299"/>
      </dsp:txXfrm>
    </dsp:sp>
    <dsp:sp modelId="{DF4F8E01-2677-479C-9833-C4459DC98E01}">
      <dsp:nvSpPr>
        <dsp:cNvPr id="0" name=""/>
        <dsp:cNvSpPr/>
      </dsp:nvSpPr>
      <dsp:spPr>
        <a:xfrm>
          <a:off x="0" y="4453840"/>
          <a:ext cx="8317231" cy="4913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b="1" kern="1200" smtClean="0"/>
            <a:t>Richiesta di ulteriori documenti:</a:t>
          </a:r>
          <a:endParaRPr lang="it-IT" sz="2100" kern="1200"/>
        </a:p>
      </dsp:txBody>
      <dsp:txXfrm>
        <a:off x="23988" y="4477828"/>
        <a:ext cx="8269255" cy="443423"/>
      </dsp:txXfrm>
    </dsp:sp>
    <dsp:sp modelId="{2F6B2356-BBE8-4621-8CFD-097437EFBD45}">
      <dsp:nvSpPr>
        <dsp:cNvPr id="0" name=""/>
        <dsp:cNvSpPr/>
      </dsp:nvSpPr>
      <dsp:spPr>
        <a:xfrm>
          <a:off x="0" y="4945240"/>
          <a:ext cx="8317231" cy="478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4072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600" kern="1200" smtClean="0"/>
            <a:t>Il collaudatore può richiedere ulteriori documenti ritenuti utili al RUP o al direttore dei lavori.</a:t>
          </a:r>
          <a:endParaRPr lang="it-IT" sz="1600" kern="1200"/>
        </a:p>
      </dsp:txBody>
      <dsp:txXfrm>
        <a:off x="0" y="4945240"/>
        <a:ext cx="8317231" cy="478170"/>
      </dsp:txXfrm>
    </dsp:sp>
  </dsp:spTree>
</dsp:drawing>
</file>

<file path=ppt/diagrams/drawing7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F74958-D5CC-4005-876F-A086103BE455}">
      <dsp:nvSpPr>
        <dsp:cNvPr id="0" name=""/>
        <dsp:cNvSpPr/>
      </dsp:nvSpPr>
      <dsp:spPr>
        <a:xfrm>
          <a:off x="0" y="9166"/>
          <a:ext cx="4562467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smtClean="0"/>
            <a:t>Documentazione fornita al collaudatore:</a:t>
          </a:r>
          <a:endParaRPr lang="it-IT" sz="1500" kern="1200"/>
        </a:p>
      </dsp:txBody>
      <dsp:txXfrm>
        <a:off x="17134" y="26300"/>
        <a:ext cx="4528199" cy="316732"/>
      </dsp:txXfrm>
    </dsp:sp>
  </dsp:spTree>
</dsp:drawing>
</file>

<file path=ppt/diagrams/drawing7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D4E3E6-74B6-4069-84A3-79F5494CA88D}">
      <dsp:nvSpPr>
        <dsp:cNvPr id="0" name=""/>
        <dsp:cNvSpPr/>
      </dsp:nvSpPr>
      <dsp:spPr>
        <a:xfrm>
          <a:off x="0" y="45930"/>
          <a:ext cx="3528291" cy="444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b="1" kern="1200" smtClean="0"/>
            <a:t>Custodia degli originali:</a:t>
          </a:r>
          <a:endParaRPr lang="it-IT" sz="1900" kern="1200"/>
        </a:p>
      </dsp:txBody>
      <dsp:txXfrm>
        <a:off x="21704" y="67634"/>
        <a:ext cx="3484883" cy="401192"/>
      </dsp:txXfrm>
    </dsp:sp>
    <dsp:sp modelId="{6D2CF4D6-1E93-4BB0-9094-74710E958AFD}">
      <dsp:nvSpPr>
        <dsp:cNvPr id="0" name=""/>
        <dsp:cNvSpPr/>
      </dsp:nvSpPr>
      <dsp:spPr>
        <a:xfrm>
          <a:off x="0" y="490530"/>
          <a:ext cx="3528291" cy="707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23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500" kern="1200" smtClean="0"/>
            <a:t>L’organo di collaudo custodisce gli originali.</a:t>
          </a:r>
          <a:endParaRPr lang="it-IT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500" kern="1200" smtClean="0"/>
            <a:t>Il RUP ne conserva copie conformi.</a:t>
          </a:r>
          <a:endParaRPr lang="it-IT" sz="1500" kern="1200"/>
        </a:p>
      </dsp:txBody>
      <dsp:txXfrm>
        <a:off x="0" y="490530"/>
        <a:ext cx="3528291" cy="707940"/>
      </dsp:txXfrm>
    </dsp:sp>
  </dsp:spTree>
</dsp:drawing>
</file>

<file path=ppt/diagrams/drawing7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B8CCA-E23C-4093-88EA-A9F74FCB8AA2}">
      <dsp:nvSpPr>
        <dsp:cNvPr id="0" name=""/>
        <dsp:cNvSpPr/>
      </dsp:nvSpPr>
      <dsp:spPr>
        <a:xfrm>
          <a:off x="0" y="20866"/>
          <a:ext cx="3452115" cy="327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smtClean="0"/>
            <a:t>Conservazione della documentazione:</a:t>
          </a:r>
          <a:endParaRPr lang="it-IT" sz="1400" kern="1200"/>
        </a:p>
      </dsp:txBody>
      <dsp:txXfrm>
        <a:off x="15992" y="36858"/>
        <a:ext cx="3420131" cy="295616"/>
      </dsp:txXfrm>
    </dsp:sp>
  </dsp:spTree>
</dsp:drawing>
</file>

<file path=ppt/diagrams/drawing7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43FE-750D-46CF-ABBF-BC4234167A6B}">
      <dsp:nvSpPr>
        <dsp:cNvPr id="0" name=""/>
        <dsp:cNvSpPr/>
      </dsp:nvSpPr>
      <dsp:spPr>
        <a:xfrm rot="10800000">
          <a:off x="2110412" y="1706"/>
          <a:ext cx="6934522" cy="145498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1608" tIns="53340" rIns="99568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 smtClean="0"/>
            <a:t>Avviso pubblico:</a:t>
          </a:r>
          <a:endParaRPr lang="it-IT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Il RUP, al momento della redazione del certificato di ultimazione lavori, informa il Sindaco o i Sindaci dei comuni coinvolti.</a:t>
          </a:r>
          <a:endParaRPr lang="it-IT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I Sindaci pubblicano un avviso per invitare chiunque abbia crediti verso l'esecutore (es. occupazioni indebite o danni durante i lavori) a presentare entro 60 giorni le proprie richieste e documentazione.</a:t>
          </a:r>
          <a:endParaRPr lang="it-IT" sz="1400" kern="1200" dirty="0"/>
        </a:p>
      </dsp:txBody>
      <dsp:txXfrm rot="10800000">
        <a:off x="2474158" y="1706"/>
        <a:ext cx="6570776" cy="1454986"/>
      </dsp:txXfrm>
    </dsp:sp>
    <dsp:sp modelId="{BC63E7E9-5865-4FAB-AEEC-93251869BE3E}">
      <dsp:nvSpPr>
        <dsp:cNvPr id="0" name=""/>
        <dsp:cNvSpPr/>
      </dsp:nvSpPr>
      <dsp:spPr>
        <a:xfrm>
          <a:off x="1382919" y="1706"/>
          <a:ext cx="1454986" cy="145498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53DE184-9403-4FCF-BEB8-F0761788FA6B}">
      <dsp:nvSpPr>
        <dsp:cNvPr id="0" name=""/>
        <dsp:cNvSpPr/>
      </dsp:nvSpPr>
      <dsp:spPr>
        <a:xfrm rot="10800000">
          <a:off x="2110412" y="1891016"/>
          <a:ext cx="6934522" cy="145498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1608" tIns="53340" rIns="99568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 smtClean="0"/>
            <a:t>Trasmissione dei risultati:</a:t>
          </a:r>
          <a:endParaRPr lang="it-IT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Alla scadenza dei 60 giorni, i Sindaci comunicano al RUP i risultati dell’avviso, includendo prove delle pubblicazioni e i reclami ricevuti.</a:t>
          </a:r>
          <a:endParaRPr lang="it-IT" sz="1400" kern="1200" dirty="0"/>
        </a:p>
      </dsp:txBody>
      <dsp:txXfrm rot="10800000">
        <a:off x="2474158" y="1891016"/>
        <a:ext cx="6570776" cy="1454986"/>
      </dsp:txXfrm>
    </dsp:sp>
    <dsp:sp modelId="{745ACC40-907D-46D0-9A1B-43D7473B25F3}">
      <dsp:nvSpPr>
        <dsp:cNvPr id="0" name=""/>
        <dsp:cNvSpPr/>
      </dsp:nvSpPr>
      <dsp:spPr>
        <a:xfrm>
          <a:off x="1382919" y="1891016"/>
          <a:ext cx="1454986" cy="145498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781A658-A891-42D1-8B4E-D7BC5A4196CF}">
      <dsp:nvSpPr>
        <dsp:cNvPr id="0" name=""/>
        <dsp:cNvSpPr/>
      </dsp:nvSpPr>
      <dsp:spPr>
        <a:xfrm rot="10800000">
          <a:off x="2110412" y="3780326"/>
          <a:ext cx="6934522" cy="145498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1608" tIns="53340" rIns="99568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400" b="1" kern="1200" dirty="0" smtClean="0"/>
            <a:t>Azioni del RUP:</a:t>
          </a:r>
          <a:endParaRPr lang="it-IT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Il RUP invita l’esecutore a soddisfare i crediti riconosciuti.</a:t>
          </a:r>
          <a:endParaRPr lang="it-IT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400" kern="1200" dirty="0" smtClean="0"/>
            <a:t>Invia al collaudatore i documenti ricevuti, allegando il proprio parere su ciascun credito e, ove possibile, prove delle tacitazioni avvenute.</a:t>
          </a:r>
          <a:endParaRPr lang="it-IT" sz="1400" kern="1200" dirty="0"/>
        </a:p>
      </dsp:txBody>
      <dsp:txXfrm rot="10800000">
        <a:off x="2474158" y="3780326"/>
        <a:ext cx="6570776" cy="1454986"/>
      </dsp:txXfrm>
    </dsp:sp>
    <dsp:sp modelId="{B919A799-73D0-4C34-A62F-68423221C6A8}">
      <dsp:nvSpPr>
        <dsp:cNvPr id="0" name=""/>
        <dsp:cNvSpPr/>
      </dsp:nvSpPr>
      <dsp:spPr>
        <a:xfrm>
          <a:off x="1382919" y="3780326"/>
          <a:ext cx="1454986" cy="145498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7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25FD5-62CE-49E0-ACD2-4083262F2777}">
      <dsp:nvSpPr>
        <dsp:cNvPr id="0" name=""/>
        <dsp:cNvSpPr/>
      </dsp:nvSpPr>
      <dsp:spPr>
        <a:xfrm>
          <a:off x="0" y="9166"/>
          <a:ext cx="3661580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smtClean="0"/>
            <a:t>Procedura di avviso ai creditori:</a:t>
          </a:r>
          <a:endParaRPr lang="it-IT" sz="1500" kern="1200"/>
        </a:p>
      </dsp:txBody>
      <dsp:txXfrm>
        <a:off x="17134" y="26300"/>
        <a:ext cx="3627312" cy="316732"/>
      </dsp:txXfrm>
    </dsp:sp>
  </dsp:spTree>
</dsp:drawing>
</file>

<file path=ppt/diagrams/drawing7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53172-AF0F-46FA-AB33-589157119A81}">
      <dsp:nvSpPr>
        <dsp:cNvPr id="0" name=""/>
        <dsp:cNvSpPr/>
      </dsp:nvSpPr>
      <dsp:spPr>
        <a:xfrm>
          <a:off x="0" y="291258"/>
          <a:ext cx="6096000" cy="110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33248" rIns="473117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smtClean="0"/>
            <a:t>Le operazioni di collaudo devono concludersi con l’emissione del certificato entro i termini stabiliti dall’articolo 116, comma 2, del codice.</a:t>
          </a:r>
          <a:endParaRPr lang="it-IT" sz="1600" kern="1200"/>
        </a:p>
      </dsp:txBody>
      <dsp:txXfrm>
        <a:off x="0" y="291258"/>
        <a:ext cx="6096000" cy="1108800"/>
      </dsp:txXfrm>
    </dsp:sp>
    <dsp:sp modelId="{05404545-401F-46A5-A86E-6922EFBADAFF}">
      <dsp:nvSpPr>
        <dsp:cNvPr id="0" name=""/>
        <dsp:cNvSpPr/>
      </dsp:nvSpPr>
      <dsp:spPr>
        <a:xfrm>
          <a:off x="304800" y="55098"/>
          <a:ext cx="426720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smtClean="0"/>
            <a:t>Termine previsto:</a:t>
          </a:r>
          <a:endParaRPr lang="it-IT" sz="1600" kern="1200"/>
        </a:p>
      </dsp:txBody>
      <dsp:txXfrm>
        <a:off x="327857" y="78155"/>
        <a:ext cx="4221086" cy="426206"/>
      </dsp:txXfrm>
    </dsp:sp>
    <dsp:sp modelId="{0E532EE5-7E38-4097-89AD-2C028CA36621}">
      <dsp:nvSpPr>
        <dsp:cNvPr id="0" name=""/>
        <dsp:cNvSpPr/>
      </dsp:nvSpPr>
      <dsp:spPr>
        <a:xfrm>
          <a:off x="0" y="1722618"/>
          <a:ext cx="6096000" cy="246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33248" rIns="473117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smtClean="0"/>
            <a:t>In caso di complessità, il collaudatore comunica formalmente a esecutore e RUP le cause del prolungamento e la nuova data prevista.</a:t>
          </a:r>
          <a:endParaRPr lang="it-IT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smtClean="0"/>
            <a:t>Se i ritardi sono imputabili al collaudatore, il RUP assegna un termine di 30 giorni per completare le operazioni.</a:t>
          </a:r>
          <a:endParaRPr lang="it-IT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smtClean="0"/>
            <a:t>Scaduto il termine, il RUP può proporre alla stazione appaltante la decadenza dell’incarico, mantenendo la responsabilità del collaudatore per eventuali danni.</a:t>
          </a:r>
          <a:endParaRPr lang="it-IT" sz="1600" kern="1200"/>
        </a:p>
      </dsp:txBody>
      <dsp:txXfrm>
        <a:off x="0" y="1722618"/>
        <a:ext cx="6096000" cy="2469600"/>
      </dsp:txXfrm>
    </dsp:sp>
    <dsp:sp modelId="{B55F7A8B-1165-45F2-B5AB-1615793AEC01}">
      <dsp:nvSpPr>
        <dsp:cNvPr id="0" name=""/>
        <dsp:cNvSpPr/>
      </dsp:nvSpPr>
      <dsp:spPr>
        <a:xfrm>
          <a:off x="304800" y="1486458"/>
          <a:ext cx="426720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smtClean="0"/>
            <a:t>Prolungamento del termine:</a:t>
          </a:r>
          <a:endParaRPr lang="it-IT" sz="1600" kern="1200"/>
        </a:p>
      </dsp:txBody>
      <dsp:txXfrm>
        <a:off x="327857" y="1509515"/>
        <a:ext cx="4221086" cy="4262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88C94-54B1-4746-9AFB-5EA33D26E91F}">
      <dsp:nvSpPr>
        <dsp:cNvPr id="0" name=""/>
        <dsp:cNvSpPr/>
      </dsp:nvSpPr>
      <dsp:spPr>
        <a:xfrm>
          <a:off x="0" y="0"/>
          <a:ext cx="7541376" cy="658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kern="1200" dirty="0" smtClean="0"/>
            <a:t>Gli ispettori di cantiere collaborano con il direttore dei lavori e sono presenti a tempo pieno durante i lavori che necessitano di controllo continuo. Rispondono direttamente al direttore dei lavori. Tra i loro compiti:</a:t>
          </a:r>
          <a:endParaRPr lang="it-IT" sz="1300" kern="1200" dirty="0"/>
        </a:p>
      </dsp:txBody>
      <dsp:txXfrm>
        <a:off x="1574108" y="0"/>
        <a:ext cx="5967267" cy="658328"/>
      </dsp:txXfrm>
    </dsp:sp>
    <dsp:sp modelId="{CA7D0D9C-8719-4C49-9B1D-667A3935CFA5}">
      <dsp:nvSpPr>
        <dsp:cNvPr id="0" name=""/>
        <dsp:cNvSpPr/>
      </dsp:nvSpPr>
      <dsp:spPr>
        <a:xfrm>
          <a:off x="65832" y="65832"/>
          <a:ext cx="1508275" cy="52666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617F965-E3D1-4F49-8F61-D9E314B96AA6}">
      <dsp:nvSpPr>
        <dsp:cNvPr id="0" name=""/>
        <dsp:cNvSpPr/>
      </dsp:nvSpPr>
      <dsp:spPr>
        <a:xfrm>
          <a:off x="0" y="724160"/>
          <a:ext cx="7541376" cy="658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kern="1200" dirty="0" smtClean="0"/>
            <a:t>Verifica della documentazione relativa ai materiali e alle forniture.</a:t>
          </a:r>
          <a:endParaRPr lang="it-IT" sz="1300" kern="1200" dirty="0"/>
        </a:p>
      </dsp:txBody>
      <dsp:txXfrm>
        <a:off x="1574108" y="724160"/>
        <a:ext cx="5967267" cy="658328"/>
      </dsp:txXfrm>
    </dsp:sp>
    <dsp:sp modelId="{9747B6CA-3DE2-4D9E-8F45-275A750DC6F3}">
      <dsp:nvSpPr>
        <dsp:cNvPr id="0" name=""/>
        <dsp:cNvSpPr/>
      </dsp:nvSpPr>
      <dsp:spPr>
        <a:xfrm>
          <a:off x="65832" y="789993"/>
          <a:ext cx="1508275" cy="52666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4060C4A-5DBD-480A-A48D-D29F5439CEB0}">
      <dsp:nvSpPr>
        <dsp:cNvPr id="0" name=""/>
        <dsp:cNvSpPr/>
      </dsp:nvSpPr>
      <dsp:spPr>
        <a:xfrm>
          <a:off x="0" y="1448321"/>
          <a:ext cx="7541376" cy="658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kern="1200" dirty="0" smtClean="0"/>
            <a:t>Controllo della qualità dei materiali e degli impianti prima della messa in opera.</a:t>
          </a:r>
          <a:endParaRPr lang="it-IT" sz="1300" kern="1200" dirty="0"/>
        </a:p>
      </dsp:txBody>
      <dsp:txXfrm>
        <a:off x="1574108" y="1448321"/>
        <a:ext cx="5967267" cy="658328"/>
      </dsp:txXfrm>
    </dsp:sp>
    <dsp:sp modelId="{E17FC72B-60B7-48FF-A661-46054298D8EF}">
      <dsp:nvSpPr>
        <dsp:cNvPr id="0" name=""/>
        <dsp:cNvSpPr/>
      </dsp:nvSpPr>
      <dsp:spPr>
        <a:xfrm>
          <a:off x="65832" y="1514154"/>
          <a:ext cx="1508275" cy="52666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BEE909C-07D6-48B5-AB24-62B9BDEE3349}">
      <dsp:nvSpPr>
        <dsp:cNvPr id="0" name=""/>
        <dsp:cNvSpPr/>
      </dsp:nvSpPr>
      <dsp:spPr>
        <a:xfrm>
          <a:off x="0" y="2172482"/>
          <a:ext cx="7541376" cy="658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kern="1200" dirty="0" smtClean="0"/>
            <a:t>Sorveglianza dell’attività dei subappaltatori.</a:t>
          </a:r>
          <a:endParaRPr lang="it-IT" sz="1300" kern="1200" dirty="0"/>
        </a:p>
      </dsp:txBody>
      <dsp:txXfrm>
        <a:off x="1574108" y="2172482"/>
        <a:ext cx="5967267" cy="658328"/>
      </dsp:txXfrm>
    </dsp:sp>
    <dsp:sp modelId="{8FA6FD81-B14F-4507-9EC1-9D686E933EA9}">
      <dsp:nvSpPr>
        <dsp:cNvPr id="0" name=""/>
        <dsp:cNvSpPr/>
      </dsp:nvSpPr>
      <dsp:spPr>
        <a:xfrm>
          <a:off x="65832" y="2238315"/>
          <a:ext cx="1508275" cy="52666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5B1BC8B-C71E-4FDF-B1D6-97EECA764363}">
      <dsp:nvSpPr>
        <dsp:cNvPr id="0" name=""/>
        <dsp:cNvSpPr/>
      </dsp:nvSpPr>
      <dsp:spPr>
        <a:xfrm>
          <a:off x="0" y="2896643"/>
          <a:ext cx="7541376" cy="658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kern="1200" dirty="0" smtClean="0"/>
            <a:t>Controllo dell’esecuzione dei lavori rispetto a disegni e specifiche tecniche.</a:t>
          </a:r>
          <a:endParaRPr lang="it-IT" sz="1300" kern="1200" dirty="0"/>
        </a:p>
      </dsp:txBody>
      <dsp:txXfrm>
        <a:off x="1574108" y="2896643"/>
        <a:ext cx="5967267" cy="658328"/>
      </dsp:txXfrm>
    </dsp:sp>
    <dsp:sp modelId="{632C8C60-367B-4B39-B7EC-D33E393E21C4}">
      <dsp:nvSpPr>
        <dsp:cNvPr id="0" name=""/>
        <dsp:cNvSpPr/>
      </dsp:nvSpPr>
      <dsp:spPr>
        <a:xfrm>
          <a:off x="65832" y="2962476"/>
          <a:ext cx="1508275" cy="52666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FDDB299-AC29-4436-95C3-26A283770F05}">
      <dsp:nvSpPr>
        <dsp:cNvPr id="0" name=""/>
        <dsp:cNvSpPr/>
      </dsp:nvSpPr>
      <dsp:spPr>
        <a:xfrm>
          <a:off x="0" y="3620804"/>
          <a:ext cx="7541376" cy="658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kern="1200" smtClean="0"/>
            <a:t>Assistenza a prove di laboratorio, collaudi e messa in esercizio degli impianti.</a:t>
          </a:r>
          <a:endParaRPr lang="it-IT" sz="1300" kern="1200"/>
        </a:p>
      </dsp:txBody>
      <dsp:txXfrm>
        <a:off x="1574108" y="3620804"/>
        <a:ext cx="5967267" cy="658328"/>
      </dsp:txXfrm>
    </dsp:sp>
    <dsp:sp modelId="{2F1DD22C-E5BB-4CEE-A433-DC25713680F6}">
      <dsp:nvSpPr>
        <dsp:cNvPr id="0" name=""/>
        <dsp:cNvSpPr/>
      </dsp:nvSpPr>
      <dsp:spPr>
        <a:xfrm>
          <a:off x="65832" y="3686637"/>
          <a:ext cx="1508275" cy="52666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66FBF12-A673-4EE3-BFED-03B0846B382F}">
      <dsp:nvSpPr>
        <dsp:cNvPr id="0" name=""/>
        <dsp:cNvSpPr/>
      </dsp:nvSpPr>
      <dsp:spPr>
        <a:xfrm>
          <a:off x="0" y="4344965"/>
          <a:ext cx="7541376" cy="658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kern="1200" smtClean="0"/>
            <a:t>Predisposizione degli atti contabili e misurazioni su incarico del direttore dei lavori.</a:t>
          </a:r>
          <a:endParaRPr lang="it-IT" sz="1300" kern="1200"/>
        </a:p>
      </dsp:txBody>
      <dsp:txXfrm>
        <a:off x="1574108" y="4344965"/>
        <a:ext cx="5967267" cy="658328"/>
      </dsp:txXfrm>
    </dsp:sp>
    <dsp:sp modelId="{86494C5B-0F11-4237-B7E7-95DFC383E841}">
      <dsp:nvSpPr>
        <dsp:cNvPr id="0" name=""/>
        <dsp:cNvSpPr/>
      </dsp:nvSpPr>
      <dsp:spPr>
        <a:xfrm>
          <a:off x="65832" y="4410798"/>
          <a:ext cx="1508275" cy="52666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9A73BBF-ABD4-406A-B0F6-AEA8BA56B8AA}">
      <dsp:nvSpPr>
        <dsp:cNvPr id="0" name=""/>
        <dsp:cNvSpPr/>
      </dsp:nvSpPr>
      <dsp:spPr>
        <a:xfrm>
          <a:off x="0" y="5069126"/>
          <a:ext cx="7541376" cy="6583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300" kern="1200" smtClean="0"/>
            <a:t>Assistenza al coordinatore per l'esecuzione dei lavori.</a:t>
          </a:r>
          <a:endParaRPr lang="it-IT" sz="1300" kern="1200"/>
        </a:p>
      </dsp:txBody>
      <dsp:txXfrm>
        <a:off x="1574108" y="5069126"/>
        <a:ext cx="5967267" cy="658328"/>
      </dsp:txXfrm>
    </dsp:sp>
    <dsp:sp modelId="{C5D4995A-1923-4228-87DA-FF7EA47C266F}">
      <dsp:nvSpPr>
        <dsp:cNvPr id="0" name=""/>
        <dsp:cNvSpPr/>
      </dsp:nvSpPr>
      <dsp:spPr>
        <a:xfrm>
          <a:off x="65832" y="5134959"/>
          <a:ext cx="1508275" cy="526662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8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75EDC-E98A-4A22-9BA3-30B7C70A09AB}">
      <dsp:nvSpPr>
        <dsp:cNvPr id="0" name=""/>
        <dsp:cNvSpPr/>
      </dsp:nvSpPr>
      <dsp:spPr>
        <a:xfrm>
          <a:off x="0" y="9166"/>
          <a:ext cx="4627357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smtClean="0"/>
            <a:t>Conclusione delle operazioni di collaudo:</a:t>
          </a:r>
          <a:endParaRPr lang="it-IT" sz="1500" kern="1200"/>
        </a:p>
      </dsp:txBody>
      <dsp:txXfrm>
        <a:off x="17134" y="26300"/>
        <a:ext cx="4593089" cy="316732"/>
      </dsp:txXfrm>
    </dsp:sp>
  </dsp:spTree>
</dsp:drawing>
</file>

<file path=ppt/diagrams/drawing8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B8C40-154A-4E54-AAB5-A0B71864D262}">
      <dsp:nvSpPr>
        <dsp:cNvPr id="0" name=""/>
        <dsp:cNvSpPr/>
      </dsp:nvSpPr>
      <dsp:spPr>
        <a:xfrm>
          <a:off x="0" y="314440"/>
          <a:ext cx="5643419" cy="246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7992" tIns="333248" rIns="437992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smtClean="0"/>
            <a:t>Il collaudatore effettua accertamenti, saggi e riscontri necessari per verificare l’esecuzione del lavoro.</a:t>
          </a:r>
          <a:endParaRPr lang="it-IT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smtClean="0"/>
            <a:t>Controlla il tempestivo ottenimento da parte dell’esecutore di concessioni, permessi e autorizzazioni, comprese procedure espropriative.</a:t>
          </a:r>
          <a:endParaRPr lang="it-IT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smtClean="0"/>
            <a:t>Evidenzia eventuali oneri per la stazione appaltante dovuti ai ritardi dell’esecutore.</a:t>
          </a:r>
          <a:endParaRPr lang="it-IT" sz="1600" kern="1200"/>
        </a:p>
      </dsp:txBody>
      <dsp:txXfrm>
        <a:off x="0" y="314440"/>
        <a:ext cx="5643419" cy="2469600"/>
      </dsp:txXfrm>
    </dsp:sp>
    <dsp:sp modelId="{980D04B3-CA26-4C55-B91F-F9A9CF88B5C0}">
      <dsp:nvSpPr>
        <dsp:cNvPr id="0" name=""/>
        <dsp:cNvSpPr/>
      </dsp:nvSpPr>
      <dsp:spPr>
        <a:xfrm>
          <a:off x="282170" y="78280"/>
          <a:ext cx="3950393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15" tIns="0" rIns="149315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kern="1200" smtClean="0"/>
            <a:t>Verifica della buona esecuzione:</a:t>
          </a:r>
          <a:endParaRPr lang="it-IT" sz="1600" kern="1200"/>
        </a:p>
      </dsp:txBody>
      <dsp:txXfrm>
        <a:off x="305227" y="101337"/>
        <a:ext cx="3904279" cy="426206"/>
      </dsp:txXfrm>
    </dsp:sp>
  </dsp:spTree>
</dsp:drawing>
</file>

<file path=ppt/diagrams/drawing8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543867-7978-4407-8D41-57764B4A0D16}">
      <dsp:nvSpPr>
        <dsp:cNvPr id="0" name=""/>
        <dsp:cNvSpPr/>
      </dsp:nvSpPr>
      <dsp:spPr>
        <a:xfrm>
          <a:off x="0" y="9166"/>
          <a:ext cx="4315605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smtClean="0"/>
            <a:t>Estensione delle verifiche di collaudo:</a:t>
          </a:r>
          <a:endParaRPr lang="it-IT" sz="1500" kern="1200"/>
        </a:p>
      </dsp:txBody>
      <dsp:txXfrm>
        <a:off x="17134" y="26300"/>
        <a:ext cx="4281337" cy="316732"/>
      </dsp:txXfrm>
    </dsp:sp>
  </dsp:spTree>
</dsp:drawing>
</file>

<file path=ppt/diagrams/drawing8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EBBEE-8E9A-49FB-A8DE-9C09E4DE389C}">
      <dsp:nvSpPr>
        <dsp:cNvPr id="0" name=""/>
        <dsp:cNvSpPr/>
      </dsp:nvSpPr>
      <dsp:spPr>
        <a:xfrm>
          <a:off x="145" y="883324"/>
          <a:ext cx="2534192" cy="1872759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6D92E5-8C77-4513-BBC6-34272E64BE51}">
      <dsp:nvSpPr>
        <dsp:cNvPr id="0" name=""/>
        <dsp:cNvSpPr/>
      </dsp:nvSpPr>
      <dsp:spPr>
        <a:xfrm>
          <a:off x="512375" y="2416516"/>
          <a:ext cx="2183719" cy="524784"/>
        </a:xfrm>
        <a:prstGeom prst="rect">
          <a:avLst/>
        </a:prstGeom>
        <a:solidFill>
          <a:schemeClr val="accent2"/>
        </a:solidFill>
        <a:ln w="19050" cap="rnd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endParaRPr lang="it-IT" sz="3000" kern="1200" dirty="0"/>
        </a:p>
      </dsp:txBody>
      <dsp:txXfrm>
        <a:off x="512375" y="2416516"/>
        <a:ext cx="2183719" cy="524784"/>
      </dsp:txXfrm>
    </dsp:sp>
    <dsp:sp modelId="{788BF307-B3C3-4EC2-993E-D10B9098F50C}">
      <dsp:nvSpPr>
        <dsp:cNvPr id="0" name=""/>
        <dsp:cNvSpPr/>
      </dsp:nvSpPr>
      <dsp:spPr>
        <a:xfrm>
          <a:off x="3002741" y="883324"/>
          <a:ext cx="2534192" cy="1872759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E689AA-E1C2-4FF8-B87D-2029844D4BDB}">
      <dsp:nvSpPr>
        <dsp:cNvPr id="0" name=""/>
        <dsp:cNvSpPr/>
      </dsp:nvSpPr>
      <dsp:spPr>
        <a:xfrm>
          <a:off x="3514971" y="2416516"/>
          <a:ext cx="2183719" cy="524784"/>
        </a:xfrm>
        <a:prstGeom prst="rect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endParaRPr lang="it-IT" sz="3000" kern="1200" dirty="0"/>
        </a:p>
      </dsp:txBody>
      <dsp:txXfrm>
        <a:off x="3514971" y="2416516"/>
        <a:ext cx="2183719" cy="524784"/>
      </dsp:txXfrm>
    </dsp:sp>
  </dsp:spTree>
</dsp:drawing>
</file>

<file path=ppt/diagrams/drawing8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75EDC-E98A-4A22-9BA3-30B7C70A09AB}">
      <dsp:nvSpPr>
        <dsp:cNvPr id="0" name=""/>
        <dsp:cNvSpPr/>
      </dsp:nvSpPr>
      <dsp:spPr>
        <a:xfrm>
          <a:off x="0" y="9166"/>
          <a:ext cx="4627357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dirty="0" smtClean="0"/>
            <a:t>Funzionamento della commissione di collaudo:</a:t>
          </a:r>
          <a:endParaRPr lang="it-IT" sz="1500" kern="1200" dirty="0"/>
        </a:p>
      </dsp:txBody>
      <dsp:txXfrm>
        <a:off x="17134" y="26300"/>
        <a:ext cx="4593089" cy="316732"/>
      </dsp:txXfrm>
    </dsp:sp>
  </dsp:spTree>
</dsp:drawing>
</file>

<file path=ppt/diagrams/drawing8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7B37D6-C03D-41FF-88D2-6F66C5ACD0D3}">
      <dsp:nvSpPr>
        <dsp:cNvPr id="0" name=""/>
        <dsp:cNvSpPr/>
      </dsp:nvSpPr>
      <dsp:spPr>
        <a:xfrm>
          <a:off x="0" y="179858"/>
          <a:ext cx="4627357" cy="444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b="1" kern="1200" smtClean="0"/>
            <a:t>Ruolo del presidente:</a:t>
          </a:r>
          <a:endParaRPr lang="it-IT" sz="1900" kern="1200"/>
        </a:p>
      </dsp:txBody>
      <dsp:txXfrm>
        <a:off x="21704" y="201562"/>
        <a:ext cx="4583949" cy="401192"/>
      </dsp:txXfrm>
    </dsp:sp>
    <dsp:sp modelId="{C7912140-0475-4CFB-8CA3-08FC6E3CB56E}">
      <dsp:nvSpPr>
        <dsp:cNvPr id="0" name=""/>
        <dsp:cNvSpPr/>
      </dsp:nvSpPr>
      <dsp:spPr>
        <a:xfrm>
          <a:off x="0" y="624458"/>
          <a:ext cx="4627357" cy="904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19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500" kern="1200" smtClean="0"/>
            <a:t>Quando il collaudo è affidato a una commissione, le operazioni sono dirette dal presidente.</a:t>
          </a:r>
          <a:endParaRPr lang="it-IT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500" kern="1200" smtClean="0"/>
            <a:t>Verbali, atti di collaudo e relazioni sono firmati da tutti i membri della commissione.</a:t>
          </a:r>
          <a:endParaRPr lang="it-IT" sz="1500" kern="1200"/>
        </a:p>
      </dsp:txBody>
      <dsp:txXfrm>
        <a:off x="0" y="624458"/>
        <a:ext cx="4627357" cy="904590"/>
      </dsp:txXfrm>
    </dsp:sp>
    <dsp:sp modelId="{27B44798-20C3-40E9-A0A5-7B37A70701F4}">
      <dsp:nvSpPr>
        <dsp:cNvPr id="0" name=""/>
        <dsp:cNvSpPr/>
      </dsp:nvSpPr>
      <dsp:spPr>
        <a:xfrm>
          <a:off x="0" y="1529048"/>
          <a:ext cx="4627357" cy="444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b="1" kern="1200" smtClean="0"/>
            <a:t>Gestione del dissenso:</a:t>
          </a:r>
          <a:endParaRPr lang="it-IT" sz="1900" kern="1200"/>
        </a:p>
      </dsp:txBody>
      <dsp:txXfrm>
        <a:off x="21704" y="1550752"/>
        <a:ext cx="4583949" cy="401192"/>
      </dsp:txXfrm>
    </dsp:sp>
    <dsp:sp modelId="{9FD97E3F-0B24-4764-BE84-A5A9D93BA7CD}">
      <dsp:nvSpPr>
        <dsp:cNvPr id="0" name=""/>
        <dsp:cNvSpPr/>
      </dsp:nvSpPr>
      <dsp:spPr>
        <a:xfrm>
          <a:off x="0" y="1973648"/>
          <a:ext cx="4627357" cy="1140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919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500" kern="1200" smtClean="0"/>
            <a:t>Le decisioni sono prese a maggioranza.</a:t>
          </a:r>
          <a:endParaRPr lang="it-IT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500" kern="1200" smtClean="0"/>
            <a:t>Se la commissione è composta da due membri, prevale la posizione del presidente.</a:t>
          </a:r>
          <a:endParaRPr lang="it-IT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500" kern="1200" smtClean="0"/>
            <a:t>Un membro dissenziente può esporre le proprie ragioni negli atti ufficiali del collaudo.</a:t>
          </a:r>
          <a:endParaRPr lang="it-IT" sz="1500" kern="1200"/>
        </a:p>
      </dsp:txBody>
      <dsp:txXfrm>
        <a:off x="0" y="1973648"/>
        <a:ext cx="4627357" cy="1140570"/>
      </dsp:txXfrm>
    </dsp:sp>
  </dsp:spTree>
</dsp:drawing>
</file>

<file path=ppt/diagrams/drawing8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48968-C64A-41E6-9A7D-2A34A9BCD328}">
      <dsp:nvSpPr>
        <dsp:cNvPr id="0" name=""/>
        <dsp:cNvSpPr/>
      </dsp:nvSpPr>
      <dsp:spPr>
        <a:xfrm>
          <a:off x="0" y="5081"/>
          <a:ext cx="6096000" cy="4913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b="1" kern="1200" smtClean="0"/>
            <a:t>Organizzazione:</a:t>
          </a:r>
          <a:endParaRPr lang="it-IT" sz="2100" kern="1200"/>
        </a:p>
      </dsp:txBody>
      <dsp:txXfrm>
        <a:off x="23988" y="29069"/>
        <a:ext cx="6048024" cy="443423"/>
      </dsp:txXfrm>
    </dsp:sp>
    <dsp:sp modelId="{3A2FCF8B-95B5-4111-BC59-CEBD550E8DCA}">
      <dsp:nvSpPr>
        <dsp:cNvPr id="0" name=""/>
        <dsp:cNvSpPr/>
      </dsp:nvSpPr>
      <dsp:spPr>
        <a:xfrm>
          <a:off x="0" y="496481"/>
          <a:ext cx="6096000" cy="117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600" kern="1200" smtClean="0"/>
            <a:t>L’organo di collaudo fissa il giorno della visita e informa il RUP e il direttore dei lavori.</a:t>
          </a:r>
          <a:endParaRPr lang="it-IT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600" kern="1200" smtClean="0"/>
            <a:t>Il direttore avvisa l’esecutore e il personale coinvolto, oltre a funzionari o rappresentanti di enti pubblici richiesti da disposizioni contrattuali.</a:t>
          </a:r>
          <a:endParaRPr lang="it-IT" sz="1600" kern="1200"/>
        </a:p>
      </dsp:txBody>
      <dsp:txXfrm>
        <a:off x="0" y="496481"/>
        <a:ext cx="6096000" cy="1173690"/>
      </dsp:txXfrm>
    </dsp:sp>
    <dsp:sp modelId="{1B389F67-FA0B-42AF-B864-F0DE2B9FE19B}">
      <dsp:nvSpPr>
        <dsp:cNvPr id="0" name=""/>
        <dsp:cNvSpPr/>
      </dsp:nvSpPr>
      <dsp:spPr>
        <a:xfrm>
          <a:off x="0" y="1670172"/>
          <a:ext cx="6096000" cy="4913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b="1" kern="1200" smtClean="0"/>
            <a:t>Assenza dell’esecutore:</a:t>
          </a:r>
          <a:endParaRPr lang="it-IT" sz="2100" kern="1200"/>
        </a:p>
      </dsp:txBody>
      <dsp:txXfrm>
        <a:off x="23988" y="1694160"/>
        <a:ext cx="6048024" cy="443423"/>
      </dsp:txXfrm>
    </dsp:sp>
    <dsp:sp modelId="{3399FE8A-6C21-4528-85AB-8D1ACC0571C5}">
      <dsp:nvSpPr>
        <dsp:cNvPr id="0" name=""/>
        <dsp:cNvSpPr/>
      </dsp:nvSpPr>
      <dsp:spPr>
        <a:xfrm>
          <a:off x="0" y="2161572"/>
          <a:ext cx="60960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600" kern="1200" smtClean="0"/>
            <a:t>Se l’esecutore, pur invitato, non interviene, la visita avviene alla presenza di due testimoni estranei alla stazione appaltante e i relativi costi sono a carico dell’esecutore.</a:t>
          </a:r>
          <a:endParaRPr lang="it-IT" sz="1600" kern="1200"/>
        </a:p>
      </dsp:txBody>
      <dsp:txXfrm>
        <a:off x="0" y="2161572"/>
        <a:ext cx="6096000" cy="695520"/>
      </dsp:txXfrm>
    </dsp:sp>
    <dsp:sp modelId="{08BFCD06-21A0-4854-80E8-5AED514A15B4}">
      <dsp:nvSpPr>
        <dsp:cNvPr id="0" name=""/>
        <dsp:cNvSpPr/>
      </dsp:nvSpPr>
      <dsp:spPr>
        <a:xfrm>
          <a:off x="0" y="2857091"/>
          <a:ext cx="6096000" cy="4913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b="1" kern="1200" smtClean="0"/>
            <a:t>Assenza dei funzionari:</a:t>
          </a:r>
          <a:endParaRPr lang="it-IT" sz="2100" kern="1200"/>
        </a:p>
      </dsp:txBody>
      <dsp:txXfrm>
        <a:off x="23988" y="2881079"/>
        <a:ext cx="6048024" cy="443423"/>
      </dsp:txXfrm>
    </dsp:sp>
    <dsp:sp modelId="{EE7D2B48-D01E-4290-AABF-3B8F70C887E5}">
      <dsp:nvSpPr>
        <dsp:cNvPr id="0" name=""/>
        <dsp:cNvSpPr/>
      </dsp:nvSpPr>
      <dsp:spPr>
        <a:xfrm>
          <a:off x="0" y="3348492"/>
          <a:ext cx="6096000" cy="478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600" kern="1200" smtClean="0"/>
            <a:t>La visita si svolge comunque, registrando le assenze nel processo verbale.</a:t>
          </a:r>
          <a:endParaRPr lang="it-IT" sz="1600" kern="1200"/>
        </a:p>
      </dsp:txBody>
      <dsp:txXfrm>
        <a:off x="0" y="3348492"/>
        <a:ext cx="6096000" cy="478170"/>
      </dsp:txXfrm>
    </dsp:sp>
    <dsp:sp modelId="{2A12A33C-F4E7-4C9C-BDB8-AD61DC876A90}">
      <dsp:nvSpPr>
        <dsp:cNvPr id="0" name=""/>
        <dsp:cNvSpPr/>
      </dsp:nvSpPr>
      <dsp:spPr>
        <a:xfrm>
          <a:off x="0" y="3826662"/>
          <a:ext cx="6096000" cy="4913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b="1" kern="1200" smtClean="0"/>
            <a:t>Presenza obbligatoria:</a:t>
          </a:r>
          <a:endParaRPr lang="it-IT" sz="2100" kern="1200"/>
        </a:p>
      </dsp:txBody>
      <dsp:txXfrm>
        <a:off x="23988" y="3850650"/>
        <a:ext cx="6048024" cy="443423"/>
      </dsp:txXfrm>
    </dsp:sp>
    <dsp:sp modelId="{D52C5B6E-EFFF-4D78-B3C9-7FD54F017994}">
      <dsp:nvSpPr>
        <dsp:cNvPr id="0" name=""/>
        <dsp:cNvSpPr/>
      </dsp:nvSpPr>
      <dsp:spPr>
        <a:xfrm>
          <a:off x="0" y="4318062"/>
          <a:ext cx="6096000" cy="478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600" kern="1200" smtClean="0"/>
            <a:t>Il direttore dei lavori è obbligato a partecipare alla visita di collaudo.</a:t>
          </a:r>
          <a:endParaRPr lang="it-IT" sz="1600" kern="1200"/>
        </a:p>
      </dsp:txBody>
      <dsp:txXfrm>
        <a:off x="0" y="4318062"/>
        <a:ext cx="6096000" cy="478170"/>
      </dsp:txXfrm>
    </dsp:sp>
  </dsp:spTree>
</dsp:drawing>
</file>

<file path=ppt/diagrams/drawing8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59A15A-F5A7-4969-BED7-483DF1630635}">
      <dsp:nvSpPr>
        <dsp:cNvPr id="0" name=""/>
        <dsp:cNvSpPr/>
      </dsp:nvSpPr>
      <dsp:spPr>
        <a:xfrm>
          <a:off x="0" y="9166"/>
          <a:ext cx="4195379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smtClean="0"/>
            <a:t>Preparazione della visita di collaudo:</a:t>
          </a:r>
          <a:endParaRPr lang="it-IT" sz="1500" kern="1200"/>
        </a:p>
      </dsp:txBody>
      <dsp:txXfrm>
        <a:off x="17134" y="26300"/>
        <a:ext cx="4161111" cy="316732"/>
      </dsp:txXfrm>
    </dsp:sp>
  </dsp:spTree>
</dsp:drawing>
</file>

<file path=ppt/diagrams/drawing8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81DC0-EAAB-401C-9641-D3EE92169F35}">
      <dsp:nvSpPr>
        <dsp:cNvPr id="0" name=""/>
        <dsp:cNvSpPr/>
      </dsp:nvSpPr>
      <dsp:spPr>
        <a:xfrm>
          <a:off x="31" y="231702"/>
          <a:ext cx="2472763" cy="1827363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DC18FB7-B465-48F5-A4EE-007831C12123}">
      <dsp:nvSpPr>
        <dsp:cNvPr id="0" name=""/>
        <dsp:cNvSpPr/>
      </dsp:nvSpPr>
      <dsp:spPr>
        <a:xfrm>
          <a:off x="499845" y="1727730"/>
          <a:ext cx="2130785" cy="51206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endParaRPr lang="it-IT" sz="2900" kern="1200"/>
        </a:p>
      </dsp:txBody>
      <dsp:txXfrm>
        <a:off x="499845" y="1727730"/>
        <a:ext cx="2130785" cy="512063"/>
      </dsp:txXfrm>
    </dsp:sp>
    <dsp:sp modelId="{67BFF7B7-60DF-48C0-A2D9-9E53B0A5CFA6}">
      <dsp:nvSpPr>
        <dsp:cNvPr id="0" name=""/>
        <dsp:cNvSpPr/>
      </dsp:nvSpPr>
      <dsp:spPr>
        <a:xfrm>
          <a:off x="3095913" y="231702"/>
          <a:ext cx="2472763" cy="1827363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653233E-26BC-4208-9717-8D0E345A19C4}">
      <dsp:nvSpPr>
        <dsp:cNvPr id="0" name=""/>
        <dsp:cNvSpPr/>
      </dsp:nvSpPr>
      <dsp:spPr>
        <a:xfrm>
          <a:off x="3595727" y="1727730"/>
          <a:ext cx="2130785" cy="51206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endParaRPr lang="it-IT" sz="2900" kern="1200"/>
        </a:p>
      </dsp:txBody>
      <dsp:txXfrm>
        <a:off x="3595727" y="1727730"/>
        <a:ext cx="2130785" cy="512063"/>
      </dsp:txXfrm>
    </dsp:sp>
  </dsp:spTree>
</dsp:drawing>
</file>

<file path=ppt/diagrams/drawing8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59A15A-F5A7-4969-BED7-483DF1630635}">
      <dsp:nvSpPr>
        <dsp:cNvPr id="0" name=""/>
        <dsp:cNvSpPr/>
      </dsp:nvSpPr>
      <dsp:spPr>
        <a:xfrm>
          <a:off x="0" y="9166"/>
          <a:ext cx="2888433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dirty="0" smtClean="0"/>
            <a:t>Processo verbale della visita:</a:t>
          </a:r>
          <a:endParaRPr lang="it-IT" sz="1500" kern="1200" dirty="0"/>
        </a:p>
      </dsp:txBody>
      <dsp:txXfrm>
        <a:off x="17134" y="26300"/>
        <a:ext cx="2854165" cy="31673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7E3BC2-F4B9-40A7-96EB-763C6375AE7C}">
      <dsp:nvSpPr>
        <dsp:cNvPr id="0" name=""/>
        <dsp:cNvSpPr/>
      </dsp:nvSpPr>
      <dsp:spPr>
        <a:xfrm>
          <a:off x="258218" y="247"/>
          <a:ext cx="2498929" cy="6048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dirty="0" smtClean="0"/>
            <a:t>Termini per la consegna:</a:t>
          </a:r>
          <a:endParaRPr lang="it-IT" sz="1800" kern="1200" dirty="0"/>
        </a:p>
      </dsp:txBody>
      <dsp:txXfrm>
        <a:off x="275934" y="17963"/>
        <a:ext cx="2463497" cy="569423"/>
      </dsp:txXfrm>
    </dsp:sp>
    <dsp:sp modelId="{22729B8D-EF8E-49F7-8356-D44685EE5FBD}">
      <dsp:nvSpPr>
        <dsp:cNvPr id="0" name=""/>
        <dsp:cNvSpPr/>
      </dsp:nvSpPr>
      <dsp:spPr>
        <a:xfrm>
          <a:off x="508111" y="605102"/>
          <a:ext cx="249892" cy="10188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8896"/>
              </a:lnTo>
              <a:lnTo>
                <a:pt x="249892" y="101889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C9B77F-CFDC-410F-91A4-3112738DD3B7}">
      <dsp:nvSpPr>
        <dsp:cNvPr id="0" name=""/>
        <dsp:cNvSpPr/>
      </dsp:nvSpPr>
      <dsp:spPr>
        <a:xfrm>
          <a:off x="758004" y="671060"/>
          <a:ext cx="2417331" cy="19058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Per le amministrazioni statali: entro 45 giorni dalla registrazione del contratto presso la Corte dei conti o, se non richiesta, dalla sua approvazione.</a:t>
          </a:r>
          <a:endParaRPr lang="it-IT" sz="1600" kern="1200" dirty="0"/>
        </a:p>
      </dsp:txBody>
      <dsp:txXfrm>
        <a:off x="813825" y="726881"/>
        <a:ext cx="2305689" cy="1794235"/>
      </dsp:txXfrm>
    </dsp:sp>
    <dsp:sp modelId="{1EFF853B-17B9-43F4-95AD-CEFF424A5FBA}">
      <dsp:nvSpPr>
        <dsp:cNvPr id="0" name=""/>
        <dsp:cNvSpPr/>
      </dsp:nvSpPr>
      <dsp:spPr>
        <a:xfrm>
          <a:off x="508111" y="605102"/>
          <a:ext cx="249892" cy="2987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87207"/>
              </a:lnTo>
              <a:lnTo>
                <a:pt x="249892" y="298720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64E133-6090-4898-876D-E2F4302F957E}">
      <dsp:nvSpPr>
        <dsp:cNvPr id="0" name=""/>
        <dsp:cNvSpPr/>
      </dsp:nvSpPr>
      <dsp:spPr>
        <a:xfrm>
          <a:off x="758004" y="2642896"/>
          <a:ext cx="1796541" cy="18988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Per le altre stazioni appaltanti: entro 45 giorni dalla stipula del contratto.</a:t>
          </a:r>
          <a:endParaRPr lang="it-IT" sz="1600" kern="1200" dirty="0"/>
        </a:p>
      </dsp:txBody>
      <dsp:txXfrm>
        <a:off x="810623" y="2695515"/>
        <a:ext cx="1691303" cy="1793590"/>
      </dsp:txXfrm>
    </dsp:sp>
    <dsp:sp modelId="{0A7CC81E-7497-4028-A1AD-1A42EBE334CE}">
      <dsp:nvSpPr>
        <dsp:cNvPr id="0" name=""/>
        <dsp:cNvSpPr/>
      </dsp:nvSpPr>
      <dsp:spPr>
        <a:xfrm>
          <a:off x="3307251" y="247"/>
          <a:ext cx="2625473" cy="687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b="1" kern="1200" dirty="0" smtClean="0"/>
            <a:t>Avviso e preparazione:</a:t>
          </a:r>
          <a:endParaRPr lang="it-IT" sz="2200" kern="1200" dirty="0"/>
        </a:p>
      </dsp:txBody>
      <dsp:txXfrm>
        <a:off x="3327398" y="20394"/>
        <a:ext cx="2585179" cy="647562"/>
      </dsp:txXfrm>
    </dsp:sp>
    <dsp:sp modelId="{A64BA450-F1E9-4ECB-BCFB-BAEEE6A68FEF}">
      <dsp:nvSpPr>
        <dsp:cNvPr id="0" name=""/>
        <dsp:cNvSpPr/>
      </dsp:nvSpPr>
      <dsp:spPr>
        <a:xfrm>
          <a:off x="3569798" y="688104"/>
          <a:ext cx="262547" cy="542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476"/>
              </a:lnTo>
              <a:lnTo>
                <a:pt x="262547" y="54247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B9F29E-E244-4475-A861-A379EC9BAAF6}">
      <dsp:nvSpPr>
        <dsp:cNvPr id="0" name=""/>
        <dsp:cNvSpPr/>
      </dsp:nvSpPr>
      <dsp:spPr>
        <a:xfrm>
          <a:off x="3832345" y="754062"/>
          <a:ext cx="3990975" cy="953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Il direttore dei lavori comunica all’esecutore data e luogo della consegna con congruo preavviso.</a:t>
          </a:r>
          <a:endParaRPr lang="it-IT" sz="1600" kern="1200" dirty="0"/>
        </a:p>
      </dsp:txBody>
      <dsp:txXfrm>
        <a:off x="3860258" y="781975"/>
        <a:ext cx="3935149" cy="897210"/>
      </dsp:txXfrm>
    </dsp:sp>
    <dsp:sp modelId="{4FBF283B-0EFE-40A1-8524-3BC72880F1C6}">
      <dsp:nvSpPr>
        <dsp:cNvPr id="0" name=""/>
        <dsp:cNvSpPr/>
      </dsp:nvSpPr>
      <dsp:spPr>
        <a:xfrm>
          <a:off x="3569798" y="688104"/>
          <a:ext cx="262547" cy="1643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3378"/>
              </a:lnTo>
              <a:lnTo>
                <a:pt x="262547" y="164337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0E0EDA-1632-4E77-82E2-92996D3C5FB7}">
      <dsp:nvSpPr>
        <dsp:cNvPr id="0" name=""/>
        <dsp:cNvSpPr/>
      </dsp:nvSpPr>
      <dsp:spPr>
        <a:xfrm>
          <a:off x="3832345" y="1773056"/>
          <a:ext cx="3793489" cy="11168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L’esecutore deve presentarsi con personale, attrezzature e materiali per eventuali tracciamenti.</a:t>
          </a:r>
          <a:endParaRPr lang="it-IT" sz="1600" kern="1200" dirty="0"/>
        </a:p>
      </dsp:txBody>
      <dsp:txXfrm>
        <a:off x="3865056" y="1805767"/>
        <a:ext cx="3728067" cy="1051430"/>
      </dsp:txXfrm>
    </dsp:sp>
    <dsp:sp modelId="{3414790C-4AE6-42EF-8DCD-137815D8074D}">
      <dsp:nvSpPr>
        <dsp:cNvPr id="0" name=""/>
        <dsp:cNvSpPr/>
      </dsp:nvSpPr>
      <dsp:spPr>
        <a:xfrm>
          <a:off x="3569798" y="688104"/>
          <a:ext cx="262547" cy="3328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8861"/>
              </a:lnTo>
              <a:lnTo>
                <a:pt x="262547" y="332886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F03EB-AA28-4159-8208-3A42E60A9A62}">
      <dsp:nvSpPr>
        <dsp:cNvPr id="0" name=""/>
        <dsp:cNvSpPr/>
      </dsp:nvSpPr>
      <dsp:spPr>
        <a:xfrm>
          <a:off x="3832345" y="2955866"/>
          <a:ext cx="4554671" cy="21221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/>
            <a:t>Al termine delle operazioni, direttore ed esecutore sottoscrivono il verbale di consegna, che è trasmesso al RUP (Responsabile Unico del Progetto). Da quel momento decorrono i termini contrattuali per l’esecuzione.</a:t>
          </a:r>
          <a:endParaRPr lang="it-IT" sz="1600" kern="1200" dirty="0"/>
        </a:p>
      </dsp:txBody>
      <dsp:txXfrm>
        <a:off x="3894502" y="3018023"/>
        <a:ext cx="4430357" cy="1997884"/>
      </dsp:txXfrm>
    </dsp:sp>
  </dsp:spTree>
</dsp:drawing>
</file>

<file path=ppt/diagrams/drawing9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5ECE4-4F8A-410C-8D5F-70A96213963E}">
      <dsp:nvSpPr>
        <dsp:cNvPr id="0" name=""/>
        <dsp:cNvSpPr/>
      </dsp:nvSpPr>
      <dsp:spPr>
        <a:xfrm>
          <a:off x="0" y="276014"/>
          <a:ext cx="5163012" cy="444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b="1" kern="1200" smtClean="0"/>
            <a:t>Contenuto del verbale:</a:t>
          </a:r>
          <a:endParaRPr lang="it-IT" sz="1900" kern="1200"/>
        </a:p>
      </dsp:txBody>
      <dsp:txXfrm>
        <a:off x="21704" y="297718"/>
        <a:ext cx="5119604" cy="401192"/>
      </dsp:txXfrm>
    </dsp:sp>
    <dsp:sp modelId="{CD1C0FB1-AAE1-486E-A39A-777D4A03A021}">
      <dsp:nvSpPr>
        <dsp:cNvPr id="0" name=""/>
        <dsp:cNvSpPr/>
      </dsp:nvSpPr>
      <dsp:spPr>
        <a:xfrm>
          <a:off x="0" y="720614"/>
          <a:ext cx="5163012" cy="98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926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500" kern="1200" smtClean="0"/>
            <a:t>Include:</a:t>
          </a:r>
          <a:endParaRPr lang="it-IT" sz="1500" kern="1200"/>
        </a:p>
        <a:p>
          <a:pPr marL="228600" lvl="2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500" kern="1200" smtClean="0"/>
            <a:t>Descrizione dell’opera e ubicazione.</a:t>
          </a:r>
          <a:endParaRPr lang="it-IT" sz="1500" kern="1200"/>
        </a:p>
        <a:p>
          <a:pPr marL="228600" lvl="2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500" kern="1200" smtClean="0"/>
            <a:t>Dettagli sulla nomina dell’organo di collaudo.</a:t>
          </a:r>
          <a:endParaRPr lang="it-IT" sz="1500" kern="1200"/>
        </a:p>
        <a:p>
          <a:pPr marL="228600" lvl="2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500" kern="1200" smtClean="0"/>
            <a:t>Generalità dei partecipanti e dei funzionari assenti.</a:t>
          </a:r>
          <a:endParaRPr lang="it-IT" sz="1500" kern="1200"/>
        </a:p>
      </dsp:txBody>
      <dsp:txXfrm>
        <a:off x="0" y="720614"/>
        <a:ext cx="5163012" cy="983250"/>
      </dsp:txXfrm>
    </dsp:sp>
    <dsp:sp modelId="{45C7B967-DBB1-4FF5-A233-AC9A46FCF02D}">
      <dsp:nvSpPr>
        <dsp:cNvPr id="0" name=""/>
        <dsp:cNvSpPr/>
      </dsp:nvSpPr>
      <dsp:spPr>
        <a:xfrm>
          <a:off x="0" y="1703864"/>
          <a:ext cx="5163012" cy="444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b="1" kern="1200" smtClean="0"/>
            <a:t>Descrizione delle verifiche:</a:t>
          </a:r>
          <a:endParaRPr lang="it-IT" sz="1900" kern="1200"/>
        </a:p>
      </dsp:txBody>
      <dsp:txXfrm>
        <a:off x="21704" y="1725568"/>
        <a:ext cx="5119604" cy="401192"/>
      </dsp:txXfrm>
    </dsp:sp>
    <dsp:sp modelId="{AC9A8D33-36F2-4714-932C-1418F1DC6934}">
      <dsp:nvSpPr>
        <dsp:cNvPr id="0" name=""/>
        <dsp:cNvSpPr/>
      </dsp:nvSpPr>
      <dsp:spPr>
        <a:xfrm>
          <a:off x="0" y="2148464"/>
          <a:ext cx="5163012" cy="648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926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500" kern="1200" smtClean="0"/>
            <a:t>Contiene le operazioni svolte, saggi effettuati e risultati ottenuti, con punti riportati sui disegni di progetto o descritti chiaramente.</a:t>
          </a:r>
          <a:endParaRPr lang="it-IT" sz="1500" kern="1200"/>
        </a:p>
      </dsp:txBody>
      <dsp:txXfrm>
        <a:off x="0" y="2148464"/>
        <a:ext cx="5163012" cy="648944"/>
      </dsp:txXfrm>
    </dsp:sp>
    <dsp:sp modelId="{ABC2798B-52DF-40D1-8000-2E4BA4199ED0}">
      <dsp:nvSpPr>
        <dsp:cNvPr id="0" name=""/>
        <dsp:cNvSpPr/>
      </dsp:nvSpPr>
      <dsp:spPr>
        <a:xfrm>
          <a:off x="0" y="2797409"/>
          <a:ext cx="5163012" cy="444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900" b="1" kern="1200" smtClean="0"/>
            <a:t>Firma del verbale:</a:t>
          </a:r>
          <a:endParaRPr lang="it-IT" sz="1900" kern="1200"/>
        </a:p>
      </dsp:txBody>
      <dsp:txXfrm>
        <a:off x="21704" y="2819113"/>
        <a:ext cx="5119604" cy="401192"/>
      </dsp:txXfrm>
    </dsp:sp>
    <dsp:sp modelId="{6AB74764-CCD9-4231-B4CF-A14C837A014C}">
      <dsp:nvSpPr>
        <dsp:cNvPr id="0" name=""/>
        <dsp:cNvSpPr/>
      </dsp:nvSpPr>
      <dsp:spPr>
        <a:xfrm>
          <a:off x="0" y="3242009"/>
          <a:ext cx="5163012" cy="452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926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500" kern="1200" smtClean="0"/>
            <a:t>Firmato dall’organo di collaudo, esecutore, direttore dei lavori, RUP (se presente) e altri obbligati.</a:t>
          </a:r>
          <a:endParaRPr lang="it-IT" sz="1500" kern="1200"/>
        </a:p>
      </dsp:txBody>
      <dsp:txXfrm>
        <a:off x="0" y="3242009"/>
        <a:ext cx="5163012" cy="452295"/>
      </dsp:txXfrm>
    </dsp:sp>
  </dsp:spTree>
</dsp:drawing>
</file>

<file path=ppt/diagrams/drawing9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F60C56-3033-443F-B835-757B77A8CA56}">
      <dsp:nvSpPr>
        <dsp:cNvPr id="0" name=""/>
        <dsp:cNvSpPr/>
      </dsp:nvSpPr>
      <dsp:spPr>
        <a:xfrm>
          <a:off x="0" y="6986"/>
          <a:ext cx="6096000" cy="5615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b="1" kern="1200" smtClean="0"/>
            <a:t>Visita post periodo di garanzia:</a:t>
          </a:r>
          <a:endParaRPr lang="it-IT" sz="2400" kern="1200"/>
        </a:p>
      </dsp:txBody>
      <dsp:txXfrm>
        <a:off x="27415" y="34401"/>
        <a:ext cx="6041170" cy="506769"/>
      </dsp:txXfrm>
    </dsp:sp>
    <dsp:sp modelId="{30D20EC4-6A72-436B-952B-088BEA0ADE24}">
      <dsp:nvSpPr>
        <dsp:cNvPr id="0" name=""/>
        <dsp:cNvSpPr/>
      </dsp:nvSpPr>
      <dsp:spPr>
        <a:xfrm>
          <a:off x="0" y="568586"/>
          <a:ext cx="6096000" cy="81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900" kern="1200" dirty="0" smtClean="0"/>
            <a:t>Per lavori di grande importanza, il collaudo avviene dopo il periodo di garanzia, con successiva regolarizzazione degli atti.</a:t>
          </a:r>
          <a:endParaRPr lang="it-IT" sz="1900" kern="1200" dirty="0"/>
        </a:p>
      </dsp:txBody>
      <dsp:txXfrm>
        <a:off x="0" y="568586"/>
        <a:ext cx="6096000" cy="819720"/>
      </dsp:txXfrm>
    </dsp:sp>
  </dsp:spTree>
</dsp:drawing>
</file>

<file path=ppt/diagrams/drawing9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A4DA4-249D-4DC6-A689-68FC73FF07CE}">
      <dsp:nvSpPr>
        <dsp:cNvPr id="0" name=""/>
        <dsp:cNvSpPr/>
      </dsp:nvSpPr>
      <dsp:spPr>
        <a:xfrm>
          <a:off x="0" y="9166"/>
          <a:ext cx="4200189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smtClean="0"/>
            <a:t>Regole speciali per lavori importanti:</a:t>
          </a:r>
          <a:endParaRPr lang="it-IT" sz="1500" kern="1200"/>
        </a:p>
      </dsp:txBody>
      <dsp:txXfrm>
        <a:off x="17134" y="26300"/>
        <a:ext cx="4165921" cy="316732"/>
      </dsp:txXfrm>
    </dsp:sp>
  </dsp:spTree>
</dsp:drawing>
</file>

<file path=ppt/diagrams/drawing9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AD74F-CFB6-48A9-BB18-2D10CDFDFB64}">
      <dsp:nvSpPr>
        <dsp:cNvPr id="0" name=""/>
        <dsp:cNvSpPr/>
      </dsp:nvSpPr>
      <dsp:spPr>
        <a:xfrm>
          <a:off x="4062" y="913006"/>
          <a:ext cx="2508714" cy="1853930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1C90893-FC2E-4A4F-AA30-EF5E6C7F797F}">
      <dsp:nvSpPr>
        <dsp:cNvPr id="0" name=""/>
        <dsp:cNvSpPr/>
      </dsp:nvSpPr>
      <dsp:spPr>
        <a:xfrm>
          <a:off x="511142" y="2430784"/>
          <a:ext cx="2161764" cy="5195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endParaRPr lang="it-IT" sz="3000" kern="1200"/>
        </a:p>
      </dsp:txBody>
      <dsp:txXfrm>
        <a:off x="511142" y="2430784"/>
        <a:ext cx="2161764" cy="519508"/>
      </dsp:txXfrm>
    </dsp:sp>
    <dsp:sp modelId="{41731FF6-E8C1-45FB-8A9B-CEE41E3DD15F}">
      <dsp:nvSpPr>
        <dsp:cNvPr id="0" name=""/>
        <dsp:cNvSpPr/>
      </dsp:nvSpPr>
      <dsp:spPr>
        <a:xfrm>
          <a:off x="2970509" y="913006"/>
          <a:ext cx="2508714" cy="1853930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5E8BA8C-0D31-485C-8A16-A9FD6470A6F0}">
      <dsp:nvSpPr>
        <dsp:cNvPr id="0" name=""/>
        <dsp:cNvSpPr/>
      </dsp:nvSpPr>
      <dsp:spPr>
        <a:xfrm>
          <a:off x="3477590" y="2430784"/>
          <a:ext cx="2161764" cy="5195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endParaRPr lang="it-IT" sz="3000" kern="1200"/>
        </a:p>
      </dsp:txBody>
      <dsp:txXfrm>
        <a:off x="3477590" y="2430784"/>
        <a:ext cx="2161764" cy="519508"/>
      </dsp:txXfrm>
    </dsp:sp>
  </dsp:spTree>
</dsp:drawing>
</file>

<file path=ppt/diagrams/drawing9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FACDF2-2346-44F7-B1BC-33B65BD025DE}">
      <dsp:nvSpPr>
        <dsp:cNvPr id="0" name=""/>
        <dsp:cNvSpPr/>
      </dsp:nvSpPr>
      <dsp:spPr>
        <a:xfrm rot="5400000">
          <a:off x="7410541" y="-3082723"/>
          <a:ext cx="1031315" cy="74599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dirty="0" smtClean="0"/>
            <a:t>L’esecutore deve fornire, a proprie spese, operai e mezzi necessari per verifiche, esplorazioni, scandagli ed esperimenti, incluso il collaudo statico.</a:t>
          </a:r>
          <a:endParaRPr lang="it-IT" sz="1600" kern="1200" dirty="0"/>
        </a:p>
      </dsp:txBody>
      <dsp:txXfrm rot="-5400000">
        <a:off x="4196223" y="181940"/>
        <a:ext cx="7409607" cy="930625"/>
      </dsp:txXfrm>
    </dsp:sp>
    <dsp:sp modelId="{49D2D154-A5CF-46C8-BEBF-42F21A7B16FF}">
      <dsp:nvSpPr>
        <dsp:cNvPr id="0" name=""/>
        <dsp:cNvSpPr/>
      </dsp:nvSpPr>
      <dsp:spPr>
        <a:xfrm>
          <a:off x="0" y="2680"/>
          <a:ext cx="4196223" cy="128914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b="1" kern="1200" dirty="0" smtClean="0"/>
            <a:t>Supporto alle operazioni di collaudo:</a:t>
          </a:r>
          <a:endParaRPr lang="it-IT" sz="2000" kern="1200" dirty="0"/>
        </a:p>
      </dsp:txBody>
      <dsp:txXfrm>
        <a:off x="62931" y="65611"/>
        <a:ext cx="4070361" cy="1163282"/>
      </dsp:txXfrm>
    </dsp:sp>
    <dsp:sp modelId="{D071AB05-CEA1-4AC9-B683-C77FF883D307}">
      <dsp:nvSpPr>
        <dsp:cNvPr id="0" name=""/>
        <dsp:cNvSpPr/>
      </dsp:nvSpPr>
      <dsp:spPr>
        <a:xfrm rot="5400000">
          <a:off x="7410541" y="-1729121"/>
          <a:ext cx="1031315" cy="74599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dirty="0" smtClean="0"/>
            <a:t>È responsabilità e a carico dell’esecutore ripristinare le parti del lavoro alterate durante le verifiche.</a:t>
          </a:r>
          <a:endParaRPr lang="it-IT" sz="1600" kern="1200" dirty="0"/>
        </a:p>
      </dsp:txBody>
      <dsp:txXfrm rot="-5400000">
        <a:off x="4196223" y="1535542"/>
        <a:ext cx="7409607" cy="930625"/>
      </dsp:txXfrm>
    </dsp:sp>
    <dsp:sp modelId="{F0594428-9B51-4D3D-A207-BC6EC5910575}">
      <dsp:nvSpPr>
        <dsp:cNvPr id="0" name=""/>
        <dsp:cNvSpPr/>
      </dsp:nvSpPr>
      <dsp:spPr>
        <a:xfrm>
          <a:off x="0" y="1356282"/>
          <a:ext cx="4196223" cy="128914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b="1" kern="1200" dirty="0" smtClean="0"/>
            <a:t>Ripristino:</a:t>
          </a:r>
          <a:endParaRPr lang="it-IT" sz="2000" kern="1200" dirty="0"/>
        </a:p>
      </dsp:txBody>
      <dsp:txXfrm>
        <a:off x="62931" y="1419213"/>
        <a:ext cx="4070361" cy="1163282"/>
      </dsp:txXfrm>
    </dsp:sp>
    <dsp:sp modelId="{ACEC8FE6-BBF5-43E6-89C0-0031F623230A}">
      <dsp:nvSpPr>
        <dsp:cNvPr id="0" name=""/>
        <dsp:cNvSpPr/>
      </dsp:nvSpPr>
      <dsp:spPr>
        <a:xfrm rot="5400000">
          <a:off x="7410541" y="-375519"/>
          <a:ext cx="1031315" cy="74599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dirty="0" smtClean="0"/>
            <a:t>Se l’esecutore non adempie ai suoi obblighi, l’organo di collaudo procede d’ufficio, addebitandogli le spese che verranno detratte dai crediti residui.</a:t>
          </a:r>
          <a:endParaRPr lang="it-IT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dirty="0" smtClean="0"/>
            <a:t>In tal caso, i lavori in danno sono affidati secondo le procedure dell’articolo 50 del codice.</a:t>
          </a:r>
          <a:endParaRPr lang="it-IT" sz="1600" kern="1200" dirty="0"/>
        </a:p>
      </dsp:txBody>
      <dsp:txXfrm rot="-5400000">
        <a:off x="4196223" y="2889144"/>
        <a:ext cx="7409607" cy="930625"/>
      </dsp:txXfrm>
    </dsp:sp>
    <dsp:sp modelId="{760AD6D4-6BDE-40A6-B75C-1666D697A2B0}">
      <dsp:nvSpPr>
        <dsp:cNvPr id="0" name=""/>
        <dsp:cNvSpPr/>
      </dsp:nvSpPr>
      <dsp:spPr>
        <a:xfrm>
          <a:off x="0" y="2709884"/>
          <a:ext cx="4196223" cy="128914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b="1" kern="1200" dirty="0" smtClean="0"/>
            <a:t>Inadempienze:</a:t>
          </a:r>
          <a:endParaRPr lang="it-IT" sz="2000" kern="1200" dirty="0"/>
        </a:p>
      </dsp:txBody>
      <dsp:txXfrm>
        <a:off x="62931" y="2772815"/>
        <a:ext cx="4070361" cy="1163282"/>
      </dsp:txXfrm>
    </dsp:sp>
    <dsp:sp modelId="{AFF975D5-7A8C-4B19-8AB9-1420615E2E69}">
      <dsp:nvSpPr>
        <dsp:cNvPr id="0" name=""/>
        <dsp:cNvSpPr/>
      </dsp:nvSpPr>
      <dsp:spPr>
        <a:xfrm rot="5400000">
          <a:off x="7410541" y="978082"/>
          <a:ext cx="1031315" cy="74599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dirty="0" smtClean="0"/>
            <a:t>L’esecutore sostiene i costi per le visite del personale della stazione appaltante volte ad accertare l’eliminazione delle mancanze riscontrate o per collaudi aggiuntivi resi necessari dai difetti.</a:t>
          </a:r>
          <a:endParaRPr lang="it-IT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t-IT" sz="1600" kern="1200" dirty="0" smtClean="0"/>
            <a:t>Tali spese vengono detratte dal saldo dovuto all’esecutore.</a:t>
          </a:r>
          <a:endParaRPr lang="it-IT" sz="1600" kern="1200" dirty="0"/>
        </a:p>
      </dsp:txBody>
      <dsp:txXfrm rot="-5400000">
        <a:off x="4196223" y="4242746"/>
        <a:ext cx="7409607" cy="930625"/>
      </dsp:txXfrm>
    </dsp:sp>
    <dsp:sp modelId="{C9417590-F7B2-47B2-85E4-C8BAFDFBE52C}">
      <dsp:nvSpPr>
        <dsp:cNvPr id="0" name=""/>
        <dsp:cNvSpPr/>
      </dsp:nvSpPr>
      <dsp:spPr>
        <a:xfrm>
          <a:off x="0" y="4063486"/>
          <a:ext cx="4196223" cy="128914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b="1" kern="1200" dirty="0" smtClean="0"/>
            <a:t>Spese aggiuntive:</a:t>
          </a:r>
          <a:endParaRPr lang="it-IT" sz="2000" kern="1200" dirty="0"/>
        </a:p>
      </dsp:txBody>
      <dsp:txXfrm>
        <a:off x="62931" y="4126417"/>
        <a:ext cx="4070361" cy="1163282"/>
      </dsp:txXfrm>
    </dsp:sp>
  </dsp:spTree>
</dsp:drawing>
</file>

<file path=ppt/diagrams/drawing9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0BDDC-2864-4083-A231-78856E37C311}">
      <dsp:nvSpPr>
        <dsp:cNvPr id="0" name=""/>
        <dsp:cNvSpPr/>
      </dsp:nvSpPr>
      <dsp:spPr>
        <a:xfrm>
          <a:off x="0" y="0"/>
          <a:ext cx="2755882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smtClean="0"/>
            <a:t>Obblighi dell'esecutore:</a:t>
          </a:r>
          <a:endParaRPr lang="it-IT" sz="1500" kern="1200"/>
        </a:p>
      </dsp:txBody>
      <dsp:txXfrm>
        <a:off x="17134" y="17134"/>
        <a:ext cx="2721614" cy="316732"/>
      </dsp:txXfrm>
    </dsp:sp>
  </dsp:spTree>
</dsp:drawing>
</file>

<file path=ppt/diagrams/drawing9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5E4EA5-536C-445E-B24A-28E21CF175A8}">
      <dsp:nvSpPr>
        <dsp:cNvPr id="0" name=""/>
        <dsp:cNvSpPr/>
      </dsp:nvSpPr>
      <dsp:spPr>
        <a:xfrm>
          <a:off x="0" y="21292"/>
          <a:ext cx="5616474" cy="514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b="1" kern="1200" smtClean="0"/>
            <a:t>Confronto dei dati:</a:t>
          </a:r>
          <a:endParaRPr lang="it-IT" sz="2200" kern="1200"/>
        </a:p>
      </dsp:txBody>
      <dsp:txXfrm>
        <a:off x="25130" y="46422"/>
        <a:ext cx="5566214" cy="464540"/>
      </dsp:txXfrm>
    </dsp:sp>
    <dsp:sp modelId="{81BE6481-80E1-4B12-A417-CB0177A17559}">
      <dsp:nvSpPr>
        <dsp:cNvPr id="0" name=""/>
        <dsp:cNvSpPr/>
      </dsp:nvSpPr>
      <dsp:spPr>
        <a:xfrm>
          <a:off x="0" y="536092"/>
          <a:ext cx="5616474" cy="1912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323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700" kern="1200" smtClean="0"/>
            <a:t>Confronta il verbale di visita con i dati di progetto, le varianti approvate e i documenti contabili.</a:t>
          </a:r>
          <a:endParaRPr lang="it-IT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700" kern="1200" smtClean="0"/>
            <a:t>Formula le sue considerazioni e determina:</a:t>
          </a:r>
          <a:endParaRPr lang="it-IT" sz="1700" kern="1200"/>
        </a:p>
        <a:p>
          <a:pPr marL="342900" lvl="2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700" kern="1200" smtClean="0"/>
            <a:t>Se il lavoro è collaudabile.</a:t>
          </a:r>
          <a:endParaRPr lang="it-IT" sz="1700" kern="1200"/>
        </a:p>
        <a:p>
          <a:pPr marL="342900" lvl="2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700" kern="1200" smtClean="0"/>
            <a:t>Le condizioni/restrizioni per il collaudo.</a:t>
          </a:r>
          <a:endParaRPr lang="it-IT" sz="1700" kern="1200"/>
        </a:p>
        <a:p>
          <a:pPr marL="342900" lvl="2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700" kern="1200" smtClean="0"/>
            <a:t>Provvedimenti in caso di non collaudabilità.</a:t>
          </a:r>
          <a:endParaRPr lang="it-IT" sz="1700" kern="1200"/>
        </a:p>
        <a:p>
          <a:pPr marL="342900" lvl="2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700" kern="1200" smtClean="0"/>
            <a:t>Modifiche al conto finale e saldo dell’esecutore.</a:t>
          </a:r>
          <a:endParaRPr lang="it-IT" sz="1700" kern="1200"/>
        </a:p>
      </dsp:txBody>
      <dsp:txXfrm>
        <a:off x="0" y="536092"/>
        <a:ext cx="5616474" cy="1912680"/>
      </dsp:txXfrm>
    </dsp:sp>
    <dsp:sp modelId="{31B627EE-E2EF-431D-B63C-A3DAC8A0A986}">
      <dsp:nvSpPr>
        <dsp:cNvPr id="0" name=""/>
        <dsp:cNvSpPr/>
      </dsp:nvSpPr>
      <dsp:spPr>
        <a:xfrm>
          <a:off x="0" y="2448772"/>
          <a:ext cx="5616474" cy="514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b="1" kern="1200" smtClean="0"/>
            <a:t>Conduzione dei lavori:</a:t>
          </a:r>
          <a:endParaRPr lang="it-IT" sz="2200" kern="1200"/>
        </a:p>
      </dsp:txBody>
      <dsp:txXfrm>
        <a:off x="25130" y="2473902"/>
        <a:ext cx="5566214" cy="464540"/>
      </dsp:txXfrm>
    </dsp:sp>
    <dsp:sp modelId="{7AA319D7-8B1F-425D-8F14-0A653AB75A4B}">
      <dsp:nvSpPr>
        <dsp:cNvPr id="0" name=""/>
        <dsp:cNvSpPr/>
      </dsp:nvSpPr>
      <dsp:spPr>
        <a:xfrm>
          <a:off x="0" y="2963572"/>
          <a:ext cx="5616474" cy="512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323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700" kern="1200" smtClean="0"/>
            <a:t>Valuta le modalità operative dell’esecutore e del subappaltatore ai fini della qualificazione.</a:t>
          </a:r>
          <a:endParaRPr lang="it-IT" sz="1700" kern="1200"/>
        </a:p>
      </dsp:txBody>
      <dsp:txXfrm>
        <a:off x="0" y="2963572"/>
        <a:ext cx="5616474" cy="512325"/>
      </dsp:txXfrm>
    </dsp:sp>
    <dsp:sp modelId="{740EACE8-023A-4115-A14B-6F1CD9B5858E}">
      <dsp:nvSpPr>
        <dsp:cNvPr id="0" name=""/>
        <dsp:cNvSpPr/>
      </dsp:nvSpPr>
      <dsp:spPr>
        <a:xfrm>
          <a:off x="0" y="3475897"/>
          <a:ext cx="5616474" cy="514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200" b="1" kern="1200" smtClean="0"/>
            <a:t>Riserve e penali:</a:t>
          </a:r>
          <a:endParaRPr lang="it-IT" sz="2200" kern="1200"/>
        </a:p>
      </dsp:txBody>
      <dsp:txXfrm>
        <a:off x="25130" y="3501027"/>
        <a:ext cx="5566214" cy="464540"/>
      </dsp:txXfrm>
    </dsp:sp>
    <dsp:sp modelId="{13273CD0-EB73-47E7-8F93-B2FF6B476C57}">
      <dsp:nvSpPr>
        <dsp:cNvPr id="0" name=""/>
        <dsp:cNvSpPr/>
      </dsp:nvSpPr>
      <dsp:spPr>
        <a:xfrm>
          <a:off x="0" y="3990697"/>
          <a:ext cx="5616474" cy="512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323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700" kern="1200" smtClean="0"/>
            <a:t>Esprime in una relazione riservata il parere sulle riserve e le penali non risolte.</a:t>
          </a:r>
          <a:endParaRPr lang="it-IT" sz="1700" kern="1200"/>
        </a:p>
      </dsp:txBody>
      <dsp:txXfrm>
        <a:off x="0" y="3990697"/>
        <a:ext cx="5616474" cy="512325"/>
      </dsp:txXfrm>
    </dsp:sp>
  </dsp:spTree>
</dsp:drawing>
</file>

<file path=ppt/diagrams/drawing9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52F27-C68F-40D9-9C62-71699FC9BBA8}">
      <dsp:nvSpPr>
        <dsp:cNvPr id="0" name=""/>
        <dsp:cNvSpPr/>
      </dsp:nvSpPr>
      <dsp:spPr>
        <a:xfrm>
          <a:off x="0" y="9166"/>
          <a:ext cx="5616474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smtClean="0"/>
            <a:t>Verifiche e considerazioni dell’organo di collaudo:</a:t>
          </a:r>
          <a:endParaRPr lang="it-IT" sz="1500" kern="1200"/>
        </a:p>
      </dsp:txBody>
      <dsp:txXfrm>
        <a:off x="17134" y="26300"/>
        <a:ext cx="5582206" cy="316732"/>
      </dsp:txXfrm>
    </dsp:sp>
  </dsp:spTree>
</dsp:drawing>
</file>

<file path=ppt/diagrams/drawing9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65527-F843-451A-88A8-98F36B70DFFA}">
      <dsp:nvSpPr>
        <dsp:cNvPr id="0" name=""/>
        <dsp:cNvSpPr/>
      </dsp:nvSpPr>
      <dsp:spPr>
        <a:xfrm>
          <a:off x="0" y="273012"/>
          <a:ext cx="5495751" cy="421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smtClean="0"/>
            <a:t>Discordanze contabili:</a:t>
          </a:r>
          <a:endParaRPr lang="it-IT" sz="1800" kern="1200"/>
        </a:p>
      </dsp:txBody>
      <dsp:txXfrm>
        <a:off x="20561" y="293573"/>
        <a:ext cx="5454629" cy="380078"/>
      </dsp:txXfrm>
    </dsp:sp>
    <dsp:sp modelId="{2CEBA37D-0525-47A7-B8D6-4072CC266885}">
      <dsp:nvSpPr>
        <dsp:cNvPr id="0" name=""/>
        <dsp:cNvSpPr/>
      </dsp:nvSpPr>
      <dsp:spPr>
        <a:xfrm>
          <a:off x="0" y="694212"/>
          <a:ext cx="5495751" cy="838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490" tIns="22860" rIns="128016" bIns="2286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400" kern="1200" smtClean="0"/>
            <a:t>Rettifica il conto finale in caso di differenze con lo stato di fatto.</a:t>
          </a:r>
          <a:endParaRPr lang="it-IT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400" kern="1200" smtClean="0"/>
            <a:t>Per gravi discordanze, sospende le operazioni e informa il RUP proponendo soluzioni.</a:t>
          </a:r>
          <a:endParaRPr lang="it-IT" sz="1400" kern="1200"/>
        </a:p>
      </dsp:txBody>
      <dsp:txXfrm>
        <a:off x="0" y="694212"/>
        <a:ext cx="5495751" cy="838350"/>
      </dsp:txXfrm>
    </dsp:sp>
    <dsp:sp modelId="{87B73CD9-1A68-4A9C-BBA7-CC518E2524BD}">
      <dsp:nvSpPr>
        <dsp:cNvPr id="0" name=""/>
        <dsp:cNvSpPr/>
      </dsp:nvSpPr>
      <dsp:spPr>
        <a:xfrm>
          <a:off x="0" y="1532562"/>
          <a:ext cx="5495751" cy="421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smtClean="0"/>
            <a:t>Difetti gravi:</a:t>
          </a:r>
          <a:endParaRPr lang="it-IT" sz="1800" kern="1200"/>
        </a:p>
      </dsp:txBody>
      <dsp:txXfrm>
        <a:off x="20561" y="1553123"/>
        <a:ext cx="5454629" cy="380078"/>
      </dsp:txXfrm>
    </dsp:sp>
    <dsp:sp modelId="{3D94C5F2-B3AC-4D19-98CA-DF657DEB1FFD}">
      <dsp:nvSpPr>
        <dsp:cNvPr id="0" name=""/>
        <dsp:cNvSpPr/>
      </dsp:nvSpPr>
      <dsp:spPr>
        <a:xfrm>
          <a:off x="0" y="1953762"/>
          <a:ext cx="5495751" cy="419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490" tIns="22860" rIns="128016" bIns="2286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400" kern="1200" smtClean="0"/>
            <a:t>Se i difetti rendono l’opera inaccettabile, rifiuta il certificato di collaudo e procede come previsto dall’articolo 25.</a:t>
          </a:r>
          <a:endParaRPr lang="it-IT" sz="1400" kern="1200"/>
        </a:p>
      </dsp:txBody>
      <dsp:txXfrm>
        <a:off x="0" y="1953762"/>
        <a:ext cx="5495751" cy="419175"/>
      </dsp:txXfrm>
    </dsp:sp>
    <dsp:sp modelId="{0FAE4914-0876-4BC1-BD1E-D2D15A670DBE}">
      <dsp:nvSpPr>
        <dsp:cNvPr id="0" name=""/>
        <dsp:cNvSpPr/>
      </dsp:nvSpPr>
      <dsp:spPr>
        <a:xfrm>
          <a:off x="0" y="2372937"/>
          <a:ext cx="5495751" cy="421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smtClean="0"/>
            <a:t>Difetti minori:</a:t>
          </a:r>
          <a:endParaRPr lang="it-IT" sz="1800" kern="1200"/>
        </a:p>
      </dsp:txBody>
      <dsp:txXfrm>
        <a:off x="20561" y="2393498"/>
        <a:ext cx="5454629" cy="380078"/>
      </dsp:txXfrm>
    </dsp:sp>
    <dsp:sp modelId="{AA22C584-6CB4-4910-A201-42E9E9B2A2BF}">
      <dsp:nvSpPr>
        <dsp:cNvPr id="0" name=""/>
        <dsp:cNvSpPr/>
      </dsp:nvSpPr>
      <dsp:spPr>
        <a:xfrm>
          <a:off x="0" y="2794137"/>
          <a:ext cx="5495751" cy="102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490" tIns="22860" rIns="128016" bIns="2286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400" kern="1200" smtClean="0"/>
            <a:t>Prescrive interventi riparativi, assegnando termini all’esecutore. Il certificato è emesso solo dopo conferma del direttore dei lavori e del RUP.</a:t>
          </a:r>
          <a:endParaRPr lang="it-IT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400" kern="1200" smtClean="0"/>
            <a:t>In caso di inottemperanza, si applicano le disposizioni dell’articolo 20.</a:t>
          </a:r>
          <a:endParaRPr lang="it-IT" sz="1400" kern="1200"/>
        </a:p>
      </dsp:txBody>
      <dsp:txXfrm>
        <a:off x="0" y="2794137"/>
        <a:ext cx="5495751" cy="1024650"/>
      </dsp:txXfrm>
    </dsp:sp>
    <dsp:sp modelId="{BA80C2DC-4C5A-48AF-8C0D-6FB926B9E9DF}">
      <dsp:nvSpPr>
        <dsp:cNvPr id="0" name=""/>
        <dsp:cNvSpPr/>
      </dsp:nvSpPr>
      <dsp:spPr>
        <a:xfrm>
          <a:off x="0" y="3818787"/>
          <a:ext cx="5495751" cy="421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1" kern="1200" smtClean="0"/>
            <a:t>Difetti non critici:</a:t>
          </a:r>
          <a:endParaRPr lang="it-IT" sz="1800" kern="1200"/>
        </a:p>
      </dsp:txBody>
      <dsp:txXfrm>
        <a:off x="20561" y="3839348"/>
        <a:ext cx="5454629" cy="380078"/>
      </dsp:txXfrm>
    </dsp:sp>
    <dsp:sp modelId="{5635612A-BFCB-4C4A-BA34-99E46E0DA09E}">
      <dsp:nvSpPr>
        <dsp:cNvPr id="0" name=""/>
        <dsp:cNvSpPr/>
      </dsp:nvSpPr>
      <dsp:spPr>
        <a:xfrm>
          <a:off x="0" y="4239987"/>
          <a:ext cx="5495751" cy="419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490" tIns="22860" rIns="128016" bIns="2286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t-IT" sz="1400" kern="1200" smtClean="0"/>
            <a:t>Deduce dal credito dell’esecutore una somma corrispondente ai difetti non pregiudicanti stabilità o funzionalità.</a:t>
          </a:r>
          <a:endParaRPr lang="it-IT" sz="1400" kern="1200"/>
        </a:p>
      </dsp:txBody>
      <dsp:txXfrm>
        <a:off x="0" y="4239987"/>
        <a:ext cx="5495751" cy="419175"/>
      </dsp:txXfrm>
    </dsp:sp>
  </dsp:spTree>
</dsp:drawing>
</file>

<file path=ppt/diagrams/drawing9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C748C8-6DC4-492E-B112-8E99CCD5CA73}">
      <dsp:nvSpPr>
        <dsp:cNvPr id="0" name=""/>
        <dsp:cNvSpPr/>
      </dsp:nvSpPr>
      <dsp:spPr>
        <a:xfrm>
          <a:off x="0" y="9166"/>
          <a:ext cx="4134465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b="1" kern="1200" smtClean="0"/>
            <a:t>Gestione delle discordanze e difetti:</a:t>
          </a:r>
          <a:endParaRPr lang="it-IT" sz="1500" kern="1200"/>
        </a:p>
      </dsp:txBody>
      <dsp:txXfrm>
        <a:off x="17134" y="26300"/>
        <a:ext cx="4100197" cy="316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6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7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0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6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9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3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8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3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2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4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5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1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5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6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73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7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7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3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8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3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B9A44-3ED5-43B0-B736-A6509861D636}" type="datetimeFigureOut">
              <a:rPr lang="it-IT" smtClean="0"/>
              <a:t>22/04/2025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EFA62-D297-4FB3-8246-EEC29CCCA0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1262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EFA62-D297-4FB3-8246-EEC29CCCA0C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8712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EFA62-D297-4FB3-8246-EEC29CCCA0C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7627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EFA62-D297-4FB3-8246-EEC29CCCA0C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2536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EFA62-D297-4FB3-8246-EEC29CCCA0C7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0181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EFA62-D297-4FB3-8246-EEC29CCCA0C7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4984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EFA62-D297-4FB3-8246-EEC29CCCA0C7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727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EFA62-D297-4FB3-8246-EEC29CCCA0C7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7518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EFA62-D297-4FB3-8246-EEC29CCCA0C7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5909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EFA62-D297-4FB3-8246-EEC29CCCA0C7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9538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EFA62-D297-4FB3-8246-EEC29CCCA0C7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27343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EFA62-D297-4FB3-8246-EEC29CCCA0C7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1512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EFA62-D297-4FB3-8246-EEC29CCCA0C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59357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EFA62-D297-4FB3-8246-EEC29CCCA0C7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33943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EFA62-D297-4FB3-8246-EEC29CCCA0C7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14162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EFA62-D297-4FB3-8246-EEC29CCCA0C7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6237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EFA62-D297-4FB3-8246-EEC29CCCA0C7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06333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EFA62-D297-4FB3-8246-EEC29CCCA0C7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76455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EFA62-D297-4FB3-8246-EEC29CCCA0C7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80807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EFA62-D297-4FB3-8246-EEC29CCCA0C7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27520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EFA62-D297-4FB3-8246-EEC29CCCA0C7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82093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EFA62-D297-4FB3-8246-EEC29CCCA0C7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2384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EFA62-D297-4FB3-8246-EEC29CCCA0C7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1500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EFA62-D297-4FB3-8246-EEC29CCCA0C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16469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EFA62-D297-4FB3-8246-EEC29CCCA0C7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13868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EFA62-D297-4FB3-8246-EEC29CCCA0C7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61388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EFA62-D297-4FB3-8246-EEC29CCCA0C7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00780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EFA62-D297-4FB3-8246-EEC29CCCA0C7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18790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EFA62-D297-4FB3-8246-EEC29CCCA0C7}" type="slidenum">
              <a:rPr lang="it-IT" smtClean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05955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EFA62-D297-4FB3-8246-EEC29CCCA0C7}" type="slidenum">
              <a:rPr lang="it-IT" smtClean="0"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74337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EFA62-D297-4FB3-8246-EEC29CCCA0C7}" type="slidenum">
              <a:rPr lang="it-IT" smtClean="0"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22955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EFA62-D297-4FB3-8246-EEC29CCCA0C7}" type="slidenum">
              <a:rPr lang="it-IT" smtClean="0"/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26718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EFA62-D297-4FB3-8246-EEC29CCCA0C7}" type="slidenum">
              <a:rPr lang="it-IT" smtClean="0"/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15766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EFA62-D297-4FB3-8246-EEC29CCCA0C7}" type="slidenum">
              <a:rPr lang="it-IT" smtClean="0"/>
              <a:t>41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1531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EFA62-D297-4FB3-8246-EEC29CCCA0C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84989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EFA62-D297-4FB3-8246-EEC29CCCA0C7}" type="slidenum">
              <a:rPr lang="it-IT" smtClean="0"/>
              <a:t>42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21309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EFA62-D297-4FB3-8246-EEC29CCCA0C7}" type="slidenum">
              <a:rPr lang="it-IT" smtClean="0"/>
              <a:t>43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8765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EFA62-D297-4FB3-8246-EEC29CCCA0C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7265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EFA62-D297-4FB3-8246-EEC29CCCA0C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5144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EFA62-D297-4FB3-8246-EEC29CCCA0C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9153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EFA62-D297-4FB3-8246-EEC29CCCA0C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2585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EFA62-D297-4FB3-8246-EEC29CCCA0C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2619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127D-3755-4B84-BB2A-6FF720EB3DF8}" type="datetimeFigureOut">
              <a:rPr lang="it-IT" smtClean="0"/>
              <a:t>22/04/2025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8FD4-F5E2-479B-A792-770075E129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80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127D-3755-4B84-BB2A-6FF720EB3DF8}" type="datetimeFigureOut">
              <a:rPr lang="it-IT" smtClean="0"/>
              <a:t>22/04/2025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8FD4-F5E2-479B-A792-770075E129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577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127D-3755-4B84-BB2A-6FF720EB3DF8}" type="datetimeFigureOut">
              <a:rPr lang="it-IT" smtClean="0"/>
              <a:t>22/04/2025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8FD4-F5E2-479B-A792-770075E129BD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8994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127D-3755-4B84-BB2A-6FF720EB3DF8}" type="datetimeFigureOut">
              <a:rPr lang="it-IT" smtClean="0"/>
              <a:t>22/04/2025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8FD4-F5E2-479B-A792-770075E129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416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127D-3755-4B84-BB2A-6FF720EB3DF8}" type="datetimeFigureOut">
              <a:rPr lang="it-IT" smtClean="0"/>
              <a:t>22/04/2025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8FD4-F5E2-479B-A792-770075E129BD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007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127D-3755-4B84-BB2A-6FF720EB3DF8}" type="datetimeFigureOut">
              <a:rPr lang="it-IT" smtClean="0"/>
              <a:t>22/04/2025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8FD4-F5E2-479B-A792-770075E129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2429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127D-3755-4B84-BB2A-6FF720EB3DF8}" type="datetimeFigureOut">
              <a:rPr lang="it-IT" smtClean="0"/>
              <a:t>22/04/2025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8FD4-F5E2-479B-A792-770075E129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0482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127D-3755-4B84-BB2A-6FF720EB3DF8}" type="datetimeFigureOut">
              <a:rPr lang="it-IT" smtClean="0"/>
              <a:t>22/04/2025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8FD4-F5E2-479B-A792-770075E129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053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127D-3755-4B84-BB2A-6FF720EB3DF8}" type="datetimeFigureOut">
              <a:rPr lang="it-IT" smtClean="0"/>
              <a:t>22/04/2025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8FD4-F5E2-479B-A792-770075E129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380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127D-3755-4B84-BB2A-6FF720EB3DF8}" type="datetimeFigureOut">
              <a:rPr lang="it-IT" smtClean="0"/>
              <a:t>22/04/2025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8FD4-F5E2-479B-A792-770075E129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163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127D-3755-4B84-BB2A-6FF720EB3DF8}" type="datetimeFigureOut">
              <a:rPr lang="it-IT" smtClean="0"/>
              <a:t>22/04/2025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8FD4-F5E2-479B-A792-770075E129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068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127D-3755-4B84-BB2A-6FF720EB3DF8}" type="datetimeFigureOut">
              <a:rPr lang="it-IT" smtClean="0"/>
              <a:t>22/04/2025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8FD4-F5E2-479B-A792-770075E129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322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127D-3755-4B84-BB2A-6FF720EB3DF8}" type="datetimeFigureOut">
              <a:rPr lang="it-IT" smtClean="0"/>
              <a:t>22/04/2025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8FD4-F5E2-479B-A792-770075E129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121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127D-3755-4B84-BB2A-6FF720EB3DF8}" type="datetimeFigureOut">
              <a:rPr lang="it-IT" smtClean="0"/>
              <a:t>22/04/2025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8FD4-F5E2-479B-A792-770075E129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072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127D-3755-4B84-BB2A-6FF720EB3DF8}" type="datetimeFigureOut">
              <a:rPr lang="it-IT" smtClean="0"/>
              <a:t>22/04/2025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8FD4-F5E2-479B-A792-770075E129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594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127D-3755-4B84-BB2A-6FF720EB3DF8}" type="datetimeFigureOut">
              <a:rPr lang="it-IT" smtClean="0"/>
              <a:t>22/04/2025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8FD4-F5E2-479B-A792-770075E129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34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1127D-3755-4B84-BB2A-6FF720EB3DF8}" type="datetimeFigureOut">
              <a:rPr lang="it-IT" smtClean="0"/>
              <a:t>22/04/2025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F3B8FD4-F5E2-479B-A792-770075E129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169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12" Type="http://schemas.microsoft.com/office/2007/relationships/diagramDrawing" Target="../diagrams/drawing1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11" Type="http://schemas.openxmlformats.org/officeDocument/2006/relationships/diagramColors" Target="../diagrams/colors16.xml"/><Relationship Id="rId5" Type="http://schemas.openxmlformats.org/officeDocument/2006/relationships/diagramQuickStyle" Target="../diagrams/quickStyle15.xml"/><Relationship Id="rId10" Type="http://schemas.openxmlformats.org/officeDocument/2006/relationships/diagramQuickStyle" Target="../diagrams/quickStyle16.xml"/><Relationship Id="rId4" Type="http://schemas.openxmlformats.org/officeDocument/2006/relationships/diagramLayout" Target="../diagrams/layout15.xml"/><Relationship Id="rId9" Type="http://schemas.openxmlformats.org/officeDocument/2006/relationships/diagramLayout" Target="../diagrams/layout1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8.xml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12" Type="http://schemas.microsoft.com/office/2007/relationships/diagramDrawing" Target="../diagrams/drawing1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11" Type="http://schemas.openxmlformats.org/officeDocument/2006/relationships/diagramColors" Target="../diagrams/colors18.xml"/><Relationship Id="rId5" Type="http://schemas.openxmlformats.org/officeDocument/2006/relationships/diagramQuickStyle" Target="../diagrams/quickStyle17.xml"/><Relationship Id="rId10" Type="http://schemas.openxmlformats.org/officeDocument/2006/relationships/diagramQuickStyle" Target="../diagrams/quickStyle18.xml"/><Relationship Id="rId4" Type="http://schemas.openxmlformats.org/officeDocument/2006/relationships/diagramLayout" Target="../diagrams/layout17.xml"/><Relationship Id="rId9" Type="http://schemas.openxmlformats.org/officeDocument/2006/relationships/diagramLayout" Target="../diagrams/layout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0.xml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12" Type="http://schemas.microsoft.com/office/2007/relationships/diagramDrawing" Target="../diagrams/drawing2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11" Type="http://schemas.openxmlformats.org/officeDocument/2006/relationships/diagramColors" Target="../diagrams/colors20.xml"/><Relationship Id="rId5" Type="http://schemas.openxmlformats.org/officeDocument/2006/relationships/diagramQuickStyle" Target="../diagrams/quickStyle19.xml"/><Relationship Id="rId10" Type="http://schemas.openxmlformats.org/officeDocument/2006/relationships/diagramQuickStyle" Target="../diagrams/quickStyle20.xml"/><Relationship Id="rId4" Type="http://schemas.openxmlformats.org/officeDocument/2006/relationships/diagramLayout" Target="../diagrams/layout19.xml"/><Relationship Id="rId9" Type="http://schemas.openxmlformats.org/officeDocument/2006/relationships/diagramLayout" Target="../diagrams/layout2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2.xml"/><Relationship Id="rId13" Type="http://schemas.openxmlformats.org/officeDocument/2006/relationships/diagramData" Target="../diagrams/data23.xml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12" Type="http://schemas.microsoft.com/office/2007/relationships/diagramDrawing" Target="../diagrams/drawing22.xml"/><Relationship Id="rId17" Type="http://schemas.microsoft.com/office/2007/relationships/diagramDrawing" Target="../diagrams/drawing23.xml"/><Relationship Id="rId2" Type="http://schemas.openxmlformats.org/officeDocument/2006/relationships/notesSlide" Target="../notesSlides/notesSlide12.xml"/><Relationship Id="rId16" Type="http://schemas.openxmlformats.org/officeDocument/2006/relationships/diagramColors" Target="../diagrams/colors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11" Type="http://schemas.openxmlformats.org/officeDocument/2006/relationships/diagramColors" Target="../diagrams/colors22.xml"/><Relationship Id="rId5" Type="http://schemas.openxmlformats.org/officeDocument/2006/relationships/diagramQuickStyle" Target="../diagrams/quickStyle21.xml"/><Relationship Id="rId15" Type="http://schemas.openxmlformats.org/officeDocument/2006/relationships/diagramQuickStyle" Target="../diagrams/quickStyle23.xml"/><Relationship Id="rId10" Type="http://schemas.openxmlformats.org/officeDocument/2006/relationships/diagramQuickStyle" Target="../diagrams/quickStyle22.xml"/><Relationship Id="rId4" Type="http://schemas.openxmlformats.org/officeDocument/2006/relationships/diagramLayout" Target="../diagrams/layout21.xml"/><Relationship Id="rId9" Type="http://schemas.openxmlformats.org/officeDocument/2006/relationships/diagramLayout" Target="../diagrams/layout22.xml"/><Relationship Id="rId14" Type="http://schemas.openxmlformats.org/officeDocument/2006/relationships/diagramLayout" Target="../diagrams/layout2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5.xml"/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12" Type="http://schemas.microsoft.com/office/2007/relationships/diagramDrawing" Target="../diagrams/drawing2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11" Type="http://schemas.openxmlformats.org/officeDocument/2006/relationships/diagramColors" Target="../diagrams/colors25.xml"/><Relationship Id="rId5" Type="http://schemas.openxmlformats.org/officeDocument/2006/relationships/diagramQuickStyle" Target="../diagrams/quickStyle24.xml"/><Relationship Id="rId10" Type="http://schemas.openxmlformats.org/officeDocument/2006/relationships/diagramQuickStyle" Target="../diagrams/quickStyle25.xml"/><Relationship Id="rId4" Type="http://schemas.openxmlformats.org/officeDocument/2006/relationships/diagramLayout" Target="../diagrams/layout24.xml"/><Relationship Id="rId9" Type="http://schemas.openxmlformats.org/officeDocument/2006/relationships/diagramLayout" Target="../diagrams/layout2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7.xml"/><Relationship Id="rId13" Type="http://schemas.openxmlformats.org/officeDocument/2006/relationships/diagramData" Target="../diagrams/data28.xml"/><Relationship Id="rId18" Type="http://schemas.openxmlformats.org/officeDocument/2006/relationships/diagramData" Target="../diagrams/data29.xml"/><Relationship Id="rId26" Type="http://schemas.openxmlformats.org/officeDocument/2006/relationships/diagramColors" Target="../diagrams/colors30.xml"/><Relationship Id="rId3" Type="http://schemas.openxmlformats.org/officeDocument/2006/relationships/diagramData" Target="../diagrams/data26.xml"/><Relationship Id="rId21" Type="http://schemas.openxmlformats.org/officeDocument/2006/relationships/diagramColors" Target="../diagrams/colors29.xml"/><Relationship Id="rId7" Type="http://schemas.microsoft.com/office/2007/relationships/diagramDrawing" Target="../diagrams/drawing26.xml"/><Relationship Id="rId12" Type="http://schemas.microsoft.com/office/2007/relationships/diagramDrawing" Target="../diagrams/drawing27.xml"/><Relationship Id="rId17" Type="http://schemas.microsoft.com/office/2007/relationships/diagramDrawing" Target="../diagrams/drawing28.xml"/><Relationship Id="rId25" Type="http://schemas.openxmlformats.org/officeDocument/2006/relationships/diagramQuickStyle" Target="../diagrams/quickStyle30.xml"/><Relationship Id="rId2" Type="http://schemas.openxmlformats.org/officeDocument/2006/relationships/notesSlide" Target="../notesSlides/notesSlide14.xml"/><Relationship Id="rId16" Type="http://schemas.openxmlformats.org/officeDocument/2006/relationships/diagramColors" Target="../diagrams/colors28.xml"/><Relationship Id="rId20" Type="http://schemas.openxmlformats.org/officeDocument/2006/relationships/diagramQuickStyle" Target="../diagrams/quickStyl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6.xml"/><Relationship Id="rId11" Type="http://schemas.openxmlformats.org/officeDocument/2006/relationships/diagramColors" Target="../diagrams/colors27.xml"/><Relationship Id="rId24" Type="http://schemas.openxmlformats.org/officeDocument/2006/relationships/diagramLayout" Target="../diagrams/layout30.xml"/><Relationship Id="rId5" Type="http://schemas.openxmlformats.org/officeDocument/2006/relationships/diagramQuickStyle" Target="../diagrams/quickStyle26.xml"/><Relationship Id="rId15" Type="http://schemas.openxmlformats.org/officeDocument/2006/relationships/diagramQuickStyle" Target="../diagrams/quickStyle28.xml"/><Relationship Id="rId23" Type="http://schemas.openxmlformats.org/officeDocument/2006/relationships/diagramData" Target="../diagrams/data30.xml"/><Relationship Id="rId10" Type="http://schemas.openxmlformats.org/officeDocument/2006/relationships/diagramQuickStyle" Target="../diagrams/quickStyle27.xml"/><Relationship Id="rId19" Type="http://schemas.openxmlformats.org/officeDocument/2006/relationships/diagramLayout" Target="../diagrams/layout29.xml"/><Relationship Id="rId4" Type="http://schemas.openxmlformats.org/officeDocument/2006/relationships/diagramLayout" Target="../diagrams/layout26.xml"/><Relationship Id="rId9" Type="http://schemas.openxmlformats.org/officeDocument/2006/relationships/diagramLayout" Target="../diagrams/layout27.xml"/><Relationship Id="rId14" Type="http://schemas.openxmlformats.org/officeDocument/2006/relationships/diagramLayout" Target="../diagrams/layout28.xml"/><Relationship Id="rId22" Type="http://schemas.microsoft.com/office/2007/relationships/diagramDrawing" Target="../diagrams/drawing29.xml"/><Relationship Id="rId27" Type="http://schemas.microsoft.com/office/2007/relationships/diagramDrawing" Target="../diagrams/drawing3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2.xml"/><Relationship Id="rId13" Type="http://schemas.openxmlformats.org/officeDocument/2006/relationships/diagramData" Target="../diagrams/data33.xml"/><Relationship Id="rId18" Type="http://schemas.openxmlformats.org/officeDocument/2006/relationships/diagramData" Target="../diagrams/data34.xml"/><Relationship Id="rId3" Type="http://schemas.openxmlformats.org/officeDocument/2006/relationships/diagramData" Target="../diagrams/data31.xml"/><Relationship Id="rId21" Type="http://schemas.openxmlformats.org/officeDocument/2006/relationships/diagramColors" Target="../diagrams/colors34.xml"/><Relationship Id="rId7" Type="http://schemas.microsoft.com/office/2007/relationships/diagramDrawing" Target="../diagrams/drawing31.xml"/><Relationship Id="rId12" Type="http://schemas.microsoft.com/office/2007/relationships/diagramDrawing" Target="../diagrams/drawing32.xml"/><Relationship Id="rId17" Type="http://schemas.microsoft.com/office/2007/relationships/diagramDrawing" Target="../diagrams/drawing33.xml"/><Relationship Id="rId2" Type="http://schemas.openxmlformats.org/officeDocument/2006/relationships/notesSlide" Target="../notesSlides/notesSlide15.xml"/><Relationship Id="rId16" Type="http://schemas.openxmlformats.org/officeDocument/2006/relationships/diagramColors" Target="../diagrams/colors33.xml"/><Relationship Id="rId20" Type="http://schemas.openxmlformats.org/officeDocument/2006/relationships/diagramQuickStyle" Target="../diagrams/quickStyle3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1.xml"/><Relationship Id="rId11" Type="http://schemas.openxmlformats.org/officeDocument/2006/relationships/diagramColors" Target="../diagrams/colors32.xml"/><Relationship Id="rId5" Type="http://schemas.openxmlformats.org/officeDocument/2006/relationships/diagramQuickStyle" Target="../diagrams/quickStyle31.xml"/><Relationship Id="rId15" Type="http://schemas.openxmlformats.org/officeDocument/2006/relationships/diagramQuickStyle" Target="../diagrams/quickStyle33.xml"/><Relationship Id="rId10" Type="http://schemas.openxmlformats.org/officeDocument/2006/relationships/diagramQuickStyle" Target="../diagrams/quickStyle32.xml"/><Relationship Id="rId19" Type="http://schemas.openxmlformats.org/officeDocument/2006/relationships/diagramLayout" Target="../diagrams/layout34.xml"/><Relationship Id="rId4" Type="http://schemas.openxmlformats.org/officeDocument/2006/relationships/diagramLayout" Target="../diagrams/layout31.xml"/><Relationship Id="rId9" Type="http://schemas.openxmlformats.org/officeDocument/2006/relationships/diagramLayout" Target="../diagrams/layout32.xml"/><Relationship Id="rId14" Type="http://schemas.openxmlformats.org/officeDocument/2006/relationships/diagramLayout" Target="../diagrams/layout33.xml"/><Relationship Id="rId22" Type="http://schemas.microsoft.com/office/2007/relationships/diagramDrawing" Target="../diagrams/drawing3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6.xml"/><Relationship Id="rId13" Type="http://schemas.openxmlformats.org/officeDocument/2006/relationships/diagramData" Target="../diagrams/data37.xml"/><Relationship Id="rId3" Type="http://schemas.openxmlformats.org/officeDocument/2006/relationships/diagramData" Target="../diagrams/data35.xml"/><Relationship Id="rId7" Type="http://schemas.microsoft.com/office/2007/relationships/diagramDrawing" Target="../diagrams/drawing35.xml"/><Relationship Id="rId12" Type="http://schemas.microsoft.com/office/2007/relationships/diagramDrawing" Target="../diagrams/drawing36.xml"/><Relationship Id="rId17" Type="http://schemas.microsoft.com/office/2007/relationships/diagramDrawing" Target="../diagrams/drawing37.xml"/><Relationship Id="rId2" Type="http://schemas.openxmlformats.org/officeDocument/2006/relationships/notesSlide" Target="../notesSlides/notesSlide16.xml"/><Relationship Id="rId16" Type="http://schemas.openxmlformats.org/officeDocument/2006/relationships/diagramColors" Target="../diagrams/colors3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5.xml"/><Relationship Id="rId11" Type="http://schemas.openxmlformats.org/officeDocument/2006/relationships/diagramColors" Target="../diagrams/colors36.xml"/><Relationship Id="rId5" Type="http://schemas.openxmlformats.org/officeDocument/2006/relationships/diagramQuickStyle" Target="../diagrams/quickStyle35.xml"/><Relationship Id="rId15" Type="http://schemas.openxmlformats.org/officeDocument/2006/relationships/diagramQuickStyle" Target="../diagrams/quickStyle37.xml"/><Relationship Id="rId10" Type="http://schemas.openxmlformats.org/officeDocument/2006/relationships/diagramQuickStyle" Target="../diagrams/quickStyle36.xml"/><Relationship Id="rId4" Type="http://schemas.openxmlformats.org/officeDocument/2006/relationships/diagramLayout" Target="../diagrams/layout35.xml"/><Relationship Id="rId9" Type="http://schemas.openxmlformats.org/officeDocument/2006/relationships/diagramLayout" Target="../diagrams/layout36.xml"/><Relationship Id="rId14" Type="http://schemas.openxmlformats.org/officeDocument/2006/relationships/diagramLayout" Target="../diagrams/layout3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9.xml"/><Relationship Id="rId13" Type="http://schemas.openxmlformats.org/officeDocument/2006/relationships/diagramData" Target="../diagrams/data40.xml"/><Relationship Id="rId18" Type="http://schemas.openxmlformats.org/officeDocument/2006/relationships/diagramData" Target="../diagrams/data41.xml"/><Relationship Id="rId26" Type="http://schemas.openxmlformats.org/officeDocument/2006/relationships/diagramColors" Target="../diagrams/colors42.xml"/><Relationship Id="rId3" Type="http://schemas.openxmlformats.org/officeDocument/2006/relationships/diagramData" Target="../diagrams/data38.xml"/><Relationship Id="rId21" Type="http://schemas.openxmlformats.org/officeDocument/2006/relationships/diagramColors" Target="../diagrams/colors41.xml"/><Relationship Id="rId34" Type="http://schemas.openxmlformats.org/officeDocument/2006/relationships/diagramLayout" Target="../diagrams/layout44.xml"/><Relationship Id="rId7" Type="http://schemas.microsoft.com/office/2007/relationships/diagramDrawing" Target="../diagrams/drawing38.xml"/><Relationship Id="rId12" Type="http://schemas.microsoft.com/office/2007/relationships/diagramDrawing" Target="../diagrams/drawing39.xml"/><Relationship Id="rId17" Type="http://schemas.microsoft.com/office/2007/relationships/diagramDrawing" Target="../diagrams/drawing40.xml"/><Relationship Id="rId25" Type="http://schemas.openxmlformats.org/officeDocument/2006/relationships/diagramQuickStyle" Target="../diagrams/quickStyle42.xml"/><Relationship Id="rId33" Type="http://schemas.openxmlformats.org/officeDocument/2006/relationships/diagramData" Target="../diagrams/data44.xml"/><Relationship Id="rId2" Type="http://schemas.openxmlformats.org/officeDocument/2006/relationships/notesSlide" Target="../notesSlides/notesSlide17.xml"/><Relationship Id="rId16" Type="http://schemas.openxmlformats.org/officeDocument/2006/relationships/diagramColors" Target="../diagrams/colors40.xml"/><Relationship Id="rId20" Type="http://schemas.openxmlformats.org/officeDocument/2006/relationships/diagramQuickStyle" Target="../diagrams/quickStyle41.xml"/><Relationship Id="rId29" Type="http://schemas.openxmlformats.org/officeDocument/2006/relationships/diagramLayout" Target="../diagrams/layout4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8.xml"/><Relationship Id="rId11" Type="http://schemas.openxmlformats.org/officeDocument/2006/relationships/diagramColors" Target="../diagrams/colors39.xml"/><Relationship Id="rId24" Type="http://schemas.openxmlformats.org/officeDocument/2006/relationships/diagramLayout" Target="../diagrams/layout42.xml"/><Relationship Id="rId32" Type="http://schemas.microsoft.com/office/2007/relationships/diagramDrawing" Target="../diagrams/drawing43.xml"/><Relationship Id="rId37" Type="http://schemas.microsoft.com/office/2007/relationships/diagramDrawing" Target="../diagrams/drawing44.xml"/><Relationship Id="rId5" Type="http://schemas.openxmlformats.org/officeDocument/2006/relationships/diagramQuickStyle" Target="../diagrams/quickStyle38.xml"/><Relationship Id="rId15" Type="http://schemas.openxmlformats.org/officeDocument/2006/relationships/diagramQuickStyle" Target="../diagrams/quickStyle40.xml"/><Relationship Id="rId23" Type="http://schemas.openxmlformats.org/officeDocument/2006/relationships/diagramData" Target="../diagrams/data42.xml"/><Relationship Id="rId28" Type="http://schemas.openxmlformats.org/officeDocument/2006/relationships/diagramData" Target="../diagrams/data43.xml"/><Relationship Id="rId36" Type="http://schemas.openxmlformats.org/officeDocument/2006/relationships/diagramColors" Target="../diagrams/colors44.xml"/><Relationship Id="rId10" Type="http://schemas.openxmlformats.org/officeDocument/2006/relationships/diagramQuickStyle" Target="../diagrams/quickStyle39.xml"/><Relationship Id="rId19" Type="http://schemas.openxmlformats.org/officeDocument/2006/relationships/diagramLayout" Target="../diagrams/layout41.xml"/><Relationship Id="rId31" Type="http://schemas.openxmlformats.org/officeDocument/2006/relationships/diagramColors" Target="../diagrams/colors43.xml"/><Relationship Id="rId4" Type="http://schemas.openxmlformats.org/officeDocument/2006/relationships/diagramLayout" Target="../diagrams/layout38.xml"/><Relationship Id="rId9" Type="http://schemas.openxmlformats.org/officeDocument/2006/relationships/diagramLayout" Target="../diagrams/layout39.xml"/><Relationship Id="rId14" Type="http://schemas.openxmlformats.org/officeDocument/2006/relationships/diagramLayout" Target="../diagrams/layout40.xml"/><Relationship Id="rId22" Type="http://schemas.microsoft.com/office/2007/relationships/diagramDrawing" Target="../diagrams/drawing41.xml"/><Relationship Id="rId27" Type="http://schemas.microsoft.com/office/2007/relationships/diagramDrawing" Target="../diagrams/drawing42.xml"/><Relationship Id="rId30" Type="http://schemas.openxmlformats.org/officeDocument/2006/relationships/diagramQuickStyle" Target="../diagrams/quickStyle43.xml"/><Relationship Id="rId35" Type="http://schemas.openxmlformats.org/officeDocument/2006/relationships/diagramQuickStyle" Target="../diagrams/quickStyle4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6.xml"/><Relationship Id="rId13" Type="http://schemas.openxmlformats.org/officeDocument/2006/relationships/diagramData" Target="../diagrams/data47.xml"/><Relationship Id="rId18" Type="http://schemas.openxmlformats.org/officeDocument/2006/relationships/diagramData" Target="../diagrams/data48.xml"/><Relationship Id="rId3" Type="http://schemas.openxmlformats.org/officeDocument/2006/relationships/diagramData" Target="../diagrams/data45.xml"/><Relationship Id="rId21" Type="http://schemas.openxmlformats.org/officeDocument/2006/relationships/diagramColors" Target="../diagrams/colors48.xml"/><Relationship Id="rId7" Type="http://schemas.microsoft.com/office/2007/relationships/diagramDrawing" Target="../diagrams/drawing45.xml"/><Relationship Id="rId12" Type="http://schemas.microsoft.com/office/2007/relationships/diagramDrawing" Target="../diagrams/drawing46.xml"/><Relationship Id="rId17" Type="http://schemas.microsoft.com/office/2007/relationships/diagramDrawing" Target="../diagrams/drawing47.xml"/><Relationship Id="rId2" Type="http://schemas.openxmlformats.org/officeDocument/2006/relationships/notesSlide" Target="../notesSlides/notesSlide18.xml"/><Relationship Id="rId16" Type="http://schemas.openxmlformats.org/officeDocument/2006/relationships/diagramColors" Target="../diagrams/colors47.xml"/><Relationship Id="rId20" Type="http://schemas.openxmlformats.org/officeDocument/2006/relationships/diagramQuickStyle" Target="../diagrams/quickStyle4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5.xml"/><Relationship Id="rId11" Type="http://schemas.openxmlformats.org/officeDocument/2006/relationships/diagramColors" Target="../diagrams/colors46.xml"/><Relationship Id="rId5" Type="http://schemas.openxmlformats.org/officeDocument/2006/relationships/diagramQuickStyle" Target="../diagrams/quickStyle45.xml"/><Relationship Id="rId15" Type="http://schemas.openxmlformats.org/officeDocument/2006/relationships/diagramQuickStyle" Target="../diagrams/quickStyle47.xml"/><Relationship Id="rId10" Type="http://schemas.openxmlformats.org/officeDocument/2006/relationships/diagramQuickStyle" Target="../diagrams/quickStyle46.xml"/><Relationship Id="rId19" Type="http://schemas.openxmlformats.org/officeDocument/2006/relationships/diagramLayout" Target="../diagrams/layout48.xml"/><Relationship Id="rId4" Type="http://schemas.openxmlformats.org/officeDocument/2006/relationships/diagramLayout" Target="../diagrams/layout45.xml"/><Relationship Id="rId9" Type="http://schemas.openxmlformats.org/officeDocument/2006/relationships/diagramLayout" Target="../diagrams/layout46.xml"/><Relationship Id="rId14" Type="http://schemas.openxmlformats.org/officeDocument/2006/relationships/diagramLayout" Target="../diagrams/layout47.xml"/><Relationship Id="rId22" Type="http://schemas.microsoft.com/office/2007/relationships/diagramDrawing" Target="../diagrams/drawing4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0.xml"/><Relationship Id="rId13" Type="http://schemas.openxmlformats.org/officeDocument/2006/relationships/diagramData" Target="../diagrams/data51.xml"/><Relationship Id="rId18" Type="http://schemas.openxmlformats.org/officeDocument/2006/relationships/diagramData" Target="../diagrams/data52.xml"/><Relationship Id="rId3" Type="http://schemas.openxmlformats.org/officeDocument/2006/relationships/diagramData" Target="../diagrams/data49.xml"/><Relationship Id="rId21" Type="http://schemas.openxmlformats.org/officeDocument/2006/relationships/diagramColors" Target="../diagrams/colors52.xml"/><Relationship Id="rId7" Type="http://schemas.microsoft.com/office/2007/relationships/diagramDrawing" Target="../diagrams/drawing49.xml"/><Relationship Id="rId12" Type="http://schemas.microsoft.com/office/2007/relationships/diagramDrawing" Target="../diagrams/drawing50.xml"/><Relationship Id="rId17" Type="http://schemas.microsoft.com/office/2007/relationships/diagramDrawing" Target="../diagrams/drawing51.xml"/><Relationship Id="rId2" Type="http://schemas.openxmlformats.org/officeDocument/2006/relationships/notesSlide" Target="../notesSlides/notesSlide19.xml"/><Relationship Id="rId16" Type="http://schemas.openxmlformats.org/officeDocument/2006/relationships/diagramColors" Target="../diagrams/colors51.xml"/><Relationship Id="rId20" Type="http://schemas.openxmlformats.org/officeDocument/2006/relationships/diagramQuickStyle" Target="../diagrams/quickStyle5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9.xml"/><Relationship Id="rId11" Type="http://schemas.openxmlformats.org/officeDocument/2006/relationships/diagramColors" Target="../diagrams/colors50.xml"/><Relationship Id="rId5" Type="http://schemas.openxmlformats.org/officeDocument/2006/relationships/diagramQuickStyle" Target="../diagrams/quickStyle49.xml"/><Relationship Id="rId15" Type="http://schemas.openxmlformats.org/officeDocument/2006/relationships/diagramQuickStyle" Target="../diagrams/quickStyle51.xml"/><Relationship Id="rId10" Type="http://schemas.openxmlformats.org/officeDocument/2006/relationships/diagramQuickStyle" Target="../diagrams/quickStyle50.xml"/><Relationship Id="rId19" Type="http://schemas.openxmlformats.org/officeDocument/2006/relationships/diagramLayout" Target="../diagrams/layout52.xml"/><Relationship Id="rId4" Type="http://schemas.openxmlformats.org/officeDocument/2006/relationships/diagramLayout" Target="../diagrams/layout49.xml"/><Relationship Id="rId9" Type="http://schemas.openxmlformats.org/officeDocument/2006/relationships/diagramLayout" Target="../diagrams/layout50.xml"/><Relationship Id="rId14" Type="http://schemas.openxmlformats.org/officeDocument/2006/relationships/diagramLayout" Target="../diagrams/layout51.xml"/><Relationship Id="rId22" Type="http://schemas.microsoft.com/office/2007/relationships/diagramDrawing" Target="../diagrams/drawing5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4.xml"/><Relationship Id="rId3" Type="http://schemas.openxmlformats.org/officeDocument/2006/relationships/diagramData" Target="../diagrams/data53.xml"/><Relationship Id="rId7" Type="http://schemas.microsoft.com/office/2007/relationships/diagramDrawing" Target="../diagrams/drawing53.xml"/><Relationship Id="rId12" Type="http://schemas.microsoft.com/office/2007/relationships/diagramDrawing" Target="../diagrams/drawing5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3.xml"/><Relationship Id="rId11" Type="http://schemas.openxmlformats.org/officeDocument/2006/relationships/diagramColors" Target="../diagrams/colors54.xml"/><Relationship Id="rId5" Type="http://schemas.openxmlformats.org/officeDocument/2006/relationships/diagramQuickStyle" Target="../diagrams/quickStyle53.xml"/><Relationship Id="rId10" Type="http://schemas.openxmlformats.org/officeDocument/2006/relationships/diagramQuickStyle" Target="../diagrams/quickStyle54.xml"/><Relationship Id="rId4" Type="http://schemas.openxmlformats.org/officeDocument/2006/relationships/diagramLayout" Target="../diagrams/layout53.xml"/><Relationship Id="rId9" Type="http://schemas.openxmlformats.org/officeDocument/2006/relationships/diagramLayout" Target="../diagrams/layout5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6.xml"/><Relationship Id="rId3" Type="http://schemas.openxmlformats.org/officeDocument/2006/relationships/diagramData" Target="../diagrams/data55.xml"/><Relationship Id="rId7" Type="http://schemas.microsoft.com/office/2007/relationships/diagramDrawing" Target="../diagrams/drawing55.xml"/><Relationship Id="rId12" Type="http://schemas.microsoft.com/office/2007/relationships/diagramDrawing" Target="../diagrams/drawing5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5.xml"/><Relationship Id="rId11" Type="http://schemas.openxmlformats.org/officeDocument/2006/relationships/diagramColors" Target="../diagrams/colors56.xml"/><Relationship Id="rId5" Type="http://schemas.openxmlformats.org/officeDocument/2006/relationships/diagramQuickStyle" Target="../diagrams/quickStyle55.xml"/><Relationship Id="rId10" Type="http://schemas.openxmlformats.org/officeDocument/2006/relationships/diagramQuickStyle" Target="../diagrams/quickStyle56.xml"/><Relationship Id="rId4" Type="http://schemas.openxmlformats.org/officeDocument/2006/relationships/diagramLayout" Target="../diagrams/layout55.xml"/><Relationship Id="rId9" Type="http://schemas.openxmlformats.org/officeDocument/2006/relationships/diagramLayout" Target="../diagrams/layout5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8.xml"/><Relationship Id="rId13" Type="http://schemas.openxmlformats.org/officeDocument/2006/relationships/diagramData" Target="../diagrams/data59.xml"/><Relationship Id="rId3" Type="http://schemas.openxmlformats.org/officeDocument/2006/relationships/diagramData" Target="../diagrams/data57.xml"/><Relationship Id="rId7" Type="http://schemas.microsoft.com/office/2007/relationships/diagramDrawing" Target="../diagrams/drawing57.xml"/><Relationship Id="rId12" Type="http://schemas.microsoft.com/office/2007/relationships/diagramDrawing" Target="../diagrams/drawing58.xml"/><Relationship Id="rId17" Type="http://schemas.microsoft.com/office/2007/relationships/diagramDrawing" Target="../diagrams/drawing59.xml"/><Relationship Id="rId2" Type="http://schemas.openxmlformats.org/officeDocument/2006/relationships/notesSlide" Target="../notesSlides/notesSlide22.xml"/><Relationship Id="rId16" Type="http://schemas.openxmlformats.org/officeDocument/2006/relationships/diagramColors" Target="../diagrams/colors5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7.xml"/><Relationship Id="rId11" Type="http://schemas.openxmlformats.org/officeDocument/2006/relationships/diagramColors" Target="../diagrams/colors58.xml"/><Relationship Id="rId5" Type="http://schemas.openxmlformats.org/officeDocument/2006/relationships/diagramQuickStyle" Target="../diagrams/quickStyle57.xml"/><Relationship Id="rId15" Type="http://schemas.openxmlformats.org/officeDocument/2006/relationships/diagramQuickStyle" Target="../diagrams/quickStyle59.xml"/><Relationship Id="rId10" Type="http://schemas.openxmlformats.org/officeDocument/2006/relationships/diagramQuickStyle" Target="../diagrams/quickStyle58.xml"/><Relationship Id="rId4" Type="http://schemas.openxmlformats.org/officeDocument/2006/relationships/diagramLayout" Target="../diagrams/layout57.xml"/><Relationship Id="rId9" Type="http://schemas.openxmlformats.org/officeDocument/2006/relationships/diagramLayout" Target="../diagrams/layout58.xml"/><Relationship Id="rId14" Type="http://schemas.openxmlformats.org/officeDocument/2006/relationships/diagramLayout" Target="../diagrams/layout5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1.xml"/><Relationship Id="rId13" Type="http://schemas.openxmlformats.org/officeDocument/2006/relationships/diagramData" Target="../diagrams/data62.xml"/><Relationship Id="rId18" Type="http://schemas.openxmlformats.org/officeDocument/2006/relationships/diagramData" Target="../diagrams/data63.xml"/><Relationship Id="rId3" Type="http://schemas.openxmlformats.org/officeDocument/2006/relationships/diagramData" Target="../diagrams/data60.xml"/><Relationship Id="rId21" Type="http://schemas.openxmlformats.org/officeDocument/2006/relationships/diagramColors" Target="../diagrams/colors63.xml"/><Relationship Id="rId7" Type="http://schemas.microsoft.com/office/2007/relationships/diagramDrawing" Target="../diagrams/drawing60.xml"/><Relationship Id="rId12" Type="http://schemas.microsoft.com/office/2007/relationships/diagramDrawing" Target="../diagrams/drawing61.xml"/><Relationship Id="rId17" Type="http://schemas.microsoft.com/office/2007/relationships/diagramDrawing" Target="../diagrams/drawing62.xml"/><Relationship Id="rId2" Type="http://schemas.openxmlformats.org/officeDocument/2006/relationships/notesSlide" Target="../notesSlides/notesSlide23.xml"/><Relationship Id="rId16" Type="http://schemas.openxmlformats.org/officeDocument/2006/relationships/diagramColors" Target="../diagrams/colors62.xml"/><Relationship Id="rId20" Type="http://schemas.openxmlformats.org/officeDocument/2006/relationships/diagramQuickStyle" Target="../diagrams/quickStyle6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0.xml"/><Relationship Id="rId11" Type="http://schemas.openxmlformats.org/officeDocument/2006/relationships/diagramColors" Target="../diagrams/colors61.xml"/><Relationship Id="rId5" Type="http://schemas.openxmlformats.org/officeDocument/2006/relationships/diagramQuickStyle" Target="../diagrams/quickStyle60.xml"/><Relationship Id="rId15" Type="http://schemas.openxmlformats.org/officeDocument/2006/relationships/diagramQuickStyle" Target="../diagrams/quickStyle62.xml"/><Relationship Id="rId10" Type="http://schemas.openxmlformats.org/officeDocument/2006/relationships/diagramQuickStyle" Target="../diagrams/quickStyle61.xml"/><Relationship Id="rId19" Type="http://schemas.openxmlformats.org/officeDocument/2006/relationships/diagramLayout" Target="../diagrams/layout63.xml"/><Relationship Id="rId4" Type="http://schemas.openxmlformats.org/officeDocument/2006/relationships/diagramLayout" Target="../diagrams/layout60.xml"/><Relationship Id="rId9" Type="http://schemas.openxmlformats.org/officeDocument/2006/relationships/diagramLayout" Target="../diagrams/layout61.xml"/><Relationship Id="rId14" Type="http://schemas.openxmlformats.org/officeDocument/2006/relationships/diagramLayout" Target="../diagrams/layout62.xml"/><Relationship Id="rId22" Type="http://schemas.microsoft.com/office/2007/relationships/diagramDrawing" Target="../diagrams/drawing6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5.xml"/><Relationship Id="rId13" Type="http://schemas.openxmlformats.org/officeDocument/2006/relationships/diagramData" Target="../diagrams/data66.xml"/><Relationship Id="rId3" Type="http://schemas.openxmlformats.org/officeDocument/2006/relationships/diagramData" Target="../diagrams/data64.xml"/><Relationship Id="rId7" Type="http://schemas.microsoft.com/office/2007/relationships/diagramDrawing" Target="../diagrams/drawing64.xml"/><Relationship Id="rId12" Type="http://schemas.microsoft.com/office/2007/relationships/diagramDrawing" Target="../diagrams/drawing65.xml"/><Relationship Id="rId17" Type="http://schemas.microsoft.com/office/2007/relationships/diagramDrawing" Target="../diagrams/drawing66.xml"/><Relationship Id="rId2" Type="http://schemas.openxmlformats.org/officeDocument/2006/relationships/notesSlide" Target="../notesSlides/notesSlide24.xml"/><Relationship Id="rId16" Type="http://schemas.openxmlformats.org/officeDocument/2006/relationships/diagramColors" Target="../diagrams/colors6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4.xml"/><Relationship Id="rId11" Type="http://schemas.openxmlformats.org/officeDocument/2006/relationships/diagramColors" Target="../diagrams/colors65.xml"/><Relationship Id="rId5" Type="http://schemas.openxmlformats.org/officeDocument/2006/relationships/diagramQuickStyle" Target="../diagrams/quickStyle64.xml"/><Relationship Id="rId15" Type="http://schemas.openxmlformats.org/officeDocument/2006/relationships/diagramQuickStyle" Target="../diagrams/quickStyle66.xml"/><Relationship Id="rId10" Type="http://schemas.openxmlformats.org/officeDocument/2006/relationships/diagramQuickStyle" Target="../diagrams/quickStyle65.xml"/><Relationship Id="rId4" Type="http://schemas.openxmlformats.org/officeDocument/2006/relationships/diagramLayout" Target="../diagrams/layout64.xml"/><Relationship Id="rId9" Type="http://schemas.openxmlformats.org/officeDocument/2006/relationships/diagramLayout" Target="../diagrams/layout65.xml"/><Relationship Id="rId14" Type="http://schemas.openxmlformats.org/officeDocument/2006/relationships/diagramLayout" Target="../diagrams/layout6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8.xml"/><Relationship Id="rId13" Type="http://schemas.openxmlformats.org/officeDocument/2006/relationships/diagramData" Target="../diagrams/data69.xml"/><Relationship Id="rId18" Type="http://schemas.openxmlformats.org/officeDocument/2006/relationships/diagramData" Target="../diagrams/data70.xml"/><Relationship Id="rId26" Type="http://schemas.openxmlformats.org/officeDocument/2006/relationships/diagramColors" Target="../diagrams/colors71.xml"/><Relationship Id="rId3" Type="http://schemas.openxmlformats.org/officeDocument/2006/relationships/diagramData" Target="../diagrams/data67.xml"/><Relationship Id="rId21" Type="http://schemas.openxmlformats.org/officeDocument/2006/relationships/diagramColors" Target="../diagrams/colors70.xml"/><Relationship Id="rId7" Type="http://schemas.microsoft.com/office/2007/relationships/diagramDrawing" Target="../diagrams/drawing67.xml"/><Relationship Id="rId12" Type="http://schemas.microsoft.com/office/2007/relationships/diagramDrawing" Target="../diagrams/drawing68.xml"/><Relationship Id="rId17" Type="http://schemas.microsoft.com/office/2007/relationships/diagramDrawing" Target="../diagrams/drawing69.xml"/><Relationship Id="rId25" Type="http://schemas.openxmlformats.org/officeDocument/2006/relationships/diagramQuickStyle" Target="../diagrams/quickStyle71.xml"/><Relationship Id="rId2" Type="http://schemas.openxmlformats.org/officeDocument/2006/relationships/notesSlide" Target="../notesSlides/notesSlide25.xml"/><Relationship Id="rId16" Type="http://schemas.openxmlformats.org/officeDocument/2006/relationships/diagramColors" Target="../diagrams/colors69.xml"/><Relationship Id="rId20" Type="http://schemas.openxmlformats.org/officeDocument/2006/relationships/diagramQuickStyle" Target="../diagrams/quickStyle70.xml"/><Relationship Id="rId29" Type="http://schemas.openxmlformats.org/officeDocument/2006/relationships/diagramLayout" Target="../diagrams/layout7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7.xml"/><Relationship Id="rId11" Type="http://schemas.openxmlformats.org/officeDocument/2006/relationships/diagramColors" Target="../diagrams/colors68.xml"/><Relationship Id="rId24" Type="http://schemas.openxmlformats.org/officeDocument/2006/relationships/diagramLayout" Target="../diagrams/layout71.xml"/><Relationship Id="rId32" Type="http://schemas.microsoft.com/office/2007/relationships/diagramDrawing" Target="../diagrams/drawing72.xml"/><Relationship Id="rId5" Type="http://schemas.openxmlformats.org/officeDocument/2006/relationships/diagramQuickStyle" Target="../diagrams/quickStyle67.xml"/><Relationship Id="rId15" Type="http://schemas.openxmlformats.org/officeDocument/2006/relationships/diagramQuickStyle" Target="../diagrams/quickStyle69.xml"/><Relationship Id="rId23" Type="http://schemas.openxmlformats.org/officeDocument/2006/relationships/diagramData" Target="../diagrams/data71.xml"/><Relationship Id="rId28" Type="http://schemas.openxmlformats.org/officeDocument/2006/relationships/diagramData" Target="../diagrams/data72.xml"/><Relationship Id="rId10" Type="http://schemas.openxmlformats.org/officeDocument/2006/relationships/diagramQuickStyle" Target="../diagrams/quickStyle68.xml"/><Relationship Id="rId19" Type="http://schemas.openxmlformats.org/officeDocument/2006/relationships/diagramLayout" Target="../diagrams/layout70.xml"/><Relationship Id="rId31" Type="http://schemas.openxmlformats.org/officeDocument/2006/relationships/diagramColors" Target="../diagrams/colors72.xml"/><Relationship Id="rId4" Type="http://schemas.openxmlformats.org/officeDocument/2006/relationships/diagramLayout" Target="../diagrams/layout67.xml"/><Relationship Id="rId9" Type="http://schemas.openxmlformats.org/officeDocument/2006/relationships/diagramLayout" Target="../diagrams/layout68.xml"/><Relationship Id="rId14" Type="http://schemas.openxmlformats.org/officeDocument/2006/relationships/diagramLayout" Target="../diagrams/layout69.xml"/><Relationship Id="rId22" Type="http://schemas.microsoft.com/office/2007/relationships/diagramDrawing" Target="../diagrams/drawing70.xml"/><Relationship Id="rId27" Type="http://schemas.microsoft.com/office/2007/relationships/diagramDrawing" Target="../diagrams/drawing71.xml"/><Relationship Id="rId30" Type="http://schemas.openxmlformats.org/officeDocument/2006/relationships/diagramQuickStyle" Target="../diagrams/quickStyle7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4.xml"/><Relationship Id="rId13" Type="http://schemas.openxmlformats.org/officeDocument/2006/relationships/diagramData" Target="../diagrams/data75.xml"/><Relationship Id="rId18" Type="http://schemas.openxmlformats.org/officeDocument/2006/relationships/diagramData" Target="../diagrams/data76.xml"/><Relationship Id="rId3" Type="http://schemas.openxmlformats.org/officeDocument/2006/relationships/diagramData" Target="../diagrams/data73.xml"/><Relationship Id="rId21" Type="http://schemas.openxmlformats.org/officeDocument/2006/relationships/diagramColors" Target="../diagrams/colors76.xml"/><Relationship Id="rId7" Type="http://schemas.microsoft.com/office/2007/relationships/diagramDrawing" Target="../diagrams/drawing73.xml"/><Relationship Id="rId12" Type="http://schemas.microsoft.com/office/2007/relationships/diagramDrawing" Target="../diagrams/drawing74.xml"/><Relationship Id="rId17" Type="http://schemas.microsoft.com/office/2007/relationships/diagramDrawing" Target="../diagrams/drawing75.xml"/><Relationship Id="rId2" Type="http://schemas.openxmlformats.org/officeDocument/2006/relationships/notesSlide" Target="../notesSlides/notesSlide26.xml"/><Relationship Id="rId16" Type="http://schemas.openxmlformats.org/officeDocument/2006/relationships/diagramColors" Target="../diagrams/colors75.xml"/><Relationship Id="rId20" Type="http://schemas.openxmlformats.org/officeDocument/2006/relationships/diagramQuickStyle" Target="../diagrams/quickStyle7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3.xml"/><Relationship Id="rId11" Type="http://schemas.openxmlformats.org/officeDocument/2006/relationships/diagramColors" Target="../diagrams/colors74.xml"/><Relationship Id="rId5" Type="http://schemas.openxmlformats.org/officeDocument/2006/relationships/diagramQuickStyle" Target="../diagrams/quickStyle73.xml"/><Relationship Id="rId15" Type="http://schemas.openxmlformats.org/officeDocument/2006/relationships/diagramQuickStyle" Target="../diagrams/quickStyle75.xml"/><Relationship Id="rId10" Type="http://schemas.openxmlformats.org/officeDocument/2006/relationships/diagramQuickStyle" Target="../diagrams/quickStyle74.xml"/><Relationship Id="rId19" Type="http://schemas.openxmlformats.org/officeDocument/2006/relationships/diagramLayout" Target="../diagrams/layout76.xml"/><Relationship Id="rId4" Type="http://schemas.openxmlformats.org/officeDocument/2006/relationships/diagramLayout" Target="../diagrams/layout73.xml"/><Relationship Id="rId9" Type="http://schemas.openxmlformats.org/officeDocument/2006/relationships/diagramLayout" Target="../diagrams/layout74.xml"/><Relationship Id="rId14" Type="http://schemas.openxmlformats.org/officeDocument/2006/relationships/diagramLayout" Target="../diagrams/layout75.xml"/><Relationship Id="rId22" Type="http://schemas.microsoft.com/office/2007/relationships/diagramDrawing" Target="../diagrams/drawing7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8.xml"/><Relationship Id="rId3" Type="http://schemas.openxmlformats.org/officeDocument/2006/relationships/diagramData" Target="../diagrams/data77.xml"/><Relationship Id="rId7" Type="http://schemas.microsoft.com/office/2007/relationships/diagramDrawing" Target="../diagrams/drawing77.xml"/><Relationship Id="rId12" Type="http://schemas.microsoft.com/office/2007/relationships/diagramDrawing" Target="../diagrams/drawing78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7.xml"/><Relationship Id="rId11" Type="http://schemas.openxmlformats.org/officeDocument/2006/relationships/diagramColors" Target="../diagrams/colors78.xml"/><Relationship Id="rId5" Type="http://schemas.openxmlformats.org/officeDocument/2006/relationships/diagramQuickStyle" Target="../diagrams/quickStyle77.xml"/><Relationship Id="rId10" Type="http://schemas.openxmlformats.org/officeDocument/2006/relationships/diagramQuickStyle" Target="../diagrams/quickStyle78.xml"/><Relationship Id="rId4" Type="http://schemas.openxmlformats.org/officeDocument/2006/relationships/diagramLayout" Target="../diagrams/layout77.xml"/><Relationship Id="rId9" Type="http://schemas.openxmlformats.org/officeDocument/2006/relationships/diagramLayout" Target="../diagrams/layout7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0.xml"/><Relationship Id="rId13" Type="http://schemas.openxmlformats.org/officeDocument/2006/relationships/diagramData" Target="../diagrams/data81.xml"/><Relationship Id="rId18" Type="http://schemas.openxmlformats.org/officeDocument/2006/relationships/diagramData" Target="../diagrams/data82.xml"/><Relationship Id="rId26" Type="http://schemas.openxmlformats.org/officeDocument/2006/relationships/diagramColors" Target="../diagrams/colors83.xml"/><Relationship Id="rId3" Type="http://schemas.openxmlformats.org/officeDocument/2006/relationships/diagramData" Target="../diagrams/data79.xml"/><Relationship Id="rId21" Type="http://schemas.openxmlformats.org/officeDocument/2006/relationships/diagramColors" Target="../diagrams/colors82.xml"/><Relationship Id="rId7" Type="http://schemas.microsoft.com/office/2007/relationships/diagramDrawing" Target="../diagrams/drawing79.xml"/><Relationship Id="rId12" Type="http://schemas.microsoft.com/office/2007/relationships/diagramDrawing" Target="../diagrams/drawing80.xml"/><Relationship Id="rId17" Type="http://schemas.microsoft.com/office/2007/relationships/diagramDrawing" Target="../diagrams/drawing81.xml"/><Relationship Id="rId25" Type="http://schemas.openxmlformats.org/officeDocument/2006/relationships/diagramQuickStyle" Target="../diagrams/quickStyle83.xml"/><Relationship Id="rId2" Type="http://schemas.openxmlformats.org/officeDocument/2006/relationships/notesSlide" Target="../notesSlides/notesSlide28.xml"/><Relationship Id="rId16" Type="http://schemas.openxmlformats.org/officeDocument/2006/relationships/diagramColors" Target="../diagrams/colors81.xml"/><Relationship Id="rId20" Type="http://schemas.openxmlformats.org/officeDocument/2006/relationships/diagramQuickStyle" Target="../diagrams/quickStyle8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9.xml"/><Relationship Id="rId11" Type="http://schemas.openxmlformats.org/officeDocument/2006/relationships/diagramColors" Target="../diagrams/colors80.xml"/><Relationship Id="rId24" Type="http://schemas.openxmlformats.org/officeDocument/2006/relationships/diagramLayout" Target="../diagrams/layout83.xml"/><Relationship Id="rId5" Type="http://schemas.openxmlformats.org/officeDocument/2006/relationships/diagramQuickStyle" Target="../diagrams/quickStyle79.xml"/><Relationship Id="rId15" Type="http://schemas.openxmlformats.org/officeDocument/2006/relationships/diagramQuickStyle" Target="../diagrams/quickStyle81.xml"/><Relationship Id="rId23" Type="http://schemas.openxmlformats.org/officeDocument/2006/relationships/diagramData" Target="../diagrams/data83.xml"/><Relationship Id="rId10" Type="http://schemas.openxmlformats.org/officeDocument/2006/relationships/diagramQuickStyle" Target="../diagrams/quickStyle80.xml"/><Relationship Id="rId19" Type="http://schemas.openxmlformats.org/officeDocument/2006/relationships/diagramLayout" Target="../diagrams/layout82.xml"/><Relationship Id="rId4" Type="http://schemas.openxmlformats.org/officeDocument/2006/relationships/diagramLayout" Target="../diagrams/layout79.xml"/><Relationship Id="rId9" Type="http://schemas.openxmlformats.org/officeDocument/2006/relationships/diagramLayout" Target="../diagrams/layout80.xml"/><Relationship Id="rId14" Type="http://schemas.openxmlformats.org/officeDocument/2006/relationships/diagramLayout" Target="../diagrams/layout81.xml"/><Relationship Id="rId22" Type="http://schemas.microsoft.com/office/2007/relationships/diagramDrawing" Target="../diagrams/drawing82.xml"/><Relationship Id="rId27" Type="http://schemas.microsoft.com/office/2007/relationships/diagramDrawing" Target="../diagrams/drawing8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5.xml"/><Relationship Id="rId13" Type="http://schemas.openxmlformats.org/officeDocument/2006/relationships/diagramData" Target="../diagrams/data86.xml"/><Relationship Id="rId18" Type="http://schemas.openxmlformats.org/officeDocument/2006/relationships/diagramData" Target="../diagrams/data87.xml"/><Relationship Id="rId26" Type="http://schemas.openxmlformats.org/officeDocument/2006/relationships/diagramColors" Target="../diagrams/colors88.xml"/><Relationship Id="rId3" Type="http://schemas.openxmlformats.org/officeDocument/2006/relationships/diagramData" Target="../diagrams/data84.xml"/><Relationship Id="rId21" Type="http://schemas.openxmlformats.org/officeDocument/2006/relationships/diagramColors" Target="../diagrams/colors87.xml"/><Relationship Id="rId7" Type="http://schemas.microsoft.com/office/2007/relationships/diagramDrawing" Target="../diagrams/drawing84.xml"/><Relationship Id="rId12" Type="http://schemas.microsoft.com/office/2007/relationships/diagramDrawing" Target="../diagrams/drawing85.xml"/><Relationship Id="rId17" Type="http://schemas.microsoft.com/office/2007/relationships/diagramDrawing" Target="../diagrams/drawing86.xml"/><Relationship Id="rId25" Type="http://schemas.openxmlformats.org/officeDocument/2006/relationships/diagramQuickStyle" Target="../diagrams/quickStyle88.xml"/><Relationship Id="rId2" Type="http://schemas.openxmlformats.org/officeDocument/2006/relationships/notesSlide" Target="../notesSlides/notesSlide29.xml"/><Relationship Id="rId16" Type="http://schemas.openxmlformats.org/officeDocument/2006/relationships/diagramColors" Target="../diagrams/colors86.xml"/><Relationship Id="rId20" Type="http://schemas.openxmlformats.org/officeDocument/2006/relationships/diagramQuickStyle" Target="../diagrams/quickStyle8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4.xml"/><Relationship Id="rId11" Type="http://schemas.openxmlformats.org/officeDocument/2006/relationships/diagramColors" Target="../diagrams/colors85.xml"/><Relationship Id="rId24" Type="http://schemas.openxmlformats.org/officeDocument/2006/relationships/diagramLayout" Target="../diagrams/layout88.xml"/><Relationship Id="rId5" Type="http://schemas.openxmlformats.org/officeDocument/2006/relationships/diagramQuickStyle" Target="../diagrams/quickStyle84.xml"/><Relationship Id="rId15" Type="http://schemas.openxmlformats.org/officeDocument/2006/relationships/diagramQuickStyle" Target="../diagrams/quickStyle86.xml"/><Relationship Id="rId23" Type="http://schemas.openxmlformats.org/officeDocument/2006/relationships/diagramData" Target="../diagrams/data88.xml"/><Relationship Id="rId10" Type="http://schemas.openxmlformats.org/officeDocument/2006/relationships/diagramQuickStyle" Target="../diagrams/quickStyle85.xml"/><Relationship Id="rId19" Type="http://schemas.openxmlformats.org/officeDocument/2006/relationships/diagramLayout" Target="../diagrams/layout87.xml"/><Relationship Id="rId4" Type="http://schemas.openxmlformats.org/officeDocument/2006/relationships/diagramLayout" Target="../diagrams/layout84.xml"/><Relationship Id="rId9" Type="http://schemas.openxmlformats.org/officeDocument/2006/relationships/diagramLayout" Target="../diagrams/layout85.xml"/><Relationship Id="rId14" Type="http://schemas.openxmlformats.org/officeDocument/2006/relationships/diagramLayout" Target="../diagrams/layout86.xml"/><Relationship Id="rId22" Type="http://schemas.microsoft.com/office/2007/relationships/diagramDrawing" Target="../diagrams/drawing87.xml"/><Relationship Id="rId27" Type="http://schemas.microsoft.com/office/2007/relationships/diagramDrawing" Target="../diagrams/drawing8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0.xml"/><Relationship Id="rId13" Type="http://schemas.openxmlformats.org/officeDocument/2006/relationships/diagramData" Target="../diagrams/data91.xml"/><Relationship Id="rId18" Type="http://schemas.openxmlformats.org/officeDocument/2006/relationships/diagramData" Target="../diagrams/data92.xml"/><Relationship Id="rId26" Type="http://schemas.openxmlformats.org/officeDocument/2006/relationships/diagramColors" Target="../diagrams/colors93.xml"/><Relationship Id="rId3" Type="http://schemas.openxmlformats.org/officeDocument/2006/relationships/diagramData" Target="../diagrams/data89.xml"/><Relationship Id="rId21" Type="http://schemas.openxmlformats.org/officeDocument/2006/relationships/diagramColors" Target="../diagrams/colors92.xml"/><Relationship Id="rId7" Type="http://schemas.microsoft.com/office/2007/relationships/diagramDrawing" Target="../diagrams/drawing89.xml"/><Relationship Id="rId12" Type="http://schemas.microsoft.com/office/2007/relationships/diagramDrawing" Target="../diagrams/drawing90.xml"/><Relationship Id="rId17" Type="http://schemas.microsoft.com/office/2007/relationships/diagramDrawing" Target="../diagrams/drawing91.xml"/><Relationship Id="rId25" Type="http://schemas.openxmlformats.org/officeDocument/2006/relationships/diagramQuickStyle" Target="../diagrams/quickStyle93.xml"/><Relationship Id="rId2" Type="http://schemas.openxmlformats.org/officeDocument/2006/relationships/notesSlide" Target="../notesSlides/notesSlide30.xml"/><Relationship Id="rId16" Type="http://schemas.openxmlformats.org/officeDocument/2006/relationships/diagramColors" Target="../diagrams/colors91.xml"/><Relationship Id="rId20" Type="http://schemas.openxmlformats.org/officeDocument/2006/relationships/diagramQuickStyle" Target="../diagrams/quickStyle9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9.xml"/><Relationship Id="rId11" Type="http://schemas.openxmlformats.org/officeDocument/2006/relationships/diagramColors" Target="../diagrams/colors90.xml"/><Relationship Id="rId24" Type="http://schemas.openxmlformats.org/officeDocument/2006/relationships/diagramLayout" Target="../diagrams/layout93.xml"/><Relationship Id="rId5" Type="http://schemas.openxmlformats.org/officeDocument/2006/relationships/diagramQuickStyle" Target="../diagrams/quickStyle89.xml"/><Relationship Id="rId15" Type="http://schemas.openxmlformats.org/officeDocument/2006/relationships/diagramQuickStyle" Target="../diagrams/quickStyle91.xml"/><Relationship Id="rId23" Type="http://schemas.openxmlformats.org/officeDocument/2006/relationships/diagramData" Target="../diagrams/data93.xml"/><Relationship Id="rId10" Type="http://schemas.openxmlformats.org/officeDocument/2006/relationships/diagramQuickStyle" Target="../diagrams/quickStyle90.xml"/><Relationship Id="rId19" Type="http://schemas.openxmlformats.org/officeDocument/2006/relationships/diagramLayout" Target="../diagrams/layout92.xml"/><Relationship Id="rId4" Type="http://schemas.openxmlformats.org/officeDocument/2006/relationships/diagramLayout" Target="../diagrams/layout89.xml"/><Relationship Id="rId9" Type="http://schemas.openxmlformats.org/officeDocument/2006/relationships/diagramLayout" Target="../diagrams/layout90.xml"/><Relationship Id="rId14" Type="http://schemas.openxmlformats.org/officeDocument/2006/relationships/diagramLayout" Target="../diagrams/layout91.xml"/><Relationship Id="rId22" Type="http://schemas.microsoft.com/office/2007/relationships/diagramDrawing" Target="../diagrams/drawing92.xml"/><Relationship Id="rId27" Type="http://schemas.microsoft.com/office/2007/relationships/diagramDrawing" Target="../diagrams/drawing9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5.xml"/><Relationship Id="rId3" Type="http://schemas.openxmlformats.org/officeDocument/2006/relationships/diagramData" Target="../diagrams/data94.xml"/><Relationship Id="rId7" Type="http://schemas.microsoft.com/office/2007/relationships/diagramDrawing" Target="../diagrams/drawing94.xml"/><Relationship Id="rId12" Type="http://schemas.microsoft.com/office/2007/relationships/diagramDrawing" Target="../diagrams/drawing95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4.xml"/><Relationship Id="rId11" Type="http://schemas.openxmlformats.org/officeDocument/2006/relationships/diagramColors" Target="../diagrams/colors95.xml"/><Relationship Id="rId5" Type="http://schemas.openxmlformats.org/officeDocument/2006/relationships/diagramQuickStyle" Target="../diagrams/quickStyle94.xml"/><Relationship Id="rId10" Type="http://schemas.openxmlformats.org/officeDocument/2006/relationships/diagramQuickStyle" Target="../diagrams/quickStyle95.xml"/><Relationship Id="rId4" Type="http://schemas.openxmlformats.org/officeDocument/2006/relationships/diagramLayout" Target="../diagrams/layout94.xml"/><Relationship Id="rId9" Type="http://schemas.openxmlformats.org/officeDocument/2006/relationships/diagramLayout" Target="../diagrams/layout9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7.xml"/><Relationship Id="rId13" Type="http://schemas.openxmlformats.org/officeDocument/2006/relationships/diagramData" Target="../diagrams/data98.xml"/><Relationship Id="rId18" Type="http://schemas.openxmlformats.org/officeDocument/2006/relationships/diagramData" Target="../diagrams/data99.xml"/><Relationship Id="rId3" Type="http://schemas.openxmlformats.org/officeDocument/2006/relationships/diagramData" Target="../diagrams/data96.xml"/><Relationship Id="rId21" Type="http://schemas.openxmlformats.org/officeDocument/2006/relationships/diagramColors" Target="../diagrams/colors99.xml"/><Relationship Id="rId7" Type="http://schemas.microsoft.com/office/2007/relationships/diagramDrawing" Target="../diagrams/drawing96.xml"/><Relationship Id="rId12" Type="http://schemas.microsoft.com/office/2007/relationships/diagramDrawing" Target="../diagrams/drawing97.xml"/><Relationship Id="rId17" Type="http://schemas.microsoft.com/office/2007/relationships/diagramDrawing" Target="../diagrams/drawing98.xml"/><Relationship Id="rId2" Type="http://schemas.openxmlformats.org/officeDocument/2006/relationships/notesSlide" Target="../notesSlides/notesSlide32.xml"/><Relationship Id="rId16" Type="http://schemas.openxmlformats.org/officeDocument/2006/relationships/diagramColors" Target="../diagrams/colors98.xml"/><Relationship Id="rId20" Type="http://schemas.openxmlformats.org/officeDocument/2006/relationships/diagramQuickStyle" Target="../diagrams/quickStyle9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6.xml"/><Relationship Id="rId11" Type="http://schemas.openxmlformats.org/officeDocument/2006/relationships/diagramColors" Target="../diagrams/colors97.xml"/><Relationship Id="rId5" Type="http://schemas.openxmlformats.org/officeDocument/2006/relationships/diagramQuickStyle" Target="../diagrams/quickStyle96.xml"/><Relationship Id="rId15" Type="http://schemas.openxmlformats.org/officeDocument/2006/relationships/diagramQuickStyle" Target="../diagrams/quickStyle98.xml"/><Relationship Id="rId10" Type="http://schemas.openxmlformats.org/officeDocument/2006/relationships/diagramQuickStyle" Target="../diagrams/quickStyle97.xml"/><Relationship Id="rId19" Type="http://schemas.openxmlformats.org/officeDocument/2006/relationships/diagramLayout" Target="../diagrams/layout99.xml"/><Relationship Id="rId4" Type="http://schemas.openxmlformats.org/officeDocument/2006/relationships/diagramLayout" Target="../diagrams/layout96.xml"/><Relationship Id="rId9" Type="http://schemas.openxmlformats.org/officeDocument/2006/relationships/diagramLayout" Target="../diagrams/layout97.xml"/><Relationship Id="rId14" Type="http://schemas.openxmlformats.org/officeDocument/2006/relationships/diagramLayout" Target="../diagrams/layout98.xml"/><Relationship Id="rId22" Type="http://schemas.microsoft.com/office/2007/relationships/diagramDrawing" Target="../diagrams/drawing99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1.xml"/><Relationship Id="rId13" Type="http://schemas.openxmlformats.org/officeDocument/2006/relationships/diagramData" Target="../diagrams/data102.xml"/><Relationship Id="rId18" Type="http://schemas.openxmlformats.org/officeDocument/2006/relationships/diagramData" Target="../diagrams/data103.xml"/><Relationship Id="rId3" Type="http://schemas.openxmlformats.org/officeDocument/2006/relationships/diagramData" Target="../diagrams/data100.xml"/><Relationship Id="rId21" Type="http://schemas.openxmlformats.org/officeDocument/2006/relationships/diagramColors" Target="../diagrams/colors103.xml"/><Relationship Id="rId7" Type="http://schemas.microsoft.com/office/2007/relationships/diagramDrawing" Target="../diagrams/drawing100.xml"/><Relationship Id="rId12" Type="http://schemas.microsoft.com/office/2007/relationships/diagramDrawing" Target="../diagrams/drawing101.xml"/><Relationship Id="rId17" Type="http://schemas.microsoft.com/office/2007/relationships/diagramDrawing" Target="../diagrams/drawing102.xml"/><Relationship Id="rId2" Type="http://schemas.openxmlformats.org/officeDocument/2006/relationships/notesSlide" Target="../notesSlides/notesSlide33.xml"/><Relationship Id="rId16" Type="http://schemas.openxmlformats.org/officeDocument/2006/relationships/diagramColors" Target="../diagrams/colors102.xml"/><Relationship Id="rId20" Type="http://schemas.openxmlformats.org/officeDocument/2006/relationships/diagramQuickStyle" Target="../diagrams/quickStyle10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0.xml"/><Relationship Id="rId11" Type="http://schemas.openxmlformats.org/officeDocument/2006/relationships/diagramColors" Target="../diagrams/colors101.xml"/><Relationship Id="rId5" Type="http://schemas.openxmlformats.org/officeDocument/2006/relationships/diagramQuickStyle" Target="../diagrams/quickStyle100.xml"/><Relationship Id="rId15" Type="http://schemas.openxmlformats.org/officeDocument/2006/relationships/diagramQuickStyle" Target="../diagrams/quickStyle102.xml"/><Relationship Id="rId10" Type="http://schemas.openxmlformats.org/officeDocument/2006/relationships/diagramQuickStyle" Target="../diagrams/quickStyle101.xml"/><Relationship Id="rId19" Type="http://schemas.openxmlformats.org/officeDocument/2006/relationships/diagramLayout" Target="../diagrams/layout103.xml"/><Relationship Id="rId4" Type="http://schemas.openxmlformats.org/officeDocument/2006/relationships/diagramLayout" Target="../diagrams/layout100.xml"/><Relationship Id="rId9" Type="http://schemas.openxmlformats.org/officeDocument/2006/relationships/diagramLayout" Target="../diagrams/layout101.xml"/><Relationship Id="rId14" Type="http://schemas.openxmlformats.org/officeDocument/2006/relationships/diagramLayout" Target="../diagrams/layout102.xml"/><Relationship Id="rId22" Type="http://schemas.microsoft.com/office/2007/relationships/diagramDrawing" Target="../diagrams/drawing10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5.xml"/><Relationship Id="rId13" Type="http://schemas.openxmlformats.org/officeDocument/2006/relationships/diagramData" Target="../diagrams/data106.xml"/><Relationship Id="rId18" Type="http://schemas.openxmlformats.org/officeDocument/2006/relationships/diagramData" Target="../diagrams/data107.xml"/><Relationship Id="rId26" Type="http://schemas.openxmlformats.org/officeDocument/2006/relationships/diagramColors" Target="../diagrams/colors108.xml"/><Relationship Id="rId3" Type="http://schemas.openxmlformats.org/officeDocument/2006/relationships/diagramData" Target="../diagrams/data104.xml"/><Relationship Id="rId21" Type="http://schemas.openxmlformats.org/officeDocument/2006/relationships/diagramColors" Target="../diagrams/colors107.xml"/><Relationship Id="rId34" Type="http://schemas.openxmlformats.org/officeDocument/2006/relationships/diagramLayout" Target="../diagrams/layout110.xml"/><Relationship Id="rId7" Type="http://schemas.microsoft.com/office/2007/relationships/diagramDrawing" Target="../diagrams/drawing104.xml"/><Relationship Id="rId12" Type="http://schemas.microsoft.com/office/2007/relationships/diagramDrawing" Target="../diagrams/drawing105.xml"/><Relationship Id="rId17" Type="http://schemas.microsoft.com/office/2007/relationships/diagramDrawing" Target="../diagrams/drawing106.xml"/><Relationship Id="rId25" Type="http://schemas.openxmlformats.org/officeDocument/2006/relationships/diagramQuickStyle" Target="../diagrams/quickStyle108.xml"/><Relationship Id="rId33" Type="http://schemas.openxmlformats.org/officeDocument/2006/relationships/diagramData" Target="../diagrams/data110.xml"/><Relationship Id="rId2" Type="http://schemas.openxmlformats.org/officeDocument/2006/relationships/notesSlide" Target="../notesSlides/notesSlide34.xml"/><Relationship Id="rId16" Type="http://schemas.openxmlformats.org/officeDocument/2006/relationships/diagramColors" Target="../diagrams/colors106.xml"/><Relationship Id="rId20" Type="http://schemas.openxmlformats.org/officeDocument/2006/relationships/diagramQuickStyle" Target="../diagrams/quickStyle107.xml"/><Relationship Id="rId29" Type="http://schemas.openxmlformats.org/officeDocument/2006/relationships/diagramLayout" Target="../diagrams/layout10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4.xml"/><Relationship Id="rId11" Type="http://schemas.openxmlformats.org/officeDocument/2006/relationships/diagramColors" Target="../diagrams/colors105.xml"/><Relationship Id="rId24" Type="http://schemas.openxmlformats.org/officeDocument/2006/relationships/diagramLayout" Target="../diagrams/layout108.xml"/><Relationship Id="rId32" Type="http://schemas.microsoft.com/office/2007/relationships/diagramDrawing" Target="../diagrams/drawing109.xml"/><Relationship Id="rId37" Type="http://schemas.microsoft.com/office/2007/relationships/diagramDrawing" Target="../diagrams/drawing110.xml"/><Relationship Id="rId5" Type="http://schemas.openxmlformats.org/officeDocument/2006/relationships/diagramQuickStyle" Target="../diagrams/quickStyle104.xml"/><Relationship Id="rId15" Type="http://schemas.openxmlformats.org/officeDocument/2006/relationships/diagramQuickStyle" Target="../diagrams/quickStyle106.xml"/><Relationship Id="rId23" Type="http://schemas.openxmlformats.org/officeDocument/2006/relationships/diagramData" Target="../diagrams/data108.xml"/><Relationship Id="rId28" Type="http://schemas.openxmlformats.org/officeDocument/2006/relationships/diagramData" Target="../diagrams/data109.xml"/><Relationship Id="rId36" Type="http://schemas.openxmlformats.org/officeDocument/2006/relationships/diagramColors" Target="../diagrams/colors110.xml"/><Relationship Id="rId10" Type="http://schemas.openxmlformats.org/officeDocument/2006/relationships/diagramQuickStyle" Target="../diagrams/quickStyle105.xml"/><Relationship Id="rId19" Type="http://schemas.openxmlformats.org/officeDocument/2006/relationships/diagramLayout" Target="../diagrams/layout107.xml"/><Relationship Id="rId31" Type="http://schemas.openxmlformats.org/officeDocument/2006/relationships/diagramColors" Target="../diagrams/colors109.xml"/><Relationship Id="rId4" Type="http://schemas.openxmlformats.org/officeDocument/2006/relationships/diagramLayout" Target="../diagrams/layout104.xml"/><Relationship Id="rId9" Type="http://schemas.openxmlformats.org/officeDocument/2006/relationships/diagramLayout" Target="../diagrams/layout105.xml"/><Relationship Id="rId14" Type="http://schemas.openxmlformats.org/officeDocument/2006/relationships/diagramLayout" Target="../diagrams/layout106.xml"/><Relationship Id="rId22" Type="http://schemas.microsoft.com/office/2007/relationships/diagramDrawing" Target="../diagrams/drawing107.xml"/><Relationship Id="rId27" Type="http://schemas.microsoft.com/office/2007/relationships/diagramDrawing" Target="../diagrams/drawing108.xml"/><Relationship Id="rId30" Type="http://schemas.openxmlformats.org/officeDocument/2006/relationships/diagramQuickStyle" Target="../diagrams/quickStyle109.xml"/><Relationship Id="rId35" Type="http://schemas.openxmlformats.org/officeDocument/2006/relationships/diagramQuickStyle" Target="../diagrams/quickStyle110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2.xml"/><Relationship Id="rId13" Type="http://schemas.openxmlformats.org/officeDocument/2006/relationships/diagramData" Target="../diagrams/data113.xml"/><Relationship Id="rId18" Type="http://schemas.openxmlformats.org/officeDocument/2006/relationships/diagramData" Target="../diagrams/data114.xml"/><Relationship Id="rId26" Type="http://schemas.openxmlformats.org/officeDocument/2006/relationships/diagramColors" Target="../diagrams/colors115.xml"/><Relationship Id="rId3" Type="http://schemas.openxmlformats.org/officeDocument/2006/relationships/diagramData" Target="../diagrams/data111.xml"/><Relationship Id="rId21" Type="http://schemas.openxmlformats.org/officeDocument/2006/relationships/diagramColors" Target="../diagrams/colors114.xml"/><Relationship Id="rId34" Type="http://schemas.openxmlformats.org/officeDocument/2006/relationships/diagramLayout" Target="../diagrams/layout117.xml"/><Relationship Id="rId7" Type="http://schemas.microsoft.com/office/2007/relationships/diagramDrawing" Target="../diagrams/drawing111.xml"/><Relationship Id="rId12" Type="http://schemas.microsoft.com/office/2007/relationships/diagramDrawing" Target="../diagrams/drawing112.xml"/><Relationship Id="rId17" Type="http://schemas.microsoft.com/office/2007/relationships/diagramDrawing" Target="../diagrams/drawing113.xml"/><Relationship Id="rId25" Type="http://schemas.openxmlformats.org/officeDocument/2006/relationships/diagramQuickStyle" Target="../diagrams/quickStyle115.xml"/><Relationship Id="rId33" Type="http://schemas.openxmlformats.org/officeDocument/2006/relationships/diagramData" Target="../diagrams/data117.xml"/><Relationship Id="rId2" Type="http://schemas.openxmlformats.org/officeDocument/2006/relationships/notesSlide" Target="../notesSlides/notesSlide35.xml"/><Relationship Id="rId16" Type="http://schemas.openxmlformats.org/officeDocument/2006/relationships/diagramColors" Target="../diagrams/colors113.xml"/><Relationship Id="rId20" Type="http://schemas.openxmlformats.org/officeDocument/2006/relationships/diagramQuickStyle" Target="../diagrams/quickStyle114.xml"/><Relationship Id="rId29" Type="http://schemas.openxmlformats.org/officeDocument/2006/relationships/diagramLayout" Target="../diagrams/layout1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1.xml"/><Relationship Id="rId11" Type="http://schemas.openxmlformats.org/officeDocument/2006/relationships/diagramColors" Target="../diagrams/colors112.xml"/><Relationship Id="rId24" Type="http://schemas.openxmlformats.org/officeDocument/2006/relationships/diagramLayout" Target="../diagrams/layout115.xml"/><Relationship Id="rId32" Type="http://schemas.microsoft.com/office/2007/relationships/diagramDrawing" Target="../diagrams/drawing116.xml"/><Relationship Id="rId37" Type="http://schemas.microsoft.com/office/2007/relationships/diagramDrawing" Target="../diagrams/drawing117.xml"/><Relationship Id="rId5" Type="http://schemas.openxmlformats.org/officeDocument/2006/relationships/diagramQuickStyle" Target="../diagrams/quickStyle111.xml"/><Relationship Id="rId15" Type="http://schemas.openxmlformats.org/officeDocument/2006/relationships/diagramQuickStyle" Target="../diagrams/quickStyle113.xml"/><Relationship Id="rId23" Type="http://schemas.openxmlformats.org/officeDocument/2006/relationships/diagramData" Target="../diagrams/data115.xml"/><Relationship Id="rId28" Type="http://schemas.openxmlformats.org/officeDocument/2006/relationships/diagramData" Target="../diagrams/data116.xml"/><Relationship Id="rId36" Type="http://schemas.openxmlformats.org/officeDocument/2006/relationships/diagramColors" Target="../diagrams/colors117.xml"/><Relationship Id="rId10" Type="http://schemas.openxmlformats.org/officeDocument/2006/relationships/diagramQuickStyle" Target="../diagrams/quickStyle112.xml"/><Relationship Id="rId19" Type="http://schemas.openxmlformats.org/officeDocument/2006/relationships/diagramLayout" Target="../diagrams/layout114.xml"/><Relationship Id="rId31" Type="http://schemas.openxmlformats.org/officeDocument/2006/relationships/diagramColors" Target="../diagrams/colors116.xml"/><Relationship Id="rId4" Type="http://schemas.openxmlformats.org/officeDocument/2006/relationships/diagramLayout" Target="../diagrams/layout111.xml"/><Relationship Id="rId9" Type="http://schemas.openxmlformats.org/officeDocument/2006/relationships/diagramLayout" Target="../diagrams/layout112.xml"/><Relationship Id="rId14" Type="http://schemas.openxmlformats.org/officeDocument/2006/relationships/diagramLayout" Target="../diagrams/layout113.xml"/><Relationship Id="rId22" Type="http://schemas.microsoft.com/office/2007/relationships/diagramDrawing" Target="../diagrams/drawing114.xml"/><Relationship Id="rId27" Type="http://schemas.microsoft.com/office/2007/relationships/diagramDrawing" Target="../diagrams/drawing115.xml"/><Relationship Id="rId30" Type="http://schemas.openxmlformats.org/officeDocument/2006/relationships/diagramQuickStyle" Target="../diagrams/quickStyle116.xml"/><Relationship Id="rId35" Type="http://schemas.openxmlformats.org/officeDocument/2006/relationships/diagramQuickStyle" Target="../diagrams/quickStyle11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9.xml"/><Relationship Id="rId13" Type="http://schemas.openxmlformats.org/officeDocument/2006/relationships/diagramData" Target="../diagrams/data120.xml"/><Relationship Id="rId18" Type="http://schemas.openxmlformats.org/officeDocument/2006/relationships/diagramData" Target="../diagrams/data121.xml"/><Relationship Id="rId26" Type="http://schemas.openxmlformats.org/officeDocument/2006/relationships/diagramColors" Target="../diagrams/colors122.xml"/><Relationship Id="rId3" Type="http://schemas.openxmlformats.org/officeDocument/2006/relationships/diagramData" Target="../diagrams/data118.xml"/><Relationship Id="rId21" Type="http://schemas.openxmlformats.org/officeDocument/2006/relationships/diagramColors" Target="../diagrams/colors121.xml"/><Relationship Id="rId7" Type="http://schemas.microsoft.com/office/2007/relationships/diagramDrawing" Target="../diagrams/drawing118.xml"/><Relationship Id="rId12" Type="http://schemas.microsoft.com/office/2007/relationships/diagramDrawing" Target="../diagrams/drawing119.xml"/><Relationship Id="rId17" Type="http://schemas.microsoft.com/office/2007/relationships/diagramDrawing" Target="../diagrams/drawing120.xml"/><Relationship Id="rId25" Type="http://schemas.openxmlformats.org/officeDocument/2006/relationships/diagramQuickStyle" Target="../diagrams/quickStyle122.xml"/><Relationship Id="rId2" Type="http://schemas.openxmlformats.org/officeDocument/2006/relationships/notesSlide" Target="../notesSlides/notesSlide36.xml"/><Relationship Id="rId16" Type="http://schemas.openxmlformats.org/officeDocument/2006/relationships/diagramColors" Target="../diagrams/colors120.xml"/><Relationship Id="rId20" Type="http://schemas.openxmlformats.org/officeDocument/2006/relationships/diagramQuickStyle" Target="../diagrams/quickStyle1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8.xml"/><Relationship Id="rId11" Type="http://schemas.openxmlformats.org/officeDocument/2006/relationships/diagramColors" Target="../diagrams/colors119.xml"/><Relationship Id="rId24" Type="http://schemas.openxmlformats.org/officeDocument/2006/relationships/diagramLayout" Target="../diagrams/layout122.xml"/><Relationship Id="rId5" Type="http://schemas.openxmlformats.org/officeDocument/2006/relationships/diagramQuickStyle" Target="../diagrams/quickStyle118.xml"/><Relationship Id="rId15" Type="http://schemas.openxmlformats.org/officeDocument/2006/relationships/diagramQuickStyle" Target="../diagrams/quickStyle120.xml"/><Relationship Id="rId23" Type="http://schemas.openxmlformats.org/officeDocument/2006/relationships/diagramData" Target="../diagrams/data122.xml"/><Relationship Id="rId10" Type="http://schemas.openxmlformats.org/officeDocument/2006/relationships/diagramQuickStyle" Target="../diagrams/quickStyle119.xml"/><Relationship Id="rId19" Type="http://schemas.openxmlformats.org/officeDocument/2006/relationships/diagramLayout" Target="../diagrams/layout121.xml"/><Relationship Id="rId4" Type="http://schemas.openxmlformats.org/officeDocument/2006/relationships/diagramLayout" Target="../diagrams/layout118.xml"/><Relationship Id="rId9" Type="http://schemas.openxmlformats.org/officeDocument/2006/relationships/diagramLayout" Target="../diagrams/layout119.xml"/><Relationship Id="rId14" Type="http://schemas.openxmlformats.org/officeDocument/2006/relationships/diagramLayout" Target="../diagrams/layout120.xml"/><Relationship Id="rId22" Type="http://schemas.microsoft.com/office/2007/relationships/diagramDrawing" Target="../diagrams/drawing121.xml"/><Relationship Id="rId27" Type="http://schemas.microsoft.com/office/2007/relationships/diagramDrawing" Target="../diagrams/drawing12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4.xml"/><Relationship Id="rId13" Type="http://schemas.openxmlformats.org/officeDocument/2006/relationships/diagramData" Target="../diagrams/data125.xml"/><Relationship Id="rId18" Type="http://schemas.openxmlformats.org/officeDocument/2006/relationships/diagramData" Target="../diagrams/data126.xml"/><Relationship Id="rId3" Type="http://schemas.openxmlformats.org/officeDocument/2006/relationships/diagramData" Target="../diagrams/data123.xml"/><Relationship Id="rId21" Type="http://schemas.openxmlformats.org/officeDocument/2006/relationships/diagramColors" Target="../diagrams/colors126.xml"/><Relationship Id="rId7" Type="http://schemas.microsoft.com/office/2007/relationships/diagramDrawing" Target="../diagrams/drawing123.xml"/><Relationship Id="rId12" Type="http://schemas.microsoft.com/office/2007/relationships/diagramDrawing" Target="../diagrams/drawing124.xml"/><Relationship Id="rId17" Type="http://schemas.microsoft.com/office/2007/relationships/diagramDrawing" Target="../diagrams/drawing125.xml"/><Relationship Id="rId2" Type="http://schemas.openxmlformats.org/officeDocument/2006/relationships/notesSlide" Target="../notesSlides/notesSlide37.xml"/><Relationship Id="rId16" Type="http://schemas.openxmlformats.org/officeDocument/2006/relationships/diagramColors" Target="../diagrams/colors125.xml"/><Relationship Id="rId20" Type="http://schemas.openxmlformats.org/officeDocument/2006/relationships/diagramQuickStyle" Target="../diagrams/quickStyle1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3.xml"/><Relationship Id="rId11" Type="http://schemas.openxmlformats.org/officeDocument/2006/relationships/diagramColors" Target="../diagrams/colors124.xml"/><Relationship Id="rId5" Type="http://schemas.openxmlformats.org/officeDocument/2006/relationships/diagramQuickStyle" Target="../diagrams/quickStyle123.xml"/><Relationship Id="rId15" Type="http://schemas.openxmlformats.org/officeDocument/2006/relationships/diagramQuickStyle" Target="../diagrams/quickStyle125.xml"/><Relationship Id="rId10" Type="http://schemas.openxmlformats.org/officeDocument/2006/relationships/diagramQuickStyle" Target="../diagrams/quickStyle124.xml"/><Relationship Id="rId19" Type="http://schemas.openxmlformats.org/officeDocument/2006/relationships/diagramLayout" Target="../diagrams/layout126.xml"/><Relationship Id="rId4" Type="http://schemas.openxmlformats.org/officeDocument/2006/relationships/diagramLayout" Target="../diagrams/layout123.xml"/><Relationship Id="rId9" Type="http://schemas.openxmlformats.org/officeDocument/2006/relationships/diagramLayout" Target="../diagrams/layout124.xml"/><Relationship Id="rId14" Type="http://schemas.openxmlformats.org/officeDocument/2006/relationships/diagramLayout" Target="../diagrams/layout125.xml"/><Relationship Id="rId22" Type="http://schemas.microsoft.com/office/2007/relationships/diagramDrawing" Target="../diagrams/drawing1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8.xml"/><Relationship Id="rId13" Type="http://schemas.openxmlformats.org/officeDocument/2006/relationships/diagramData" Target="../diagrams/data129.xml"/><Relationship Id="rId18" Type="http://schemas.openxmlformats.org/officeDocument/2006/relationships/diagramData" Target="../diagrams/data130.xml"/><Relationship Id="rId26" Type="http://schemas.openxmlformats.org/officeDocument/2006/relationships/diagramColors" Target="../diagrams/colors131.xml"/><Relationship Id="rId3" Type="http://schemas.openxmlformats.org/officeDocument/2006/relationships/diagramData" Target="../diagrams/data127.xml"/><Relationship Id="rId21" Type="http://schemas.openxmlformats.org/officeDocument/2006/relationships/diagramColors" Target="../diagrams/colors130.xml"/><Relationship Id="rId7" Type="http://schemas.microsoft.com/office/2007/relationships/diagramDrawing" Target="../diagrams/drawing127.xml"/><Relationship Id="rId12" Type="http://schemas.microsoft.com/office/2007/relationships/diagramDrawing" Target="../diagrams/drawing128.xml"/><Relationship Id="rId17" Type="http://schemas.microsoft.com/office/2007/relationships/diagramDrawing" Target="../diagrams/drawing129.xml"/><Relationship Id="rId25" Type="http://schemas.openxmlformats.org/officeDocument/2006/relationships/diagramQuickStyle" Target="../diagrams/quickStyle131.xml"/><Relationship Id="rId2" Type="http://schemas.openxmlformats.org/officeDocument/2006/relationships/notesSlide" Target="../notesSlides/notesSlide38.xml"/><Relationship Id="rId16" Type="http://schemas.openxmlformats.org/officeDocument/2006/relationships/diagramColors" Target="../diagrams/colors129.xml"/><Relationship Id="rId20" Type="http://schemas.openxmlformats.org/officeDocument/2006/relationships/diagramQuickStyle" Target="../diagrams/quickStyle1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7.xml"/><Relationship Id="rId11" Type="http://schemas.openxmlformats.org/officeDocument/2006/relationships/diagramColors" Target="../diagrams/colors128.xml"/><Relationship Id="rId24" Type="http://schemas.openxmlformats.org/officeDocument/2006/relationships/diagramLayout" Target="../diagrams/layout131.xml"/><Relationship Id="rId5" Type="http://schemas.openxmlformats.org/officeDocument/2006/relationships/diagramQuickStyle" Target="../diagrams/quickStyle127.xml"/><Relationship Id="rId15" Type="http://schemas.openxmlformats.org/officeDocument/2006/relationships/diagramQuickStyle" Target="../diagrams/quickStyle129.xml"/><Relationship Id="rId23" Type="http://schemas.openxmlformats.org/officeDocument/2006/relationships/diagramData" Target="../diagrams/data131.xml"/><Relationship Id="rId10" Type="http://schemas.openxmlformats.org/officeDocument/2006/relationships/diagramQuickStyle" Target="../diagrams/quickStyle128.xml"/><Relationship Id="rId19" Type="http://schemas.openxmlformats.org/officeDocument/2006/relationships/diagramLayout" Target="../diagrams/layout130.xml"/><Relationship Id="rId4" Type="http://schemas.openxmlformats.org/officeDocument/2006/relationships/diagramLayout" Target="../diagrams/layout127.xml"/><Relationship Id="rId9" Type="http://schemas.openxmlformats.org/officeDocument/2006/relationships/diagramLayout" Target="../diagrams/layout128.xml"/><Relationship Id="rId14" Type="http://schemas.openxmlformats.org/officeDocument/2006/relationships/diagramLayout" Target="../diagrams/layout129.xml"/><Relationship Id="rId22" Type="http://schemas.microsoft.com/office/2007/relationships/diagramDrawing" Target="../diagrams/drawing130.xml"/><Relationship Id="rId27" Type="http://schemas.microsoft.com/office/2007/relationships/diagramDrawing" Target="../diagrams/drawing13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3.xml"/><Relationship Id="rId13" Type="http://schemas.openxmlformats.org/officeDocument/2006/relationships/diagramData" Target="../diagrams/data134.xml"/><Relationship Id="rId18" Type="http://schemas.openxmlformats.org/officeDocument/2006/relationships/diagramData" Target="../diagrams/data135.xml"/><Relationship Id="rId26" Type="http://schemas.openxmlformats.org/officeDocument/2006/relationships/diagramColors" Target="../diagrams/colors136.xml"/><Relationship Id="rId3" Type="http://schemas.openxmlformats.org/officeDocument/2006/relationships/diagramData" Target="../diagrams/data132.xml"/><Relationship Id="rId21" Type="http://schemas.openxmlformats.org/officeDocument/2006/relationships/diagramColors" Target="../diagrams/colors135.xml"/><Relationship Id="rId34" Type="http://schemas.openxmlformats.org/officeDocument/2006/relationships/diagramLayout" Target="../diagrams/layout138.xml"/><Relationship Id="rId7" Type="http://schemas.microsoft.com/office/2007/relationships/diagramDrawing" Target="../diagrams/drawing132.xml"/><Relationship Id="rId12" Type="http://schemas.microsoft.com/office/2007/relationships/diagramDrawing" Target="../diagrams/drawing133.xml"/><Relationship Id="rId17" Type="http://schemas.microsoft.com/office/2007/relationships/diagramDrawing" Target="../diagrams/drawing134.xml"/><Relationship Id="rId25" Type="http://schemas.openxmlformats.org/officeDocument/2006/relationships/diagramQuickStyle" Target="../diagrams/quickStyle136.xml"/><Relationship Id="rId33" Type="http://schemas.openxmlformats.org/officeDocument/2006/relationships/diagramData" Target="../diagrams/data138.xml"/><Relationship Id="rId2" Type="http://schemas.openxmlformats.org/officeDocument/2006/relationships/notesSlide" Target="../notesSlides/notesSlide39.xml"/><Relationship Id="rId16" Type="http://schemas.openxmlformats.org/officeDocument/2006/relationships/diagramColors" Target="../diagrams/colors134.xml"/><Relationship Id="rId20" Type="http://schemas.openxmlformats.org/officeDocument/2006/relationships/diagramQuickStyle" Target="../diagrams/quickStyle135.xml"/><Relationship Id="rId29" Type="http://schemas.openxmlformats.org/officeDocument/2006/relationships/diagramLayout" Target="../diagrams/layout13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2.xml"/><Relationship Id="rId11" Type="http://schemas.openxmlformats.org/officeDocument/2006/relationships/diagramColors" Target="../diagrams/colors133.xml"/><Relationship Id="rId24" Type="http://schemas.openxmlformats.org/officeDocument/2006/relationships/diagramLayout" Target="../diagrams/layout136.xml"/><Relationship Id="rId32" Type="http://schemas.microsoft.com/office/2007/relationships/diagramDrawing" Target="../diagrams/drawing137.xml"/><Relationship Id="rId37" Type="http://schemas.microsoft.com/office/2007/relationships/diagramDrawing" Target="../diagrams/drawing138.xml"/><Relationship Id="rId5" Type="http://schemas.openxmlformats.org/officeDocument/2006/relationships/diagramQuickStyle" Target="../diagrams/quickStyle132.xml"/><Relationship Id="rId15" Type="http://schemas.openxmlformats.org/officeDocument/2006/relationships/diagramQuickStyle" Target="../diagrams/quickStyle134.xml"/><Relationship Id="rId23" Type="http://schemas.openxmlformats.org/officeDocument/2006/relationships/diagramData" Target="../diagrams/data136.xml"/><Relationship Id="rId28" Type="http://schemas.openxmlformats.org/officeDocument/2006/relationships/diagramData" Target="../diagrams/data137.xml"/><Relationship Id="rId36" Type="http://schemas.openxmlformats.org/officeDocument/2006/relationships/diagramColors" Target="../diagrams/colors138.xml"/><Relationship Id="rId10" Type="http://schemas.openxmlformats.org/officeDocument/2006/relationships/diagramQuickStyle" Target="../diagrams/quickStyle133.xml"/><Relationship Id="rId19" Type="http://schemas.openxmlformats.org/officeDocument/2006/relationships/diagramLayout" Target="../diagrams/layout135.xml"/><Relationship Id="rId31" Type="http://schemas.openxmlformats.org/officeDocument/2006/relationships/diagramColors" Target="../diagrams/colors137.xml"/><Relationship Id="rId4" Type="http://schemas.openxmlformats.org/officeDocument/2006/relationships/diagramLayout" Target="../diagrams/layout132.xml"/><Relationship Id="rId9" Type="http://schemas.openxmlformats.org/officeDocument/2006/relationships/diagramLayout" Target="../diagrams/layout133.xml"/><Relationship Id="rId14" Type="http://schemas.openxmlformats.org/officeDocument/2006/relationships/diagramLayout" Target="../diagrams/layout134.xml"/><Relationship Id="rId22" Type="http://schemas.microsoft.com/office/2007/relationships/diagramDrawing" Target="../diagrams/drawing135.xml"/><Relationship Id="rId27" Type="http://schemas.microsoft.com/office/2007/relationships/diagramDrawing" Target="../diagrams/drawing136.xml"/><Relationship Id="rId30" Type="http://schemas.openxmlformats.org/officeDocument/2006/relationships/diagramQuickStyle" Target="../diagrams/quickStyle137.xml"/><Relationship Id="rId35" Type="http://schemas.openxmlformats.org/officeDocument/2006/relationships/diagramQuickStyle" Target="../diagrams/quickStyle138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0.xml"/><Relationship Id="rId13" Type="http://schemas.openxmlformats.org/officeDocument/2006/relationships/diagramData" Target="../diagrams/data141.xml"/><Relationship Id="rId18" Type="http://schemas.openxmlformats.org/officeDocument/2006/relationships/diagramData" Target="../diagrams/data142.xml"/><Relationship Id="rId3" Type="http://schemas.openxmlformats.org/officeDocument/2006/relationships/diagramData" Target="../diagrams/data139.xml"/><Relationship Id="rId21" Type="http://schemas.openxmlformats.org/officeDocument/2006/relationships/diagramColors" Target="../diagrams/colors142.xml"/><Relationship Id="rId7" Type="http://schemas.microsoft.com/office/2007/relationships/diagramDrawing" Target="../diagrams/drawing139.xml"/><Relationship Id="rId12" Type="http://schemas.microsoft.com/office/2007/relationships/diagramDrawing" Target="../diagrams/drawing140.xml"/><Relationship Id="rId17" Type="http://schemas.microsoft.com/office/2007/relationships/diagramDrawing" Target="../diagrams/drawing141.xml"/><Relationship Id="rId2" Type="http://schemas.openxmlformats.org/officeDocument/2006/relationships/notesSlide" Target="../notesSlides/notesSlide40.xml"/><Relationship Id="rId16" Type="http://schemas.openxmlformats.org/officeDocument/2006/relationships/diagramColors" Target="../diagrams/colors141.xml"/><Relationship Id="rId20" Type="http://schemas.openxmlformats.org/officeDocument/2006/relationships/diagramQuickStyle" Target="../diagrams/quickStyle14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9.xml"/><Relationship Id="rId11" Type="http://schemas.openxmlformats.org/officeDocument/2006/relationships/diagramColors" Target="../diagrams/colors140.xml"/><Relationship Id="rId5" Type="http://schemas.openxmlformats.org/officeDocument/2006/relationships/diagramQuickStyle" Target="../diagrams/quickStyle139.xml"/><Relationship Id="rId15" Type="http://schemas.openxmlformats.org/officeDocument/2006/relationships/diagramQuickStyle" Target="../diagrams/quickStyle141.xml"/><Relationship Id="rId10" Type="http://schemas.openxmlformats.org/officeDocument/2006/relationships/diagramQuickStyle" Target="../diagrams/quickStyle140.xml"/><Relationship Id="rId19" Type="http://schemas.openxmlformats.org/officeDocument/2006/relationships/diagramLayout" Target="../diagrams/layout142.xml"/><Relationship Id="rId4" Type="http://schemas.openxmlformats.org/officeDocument/2006/relationships/diagramLayout" Target="../diagrams/layout139.xml"/><Relationship Id="rId9" Type="http://schemas.openxmlformats.org/officeDocument/2006/relationships/diagramLayout" Target="../diagrams/layout140.xml"/><Relationship Id="rId14" Type="http://schemas.openxmlformats.org/officeDocument/2006/relationships/diagramLayout" Target="../diagrams/layout141.xml"/><Relationship Id="rId22" Type="http://schemas.microsoft.com/office/2007/relationships/diagramDrawing" Target="../diagrams/drawing14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4.xml"/><Relationship Id="rId13" Type="http://schemas.openxmlformats.org/officeDocument/2006/relationships/diagramData" Target="../diagrams/data145.xml"/><Relationship Id="rId18" Type="http://schemas.openxmlformats.org/officeDocument/2006/relationships/diagramData" Target="../diagrams/data146.xml"/><Relationship Id="rId26" Type="http://schemas.openxmlformats.org/officeDocument/2006/relationships/diagramColors" Target="../diagrams/colors147.xml"/><Relationship Id="rId39" Type="http://schemas.openxmlformats.org/officeDocument/2006/relationships/diagramLayout" Target="../diagrams/layout150.xml"/><Relationship Id="rId3" Type="http://schemas.openxmlformats.org/officeDocument/2006/relationships/diagramData" Target="../diagrams/data143.xml"/><Relationship Id="rId21" Type="http://schemas.openxmlformats.org/officeDocument/2006/relationships/diagramColors" Target="../diagrams/colors146.xml"/><Relationship Id="rId34" Type="http://schemas.openxmlformats.org/officeDocument/2006/relationships/diagramLayout" Target="../diagrams/layout149.xml"/><Relationship Id="rId42" Type="http://schemas.microsoft.com/office/2007/relationships/diagramDrawing" Target="../diagrams/drawing150.xml"/><Relationship Id="rId47" Type="http://schemas.microsoft.com/office/2007/relationships/diagramDrawing" Target="../diagrams/drawing151.xml"/><Relationship Id="rId7" Type="http://schemas.microsoft.com/office/2007/relationships/diagramDrawing" Target="../diagrams/drawing143.xml"/><Relationship Id="rId12" Type="http://schemas.microsoft.com/office/2007/relationships/diagramDrawing" Target="../diagrams/drawing144.xml"/><Relationship Id="rId17" Type="http://schemas.microsoft.com/office/2007/relationships/diagramDrawing" Target="../diagrams/drawing145.xml"/><Relationship Id="rId25" Type="http://schemas.openxmlformats.org/officeDocument/2006/relationships/diagramQuickStyle" Target="../diagrams/quickStyle147.xml"/><Relationship Id="rId33" Type="http://schemas.openxmlformats.org/officeDocument/2006/relationships/diagramData" Target="../diagrams/data149.xml"/><Relationship Id="rId38" Type="http://schemas.openxmlformats.org/officeDocument/2006/relationships/diagramData" Target="../diagrams/data150.xml"/><Relationship Id="rId46" Type="http://schemas.openxmlformats.org/officeDocument/2006/relationships/diagramColors" Target="../diagrams/colors151.xml"/><Relationship Id="rId2" Type="http://schemas.openxmlformats.org/officeDocument/2006/relationships/notesSlide" Target="../notesSlides/notesSlide41.xml"/><Relationship Id="rId16" Type="http://schemas.openxmlformats.org/officeDocument/2006/relationships/diagramColors" Target="../diagrams/colors145.xml"/><Relationship Id="rId20" Type="http://schemas.openxmlformats.org/officeDocument/2006/relationships/diagramQuickStyle" Target="../diagrams/quickStyle146.xml"/><Relationship Id="rId29" Type="http://schemas.openxmlformats.org/officeDocument/2006/relationships/diagramLayout" Target="../diagrams/layout148.xml"/><Relationship Id="rId41" Type="http://schemas.openxmlformats.org/officeDocument/2006/relationships/diagramColors" Target="../diagrams/colors15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3.xml"/><Relationship Id="rId11" Type="http://schemas.openxmlformats.org/officeDocument/2006/relationships/diagramColors" Target="../diagrams/colors144.xml"/><Relationship Id="rId24" Type="http://schemas.openxmlformats.org/officeDocument/2006/relationships/diagramLayout" Target="../diagrams/layout147.xml"/><Relationship Id="rId32" Type="http://schemas.microsoft.com/office/2007/relationships/diagramDrawing" Target="../diagrams/drawing148.xml"/><Relationship Id="rId37" Type="http://schemas.microsoft.com/office/2007/relationships/diagramDrawing" Target="../diagrams/drawing149.xml"/><Relationship Id="rId40" Type="http://schemas.openxmlformats.org/officeDocument/2006/relationships/diagramQuickStyle" Target="../diagrams/quickStyle150.xml"/><Relationship Id="rId45" Type="http://schemas.openxmlformats.org/officeDocument/2006/relationships/diagramQuickStyle" Target="../diagrams/quickStyle151.xml"/><Relationship Id="rId5" Type="http://schemas.openxmlformats.org/officeDocument/2006/relationships/diagramQuickStyle" Target="../diagrams/quickStyle143.xml"/><Relationship Id="rId15" Type="http://schemas.openxmlformats.org/officeDocument/2006/relationships/diagramQuickStyle" Target="../diagrams/quickStyle145.xml"/><Relationship Id="rId23" Type="http://schemas.openxmlformats.org/officeDocument/2006/relationships/diagramData" Target="../diagrams/data147.xml"/><Relationship Id="rId28" Type="http://schemas.openxmlformats.org/officeDocument/2006/relationships/diagramData" Target="../diagrams/data148.xml"/><Relationship Id="rId36" Type="http://schemas.openxmlformats.org/officeDocument/2006/relationships/diagramColors" Target="../diagrams/colors149.xml"/><Relationship Id="rId10" Type="http://schemas.openxmlformats.org/officeDocument/2006/relationships/diagramQuickStyle" Target="../diagrams/quickStyle144.xml"/><Relationship Id="rId19" Type="http://schemas.openxmlformats.org/officeDocument/2006/relationships/diagramLayout" Target="../diagrams/layout146.xml"/><Relationship Id="rId31" Type="http://schemas.openxmlformats.org/officeDocument/2006/relationships/diagramColors" Target="../diagrams/colors148.xml"/><Relationship Id="rId44" Type="http://schemas.openxmlformats.org/officeDocument/2006/relationships/diagramLayout" Target="../diagrams/layout151.xml"/><Relationship Id="rId4" Type="http://schemas.openxmlformats.org/officeDocument/2006/relationships/diagramLayout" Target="../diagrams/layout143.xml"/><Relationship Id="rId9" Type="http://schemas.openxmlformats.org/officeDocument/2006/relationships/diagramLayout" Target="../diagrams/layout144.xml"/><Relationship Id="rId14" Type="http://schemas.openxmlformats.org/officeDocument/2006/relationships/diagramLayout" Target="../diagrams/layout145.xml"/><Relationship Id="rId22" Type="http://schemas.microsoft.com/office/2007/relationships/diagramDrawing" Target="../diagrams/drawing146.xml"/><Relationship Id="rId27" Type="http://schemas.microsoft.com/office/2007/relationships/diagramDrawing" Target="../diagrams/drawing147.xml"/><Relationship Id="rId30" Type="http://schemas.openxmlformats.org/officeDocument/2006/relationships/diagramQuickStyle" Target="../diagrams/quickStyle148.xml"/><Relationship Id="rId35" Type="http://schemas.openxmlformats.org/officeDocument/2006/relationships/diagramQuickStyle" Target="../diagrams/quickStyle149.xml"/><Relationship Id="rId43" Type="http://schemas.openxmlformats.org/officeDocument/2006/relationships/diagramData" Target="../diagrams/data15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3.xml"/><Relationship Id="rId3" Type="http://schemas.openxmlformats.org/officeDocument/2006/relationships/diagramLayout" Target="../diagrams/layout152.xml"/><Relationship Id="rId7" Type="http://schemas.openxmlformats.org/officeDocument/2006/relationships/diagramData" Target="../diagrams/data153.xml"/><Relationship Id="rId2" Type="http://schemas.openxmlformats.org/officeDocument/2006/relationships/diagramData" Target="../diagrams/data15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52.xml"/><Relationship Id="rId11" Type="http://schemas.microsoft.com/office/2007/relationships/diagramDrawing" Target="../diagrams/drawing153.xml"/><Relationship Id="rId5" Type="http://schemas.openxmlformats.org/officeDocument/2006/relationships/diagramColors" Target="../diagrams/colors152.xml"/><Relationship Id="rId10" Type="http://schemas.openxmlformats.org/officeDocument/2006/relationships/diagramColors" Target="../diagrams/colors153.xml"/><Relationship Id="rId4" Type="http://schemas.openxmlformats.org/officeDocument/2006/relationships/diagramQuickStyle" Target="../diagrams/quickStyle152.xml"/><Relationship Id="rId9" Type="http://schemas.openxmlformats.org/officeDocument/2006/relationships/diagramQuickStyle" Target="../diagrams/quickStyle15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5.xml"/><Relationship Id="rId3" Type="http://schemas.openxmlformats.org/officeDocument/2006/relationships/diagramLayout" Target="../diagrams/layout154.xml"/><Relationship Id="rId7" Type="http://schemas.openxmlformats.org/officeDocument/2006/relationships/diagramData" Target="../diagrams/data155.xml"/><Relationship Id="rId2" Type="http://schemas.openxmlformats.org/officeDocument/2006/relationships/diagramData" Target="../diagrams/data15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54.xml"/><Relationship Id="rId11" Type="http://schemas.microsoft.com/office/2007/relationships/diagramDrawing" Target="../diagrams/drawing155.xml"/><Relationship Id="rId5" Type="http://schemas.openxmlformats.org/officeDocument/2006/relationships/diagramColors" Target="../diagrams/colors154.xml"/><Relationship Id="rId10" Type="http://schemas.openxmlformats.org/officeDocument/2006/relationships/diagramColors" Target="../diagrams/colors155.xml"/><Relationship Id="rId4" Type="http://schemas.openxmlformats.org/officeDocument/2006/relationships/diagramQuickStyle" Target="../diagrams/quickStyle154.xml"/><Relationship Id="rId9" Type="http://schemas.openxmlformats.org/officeDocument/2006/relationships/diagramQuickStyle" Target="../diagrams/quickStyle155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7.xml"/><Relationship Id="rId3" Type="http://schemas.openxmlformats.org/officeDocument/2006/relationships/diagramLayout" Target="../diagrams/layout156.xml"/><Relationship Id="rId7" Type="http://schemas.openxmlformats.org/officeDocument/2006/relationships/diagramData" Target="../diagrams/data157.xml"/><Relationship Id="rId2" Type="http://schemas.openxmlformats.org/officeDocument/2006/relationships/diagramData" Target="../diagrams/data15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6.xml"/><Relationship Id="rId11" Type="http://schemas.microsoft.com/office/2007/relationships/diagramDrawing" Target="../diagrams/drawing157.xml"/><Relationship Id="rId5" Type="http://schemas.openxmlformats.org/officeDocument/2006/relationships/diagramColors" Target="../diagrams/colors156.xml"/><Relationship Id="rId10" Type="http://schemas.openxmlformats.org/officeDocument/2006/relationships/diagramColors" Target="../diagrams/colors157.xml"/><Relationship Id="rId4" Type="http://schemas.openxmlformats.org/officeDocument/2006/relationships/diagramQuickStyle" Target="../diagrams/quickStyle156.xml"/><Relationship Id="rId9" Type="http://schemas.openxmlformats.org/officeDocument/2006/relationships/diagramQuickStyle" Target="../diagrams/quickStyle15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8.xml"/><Relationship Id="rId2" Type="http://schemas.openxmlformats.org/officeDocument/2006/relationships/diagramData" Target="../diagrams/data15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8.xml"/><Relationship Id="rId5" Type="http://schemas.openxmlformats.org/officeDocument/2006/relationships/diagramColors" Target="../diagrams/colors158.xml"/><Relationship Id="rId4" Type="http://schemas.openxmlformats.org/officeDocument/2006/relationships/diagramQuickStyle" Target="../diagrams/quickStyle158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0.xml"/><Relationship Id="rId13" Type="http://schemas.openxmlformats.org/officeDocument/2006/relationships/diagramLayout" Target="../diagrams/layout161.xml"/><Relationship Id="rId3" Type="http://schemas.openxmlformats.org/officeDocument/2006/relationships/diagramLayout" Target="../diagrams/layout159.xml"/><Relationship Id="rId7" Type="http://schemas.openxmlformats.org/officeDocument/2006/relationships/diagramData" Target="../diagrams/data160.xml"/><Relationship Id="rId12" Type="http://schemas.openxmlformats.org/officeDocument/2006/relationships/diagramData" Target="../diagrams/data161.xml"/><Relationship Id="rId2" Type="http://schemas.openxmlformats.org/officeDocument/2006/relationships/diagramData" Target="../diagrams/data159.xml"/><Relationship Id="rId16" Type="http://schemas.microsoft.com/office/2007/relationships/diagramDrawing" Target="../diagrams/drawing16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59.xml"/><Relationship Id="rId11" Type="http://schemas.microsoft.com/office/2007/relationships/diagramDrawing" Target="../diagrams/drawing160.xml"/><Relationship Id="rId5" Type="http://schemas.openxmlformats.org/officeDocument/2006/relationships/diagramColors" Target="../diagrams/colors159.xml"/><Relationship Id="rId15" Type="http://schemas.openxmlformats.org/officeDocument/2006/relationships/diagramColors" Target="../diagrams/colors161.xml"/><Relationship Id="rId10" Type="http://schemas.openxmlformats.org/officeDocument/2006/relationships/diagramColors" Target="../diagrams/colors160.xml"/><Relationship Id="rId4" Type="http://schemas.openxmlformats.org/officeDocument/2006/relationships/diagramQuickStyle" Target="../diagrams/quickStyle159.xml"/><Relationship Id="rId9" Type="http://schemas.openxmlformats.org/officeDocument/2006/relationships/diagramQuickStyle" Target="../diagrams/quickStyle160.xml"/><Relationship Id="rId14" Type="http://schemas.openxmlformats.org/officeDocument/2006/relationships/diagramQuickStyle" Target="../diagrams/quickStyle161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3.xml"/><Relationship Id="rId13" Type="http://schemas.openxmlformats.org/officeDocument/2006/relationships/diagramLayout" Target="../diagrams/layout164.xml"/><Relationship Id="rId3" Type="http://schemas.openxmlformats.org/officeDocument/2006/relationships/diagramLayout" Target="../diagrams/layout162.xml"/><Relationship Id="rId7" Type="http://schemas.openxmlformats.org/officeDocument/2006/relationships/diagramData" Target="../diagrams/data163.xml"/><Relationship Id="rId12" Type="http://schemas.openxmlformats.org/officeDocument/2006/relationships/diagramData" Target="../diagrams/data164.xml"/><Relationship Id="rId2" Type="http://schemas.openxmlformats.org/officeDocument/2006/relationships/diagramData" Target="../diagrams/data162.xml"/><Relationship Id="rId16" Type="http://schemas.microsoft.com/office/2007/relationships/diagramDrawing" Target="../diagrams/drawing16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2.xml"/><Relationship Id="rId11" Type="http://schemas.microsoft.com/office/2007/relationships/diagramDrawing" Target="../diagrams/drawing163.xml"/><Relationship Id="rId5" Type="http://schemas.openxmlformats.org/officeDocument/2006/relationships/diagramColors" Target="../diagrams/colors162.xml"/><Relationship Id="rId15" Type="http://schemas.openxmlformats.org/officeDocument/2006/relationships/diagramColors" Target="../diagrams/colors164.xml"/><Relationship Id="rId10" Type="http://schemas.openxmlformats.org/officeDocument/2006/relationships/diagramColors" Target="../diagrams/colors163.xml"/><Relationship Id="rId4" Type="http://schemas.openxmlformats.org/officeDocument/2006/relationships/diagramQuickStyle" Target="../diagrams/quickStyle162.xml"/><Relationship Id="rId9" Type="http://schemas.openxmlformats.org/officeDocument/2006/relationships/diagramQuickStyle" Target="../diagrams/quickStyle163.xml"/><Relationship Id="rId14" Type="http://schemas.openxmlformats.org/officeDocument/2006/relationships/diagramQuickStyle" Target="../diagrams/quickStyle16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6.xml"/><Relationship Id="rId3" Type="http://schemas.openxmlformats.org/officeDocument/2006/relationships/diagramLayout" Target="../diagrams/layout165.xml"/><Relationship Id="rId7" Type="http://schemas.openxmlformats.org/officeDocument/2006/relationships/diagramData" Target="../diagrams/data166.xml"/><Relationship Id="rId2" Type="http://schemas.openxmlformats.org/officeDocument/2006/relationships/diagramData" Target="../diagrams/data16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5.xml"/><Relationship Id="rId11" Type="http://schemas.microsoft.com/office/2007/relationships/diagramDrawing" Target="../diagrams/drawing166.xml"/><Relationship Id="rId5" Type="http://schemas.openxmlformats.org/officeDocument/2006/relationships/diagramColors" Target="../diagrams/colors165.xml"/><Relationship Id="rId10" Type="http://schemas.openxmlformats.org/officeDocument/2006/relationships/diagramColors" Target="../diagrams/colors166.xml"/><Relationship Id="rId4" Type="http://schemas.openxmlformats.org/officeDocument/2006/relationships/diagramQuickStyle" Target="../diagrams/quickStyle165.xml"/><Relationship Id="rId9" Type="http://schemas.openxmlformats.org/officeDocument/2006/relationships/diagramQuickStyle" Target="../diagrams/quickStyle166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8.xml"/><Relationship Id="rId3" Type="http://schemas.openxmlformats.org/officeDocument/2006/relationships/diagramLayout" Target="../diagrams/layout167.xml"/><Relationship Id="rId7" Type="http://schemas.openxmlformats.org/officeDocument/2006/relationships/diagramData" Target="../diagrams/data168.xml"/><Relationship Id="rId2" Type="http://schemas.openxmlformats.org/officeDocument/2006/relationships/diagramData" Target="../diagrams/data16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7.xml"/><Relationship Id="rId11" Type="http://schemas.microsoft.com/office/2007/relationships/diagramDrawing" Target="../diagrams/drawing168.xml"/><Relationship Id="rId5" Type="http://schemas.openxmlformats.org/officeDocument/2006/relationships/diagramColors" Target="../diagrams/colors167.xml"/><Relationship Id="rId10" Type="http://schemas.openxmlformats.org/officeDocument/2006/relationships/diagramColors" Target="../diagrams/colors168.xml"/><Relationship Id="rId4" Type="http://schemas.openxmlformats.org/officeDocument/2006/relationships/diagramQuickStyle" Target="../diagrams/quickStyle167.xml"/><Relationship Id="rId9" Type="http://schemas.openxmlformats.org/officeDocument/2006/relationships/diagramQuickStyle" Target="../diagrams/quickStyle168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0.xml"/><Relationship Id="rId13" Type="http://schemas.openxmlformats.org/officeDocument/2006/relationships/diagramLayout" Target="../diagrams/layout171.xml"/><Relationship Id="rId3" Type="http://schemas.openxmlformats.org/officeDocument/2006/relationships/diagramLayout" Target="../diagrams/layout169.xml"/><Relationship Id="rId7" Type="http://schemas.openxmlformats.org/officeDocument/2006/relationships/diagramData" Target="../diagrams/data170.xml"/><Relationship Id="rId12" Type="http://schemas.openxmlformats.org/officeDocument/2006/relationships/diagramData" Target="../diagrams/data171.xml"/><Relationship Id="rId2" Type="http://schemas.openxmlformats.org/officeDocument/2006/relationships/diagramData" Target="../diagrams/data169.xml"/><Relationship Id="rId16" Type="http://schemas.microsoft.com/office/2007/relationships/diagramDrawing" Target="../diagrams/drawing17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9.xml"/><Relationship Id="rId11" Type="http://schemas.microsoft.com/office/2007/relationships/diagramDrawing" Target="../diagrams/drawing170.xml"/><Relationship Id="rId5" Type="http://schemas.openxmlformats.org/officeDocument/2006/relationships/diagramColors" Target="../diagrams/colors169.xml"/><Relationship Id="rId15" Type="http://schemas.openxmlformats.org/officeDocument/2006/relationships/diagramColors" Target="../diagrams/colors171.xml"/><Relationship Id="rId10" Type="http://schemas.openxmlformats.org/officeDocument/2006/relationships/diagramColors" Target="../diagrams/colors170.xml"/><Relationship Id="rId4" Type="http://schemas.openxmlformats.org/officeDocument/2006/relationships/diagramQuickStyle" Target="../diagrams/quickStyle169.xml"/><Relationship Id="rId9" Type="http://schemas.openxmlformats.org/officeDocument/2006/relationships/diagramQuickStyle" Target="../diagrams/quickStyle170.xml"/><Relationship Id="rId14" Type="http://schemas.openxmlformats.org/officeDocument/2006/relationships/diagramQuickStyle" Target="../diagrams/quickStyle171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3.xml"/><Relationship Id="rId3" Type="http://schemas.openxmlformats.org/officeDocument/2006/relationships/diagramLayout" Target="../diagrams/layout172.xml"/><Relationship Id="rId7" Type="http://schemas.openxmlformats.org/officeDocument/2006/relationships/diagramData" Target="../diagrams/data173.xml"/><Relationship Id="rId2" Type="http://schemas.openxmlformats.org/officeDocument/2006/relationships/diagramData" Target="../diagrams/data17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2.xml"/><Relationship Id="rId11" Type="http://schemas.microsoft.com/office/2007/relationships/diagramDrawing" Target="../diagrams/drawing173.xml"/><Relationship Id="rId5" Type="http://schemas.openxmlformats.org/officeDocument/2006/relationships/diagramColors" Target="../diagrams/colors172.xml"/><Relationship Id="rId10" Type="http://schemas.openxmlformats.org/officeDocument/2006/relationships/diagramColors" Target="../diagrams/colors173.xml"/><Relationship Id="rId4" Type="http://schemas.openxmlformats.org/officeDocument/2006/relationships/diagramQuickStyle" Target="../diagrams/quickStyle172.xml"/><Relationship Id="rId9" Type="http://schemas.openxmlformats.org/officeDocument/2006/relationships/diagramQuickStyle" Target="../diagrams/quickStyle17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4.xml"/><Relationship Id="rId2" Type="http://schemas.openxmlformats.org/officeDocument/2006/relationships/diagramData" Target="../diagrams/data17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4.xml"/><Relationship Id="rId5" Type="http://schemas.openxmlformats.org/officeDocument/2006/relationships/diagramColors" Target="../diagrams/colors174.xml"/><Relationship Id="rId4" Type="http://schemas.openxmlformats.org/officeDocument/2006/relationships/diagramQuickStyle" Target="../diagrams/quickStyle17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5.xml"/><Relationship Id="rId2" Type="http://schemas.openxmlformats.org/officeDocument/2006/relationships/diagramData" Target="../diagrams/data17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5.xml"/><Relationship Id="rId5" Type="http://schemas.openxmlformats.org/officeDocument/2006/relationships/diagramColors" Target="../diagrams/colors175.xml"/><Relationship Id="rId4" Type="http://schemas.openxmlformats.org/officeDocument/2006/relationships/diagramQuickStyle" Target="../diagrams/quickStyle17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6.xml"/><Relationship Id="rId2" Type="http://schemas.openxmlformats.org/officeDocument/2006/relationships/diagramData" Target="../diagrams/data17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6.xml"/><Relationship Id="rId5" Type="http://schemas.openxmlformats.org/officeDocument/2006/relationships/diagramColors" Target="../diagrams/colors176.xml"/><Relationship Id="rId4" Type="http://schemas.openxmlformats.org/officeDocument/2006/relationships/diagramQuickStyle" Target="../diagrams/quickStyle17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7.xml"/><Relationship Id="rId2" Type="http://schemas.openxmlformats.org/officeDocument/2006/relationships/diagramData" Target="../diagrams/data17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7.xml"/><Relationship Id="rId5" Type="http://schemas.openxmlformats.org/officeDocument/2006/relationships/diagramColors" Target="../diagrams/colors177.xml"/><Relationship Id="rId4" Type="http://schemas.openxmlformats.org/officeDocument/2006/relationships/diagramQuickStyle" Target="../diagrams/quickStyle17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8.xml"/><Relationship Id="rId2" Type="http://schemas.openxmlformats.org/officeDocument/2006/relationships/diagramData" Target="../diagrams/data17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8.xml"/><Relationship Id="rId5" Type="http://schemas.openxmlformats.org/officeDocument/2006/relationships/diagramColors" Target="../diagrams/colors178.xml"/><Relationship Id="rId4" Type="http://schemas.openxmlformats.org/officeDocument/2006/relationships/diagramQuickStyle" Target="../diagrams/quickStyle17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8624" y="84577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59133" y="84576"/>
            <a:ext cx="74803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1</a:t>
            </a:r>
          </a:p>
        </p:txBody>
      </p:sp>
      <p:graphicFrame>
        <p:nvGraphicFramePr>
          <p:cNvPr id="11" name="Diagramma 10"/>
          <p:cNvGraphicFramePr/>
          <p:nvPr>
            <p:extLst>
              <p:ext uri="{D42A27DB-BD31-4B8C-83A1-F6EECF244321}">
                <p14:modId xmlns:p14="http://schemas.microsoft.com/office/powerpoint/2010/main" val="2849465142"/>
              </p:ext>
            </p:extLst>
          </p:nvPr>
        </p:nvGraphicFramePr>
        <p:xfrm>
          <a:off x="-1150522" y="821330"/>
          <a:ext cx="9967337" cy="1819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uppo 12"/>
          <p:cNvGrpSpPr/>
          <p:nvPr/>
        </p:nvGrpSpPr>
        <p:grpSpPr>
          <a:xfrm>
            <a:off x="1198423" y="2991028"/>
            <a:ext cx="5269449" cy="3517541"/>
            <a:chOff x="2304352" y="3438"/>
            <a:chExt cx="5269449" cy="3517541"/>
          </a:xfrm>
          <a:scene3d>
            <a:camera prst="orthographicFront"/>
            <a:lightRig rig="flat" dir="t"/>
          </a:scene3d>
        </p:grpSpPr>
        <p:sp>
          <p:nvSpPr>
            <p:cNvPr id="14" name="Rettangolo arrotondato 13"/>
            <p:cNvSpPr/>
            <p:nvPr/>
          </p:nvSpPr>
          <p:spPr>
            <a:xfrm>
              <a:off x="2304352" y="3438"/>
              <a:ext cx="5269449" cy="3517541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5" name="CasellaDiTesto 14"/>
            <p:cNvSpPr txBox="1"/>
            <p:nvPr/>
          </p:nvSpPr>
          <p:spPr>
            <a:xfrm>
              <a:off x="2476064" y="175150"/>
              <a:ext cx="4926025" cy="317411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2000" kern="1200" dirty="0" smtClean="0"/>
                <a:t>Il direttore dei lavori gestisce l’esecuzione dei contratti in autonomia, seguendo le direttive del RUP (Responsabile Unico del Progetto), per garantire una gestione tecnica, amministrativa e contabile efficace ed efficiente. Coordina l'ufficio di direzione lavori e interagisce esclusivamente con l'esecutore in merito agli aspetti tecnici ed economici del contratto.</a:t>
              </a:r>
              <a:endParaRPr lang="it-IT" sz="2000" kern="1200" dirty="0"/>
            </a:p>
          </p:txBody>
        </p:sp>
      </p:grpSp>
      <p:graphicFrame>
        <p:nvGraphicFramePr>
          <p:cNvPr id="16" name="Diagramma 15"/>
          <p:cNvGraphicFramePr/>
          <p:nvPr>
            <p:extLst>
              <p:ext uri="{D42A27DB-BD31-4B8C-83A1-F6EECF244321}">
                <p14:modId xmlns:p14="http://schemas.microsoft.com/office/powerpoint/2010/main" val="3288629399"/>
              </p:ext>
            </p:extLst>
          </p:nvPr>
        </p:nvGraphicFramePr>
        <p:xfrm>
          <a:off x="6539345" y="2849031"/>
          <a:ext cx="6022109" cy="3801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0506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8624" y="84577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59133" y="84576"/>
            <a:ext cx="74803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4</a:t>
            </a:r>
          </a:p>
        </p:txBody>
      </p:sp>
      <p:sp>
        <p:nvSpPr>
          <p:cNvPr id="6" name="Rettangolo 5"/>
          <p:cNvSpPr/>
          <p:nvPr/>
        </p:nvSpPr>
        <p:spPr>
          <a:xfrm>
            <a:off x="78624" y="547315"/>
            <a:ext cx="3844322" cy="369332"/>
          </a:xfrm>
          <a:prstGeom prst="rect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it-IT" dirty="0" smtClean="0"/>
              <a:t>Accettazione e rifiuto dei materiali</a:t>
            </a:r>
            <a:endParaRPr lang="it-IT" dirty="0"/>
          </a:p>
        </p:txBody>
      </p:sp>
      <p:graphicFrame>
        <p:nvGraphicFramePr>
          <p:cNvPr id="10" name="Diagramma 9"/>
          <p:cNvGraphicFramePr/>
          <p:nvPr>
            <p:extLst>
              <p:ext uri="{D42A27DB-BD31-4B8C-83A1-F6EECF244321}">
                <p14:modId xmlns:p14="http://schemas.microsoft.com/office/powerpoint/2010/main" val="3704426725"/>
              </p:ext>
            </p:extLst>
          </p:nvPr>
        </p:nvGraphicFramePr>
        <p:xfrm>
          <a:off x="364951" y="1074302"/>
          <a:ext cx="9296285" cy="5391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809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8624" y="84577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59133" y="84576"/>
            <a:ext cx="74803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4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78624" y="547224"/>
            <a:ext cx="2125903" cy="369332"/>
          </a:xfrm>
          <a:prstGeom prst="rect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it-IT" b="1" dirty="0" smtClean="0"/>
              <a:t>Prove e verifiche:</a:t>
            </a:r>
          </a:p>
        </p:txBody>
      </p:sp>
      <p:graphicFrame>
        <p:nvGraphicFramePr>
          <p:cNvPr id="15" name="Diagramma 14"/>
          <p:cNvGraphicFramePr/>
          <p:nvPr>
            <p:extLst>
              <p:ext uri="{D42A27DB-BD31-4B8C-83A1-F6EECF244321}">
                <p14:modId xmlns:p14="http://schemas.microsoft.com/office/powerpoint/2010/main" val="3696778960"/>
              </p:ext>
            </p:extLst>
          </p:nvPr>
        </p:nvGraphicFramePr>
        <p:xfrm>
          <a:off x="78624" y="992726"/>
          <a:ext cx="7610764" cy="3213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Rettangolo 15"/>
          <p:cNvSpPr/>
          <p:nvPr/>
        </p:nvSpPr>
        <p:spPr>
          <a:xfrm>
            <a:off x="78624" y="4206584"/>
            <a:ext cx="2880917" cy="369332"/>
          </a:xfrm>
          <a:prstGeom prst="rect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it-IT" b="1" dirty="0" smtClean="0"/>
              <a:t>Sostenibilità ambientale:</a:t>
            </a:r>
          </a:p>
        </p:txBody>
      </p:sp>
      <p:graphicFrame>
        <p:nvGraphicFramePr>
          <p:cNvPr id="18" name="Diagramma 17"/>
          <p:cNvGraphicFramePr/>
          <p:nvPr>
            <p:extLst>
              <p:ext uri="{D42A27DB-BD31-4B8C-83A1-F6EECF244321}">
                <p14:modId xmlns:p14="http://schemas.microsoft.com/office/powerpoint/2010/main" val="1920544289"/>
              </p:ext>
            </p:extLst>
          </p:nvPr>
        </p:nvGraphicFramePr>
        <p:xfrm>
          <a:off x="277090" y="4833127"/>
          <a:ext cx="7148946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0009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8624" y="84577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59133" y="84576"/>
            <a:ext cx="74803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5</a:t>
            </a:r>
          </a:p>
        </p:txBody>
      </p:sp>
      <p:graphicFrame>
        <p:nvGraphicFramePr>
          <p:cNvPr id="3" name="Diagramma 2"/>
          <p:cNvGraphicFramePr/>
          <p:nvPr>
            <p:extLst>
              <p:ext uri="{D42A27DB-BD31-4B8C-83A1-F6EECF244321}">
                <p14:modId xmlns:p14="http://schemas.microsoft.com/office/powerpoint/2010/main" val="3830635412"/>
              </p:ext>
            </p:extLst>
          </p:nvPr>
        </p:nvGraphicFramePr>
        <p:xfrm>
          <a:off x="78624" y="556552"/>
          <a:ext cx="3578608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ma 7"/>
          <p:cNvGraphicFramePr/>
          <p:nvPr>
            <p:extLst>
              <p:ext uri="{D42A27DB-BD31-4B8C-83A1-F6EECF244321}">
                <p14:modId xmlns:p14="http://schemas.microsoft.com/office/powerpoint/2010/main" val="3437839377"/>
              </p:ext>
            </p:extLst>
          </p:nvPr>
        </p:nvGraphicFramePr>
        <p:xfrm>
          <a:off x="78624" y="0"/>
          <a:ext cx="10603346" cy="6682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26929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8624" y="84577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59133" y="84576"/>
            <a:ext cx="74803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5</a:t>
            </a:r>
          </a:p>
        </p:txBody>
      </p:sp>
      <p:graphicFrame>
        <p:nvGraphicFramePr>
          <p:cNvPr id="7" name="Diagramma 6"/>
          <p:cNvGraphicFramePr/>
          <p:nvPr>
            <p:extLst>
              <p:ext uri="{D42A27DB-BD31-4B8C-83A1-F6EECF244321}">
                <p14:modId xmlns:p14="http://schemas.microsoft.com/office/powerpoint/2010/main" val="2267321645"/>
              </p:ext>
            </p:extLst>
          </p:nvPr>
        </p:nvGraphicFramePr>
        <p:xfrm>
          <a:off x="193964" y="542162"/>
          <a:ext cx="11536218" cy="6326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ttangolo 5"/>
          <p:cNvSpPr/>
          <p:nvPr/>
        </p:nvSpPr>
        <p:spPr>
          <a:xfrm>
            <a:off x="78624" y="542162"/>
            <a:ext cx="4241097" cy="369332"/>
          </a:xfrm>
          <a:prstGeom prst="rect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it-IT" b="1" dirty="0" smtClean="0"/>
              <a:t>Gestione di variazioni e nuovi prezzi:</a:t>
            </a:r>
          </a:p>
        </p:txBody>
      </p:sp>
      <p:graphicFrame>
        <p:nvGraphicFramePr>
          <p:cNvPr id="10" name="Diagramma 9"/>
          <p:cNvGraphicFramePr/>
          <p:nvPr>
            <p:extLst>
              <p:ext uri="{D42A27DB-BD31-4B8C-83A1-F6EECF244321}">
                <p14:modId xmlns:p14="http://schemas.microsoft.com/office/powerpoint/2010/main" val="1813045745"/>
              </p:ext>
            </p:extLst>
          </p:nvPr>
        </p:nvGraphicFramePr>
        <p:xfrm>
          <a:off x="762860" y="5708072"/>
          <a:ext cx="10398426" cy="934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06585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8624" y="84577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59133" y="84576"/>
            <a:ext cx="74803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5</a:t>
            </a:r>
          </a:p>
        </p:txBody>
      </p:sp>
      <p:graphicFrame>
        <p:nvGraphicFramePr>
          <p:cNvPr id="10" name="Diagramma 9"/>
          <p:cNvGraphicFramePr/>
          <p:nvPr>
            <p:extLst>
              <p:ext uri="{D42A27DB-BD31-4B8C-83A1-F6EECF244321}">
                <p14:modId xmlns:p14="http://schemas.microsoft.com/office/powerpoint/2010/main" val="721689593"/>
              </p:ext>
            </p:extLst>
          </p:nvPr>
        </p:nvGraphicFramePr>
        <p:xfrm>
          <a:off x="78624" y="1240746"/>
          <a:ext cx="8940800" cy="2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ma 8"/>
          <p:cNvGraphicFramePr/>
          <p:nvPr>
            <p:extLst>
              <p:ext uri="{D42A27DB-BD31-4B8C-83A1-F6EECF244321}">
                <p14:modId xmlns:p14="http://schemas.microsoft.com/office/powerpoint/2010/main" val="103990889"/>
              </p:ext>
            </p:extLst>
          </p:nvPr>
        </p:nvGraphicFramePr>
        <p:xfrm>
          <a:off x="78624" y="611198"/>
          <a:ext cx="4270785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1" name="Diagramma 10"/>
          <p:cNvGraphicFramePr/>
          <p:nvPr>
            <p:extLst>
              <p:ext uri="{D42A27DB-BD31-4B8C-83A1-F6EECF244321}">
                <p14:modId xmlns:p14="http://schemas.microsoft.com/office/powerpoint/2010/main" val="2934586792"/>
              </p:ext>
            </p:extLst>
          </p:nvPr>
        </p:nvGraphicFramePr>
        <p:xfrm>
          <a:off x="3459133" y="3730720"/>
          <a:ext cx="5153891" cy="3316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8007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8624" y="84577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59133" y="84576"/>
            <a:ext cx="74803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6</a:t>
            </a:r>
          </a:p>
        </p:txBody>
      </p:sp>
      <p:graphicFrame>
        <p:nvGraphicFramePr>
          <p:cNvPr id="9" name="Diagramma 8"/>
          <p:cNvGraphicFramePr/>
          <p:nvPr>
            <p:extLst>
              <p:ext uri="{D42A27DB-BD31-4B8C-83A1-F6EECF244321}">
                <p14:modId xmlns:p14="http://schemas.microsoft.com/office/powerpoint/2010/main" val="683245330"/>
              </p:ext>
            </p:extLst>
          </p:nvPr>
        </p:nvGraphicFramePr>
        <p:xfrm>
          <a:off x="78626" y="611198"/>
          <a:ext cx="3237229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ma 2"/>
          <p:cNvGraphicFramePr/>
          <p:nvPr>
            <p:extLst>
              <p:ext uri="{D42A27DB-BD31-4B8C-83A1-F6EECF244321}">
                <p14:modId xmlns:p14="http://schemas.microsoft.com/office/powerpoint/2010/main" val="108551392"/>
              </p:ext>
            </p:extLst>
          </p:nvPr>
        </p:nvGraphicFramePr>
        <p:xfrm>
          <a:off x="-1136073" y="1305389"/>
          <a:ext cx="11610109" cy="424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5458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8624" y="84577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59133" y="84576"/>
            <a:ext cx="74803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7</a:t>
            </a:r>
          </a:p>
        </p:txBody>
      </p:sp>
      <p:graphicFrame>
        <p:nvGraphicFramePr>
          <p:cNvPr id="7" name="Diagramma 6"/>
          <p:cNvGraphicFramePr/>
          <p:nvPr>
            <p:extLst>
              <p:ext uri="{D42A27DB-BD31-4B8C-83A1-F6EECF244321}">
                <p14:modId xmlns:p14="http://schemas.microsoft.com/office/powerpoint/2010/main" val="260954900"/>
              </p:ext>
            </p:extLst>
          </p:nvPr>
        </p:nvGraphicFramePr>
        <p:xfrm>
          <a:off x="78624" y="611199"/>
          <a:ext cx="2512226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ettangolo 12"/>
          <p:cNvSpPr/>
          <p:nvPr/>
        </p:nvSpPr>
        <p:spPr>
          <a:xfrm>
            <a:off x="78624" y="1120676"/>
            <a:ext cx="11827049" cy="9787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600" dirty="0"/>
              <a:t>Le riserve permettono alla stazione appaltante di controllare la spesa pubblica durante l'esecuzione del contratto, valutare tempestivamente le pretese economiche dell’appaltatore e adottare misure per evitare la carenza di fondi. </a:t>
            </a:r>
            <a:r>
              <a:rPr lang="it-IT" sz="1600" b="1" dirty="0"/>
              <a:t>Non costituiscono riserve:</a:t>
            </a:r>
            <a:r>
              <a:rPr lang="it-IT" sz="1600" dirty="0"/>
              <a:t> contestazioni estranee all’oggetto dell’appalto, richieste di rimborso di imposte, interessi per ritardi nei pagamenti, risarcimenti derivanti da comportamenti della stazione appaltante o ritardi nel collaudo imputabili ad essa.</a:t>
            </a:r>
          </a:p>
        </p:txBody>
      </p:sp>
      <p:graphicFrame>
        <p:nvGraphicFramePr>
          <p:cNvPr id="17" name="Diagramma 16"/>
          <p:cNvGraphicFramePr/>
          <p:nvPr>
            <p:extLst>
              <p:ext uri="{D42A27DB-BD31-4B8C-83A1-F6EECF244321}">
                <p14:modId xmlns:p14="http://schemas.microsoft.com/office/powerpoint/2010/main" val="3416759310"/>
              </p:ext>
            </p:extLst>
          </p:nvPr>
        </p:nvGraphicFramePr>
        <p:xfrm>
          <a:off x="-1052896" y="2749027"/>
          <a:ext cx="7287491" cy="3693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6" name="Diagramma 15"/>
          <p:cNvGraphicFramePr/>
          <p:nvPr>
            <p:extLst>
              <p:ext uri="{D42A27DB-BD31-4B8C-83A1-F6EECF244321}">
                <p14:modId xmlns:p14="http://schemas.microsoft.com/office/powerpoint/2010/main" val="3582161643"/>
              </p:ext>
            </p:extLst>
          </p:nvPr>
        </p:nvGraphicFramePr>
        <p:xfrm>
          <a:off x="87124" y="2239550"/>
          <a:ext cx="4120039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2" name="Diagramma 21"/>
          <p:cNvGraphicFramePr/>
          <p:nvPr>
            <p:extLst>
              <p:ext uri="{D42A27DB-BD31-4B8C-83A1-F6EECF244321}">
                <p14:modId xmlns:p14="http://schemas.microsoft.com/office/powerpoint/2010/main" val="43341089"/>
              </p:ext>
            </p:extLst>
          </p:nvPr>
        </p:nvGraphicFramePr>
        <p:xfrm>
          <a:off x="5606473" y="2749026"/>
          <a:ext cx="6096000" cy="3693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21" name="Diagramma 20"/>
          <p:cNvGraphicFramePr/>
          <p:nvPr>
            <p:extLst>
              <p:ext uri="{D42A27DB-BD31-4B8C-83A1-F6EECF244321}">
                <p14:modId xmlns:p14="http://schemas.microsoft.com/office/powerpoint/2010/main" val="1416730925"/>
              </p:ext>
            </p:extLst>
          </p:nvPr>
        </p:nvGraphicFramePr>
        <p:xfrm>
          <a:off x="5444154" y="2239550"/>
          <a:ext cx="1580882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</p:spTree>
    <p:extLst>
      <p:ext uri="{BB962C8B-B14F-4D97-AF65-F5344CB8AC3E}">
        <p14:creationId xmlns:p14="http://schemas.microsoft.com/office/powerpoint/2010/main" val="196990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8624" y="84577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59133" y="84576"/>
            <a:ext cx="74803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8</a:t>
            </a:r>
          </a:p>
        </p:txBody>
      </p:sp>
      <p:graphicFrame>
        <p:nvGraphicFramePr>
          <p:cNvPr id="9" name="Diagramma 8"/>
          <p:cNvGraphicFramePr/>
          <p:nvPr>
            <p:extLst>
              <p:ext uri="{D42A27DB-BD31-4B8C-83A1-F6EECF244321}">
                <p14:modId xmlns:p14="http://schemas.microsoft.com/office/powerpoint/2010/main" val="3444664959"/>
              </p:ext>
            </p:extLst>
          </p:nvPr>
        </p:nvGraphicFramePr>
        <p:xfrm>
          <a:off x="78624" y="969054"/>
          <a:ext cx="11522250" cy="2753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ma 7"/>
          <p:cNvGraphicFramePr/>
          <p:nvPr>
            <p:extLst>
              <p:ext uri="{D42A27DB-BD31-4B8C-83A1-F6EECF244321}">
                <p14:modId xmlns:p14="http://schemas.microsoft.com/office/powerpoint/2010/main" val="3997158501"/>
              </p:ext>
            </p:extLst>
          </p:nvPr>
        </p:nvGraphicFramePr>
        <p:xfrm>
          <a:off x="78624" y="599722"/>
          <a:ext cx="267413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8" name="Diagramma 17"/>
          <p:cNvGraphicFramePr/>
          <p:nvPr>
            <p:extLst>
              <p:ext uri="{D42A27DB-BD31-4B8C-83A1-F6EECF244321}">
                <p14:modId xmlns:p14="http://schemas.microsoft.com/office/powerpoint/2010/main" val="806037217"/>
              </p:ext>
            </p:extLst>
          </p:nvPr>
        </p:nvGraphicFramePr>
        <p:xfrm>
          <a:off x="535710" y="4317650"/>
          <a:ext cx="8525163" cy="2294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4" name="Diagramma 13"/>
          <p:cNvGraphicFramePr/>
          <p:nvPr>
            <p:extLst>
              <p:ext uri="{D42A27DB-BD31-4B8C-83A1-F6EECF244321}">
                <p14:modId xmlns:p14="http://schemas.microsoft.com/office/powerpoint/2010/main" val="4032513107"/>
              </p:ext>
            </p:extLst>
          </p:nvPr>
        </p:nvGraphicFramePr>
        <p:xfrm>
          <a:off x="58842" y="3819650"/>
          <a:ext cx="3164649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141346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8624" y="84577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59133" y="84576"/>
            <a:ext cx="74803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8</a:t>
            </a:r>
          </a:p>
        </p:txBody>
      </p:sp>
      <p:graphicFrame>
        <p:nvGraphicFramePr>
          <p:cNvPr id="8" name="Diagramma 7"/>
          <p:cNvGraphicFramePr/>
          <p:nvPr>
            <p:extLst>
              <p:ext uri="{D42A27DB-BD31-4B8C-83A1-F6EECF244321}">
                <p14:modId xmlns:p14="http://schemas.microsoft.com/office/powerpoint/2010/main" val="3776889947"/>
              </p:ext>
            </p:extLst>
          </p:nvPr>
        </p:nvGraphicFramePr>
        <p:xfrm>
          <a:off x="78624" y="599722"/>
          <a:ext cx="267413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Diagramma 1"/>
          <p:cNvGraphicFramePr/>
          <p:nvPr>
            <p:extLst>
              <p:ext uri="{D42A27DB-BD31-4B8C-83A1-F6EECF244321}">
                <p14:modId xmlns:p14="http://schemas.microsoft.com/office/powerpoint/2010/main" val="3431299312"/>
              </p:ext>
            </p:extLst>
          </p:nvPr>
        </p:nvGraphicFramePr>
        <p:xfrm>
          <a:off x="-221673" y="1097722"/>
          <a:ext cx="6890327" cy="4933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" name="Diagramma 6"/>
          <p:cNvGraphicFramePr/>
          <p:nvPr>
            <p:extLst>
              <p:ext uri="{D42A27DB-BD31-4B8C-83A1-F6EECF244321}">
                <p14:modId xmlns:p14="http://schemas.microsoft.com/office/powerpoint/2010/main" val="2385824772"/>
              </p:ext>
            </p:extLst>
          </p:nvPr>
        </p:nvGraphicFramePr>
        <p:xfrm>
          <a:off x="7297304" y="5283048"/>
          <a:ext cx="4682779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6" name="Rettangolo 5"/>
          <p:cNvSpPr/>
          <p:nvPr/>
        </p:nvSpPr>
        <p:spPr>
          <a:xfrm>
            <a:off x="7458448" y="4829213"/>
            <a:ext cx="436048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it-IT" b="1" dirty="0" smtClean="0"/>
              <a:t>Responsabilità del direttore dei lavori:</a:t>
            </a:r>
          </a:p>
        </p:txBody>
      </p:sp>
    </p:spTree>
    <p:extLst>
      <p:ext uri="{BB962C8B-B14F-4D97-AF65-F5344CB8AC3E}">
        <p14:creationId xmlns:p14="http://schemas.microsoft.com/office/powerpoint/2010/main" val="345831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8624" y="84577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59133" y="84576"/>
            <a:ext cx="74803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9</a:t>
            </a:r>
          </a:p>
        </p:txBody>
      </p:sp>
      <p:graphicFrame>
        <p:nvGraphicFramePr>
          <p:cNvPr id="8" name="Diagramma 7"/>
          <p:cNvGraphicFramePr/>
          <p:nvPr>
            <p:extLst>
              <p:ext uri="{D42A27DB-BD31-4B8C-83A1-F6EECF244321}">
                <p14:modId xmlns:p14="http://schemas.microsoft.com/office/powerpoint/2010/main" val="1946775716"/>
              </p:ext>
            </p:extLst>
          </p:nvPr>
        </p:nvGraphicFramePr>
        <p:xfrm>
          <a:off x="78623" y="599722"/>
          <a:ext cx="4128539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ma 8"/>
          <p:cNvGraphicFramePr/>
          <p:nvPr>
            <p:extLst>
              <p:ext uri="{D42A27DB-BD31-4B8C-83A1-F6EECF244321}">
                <p14:modId xmlns:p14="http://schemas.microsoft.com/office/powerpoint/2010/main" val="586548463"/>
              </p:ext>
            </p:extLst>
          </p:nvPr>
        </p:nvGraphicFramePr>
        <p:xfrm>
          <a:off x="78623" y="925501"/>
          <a:ext cx="5001377" cy="4032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3" name="Diagramma 12"/>
          <p:cNvGraphicFramePr/>
          <p:nvPr>
            <p:extLst>
              <p:ext uri="{D42A27DB-BD31-4B8C-83A1-F6EECF244321}">
                <p14:modId xmlns:p14="http://schemas.microsoft.com/office/powerpoint/2010/main" val="2225745379"/>
              </p:ext>
            </p:extLst>
          </p:nvPr>
        </p:nvGraphicFramePr>
        <p:xfrm>
          <a:off x="6714836" y="968412"/>
          <a:ext cx="5477164" cy="4262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2" name="Diagramma 11"/>
          <p:cNvGraphicFramePr/>
          <p:nvPr>
            <p:extLst>
              <p:ext uri="{D42A27DB-BD31-4B8C-83A1-F6EECF244321}">
                <p14:modId xmlns:p14="http://schemas.microsoft.com/office/powerpoint/2010/main" val="2082568679"/>
              </p:ext>
            </p:extLst>
          </p:nvPr>
        </p:nvGraphicFramePr>
        <p:xfrm>
          <a:off x="6714836" y="599080"/>
          <a:ext cx="2281394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4" name="Diagramma 13"/>
          <p:cNvGraphicFramePr/>
          <p:nvPr>
            <p:extLst>
              <p:ext uri="{D42A27DB-BD31-4B8C-83A1-F6EECF244321}">
                <p14:modId xmlns:p14="http://schemas.microsoft.com/office/powerpoint/2010/main" val="3165643196"/>
              </p:ext>
            </p:extLst>
          </p:nvPr>
        </p:nvGraphicFramePr>
        <p:xfrm>
          <a:off x="4964574" y="3470059"/>
          <a:ext cx="1865688" cy="1782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9" name="Diagramma 18"/>
          <p:cNvGraphicFramePr/>
          <p:nvPr>
            <p:extLst>
              <p:ext uri="{D42A27DB-BD31-4B8C-83A1-F6EECF244321}">
                <p14:modId xmlns:p14="http://schemas.microsoft.com/office/powerpoint/2010/main" val="2320088769"/>
              </p:ext>
            </p:extLst>
          </p:nvPr>
        </p:nvGraphicFramePr>
        <p:xfrm>
          <a:off x="93579" y="5412843"/>
          <a:ext cx="6096000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18" name="Diagramma 17"/>
          <p:cNvGraphicFramePr/>
          <p:nvPr>
            <p:extLst>
              <p:ext uri="{D42A27DB-BD31-4B8C-83A1-F6EECF244321}">
                <p14:modId xmlns:p14="http://schemas.microsoft.com/office/powerpoint/2010/main" val="1225816367"/>
              </p:ext>
            </p:extLst>
          </p:nvPr>
        </p:nvGraphicFramePr>
        <p:xfrm>
          <a:off x="93579" y="4958395"/>
          <a:ext cx="3114955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</p:spTree>
    <p:extLst>
      <p:ext uri="{BB962C8B-B14F-4D97-AF65-F5344CB8AC3E}">
        <p14:creationId xmlns:p14="http://schemas.microsoft.com/office/powerpoint/2010/main" val="426876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8624" y="84577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59133" y="84576"/>
            <a:ext cx="74803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1</a:t>
            </a:r>
          </a:p>
        </p:txBody>
      </p:sp>
      <p:graphicFrame>
        <p:nvGraphicFramePr>
          <p:cNvPr id="3" name="Diagramma 2"/>
          <p:cNvGraphicFramePr/>
          <p:nvPr>
            <p:extLst>
              <p:ext uri="{D42A27DB-BD31-4B8C-83A1-F6EECF244321}">
                <p14:modId xmlns:p14="http://schemas.microsoft.com/office/powerpoint/2010/main" val="1267145917"/>
              </p:ext>
            </p:extLst>
          </p:nvPr>
        </p:nvGraphicFramePr>
        <p:xfrm>
          <a:off x="78624" y="1906717"/>
          <a:ext cx="11988800" cy="4770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ma 6"/>
          <p:cNvGraphicFramePr/>
          <p:nvPr>
            <p:extLst>
              <p:ext uri="{D42A27DB-BD31-4B8C-83A1-F6EECF244321}">
                <p14:modId xmlns:p14="http://schemas.microsoft.com/office/powerpoint/2010/main" val="1012998819"/>
              </p:ext>
            </p:extLst>
          </p:nvPr>
        </p:nvGraphicFramePr>
        <p:xfrm>
          <a:off x="78624" y="1246907"/>
          <a:ext cx="4711546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3051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8624" y="84577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59133" y="84576"/>
            <a:ext cx="74803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9</a:t>
            </a:r>
          </a:p>
        </p:txBody>
      </p:sp>
      <p:graphicFrame>
        <p:nvGraphicFramePr>
          <p:cNvPr id="8" name="Diagramma 7"/>
          <p:cNvGraphicFramePr/>
          <p:nvPr>
            <p:extLst>
              <p:ext uri="{D42A27DB-BD31-4B8C-83A1-F6EECF244321}">
                <p14:modId xmlns:p14="http://schemas.microsoft.com/office/powerpoint/2010/main" val="1222358997"/>
              </p:ext>
            </p:extLst>
          </p:nvPr>
        </p:nvGraphicFramePr>
        <p:xfrm>
          <a:off x="78623" y="599722"/>
          <a:ext cx="4128539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ma 6"/>
          <p:cNvGraphicFramePr/>
          <p:nvPr>
            <p:extLst>
              <p:ext uri="{D42A27DB-BD31-4B8C-83A1-F6EECF244321}">
                <p14:modId xmlns:p14="http://schemas.microsoft.com/office/powerpoint/2010/main" val="614009402"/>
              </p:ext>
            </p:extLst>
          </p:nvPr>
        </p:nvGraphicFramePr>
        <p:xfrm>
          <a:off x="78623" y="1097722"/>
          <a:ext cx="5906541" cy="424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7" name="Diagramma 16"/>
          <p:cNvGraphicFramePr/>
          <p:nvPr>
            <p:extLst>
              <p:ext uri="{D42A27DB-BD31-4B8C-83A1-F6EECF244321}">
                <p14:modId xmlns:p14="http://schemas.microsoft.com/office/powerpoint/2010/main" val="1860335309"/>
              </p:ext>
            </p:extLst>
          </p:nvPr>
        </p:nvGraphicFramePr>
        <p:xfrm>
          <a:off x="6105237" y="1097722"/>
          <a:ext cx="6003636" cy="4672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6" name="Diagramma 15"/>
          <p:cNvGraphicFramePr/>
          <p:nvPr>
            <p:extLst>
              <p:ext uri="{D42A27DB-BD31-4B8C-83A1-F6EECF244321}">
                <p14:modId xmlns:p14="http://schemas.microsoft.com/office/powerpoint/2010/main" val="1181807263"/>
              </p:ext>
            </p:extLst>
          </p:nvPr>
        </p:nvGraphicFramePr>
        <p:xfrm>
          <a:off x="6105237" y="599722"/>
          <a:ext cx="3071675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241201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8624" y="84577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59133" y="84576"/>
            <a:ext cx="74803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9</a:t>
            </a:r>
          </a:p>
        </p:txBody>
      </p:sp>
      <p:graphicFrame>
        <p:nvGraphicFramePr>
          <p:cNvPr id="8" name="Diagramma 7"/>
          <p:cNvGraphicFramePr/>
          <p:nvPr>
            <p:extLst>
              <p:ext uri="{D42A27DB-BD31-4B8C-83A1-F6EECF244321}">
                <p14:modId xmlns:p14="http://schemas.microsoft.com/office/powerpoint/2010/main" val="489277975"/>
              </p:ext>
            </p:extLst>
          </p:nvPr>
        </p:nvGraphicFramePr>
        <p:xfrm>
          <a:off x="78623" y="599722"/>
          <a:ext cx="4128539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ma 2"/>
          <p:cNvGraphicFramePr/>
          <p:nvPr>
            <p:extLst>
              <p:ext uri="{D42A27DB-BD31-4B8C-83A1-F6EECF244321}">
                <p14:modId xmlns:p14="http://schemas.microsoft.com/office/powerpoint/2010/main" val="3697300173"/>
              </p:ext>
            </p:extLst>
          </p:nvPr>
        </p:nvGraphicFramePr>
        <p:xfrm>
          <a:off x="78624" y="1097721"/>
          <a:ext cx="5740286" cy="3712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0" name="Diagramma 9"/>
          <p:cNvGraphicFramePr/>
          <p:nvPr>
            <p:extLst>
              <p:ext uri="{D42A27DB-BD31-4B8C-83A1-F6EECF244321}">
                <p14:modId xmlns:p14="http://schemas.microsoft.com/office/powerpoint/2010/main" val="581425463"/>
              </p:ext>
            </p:extLst>
          </p:nvPr>
        </p:nvGraphicFramePr>
        <p:xfrm>
          <a:off x="5975926" y="840384"/>
          <a:ext cx="6096000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1" name="Diagramma 10"/>
          <p:cNvGraphicFramePr/>
          <p:nvPr>
            <p:extLst>
              <p:ext uri="{D42A27DB-BD31-4B8C-83A1-F6EECF244321}">
                <p14:modId xmlns:p14="http://schemas.microsoft.com/office/powerpoint/2010/main" val="3521387764"/>
              </p:ext>
            </p:extLst>
          </p:nvPr>
        </p:nvGraphicFramePr>
        <p:xfrm>
          <a:off x="7935327" y="599722"/>
          <a:ext cx="2177199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94145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8624" y="84577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59133" y="84576"/>
            <a:ext cx="81428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</a:t>
            </a:r>
            <a:r>
              <a:rPr lang="it-IT" sz="1600" dirty="0" smtClean="0"/>
              <a:t>10</a:t>
            </a:r>
            <a:endParaRPr lang="it-IT" sz="1600" dirty="0" smtClean="0"/>
          </a:p>
        </p:txBody>
      </p:sp>
      <p:graphicFrame>
        <p:nvGraphicFramePr>
          <p:cNvPr id="7" name="Diagramma 6"/>
          <p:cNvGraphicFramePr/>
          <p:nvPr>
            <p:extLst>
              <p:ext uri="{D42A27DB-BD31-4B8C-83A1-F6EECF244321}">
                <p14:modId xmlns:p14="http://schemas.microsoft.com/office/powerpoint/2010/main" val="1674396391"/>
              </p:ext>
            </p:extLst>
          </p:nvPr>
        </p:nvGraphicFramePr>
        <p:xfrm>
          <a:off x="-1645881" y="694815"/>
          <a:ext cx="11615264" cy="4371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ma 8"/>
          <p:cNvGraphicFramePr/>
          <p:nvPr>
            <p:extLst>
              <p:ext uri="{D42A27DB-BD31-4B8C-83A1-F6EECF244321}">
                <p14:modId xmlns:p14="http://schemas.microsoft.com/office/powerpoint/2010/main" val="264029643"/>
              </p:ext>
            </p:extLst>
          </p:nvPr>
        </p:nvGraphicFramePr>
        <p:xfrm>
          <a:off x="7630367" y="569167"/>
          <a:ext cx="5255208" cy="4944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2450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8624" y="84577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59133" y="84576"/>
            <a:ext cx="81428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</a:t>
            </a:r>
            <a:r>
              <a:rPr lang="it-IT" sz="1600" dirty="0" smtClean="0"/>
              <a:t>11</a:t>
            </a:r>
            <a:endParaRPr lang="it-IT" sz="1600" dirty="0" smtClean="0"/>
          </a:p>
        </p:txBody>
      </p:sp>
      <p:graphicFrame>
        <p:nvGraphicFramePr>
          <p:cNvPr id="7" name="Diagramma 6"/>
          <p:cNvGraphicFramePr/>
          <p:nvPr>
            <p:extLst>
              <p:ext uri="{D42A27DB-BD31-4B8C-83A1-F6EECF244321}">
                <p14:modId xmlns:p14="http://schemas.microsoft.com/office/powerpoint/2010/main" val="210130605"/>
              </p:ext>
            </p:extLst>
          </p:nvPr>
        </p:nvGraphicFramePr>
        <p:xfrm>
          <a:off x="78625" y="644996"/>
          <a:ext cx="8188298" cy="4178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ma 7"/>
          <p:cNvGraphicFramePr/>
          <p:nvPr>
            <p:extLst>
              <p:ext uri="{D42A27DB-BD31-4B8C-83A1-F6EECF244321}">
                <p14:modId xmlns:p14="http://schemas.microsoft.com/office/powerpoint/2010/main" val="1903440553"/>
              </p:ext>
            </p:extLst>
          </p:nvPr>
        </p:nvGraphicFramePr>
        <p:xfrm>
          <a:off x="8152882" y="644996"/>
          <a:ext cx="4275494" cy="5298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43652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8624" y="84577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59133" y="84576"/>
            <a:ext cx="82654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12</a:t>
            </a:r>
          </a:p>
        </p:txBody>
      </p:sp>
      <p:graphicFrame>
        <p:nvGraphicFramePr>
          <p:cNvPr id="8" name="Diagramma 7"/>
          <p:cNvGraphicFramePr/>
          <p:nvPr>
            <p:extLst>
              <p:ext uri="{D42A27DB-BD31-4B8C-83A1-F6EECF244321}">
                <p14:modId xmlns:p14="http://schemas.microsoft.com/office/powerpoint/2010/main" val="1159321891"/>
              </p:ext>
            </p:extLst>
          </p:nvPr>
        </p:nvGraphicFramePr>
        <p:xfrm>
          <a:off x="78623" y="599722"/>
          <a:ext cx="2202759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ma 6"/>
          <p:cNvGraphicFramePr/>
          <p:nvPr>
            <p:extLst>
              <p:ext uri="{D42A27DB-BD31-4B8C-83A1-F6EECF244321}">
                <p14:modId xmlns:p14="http://schemas.microsoft.com/office/powerpoint/2010/main" val="2406425569"/>
              </p:ext>
            </p:extLst>
          </p:nvPr>
        </p:nvGraphicFramePr>
        <p:xfrm>
          <a:off x="78623" y="1259999"/>
          <a:ext cx="13175559" cy="559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9" name="Diagramma 8"/>
          <p:cNvGraphicFramePr/>
          <p:nvPr>
            <p:extLst>
              <p:ext uri="{D42A27DB-BD31-4B8C-83A1-F6EECF244321}">
                <p14:modId xmlns:p14="http://schemas.microsoft.com/office/powerpoint/2010/main" val="40909797"/>
              </p:ext>
            </p:extLst>
          </p:nvPr>
        </p:nvGraphicFramePr>
        <p:xfrm>
          <a:off x="6137406" y="784388"/>
          <a:ext cx="2521844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06089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8624" y="84577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59133" y="84576"/>
            <a:ext cx="82654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12</a:t>
            </a:r>
          </a:p>
        </p:txBody>
      </p:sp>
      <p:graphicFrame>
        <p:nvGraphicFramePr>
          <p:cNvPr id="12" name="Diagramma 11"/>
          <p:cNvGraphicFramePr/>
          <p:nvPr>
            <p:extLst>
              <p:ext uri="{D42A27DB-BD31-4B8C-83A1-F6EECF244321}">
                <p14:modId xmlns:p14="http://schemas.microsoft.com/office/powerpoint/2010/main" val="2708250736"/>
              </p:ext>
            </p:extLst>
          </p:nvPr>
        </p:nvGraphicFramePr>
        <p:xfrm>
          <a:off x="78624" y="1092627"/>
          <a:ext cx="5058984" cy="3356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ma 10"/>
          <p:cNvGraphicFramePr/>
          <p:nvPr>
            <p:extLst>
              <p:ext uri="{D42A27DB-BD31-4B8C-83A1-F6EECF244321}">
                <p14:modId xmlns:p14="http://schemas.microsoft.com/office/powerpoint/2010/main" val="3569498209"/>
              </p:ext>
            </p:extLst>
          </p:nvPr>
        </p:nvGraphicFramePr>
        <p:xfrm>
          <a:off x="78624" y="449614"/>
          <a:ext cx="4512230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6" name="Diagramma 15"/>
          <p:cNvGraphicFramePr/>
          <p:nvPr>
            <p:extLst>
              <p:ext uri="{D42A27DB-BD31-4B8C-83A1-F6EECF244321}">
                <p14:modId xmlns:p14="http://schemas.microsoft.com/office/powerpoint/2010/main" val="2779767581"/>
              </p:ext>
            </p:extLst>
          </p:nvPr>
        </p:nvGraphicFramePr>
        <p:xfrm>
          <a:off x="6074005" y="2126444"/>
          <a:ext cx="5872898" cy="4644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5" name="Diagramma 14"/>
          <p:cNvGraphicFramePr/>
          <p:nvPr>
            <p:extLst>
              <p:ext uri="{D42A27DB-BD31-4B8C-83A1-F6EECF244321}">
                <p14:modId xmlns:p14="http://schemas.microsoft.com/office/powerpoint/2010/main" val="3099755565"/>
              </p:ext>
            </p:extLst>
          </p:nvPr>
        </p:nvGraphicFramePr>
        <p:xfrm>
          <a:off x="8912098" y="1757112"/>
          <a:ext cx="3034805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337644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8624" y="84577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59133" y="84576"/>
            <a:ext cx="82654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13</a:t>
            </a:r>
          </a:p>
        </p:txBody>
      </p:sp>
      <p:graphicFrame>
        <p:nvGraphicFramePr>
          <p:cNvPr id="3" name="Diagramma 2"/>
          <p:cNvGraphicFramePr/>
          <p:nvPr>
            <p:extLst>
              <p:ext uri="{D42A27DB-BD31-4B8C-83A1-F6EECF244321}">
                <p14:modId xmlns:p14="http://schemas.microsoft.com/office/powerpoint/2010/main" val="3414113070"/>
              </p:ext>
            </p:extLst>
          </p:nvPr>
        </p:nvGraphicFramePr>
        <p:xfrm>
          <a:off x="78624" y="471053"/>
          <a:ext cx="4207049" cy="4412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ma 6"/>
          <p:cNvGraphicFramePr/>
          <p:nvPr>
            <p:extLst>
              <p:ext uri="{D42A27DB-BD31-4B8C-83A1-F6EECF244321}">
                <p14:modId xmlns:p14="http://schemas.microsoft.com/office/powerpoint/2010/main" val="4061065834"/>
              </p:ext>
            </p:extLst>
          </p:nvPr>
        </p:nvGraphicFramePr>
        <p:xfrm>
          <a:off x="5241751" y="659876"/>
          <a:ext cx="3969808" cy="2017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9" name="Diagramma 8"/>
          <p:cNvGraphicFramePr/>
          <p:nvPr>
            <p:extLst>
              <p:ext uri="{D42A27DB-BD31-4B8C-83A1-F6EECF244321}">
                <p14:modId xmlns:p14="http://schemas.microsoft.com/office/powerpoint/2010/main" val="4009975687"/>
              </p:ext>
            </p:extLst>
          </p:nvPr>
        </p:nvGraphicFramePr>
        <p:xfrm>
          <a:off x="5241751" y="2856720"/>
          <a:ext cx="3969808" cy="2186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62155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8624" y="84577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59133" y="84576"/>
            <a:ext cx="82654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14</a:t>
            </a:r>
          </a:p>
        </p:txBody>
      </p:sp>
      <p:graphicFrame>
        <p:nvGraphicFramePr>
          <p:cNvPr id="10" name="Diagramma 9"/>
          <p:cNvGraphicFramePr/>
          <p:nvPr>
            <p:extLst>
              <p:ext uri="{D42A27DB-BD31-4B8C-83A1-F6EECF244321}">
                <p14:modId xmlns:p14="http://schemas.microsoft.com/office/powerpoint/2010/main" val="1862543013"/>
              </p:ext>
            </p:extLst>
          </p:nvPr>
        </p:nvGraphicFramePr>
        <p:xfrm>
          <a:off x="0" y="911280"/>
          <a:ext cx="6096000" cy="4652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ma 7"/>
          <p:cNvGraphicFramePr/>
          <p:nvPr>
            <p:extLst>
              <p:ext uri="{D42A27DB-BD31-4B8C-83A1-F6EECF244321}">
                <p14:modId xmlns:p14="http://schemas.microsoft.com/office/powerpoint/2010/main" val="1845418711"/>
              </p:ext>
            </p:extLst>
          </p:nvPr>
        </p:nvGraphicFramePr>
        <p:xfrm>
          <a:off x="78624" y="541948"/>
          <a:ext cx="3692806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5" name="Diagramma 14"/>
          <p:cNvGraphicFramePr/>
          <p:nvPr>
            <p:extLst>
              <p:ext uri="{D42A27DB-BD31-4B8C-83A1-F6EECF244321}">
                <p14:modId xmlns:p14="http://schemas.microsoft.com/office/powerpoint/2010/main" val="2818298863"/>
              </p:ext>
            </p:extLst>
          </p:nvPr>
        </p:nvGraphicFramePr>
        <p:xfrm>
          <a:off x="6488661" y="911280"/>
          <a:ext cx="5583267" cy="5812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3" name="Diagramma 12"/>
          <p:cNvGraphicFramePr/>
          <p:nvPr>
            <p:extLst>
              <p:ext uri="{D42A27DB-BD31-4B8C-83A1-F6EECF244321}">
                <p14:modId xmlns:p14="http://schemas.microsoft.com/office/powerpoint/2010/main" val="3390866447"/>
              </p:ext>
            </p:extLst>
          </p:nvPr>
        </p:nvGraphicFramePr>
        <p:xfrm>
          <a:off x="6488661" y="541948"/>
          <a:ext cx="2656496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9" name="Diagramma 18"/>
          <p:cNvGraphicFramePr/>
          <p:nvPr>
            <p:extLst>
              <p:ext uri="{D42A27DB-BD31-4B8C-83A1-F6EECF244321}">
                <p14:modId xmlns:p14="http://schemas.microsoft.com/office/powerpoint/2010/main" val="269634103"/>
              </p:ext>
            </p:extLst>
          </p:nvPr>
        </p:nvGraphicFramePr>
        <p:xfrm>
          <a:off x="0" y="5320145"/>
          <a:ext cx="6096000" cy="1648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8" name="Diagramma 17"/>
          <p:cNvGraphicFramePr/>
          <p:nvPr>
            <p:extLst>
              <p:ext uri="{D42A27DB-BD31-4B8C-83A1-F6EECF244321}">
                <p14:modId xmlns:p14="http://schemas.microsoft.com/office/powerpoint/2010/main" val="2205727258"/>
              </p:ext>
            </p:extLst>
          </p:nvPr>
        </p:nvGraphicFramePr>
        <p:xfrm>
          <a:off x="0" y="4950813"/>
          <a:ext cx="241284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</p:spTree>
    <p:extLst>
      <p:ext uri="{BB962C8B-B14F-4D97-AF65-F5344CB8AC3E}">
        <p14:creationId xmlns:p14="http://schemas.microsoft.com/office/powerpoint/2010/main" val="325050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8624" y="84577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59133" y="84576"/>
            <a:ext cx="82654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15</a:t>
            </a:r>
          </a:p>
        </p:txBody>
      </p:sp>
      <p:graphicFrame>
        <p:nvGraphicFramePr>
          <p:cNvPr id="7" name="Diagramma 6"/>
          <p:cNvGraphicFramePr/>
          <p:nvPr>
            <p:extLst>
              <p:ext uri="{D42A27DB-BD31-4B8C-83A1-F6EECF244321}">
                <p14:modId xmlns:p14="http://schemas.microsoft.com/office/powerpoint/2010/main" val="927738409"/>
              </p:ext>
            </p:extLst>
          </p:nvPr>
        </p:nvGraphicFramePr>
        <p:xfrm>
          <a:off x="78624" y="1121214"/>
          <a:ext cx="8317231" cy="547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ma 5"/>
          <p:cNvGraphicFramePr/>
          <p:nvPr>
            <p:extLst>
              <p:ext uri="{D42A27DB-BD31-4B8C-83A1-F6EECF244321}">
                <p14:modId xmlns:p14="http://schemas.microsoft.com/office/powerpoint/2010/main" val="1340989605"/>
              </p:ext>
            </p:extLst>
          </p:nvPr>
        </p:nvGraphicFramePr>
        <p:xfrm>
          <a:off x="78624" y="523782"/>
          <a:ext cx="4562467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6" name="Diagramma 15"/>
          <p:cNvGraphicFramePr/>
          <p:nvPr>
            <p:extLst>
              <p:ext uri="{D42A27DB-BD31-4B8C-83A1-F6EECF244321}">
                <p14:modId xmlns:p14="http://schemas.microsoft.com/office/powerpoint/2010/main" val="94747889"/>
              </p:ext>
            </p:extLst>
          </p:nvPr>
        </p:nvGraphicFramePr>
        <p:xfrm>
          <a:off x="8663709" y="1543151"/>
          <a:ext cx="3528291" cy="124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4" name="Diagramma 13"/>
          <p:cNvGraphicFramePr/>
          <p:nvPr>
            <p:extLst>
              <p:ext uri="{D42A27DB-BD31-4B8C-83A1-F6EECF244321}">
                <p14:modId xmlns:p14="http://schemas.microsoft.com/office/powerpoint/2010/main" val="3069415034"/>
              </p:ext>
            </p:extLst>
          </p:nvPr>
        </p:nvGraphicFramePr>
        <p:xfrm>
          <a:off x="8739885" y="1173819"/>
          <a:ext cx="3452115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304946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8624" y="84577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59133" y="84576"/>
            <a:ext cx="82654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16</a:t>
            </a:r>
          </a:p>
        </p:txBody>
      </p:sp>
      <p:graphicFrame>
        <p:nvGraphicFramePr>
          <p:cNvPr id="9" name="Diagramma 8"/>
          <p:cNvGraphicFramePr/>
          <p:nvPr>
            <p:extLst>
              <p:ext uri="{D42A27DB-BD31-4B8C-83A1-F6EECF244321}">
                <p14:modId xmlns:p14="http://schemas.microsoft.com/office/powerpoint/2010/main" val="1049977865"/>
              </p:ext>
            </p:extLst>
          </p:nvPr>
        </p:nvGraphicFramePr>
        <p:xfrm>
          <a:off x="-692727" y="1219199"/>
          <a:ext cx="10427854" cy="5237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ma 7"/>
          <p:cNvGraphicFramePr/>
          <p:nvPr>
            <p:extLst>
              <p:ext uri="{D42A27DB-BD31-4B8C-83A1-F6EECF244321}">
                <p14:modId xmlns:p14="http://schemas.microsoft.com/office/powerpoint/2010/main" val="3423321621"/>
              </p:ext>
            </p:extLst>
          </p:nvPr>
        </p:nvGraphicFramePr>
        <p:xfrm>
          <a:off x="78624" y="575025"/>
          <a:ext cx="366158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6849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8624" y="84577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59133" y="84576"/>
            <a:ext cx="74803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2</a:t>
            </a:r>
          </a:p>
        </p:txBody>
      </p:sp>
      <p:graphicFrame>
        <p:nvGraphicFramePr>
          <p:cNvPr id="8" name="Diagramma 7"/>
          <p:cNvGraphicFramePr/>
          <p:nvPr>
            <p:extLst>
              <p:ext uri="{D42A27DB-BD31-4B8C-83A1-F6EECF244321}">
                <p14:modId xmlns:p14="http://schemas.microsoft.com/office/powerpoint/2010/main" val="3215256332"/>
              </p:ext>
            </p:extLst>
          </p:nvPr>
        </p:nvGraphicFramePr>
        <p:xfrm>
          <a:off x="-802963" y="1125979"/>
          <a:ext cx="10334889" cy="1657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ttangolo 9"/>
          <p:cNvSpPr/>
          <p:nvPr/>
        </p:nvSpPr>
        <p:spPr>
          <a:xfrm>
            <a:off x="350981" y="3438298"/>
            <a:ext cx="4939942" cy="369332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it-IT" b="1" dirty="0" smtClean="0"/>
              <a:t>Struttura dell'Ufficio di direzione dei lavori:</a:t>
            </a:r>
            <a:endParaRPr lang="it-IT" dirty="0"/>
          </a:p>
        </p:txBody>
      </p:sp>
      <p:graphicFrame>
        <p:nvGraphicFramePr>
          <p:cNvPr id="13" name="Diagramma 12"/>
          <p:cNvGraphicFramePr/>
          <p:nvPr>
            <p:extLst>
              <p:ext uri="{D42A27DB-BD31-4B8C-83A1-F6EECF244321}">
                <p14:modId xmlns:p14="http://schemas.microsoft.com/office/powerpoint/2010/main" val="223732958"/>
              </p:ext>
            </p:extLst>
          </p:nvPr>
        </p:nvGraphicFramePr>
        <p:xfrm>
          <a:off x="350981" y="3891249"/>
          <a:ext cx="9060873" cy="2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97251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8624" y="84577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59133" y="84576"/>
            <a:ext cx="82654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17</a:t>
            </a:r>
          </a:p>
        </p:txBody>
      </p:sp>
      <p:graphicFrame>
        <p:nvGraphicFramePr>
          <p:cNvPr id="11" name="Diagramma 10"/>
          <p:cNvGraphicFramePr/>
          <p:nvPr>
            <p:extLst>
              <p:ext uri="{D42A27DB-BD31-4B8C-83A1-F6EECF244321}">
                <p14:modId xmlns:p14="http://schemas.microsoft.com/office/powerpoint/2010/main" val="2650944917"/>
              </p:ext>
            </p:extLst>
          </p:nvPr>
        </p:nvGraphicFramePr>
        <p:xfrm>
          <a:off x="78624" y="936178"/>
          <a:ext cx="6096000" cy="424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ma 5"/>
          <p:cNvGraphicFramePr/>
          <p:nvPr>
            <p:extLst>
              <p:ext uri="{D42A27DB-BD31-4B8C-83A1-F6EECF244321}">
                <p14:modId xmlns:p14="http://schemas.microsoft.com/office/powerpoint/2010/main" val="1090891025"/>
              </p:ext>
            </p:extLst>
          </p:nvPr>
        </p:nvGraphicFramePr>
        <p:xfrm>
          <a:off x="78624" y="518950"/>
          <a:ext cx="4627357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5" name="Diagramma 14"/>
          <p:cNvGraphicFramePr/>
          <p:nvPr>
            <p:extLst>
              <p:ext uri="{D42A27DB-BD31-4B8C-83A1-F6EECF244321}">
                <p14:modId xmlns:p14="http://schemas.microsoft.com/office/powerpoint/2010/main" val="61574051"/>
              </p:ext>
            </p:extLst>
          </p:nvPr>
        </p:nvGraphicFramePr>
        <p:xfrm>
          <a:off x="6456217" y="1047015"/>
          <a:ext cx="5643419" cy="2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4" name="Diagramma 13"/>
          <p:cNvGraphicFramePr/>
          <p:nvPr>
            <p:extLst>
              <p:ext uri="{D42A27DB-BD31-4B8C-83A1-F6EECF244321}">
                <p14:modId xmlns:p14="http://schemas.microsoft.com/office/powerpoint/2010/main" val="1110868102"/>
              </p:ext>
            </p:extLst>
          </p:nvPr>
        </p:nvGraphicFramePr>
        <p:xfrm>
          <a:off x="7503433" y="566846"/>
          <a:ext cx="4315605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6" name="Diagramma 15"/>
          <p:cNvGraphicFramePr/>
          <p:nvPr>
            <p:extLst>
              <p:ext uri="{D42A27DB-BD31-4B8C-83A1-F6EECF244321}">
                <p14:modId xmlns:p14="http://schemas.microsoft.com/office/powerpoint/2010/main" val="3406941487"/>
              </p:ext>
            </p:extLst>
          </p:nvPr>
        </p:nvGraphicFramePr>
        <p:xfrm>
          <a:off x="6400800" y="3455909"/>
          <a:ext cx="5698836" cy="3824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</p:spTree>
    <p:extLst>
      <p:ext uri="{BB962C8B-B14F-4D97-AF65-F5344CB8AC3E}">
        <p14:creationId xmlns:p14="http://schemas.microsoft.com/office/powerpoint/2010/main" val="254537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8624" y="84577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59133" y="84576"/>
            <a:ext cx="82654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18</a:t>
            </a:r>
          </a:p>
        </p:txBody>
      </p:sp>
      <p:graphicFrame>
        <p:nvGraphicFramePr>
          <p:cNvPr id="6" name="Diagramma 5"/>
          <p:cNvGraphicFramePr/>
          <p:nvPr>
            <p:extLst>
              <p:ext uri="{D42A27DB-BD31-4B8C-83A1-F6EECF244321}">
                <p14:modId xmlns:p14="http://schemas.microsoft.com/office/powerpoint/2010/main" val="687950048"/>
              </p:ext>
            </p:extLst>
          </p:nvPr>
        </p:nvGraphicFramePr>
        <p:xfrm>
          <a:off x="78624" y="518950"/>
          <a:ext cx="4627357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ma 2"/>
          <p:cNvGraphicFramePr/>
          <p:nvPr>
            <p:extLst>
              <p:ext uri="{D42A27DB-BD31-4B8C-83A1-F6EECF244321}">
                <p14:modId xmlns:p14="http://schemas.microsoft.com/office/powerpoint/2010/main" val="528570246"/>
              </p:ext>
            </p:extLst>
          </p:nvPr>
        </p:nvGraphicFramePr>
        <p:xfrm>
          <a:off x="78624" y="936178"/>
          <a:ext cx="4627357" cy="3294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6317788" y="84576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9698297" y="84576"/>
            <a:ext cx="82654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19</a:t>
            </a:r>
          </a:p>
        </p:txBody>
      </p:sp>
      <p:graphicFrame>
        <p:nvGraphicFramePr>
          <p:cNvPr id="10" name="Diagramma 9"/>
          <p:cNvGraphicFramePr/>
          <p:nvPr>
            <p:extLst>
              <p:ext uri="{D42A27DB-BD31-4B8C-83A1-F6EECF244321}">
                <p14:modId xmlns:p14="http://schemas.microsoft.com/office/powerpoint/2010/main" val="1836623652"/>
              </p:ext>
            </p:extLst>
          </p:nvPr>
        </p:nvGraphicFramePr>
        <p:xfrm>
          <a:off x="5994400" y="1031971"/>
          <a:ext cx="6096000" cy="4801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9" name="Diagramma 8"/>
          <p:cNvGraphicFramePr/>
          <p:nvPr>
            <p:extLst>
              <p:ext uri="{D42A27DB-BD31-4B8C-83A1-F6EECF244321}">
                <p14:modId xmlns:p14="http://schemas.microsoft.com/office/powerpoint/2010/main" val="1430756369"/>
              </p:ext>
            </p:extLst>
          </p:nvPr>
        </p:nvGraphicFramePr>
        <p:xfrm>
          <a:off x="6317788" y="566846"/>
          <a:ext cx="4195379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7" name="Diagramma 16"/>
          <p:cNvGraphicFramePr/>
          <p:nvPr>
            <p:extLst>
              <p:ext uri="{D42A27DB-BD31-4B8C-83A1-F6EECF244321}">
                <p14:modId xmlns:p14="http://schemas.microsoft.com/office/powerpoint/2010/main" val="3942462540"/>
              </p:ext>
            </p:extLst>
          </p:nvPr>
        </p:nvGraphicFramePr>
        <p:xfrm>
          <a:off x="78624" y="4230255"/>
          <a:ext cx="5726545" cy="2471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</p:spTree>
    <p:extLst>
      <p:ext uri="{BB962C8B-B14F-4D97-AF65-F5344CB8AC3E}">
        <p14:creationId xmlns:p14="http://schemas.microsoft.com/office/powerpoint/2010/main" val="222411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4006" y="84575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36042" y="84575"/>
            <a:ext cx="82654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19</a:t>
            </a:r>
          </a:p>
        </p:txBody>
      </p:sp>
      <p:graphicFrame>
        <p:nvGraphicFramePr>
          <p:cNvPr id="9" name="Diagramma 8"/>
          <p:cNvGraphicFramePr/>
          <p:nvPr>
            <p:extLst>
              <p:ext uri="{D42A27DB-BD31-4B8C-83A1-F6EECF244321}">
                <p14:modId xmlns:p14="http://schemas.microsoft.com/office/powerpoint/2010/main" val="4092124098"/>
              </p:ext>
            </p:extLst>
          </p:nvPr>
        </p:nvGraphicFramePr>
        <p:xfrm>
          <a:off x="67203" y="548374"/>
          <a:ext cx="2888433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ma 6"/>
          <p:cNvGraphicFramePr/>
          <p:nvPr>
            <p:extLst>
              <p:ext uri="{D42A27DB-BD31-4B8C-83A1-F6EECF244321}">
                <p14:modId xmlns:p14="http://schemas.microsoft.com/office/powerpoint/2010/main" val="4035785755"/>
              </p:ext>
            </p:extLst>
          </p:nvPr>
        </p:nvGraphicFramePr>
        <p:xfrm>
          <a:off x="74007" y="995028"/>
          <a:ext cx="5163012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5" name="Diagramma 14"/>
          <p:cNvGraphicFramePr/>
          <p:nvPr>
            <p:extLst>
              <p:ext uri="{D42A27DB-BD31-4B8C-83A1-F6EECF244321}">
                <p14:modId xmlns:p14="http://schemas.microsoft.com/office/powerpoint/2010/main" val="4068976872"/>
              </p:ext>
            </p:extLst>
          </p:nvPr>
        </p:nvGraphicFramePr>
        <p:xfrm>
          <a:off x="6021992" y="2033707"/>
          <a:ext cx="6096000" cy="1395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4" name="Diagramma 13"/>
          <p:cNvGraphicFramePr/>
          <p:nvPr>
            <p:extLst>
              <p:ext uri="{D42A27DB-BD31-4B8C-83A1-F6EECF244321}">
                <p14:modId xmlns:p14="http://schemas.microsoft.com/office/powerpoint/2010/main" val="837276981"/>
              </p:ext>
            </p:extLst>
          </p:nvPr>
        </p:nvGraphicFramePr>
        <p:xfrm>
          <a:off x="7917803" y="1544844"/>
          <a:ext cx="4200189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6" name="Diagramma 15"/>
          <p:cNvGraphicFramePr/>
          <p:nvPr>
            <p:extLst>
              <p:ext uri="{D42A27DB-BD31-4B8C-83A1-F6EECF244321}">
                <p14:modId xmlns:p14="http://schemas.microsoft.com/office/powerpoint/2010/main" val="3601344326"/>
              </p:ext>
            </p:extLst>
          </p:nvPr>
        </p:nvGraphicFramePr>
        <p:xfrm>
          <a:off x="5800436" y="3230228"/>
          <a:ext cx="5643417" cy="3863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</p:spTree>
    <p:extLst>
      <p:ext uri="{BB962C8B-B14F-4D97-AF65-F5344CB8AC3E}">
        <p14:creationId xmlns:p14="http://schemas.microsoft.com/office/powerpoint/2010/main" val="273108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4006" y="84575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36042" y="84575"/>
            <a:ext cx="82654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20</a:t>
            </a:r>
          </a:p>
        </p:txBody>
      </p:sp>
      <p:graphicFrame>
        <p:nvGraphicFramePr>
          <p:cNvPr id="5" name="Diagramma 4"/>
          <p:cNvGraphicFramePr/>
          <p:nvPr>
            <p:extLst>
              <p:ext uri="{D42A27DB-BD31-4B8C-83A1-F6EECF244321}">
                <p14:modId xmlns:p14="http://schemas.microsoft.com/office/powerpoint/2010/main" val="2979233434"/>
              </p:ext>
            </p:extLst>
          </p:nvPr>
        </p:nvGraphicFramePr>
        <p:xfrm>
          <a:off x="74006" y="1122220"/>
          <a:ext cx="11656176" cy="5355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ma 3"/>
          <p:cNvGraphicFramePr/>
          <p:nvPr>
            <p:extLst>
              <p:ext uri="{D42A27DB-BD31-4B8C-83A1-F6EECF244321}">
                <p14:modId xmlns:p14="http://schemas.microsoft.com/office/powerpoint/2010/main" val="1917317616"/>
              </p:ext>
            </p:extLst>
          </p:nvPr>
        </p:nvGraphicFramePr>
        <p:xfrm>
          <a:off x="74006" y="611970"/>
          <a:ext cx="2755883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88564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4006" y="84575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36042" y="84575"/>
            <a:ext cx="82654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21</a:t>
            </a:r>
          </a:p>
        </p:txBody>
      </p:sp>
      <p:graphicFrame>
        <p:nvGraphicFramePr>
          <p:cNvPr id="8" name="Diagramma 7"/>
          <p:cNvGraphicFramePr/>
          <p:nvPr>
            <p:extLst>
              <p:ext uri="{D42A27DB-BD31-4B8C-83A1-F6EECF244321}">
                <p14:modId xmlns:p14="http://schemas.microsoft.com/office/powerpoint/2010/main" val="4076751505"/>
              </p:ext>
            </p:extLst>
          </p:nvPr>
        </p:nvGraphicFramePr>
        <p:xfrm>
          <a:off x="74006" y="1028342"/>
          <a:ext cx="5616474" cy="4524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ma 5"/>
          <p:cNvGraphicFramePr/>
          <p:nvPr>
            <p:extLst>
              <p:ext uri="{D42A27DB-BD31-4B8C-83A1-F6EECF244321}">
                <p14:modId xmlns:p14="http://schemas.microsoft.com/office/powerpoint/2010/main" val="4158511416"/>
              </p:ext>
            </p:extLst>
          </p:nvPr>
        </p:nvGraphicFramePr>
        <p:xfrm>
          <a:off x="74006" y="565031"/>
          <a:ext cx="5616474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4" name="Diagramma 13"/>
          <p:cNvGraphicFramePr/>
          <p:nvPr>
            <p:extLst>
              <p:ext uri="{D42A27DB-BD31-4B8C-83A1-F6EECF244321}">
                <p14:modId xmlns:p14="http://schemas.microsoft.com/office/powerpoint/2010/main" val="3319181675"/>
              </p:ext>
            </p:extLst>
          </p:nvPr>
        </p:nvGraphicFramePr>
        <p:xfrm>
          <a:off x="6641595" y="751187"/>
          <a:ext cx="5495751" cy="4932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1" name="Diagramma 10"/>
          <p:cNvGraphicFramePr/>
          <p:nvPr>
            <p:extLst>
              <p:ext uri="{D42A27DB-BD31-4B8C-83A1-F6EECF244321}">
                <p14:modId xmlns:p14="http://schemas.microsoft.com/office/powerpoint/2010/main" val="963886225"/>
              </p:ext>
            </p:extLst>
          </p:nvPr>
        </p:nvGraphicFramePr>
        <p:xfrm>
          <a:off x="6641595" y="565031"/>
          <a:ext cx="4134465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92230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4006" y="84575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36042" y="84575"/>
            <a:ext cx="82654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21</a:t>
            </a:r>
          </a:p>
        </p:txBody>
      </p:sp>
      <p:graphicFrame>
        <p:nvGraphicFramePr>
          <p:cNvPr id="4" name="Diagramma 3"/>
          <p:cNvGraphicFramePr/>
          <p:nvPr>
            <p:extLst>
              <p:ext uri="{D42A27DB-BD31-4B8C-83A1-F6EECF244321}">
                <p14:modId xmlns:p14="http://schemas.microsoft.com/office/powerpoint/2010/main" val="1607138225"/>
              </p:ext>
            </p:extLst>
          </p:nvPr>
        </p:nvGraphicFramePr>
        <p:xfrm>
          <a:off x="74006" y="962041"/>
          <a:ext cx="4188576" cy="341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ma 2"/>
          <p:cNvGraphicFramePr/>
          <p:nvPr>
            <p:extLst>
              <p:ext uri="{D42A27DB-BD31-4B8C-83A1-F6EECF244321}">
                <p14:modId xmlns:p14="http://schemas.microsoft.com/office/powerpoint/2010/main" val="3428807259"/>
              </p:ext>
            </p:extLst>
          </p:nvPr>
        </p:nvGraphicFramePr>
        <p:xfrm>
          <a:off x="74006" y="592709"/>
          <a:ext cx="3295261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6" name="Diagramma 15"/>
          <p:cNvGraphicFramePr/>
          <p:nvPr>
            <p:extLst>
              <p:ext uri="{D42A27DB-BD31-4B8C-83A1-F6EECF244321}">
                <p14:modId xmlns:p14="http://schemas.microsoft.com/office/powerpoint/2010/main" val="719790070"/>
              </p:ext>
            </p:extLst>
          </p:nvPr>
        </p:nvGraphicFramePr>
        <p:xfrm>
          <a:off x="5563019" y="856510"/>
          <a:ext cx="6499672" cy="6186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0" name="Diagramma 9"/>
          <p:cNvGraphicFramePr/>
          <p:nvPr>
            <p:extLst>
              <p:ext uri="{D42A27DB-BD31-4B8C-83A1-F6EECF244321}">
                <p14:modId xmlns:p14="http://schemas.microsoft.com/office/powerpoint/2010/main" val="2625950884"/>
              </p:ext>
            </p:extLst>
          </p:nvPr>
        </p:nvGraphicFramePr>
        <p:xfrm>
          <a:off x="7962722" y="592709"/>
          <a:ext cx="4099969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17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5602693" y="74331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8964005" y="74330"/>
            <a:ext cx="82654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22</a:t>
            </a:r>
          </a:p>
        </p:txBody>
      </p:sp>
    </p:spTree>
    <p:extLst>
      <p:ext uri="{BB962C8B-B14F-4D97-AF65-F5344CB8AC3E}">
        <p14:creationId xmlns:p14="http://schemas.microsoft.com/office/powerpoint/2010/main" val="214303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4006" y="84575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36042" y="84575"/>
            <a:ext cx="82654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22</a:t>
            </a:r>
          </a:p>
        </p:txBody>
      </p:sp>
      <p:graphicFrame>
        <p:nvGraphicFramePr>
          <p:cNvPr id="8" name="Diagramma 7"/>
          <p:cNvGraphicFramePr/>
          <p:nvPr>
            <p:extLst>
              <p:ext uri="{D42A27DB-BD31-4B8C-83A1-F6EECF244321}">
                <p14:modId xmlns:p14="http://schemas.microsoft.com/office/powerpoint/2010/main" val="3697025075"/>
              </p:ext>
            </p:extLst>
          </p:nvPr>
        </p:nvGraphicFramePr>
        <p:xfrm>
          <a:off x="74006" y="964413"/>
          <a:ext cx="6096000" cy="2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ma 5"/>
          <p:cNvGraphicFramePr/>
          <p:nvPr>
            <p:extLst>
              <p:ext uri="{D42A27DB-BD31-4B8C-83A1-F6EECF244321}">
                <p14:modId xmlns:p14="http://schemas.microsoft.com/office/powerpoint/2010/main" val="814242027"/>
              </p:ext>
            </p:extLst>
          </p:nvPr>
        </p:nvGraphicFramePr>
        <p:xfrm>
          <a:off x="74006" y="595081"/>
          <a:ext cx="3867534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1" name="Diagramma 10"/>
          <p:cNvGraphicFramePr/>
          <p:nvPr>
            <p:extLst>
              <p:ext uri="{D42A27DB-BD31-4B8C-83A1-F6EECF244321}">
                <p14:modId xmlns:p14="http://schemas.microsoft.com/office/powerpoint/2010/main" val="1007982721"/>
              </p:ext>
            </p:extLst>
          </p:nvPr>
        </p:nvGraphicFramePr>
        <p:xfrm>
          <a:off x="328063" y="3205018"/>
          <a:ext cx="5587885" cy="3977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0" name="Diagramma 19"/>
          <p:cNvGraphicFramePr/>
          <p:nvPr>
            <p:extLst>
              <p:ext uri="{D42A27DB-BD31-4B8C-83A1-F6EECF244321}">
                <p14:modId xmlns:p14="http://schemas.microsoft.com/office/powerpoint/2010/main" val="1133572642"/>
              </p:ext>
            </p:extLst>
          </p:nvPr>
        </p:nvGraphicFramePr>
        <p:xfrm>
          <a:off x="6839184" y="964413"/>
          <a:ext cx="5306463" cy="2982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9" name="Diagramma 18"/>
          <p:cNvGraphicFramePr/>
          <p:nvPr>
            <p:extLst>
              <p:ext uri="{D42A27DB-BD31-4B8C-83A1-F6EECF244321}">
                <p14:modId xmlns:p14="http://schemas.microsoft.com/office/powerpoint/2010/main" val="1445494503"/>
              </p:ext>
            </p:extLst>
          </p:nvPr>
        </p:nvGraphicFramePr>
        <p:xfrm>
          <a:off x="6798478" y="595081"/>
          <a:ext cx="5347169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sp>
        <p:nvSpPr>
          <p:cNvPr id="21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6839184" y="84575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22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10201679" y="84574"/>
            <a:ext cx="82654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23</a:t>
            </a:r>
          </a:p>
        </p:txBody>
      </p:sp>
      <p:graphicFrame>
        <p:nvGraphicFramePr>
          <p:cNvPr id="26" name="Diagramma 25"/>
          <p:cNvGraphicFramePr/>
          <p:nvPr>
            <p:extLst>
              <p:ext uri="{D42A27DB-BD31-4B8C-83A1-F6EECF244321}">
                <p14:modId xmlns:p14="http://schemas.microsoft.com/office/powerpoint/2010/main" val="1905199239"/>
              </p:ext>
            </p:extLst>
          </p:nvPr>
        </p:nvGraphicFramePr>
        <p:xfrm>
          <a:off x="6798477" y="5043053"/>
          <a:ext cx="5347169" cy="1366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25" name="Diagramma 24"/>
          <p:cNvGraphicFramePr/>
          <p:nvPr>
            <p:extLst>
              <p:ext uri="{D42A27DB-BD31-4B8C-83A1-F6EECF244321}">
                <p14:modId xmlns:p14="http://schemas.microsoft.com/office/powerpoint/2010/main" val="378076681"/>
              </p:ext>
            </p:extLst>
          </p:nvPr>
        </p:nvGraphicFramePr>
        <p:xfrm>
          <a:off x="6798477" y="4670726"/>
          <a:ext cx="4208203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</p:spTree>
    <p:extLst>
      <p:ext uri="{BB962C8B-B14F-4D97-AF65-F5344CB8AC3E}">
        <p14:creationId xmlns:p14="http://schemas.microsoft.com/office/powerpoint/2010/main" val="90433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4006" y="84575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36042" y="84575"/>
            <a:ext cx="82654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24</a:t>
            </a:r>
          </a:p>
        </p:txBody>
      </p:sp>
      <p:graphicFrame>
        <p:nvGraphicFramePr>
          <p:cNvPr id="6" name="Diagramma 5"/>
          <p:cNvGraphicFramePr/>
          <p:nvPr>
            <p:extLst>
              <p:ext uri="{D42A27DB-BD31-4B8C-83A1-F6EECF244321}">
                <p14:modId xmlns:p14="http://schemas.microsoft.com/office/powerpoint/2010/main" val="4225567105"/>
              </p:ext>
            </p:extLst>
          </p:nvPr>
        </p:nvGraphicFramePr>
        <p:xfrm>
          <a:off x="74006" y="1074508"/>
          <a:ext cx="5245347" cy="3693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ma 3"/>
          <p:cNvGraphicFramePr/>
          <p:nvPr>
            <p:extLst>
              <p:ext uri="{D42A27DB-BD31-4B8C-83A1-F6EECF244321}">
                <p14:modId xmlns:p14="http://schemas.microsoft.com/office/powerpoint/2010/main" val="89704230"/>
              </p:ext>
            </p:extLst>
          </p:nvPr>
        </p:nvGraphicFramePr>
        <p:xfrm>
          <a:off x="74006" y="588114"/>
          <a:ext cx="5245347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0" name="Diagramma 9"/>
          <p:cNvGraphicFramePr/>
          <p:nvPr>
            <p:extLst>
              <p:ext uri="{D42A27DB-BD31-4B8C-83A1-F6EECF244321}">
                <p14:modId xmlns:p14="http://schemas.microsoft.com/office/powerpoint/2010/main" val="225011762"/>
              </p:ext>
            </p:extLst>
          </p:nvPr>
        </p:nvGraphicFramePr>
        <p:xfrm>
          <a:off x="6827608" y="957446"/>
          <a:ext cx="5261562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9" name="Diagramma 8"/>
          <p:cNvGraphicFramePr/>
          <p:nvPr>
            <p:extLst>
              <p:ext uri="{D42A27DB-BD31-4B8C-83A1-F6EECF244321}">
                <p14:modId xmlns:p14="http://schemas.microsoft.com/office/powerpoint/2010/main" val="4048130326"/>
              </p:ext>
            </p:extLst>
          </p:nvPr>
        </p:nvGraphicFramePr>
        <p:xfrm>
          <a:off x="6827608" y="579069"/>
          <a:ext cx="2182072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6" name="Diagramma 15"/>
          <p:cNvGraphicFramePr/>
          <p:nvPr>
            <p:extLst>
              <p:ext uri="{D42A27DB-BD31-4B8C-83A1-F6EECF244321}">
                <p14:modId xmlns:p14="http://schemas.microsoft.com/office/powerpoint/2010/main" val="3548273903"/>
              </p:ext>
            </p:extLst>
          </p:nvPr>
        </p:nvGraphicFramePr>
        <p:xfrm>
          <a:off x="6827608" y="3440504"/>
          <a:ext cx="5261562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5" name="Diagramma 14"/>
          <p:cNvGraphicFramePr/>
          <p:nvPr>
            <p:extLst>
              <p:ext uri="{D42A27DB-BD31-4B8C-83A1-F6EECF244321}">
                <p14:modId xmlns:p14="http://schemas.microsoft.com/office/powerpoint/2010/main" val="84914617"/>
              </p:ext>
            </p:extLst>
          </p:nvPr>
        </p:nvGraphicFramePr>
        <p:xfrm>
          <a:off x="6827608" y="3071172"/>
          <a:ext cx="354456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17" name="Diagramma 16"/>
          <p:cNvGraphicFramePr/>
          <p:nvPr>
            <p:extLst>
              <p:ext uri="{D42A27DB-BD31-4B8C-83A1-F6EECF244321}">
                <p14:modId xmlns:p14="http://schemas.microsoft.com/office/powerpoint/2010/main" val="3057267894"/>
              </p:ext>
            </p:extLst>
          </p:nvPr>
        </p:nvGraphicFramePr>
        <p:xfrm>
          <a:off x="2731796" y="4245429"/>
          <a:ext cx="5777722" cy="3097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</p:spTree>
    <p:extLst>
      <p:ext uri="{BB962C8B-B14F-4D97-AF65-F5344CB8AC3E}">
        <p14:creationId xmlns:p14="http://schemas.microsoft.com/office/powerpoint/2010/main" val="14777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4006" y="65914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36042" y="84575"/>
            <a:ext cx="82654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25</a:t>
            </a:r>
          </a:p>
        </p:txBody>
      </p:sp>
      <p:graphicFrame>
        <p:nvGraphicFramePr>
          <p:cNvPr id="7" name="Diagramma 6"/>
          <p:cNvGraphicFramePr/>
          <p:nvPr>
            <p:extLst>
              <p:ext uri="{D42A27DB-BD31-4B8C-83A1-F6EECF244321}">
                <p14:modId xmlns:p14="http://schemas.microsoft.com/office/powerpoint/2010/main" val="199222067"/>
              </p:ext>
            </p:extLst>
          </p:nvPr>
        </p:nvGraphicFramePr>
        <p:xfrm>
          <a:off x="74006" y="951062"/>
          <a:ext cx="4269887" cy="230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ma 4"/>
          <p:cNvGraphicFramePr/>
          <p:nvPr>
            <p:extLst>
              <p:ext uri="{D42A27DB-BD31-4B8C-83A1-F6EECF244321}">
                <p14:modId xmlns:p14="http://schemas.microsoft.com/office/powerpoint/2010/main" val="450409880"/>
              </p:ext>
            </p:extLst>
          </p:nvPr>
        </p:nvGraphicFramePr>
        <p:xfrm>
          <a:off x="74006" y="526391"/>
          <a:ext cx="4269887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8" name="Diagramma 7"/>
          <p:cNvGraphicFramePr/>
          <p:nvPr>
            <p:extLst>
              <p:ext uri="{D42A27DB-BD31-4B8C-83A1-F6EECF244321}">
                <p14:modId xmlns:p14="http://schemas.microsoft.com/office/powerpoint/2010/main" val="4168421976"/>
              </p:ext>
            </p:extLst>
          </p:nvPr>
        </p:nvGraphicFramePr>
        <p:xfrm>
          <a:off x="-166729" y="3436668"/>
          <a:ext cx="4751355" cy="2878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1" name="Diagramma 20"/>
          <p:cNvGraphicFramePr/>
          <p:nvPr>
            <p:extLst>
              <p:ext uri="{D42A27DB-BD31-4B8C-83A1-F6EECF244321}">
                <p14:modId xmlns:p14="http://schemas.microsoft.com/office/powerpoint/2010/main" val="2425828277"/>
              </p:ext>
            </p:extLst>
          </p:nvPr>
        </p:nvGraphicFramePr>
        <p:xfrm>
          <a:off x="6747573" y="2144006"/>
          <a:ext cx="4668415" cy="2585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20" name="Diagramma 19"/>
          <p:cNvGraphicFramePr/>
          <p:nvPr>
            <p:extLst>
              <p:ext uri="{D42A27DB-BD31-4B8C-83A1-F6EECF244321}">
                <p14:modId xmlns:p14="http://schemas.microsoft.com/office/powerpoint/2010/main" val="2813777569"/>
              </p:ext>
            </p:extLst>
          </p:nvPr>
        </p:nvGraphicFramePr>
        <p:xfrm>
          <a:off x="6747573" y="1735892"/>
          <a:ext cx="3699603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sp>
        <p:nvSpPr>
          <p:cNvPr id="18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6737472" y="84574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19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10101209" y="84574"/>
            <a:ext cx="82654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26</a:t>
            </a:r>
          </a:p>
        </p:txBody>
      </p:sp>
    </p:spTree>
    <p:extLst>
      <p:ext uri="{BB962C8B-B14F-4D97-AF65-F5344CB8AC3E}">
        <p14:creationId xmlns:p14="http://schemas.microsoft.com/office/powerpoint/2010/main" val="364263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4006" y="65914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36042" y="84575"/>
            <a:ext cx="82654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26</a:t>
            </a:r>
          </a:p>
        </p:txBody>
      </p:sp>
      <p:grpSp>
        <p:nvGrpSpPr>
          <p:cNvPr id="14" name="Gruppo 13"/>
          <p:cNvGrpSpPr/>
          <p:nvPr/>
        </p:nvGrpSpPr>
        <p:grpSpPr>
          <a:xfrm>
            <a:off x="74006" y="547622"/>
            <a:ext cx="4729180" cy="351000"/>
            <a:chOff x="0" y="9166"/>
            <a:chExt cx="4729180" cy="351000"/>
          </a:xfrm>
          <a:scene3d>
            <a:camera prst="orthographicFront"/>
            <a:lightRig rig="flat" dir="t"/>
          </a:scene3d>
        </p:grpSpPr>
        <p:sp>
          <p:nvSpPr>
            <p:cNvPr id="15" name="Rettangolo arrotondato 14"/>
            <p:cNvSpPr/>
            <p:nvPr/>
          </p:nvSpPr>
          <p:spPr>
            <a:xfrm>
              <a:off x="0" y="9166"/>
              <a:ext cx="4729180" cy="351000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6" name="CasellaDiTesto 15"/>
            <p:cNvSpPr txBox="1"/>
            <p:nvPr/>
          </p:nvSpPr>
          <p:spPr>
            <a:xfrm>
              <a:off x="17134" y="26300"/>
              <a:ext cx="4694912" cy="31673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l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500" b="1" kern="1200" smtClean="0"/>
                <a:t>Esame da parte della stazione appaltante:</a:t>
              </a:r>
              <a:endParaRPr lang="it-IT" sz="1500" kern="1200"/>
            </a:p>
          </p:txBody>
        </p:sp>
      </p:grpSp>
      <p:graphicFrame>
        <p:nvGraphicFramePr>
          <p:cNvPr id="4" name="Diagramma 3"/>
          <p:cNvGraphicFramePr/>
          <p:nvPr>
            <p:extLst>
              <p:ext uri="{D42A27DB-BD31-4B8C-83A1-F6EECF244321}">
                <p14:modId xmlns:p14="http://schemas.microsoft.com/office/powerpoint/2010/main" val="154411403"/>
              </p:ext>
            </p:extLst>
          </p:nvPr>
        </p:nvGraphicFramePr>
        <p:xfrm>
          <a:off x="91140" y="975191"/>
          <a:ext cx="6096000" cy="3391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ma 10"/>
          <p:cNvGraphicFramePr/>
          <p:nvPr>
            <p:extLst>
              <p:ext uri="{D42A27DB-BD31-4B8C-83A1-F6EECF244321}">
                <p14:modId xmlns:p14="http://schemas.microsoft.com/office/powerpoint/2010/main" val="949444569"/>
              </p:ext>
            </p:extLst>
          </p:nvPr>
        </p:nvGraphicFramePr>
        <p:xfrm>
          <a:off x="6416351" y="1238523"/>
          <a:ext cx="6096000" cy="2864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0" name="Diagramma 9"/>
          <p:cNvGraphicFramePr/>
          <p:nvPr>
            <p:extLst>
              <p:ext uri="{D42A27DB-BD31-4B8C-83A1-F6EECF244321}">
                <p14:modId xmlns:p14="http://schemas.microsoft.com/office/powerpoint/2010/main" val="4090287189"/>
              </p:ext>
            </p:extLst>
          </p:nvPr>
        </p:nvGraphicFramePr>
        <p:xfrm>
          <a:off x="8375538" y="512156"/>
          <a:ext cx="2868093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7" name="Diagramma 16"/>
          <p:cNvGraphicFramePr/>
          <p:nvPr>
            <p:extLst>
              <p:ext uri="{D42A27DB-BD31-4B8C-83A1-F6EECF244321}">
                <p14:modId xmlns:p14="http://schemas.microsoft.com/office/powerpoint/2010/main" val="475281090"/>
              </p:ext>
            </p:extLst>
          </p:nvPr>
        </p:nvGraphicFramePr>
        <p:xfrm>
          <a:off x="1994678" y="3788229"/>
          <a:ext cx="7765143" cy="334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280418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8624" y="84577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59133" y="84576"/>
            <a:ext cx="74803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2</a:t>
            </a:r>
          </a:p>
        </p:txBody>
      </p:sp>
      <p:sp>
        <p:nvSpPr>
          <p:cNvPr id="10" name="Rettangolo 9"/>
          <p:cNvSpPr/>
          <p:nvPr/>
        </p:nvSpPr>
        <p:spPr>
          <a:xfrm>
            <a:off x="78624" y="547316"/>
            <a:ext cx="3534942" cy="369332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it-IT" b="1" dirty="0" smtClean="0"/>
              <a:t>Compiti dei direttori operativi:</a:t>
            </a:r>
          </a:p>
        </p:txBody>
      </p:sp>
      <p:graphicFrame>
        <p:nvGraphicFramePr>
          <p:cNvPr id="3" name="Diagramma 2"/>
          <p:cNvGraphicFramePr/>
          <p:nvPr>
            <p:extLst>
              <p:ext uri="{D42A27DB-BD31-4B8C-83A1-F6EECF244321}">
                <p14:modId xmlns:p14="http://schemas.microsoft.com/office/powerpoint/2010/main" val="2526595712"/>
              </p:ext>
            </p:extLst>
          </p:nvPr>
        </p:nvGraphicFramePr>
        <p:xfrm>
          <a:off x="-87747" y="992910"/>
          <a:ext cx="10534074" cy="5661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513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4006" y="65914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36042" y="84574"/>
            <a:ext cx="82654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27</a:t>
            </a:r>
          </a:p>
        </p:txBody>
      </p:sp>
      <p:graphicFrame>
        <p:nvGraphicFramePr>
          <p:cNvPr id="7" name="Diagramma 6"/>
          <p:cNvGraphicFramePr/>
          <p:nvPr>
            <p:extLst>
              <p:ext uri="{D42A27DB-BD31-4B8C-83A1-F6EECF244321}">
                <p14:modId xmlns:p14="http://schemas.microsoft.com/office/powerpoint/2010/main" val="3432986965"/>
              </p:ext>
            </p:extLst>
          </p:nvPr>
        </p:nvGraphicFramePr>
        <p:xfrm>
          <a:off x="74006" y="924819"/>
          <a:ext cx="5601478" cy="2585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ma 4"/>
          <p:cNvGraphicFramePr/>
          <p:nvPr>
            <p:extLst>
              <p:ext uri="{D42A27DB-BD31-4B8C-83A1-F6EECF244321}">
                <p14:modId xmlns:p14="http://schemas.microsoft.com/office/powerpoint/2010/main" val="2208262325"/>
              </p:ext>
            </p:extLst>
          </p:nvPr>
        </p:nvGraphicFramePr>
        <p:xfrm>
          <a:off x="74006" y="471052"/>
          <a:ext cx="1373261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8" name="Diagramma 7"/>
          <p:cNvGraphicFramePr/>
          <p:nvPr>
            <p:extLst>
              <p:ext uri="{D42A27DB-BD31-4B8C-83A1-F6EECF244321}">
                <p14:modId xmlns:p14="http://schemas.microsoft.com/office/powerpoint/2010/main" val="1254394260"/>
              </p:ext>
            </p:extLst>
          </p:nvPr>
        </p:nvGraphicFramePr>
        <p:xfrm>
          <a:off x="107181" y="3510142"/>
          <a:ext cx="5535127" cy="3059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8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6748504" y="84574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19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10110539" y="96480"/>
            <a:ext cx="82654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28</a:t>
            </a:r>
          </a:p>
        </p:txBody>
      </p:sp>
      <p:graphicFrame>
        <p:nvGraphicFramePr>
          <p:cNvPr id="23" name="Diagramma 22"/>
          <p:cNvGraphicFramePr/>
          <p:nvPr>
            <p:extLst>
              <p:ext uri="{D42A27DB-BD31-4B8C-83A1-F6EECF244321}">
                <p14:modId xmlns:p14="http://schemas.microsoft.com/office/powerpoint/2010/main" val="3115654204"/>
              </p:ext>
            </p:extLst>
          </p:nvPr>
        </p:nvGraphicFramePr>
        <p:xfrm>
          <a:off x="5977812" y="939193"/>
          <a:ext cx="6096000" cy="4801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21" name="Diagramma 20"/>
          <p:cNvGraphicFramePr/>
          <p:nvPr>
            <p:extLst>
              <p:ext uri="{D42A27DB-BD31-4B8C-83A1-F6EECF244321}">
                <p14:modId xmlns:p14="http://schemas.microsoft.com/office/powerpoint/2010/main" val="3591083062"/>
              </p:ext>
            </p:extLst>
          </p:nvPr>
        </p:nvGraphicFramePr>
        <p:xfrm>
          <a:off x="6748504" y="520456"/>
          <a:ext cx="4155305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</p:spTree>
    <p:extLst>
      <p:ext uri="{BB962C8B-B14F-4D97-AF65-F5344CB8AC3E}">
        <p14:creationId xmlns:p14="http://schemas.microsoft.com/office/powerpoint/2010/main" val="376601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4006" y="65914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17381" y="65914"/>
            <a:ext cx="82654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28</a:t>
            </a:r>
          </a:p>
        </p:txBody>
      </p:sp>
      <p:graphicFrame>
        <p:nvGraphicFramePr>
          <p:cNvPr id="6" name="Diagramma 5"/>
          <p:cNvGraphicFramePr/>
          <p:nvPr>
            <p:extLst>
              <p:ext uri="{D42A27DB-BD31-4B8C-83A1-F6EECF244321}">
                <p14:modId xmlns:p14="http://schemas.microsoft.com/office/powerpoint/2010/main" val="1997510144"/>
              </p:ext>
            </p:extLst>
          </p:nvPr>
        </p:nvGraphicFramePr>
        <p:xfrm>
          <a:off x="74006" y="1088305"/>
          <a:ext cx="6096000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ma 3"/>
          <p:cNvGraphicFramePr/>
          <p:nvPr>
            <p:extLst>
              <p:ext uri="{D42A27DB-BD31-4B8C-83A1-F6EECF244321}">
                <p14:modId xmlns:p14="http://schemas.microsoft.com/office/powerpoint/2010/main" val="3887685213"/>
              </p:ext>
            </p:extLst>
          </p:nvPr>
        </p:nvGraphicFramePr>
        <p:xfrm>
          <a:off x="74006" y="585682"/>
          <a:ext cx="2996333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4" name="Diagramma 13"/>
          <p:cNvGraphicFramePr/>
          <p:nvPr>
            <p:extLst>
              <p:ext uri="{D42A27DB-BD31-4B8C-83A1-F6EECF244321}">
                <p14:modId xmlns:p14="http://schemas.microsoft.com/office/powerpoint/2010/main" val="2045277162"/>
              </p:ext>
            </p:extLst>
          </p:nvPr>
        </p:nvGraphicFramePr>
        <p:xfrm>
          <a:off x="74006" y="3940210"/>
          <a:ext cx="6096000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1" name="Diagramma 10"/>
          <p:cNvGraphicFramePr/>
          <p:nvPr>
            <p:extLst>
              <p:ext uri="{D42A27DB-BD31-4B8C-83A1-F6EECF244321}">
                <p14:modId xmlns:p14="http://schemas.microsoft.com/office/powerpoint/2010/main" val="1188082779"/>
              </p:ext>
            </p:extLst>
          </p:nvPr>
        </p:nvGraphicFramePr>
        <p:xfrm>
          <a:off x="74006" y="3570878"/>
          <a:ext cx="2725426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22" name="Diagramma 21"/>
          <p:cNvGraphicFramePr/>
          <p:nvPr>
            <p:extLst>
              <p:ext uri="{D42A27DB-BD31-4B8C-83A1-F6EECF244321}">
                <p14:modId xmlns:p14="http://schemas.microsoft.com/office/powerpoint/2010/main" val="2847887799"/>
              </p:ext>
            </p:extLst>
          </p:nvPr>
        </p:nvGraphicFramePr>
        <p:xfrm>
          <a:off x="7844429" y="1088305"/>
          <a:ext cx="3911648" cy="1048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7" name="Diagramma 16"/>
          <p:cNvGraphicFramePr/>
          <p:nvPr>
            <p:extLst>
              <p:ext uri="{D42A27DB-BD31-4B8C-83A1-F6EECF244321}">
                <p14:modId xmlns:p14="http://schemas.microsoft.com/office/powerpoint/2010/main" val="4234230019"/>
              </p:ext>
            </p:extLst>
          </p:nvPr>
        </p:nvGraphicFramePr>
        <p:xfrm>
          <a:off x="7844429" y="585682"/>
          <a:ext cx="3911648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24" name="Diagramma 23"/>
          <p:cNvGraphicFramePr/>
          <p:nvPr>
            <p:extLst>
              <p:ext uri="{D42A27DB-BD31-4B8C-83A1-F6EECF244321}">
                <p14:modId xmlns:p14="http://schemas.microsoft.com/office/powerpoint/2010/main" val="2525377448"/>
              </p:ext>
            </p:extLst>
          </p:nvPr>
        </p:nvGraphicFramePr>
        <p:xfrm>
          <a:off x="5742473" y="2351314"/>
          <a:ext cx="6449527" cy="4346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</p:spTree>
    <p:extLst>
      <p:ext uri="{BB962C8B-B14F-4D97-AF65-F5344CB8AC3E}">
        <p14:creationId xmlns:p14="http://schemas.microsoft.com/office/powerpoint/2010/main" val="36322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4006" y="65914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17381" y="65914"/>
            <a:ext cx="82654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29</a:t>
            </a:r>
          </a:p>
        </p:txBody>
      </p:sp>
      <p:graphicFrame>
        <p:nvGraphicFramePr>
          <p:cNvPr id="7" name="Diagramma 6"/>
          <p:cNvGraphicFramePr/>
          <p:nvPr>
            <p:extLst>
              <p:ext uri="{D42A27DB-BD31-4B8C-83A1-F6EECF244321}">
                <p14:modId xmlns:p14="http://schemas.microsoft.com/office/powerpoint/2010/main" val="1950230255"/>
              </p:ext>
            </p:extLst>
          </p:nvPr>
        </p:nvGraphicFramePr>
        <p:xfrm>
          <a:off x="74006" y="946602"/>
          <a:ext cx="7437137" cy="5909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ma 4"/>
          <p:cNvGraphicFramePr/>
          <p:nvPr>
            <p:extLst>
              <p:ext uri="{D42A27DB-BD31-4B8C-83A1-F6EECF244321}">
                <p14:modId xmlns:p14="http://schemas.microsoft.com/office/powerpoint/2010/main" val="912932753"/>
              </p:ext>
            </p:extLst>
          </p:nvPr>
        </p:nvGraphicFramePr>
        <p:xfrm>
          <a:off x="74006" y="520426"/>
          <a:ext cx="4011034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9" name="Diagramma 8"/>
          <p:cNvGraphicFramePr/>
          <p:nvPr>
            <p:extLst>
              <p:ext uri="{D42A27DB-BD31-4B8C-83A1-F6EECF244321}">
                <p14:modId xmlns:p14="http://schemas.microsoft.com/office/powerpoint/2010/main" val="1341374069"/>
              </p:ext>
            </p:extLst>
          </p:nvPr>
        </p:nvGraphicFramePr>
        <p:xfrm>
          <a:off x="7626221" y="705092"/>
          <a:ext cx="4428931" cy="2346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0" name="Diagramma 9"/>
          <p:cNvGraphicFramePr/>
          <p:nvPr>
            <p:extLst>
              <p:ext uri="{D42A27DB-BD31-4B8C-83A1-F6EECF244321}">
                <p14:modId xmlns:p14="http://schemas.microsoft.com/office/powerpoint/2010/main" val="2286301210"/>
              </p:ext>
            </p:extLst>
          </p:nvPr>
        </p:nvGraphicFramePr>
        <p:xfrm>
          <a:off x="7599265" y="2948473"/>
          <a:ext cx="4592735" cy="3684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219783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4006" y="65914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17381" y="65914"/>
            <a:ext cx="82654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30</a:t>
            </a:r>
          </a:p>
        </p:txBody>
      </p:sp>
      <p:graphicFrame>
        <p:nvGraphicFramePr>
          <p:cNvPr id="6" name="Diagramma 5"/>
          <p:cNvGraphicFramePr/>
          <p:nvPr>
            <p:extLst>
              <p:ext uri="{D42A27DB-BD31-4B8C-83A1-F6EECF244321}">
                <p14:modId xmlns:p14="http://schemas.microsoft.com/office/powerpoint/2010/main" val="2016407762"/>
              </p:ext>
            </p:extLst>
          </p:nvPr>
        </p:nvGraphicFramePr>
        <p:xfrm>
          <a:off x="74006" y="982175"/>
          <a:ext cx="6096000" cy="3139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ma 3"/>
          <p:cNvGraphicFramePr/>
          <p:nvPr>
            <p:extLst>
              <p:ext uri="{D42A27DB-BD31-4B8C-83A1-F6EECF244321}">
                <p14:modId xmlns:p14="http://schemas.microsoft.com/office/powerpoint/2010/main" val="3571487057"/>
              </p:ext>
            </p:extLst>
          </p:nvPr>
        </p:nvGraphicFramePr>
        <p:xfrm>
          <a:off x="74006" y="532617"/>
          <a:ext cx="2715808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5" name="Diagramma 14"/>
          <p:cNvGraphicFramePr/>
          <p:nvPr>
            <p:extLst>
              <p:ext uri="{D42A27DB-BD31-4B8C-83A1-F6EECF244321}">
                <p14:modId xmlns:p14="http://schemas.microsoft.com/office/powerpoint/2010/main" val="1296543324"/>
              </p:ext>
            </p:extLst>
          </p:nvPr>
        </p:nvGraphicFramePr>
        <p:xfrm>
          <a:off x="74006" y="4793988"/>
          <a:ext cx="6096000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4" name="Diagramma 13"/>
          <p:cNvGraphicFramePr/>
          <p:nvPr>
            <p:extLst>
              <p:ext uri="{D42A27DB-BD31-4B8C-83A1-F6EECF244321}">
                <p14:modId xmlns:p14="http://schemas.microsoft.com/office/powerpoint/2010/main" val="252705188"/>
              </p:ext>
            </p:extLst>
          </p:nvPr>
        </p:nvGraphicFramePr>
        <p:xfrm>
          <a:off x="74006" y="4354677"/>
          <a:ext cx="2731838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9" name="Diagramma 18"/>
          <p:cNvGraphicFramePr/>
          <p:nvPr>
            <p:extLst>
              <p:ext uri="{D42A27DB-BD31-4B8C-83A1-F6EECF244321}">
                <p14:modId xmlns:p14="http://schemas.microsoft.com/office/powerpoint/2010/main" val="3495722881"/>
              </p:ext>
            </p:extLst>
          </p:nvPr>
        </p:nvGraphicFramePr>
        <p:xfrm>
          <a:off x="6304384" y="982175"/>
          <a:ext cx="5760098" cy="230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8" name="Diagramma 17"/>
          <p:cNvGraphicFramePr/>
          <p:nvPr>
            <p:extLst>
              <p:ext uri="{D42A27DB-BD31-4B8C-83A1-F6EECF244321}">
                <p14:modId xmlns:p14="http://schemas.microsoft.com/office/powerpoint/2010/main" val="2717325881"/>
              </p:ext>
            </p:extLst>
          </p:nvPr>
        </p:nvGraphicFramePr>
        <p:xfrm>
          <a:off x="7657716" y="532617"/>
          <a:ext cx="2773516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23" name="Diagramma 22"/>
          <p:cNvGraphicFramePr/>
          <p:nvPr>
            <p:extLst>
              <p:ext uri="{D42A27DB-BD31-4B8C-83A1-F6EECF244321}">
                <p14:modId xmlns:p14="http://schemas.microsoft.com/office/powerpoint/2010/main" val="2240533222"/>
              </p:ext>
            </p:extLst>
          </p:nvPr>
        </p:nvGraphicFramePr>
        <p:xfrm>
          <a:off x="6304384" y="4121496"/>
          <a:ext cx="5760098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graphicFrame>
        <p:nvGraphicFramePr>
          <p:cNvPr id="22" name="Diagramma 21"/>
          <p:cNvGraphicFramePr/>
          <p:nvPr>
            <p:extLst>
              <p:ext uri="{D42A27DB-BD31-4B8C-83A1-F6EECF244321}">
                <p14:modId xmlns:p14="http://schemas.microsoft.com/office/powerpoint/2010/main" val="2581350500"/>
              </p:ext>
            </p:extLst>
          </p:nvPr>
        </p:nvGraphicFramePr>
        <p:xfrm>
          <a:off x="7671982" y="3637922"/>
          <a:ext cx="1372492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graphicFrame>
        <p:nvGraphicFramePr>
          <p:cNvPr id="24" name="Diagramma 23"/>
          <p:cNvGraphicFramePr/>
          <p:nvPr>
            <p:extLst>
              <p:ext uri="{D42A27DB-BD31-4B8C-83A1-F6EECF244321}">
                <p14:modId xmlns:p14="http://schemas.microsoft.com/office/powerpoint/2010/main" val="522472330"/>
              </p:ext>
            </p:extLst>
          </p:nvPr>
        </p:nvGraphicFramePr>
        <p:xfrm>
          <a:off x="7354596" y="5136939"/>
          <a:ext cx="3659673" cy="2031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3" r:lo="rId44" r:qs="rId45" r:cs="rId46"/>
          </a:graphicData>
        </a:graphic>
      </p:graphicFrame>
    </p:spTree>
    <p:extLst>
      <p:ext uri="{BB962C8B-B14F-4D97-AF65-F5344CB8AC3E}">
        <p14:creationId xmlns:p14="http://schemas.microsoft.com/office/powerpoint/2010/main" val="165092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a 6"/>
          <p:cNvGraphicFramePr/>
          <p:nvPr>
            <p:extLst/>
          </p:nvPr>
        </p:nvGraphicFramePr>
        <p:xfrm>
          <a:off x="1083118" y="110221"/>
          <a:ext cx="8128000" cy="995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ma 11"/>
          <p:cNvGraphicFramePr/>
          <p:nvPr>
            <p:extLst/>
          </p:nvPr>
        </p:nvGraphicFramePr>
        <p:xfrm>
          <a:off x="1083118" y="126353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7212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a 8"/>
          <p:cNvGraphicFramePr/>
          <p:nvPr>
            <p:extLst/>
          </p:nvPr>
        </p:nvGraphicFramePr>
        <p:xfrm>
          <a:off x="1099743" y="151785"/>
          <a:ext cx="8128000" cy="1161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Gruppo 10"/>
          <p:cNvGrpSpPr/>
          <p:nvPr/>
        </p:nvGrpSpPr>
        <p:grpSpPr>
          <a:xfrm>
            <a:off x="1099743" y="1444717"/>
            <a:ext cx="8128000" cy="2940896"/>
            <a:chOff x="1099743" y="1444717"/>
            <a:chExt cx="8128000" cy="2940896"/>
          </a:xfrm>
        </p:grpSpPr>
        <p:sp>
          <p:nvSpPr>
            <p:cNvPr id="12" name="Figura a mano libera 11"/>
            <p:cNvSpPr/>
            <p:nvPr/>
          </p:nvSpPr>
          <p:spPr>
            <a:xfrm>
              <a:off x="1099743" y="1444717"/>
              <a:ext cx="8128000" cy="507819"/>
            </a:xfrm>
            <a:custGeom>
              <a:avLst/>
              <a:gdLst>
                <a:gd name="connsiteX0" fmla="*/ 0 w 8128000"/>
                <a:gd name="connsiteY0" fmla="*/ 84638 h 507819"/>
                <a:gd name="connsiteX1" fmla="*/ 84638 w 8128000"/>
                <a:gd name="connsiteY1" fmla="*/ 0 h 507819"/>
                <a:gd name="connsiteX2" fmla="*/ 8043362 w 8128000"/>
                <a:gd name="connsiteY2" fmla="*/ 0 h 507819"/>
                <a:gd name="connsiteX3" fmla="*/ 8128000 w 8128000"/>
                <a:gd name="connsiteY3" fmla="*/ 84638 h 507819"/>
                <a:gd name="connsiteX4" fmla="*/ 8128000 w 8128000"/>
                <a:gd name="connsiteY4" fmla="*/ 423181 h 507819"/>
                <a:gd name="connsiteX5" fmla="*/ 8043362 w 8128000"/>
                <a:gd name="connsiteY5" fmla="*/ 507819 h 507819"/>
                <a:gd name="connsiteX6" fmla="*/ 84638 w 8128000"/>
                <a:gd name="connsiteY6" fmla="*/ 507819 h 507819"/>
                <a:gd name="connsiteX7" fmla="*/ 0 w 8128000"/>
                <a:gd name="connsiteY7" fmla="*/ 423181 h 507819"/>
                <a:gd name="connsiteX8" fmla="*/ 0 w 8128000"/>
                <a:gd name="connsiteY8" fmla="*/ 84638 h 50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28000" h="507819">
                  <a:moveTo>
                    <a:pt x="0" y="84638"/>
                  </a:moveTo>
                  <a:cubicBezTo>
                    <a:pt x="0" y="37894"/>
                    <a:pt x="37894" y="0"/>
                    <a:pt x="84638" y="0"/>
                  </a:cubicBezTo>
                  <a:lnTo>
                    <a:pt x="8043362" y="0"/>
                  </a:lnTo>
                  <a:cubicBezTo>
                    <a:pt x="8090106" y="0"/>
                    <a:pt x="8128000" y="37894"/>
                    <a:pt x="8128000" y="84638"/>
                  </a:cubicBezTo>
                  <a:lnTo>
                    <a:pt x="8128000" y="423181"/>
                  </a:lnTo>
                  <a:cubicBezTo>
                    <a:pt x="8128000" y="469925"/>
                    <a:pt x="8090106" y="507819"/>
                    <a:pt x="8043362" y="507819"/>
                  </a:cubicBezTo>
                  <a:lnTo>
                    <a:pt x="84638" y="507819"/>
                  </a:lnTo>
                  <a:cubicBezTo>
                    <a:pt x="37894" y="507819"/>
                    <a:pt x="0" y="469925"/>
                    <a:pt x="0" y="423181"/>
                  </a:cubicBezTo>
                  <a:lnTo>
                    <a:pt x="0" y="84638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00990" tIns="100990" rIns="100990" bIns="10099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2000" u="sng" kern="1200" dirty="0" smtClean="0"/>
                <a:t>1. Definizione:</a:t>
              </a:r>
              <a:endParaRPr lang="it-IT" sz="2000" u="sng" kern="1200" dirty="0"/>
            </a:p>
          </p:txBody>
        </p:sp>
        <p:sp>
          <p:nvSpPr>
            <p:cNvPr id="13" name="Figura a mano libera 12"/>
            <p:cNvSpPr/>
            <p:nvPr/>
          </p:nvSpPr>
          <p:spPr>
            <a:xfrm>
              <a:off x="1099743" y="2004103"/>
              <a:ext cx="8128000" cy="1076400"/>
            </a:xfrm>
            <a:custGeom>
              <a:avLst/>
              <a:gdLst>
                <a:gd name="connsiteX0" fmla="*/ 0 w 8128000"/>
                <a:gd name="connsiteY0" fmla="*/ 0 h 1076400"/>
                <a:gd name="connsiteX1" fmla="*/ 8128000 w 8128000"/>
                <a:gd name="connsiteY1" fmla="*/ 0 h 1076400"/>
                <a:gd name="connsiteX2" fmla="*/ 8128000 w 8128000"/>
                <a:gd name="connsiteY2" fmla="*/ 1076400 h 1076400"/>
                <a:gd name="connsiteX3" fmla="*/ 0 w 8128000"/>
                <a:gd name="connsiteY3" fmla="*/ 1076400 h 1076400"/>
                <a:gd name="connsiteX4" fmla="*/ 0 w 8128000"/>
                <a:gd name="connsiteY4" fmla="*/ 0 h 10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28000" h="1076400">
                  <a:moveTo>
                    <a:pt x="0" y="0"/>
                  </a:moveTo>
                  <a:lnTo>
                    <a:pt x="8128000" y="0"/>
                  </a:lnTo>
                  <a:lnTo>
                    <a:pt x="8128000" y="1076400"/>
                  </a:lnTo>
                  <a:lnTo>
                    <a:pt x="0" y="10764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8064" tIns="17780" rIns="99568" bIns="1778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it-IT" sz="1400" kern="1200" dirty="0" smtClean="0"/>
                <a:t> I contratti di servizi e forniture di particolare importanza sono identificati tramite il vocabolario comune per gli appalti pubblici (CPV) e includono prestazioni di grande qualità o importo.</a:t>
              </a:r>
              <a:endParaRPr lang="it-IT" sz="1400" kern="1200" dirty="0"/>
            </a:p>
          </p:txBody>
        </p:sp>
        <p:sp>
          <p:nvSpPr>
            <p:cNvPr id="14" name="Figura a mano libera 13"/>
            <p:cNvSpPr/>
            <p:nvPr/>
          </p:nvSpPr>
          <p:spPr>
            <a:xfrm>
              <a:off x="1099743" y="2618505"/>
              <a:ext cx="8128000" cy="599261"/>
            </a:xfrm>
            <a:custGeom>
              <a:avLst/>
              <a:gdLst>
                <a:gd name="connsiteX0" fmla="*/ 0 w 8128000"/>
                <a:gd name="connsiteY0" fmla="*/ 99879 h 599261"/>
                <a:gd name="connsiteX1" fmla="*/ 99879 w 8128000"/>
                <a:gd name="connsiteY1" fmla="*/ 0 h 599261"/>
                <a:gd name="connsiteX2" fmla="*/ 8028121 w 8128000"/>
                <a:gd name="connsiteY2" fmla="*/ 0 h 599261"/>
                <a:gd name="connsiteX3" fmla="*/ 8128000 w 8128000"/>
                <a:gd name="connsiteY3" fmla="*/ 99879 h 599261"/>
                <a:gd name="connsiteX4" fmla="*/ 8128000 w 8128000"/>
                <a:gd name="connsiteY4" fmla="*/ 499382 h 599261"/>
                <a:gd name="connsiteX5" fmla="*/ 8028121 w 8128000"/>
                <a:gd name="connsiteY5" fmla="*/ 599261 h 599261"/>
                <a:gd name="connsiteX6" fmla="*/ 99879 w 8128000"/>
                <a:gd name="connsiteY6" fmla="*/ 599261 h 599261"/>
                <a:gd name="connsiteX7" fmla="*/ 0 w 8128000"/>
                <a:gd name="connsiteY7" fmla="*/ 499382 h 599261"/>
                <a:gd name="connsiteX8" fmla="*/ 0 w 8128000"/>
                <a:gd name="connsiteY8" fmla="*/ 99879 h 599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28000" h="599261">
                  <a:moveTo>
                    <a:pt x="0" y="99879"/>
                  </a:moveTo>
                  <a:cubicBezTo>
                    <a:pt x="0" y="44717"/>
                    <a:pt x="44717" y="0"/>
                    <a:pt x="99879" y="0"/>
                  </a:cubicBezTo>
                  <a:lnTo>
                    <a:pt x="8028121" y="0"/>
                  </a:lnTo>
                  <a:cubicBezTo>
                    <a:pt x="8083283" y="0"/>
                    <a:pt x="8128000" y="44717"/>
                    <a:pt x="8128000" y="99879"/>
                  </a:cubicBezTo>
                  <a:lnTo>
                    <a:pt x="8128000" y="499382"/>
                  </a:lnTo>
                  <a:cubicBezTo>
                    <a:pt x="8128000" y="554544"/>
                    <a:pt x="8083283" y="599261"/>
                    <a:pt x="8028121" y="599261"/>
                  </a:cubicBezTo>
                  <a:lnTo>
                    <a:pt x="99879" y="599261"/>
                  </a:lnTo>
                  <a:cubicBezTo>
                    <a:pt x="44717" y="599261"/>
                    <a:pt x="0" y="554544"/>
                    <a:pt x="0" y="499382"/>
                  </a:cubicBezTo>
                  <a:lnTo>
                    <a:pt x="0" y="99879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05454" tIns="105454" rIns="105454" bIns="105454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2000" u="sng" kern="1200" dirty="0" smtClean="0"/>
                <a:t>2. Servizi considerati di particolare importanza:</a:t>
              </a:r>
              <a:endParaRPr lang="it-IT" sz="2000" u="sng" kern="1200" dirty="0"/>
            </a:p>
          </p:txBody>
        </p:sp>
        <p:sp>
          <p:nvSpPr>
            <p:cNvPr id="15" name="Figura a mano libera 14"/>
            <p:cNvSpPr/>
            <p:nvPr/>
          </p:nvSpPr>
          <p:spPr>
            <a:xfrm>
              <a:off x="1099743" y="3309213"/>
              <a:ext cx="8128000" cy="1076400"/>
            </a:xfrm>
            <a:custGeom>
              <a:avLst/>
              <a:gdLst>
                <a:gd name="connsiteX0" fmla="*/ 0 w 8128000"/>
                <a:gd name="connsiteY0" fmla="*/ 0 h 1076400"/>
                <a:gd name="connsiteX1" fmla="*/ 8128000 w 8128000"/>
                <a:gd name="connsiteY1" fmla="*/ 0 h 1076400"/>
                <a:gd name="connsiteX2" fmla="*/ 8128000 w 8128000"/>
                <a:gd name="connsiteY2" fmla="*/ 1076400 h 1076400"/>
                <a:gd name="connsiteX3" fmla="*/ 0 w 8128000"/>
                <a:gd name="connsiteY3" fmla="*/ 1076400 h 1076400"/>
                <a:gd name="connsiteX4" fmla="*/ 0 w 8128000"/>
                <a:gd name="connsiteY4" fmla="*/ 0 h 10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28000" h="1076400">
                  <a:moveTo>
                    <a:pt x="0" y="0"/>
                  </a:moveTo>
                  <a:lnTo>
                    <a:pt x="8128000" y="0"/>
                  </a:lnTo>
                  <a:lnTo>
                    <a:pt x="8128000" y="1076400"/>
                  </a:lnTo>
                  <a:lnTo>
                    <a:pt x="0" y="10764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8064" tIns="17780" rIns="99568" bIns="1778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it-IT" sz="1400" kern="1200" dirty="0" smtClean="0"/>
                <a:t>Servizi oltre 500.000€ o complessi sotto il profilo tecnologico.</a:t>
              </a:r>
              <a:endParaRPr lang="it-IT" sz="1400" kern="1200" dirty="0"/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it-IT" sz="1400" kern="1200" dirty="0" smtClean="0"/>
                <a:t>Servizi innovativi o ad alte prestazioni funzionali.</a:t>
              </a:r>
              <a:endParaRPr lang="it-IT" sz="1400" kern="1200" dirty="0"/>
            </a:p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it-IT" sz="1400" kern="1200" dirty="0" smtClean="0"/>
                <a:t>Servizi che richiedono il coinvolgimento di più unità organizzative.</a:t>
              </a:r>
              <a:endParaRPr lang="it-IT" sz="1400" kern="1200" dirty="0"/>
            </a:p>
          </p:txBody>
        </p:sp>
      </p:grpSp>
      <p:graphicFrame>
        <p:nvGraphicFramePr>
          <p:cNvPr id="18" name="Diagramma 17"/>
          <p:cNvGraphicFramePr/>
          <p:nvPr>
            <p:extLst/>
          </p:nvPr>
        </p:nvGraphicFramePr>
        <p:xfrm>
          <a:off x="1099743" y="3906981"/>
          <a:ext cx="8128000" cy="3009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8452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/>
          <p:cNvGraphicFramePr/>
          <p:nvPr>
            <p:extLst/>
          </p:nvPr>
        </p:nvGraphicFramePr>
        <p:xfrm>
          <a:off x="677334" y="177338"/>
          <a:ext cx="8596668" cy="1161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a 4"/>
          <p:cNvGraphicFramePr/>
          <p:nvPr>
            <p:extLst/>
          </p:nvPr>
        </p:nvGraphicFramePr>
        <p:xfrm>
          <a:off x="677334" y="1529541"/>
          <a:ext cx="8596668" cy="5066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3252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a 4"/>
          <p:cNvGraphicFramePr/>
          <p:nvPr>
            <p:extLst/>
          </p:nvPr>
        </p:nvGraphicFramePr>
        <p:xfrm>
          <a:off x="677334" y="169025"/>
          <a:ext cx="8596668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uppo 6"/>
          <p:cNvGrpSpPr/>
          <p:nvPr/>
        </p:nvGrpSpPr>
        <p:grpSpPr>
          <a:xfrm>
            <a:off x="677334" y="1570701"/>
            <a:ext cx="8596669" cy="4062666"/>
            <a:chOff x="677333" y="1695392"/>
            <a:chExt cx="8596669" cy="4062666"/>
          </a:xfrm>
        </p:grpSpPr>
        <p:sp>
          <p:nvSpPr>
            <p:cNvPr id="8" name="Figura a mano libera 7"/>
            <p:cNvSpPr/>
            <p:nvPr/>
          </p:nvSpPr>
          <p:spPr>
            <a:xfrm>
              <a:off x="677333" y="1695392"/>
              <a:ext cx="8596669" cy="708177"/>
            </a:xfrm>
            <a:custGeom>
              <a:avLst/>
              <a:gdLst>
                <a:gd name="connsiteX0" fmla="*/ 0 w 8596669"/>
                <a:gd name="connsiteY0" fmla="*/ 118032 h 708177"/>
                <a:gd name="connsiteX1" fmla="*/ 118032 w 8596669"/>
                <a:gd name="connsiteY1" fmla="*/ 0 h 708177"/>
                <a:gd name="connsiteX2" fmla="*/ 8478637 w 8596669"/>
                <a:gd name="connsiteY2" fmla="*/ 0 h 708177"/>
                <a:gd name="connsiteX3" fmla="*/ 8596669 w 8596669"/>
                <a:gd name="connsiteY3" fmla="*/ 118032 h 708177"/>
                <a:gd name="connsiteX4" fmla="*/ 8596669 w 8596669"/>
                <a:gd name="connsiteY4" fmla="*/ 590145 h 708177"/>
                <a:gd name="connsiteX5" fmla="*/ 8478637 w 8596669"/>
                <a:gd name="connsiteY5" fmla="*/ 708177 h 708177"/>
                <a:gd name="connsiteX6" fmla="*/ 118032 w 8596669"/>
                <a:gd name="connsiteY6" fmla="*/ 708177 h 708177"/>
                <a:gd name="connsiteX7" fmla="*/ 0 w 8596669"/>
                <a:gd name="connsiteY7" fmla="*/ 590145 h 708177"/>
                <a:gd name="connsiteX8" fmla="*/ 0 w 8596669"/>
                <a:gd name="connsiteY8" fmla="*/ 118032 h 70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96669" h="708177">
                  <a:moveTo>
                    <a:pt x="0" y="118032"/>
                  </a:moveTo>
                  <a:cubicBezTo>
                    <a:pt x="0" y="52845"/>
                    <a:pt x="52845" y="0"/>
                    <a:pt x="118032" y="0"/>
                  </a:cubicBezTo>
                  <a:lnTo>
                    <a:pt x="8478637" y="0"/>
                  </a:lnTo>
                  <a:cubicBezTo>
                    <a:pt x="8543824" y="0"/>
                    <a:pt x="8596669" y="52845"/>
                    <a:pt x="8596669" y="118032"/>
                  </a:cubicBezTo>
                  <a:lnTo>
                    <a:pt x="8596669" y="590145"/>
                  </a:lnTo>
                  <a:cubicBezTo>
                    <a:pt x="8596669" y="655332"/>
                    <a:pt x="8543824" y="708177"/>
                    <a:pt x="8478637" y="708177"/>
                  </a:cubicBezTo>
                  <a:lnTo>
                    <a:pt x="118032" y="708177"/>
                  </a:lnTo>
                  <a:cubicBezTo>
                    <a:pt x="52845" y="708177"/>
                    <a:pt x="0" y="655332"/>
                    <a:pt x="0" y="590145"/>
                  </a:cubicBezTo>
                  <a:lnTo>
                    <a:pt x="0" y="118032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10770" tIns="110770" rIns="110770" bIns="110770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2000" u="sng" kern="1200" dirty="0" smtClean="0"/>
                <a:t>1. Variazioni:</a:t>
              </a:r>
              <a:endParaRPr lang="it-IT" sz="2000" u="sng" kern="1200" dirty="0"/>
            </a:p>
          </p:txBody>
        </p:sp>
        <p:sp>
          <p:nvSpPr>
            <p:cNvPr id="9" name="Figura a mano libera 8"/>
            <p:cNvSpPr/>
            <p:nvPr/>
          </p:nvSpPr>
          <p:spPr>
            <a:xfrm>
              <a:off x="677333" y="2813960"/>
              <a:ext cx="8596669" cy="1076400"/>
            </a:xfrm>
            <a:custGeom>
              <a:avLst/>
              <a:gdLst>
                <a:gd name="connsiteX0" fmla="*/ 0 w 8596669"/>
                <a:gd name="connsiteY0" fmla="*/ 0 h 1076400"/>
                <a:gd name="connsiteX1" fmla="*/ 8596669 w 8596669"/>
                <a:gd name="connsiteY1" fmla="*/ 0 h 1076400"/>
                <a:gd name="connsiteX2" fmla="*/ 8596669 w 8596669"/>
                <a:gd name="connsiteY2" fmla="*/ 1076400 h 1076400"/>
                <a:gd name="connsiteX3" fmla="*/ 0 w 8596669"/>
                <a:gd name="connsiteY3" fmla="*/ 1076400 h 1076400"/>
                <a:gd name="connsiteX4" fmla="*/ 0 w 8596669"/>
                <a:gd name="connsiteY4" fmla="*/ 0 h 10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96669" h="1076400">
                  <a:moveTo>
                    <a:pt x="0" y="0"/>
                  </a:moveTo>
                  <a:lnTo>
                    <a:pt x="8596669" y="0"/>
                  </a:lnTo>
                  <a:lnTo>
                    <a:pt x="8596669" y="1076400"/>
                  </a:lnTo>
                  <a:lnTo>
                    <a:pt x="0" y="10764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2944" tIns="17780" rIns="99568" bIns="1778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it-IT" sz="1400" kern="1200" dirty="0" smtClean="0"/>
                <a:t> Le modifiche sono valutate ai prezzi del contratto, o tramite nuovi prezzi se non sono previsti.</a:t>
              </a:r>
              <a:endParaRPr lang="it-IT" sz="1400" kern="1200" dirty="0"/>
            </a:p>
          </p:txBody>
        </p:sp>
        <p:sp>
          <p:nvSpPr>
            <p:cNvPr id="10" name="Figura a mano libera 9"/>
            <p:cNvSpPr/>
            <p:nvPr/>
          </p:nvSpPr>
          <p:spPr>
            <a:xfrm>
              <a:off x="677333" y="3599418"/>
              <a:ext cx="8596669" cy="733109"/>
            </a:xfrm>
            <a:custGeom>
              <a:avLst/>
              <a:gdLst>
                <a:gd name="connsiteX0" fmla="*/ 0 w 8596669"/>
                <a:gd name="connsiteY0" fmla="*/ 122187 h 733109"/>
                <a:gd name="connsiteX1" fmla="*/ 122187 w 8596669"/>
                <a:gd name="connsiteY1" fmla="*/ 0 h 733109"/>
                <a:gd name="connsiteX2" fmla="*/ 8474482 w 8596669"/>
                <a:gd name="connsiteY2" fmla="*/ 0 h 733109"/>
                <a:gd name="connsiteX3" fmla="*/ 8596669 w 8596669"/>
                <a:gd name="connsiteY3" fmla="*/ 122187 h 733109"/>
                <a:gd name="connsiteX4" fmla="*/ 8596669 w 8596669"/>
                <a:gd name="connsiteY4" fmla="*/ 610922 h 733109"/>
                <a:gd name="connsiteX5" fmla="*/ 8474482 w 8596669"/>
                <a:gd name="connsiteY5" fmla="*/ 733109 h 733109"/>
                <a:gd name="connsiteX6" fmla="*/ 122187 w 8596669"/>
                <a:gd name="connsiteY6" fmla="*/ 733109 h 733109"/>
                <a:gd name="connsiteX7" fmla="*/ 0 w 8596669"/>
                <a:gd name="connsiteY7" fmla="*/ 610922 h 733109"/>
                <a:gd name="connsiteX8" fmla="*/ 0 w 8596669"/>
                <a:gd name="connsiteY8" fmla="*/ 122187 h 733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96669" h="733109">
                  <a:moveTo>
                    <a:pt x="0" y="122187"/>
                  </a:moveTo>
                  <a:cubicBezTo>
                    <a:pt x="0" y="54705"/>
                    <a:pt x="54705" y="0"/>
                    <a:pt x="122187" y="0"/>
                  </a:cubicBezTo>
                  <a:lnTo>
                    <a:pt x="8474482" y="0"/>
                  </a:lnTo>
                  <a:cubicBezTo>
                    <a:pt x="8541964" y="0"/>
                    <a:pt x="8596669" y="54705"/>
                    <a:pt x="8596669" y="122187"/>
                  </a:cubicBezTo>
                  <a:lnTo>
                    <a:pt x="8596669" y="610922"/>
                  </a:lnTo>
                  <a:cubicBezTo>
                    <a:pt x="8596669" y="678404"/>
                    <a:pt x="8541964" y="733109"/>
                    <a:pt x="8474482" y="733109"/>
                  </a:cubicBezTo>
                  <a:lnTo>
                    <a:pt x="122187" y="733109"/>
                  </a:lnTo>
                  <a:cubicBezTo>
                    <a:pt x="54705" y="733109"/>
                    <a:pt x="0" y="678404"/>
                    <a:pt x="0" y="610922"/>
                  </a:cubicBezTo>
                  <a:lnTo>
                    <a:pt x="0" y="122187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11987" tIns="111987" rIns="111987" bIns="111987" numCol="1" spcCol="1270" anchor="ctr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2000" u="sng" kern="1200" dirty="0" smtClean="0"/>
                <a:t>2. Valutazione:</a:t>
              </a:r>
              <a:endParaRPr lang="it-IT" sz="2000" u="sng" kern="1200" dirty="0"/>
            </a:p>
          </p:txBody>
        </p:sp>
        <p:sp>
          <p:nvSpPr>
            <p:cNvPr id="11" name="Figura a mano libera 10"/>
            <p:cNvSpPr/>
            <p:nvPr/>
          </p:nvSpPr>
          <p:spPr>
            <a:xfrm>
              <a:off x="677333" y="4681658"/>
              <a:ext cx="8596669" cy="1076400"/>
            </a:xfrm>
            <a:custGeom>
              <a:avLst/>
              <a:gdLst>
                <a:gd name="connsiteX0" fmla="*/ 0 w 8596669"/>
                <a:gd name="connsiteY0" fmla="*/ 0 h 1076400"/>
                <a:gd name="connsiteX1" fmla="*/ 8596669 w 8596669"/>
                <a:gd name="connsiteY1" fmla="*/ 0 h 1076400"/>
                <a:gd name="connsiteX2" fmla="*/ 8596669 w 8596669"/>
                <a:gd name="connsiteY2" fmla="*/ 1076400 h 1076400"/>
                <a:gd name="connsiteX3" fmla="*/ 0 w 8596669"/>
                <a:gd name="connsiteY3" fmla="*/ 1076400 h 1076400"/>
                <a:gd name="connsiteX4" fmla="*/ 0 w 8596669"/>
                <a:gd name="connsiteY4" fmla="*/ 0 h 10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96669" h="1076400">
                  <a:moveTo>
                    <a:pt x="0" y="0"/>
                  </a:moveTo>
                  <a:lnTo>
                    <a:pt x="8596669" y="0"/>
                  </a:lnTo>
                  <a:lnTo>
                    <a:pt x="8596669" y="1076400"/>
                  </a:lnTo>
                  <a:lnTo>
                    <a:pt x="0" y="10764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72944" tIns="17780" rIns="99568" bIns="17780" numCol="1" spcCol="1270" anchor="t" anchorCtr="0">
              <a:noAutofit/>
            </a:bodyPr>
            <a:lstStyle/>
            <a:p>
              <a:pPr marL="114300" lvl="1" indent="-114300" algn="l" defTabSz="622300">
                <a:lnSpc>
                  <a:spcPct val="90000"/>
                </a:lnSpc>
                <a:spcBef>
                  <a:spcPct val="0"/>
                </a:spcBef>
                <a:spcAft>
                  <a:spcPct val="20000"/>
                </a:spcAft>
                <a:buChar char="••"/>
              </a:pPr>
              <a:r>
                <a:rPr lang="it-IT" sz="1400" kern="1200" dirty="0" smtClean="0"/>
                <a:t> I nuovi prezzi sono determinati confrontandoli con prestazioni simili o con nuove analisi.</a:t>
              </a:r>
              <a:endParaRPr lang="it-IT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555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/>
          <p:cNvGraphicFramePr/>
          <p:nvPr>
            <p:extLst/>
          </p:nvPr>
        </p:nvGraphicFramePr>
        <p:xfrm>
          <a:off x="677334" y="94210"/>
          <a:ext cx="8596668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a 4"/>
          <p:cNvGraphicFramePr/>
          <p:nvPr>
            <p:extLst/>
          </p:nvPr>
        </p:nvGraphicFramePr>
        <p:xfrm>
          <a:off x="677334" y="1068801"/>
          <a:ext cx="859666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Diagramma 10"/>
          <p:cNvGraphicFramePr/>
          <p:nvPr>
            <p:extLst/>
          </p:nvPr>
        </p:nvGraphicFramePr>
        <p:xfrm>
          <a:off x="677334" y="3877887"/>
          <a:ext cx="8596668" cy="421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16891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/>
          </p:nvPr>
        </p:nvGraphicFramePr>
        <p:xfrm>
          <a:off x="644439" y="182880"/>
          <a:ext cx="8596312" cy="2552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ma 5"/>
          <p:cNvGraphicFramePr/>
          <p:nvPr>
            <p:extLst/>
          </p:nvPr>
        </p:nvGraphicFramePr>
        <p:xfrm>
          <a:off x="644439" y="2252749"/>
          <a:ext cx="8596312" cy="3873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ma 6"/>
          <p:cNvGraphicFramePr/>
          <p:nvPr>
            <p:extLst/>
          </p:nvPr>
        </p:nvGraphicFramePr>
        <p:xfrm>
          <a:off x="644439" y="5353397"/>
          <a:ext cx="8596312" cy="1197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97258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8624" y="84577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59133" y="84576"/>
            <a:ext cx="74803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2</a:t>
            </a:r>
          </a:p>
        </p:txBody>
      </p:sp>
      <p:graphicFrame>
        <p:nvGraphicFramePr>
          <p:cNvPr id="8" name="Diagramma 7"/>
          <p:cNvGraphicFramePr/>
          <p:nvPr>
            <p:extLst>
              <p:ext uri="{D42A27DB-BD31-4B8C-83A1-F6EECF244321}">
                <p14:modId xmlns:p14="http://schemas.microsoft.com/office/powerpoint/2010/main" val="158454315"/>
              </p:ext>
            </p:extLst>
          </p:nvPr>
        </p:nvGraphicFramePr>
        <p:xfrm>
          <a:off x="78625" y="992910"/>
          <a:ext cx="7541376" cy="5731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ttangolo 6"/>
          <p:cNvSpPr/>
          <p:nvPr/>
        </p:nvSpPr>
        <p:spPr>
          <a:xfrm>
            <a:off x="78624" y="547316"/>
            <a:ext cx="3922869" cy="369332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it-IT" b="1" dirty="0" smtClean="0"/>
              <a:t>Compiti degli ispettori di cantiere:</a:t>
            </a:r>
          </a:p>
        </p:txBody>
      </p:sp>
      <p:sp>
        <p:nvSpPr>
          <p:cNvPr id="9" name="Rettangolo 8"/>
          <p:cNvSpPr/>
          <p:nvPr/>
        </p:nvSpPr>
        <p:spPr>
          <a:xfrm>
            <a:off x="8104181" y="547316"/>
            <a:ext cx="3986219" cy="369332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it-IT" b="1" dirty="0" smtClean="0"/>
              <a:t>Coordinatore dei flussi informativi:</a:t>
            </a:r>
            <a:endParaRPr lang="it-IT" dirty="0"/>
          </a:p>
        </p:txBody>
      </p:sp>
      <p:grpSp>
        <p:nvGrpSpPr>
          <p:cNvPr id="13" name="Gruppo 12"/>
          <p:cNvGrpSpPr/>
          <p:nvPr/>
        </p:nvGrpSpPr>
        <p:grpSpPr>
          <a:xfrm>
            <a:off x="8397332" y="992910"/>
            <a:ext cx="3693068" cy="4089017"/>
            <a:chOff x="1146786" y="0"/>
            <a:chExt cx="1290135" cy="2308324"/>
          </a:xfrm>
        </p:grpSpPr>
        <p:sp>
          <p:nvSpPr>
            <p:cNvPr id="14" name="Rettangolo arrotondato 13"/>
            <p:cNvSpPr/>
            <p:nvPr/>
          </p:nvSpPr>
          <p:spPr>
            <a:xfrm>
              <a:off x="1146786" y="0"/>
              <a:ext cx="1290135" cy="230832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CasellaDiTesto 14"/>
            <p:cNvSpPr txBox="1"/>
            <p:nvPr/>
          </p:nvSpPr>
          <p:spPr>
            <a:xfrm>
              <a:off x="1209765" y="62979"/>
              <a:ext cx="1164177" cy="21823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19050" rIns="38100" bIns="19050" numCol="1" spcCol="1270" anchor="ctr" anchorCtr="0">
              <a:noAutofit/>
            </a:bodyPr>
            <a:lstStyle/>
            <a:p>
              <a:pPr lvl="0" algn="ctr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600" kern="1200" dirty="0" smtClean="0">
                  <a:solidFill>
                    <a:schemeClr val="tx1"/>
                  </a:solidFill>
                </a:rPr>
                <a:t>Se si utilizzano strumenti informatici avanzati (art. 43 del codice), è nominato un </a:t>
              </a:r>
              <a:r>
                <a:rPr lang="it-IT" sz="1600" b="1" kern="1200" dirty="0" smtClean="0">
                  <a:solidFill>
                    <a:schemeClr val="tx1"/>
                  </a:solidFill>
                </a:rPr>
                <a:t>coordinatore dei flussi informativi</a:t>
              </a:r>
              <a:r>
                <a:rPr lang="it-IT" sz="1600" kern="1200" dirty="0" smtClean="0">
                  <a:solidFill>
                    <a:schemeClr val="tx1"/>
                  </a:solidFill>
                </a:rPr>
                <a:t>, che può coincidere con il direttore dei lavori o un direttore operativo, purché possieda competenze adeguate.</a:t>
              </a:r>
              <a:endParaRPr lang="it-IT" sz="1600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579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/>
          <p:cNvGraphicFramePr/>
          <p:nvPr>
            <p:extLst/>
          </p:nvPr>
        </p:nvGraphicFramePr>
        <p:xfrm>
          <a:off x="677334" y="144088"/>
          <a:ext cx="8596668" cy="1011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a 4"/>
          <p:cNvGraphicFramePr/>
          <p:nvPr>
            <p:extLst/>
          </p:nvPr>
        </p:nvGraphicFramePr>
        <p:xfrm>
          <a:off x="677334" y="1343121"/>
          <a:ext cx="859666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7972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/>
          <p:cNvGraphicFramePr/>
          <p:nvPr>
            <p:extLst/>
          </p:nvPr>
        </p:nvGraphicFramePr>
        <p:xfrm>
          <a:off x="677334" y="326968"/>
          <a:ext cx="8596668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ma 4"/>
          <p:cNvGraphicFramePr/>
          <p:nvPr>
            <p:extLst/>
          </p:nvPr>
        </p:nvGraphicFramePr>
        <p:xfrm>
          <a:off x="677334" y="453659"/>
          <a:ext cx="859666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0846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ma 9"/>
          <p:cNvGraphicFramePr/>
          <p:nvPr>
            <p:extLst>
              <p:ext uri="{D42A27DB-BD31-4B8C-83A1-F6EECF244321}">
                <p14:modId xmlns:p14="http://schemas.microsoft.com/office/powerpoint/2010/main" val="1774704438"/>
              </p:ext>
            </p:extLst>
          </p:nvPr>
        </p:nvGraphicFramePr>
        <p:xfrm>
          <a:off x="74006" y="938528"/>
          <a:ext cx="4693937" cy="5126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ma 10"/>
          <p:cNvGraphicFramePr/>
          <p:nvPr>
            <p:extLst>
              <p:ext uri="{D42A27DB-BD31-4B8C-83A1-F6EECF244321}">
                <p14:modId xmlns:p14="http://schemas.microsoft.com/office/powerpoint/2010/main" val="2124512933"/>
              </p:ext>
            </p:extLst>
          </p:nvPr>
        </p:nvGraphicFramePr>
        <p:xfrm>
          <a:off x="5113177" y="384501"/>
          <a:ext cx="7007290" cy="6473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ma 6"/>
          <p:cNvGraphicFramePr/>
          <p:nvPr>
            <p:extLst>
              <p:ext uri="{D42A27DB-BD31-4B8C-83A1-F6EECF244321}">
                <p14:modId xmlns:p14="http://schemas.microsoft.com/office/powerpoint/2010/main" val="1472786266"/>
              </p:ext>
            </p:extLst>
          </p:nvPr>
        </p:nvGraphicFramePr>
        <p:xfrm>
          <a:off x="74006" y="471692"/>
          <a:ext cx="2831224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4006" y="65914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36042" y="84574"/>
            <a:ext cx="82654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</a:t>
            </a:r>
            <a:r>
              <a:rPr lang="it-IT" sz="1600" dirty="0" smtClean="0"/>
              <a:t>50</a:t>
            </a:r>
            <a:endParaRPr lang="it-IT" sz="1600" dirty="0" smtClean="0"/>
          </a:p>
        </p:txBody>
      </p:sp>
    </p:spTree>
    <p:extLst>
      <p:ext uri="{BB962C8B-B14F-4D97-AF65-F5344CB8AC3E}">
        <p14:creationId xmlns:p14="http://schemas.microsoft.com/office/powerpoint/2010/main" val="177914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a 5"/>
          <p:cNvGraphicFramePr/>
          <p:nvPr>
            <p:extLst>
              <p:ext uri="{D42A27DB-BD31-4B8C-83A1-F6EECF244321}">
                <p14:modId xmlns:p14="http://schemas.microsoft.com/office/powerpoint/2010/main" val="1593470423"/>
              </p:ext>
            </p:extLst>
          </p:nvPr>
        </p:nvGraphicFramePr>
        <p:xfrm>
          <a:off x="74006" y="545777"/>
          <a:ext cx="9172632" cy="6209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4006" y="65914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36042" y="84574"/>
            <a:ext cx="949346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</a:t>
            </a:r>
            <a:r>
              <a:rPr lang="it-IT" sz="1600" dirty="0" smtClean="0"/>
              <a:t>114</a:t>
            </a:r>
            <a:endParaRPr lang="it-IT" sz="1600" dirty="0" smtClean="0"/>
          </a:p>
        </p:txBody>
      </p:sp>
      <p:graphicFrame>
        <p:nvGraphicFramePr>
          <p:cNvPr id="8" name="Diagramma 7"/>
          <p:cNvGraphicFramePr/>
          <p:nvPr>
            <p:extLst>
              <p:ext uri="{D42A27DB-BD31-4B8C-83A1-F6EECF244321}">
                <p14:modId xmlns:p14="http://schemas.microsoft.com/office/powerpoint/2010/main" val="4280986588"/>
              </p:ext>
            </p:extLst>
          </p:nvPr>
        </p:nvGraphicFramePr>
        <p:xfrm>
          <a:off x="8945985" y="998374"/>
          <a:ext cx="3613019" cy="4664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20563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a 2"/>
          <p:cNvGraphicFramePr/>
          <p:nvPr>
            <p:extLst>
              <p:ext uri="{D42A27DB-BD31-4B8C-83A1-F6EECF244321}">
                <p14:modId xmlns:p14="http://schemas.microsoft.com/office/powerpoint/2010/main" val="936917025"/>
              </p:ext>
            </p:extLst>
          </p:nvPr>
        </p:nvGraphicFramePr>
        <p:xfrm>
          <a:off x="74006" y="583018"/>
          <a:ext cx="11930547" cy="6274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4006" y="65914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36042" y="84574"/>
            <a:ext cx="949346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</a:t>
            </a:r>
            <a:r>
              <a:rPr lang="it-IT" sz="1600" dirty="0" smtClean="0"/>
              <a:t>116</a:t>
            </a:r>
            <a:endParaRPr lang="it-IT" sz="1600" dirty="0" smtClean="0"/>
          </a:p>
        </p:txBody>
      </p:sp>
    </p:spTree>
    <p:extLst>
      <p:ext uri="{BB962C8B-B14F-4D97-AF65-F5344CB8AC3E}">
        <p14:creationId xmlns:p14="http://schemas.microsoft.com/office/powerpoint/2010/main" val="22422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a 5"/>
          <p:cNvGraphicFramePr/>
          <p:nvPr>
            <p:extLst>
              <p:ext uri="{D42A27DB-BD31-4B8C-83A1-F6EECF244321}">
                <p14:modId xmlns:p14="http://schemas.microsoft.com/office/powerpoint/2010/main" val="1622793879"/>
              </p:ext>
            </p:extLst>
          </p:nvPr>
        </p:nvGraphicFramePr>
        <p:xfrm>
          <a:off x="0" y="550507"/>
          <a:ext cx="121920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4006" y="65914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36042" y="84574"/>
            <a:ext cx="949346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</a:t>
            </a:r>
            <a:r>
              <a:rPr lang="it-IT" sz="1600" dirty="0" smtClean="0"/>
              <a:t>119</a:t>
            </a:r>
            <a:endParaRPr lang="it-IT" sz="1600" dirty="0" smtClean="0"/>
          </a:p>
        </p:txBody>
      </p:sp>
    </p:spTree>
    <p:extLst>
      <p:ext uri="{BB962C8B-B14F-4D97-AF65-F5344CB8AC3E}">
        <p14:creationId xmlns:p14="http://schemas.microsoft.com/office/powerpoint/2010/main" val="215583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a 4"/>
          <p:cNvGraphicFramePr/>
          <p:nvPr>
            <p:extLst>
              <p:ext uri="{D42A27DB-BD31-4B8C-83A1-F6EECF244321}">
                <p14:modId xmlns:p14="http://schemas.microsoft.com/office/powerpoint/2010/main" val="1212523542"/>
              </p:ext>
            </p:extLst>
          </p:nvPr>
        </p:nvGraphicFramePr>
        <p:xfrm>
          <a:off x="66675" y="541176"/>
          <a:ext cx="11744325" cy="6316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4006" y="65914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36042" y="84574"/>
            <a:ext cx="949346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</a:t>
            </a:r>
            <a:r>
              <a:rPr lang="it-IT" sz="1600" dirty="0" smtClean="0"/>
              <a:t>121</a:t>
            </a:r>
            <a:endParaRPr lang="it-IT" sz="1600" dirty="0" smtClean="0"/>
          </a:p>
        </p:txBody>
      </p:sp>
    </p:spTree>
    <p:extLst>
      <p:ext uri="{BB962C8B-B14F-4D97-AF65-F5344CB8AC3E}">
        <p14:creationId xmlns:p14="http://schemas.microsoft.com/office/powerpoint/2010/main" val="227986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a 5"/>
          <p:cNvGraphicFramePr/>
          <p:nvPr>
            <p:extLst>
              <p:ext uri="{D42A27DB-BD31-4B8C-83A1-F6EECF244321}">
                <p14:modId xmlns:p14="http://schemas.microsoft.com/office/powerpoint/2010/main" val="2690559375"/>
              </p:ext>
            </p:extLst>
          </p:nvPr>
        </p:nvGraphicFramePr>
        <p:xfrm>
          <a:off x="-2171268" y="496674"/>
          <a:ext cx="15163368" cy="6361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4006" y="65914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36042" y="74937"/>
            <a:ext cx="949346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</a:t>
            </a:r>
            <a:r>
              <a:rPr lang="it-IT" sz="1600" dirty="0" smtClean="0"/>
              <a:t>122</a:t>
            </a:r>
            <a:endParaRPr lang="it-IT" sz="1600" dirty="0" smtClean="0"/>
          </a:p>
        </p:txBody>
      </p:sp>
    </p:spTree>
    <p:extLst>
      <p:ext uri="{BB962C8B-B14F-4D97-AF65-F5344CB8AC3E}">
        <p14:creationId xmlns:p14="http://schemas.microsoft.com/office/powerpoint/2010/main" val="160222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a 5"/>
          <p:cNvGraphicFramePr/>
          <p:nvPr>
            <p:extLst>
              <p:ext uri="{D42A27DB-BD31-4B8C-83A1-F6EECF244321}">
                <p14:modId xmlns:p14="http://schemas.microsoft.com/office/powerpoint/2010/main" val="3218632330"/>
              </p:ext>
            </p:extLst>
          </p:nvPr>
        </p:nvGraphicFramePr>
        <p:xfrm>
          <a:off x="223936" y="909058"/>
          <a:ext cx="9943322" cy="5478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4006" y="65914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36042" y="74937"/>
            <a:ext cx="949346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</a:t>
            </a:r>
            <a:r>
              <a:rPr lang="it-IT" sz="1600" dirty="0" smtClean="0"/>
              <a:t>125</a:t>
            </a:r>
            <a:endParaRPr lang="it-IT" sz="1600" dirty="0" smtClean="0"/>
          </a:p>
        </p:txBody>
      </p:sp>
    </p:spTree>
    <p:extLst>
      <p:ext uri="{BB962C8B-B14F-4D97-AF65-F5344CB8AC3E}">
        <p14:creationId xmlns:p14="http://schemas.microsoft.com/office/powerpoint/2010/main" val="1136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8624" y="84577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59133" y="84576"/>
            <a:ext cx="74803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3</a:t>
            </a:r>
          </a:p>
        </p:txBody>
      </p:sp>
      <p:graphicFrame>
        <p:nvGraphicFramePr>
          <p:cNvPr id="11" name="Diagramma 10"/>
          <p:cNvGraphicFramePr/>
          <p:nvPr>
            <p:extLst>
              <p:ext uri="{D42A27DB-BD31-4B8C-83A1-F6EECF244321}">
                <p14:modId xmlns:p14="http://schemas.microsoft.com/office/powerpoint/2010/main" val="1714879907"/>
              </p:ext>
            </p:extLst>
          </p:nvPr>
        </p:nvGraphicFramePr>
        <p:xfrm>
          <a:off x="508000" y="1371508"/>
          <a:ext cx="8645236" cy="50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ma 9"/>
          <p:cNvGraphicFramePr/>
          <p:nvPr>
            <p:extLst>
              <p:ext uri="{D42A27DB-BD31-4B8C-83A1-F6EECF244321}">
                <p14:modId xmlns:p14="http://schemas.microsoft.com/office/powerpoint/2010/main" val="3238383607"/>
              </p:ext>
            </p:extLst>
          </p:nvPr>
        </p:nvGraphicFramePr>
        <p:xfrm>
          <a:off x="78624" y="471053"/>
          <a:ext cx="4548795" cy="513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85781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8624" y="84577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59133" y="84576"/>
            <a:ext cx="74803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3</a:t>
            </a:r>
          </a:p>
        </p:txBody>
      </p:sp>
      <p:graphicFrame>
        <p:nvGraphicFramePr>
          <p:cNvPr id="6" name="Diagramma 5"/>
          <p:cNvGraphicFramePr/>
          <p:nvPr>
            <p:extLst>
              <p:ext uri="{D42A27DB-BD31-4B8C-83A1-F6EECF244321}">
                <p14:modId xmlns:p14="http://schemas.microsoft.com/office/powerpoint/2010/main" val="3675485436"/>
              </p:ext>
            </p:extLst>
          </p:nvPr>
        </p:nvGraphicFramePr>
        <p:xfrm>
          <a:off x="766618" y="1120845"/>
          <a:ext cx="8164945" cy="5355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ttangolo 2"/>
          <p:cNvSpPr/>
          <p:nvPr/>
        </p:nvSpPr>
        <p:spPr>
          <a:xfrm>
            <a:off x="78624" y="611282"/>
            <a:ext cx="3855543" cy="369332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it-IT" b="1" dirty="0" smtClean="0"/>
              <a:t>Eventuali criticità nella consegna:</a:t>
            </a:r>
          </a:p>
        </p:txBody>
      </p:sp>
    </p:spTree>
    <p:extLst>
      <p:ext uri="{BB962C8B-B14F-4D97-AF65-F5344CB8AC3E}">
        <p14:creationId xmlns:p14="http://schemas.microsoft.com/office/powerpoint/2010/main" val="243976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8624" y="84577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59133" y="84576"/>
            <a:ext cx="74803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3</a:t>
            </a:r>
          </a:p>
        </p:txBody>
      </p:sp>
      <p:graphicFrame>
        <p:nvGraphicFramePr>
          <p:cNvPr id="18" name="Diagramma 17"/>
          <p:cNvGraphicFramePr/>
          <p:nvPr>
            <p:extLst>
              <p:ext uri="{D42A27DB-BD31-4B8C-83A1-F6EECF244321}">
                <p14:modId xmlns:p14="http://schemas.microsoft.com/office/powerpoint/2010/main" val="4162421466"/>
              </p:ext>
            </p:extLst>
          </p:nvPr>
        </p:nvGraphicFramePr>
        <p:xfrm>
          <a:off x="-1043653" y="1564052"/>
          <a:ext cx="11914853" cy="4524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5" name="Gruppo 14"/>
          <p:cNvGrpSpPr/>
          <p:nvPr/>
        </p:nvGrpSpPr>
        <p:grpSpPr>
          <a:xfrm>
            <a:off x="89195" y="657571"/>
            <a:ext cx="4117968" cy="462858"/>
            <a:chOff x="2995500" y="226"/>
            <a:chExt cx="3369938" cy="462858"/>
          </a:xfrm>
          <a:scene3d>
            <a:camera prst="orthographicFront"/>
            <a:lightRig rig="flat" dir="t"/>
          </a:scene3d>
        </p:grpSpPr>
        <p:sp>
          <p:nvSpPr>
            <p:cNvPr id="16" name="Rettangolo arrotondato 15"/>
            <p:cNvSpPr/>
            <p:nvPr/>
          </p:nvSpPr>
          <p:spPr>
            <a:xfrm>
              <a:off x="2995500" y="226"/>
              <a:ext cx="3369938" cy="462858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7" name="CasellaDiTesto 16"/>
            <p:cNvSpPr txBox="1"/>
            <p:nvPr/>
          </p:nvSpPr>
          <p:spPr>
            <a:xfrm>
              <a:off x="3018095" y="22821"/>
              <a:ext cx="3324748" cy="41766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8580" tIns="34290" rIns="68580" bIns="34290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800" b="1" kern="1200" dirty="0" smtClean="0"/>
                <a:t>Redazione del verbale di consegna:</a:t>
              </a:r>
              <a:endParaRPr lang="it-IT" sz="1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0244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78624" y="84577"/>
            <a:ext cx="3144867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DECRETO 36 DEL 31 MARZO 2023</a:t>
            </a:r>
            <a:endParaRPr lang="it-IT" sz="1600" dirty="0">
              <a:solidFill>
                <a:schemeClr val="tx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CC6A5149-7074-4E1B-906F-8FC5CF29597B}"/>
              </a:ext>
            </a:extLst>
          </p:cNvPr>
          <p:cNvSpPr txBox="1">
            <a:spLocks/>
          </p:cNvSpPr>
          <p:nvPr/>
        </p:nvSpPr>
        <p:spPr>
          <a:xfrm>
            <a:off x="3459133" y="84576"/>
            <a:ext cx="748030" cy="3864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it-IT" sz="1600" dirty="0" smtClean="0"/>
              <a:t>Art. 3</a:t>
            </a:r>
          </a:p>
        </p:txBody>
      </p:sp>
      <p:grpSp>
        <p:nvGrpSpPr>
          <p:cNvPr id="15" name="Gruppo 14"/>
          <p:cNvGrpSpPr/>
          <p:nvPr/>
        </p:nvGrpSpPr>
        <p:grpSpPr>
          <a:xfrm>
            <a:off x="89195" y="657571"/>
            <a:ext cx="2921860" cy="462858"/>
            <a:chOff x="2995500" y="226"/>
            <a:chExt cx="3369938" cy="462858"/>
          </a:xfrm>
          <a:scene3d>
            <a:camera prst="orthographicFront"/>
            <a:lightRig rig="flat" dir="t"/>
          </a:scene3d>
        </p:grpSpPr>
        <p:sp>
          <p:nvSpPr>
            <p:cNvPr id="16" name="Rettangolo arrotondato 15"/>
            <p:cNvSpPr/>
            <p:nvPr/>
          </p:nvSpPr>
          <p:spPr>
            <a:xfrm>
              <a:off x="2995500" y="226"/>
              <a:ext cx="3369938" cy="462858"/>
            </a:xfrm>
            <a:prstGeom prst="round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7" name="CasellaDiTesto 16"/>
            <p:cNvSpPr txBox="1"/>
            <p:nvPr/>
          </p:nvSpPr>
          <p:spPr>
            <a:xfrm>
              <a:off x="3018095" y="22821"/>
              <a:ext cx="3324748" cy="41766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68580" tIns="34290" rIns="68580" bIns="34290" numCol="1" spcCol="1270" anchor="ctr" anchorCtr="0">
              <a:noAutofit/>
            </a:bodyPr>
            <a:lstStyle/>
            <a:p>
              <a:r>
                <a:rPr lang="it-IT" b="1" dirty="0" smtClean="0"/>
                <a:t>Conseguenze del ritardo:</a:t>
              </a:r>
            </a:p>
          </p:txBody>
        </p:sp>
      </p:grpSp>
      <p:graphicFrame>
        <p:nvGraphicFramePr>
          <p:cNvPr id="2" name="Diagramma 1"/>
          <p:cNvGraphicFramePr/>
          <p:nvPr>
            <p:extLst>
              <p:ext uri="{D42A27DB-BD31-4B8C-83A1-F6EECF244321}">
                <p14:modId xmlns:p14="http://schemas.microsoft.com/office/powerpoint/2010/main" val="3509885367"/>
              </p:ext>
            </p:extLst>
          </p:nvPr>
        </p:nvGraphicFramePr>
        <p:xfrm>
          <a:off x="295562" y="1272830"/>
          <a:ext cx="11582402" cy="5284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716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456</TotalTime>
  <Words>9428</Words>
  <Application>Microsoft Office PowerPoint</Application>
  <PresentationFormat>Widescreen</PresentationFormat>
  <Paragraphs>844</Paragraphs>
  <Slides>58</Slides>
  <Notes>41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58</vt:i4>
      </vt:variant>
    </vt:vector>
  </HeadingPairs>
  <TitlesOfParts>
    <vt:vector size="64" baseType="lpstr">
      <vt:lpstr>Arial</vt:lpstr>
      <vt:lpstr>Calibri</vt:lpstr>
      <vt:lpstr>Times New Roman</vt:lpstr>
      <vt:lpstr>Trebuchet MS</vt:lpstr>
      <vt:lpstr>Wingdings 3</vt:lpstr>
      <vt:lpstr>Sfaccettatura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Demo1</dc:creator>
  <cp:lastModifiedBy>Demo1</cp:lastModifiedBy>
  <cp:revision>76</cp:revision>
  <dcterms:created xsi:type="dcterms:W3CDTF">2025-04-18T08:50:45Z</dcterms:created>
  <dcterms:modified xsi:type="dcterms:W3CDTF">2025-04-22T11:25:08Z</dcterms:modified>
</cp:coreProperties>
</file>