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36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3DE660-2B3A-4198-9105-600AD9CEDF5E}" type="doc">
      <dgm:prSet loTypeId="urn:microsoft.com/office/officeart/2005/8/layout/hList7" loCatId="list" qsTypeId="urn:microsoft.com/office/officeart/2005/8/quickstyle/simple3" qsCatId="simple" csTypeId="urn:microsoft.com/office/officeart/2005/8/colors/accent1_2" csCatId="accent1" phldr="1"/>
      <dgm:spPr/>
      <dgm:t>
        <a:bodyPr/>
        <a:lstStyle/>
        <a:p>
          <a:endParaRPr lang="it-IT"/>
        </a:p>
      </dgm:t>
    </dgm:pt>
    <dgm:pt modelId="{FF9E8D20-F146-4867-9C8B-958F5EC2AD60}">
      <dgm:prSet custT="1"/>
      <dgm:spPr/>
      <dgm:t>
        <a:bodyPr/>
        <a:lstStyle/>
        <a:p>
          <a:pPr rtl="0"/>
          <a:r>
            <a:rPr lang="it-IT" sz="1200" b="1" dirty="0" smtClean="0"/>
            <a:t>Finalità e Obiettivi:</a:t>
          </a:r>
        </a:p>
        <a:p>
          <a:pPr rtl="0"/>
          <a:r>
            <a:rPr lang="it-IT" sz="1200" dirty="0" smtClean="0"/>
            <a:t>Il decreto mira a garantire la piena accessibilità alle pubbliche amministrazioni per le persone con disabilità, uniformando la tutela dei lavoratori con disabilità su tutto il territorio nazionale. L'obiettivo è favorire la piena inclusione sociale, lavorativa e culturale nel rispetto delle normative nazionali e internazionali.</a:t>
          </a:r>
          <a:endParaRPr lang="it-IT" sz="1200" dirty="0"/>
        </a:p>
      </dgm:t>
    </dgm:pt>
    <dgm:pt modelId="{17C51540-CC14-45D7-8417-6C9BB2DB94D1}" type="parTrans" cxnId="{1B77071D-301C-4682-AE3C-4695452DDDCF}">
      <dgm:prSet/>
      <dgm:spPr/>
      <dgm:t>
        <a:bodyPr/>
        <a:lstStyle/>
        <a:p>
          <a:endParaRPr lang="it-IT" sz="1200"/>
        </a:p>
      </dgm:t>
    </dgm:pt>
    <dgm:pt modelId="{4BFF6372-E85D-4CE2-AAA0-860A50115024}" type="sibTrans" cxnId="{1B77071D-301C-4682-AE3C-4695452DDDCF}">
      <dgm:prSet/>
      <dgm:spPr/>
      <dgm:t>
        <a:bodyPr/>
        <a:lstStyle/>
        <a:p>
          <a:endParaRPr lang="it-IT" sz="1200"/>
        </a:p>
      </dgm:t>
    </dgm:pt>
    <dgm:pt modelId="{6D6CF229-2D62-48C3-B072-980AD84D4516}">
      <dgm:prSet custT="1"/>
      <dgm:spPr/>
      <dgm:t>
        <a:bodyPr/>
        <a:lstStyle/>
        <a:p>
          <a:pPr rtl="0"/>
          <a:r>
            <a:rPr lang="it-IT" sz="1200" b="1" dirty="0" smtClean="0"/>
            <a:t>Accessibilità e Principi Fondamentali:</a:t>
          </a:r>
        </a:p>
        <a:p>
          <a:pPr rtl="0"/>
          <a:r>
            <a:rPr lang="it-IT" sz="1200" dirty="0" smtClean="0"/>
            <a:t>L'accessibilità viene definita come la possibilità, per le persone con disabilità, di fruire degli spazi fisici, dei servizi pubblici e digitali, dell'informazione e della comunicazione su un piano di uguaglianza con gli altri cittadini. Il decreto prevede misure specifiche per le varie disabilità e l'adozione di accomodamenti ragionevoli per garantire pari opportunità.</a:t>
          </a:r>
          <a:endParaRPr lang="it-IT" sz="1200" dirty="0"/>
        </a:p>
      </dgm:t>
    </dgm:pt>
    <dgm:pt modelId="{3E63B8A3-2909-42F6-A614-4B7EF67A752F}" type="parTrans" cxnId="{3A30F63D-A19B-4950-B338-19C02CA889FC}">
      <dgm:prSet/>
      <dgm:spPr/>
      <dgm:t>
        <a:bodyPr/>
        <a:lstStyle/>
        <a:p>
          <a:endParaRPr lang="it-IT" sz="1200"/>
        </a:p>
      </dgm:t>
    </dgm:pt>
    <dgm:pt modelId="{A452382A-47CF-4EF4-AAFB-20692616849F}" type="sibTrans" cxnId="{3A30F63D-A19B-4950-B338-19C02CA889FC}">
      <dgm:prSet/>
      <dgm:spPr/>
      <dgm:t>
        <a:bodyPr/>
        <a:lstStyle/>
        <a:p>
          <a:endParaRPr lang="it-IT" sz="1200"/>
        </a:p>
      </dgm:t>
    </dgm:pt>
    <dgm:pt modelId="{284A16A0-32DC-4CBC-BD06-16C31A8ACB1F}">
      <dgm:prSet custT="1"/>
      <dgm:spPr/>
      <dgm:t>
        <a:bodyPr/>
        <a:lstStyle/>
        <a:p>
          <a:pPr rtl="0"/>
          <a:r>
            <a:rPr lang="it-IT" sz="1200" b="1" dirty="0" smtClean="0"/>
            <a:t>Riforma Normativa sulla Disabilità:</a:t>
          </a:r>
        </a:p>
        <a:p>
          <a:pPr rtl="0"/>
          <a:r>
            <a:rPr lang="it-IT" sz="1200" dirty="0" smtClean="0"/>
            <a:t>Il decreto introduce nuove definizioni coerenti con la Convenzione delle Nazioni Unite sui diritti delle persone con disabilità e con la Classificazione Internazionale del Funzionamento, della Disabilità e della Salute. Si stabilisce la separazione dei percorsi valutativi per diverse fasce d'età e la necessità di adottare criteri idonei a considerare le differenze di genere. Inoltre, viene introdotto il concetto di accomodamento ragionevole per eliminare barriere e garantire l'inclusione.</a:t>
          </a:r>
          <a:endParaRPr lang="it-IT" sz="1200" dirty="0"/>
        </a:p>
      </dgm:t>
    </dgm:pt>
    <dgm:pt modelId="{BCA75A3C-0678-44D5-A290-4E81F8EF56D4}" type="parTrans" cxnId="{0F33059B-BD64-4F5E-B25E-A44DF3486B9C}">
      <dgm:prSet/>
      <dgm:spPr/>
      <dgm:t>
        <a:bodyPr/>
        <a:lstStyle/>
        <a:p>
          <a:endParaRPr lang="it-IT" sz="1200"/>
        </a:p>
      </dgm:t>
    </dgm:pt>
    <dgm:pt modelId="{9E5B7616-D3EA-4125-BC41-7F5AE4ABEB30}" type="sibTrans" cxnId="{0F33059B-BD64-4F5E-B25E-A44DF3486B9C}">
      <dgm:prSet/>
      <dgm:spPr/>
      <dgm:t>
        <a:bodyPr/>
        <a:lstStyle/>
        <a:p>
          <a:endParaRPr lang="it-IT" sz="1200"/>
        </a:p>
      </dgm:t>
    </dgm:pt>
    <dgm:pt modelId="{850D65BD-5CB3-442D-9CEC-BA7E5337CF36}">
      <dgm:prSet custT="1"/>
      <dgm:spPr/>
      <dgm:t>
        <a:bodyPr/>
        <a:lstStyle/>
        <a:p>
          <a:pPr rtl="0"/>
          <a:r>
            <a:rPr lang="it-IT" sz="1200" b="1" dirty="0" smtClean="0"/>
            <a:t>Accertamento e Valutazione della Disabilità:</a:t>
          </a:r>
        </a:p>
        <a:p>
          <a:pPr rtl="0"/>
          <a:r>
            <a:rPr lang="it-IT" sz="1200" dirty="0" smtClean="0"/>
            <a:t>Il processo di accertamento viene semplificato e reso più efficiente attraverso l'unificazione delle procedure riguardanti invalidità civile, cecità, sordità e </a:t>
          </a:r>
          <a:r>
            <a:rPr lang="it-IT" sz="1200" dirty="0" err="1" smtClean="0"/>
            <a:t>sordocecità</a:t>
          </a:r>
          <a:r>
            <a:rPr lang="it-IT" sz="1200" dirty="0" smtClean="0"/>
            <a:t>. Viene affidato a un unico ente pubblico il compito di garantire omogeneità nel territorio nazionale, riducendo i contenziosi e migliorando la trasparenza. Il decreto stabilisce la digitalizzazione delle procedure, semplificando l'accesso ai benefici e alle certificazioni necessarie.</a:t>
          </a:r>
          <a:endParaRPr lang="it-IT" sz="1200" dirty="0"/>
        </a:p>
      </dgm:t>
    </dgm:pt>
    <dgm:pt modelId="{475118BA-058A-4473-A7C7-A6B7EEF44B6D}" type="parTrans" cxnId="{80B0DA55-FBA8-43CB-BFAA-D3065226D286}">
      <dgm:prSet/>
      <dgm:spPr/>
      <dgm:t>
        <a:bodyPr/>
        <a:lstStyle/>
        <a:p>
          <a:endParaRPr lang="it-IT" sz="1200"/>
        </a:p>
      </dgm:t>
    </dgm:pt>
    <dgm:pt modelId="{4D5B86D8-BDAA-482E-B2B1-FBD0D39272DC}" type="sibTrans" cxnId="{80B0DA55-FBA8-43CB-BFAA-D3065226D286}">
      <dgm:prSet/>
      <dgm:spPr/>
      <dgm:t>
        <a:bodyPr/>
        <a:lstStyle/>
        <a:p>
          <a:endParaRPr lang="it-IT" sz="1200"/>
        </a:p>
      </dgm:t>
    </dgm:pt>
    <dgm:pt modelId="{F41BCFE8-E0F4-4001-8829-40A9B6CB44F0}" type="pres">
      <dgm:prSet presAssocID="{B73DE660-2B3A-4198-9105-600AD9CEDF5E}" presName="Name0" presStyleCnt="0">
        <dgm:presLayoutVars>
          <dgm:dir/>
          <dgm:resizeHandles val="exact"/>
        </dgm:presLayoutVars>
      </dgm:prSet>
      <dgm:spPr/>
      <dgm:t>
        <a:bodyPr/>
        <a:lstStyle/>
        <a:p>
          <a:endParaRPr lang="it-IT"/>
        </a:p>
      </dgm:t>
    </dgm:pt>
    <dgm:pt modelId="{75C4004E-01E6-4E2C-81B5-242DEFFBF215}" type="pres">
      <dgm:prSet presAssocID="{B73DE660-2B3A-4198-9105-600AD9CEDF5E}" presName="fgShape" presStyleLbl="fgShp" presStyleIdx="0" presStyleCnt="1" custLinFactNeighborX="333" custLinFactNeighborY="20009"/>
      <dgm:spPr/>
    </dgm:pt>
    <dgm:pt modelId="{13031412-8E51-4090-914E-7C23A68BF913}" type="pres">
      <dgm:prSet presAssocID="{B73DE660-2B3A-4198-9105-600AD9CEDF5E}" presName="linComp" presStyleCnt="0"/>
      <dgm:spPr/>
    </dgm:pt>
    <dgm:pt modelId="{ECB65DD6-BA02-4DBA-9806-5CF6D8C81CE0}" type="pres">
      <dgm:prSet presAssocID="{FF9E8D20-F146-4867-9C8B-958F5EC2AD60}" presName="compNode" presStyleCnt="0"/>
      <dgm:spPr/>
    </dgm:pt>
    <dgm:pt modelId="{510BFA09-80E1-4172-A04F-4722DCD38D5D}" type="pres">
      <dgm:prSet presAssocID="{FF9E8D20-F146-4867-9C8B-958F5EC2AD60}" presName="bkgdShape" presStyleLbl="node1" presStyleIdx="0" presStyleCnt="4"/>
      <dgm:spPr/>
      <dgm:t>
        <a:bodyPr/>
        <a:lstStyle/>
        <a:p>
          <a:endParaRPr lang="it-IT"/>
        </a:p>
      </dgm:t>
    </dgm:pt>
    <dgm:pt modelId="{33251D1F-8AF9-4832-8617-BD15AD8706AA}" type="pres">
      <dgm:prSet presAssocID="{FF9E8D20-F146-4867-9C8B-958F5EC2AD60}" presName="nodeTx" presStyleLbl="node1" presStyleIdx="0" presStyleCnt="4">
        <dgm:presLayoutVars>
          <dgm:bulletEnabled val="1"/>
        </dgm:presLayoutVars>
      </dgm:prSet>
      <dgm:spPr/>
      <dgm:t>
        <a:bodyPr/>
        <a:lstStyle/>
        <a:p>
          <a:endParaRPr lang="it-IT"/>
        </a:p>
      </dgm:t>
    </dgm:pt>
    <dgm:pt modelId="{47BEBD98-A2FE-49FD-B806-2D63AD26A96F}" type="pres">
      <dgm:prSet presAssocID="{FF9E8D20-F146-4867-9C8B-958F5EC2AD60}" presName="invisiNode" presStyleLbl="node1" presStyleIdx="0" presStyleCnt="4"/>
      <dgm:spPr/>
    </dgm:pt>
    <dgm:pt modelId="{479262BF-613E-4997-801D-D7E956E16059}" type="pres">
      <dgm:prSet presAssocID="{FF9E8D20-F146-4867-9C8B-958F5EC2AD60}" presName="imagNode" presStyleLbl="fgImgPlace1" presStyleIdx="0" presStyleCnt="4"/>
      <dgm:spPr/>
    </dgm:pt>
    <dgm:pt modelId="{45DFDC1A-4288-4CD0-8CF9-1ACB4A103FF5}" type="pres">
      <dgm:prSet presAssocID="{4BFF6372-E85D-4CE2-AAA0-860A50115024}" presName="sibTrans" presStyleLbl="sibTrans2D1" presStyleIdx="0" presStyleCnt="0"/>
      <dgm:spPr/>
      <dgm:t>
        <a:bodyPr/>
        <a:lstStyle/>
        <a:p>
          <a:endParaRPr lang="it-IT"/>
        </a:p>
      </dgm:t>
    </dgm:pt>
    <dgm:pt modelId="{3BD29C2C-C087-4F7E-BF7C-0724B0822B8D}" type="pres">
      <dgm:prSet presAssocID="{6D6CF229-2D62-48C3-B072-980AD84D4516}" presName="compNode" presStyleCnt="0"/>
      <dgm:spPr/>
    </dgm:pt>
    <dgm:pt modelId="{0FD494FF-1EA3-4AAD-8E28-3B7181FFE046}" type="pres">
      <dgm:prSet presAssocID="{6D6CF229-2D62-48C3-B072-980AD84D4516}" presName="bkgdShape" presStyleLbl="node1" presStyleIdx="1" presStyleCnt="4"/>
      <dgm:spPr/>
      <dgm:t>
        <a:bodyPr/>
        <a:lstStyle/>
        <a:p>
          <a:endParaRPr lang="it-IT"/>
        </a:p>
      </dgm:t>
    </dgm:pt>
    <dgm:pt modelId="{A7CFDD2F-1F4C-41F4-A0F8-BF5CEC29BAB5}" type="pres">
      <dgm:prSet presAssocID="{6D6CF229-2D62-48C3-B072-980AD84D4516}" presName="nodeTx" presStyleLbl="node1" presStyleIdx="1" presStyleCnt="4">
        <dgm:presLayoutVars>
          <dgm:bulletEnabled val="1"/>
        </dgm:presLayoutVars>
      </dgm:prSet>
      <dgm:spPr/>
      <dgm:t>
        <a:bodyPr/>
        <a:lstStyle/>
        <a:p>
          <a:endParaRPr lang="it-IT"/>
        </a:p>
      </dgm:t>
    </dgm:pt>
    <dgm:pt modelId="{CC84C871-CD28-4BD5-8CDE-2B4563F2432F}" type="pres">
      <dgm:prSet presAssocID="{6D6CF229-2D62-48C3-B072-980AD84D4516}" presName="invisiNode" presStyleLbl="node1" presStyleIdx="1" presStyleCnt="4"/>
      <dgm:spPr/>
    </dgm:pt>
    <dgm:pt modelId="{83965B89-E6D1-46F8-B6D3-03473587BF97}" type="pres">
      <dgm:prSet presAssocID="{6D6CF229-2D62-48C3-B072-980AD84D4516}" presName="imagNode" presStyleLbl="fgImgPlace1" presStyleIdx="1" presStyleCnt="4"/>
      <dgm:spPr/>
    </dgm:pt>
    <dgm:pt modelId="{288DDA47-04B1-47E9-8498-37B70F7C8523}" type="pres">
      <dgm:prSet presAssocID="{A452382A-47CF-4EF4-AAFB-20692616849F}" presName="sibTrans" presStyleLbl="sibTrans2D1" presStyleIdx="0" presStyleCnt="0"/>
      <dgm:spPr/>
      <dgm:t>
        <a:bodyPr/>
        <a:lstStyle/>
        <a:p>
          <a:endParaRPr lang="it-IT"/>
        </a:p>
      </dgm:t>
    </dgm:pt>
    <dgm:pt modelId="{6F9DEEE8-325C-4C1E-94E8-A66E672575D5}" type="pres">
      <dgm:prSet presAssocID="{284A16A0-32DC-4CBC-BD06-16C31A8ACB1F}" presName="compNode" presStyleCnt="0"/>
      <dgm:spPr/>
    </dgm:pt>
    <dgm:pt modelId="{4676786A-FAED-4402-8E9E-65D9662DFA73}" type="pres">
      <dgm:prSet presAssocID="{284A16A0-32DC-4CBC-BD06-16C31A8ACB1F}" presName="bkgdShape" presStyleLbl="node1" presStyleIdx="2" presStyleCnt="4"/>
      <dgm:spPr/>
      <dgm:t>
        <a:bodyPr/>
        <a:lstStyle/>
        <a:p>
          <a:endParaRPr lang="it-IT"/>
        </a:p>
      </dgm:t>
    </dgm:pt>
    <dgm:pt modelId="{6804AC7C-D1ED-4A93-87FB-6AD9DE099771}" type="pres">
      <dgm:prSet presAssocID="{284A16A0-32DC-4CBC-BD06-16C31A8ACB1F}" presName="nodeTx" presStyleLbl="node1" presStyleIdx="2" presStyleCnt="4">
        <dgm:presLayoutVars>
          <dgm:bulletEnabled val="1"/>
        </dgm:presLayoutVars>
      </dgm:prSet>
      <dgm:spPr/>
      <dgm:t>
        <a:bodyPr/>
        <a:lstStyle/>
        <a:p>
          <a:endParaRPr lang="it-IT"/>
        </a:p>
      </dgm:t>
    </dgm:pt>
    <dgm:pt modelId="{CE501723-C970-46C3-9822-2EBF1E8A47EA}" type="pres">
      <dgm:prSet presAssocID="{284A16A0-32DC-4CBC-BD06-16C31A8ACB1F}" presName="invisiNode" presStyleLbl="node1" presStyleIdx="2" presStyleCnt="4"/>
      <dgm:spPr/>
    </dgm:pt>
    <dgm:pt modelId="{C8A2713B-9454-4E2D-BF14-03D807651A0F}" type="pres">
      <dgm:prSet presAssocID="{284A16A0-32DC-4CBC-BD06-16C31A8ACB1F}" presName="imagNode" presStyleLbl="fgImgPlace1" presStyleIdx="2" presStyleCnt="4"/>
      <dgm:spPr/>
    </dgm:pt>
    <dgm:pt modelId="{E73A4565-8957-4FEE-B417-31021E380DFE}" type="pres">
      <dgm:prSet presAssocID="{9E5B7616-D3EA-4125-BC41-7F5AE4ABEB30}" presName="sibTrans" presStyleLbl="sibTrans2D1" presStyleIdx="0" presStyleCnt="0"/>
      <dgm:spPr/>
      <dgm:t>
        <a:bodyPr/>
        <a:lstStyle/>
        <a:p>
          <a:endParaRPr lang="it-IT"/>
        </a:p>
      </dgm:t>
    </dgm:pt>
    <dgm:pt modelId="{88F1EF3C-0A30-4380-83DA-78F4636CFC6F}" type="pres">
      <dgm:prSet presAssocID="{850D65BD-5CB3-442D-9CEC-BA7E5337CF36}" presName="compNode" presStyleCnt="0"/>
      <dgm:spPr/>
    </dgm:pt>
    <dgm:pt modelId="{C0209785-793E-48CB-8EE2-A4FB0B79B412}" type="pres">
      <dgm:prSet presAssocID="{850D65BD-5CB3-442D-9CEC-BA7E5337CF36}" presName="bkgdShape" presStyleLbl="node1" presStyleIdx="3" presStyleCnt="4"/>
      <dgm:spPr/>
      <dgm:t>
        <a:bodyPr/>
        <a:lstStyle/>
        <a:p>
          <a:endParaRPr lang="it-IT"/>
        </a:p>
      </dgm:t>
    </dgm:pt>
    <dgm:pt modelId="{F926EBDF-C93A-4DF2-B13A-7EE88EE4C347}" type="pres">
      <dgm:prSet presAssocID="{850D65BD-5CB3-442D-9CEC-BA7E5337CF36}" presName="nodeTx" presStyleLbl="node1" presStyleIdx="3" presStyleCnt="4">
        <dgm:presLayoutVars>
          <dgm:bulletEnabled val="1"/>
        </dgm:presLayoutVars>
      </dgm:prSet>
      <dgm:spPr/>
      <dgm:t>
        <a:bodyPr/>
        <a:lstStyle/>
        <a:p>
          <a:endParaRPr lang="it-IT"/>
        </a:p>
      </dgm:t>
    </dgm:pt>
    <dgm:pt modelId="{3A539DCB-D074-4C53-9D23-C503FD216475}" type="pres">
      <dgm:prSet presAssocID="{850D65BD-5CB3-442D-9CEC-BA7E5337CF36}" presName="invisiNode" presStyleLbl="node1" presStyleIdx="3" presStyleCnt="4"/>
      <dgm:spPr/>
    </dgm:pt>
    <dgm:pt modelId="{6E9028F9-FBFC-4F8B-8C76-AE16409F4931}" type="pres">
      <dgm:prSet presAssocID="{850D65BD-5CB3-442D-9CEC-BA7E5337CF36}" presName="imagNode" presStyleLbl="fgImgPlace1" presStyleIdx="3" presStyleCnt="4"/>
      <dgm:spPr/>
    </dgm:pt>
  </dgm:ptLst>
  <dgm:cxnLst>
    <dgm:cxn modelId="{04CF946D-527B-453B-B945-BE019BD77603}" type="presOf" srcId="{6D6CF229-2D62-48C3-B072-980AD84D4516}" destId="{0FD494FF-1EA3-4AAD-8E28-3B7181FFE046}" srcOrd="0" destOrd="0" presId="urn:microsoft.com/office/officeart/2005/8/layout/hList7"/>
    <dgm:cxn modelId="{5B35E782-5018-4FA3-B0C7-FE02FDAA42F4}" type="presOf" srcId="{850D65BD-5CB3-442D-9CEC-BA7E5337CF36}" destId="{C0209785-793E-48CB-8EE2-A4FB0B79B412}" srcOrd="0" destOrd="0" presId="urn:microsoft.com/office/officeart/2005/8/layout/hList7"/>
    <dgm:cxn modelId="{6C191022-2AB4-4D01-BF3D-A416A0A29F8B}" type="presOf" srcId="{B73DE660-2B3A-4198-9105-600AD9CEDF5E}" destId="{F41BCFE8-E0F4-4001-8829-40A9B6CB44F0}" srcOrd="0" destOrd="0" presId="urn:microsoft.com/office/officeart/2005/8/layout/hList7"/>
    <dgm:cxn modelId="{0F33059B-BD64-4F5E-B25E-A44DF3486B9C}" srcId="{B73DE660-2B3A-4198-9105-600AD9CEDF5E}" destId="{284A16A0-32DC-4CBC-BD06-16C31A8ACB1F}" srcOrd="2" destOrd="0" parTransId="{BCA75A3C-0678-44D5-A290-4E81F8EF56D4}" sibTransId="{9E5B7616-D3EA-4125-BC41-7F5AE4ABEB30}"/>
    <dgm:cxn modelId="{E789D871-D04E-43F9-AB31-1803666849F5}" type="presOf" srcId="{284A16A0-32DC-4CBC-BD06-16C31A8ACB1F}" destId="{6804AC7C-D1ED-4A93-87FB-6AD9DE099771}" srcOrd="1" destOrd="0" presId="urn:microsoft.com/office/officeart/2005/8/layout/hList7"/>
    <dgm:cxn modelId="{1B77071D-301C-4682-AE3C-4695452DDDCF}" srcId="{B73DE660-2B3A-4198-9105-600AD9CEDF5E}" destId="{FF9E8D20-F146-4867-9C8B-958F5EC2AD60}" srcOrd="0" destOrd="0" parTransId="{17C51540-CC14-45D7-8417-6C9BB2DB94D1}" sibTransId="{4BFF6372-E85D-4CE2-AAA0-860A50115024}"/>
    <dgm:cxn modelId="{80B0DA55-FBA8-43CB-BFAA-D3065226D286}" srcId="{B73DE660-2B3A-4198-9105-600AD9CEDF5E}" destId="{850D65BD-5CB3-442D-9CEC-BA7E5337CF36}" srcOrd="3" destOrd="0" parTransId="{475118BA-058A-4473-A7C7-A6B7EEF44B6D}" sibTransId="{4D5B86D8-BDAA-482E-B2B1-FBD0D39272DC}"/>
    <dgm:cxn modelId="{2828A87F-B044-45BA-9E00-23F0DAD8E143}" type="presOf" srcId="{4BFF6372-E85D-4CE2-AAA0-860A50115024}" destId="{45DFDC1A-4288-4CD0-8CF9-1ACB4A103FF5}" srcOrd="0" destOrd="0" presId="urn:microsoft.com/office/officeart/2005/8/layout/hList7"/>
    <dgm:cxn modelId="{7672D7D2-E9C5-4725-A897-FFF30D0F846F}" type="presOf" srcId="{FF9E8D20-F146-4867-9C8B-958F5EC2AD60}" destId="{33251D1F-8AF9-4832-8617-BD15AD8706AA}" srcOrd="1" destOrd="0" presId="urn:microsoft.com/office/officeart/2005/8/layout/hList7"/>
    <dgm:cxn modelId="{77BEE41E-7EF6-4930-A3D9-4E4F605499DA}" type="presOf" srcId="{6D6CF229-2D62-48C3-B072-980AD84D4516}" destId="{A7CFDD2F-1F4C-41F4-A0F8-BF5CEC29BAB5}" srcOrd="1" destOrd="0" presId="urn:microsoft.com/office/officeart/2005/8/layout/hList7"/>
    <dgm:cxn modelId="{3A30F63D-A19B-4950-B338-19C02CA889FC}" srcId="{B73DE660-2B3A-4198-9105-600AD9CEDF5E}" destId="{6D6CF229-2D62-48C3-B072-980AD84D4516}" srcOrd="1" destOrd="0" parTransId="{3E63B8A3-2909-42F6-A614-4B7EF67A752F}" sibTransId="{A452382A-47CF-4EF4-AAFB-20692616849F}"/>
    <dgm:cxn modelId="{61453379-7952-4C7A-861E-D03C0CE50E98}" type="presOf" srcId="{FF9E8D20-F146-4867-9C8B-958F5EC2AD60}" destId="{510BFA09-80E1-4172-A04F-4722DCD38D5D}" srcOrd="0" destOrd="0" presId="urn:microsoft.com/office/officeart/2005/8/layout/hList7"/>
    <dgm:cxn modelId="{02F05E39-F420-4BA1-8CC7-5D40DF583C4E}" type="presOf" srcId="{9E5B7616-D3EA-4125-BC41-7F5AE4ABEB30}" destId="{E73A4565-8957-4FEE-B417-31021E380DFE}" srcOrd="0" destOrd="0" presId="urn:microsoft.com/office/officeart/2005/8/layout/hList7"/>
    <dgm:cxn modelId="{7DB2D7C8-A853-4511-9DAB-8588F5A524CC}" type="presOf" srcId="{A452382A-47CF-4EF4-AAFB-20692616849F}" destId="{288DDA47-04B1-47E9-8498-37B70F7C8523}" srcOrd="0" destOrd="0" presId="urn:microsoft.com/office/officeart/2005/8/layout/hList7"/>
    <dgm:cxn modelId="{74609A4C-27BE-4498-A0D4-DCC25804C330}" type="presOf" srcId="{284A16A0-32DC-4CBC-BD06-16C31A8ACB1F}" destId="{4676786A-FAED-4402-8E9E-65D9662DFA73}" srcOrd="0" destOrd="0" presId="urn:microsoft.com/office/officeart/2005/8/layout/hList7"/>
    <dgm:cxn modelId="{30F37448-AA28-45B7-94DD-F0A56095F625}" type="presOf" srcId="{850D65BD-5CB3-442D-9CEC-BA7E5337CF36}" destId="{F926EBDF-C93A-4DF2-B13A-7EE88EE4C347}" srcOrd="1" destOrd="0" presId="urn:microsoft.com/office/officeart/2005/8/layout/hList7"/>
    <dgm:cxn modelId="{FE477580-196C-4C0A-948C-244F76ECA04D}" type="presParOf" srcId="{F41BCFE8-E0F4-4001-8829-40A9B6CB44F0}" destId="{75C4004E-01E6-4E2C-81B5-242DEFFBF215}" srcOrd="0" destOrd="0" presId="urn:microsoft.com/office/officeart/2005/8/layout/hList7"/>
    <dgm:cxn modelId="{16542CE9-410A-49CA-A2FE-243477832997}" type="presParOf" srcId="{F41BCFE8-E0F4-4001-8829-40A9B6CB44F0}" destId="{13031412-8E51-4090-914E-7C23A68BF913}" srcOrd="1" destOrd="0" presId="urn:microsoft.com/office/officeart/2005/8/layout/hList7"/>
    <dgm:cxn modelId="{AC2E44A4-A53C-4605-BEC4-7AE7CA00FCA7}" type="presParOf" srcId="{13031412-8E51-4090-914E-7C23A68BF913}" destId="{ECB65DD6-BA02-4DBA-9806-5CF6D8C81CE0}" srcOrd="0" destOrd="0" presId="urn:microsoft.com/office/officeart/2005/8/layout/hList7"/>
    <dgm:cxn modelId="{84D1953F-B27C-451A-9B69-197EB689384D}" type="presParOf" srcId="{ECB65DD6-BA02-4DBA-9806-5CF6D8C81CE0}" destId="{510BFA09-80E1-4172-A04F-4722DCD38D5D}" srcOrd="0" destOrd="0" presId="urn:microsoft.com/office/officeart/2005/8/layout/hList7"/>
    <dgm:cxn modelId="{359EFBAE-A316-4969-8874-7DC2B935F7DF}" type="presParOf" srcId="{ECB65DD6-BA02-4DBA-9806-5CF6D8C81CE0}" destId="{33251D1F-8AF9-4832-8617-BD15AD8706AA}" srcOrd="1" destOrd="0" presId="urn:microsoft.com/office/officeart/2005/8/layout/hList7"/>
    <dgm:cxn modelId="{5349D004-59DE-47FF-9D5B-C497F2759FC0}" type="presParOf" srcId="{ECB65DD6-BA02-4DBA-9806-5CF6D8C81CE0}" destId="{47BEBD98-A2FE-49FD-B806-2D63AD26A96F}" srcOrd="2" destOrd="0" presId="urn:microsoft.com/office/officeart/2005/8/layout/hList7"/>
    <dgm:cxn modelId="{D4FD11FA-9372-403D-870E-712D55C5B43F}" type="presParOf" srcId="{ECB65DD6-BA02-4DBA-9806-5CF6D8C81CE0}" destId="{479262BF-613E-4997-801D-D7E956E16059}" srcOrd="3" destOrd="0" presId="urn:microsoft.com/office/officeart/2005/8/layout/hList7"/>
    <dgm:cxn modelId="{CA18B993-5E16-4995-8698-BACDB0837627}" type="presParOf" srcId="{13031412-8E51-4090-914E-7C23A68BF913}" destId="{45DFDC1A-4288-4CD0-8CF9-1ACB4A103FF5}" srcOrd="1" destOrd="0" presId="urn:microsoft.com/office/officeart/2005/8/layout/hList7"/>
    <dgm:cxn modelId="{2EB815A7-2F7B-4B16-BC14-CC8EDBFDB019}" type="presParOf" srcId="{13031412-8E51-4090-914E-7C23A68BF913}" destId="{3BD29C2C-C087-4F7E-BF7C-0724B0822B8D}" srcOrd="2" destOrd="0" presId="urn:microsoft.com/office/officeart/2005/8/layout/hList7"/>
    <dgm:cxn modelId="{8ACB1642-A406-4CD7-A432-530DBDB89842}" type="presParOf" srcId="{3BD29C2C-C087-4F7E-BF7C-0724B0822B8D}" destId="{0FD494FF-1EA3-4AAD-8E28-3B7181FFE046}" srcOrd="0" destOrd="0" presId="urn:microsoft.com/office/officeart/2005/8/layout/hList7"/>
    <dgm:cxn modelId="{CF358445-780F-4D9E-B90D-0EDCC51790A7}" type="presParOf" srcId="{3BD29C2C-C087-4F7E-BF7C-0724B0822B8D}" destId="{A7CFDD2F-1F4C-41F4-A0F8-BF5CEC29BAB5}" srcOrd="1" destOrd="0" presId="urn:microsoft.com/office/officeart/2005/8/layout/hList7"/>
    <dgm:cxn modelId="{1DF273AB-DC81-453B-AEC8-EE933C04C1B4}" type="presParOf" srcId="{3BD29C2C-C087-4F7E-BF7C-0724B0822B8D}" destId="{CC84C871-CD28-4BD5-8CDE-2B4563F2432F}" srcOrd="2" destOrd="0" presId="urn:microsoft.com/office/officeart/2005/8/layout/hList7"/>
    <dgm:cxn modelId="{BC926A8A-8F9D-4F73-8ADC-693A5BF9E8FB}" type="presParOf" srcId="{3BD29C2C-C087-4F7E-BF7C-0724B0822B8D}" destId="{83965B89-E6D1-46F8-B6D3-03473587BF97}" srcOrd="3" destOrd="0" presId="urn:microsoft.com/office/officeart/2005/8/layout/hList7"/>
    <dgm:cxn modelId="{67080E26-8775-4184-9DE4-44004172360E}" type="presParOf" srcId="{13031412-8E51-4090-914E-7C23A68BF913}" destId="{288DDA47-04B1-47E9-8498-37B70F7C8523}" srcOrd="3" destOrd="0" presId="urn:microsoft.com/office/officeart/2005/8/layout/hList7"/>
    <dgm:cxn modelId="{B3BD61E3-1F1B-4E4C-B568-5311B634D296}" type="presParOf" srcId="{13031412-8E51-4090-914E-7C23A68BF913}" destId="{6F9DEEE8-325C-4C1E-94E8-A66E672575D5}" srcOrd="4" destOrd="0" presId="urn:microsoft.com/office/officeart/2005/8/layout/hList7"/>
    <dgm:cxn modelId="{49E11C79-09E1-4EEE-B057-67C4E3F341BA}" type="presParOf" srcId="{6F9DEEE8-325C-4C1E-94E8-A66E672575D5}" destId="{4676786A-FAED-4402-8E9E-65D9662DFA73}" srcOrd="0" destOrd="0" presId="urn:microsoft.com/office/officeart/2005/8/layout/hList7"/>
    <dgm:cxn modelId="{E8AE5FB0-A065-4B44-B707-CEEB30C8463F}" type="presParOf" srcId="{6F9DEEE8-325C-4C1E-94E8-A66E672575D5}" destId="{6804AC7C-D1ED-4A93-87FB-6AD9DE099771}" srcOrd="1" destOrd="0" presId="urn:microsoft.com/office/officeart/2005/8/layout/hList7"/>
    <dgm:cxn modelId="{D995509E-3B80-424A-8AD9-7B6B63AEA5E1}" type="presParOf" srcId="{6F9DEEE8-325C-4C1E-94E8-A66E672575D5}" destId="{CE501723-C970-46C3-9822-2EBF1E8A47EA}" srcOrd="2" destOrd="0" presId="urn:microsoft.com/office/officeart/2005/8/layout/hList7"/>
    <dgm:cxn modelId="{7DC82437-D70E-4D27-A09C-F19B9E26F273}" type="presParOf" srcId="{6F9DEEE8-325C-4C1E-94E8-A66E672575D5}" destId="{C8A2713B-9454-4E2D-BF14-03D807651A0F}" srcOrd="3" destOrd="0" presId="urn:microsoft.com/office/officeart/2005/8/layout/hList7"/>
    <dgm:cxn modelId="{F58C0D27-CB78-405C-95B0-E734A3B10E5D}" type="presParOf" srcId="{13031412-8E51-4090-914E-7C23A68BF913}" destId="{E73A4565-8957-4FEE-B417-31021E380DFE}" srcOrd="5" destOrd="0" presId="urn:microsoft.com/office/officeart/2005/8/layout/hList7"/>
    <dgm:cxn modelId="{37EC998E-550D-42A3-94A0-4538DB81B22E}" type="presParOf" srcId="{13031412-8E51-4090-914E-7C23A68BF913}" destId="{88F1EF3C-0A30-4380-83DA-78F4636CFC6F}" srcOrd="6" destOrd="0" presId="urn:microsoft.com/office/officeart/2005/8/layout/hList7"/>
    <dgm:cxn modelId="{174FCE00-4FAF-427B-930C-1BAFDFC83510}" type="presParOf" srcId="{88F1EF3C-0A30-4380-83DA-78F4636CFC6F}" destId="{C0209785-793E-48CB-8EE2-A4FB0B79B412}" srcOrd="0" destOrd="0" presId="urn:microsoft.com/office/officeart/2005/8/layout/hList7"/>
    <dgm:cxn modelId="{DCB935AD-9002-4F83-841B-4F80686AF031}" type="presParOf" srcId="{88F1EF3C-0A30-4380-83DA-78F4636CFC6F}" destId="{F926EBDF-C93A-4DF2-B13A-7EE88EE4C347}" srcOrd="1" destOrd="0" presId="urn:microsoft.com/office/officeart/2005/8/layout/hList7"/>
    <dgm:cxn modelId="{9D585F08-15A7-40D6-B63F-9FE4B46F70DF}" type="presParOf" srcId="{88F1EF3C-0A30-4380-83DA-78F4636CFC6F}" destId="{3A539DCB-D074-4C53-9D23-C503FD216475}" srcOrd="2" destOrd="0" presId="urn:microsoft.com/office/officeart/2005/8/layout/hList7"/>
    <dgm:cxn modelId="{3EF41EC4-CED3-4A0E-899E-AC5D046EC5EA}" type="presParOf" srcId="{88F1EF3C-0A30-4380-83DA-78F4636CFC6F}" destId="{6E9028F9-FBFC-4F8B-8C76-AE16409F4931}"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B17F0826-8623-4F4E-971A-F2CF3CA3BCC3}" type="doc">
      <dgm:prSet loTypeId="urn:microsoft.com/office/officeart/2008/layout/PictureStrips" loCatId="list" qsTypeId="urn:microsoft.com/office/officeart/2005/8/quickstyle/simple3" qsCatId="simple" csTypeId="urn:microsoft.com/office/officeart/2005/8/colors/accent1_2" csCatId="accent1" phldr="1"/>
      <dgm:spPr/>
      <dgm:t>
        <a:bodyPr/>
        <a:lstStyle/>
        <a:p>
          <a:endParaRPr lang="it-IT"/>
        </a:p>
      </dgm:t>
    </dgm:pt>
    <dgm:pt modelId="{B5F50EE2-1B6E-465C-A7A5-432BA27146E2}">
      <dgm:prSet custT="1"/>
      <dgm:spPr/>
      <dgm:t>
        <a:bodyPr/>
        <a:lstStyle/>
        <a:p>
          <a:pPr rtl="0"/>
          <a:r>
            <a:rPr lang="it-IT" sz="1200" b="1" smtClean="0"/>
            <a:t>Obiettivi principali: </a:t>
          </a:r>
          <a:r>
            <a:rPr lang="it-IT" sz="1200" smtClean="0"/>
            <a:t>L'Articolo 4 integra l'inclusione sociale e l'accessibilità delle persone con disabilità tra gli indicatori di performance della pubblica amministrazione. La misurazione della produttività, sia individuale che organizzativa, deve tenere conto del raggiungimento di questi obiettivi, incentivando una gestione equa e inclusiva.</a:t>
          </a:r>
          <a:endParaRPr lang="it-IT" sz="1200"/>
        </a:p>
      </dgm:t>
    </dgm:pt>
    <dgm:pt modelId="{22E8A1B4-00F6-4AE8-8732-36272BFA88E9}" type="parTrans" cxnId="{5823C07B-524B-4566-A044-FB15E5CAA3F3}">
      <dgm:prSet/>
      <dgm:spPr/>
      <dgm:t>
        <a:bodyPr/>
        <a:lstStyle/>
        <a:p>
          <a:endParaRPr lang="it-IT" sz="1200"/>
        </a:p>
      </dgm:t>
    </dgm:pt>
    <dgm:pt modelId="{F79452F3-4885-4FF5-8990-B33918C95515}" type="sibTrans" cxnId="{5823C07B-524B-4566-A044-FB15E5CAA3F3}">
      <dgm:prSet/>
      <dgm:spPr/>
      <dgm:t>
        <a:bodyPr/>
        <a:lstStyle/>
        <a:p>
          <a:endParaRPr lang="it-IT" sz="1200"/>
        </a:p>
      </dgm:t>
    </dgm:pt>
    <dgm:pt modelId="{DF043F17-9D2C-4788-9B6F-E56BBEE307E5}">
      <dgm:prSet custT="1"/>
      <dgm:spPr/>
      <dgm:t>
        <a:bodyPr/>
        <a:lstStyle/>
        <a:p>
          <a:pPr rtl="0"/>
          <a:r>
            <a:rPr lang="it-IT" sz="1200" b="1" smtClean="0"/>
            <a:t>Modifiche al decreto legislativo 27 ottobre 2009, n. 150</a:t>
          </a:r>
          <a:endParaRPr lang="it-IT" sz="1200"/>
        </a:p>
      </dgm:t>
    </dgm:pt>
    <dgm:pt modelId="{4FC7025C-719A-4C6D-9796-DECACB1E2E86}" type="parTrans" cxnId="{35D04A29-5A26-4305-8C67-C027C31B9C6A}">
      <dgm:prSet/>
      <dgm:spPr/>
      <dgm:t>
        <a:bodyPr/>
        <a:lstStyle/>
        <a:p>
          <a:endParaRPr lang="it-IT" sz="1200"/>
        </a:p>
      </dgm:t>
    </dgm:pt>
    <dgm:pt modelId="{5FAD5786-82A7-41A7-8B96-21334D5D661B}" type="sibTrans" cxnId="{35D04A29-5A26-4305-8C67-C027C31B9C6A}">
      <dgm:prSet/>
      <dgm:spPr/>
      <dgm:t>
        <a:bodyPr/>
        <a:lstStyle/>
        <a:p>
          <a:endParaRPr lang="it-IT" sz="1200"/>
        </a:p>
      </dgm:t>
    </dgm:pt>
    <dgm:pt modelId="{7610B306-4BC4-4FCD-AD21-3A2110184C7A}">
      <dgm:prSet custT="1"/>
      <dgm:spPr/>
      <dgm:t>
        <a:bodyPr/>
        <a:lstStyle/>
        <a:p>
          <a:pPr rtl="0"/>
          <a:r>
            <a:rPr lang="it-IT" sz="1200" dirty="0" smtClean="0"/>
            <a:t>La performance dei dirigenti e del personale viene valutata anche sulla base degli obiettivi di inclusione e accessibilità.</a:t>
          </a:r>
          <a:endParaRPr lang="it-IT" sz="1200" dirty="0"/>
        </a:p>
      </dgm:t>
    </dgm:pt>
    <dgm:pt modelId="{94C90CA4-4669-40CF-90D7-30E323B98795}" type="parTrans" cxnId="{17CE8F88-5D38-4824-86D8-3FD54DBB557C}">
      <dgm:prSet/>
      <dgm:spPr/>
      <dgm:t>
        <a:bodyPr/>
        <a:lstStyle/>
        <a:p>
          <a:endParaRPr lang="it-IT" sz="1200"/>
        </a:p>
      </dgm:t>
    </dgm:pt>
    <dgm:pt modelId="{303A5EAF-185F-4C5D-B6B0-AC033E8F5723}" type="sibTrans" cxnId="{17CE8F88-5D38-4824-86D8-3FD54DBB557C}">
      <dgm:prSet/>
      <dgm:spPr/>
      <dgm:t>
        <a:bodyPr/>
        <a:lstStyle/>
        <a:p>
          <a:endParaRPr lang="it-IT" sz="1200"/>
        </a:p>
      </dgm:t>
    </dgm:pt>
    <dgm:pt modelId="{2EE635A0-EE8F-4FF0-8F64-5F1576CA4E7B}">
      <dgm:prSet custT="1"/>
      <dgm:spPr/>
      <dgm:t>
        <a:bodyPr/>
        <a:lstStyle/>
        <a:p>
          <a:pPr rtl="0"/>
          <a:r>
            <a:rPr lang="it-IT" sz="1200" smtClean="0"/>
            <a:t>Gli obiettivi strategici delle amministrazioni devono garantire l'effettiva inclusione sociale e una corretta allocazione delle risorse per l’accessibilità.</a:t>
          </a:r>
          <a:endParaRPr lang="it-IT" sz="1200"/>
        </a:p>
      </dgm:t>
    </dgm:pt>
    <dgm:pt modelId="{29252048-785F-4D3F-A83F-F65755D11FD5}" type="parTrans" cxnId="{51C078AA-5B78-4D34-BA72-5DC0202246FE}">
      <dgm:prSet/>
      <dgm:spPr/>
      <dgm:t>
        <a:bodyPr/>
        <a:lstStyle/>
        <a:p>
          <a:endParaRPr lang="it-IT" sz="1200"/>
        </a:p>
      </dgm:t>
    </dgm:pt>
    <dgm:pt modelId="{FAA936CB-99B5-4B19-90E2-105F757FCD98}" type="sibTrans" cxnId="{51C078AA-5B78-4D34-BA72-5DC0202246FE}">
      <dgm:prSet/>
      <dgm:spPr/>
      <dgm:t>
        <a:bodyPr/>
        <a:lstStyle/>
        <a:p>
          <a:endParaRPr lang="it-IT" sz="1200"/>
        </a:p>
      </dgm:t>
    </dgm:pt>
    <dgm:pt modelId="{B0389016-1E2F-41B8-8BA4-616F90DAB94A}">
      <dgm:prSet custT="1"/>
      <dgm:spPr/>
      <dgm:t>
        <a:bodyPr/>
        <a:lstStyle/>
        <a:p>
          <a:pPr rtl="0"/>
          <a:r>
            <a:rPr lang="it-IT" sz="1200" smtClean="0"/>
            <a:t>Gli indicatori di performance includono la programmazione della piena accessibilità delle amministrazioni pubbliche per le persone con disabilità.</a:t>
          </a:r>
          <a:endParaRPr lang="it-IT" sz="1200"/>
        </a:p>
      </dgm:t>
    </dgm:pt>
    <dgm:pt modelId="{2CF97681-7B14-4365-B609-5602EDB2883D}" type="parTrans" cxnId="{6043F331-5FAF-4B8D-BDC2-071DCD6CCCF9}">
      <dgm:prSet/>
      <dgm:spPr/>
      <dgm:t>
        <a:bodyPr/>
        <a:lstStyle/>
        <a:p>
          <a:endParaRPr lang="it-IT" sz="1200"/>
        </a:p>
      </dgm:t>
    </dgm:pt>
    <dgm:pt modelId="{CB69E7E1-D43F-43A0-ADAA-D5F56192DC19}" type="sibTrans" cxnId="{6043F331-5FAF-4B8D-BDC2-071DCD6CCCF9}">
      <dgm:prSet/>
      <dgm:spPr/>
      <dgm:t>
        <a:bodyPr/>
        <a:lstStyle/>
        <a:p>
          <a:endParaRPr lang="it-IT" sz="1200"/>
        </a:p>
      </dgm:t>
    </dgm:pt>
    <dgm:pt modelId="{E9957E12-297E-4DF7-A345-E570191BCCC8}">
      <dgm:prSet custT="1"/>
      <dgm:spPr/>
      <dgm:t>
        <a:bodyPr/>
        <a:lstStyle/>
        <a:p>
          <a:pPr rtl="0"/>
          <a:r>
            <a:rPr lang="it-IT" sz="1200" b="1" smtClean="0"/>
            <a:t>Gestione associata e continuità amministrativa: </a:t>
          </a:r>
          <a:r>
            <a:rPr lang="it-IT" sz="1200" smtClean="0"/>
            <a:t>Gli enti locali che gestiscono funzioni in forma associata devono stabilire obiettivi specifici unitari. In caso di ritardi nell'adozione del bilancio, devono essere definiti obiettivi minimi per garantire la continuità dell’azione amministrativa.</a:t>
          </a:r>
          <a:endParaRPr lang="it-IT" sz="1200"/>
        </a:p>
      </dgm:t>
    </dgm:pt>
    <dgm:pt modelId="{172B953F-C8E1-45E1-94C9-9E032ADB677F}" type="parTrans" cxnId="{61D2663D-BD99-4EB4-B114-01F0DEA06A73}">
      <dgm:prSet/>
      <dgm:spPr/>
      <dgm:t>
        <a:bodyPr/>
        <a:lstStyle/>
        <a:p>
          <a:endParaRPr lang="it-IT" sz="1200"/>
        </a:p>
      </dgm:t>
    </dgm:pt>
    <dgm:pt modelId="{90CA6C50-E980-49DB-9FD5-F1599A935FAD}" type="sibTrans" cxnId="{61D2663D-BD99-4EB4-B114-01F0DEA06A73}">
      <dgm:prSet/>
      <dgm:spPr/>
      <dgm:t>
        <a:bodyPr/>
        <a:lstStyle/>
        <a:p>
          <a:endParaRPr lang="it-IT" sz="1200"/>
        </a:p>
      </dgm:t>
    </dgm:pt>
    <dgm:pt modelId="{699749F0-C60E-479B-BD95-F2CB4ACE106B}">
      <dgm:prSet custT="1"/>
      <dgm:spPr/>
      <dgm:t>
        <a:bodyPr/>
        <a:lstStyle/>
        <a:p>
          <a:pPr rtl="0"/>
          <a:r>
            <a:rPr lang="it-IT" sz="1200" b="1" smtClean="0"/>
            <a:t>Misurazione della performance e riconoscimenti: </a:t>
          </a:r>
          <a:r>
            <a:rPr lang="it-IT" sz="1200" smtClean="0"/>
            <a:t>Il rispetto degli obiettivi di inclusione è determinante per l’attribuzione di premi e progressioni di carriera. Una valutazione negativa può incidere sulla responsabilità dirigenziale e, nei casi più critici, portare al licenziamento disciplinare.</a:t>
          </a:r>
          <a:endParaRPr lang="it-IT" sz="1200"/>
        </a:p>
      </dgm:t>
    </dgm:pt>
    <dgm:pt modelId="{FE5BF6E3-7EF5-469A-9048-D3F2A6982603}" type="parTrans" cxnId="{393CAAD2-8123-4CDC-B1BE-46A931BBBFCA}">
      <dgm:prSet/>
      <dgm:spPr/>
      <dgm:t>
        <a:bodyPr/>
        <a:lstStyle/>
        <a:p>
          <a:endParaRPr lang="it-IT" sz="1200"/>
        </a:p>
      </dgm:t>
    </dgm:pt>
    <dgm:pt modelId="{11F803DA-6C9A-4150-8FA8-502417AE5825}" type="sibTrans" cxnId="{393CAAD2-8123-4CDC-B1BE-46A931BBBFCA}">
      <dgm:prSet/>
      <dgm:spPr/>
      <dgm:t>
        <a:bodyPr/>
        <a:lstStyle/>
        <a:p>
          <a:endParaRPr lang="it-IT" sz="1200"/>
        </a:p>
      </dgm:t>
    </dgm:pt>
    <dgm:pt modelId="{DA5420FE-DE47-4A2C-A52E-4573B5FD0129}">
      <dgm:prSet custT="1"/>
      <dgm:spPr/>
      <dgm:t>
        <a:bodyPr/>
        <a:lstStyle/>
        <a:p>
          <a:pPr rtl="0"/>
          <a:r>
            <a:rPr lang="it-IT" sz="1200" b="1" smtClean="0"/>
            <a:t>Valutazione della performance individuale:</a:t>
          </a:r>
          <a:endParaRPr lang="it-IT" sz="1200"/>
        </a:p>
      </dgm:t>
    </dgm:pt>
    <dgm:pt modelId="{A0CADDEB-63C5-4489-94D5-9394689DF8D0}" type="parTrans" cxnId="{2AA1A8C0-A1B6-414C-89DC-F70C200FBDF4}">
      <dgm:prSet/>
      <dgm:spPr/>
      <dgm:t>
        <a:bodyPr/>
        <a:lstStyle/>
        <a:p>
          <a:endParaRPr lang="it-IT" sz="1200"/>
        </a:p>
      </dgm:t>
    </dgm:pt>
    <dgm:pt modelId="{CBADA3D1-802E-43CC-8C80-D6B7D7C49F78}" type="sibTrans" cxnId="{2AA1A8C0-A1B6-414C-89DC-F70C200FBDF4}">
      <dgm:prSet/>
      <dgm:spPr/>
      <dgm:t>
        <a:bodyPr/>
        <a:lstStyle/>
        <a:p>
          <a:endParaRPr lang="it-IT" sz="1200"/>
        </a:p>
      </dgm:t>
    </dgm:pt>
    <dgm:pt modelId="{AAB8CFB8-D0E4-4845-8853-8E5A5B6635F1}">
      <dgm:prSet custT="1"/>
      <dgm:spPr/>
      <dgm:t>
        <a:bodyPr/>
        <a:lstStyle/>
        <a:p>
          <a:pPr rtl="0"/>
          <a:r>
            <a:rPr lang="it-IT" sz="1200" smtClean="0"/>
            <a:t>La misurazione della performance del personale è collegata agli obiettivi di gruppo e individuali.</a:t>
          </a:r>
          <a:endParaRPr lang="it-IT" sz="1200"/>
        </a:p>
      </dgm:t>
    </dgm:pt>
    <dgm:pt modelId="{095F0305-CD28-44AE-B42D-B93CC09D928B}" type="parTrans" cxnId="{9EE75CF1-2AF4-494C-A97C-A71A6886AD95}">
      <dgm:prSet/>
      <dgm:spPr/>
      <dgm:t>
        <a:bodyPr/>
        <a:lstStyle/>
        <a:p>
          <a:endParaRPr lang="it-IT" sz="1200"/>
        </a:p>
      </dgm:t>
    </dgm:pt>
    <dgm:pt modelId="{41E0CD8A-D163-4AB0-9747-F4C985D98763}" type="sibTrans" cxnId="{9EE75CF1-2AF4-494C-A97C-A71A6886AD95}">
      <dgm:prSet/>
      <dgm:spPr/>
      <dgm:t>
        <a:bodyPr/>
        <a:lstStyle/>
        <a:p>
          <a:endParaRPr lang="it-IT" sz="1200"/>
        </a:p>
      </dgm:t>
    </dgm:pt>
    <dgm:pt modelId="{B42397DB-4205-4ABD-AAE9-7B28A08D2539}">
      <dgm:prSet custT="1"/>
      <dgm:spPr/>
      <dgm:t>
        <a:bodyPr/>
        <a:lstStyle/>
        <a:p>
          <a:pPr rtl="0"/>
          <a:r>
            <a:rPr lang="it-IT" sz="1200" dirty="0" smtClean="0"/>
            <a:t>La qualità del contributo, le competenze dimostrate e i comportamenti organizzativi sono elementi chiave per la valutazione.</a:t>
          </a:r>
          <a:endParaRPr lang="it-IT" sz="1200" dirty="0"/>
        </a:p>
      </dgm:t>
    </dgm:pt>
    <dgm:pt modelId="{DA912721-A5A3-4E70-B143-85F8831224D9}" type="parTrans" cxnId="{5FA489B3-AE81-4160-9685-3685E14BBE0E}">
      <dgm:prSet/>
      <dgm:spPr/>
      <dgm:t>
        <a:bodyPr/>
        <a:lstStyle/>
        <a:p>
          <a:endParaRPr lang="it-IT" sz="1200"/>
        </a:p>
      </dgm:t>
    </dgm:pt>
    <dgm:pt modelId="{6A746AB5-E73A-427B-A931-5181F2C55683}" type="sibTrans" cxnId="{5FA489B3-AE81-4160-9685-3685E14BBE0E}">
      <dgm:prSet/>
      <dgm:spPr/>
      <dgm:t>
        <a:bodyPr/>
        <a:lstStyle/>
        <a:p>
          <a:endParaRPr lang="it-IT" sz="1200"/>
        </a:p>
      </dgm:t>
    </dgm:pt>
    <dgm:pt modelId="{118D2E39-429A-4296-A6C5-4584DF5C7960}">
      <dgm:prSet custT="1"/>
      <dgm:spPr/>
      <dgm:t>
        <a:bodyPr/>
        <a:lstStyle/>
        <a:p>
          <a:pPr rtl="0"/>
          <a:r>
            <a:rPr lang="it-IT" sz="1200" smtClean="0"/>
            <a:t>I periodi di congedo di maternità, paternità e parentale non vengono considerati nella valutazione.</a:t>
          </a:r>
          <a:endParaRPr lang="it-IT" sz="1200"/>
        </a:p>
      </dgm:t>
    </dgm:pt>
    <dgm:pt modelId="{79CBFCEC-7296-4A60-BCEE-B6E7B09C6BDC}" type="parTrans" cxnId="{693AEDBE-9E35-4A74-8E02-6EAD3C754FAC}">
      <dgm:prSet/>
      <dgm:spPr/>
      <dgm:t>
        <a:bodyPr/>
        <a:lstStyle/>
        <a:p>
          <a:endParaRPr lang="it-IT" sz="1200"/>
        </a:p>
      </dgm:t>
    </dgm:pt>
    <dgm:pt modelId="{4AD090D2-AD5D-4EE6-81AE-57D9978EE97F}" type="sibTrans" cxnId="{693AEDBE-9E35-4A74-8E02-6EAD3C754FAC}">
      <dgm:prSet/>
      <dgm:spPr/>
      <dgm:t>
        <a:bodyPr/>
        <a:lstStyle/>
        <a:p>
          <a:endParaRPr lang="it-IT" sz="1200"/>
        </a:p>
      </dgm:t>
    </dgm:pt>
    <dgm:pt modelId="{9649F682-AD46-40E8-92BB-F3264D1AB88E}" type="pres">
      <dgm:prSet presAssocID="{B17F0826-8623-4F4E-971A-F2CF3CA3BCC3}" presName="Name0" presStyleCnt="0">
        <dgm:presLayoutVars>
          <dgm:dir/>
          <dgm:resizeHandles val="exact"/>
        </dgm:presLayoutVars>
      </dgm:prSet>
      <dgm:spPr/>
      <dgm:t>
        <a:bodyPr/>
        <a:lstStyle/>
        <a:p>
          <a:endParaRPr lang="it-IT"/>
        </a:p>
      </dgm:t>
    </dgm:pt>
    <dgm:pt modelId="{8F53CEA1-E0FA-4800-9D4D-91CF75765F3E}" type="pres">
      <dgm:prSet presAssocID="{B5F50EE2-1B6E-465C-A7A5-432BA27146E2}" presName="composite" presStyleCnt="0"/>
      <dgm:spPr/>
    </dgm:pt>
    <dgm:pt modelId="{757D822C-5526-443A-B9CB-17305E367258}" type="pres">
      <dgm:prSet presAssocID="{B5F50EE2-1B6E-465C-A7A5-432BA27146E2}" presName="rect1" presStyleLbl="trAlignAcc1" presStyleIdx="0" presStyleCnt="5">
        <dgm:presLayoutVars>
          <dgm:bulletEnabled val="1"/>
        </dgm:presLayoutVars>
      </dgm:prSet>
      <dgm:spPr/>
      <dgm:t>
        <a:bodyPr/>
        <a:lstStyle/>
        <a:p>
          <a:endParaRPr lang="it-IT"/>
        </a:p>
      </dgm:t>
    </dgm:pt>
    <dgm:pt modelId="{DF0CC1F9-ECCA-4356-89E7-7DAE96C5E96B}" type="pres">
      <dgm:prSet presAssocID="{B5F50EE2-1B6E-465C-A7A5-432BA27146E2}" presName="rect2" presStyleLbl="fgImgPlace1" presStyleIdx="0" presStyleCnt="5"/>
      <dgm:spPr/>
    </dgm:pt>
    <dgm:pt modelId="{02828CB1-BF68-4FEA-9AE9-CD6F38616BA6}" type="pres">
      <dgm:prSet presAssocID="{F79452F3-4885-4FF5-8990-B33918C95515}" presName="sibTrans" presStyleCnt="0"/>
      <dgm:spPr/>
    </dgm:pt>
    <dgm:pt modelId="{B80504FB-4F77-481F-B47A-65C7D6F66CFD}" type="pres">
      <dgm:prSet presAssocID="{DF043F17-9D2C-4788-9B6F-E56BBEE307E5}" presName="composite" presStyleCnt="0"/>
      <dgm:spPr/>
    </dgm:pt>
    <dgm:pt modelId="{74507E5F-4033-4832-91E8-F4F4E1CAE101}" type="pres">
      <dgm:prSet presAssocID="{DF043F17-9D2C-4788-9B6F-E56BBEE307E5}" presName="rect1" presStyleLbl="trAlignAcc1" presStyleIdx="1" presStyleCnt="5" custScaleX="137725" custScaleY="111465">
        <dgm:presLayoutVars>
          <dgm:bulletEnabled val="1"/>
        </dgm:presLayoutVars>
      </dgm:prSet>
      <dgm:spPr/>
      <dgm:t>
        <a:bodyPr/>
        <a:lstStyle/>
        <a:p>
          <a:endParaRPr lang="it-IT"/>
        </a:p>
      </dgm:t>
    </dgm:pt>
    <dgm:pt modelId="{771EB726-49CD-41DE-AD35-02DFE2279A04}" type="pres">
      <dgm:prSet presAssocID="{DF043F17-9D2C-4788-9B6F-E56BBEE307E5}" presName="rect2" presStyleLbl="fgImgPlace1" presStyleIdx="1" presStyleCnt="5" custLinFactNeighborX="-72746" custLinFactNeighborY="1212"/>
      <dgm:spPr/>
    </dgm:pt>
    <dgm:pt modelId="{4C85A4C8-2A61-41E6-B74C-7A7246E3963E}" type="pres">
      <dgm:prSet presAssocID="{5FAD5786-82A7-41A7-8B96-21334D5D661B}" presName="sibTrans" presStyleCnt="0"/>
      <dgm:spPr/>
    </dgm:pt>
    <dgm:pt modelId="{B8BB3CB2-F9D9-4E43-A12B-52E050EF2E8D}" type="pres">
      <dgm:prSet presAssocID="{E9957E12-297E-4DF7-A345-E570191BCCC8}" presName="composite" presStyleCnt="0"/>
      <dgm:spPr/>
    </dgm:pt>
    <dgm:pt modelId="{CA69CC85-F17A-448F-B39F-D6472F42612A}" type="pres">
      <dgm:prSet presAssocID="{E9957E12-297E-4DF7-A345-E570191BCCC8}" presName="rect1" presStyleLbl="trAlignAcc1" presStyleIdx="2" presStyleCnt="5">
        <dgm:presLayoutVars>
          <dgm:bulletEnabled val="1"/>
        </dgm:presLayoutVars>
      </dgm:prSet>
      <dgm:spPr/>
      <dgm:t>
        <a:bodyPr/>
        <a:lstStyle/>
        <a:p>
          <a:endParaRPr lang="it-IT"/>
        </a:p>
      </dgm:t>
    </dgm:pt>
    <dgm:pt modelId="{8423954A-A01A-46BA-B80B-8AFBD514B1EF}" type="pres">
      <dgm:prSet presAssocID="{E9957E12-297E-4DF7-A345-E570191BCCC8}" presName="rect2" presStyleLbl="fgImgPlace1" presStyleIdx="2" presStyleCnt="5"/>
      <dgm:spPr/>
    </dgm:pt>
    <dgm:pt modelId="{70F76A17-9292-48A7-89D7-5764244810F6}" type="pres">
      <dgm:prSet presAssocID="{90CA6C50-E980-49DB-9FD5-F1599A935FAD}" presName="sibTrans" presStyleCnt="0"/>
      <dgm:spPr/>
    </dgm:pt>
    <dgm:pt modelId="{97DDDD6D-556A-41CC-8520-19B6D66A6639}" type="pres">
      <dgm:prSet presAssocID="{699749F0-C60E-479B-BD95-F2CB4ACE106B}" presName="composite" presStyleCnt="0"/>
      <dgm:spPr/>
    </dgm:pt>
    <dgm:pt modelId="{7FC6F70A-A520-4692-9C21-A41B7EF51A84}" type="pres">
      <dgm:prSet presAssocID="{699749F0-C60E-479B-BD95-F2CB4ACE106B}" presName="rect1" presStyleLbl="trAlignAcc1" presStyleIdx="3" presStyleCnt="5">
        <dgm:presLayoutVars>
          <dgm:bulletEnabled val="1"/>
        </dgm:presLayoutVars>
      </dgm:prSet>
      <dgm:spPr/>
      <dgm:t>
        <a:bodyPr/>
        <a:lstStyle/>
        <a:p>
          <a:endParaRPr lang="it-IT"/>
        </a:p>
      </dgm:t>
    </dgm:pt>
    <dgm:pt modelId="{DF930C4C-7CB3-41F2-895F-7AC05A08A5C4}" type="pres">
      <dgm:prSet presAssocID="{699749F0-C60E-479B-BD95-F2CB4ACE106B}" presName="rect2" presStyleLbl="fgImgPlace1" presStyleIdx="3" presStyleCnt="5"/>
      <dgm:spPr/>
    </dgm:pt>
    <dgm:pt modelId="{2CF57F6B-CBB2-4C87-BCB0-36F5871A0A10}" type="pres">
      <dgm:prSet presAssocID="{11F803DA-6C9A-4150-8FA8-502417AE5825}" presName="sibTrans" presStyleCnt="0"/>
      <dgm:spPr/>
    </dgm:pt>
    <dgm:pt modelId="{B63D65FF-BFF9-4EBA-A62B-8F39099945E2}" type="pres">
      <dgm:prSet presAssocID="{DA5420FE-DE47-4A2C-A52E-4573B5FD0129}" presName="composite" presStyleCnt="0"/>
      <dgm:spPr/>
    </dgm:pt>
    <dgm:pt modelId="{63CDF7EE-B1E2-473D-A403-45E75D411D0E}" type="pres">
      <dgm:prSet presAssocID="{DA5420FE-DE47-4A2C-A52E-4573B5FD0129}" presName="rect1" presStyleLbl="trAlignAcc1" presStyleIdx="4" presStyleCnt="5" custScaleX="102200">
        <dgm:presLayoutVars>
          <dgm:bulletEnabled val="1"/>
        </dgm:presLayoutVars>
      </dgm:prSet>
      <dgm:spPr/>
      <dgm:t>
        <a:bodyPr/>
        <a:lstStyle/>
        <a:p>
          <a:endParaRPr lang="it-IT"/>
        </a:p>
      </dgm:t>
    </dgm:pt>
    <dgm:pt modelId="{4B8CF31A-BC40-41E9-B9D0-42E4D3B779A3}" type="pres">
      <dgm:prSet presAssocID="{DA5420FE-DE47-4A2C-A52E-4573B5FD0129}" presName="rect2" presStyleLbl="fgImgPlace1" presStyleIdx="4" presStyleCnt="5"/>
      <dgm:spPr/>
    </dgm:pt>
  </dgm:ptLst>
  <dgm:cxnLst>
    <dgm:cxn modelId="{3DD0CE8E-1986-48FE-A25D-807A84D60CA9}" type="presOf" srcId="{DF043F17-9D2C-4788-9B6F-E56BBEE307E5}" destId="{74507E5F-4033-4832-91E8-F4F4E1CAE101}" srcOrd="0" destOrd="0" presId="urn:microsoft.com/office/officeart/2008/layout/PictureStrips"/>
    <dgm:cxn modelId="{51C078AA-5B78-4D34-BA72-5DC0202246FE}" srcId="{DF043F17-9D2C-4788-9B6F-E56BBEE307E5}" destId="{2EE635A0-EE8F-4FF0-8F64-5F1576CA4E7B}" srcOrd="1" destOrd="0" parTransId="{29252048-785F-4D3F-A83F-F65755D11FD5}" sibTransId="{FAA936CB-99B5-4B19-90E2-105F757FCD98}"/>
    <dgm:cxn modelId="{5823C07B-524B-4566-A044-FB15E5CAA3F3}" srcId="{B17F0826-8623-4F4E-971A-F2CF3CA3BCC3}" destId="{B5F50EE2-1B6E-465C-A7A5-432BA27146E2}" srcOrd="0" destOrd="0" parTransId="{22E8A1B4-00F6-4AE8-8732-36272BFA88E9}" sibTransId="{F79452F3-4885-4FF5-8990-B33918C95515}"/>
    <dgm:cxn modelId="{2AA1A8C0-A1B6-414C-89DC-F70C200FBDF4}" srcId="{B17F0826-8623-4F4E-971A-F2CF3CA3BCC3}" destId="{DA5420FE-DE47-4A2C-A52E-4573B5FD0129}" srcOrd="4" destOrd="0" parTransId="{A0CADDEB-63C5-4489-94D5-9394689DF8D0}" sibTransId="{CBADA3D1-802E-43CC-8C80-D6B7D7C49F78}"/>
    <dgm:cxn modelId="{6043F331-5FAF-4B8D-BDC2-071DCD6CCCF9}" srcId="{DF043F17-9D2C-4788-9B6F-E56BBEE307E5}" destId="{B0389016-1E2F-41B8-8BA4-616F90DAB94A}" srcOrd="2" destOrd="0" parTransId="{2CF97681-7B14-4365-B609-5602EDB2883D}" sibTransId="{CB69E7E1-D43F-43A0-ADAA-D5F56192DC19}"/>
    <dgm:cxn modelId="{38A8DA0A-B212-4433-9CD8-7C6D3D25FDBC}" type="presOf" srcId="{AAB8CFB8-D0E4-4845-8853-8E5A5B6635F1}" destId="{63CDF7EE-B1E2-473D-A403-45E75D411D0E}" srcOrd="0" destOrd="1" presId="urn:microsoft.com/office/officeart/2008/layout/PictureStrips"/>
    <dgm:cxn modelId="{17CE8F88-5D38-4824-86D8-3FD54DBB557C}" srcId="{DF043F17-9D2C-4788-9B6F-E56BBEE307E5}" destId="{7610B306-4BC4-4FCD-AD21-3A2110184C7A}" srcOrd="0" destOrd="0" parTransId="{94C90CA4-4669-40CF-90D7-30E323B98795}" sibTransId="{303A5EAF-185F-4C5D-B6B0-AC033E8F5723}"/>
    <dgm:cxn modelId="{35D04A29-5A26-4305-8C67-C027C31B9C6A}" srcId="{B17F0826-8623-4F4E-971A-F2CF3CA3BCC3}" destId="{DF043F17-9D2C-4788-9B6F-E56BBEE307E5}" srcOrd="1" destOrd="0" parTransId="{4FC7025C-719A-4C6D-9796-DECACB1E2E86}" sibTransId="{5FAD5786-82A7-41A7-8B96-21334D5D661B}"/>
    <dgm:cxn modelId="{6FD4A585-4D02-4CC8-B976-DE99165E044A}" type="presOf" srcId="{DA5420FE-DE47-4A2C-A52E-4573B5FD0129}" destId="{63CDF7EE-B1E2-473D-A403-45E75D411D0E}" srcOrd="0" destOrd="0" presId="urn:microsoft.com/office/officeart/2008/layout/PictureStrips"/>
    <dgm:cxn modelId="{7B9B329F-14E5-434D-BDCD-02EEECF9DE59}" type="presOf" srcId="{118D2E39-429A-4296-A6C5-4584DF5C7960}" destId="{63CDF7EE-B1E2-473D-A403-45E75D411D0E}" srcOrd="0" destOrd="3" presId="urn:microsoft.com/office/officeart/2008/layout/PictureStrips"/>
    <dgm:cxn modelId="{DBE79CB1-DB8A-403B-8161-B0F35C5A6FE9}" type="presOf" srcId="{B17F0826-8623-4F4E-971A-F2CF3CA3BCC3}" destId="{9649F682-AD46-40E8-92BB-F3264D1AB88E}" srcOrd="0" destOrd="0" presId="urn:microsoft.com/office/officeart/2008/layout/PictureStrips"/>
    <dgm:cxn modelId="{26DA4FF7-4778-4040-ACDF-312C67540AAF}" type="presOf" srcId="{2EE635A0-EE8F-4FF0-8F64-5F1576CA4E7B}" destId="{74507E5F-4033-4832-91E8-F4F4E1CAE101}" srcOrd="0" destOrd="2" presId="urn:microsoft.com/office/officeart/2008/layout/PictureStrips"/>
    <dgm:cxn modelId="{393CAAD2-8123-4CDC-B1BE-46A931BBBFCA}" srcId="{B17F0826-8623-4F4E-971A-F2CF3CA3BCC3}" destId="{699749F0-C60E-479B-BD95-F2CB4ACE106B}" srcOrd="3" destOrd="0" parTransId="{FE5BF6E3-7EF5-469A-9048-D3F2A6982603}" sibTransId="{11F803DA-6C9A-4150-8FA8-502417AE5825}"/>
    <dgm:cxn modelId="{A7C10E4B-4302-4F37-9EC7-AD91CC8C60A9}" type="presOf" srcId="{699749F0-C60E-479B-BD95-F2CB4ACE106B}" destId="{7FC6F70A-A520-4692-9C21-A41B7EF51A84}" srcOrd="0" destOrd="0" presId="urn:microsoft.com/office/officeart/2008/layout/PictureStrips"/>
    <dgm:cxn modelId="{095509D7-4F39-4AE4-9C71-A0185195DC60}" type="presOf" srcId="{E9957E12-297E-4DF7-A345-E570191BCCC8}" destId="{CA69CC85-F17A-448F-B39F-D6472F42612A}" srcOrd="0" destOrd="0" presId="urn:microsoft.com/office/officeart/2008/layout/PictureStrips"/>
    <dgm:cxn modelId="{61D2663D-BD99-4EB4-B114-01F0DEA06A73}" srcId="{B17F0826-8623-4F4E-971A-F2CF3CA3BCC3}" destId="{E9957E12-297E-4DF7-A345-E570191BCCC8}" srcOrd="2" destOrd="0" parTransId="{172B953F-C8E1-45E1-94C9-9E032ADB677F}" sibTransId="{90CA6C50-E980-49DB-9FD5-F1599A935FAD}"/>
    <dgm:cxn modelId="{9EE75CF1-2AF4-494C-A97C-A71A6886AD95}" srcId="{DA5420FE-DE47-4A2C-A52E-4573B5FD0129}" destId="{AAB8CFB8-D0E4-4845-8853-8E5A5B6635F1}" srcOrd="0" destOrd="0" parTransId="{095F0305-CD28-44AE-B42D-B93CC09D928B}" sibTransId="{41E0CD8A-D163-4AB0-9747-F4C985D98763}"/>
    <dgm:cxn modelId="{D1546536-FADF-45A0-9A39-C518E5B0DBA8}" type="presOf" srcId="{B42397DB-4205-4ABD-AAE9-7B28A08D2539}" destId="{63CDF7EE-B1E2-473D-A403-45E75D411D0E}" srcOrd="0" destOrd="2" presId="urn:microsoft.com/office/officeart/2008/layout/PictureStrips"/>
    <dgm:cxn modelId="{5FA489B3-AE81-4160-9685-3685E14BBE0E}" srcId="{DA5420FE-DE47-4A2C-A52E-4573B5FD0129}" destId="{B42397DB-4205-4ABD-AAE9-7B28A08D2539}" srcOrd="1" destOrd="0" parTransId="{DA912721-A5A3-4E70-B143-85F8831224D9}" sibTransId="{6A746AB5-E73A-427B-A931-5181F2C55683}"/>
    <dgm:cxn modelId="{BFBF6932-1644-4A74-87BF-EA0EE8877F3B}" type="presOf" srcId="{7610B306-4BC4-4FCD-AD21-3A2110184C7A}" destId="{74507E5F-4033-4832-91E8-F4F4E1CAE101}" srcOrd="0" destOrd="1" presId="urn:microsoft.com/office/officeart/2008/layout/PictureStrips"/>
    <dgm:cxn modelId="{693AEDBE-9E35-4A74-8E02-6EAD3C754FAC}" srcId="{DA5420FE-DE47-4A2C-A52E-4573B5FD0129}" destId="{118D2E39-429A-4296-A6C5-4584DF5C7960}" srcOrd="2" destOrd="0" parTransId="{79CBFCEC-7296-4A60-BCEE-B6E7B09C6BDC}" sibTransId="{4AD090D2-AD5D-4EE6-81AE-57D9978EE97F}"/>
    <dgm:cxn modelId="{8BD102EF-9D54-4421-8E5E-6217737E9864}" type="presOf" srcId="{B0389016-1E2F-41B8-8BA4-616F90DAB94A}" destId="{74507E5F-4033-4832-91E8-F4F4E1CAE101}" srcOrd="0" destOrd="3" presId="urn:microsoft.com/office/officeart/2008/layout/PictureStrips"/>
    <dgm:cxn modelId="{6B3EEA68-B913-4950-AC02-6E0F791377CB}" type="presOf" srcId="{B5F50EE2-1B6E-465C-A7A5-432BA27146E2}" destId="{757D822C-5526-443A-B9CB-17305E367258}" srcOrd="0" destOrd="0" presId="urn:microsoft.com/office/officeart/2008/layout/PictureStrips"/>
    <dgm:cxn modelId="{712C3576-3CAD-414F-BD95-DC5EF7DA3775}" type="presParOf" srcId="{9649F682-AD46-40E8-92BB-F3264D1AB88E}" destId="{8F53CEA1-E0FA-4800-9D4D-91CF75765F3E}" srcOrd="0" destOrd="0" presId="urn:microsoft.com/office/officeart/2008/layout/PictureStrips"/>
    <dgm:cxn modelId="{55926AD6-7F30-4937-9C49-6A9A860A1F9B}" type="presParOf" srcId="{8F53CEA1-E0FA-4800-9D4D-91CF75765F3E}" destId="{757D822C-5526-443A-B9CB-17305E367258}" srcOrd="0" destOrd="0" presId="urn:microsoft.com/office/officeart/2008/layout/PictureStrips"/>
    <dgm:cxn modelId="{5E91332C-644F-4DD7-9ABE-E51D0716B069}" type="presParOf" srcId="{8F53CEA1-E0FA-4800-9D4D-91CF75765F3E}" destId="{DF0CC1F9-ECCA-4356-89E7-7DAE96C5E96B}" srcOrd="1" destOrd="0" presId="urn:microsoft.com/office/officeart/2008/layout/PictureStrips"/>
    <dgm:cxn modelId="{5785A89C-7DBC-4CBE-BFE3-6BE8989E6DA7}" type="presParOf" srcId="{9649F682-AD46-40E8-92BB-F3264D1AB88E}" destId="{02828CB1-BF68-4FEA-9AE9-CD6F38616BA6}" srcOrd="1" destOrd="0" presId="urn:microsoft.com/office/officeart/2008/layout/PictureStrips"/>
    <dgm:cxn modelId="{5C738DBA-8346-4DD7-97AE-3AD537A39F59}" type="presParOf" srcId="{9649F682-AD46-40E8-92BB-F3264D1AB88E}" destId="{B80504FB-4F77-481F-B47A-65C7D6F66CFD}" srcOrd="2" destOrd="0" presId="urn:microsoft.com/office/officeart/2008/layout/PictureStrips"/>
    <dgm:cxn modelId="{79010C63-06A2-43FB-A6FB-8A3440A35F61}" type="presParOf" srcId="{B80504FB-4F77-481F-B47A-65C7D6F66CFD}" destId="{74507E5F-4033-4832-91E8-F4F4E1CAE101}" srcOrd="0" destOrd="0" presId="urn:microsoft.com/office/officeart/2008/layout/PictureStrips"/>
    <dgm:cxn modelId="{71841F0F-74ED-47D3-B2A4-50DED802C8C4}" type="presParOf" srcId="{B80504FB-4F77-481F-B47A-65C7D6F66CFD}" destId="{771EB726-49CD-41DE-AD35-02DFE2279A04}" srcOrd="1" destOrd="0" presId="urn:microsoft.com/office/officeart/2008/layout/PictureStrips"/>
    <dgm:cxn modelId="{5686B3E7-C5B1-4ADD-BF01-D7B9833BB821}" type="presParOf" srcId="{9649F682-AD46-40E8-92BB-F3264D1AB88E}" destId="{4C85A4C8-2A61-41E6-B74C-7A7246E3963E}" srcOrd="3" destOrd="0" presId="urn:microsoft.com/office/officeart/2008/layout/PictureStrips"/>
    <dgm:cxn modelId="{11236DE8-BB5B-49D5-A605-93C99FE32408}" type="presParOf" srcId="{9649F682-AD46-40E8-92BB-F3264D1AB88E}" destId="{B8BB3CB2-F9D9-4E43-A12B-52E050EF2E8D}" srcOrd="4" destOrd="0" presId="urn:microsoft.com/office/officeart/2008/layout/PictureStrips"/>
    <dgm:cxn modelId="{513E7A57-46D9-479A-80F2-5ABCA40045A8}" type="presParOf" srcId="{B8BB3CB2-F9D9-4E43-A12B-52E050EF2E8D}" destId="{CA69CC85-F17A-448F-B39F-D6472F42612A}" srcOrd="0" destOrd="0" presId="urn:microsoft.com/office/officeart/2008/layout/PictureStrips"/>
    <dgm:cxn modelId="{0CFE7196-AF20-4A89-BBCA-9CA1C4EBB5AA}" type="presParOf" srcId="{B8BB3CB2-F9D9-4E43-A12B-52E050EF2E8D}" destId="{8423954A-A01A-46BA-B80B-8AFBD514B1EF}" srcOrd="1" destOrd="0" presId="urn:microsoft.com/office/officeart/2008/layout/PictureStrips"/>
    <dgm:cxn modelId="{F122DDD5-F4D7-495D-B375-53D854A9C535}" type="presParOf" srcId="{9649F682-AD46-40E8-92BB-F3264D1AB88E}" destId="{70F76A17-9292-48A7-89D7-5764244810F6}" srcOrd="5" destOrd="0" presId="urn:microsoft.com/office/officeart/2008/layout/PictureStrips"/>
    <dgm:cxn modelId="{33617C3E-05A5-406A-B4E5-72C43F16739F}" type="presParOf" srcId="{9649F682-AD46-40E8-92BB-F3264D1AB88E}" destId="{97DDDD6D-556A-41CC-8520-19B6D66A6639}" srcOrd="6" destOrd="0" presId="urn:microsoft.com/office/officeart/2008/layout/PictureStrips"/>
    <dgm:cxn modelId="{11C10665-5218-489D-9B43-BC0D2511246E}" type="presParOf" srcId="{97DDDD6D-556A-41CC-8520-19B6D66A6639}" destId="{7FC6F70A-A520-4692-9C21-A41B7EF51A84}" srcOrd="0" destOrd="0" presId="urn:microsoft.com/office/officeart/2008/layout/PictureStrips"/>
    <dgm:cxn modelId="{CB4893BB-AFFC-4255-A97D-E52FEC726519}" type="presParOf" srcId="{97DDDD6D-556A-41CC-8520-19B6D66A6639}" destId="{DF930C4C-7CB3-41F2-895F-7AC05A08A5C4}" srcOrd="1" destOrd="0" presId="urn:microsoft.com/office/officeart/2008/layout/PictureStrips"/>
    <dgm:cxn modelId="{124A5B9D-B4B1-4C71-9A8F-A4EA6D4577BC}" type="presParOf" srcId="{9649F682-AD46-40E8-92BB-F3264D1AB88E}" destId="{2CF57F6B-CBB2-4C87-BCB0-36F5871A0A10}" srcOrd="7" destOrd="0" presId="urn:microsoft.com/office/officeart/2008/layout/PictureStrips"/>
    <dgm:cxn modelId="{C0729198-AAB1-4174-A4E6-428E82BF592C}" type="presParOf" srcId="{9649F682-AD46-40E8-92BB-F3264D1AB88E}" destId="{B63D65FF-BFF9-4EBA-A62B-8F39099945E2}" srcOrd="8" destOrd="0" presId="urn:microsoft.com/office/officeart/2008/layout/PictureStrips"/>
    <dgm:cxn modelId="{4B753612-F1F3-4F36-95EE-D47414026FD1}" type="presParOf" srcId="{B63D65FF-BFF9-4EBA-A62B-8F39099945E2}" destId="{63CDF7EE-B1E2-473D-A403-45E75D411D0E}" srcOrd="0" destOrd="0" presId="urn:microsoft.com/office/officeart/2008/layout/PictureStrips"/>
    <dgm:cxn modelId="{7ED3CFAF-A993-4406-B7FC-8D75FFA5A36F}" type="presParOf" srcId="{B63D65FF-BFF9-4EBA-A62B-8F39099945E2}" destId="{4B8CF31A-BC40-41E9-B9D0-42E4D3B779A3}"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45FCD22-5875-4EDD-8A23-D1FCE004484D}"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it-IT"/>
        </a:p>
      </dgm:t>
    </dgm:pt>
    <dgm:pt modelId="{F8FB767A-4EE7-4BE0-8709-27BBAB675BC2}">
      <dgm:prSet/>
      <dgm:spPr/>
      <dgm:t>
        <a:bodyPr/>
        <a:lstStyle/>
        <a:p>
          <a:pPr rtl="0"/>
          <a:r>
            <a:rPr lang="it-IT" dirty="0" smtClean="0"/>
            <a:t>DECRETO LEGISLATIVO 13 DICEMBRE 2023, N. 222 – ARTICOLO </a:t>
          </a:r>
          <a:r>
            <a:rPr lang="it-IT" b="0" dirty="0" smtClean="0"/>
            <a:t>4 – INCLUSIONE SOCIALE E ACCESSO DELLE PERSONE CON DISABILIT</a:t>
          </a:r>
          <a:r>
            <a:rPr lang="it-IT" b="0" i="0" dirty="0" smtClean="0"/>
            <a:t>À</a:t>
          </a:r>
          <a:r>
            <a:rPr lang="it-IT" b="0" dirty="0" smtClean="0"/>
            <a:t> NELLA PA</a:t>
          </a:r>
          <a:endParaRPr lang="it-IT" b="0" dirty="0"/>
        </a:p>
      </dgm:t>
    </dgm:pt>
    <dgm:pt modelId="{2BB448A4-48C7-41B7-804E-9CE0E17F8CFA}" type="parTrans" cxnId="{43E184D0-56A0-4456-ADD6-FACA07B64934}">
      <dgm:prSet/>
      <dgm:spPr/>
      <dgm:t>
        <a:bodyPr/>
        <a:lstStyle/>
        <a:p>
          <a:endParaRPr lang="it-IT"/>
        </a:p>
      </dgm:t>
    </dgm:pt>
    <dgm:pt modelId="{A1AE454B-5AF0-455C-B2A8-FBC44F8B4E04}" type="sibTrans" cxnId="{43E184D0-56A0-4456-ADD6-FACA07B64934}">
      <dgm:prSet/>
      <dgm:spPr/>
      <dgm:t>
        <a:bodyPr/>
        <a:lstStyle/>
        <a:p>
          <a:endParaRPr lang="it-IT"/>
        </a:p>
      </dgm:t>
    </dgm:pt>
    <dgm:pt modelId="{8D310951-2C79-4F0D-BF98-454AE31D2D25}" type="pres">
      <dgm:prSet presAssocID="{945FCD22-5875-4EDD-8A23-D1FCE004484D}" presName="Name0" presStyleCnt="0">
        <dgm:presLayoutVars>
          <dgm:chMax val="7"/>
          <dgm:dir/>
          <dgm:animLvl val="lvl"/>
          <dgm:resizeHandles val="exact"/>
        </dgm:presLayoutVars>
      </dgm:prSet>
      <dgm:spPr/>
      <dgm:t>
        <a:bodyPr/>
        <a:lstStyle/>
        <a:p>
          <a:endParaRPr lang="it-IT"/>
        </a:p>
      </dgm:t>
    </dgm:pt>
    <dgm:pt modelId="{4BEFEAF0-564D-41B2-9501-41D974E9BC57}" type="pres">
      <dgm:prSet presAssocID="{F8FB767A-4EE7-4BE0-8709-27BBAB675BC2}" presName="circle1" presStyleLbl="node1" presStyleIdx="0" presStyleCnt="1"/>
      <dgm:spPr/>
    </dgm:pt>
    <dgm:pt modelId="{17D03568-631A-449C-AE57-41F0B9122D2A}" type="pres">
      <dgm:prSet presAssocID="{F8FB767A-4EE7-4BE0-8709-27BBAB675BC2}" presName="space" presStyleCnt="0"/>
      <dgm:spPr/>
    </dgm:pt>
    <dgm:pt modelId="{067AA84F-BDB1-4FFF-9BAF-CF132E8AECDD}" type="pres">
      <dgm:prSet presAssocID="{F8FB767A-4EE7-4BE0-8709-27BBAB675BC2}" presName="rect1" presStyleLbl="alignAcc1" presStyleIdx="0" presStyleCnt="1"/>
      <dgm:spPr/>
      <dgm:t>
        <a:bodyPr/>
        <a:lstStyle/>
        <a:p>
          <a:endParaRPr lang="it-IT"/>
        </a:p>
      </dgm:t>
    </dgm:pt>
    <dgm:pt modelId="{2B5376BF-623F-42F5-A128-390FA9A9B503}" type="pres">
      <dgm:prSet presAssocID="{F8FB767A-4EE7-4BE0-8709-27BBAB675BC2}" presName="rect1ParTxNoCh" presStyleLbl="alignAcc1" presStyleIdx="0" presStyleCnt="1">
        <dgm:presLayoutVars>
          <dgm:chMax val="1"/>
          <dgm:bulletEnabled val="1"/>
        </dgm:presLayoutVars>
      </dgm:prSet>
      <dgm:spPr/>
      <dgm:t>
        <a:bodyPr/>
        <a:lstStyle/>
        <a:p>
          <a:endParaRPr lang="it-IT"/>
        </a:p>
      </dgm:t>
    </dgm:pt>
  </dgm:ptLst>
  <dgm:cxnLst>
    <dgm:cxn modelId="{43E184D0-56A0-4456-ADD6-FACA07B64934}" srcId="{945FCD22-5875-4EDD-8A23-D1FCE004484D}" destId="{F8FB767A-4EE7-4BE0-8709-27BBAB675BC2}" srcOrd="0" destOrd="0" parTransId="{2BB448A4-48C7-41B7-804E-9CE0E17F8CFA}" sibTransId="{A1AE454B-5AF0-455C-B2A8-FBC44F8B4E04}"/>
    <dgm:cxn modelId="{7A7C36DD-371C-4A27-A0B0-AA61E568A9C2}" type="presOf" srcId="{F8FB767A-4EE7-4BE0-8709-27BBAB675BC2}" destId="{2B5376BF-623F-42F5-A128-390FA9A9B503}" srcOrd="1" destOrd="0" presId="urn:microsoft.com/office/officeart/2005/8/layout/target3"/>
    <dgm:cxn modelId="{CF0BCD03-0ED1-48F8-A010-934EE8E3DE85}" type="presOf" srcId="{945FCD22-5875-4EDD-8A23-D1FCE004484D}" destId="{8D310951-2C79-4F0D-BF98-454AE31D2D25}" srcOrd="0" destOrd="0" presId="urn:microsoft.com/office/officeart/2005/8/layout/target3"/>
    <dgm:cxn modelId="{50AE3F20-67F5-4BD9-9088-E26F7B0AE133}" type="presOf" srcId="{F8FB767A-4EE7-4BE0-8709-27BBAB675BC2}" destId="{067AA84F-BDB1-4FFF-9BAF-CF132E8AECDD}" srcOrd="0" destOrd="0" presId="urn:microsoft.com/office/officeart/2005/8/layout/target3"/>
    <dgm:cxn modelId="{ECDC04E6-9CAB-4974-A9D2-58C24B63A4A5}" type="presParOf" srcId="{8D310951-2C79-4F0D-BF98-454AE31D2D25}" destId="{4BEFEAF0-564D-41B2-9501-41D974E9BC57}" srcOrd="0" destOrd="0" presId="urn:microsoft.com/office/officeart/2005/8/layout/target3"/>
    <dgm:cxn modelId="{FFF23C80-D90D-43DB-82FC-BF88F72FEC33}" type="presParOf" srcId="{8D310951-2C79-4F0D-BF98-454AE31D2D25}" destId="{17D03568-631A-449C-AE57-41F0B9122D2A}" srcOrd="1" destOrd="0" presId="urn:microsoft.com/office/officeart/2005/8/layout/target3"/>
    <dgm:cxn modelId="{A096BF60-40E1-467A-AE67-C542FC721CE5}" type="presParOf" srcId="{8D310951-2C79-4F0D-BF98-454AE31D2D25}" destId="{067AA84F-BDB1-4FFF-9BAF-CF132E8AECDD}" srcOrd="2" destOrd="0" presId="urn:microsoft.com/office/officeart/2005/8/layout/target3"/>
    <dgm:cxn modelId="{A3E93E20-2F4E-4CB4-AF96-00E7E94CB448}" type="presParOf" srcId="{8D310951-2C79-4F0D-BF98-454AE31D2D25}" destId="{2B5376BF-623F-42F5-A128-390FA9A9B503}"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97C3F26-ABA6-41E0-922C-B28EEC136BDC}" type="doc">
      <dgm:prSet loTypeId="urn:microsoft.com/office/officeart/2005/8/layout/pList2" loCatId="list" qsTypeId="urn:microsoft.com/office/officeart/2005/8/quickstyle/simple3" qsCatId="simple" csTypeId="urn:microsoft.com/office/officeart/2005/8/colors/accent1_2" csCatId="accent1" phldr="1"/>
      <dgm:spPr/>
      <dgm:t>
        <a:bodyPr/>
        <a:lstStyle/>
        <a:p>
          <a:endParaRPr lang="it-IT"/>
        </a:p>
      </dgm:t>
    </dgm:pt>
    <dgm:pt modelId="{23C046E1-C888-4DFC-A35E-ECFA6260FE5B}">
      <dgm:prSet custT="1"/>
      <dgm:spPr/>
      <dgm:t>
        <a:bodyPr/>
        <a:lstStyle/>
        <a:p>
          <a:pPr rtl="0"/>
          <a:r>
            <a:rPr lang="it-IT" sz="1200" b="1" smtClean="0"/>
            <a:t>Obiettivi principali: </a:t>
          </a:r>
          <a:r>
            <a:rPr lang="it-IT" sz="1200" smtClean="0"/>
            <a:t>L'Articolo 5 stabilisce la partecipazione delle associazioni rappresentative delle persone con disabilità alla definizione delle strategie amministrative. L'obiettivo è garantire una maggiore inclusione e accessibilità nei processi di programmazione della pubblica amministrazione.</a:t>
          </a:r>
          <a:endParaRPr lang="it-IT" sz="1200"/>
        </a:p>
      </dgm:t>
    </dgm:pt>
    <dgm:pt modelId="{24AD7B5A-6CA3-467E-8F58-76949F29ACD8}" type="parTrans" cxnId="{52BDFB6A-CA14-42A3-B63E-26B58034D784}">
      <dgm:prSet/>
      <dgm:spPr/>
      <dgm:t>
        <a:bodyPr/>
        <a:lstStyle/>
        <a:p>
          <a:endParaRPr lang="it-IT" sz="1200"/>
        </a:p>
      </dgm:t>
    </dgm:pt>
    <dgm:pt modelId="{3B7C8401-283E-4639-B105-21A31192C7DA}" type="sibTrans" cxnId="{52BDFB6A-CA14-42A3-B63E-26B58034D784}">
      <dgm:prSet/>
      <dgm:spPr/>
      <dgm:t>
        <a:bodyPr/>
        <a:lstStyle/>
        <a:p>
          <a:endParaRPr lang="it-IT" sz="1200"/>
        </a:p>
      </dgm:t>
    </dgm:pt>
    <dgm:pt modelId="{1B39DB84-B51A-408F-8CF4-21819E918B08}">
      <dgm:prSet custT="1"/>
      <dgm:spPr/>
      <dgm:t>
        <a:bodyPr/>
        <a:lstStyle/>
        <a:p>
          <a:pPr rtl="0"/>
          <a:r>
            <a:rPr lang="it-IT" sz="1200" b="1" smtClean="0"/>
            <a:t>Ruolo delle Associazioni nel PIAO: </a:t>
          </a:r>
          <a:r>
            <a:rPr lang="it-IT" sz="1200" smtClean="0"/>
            <a:t>Le associazioni iscritte al </a:t>
          </a:r>
          <a:r>
            <a:rPr lang="it-IT" sz="1200" b="1" smtClean="0"/>
            <a:t>Registro unico nazionale del Terzo settore</a:t>
          </a:r>
          <a:r>
            <a:rPr lang="it-IT" sz="1200" smtClean="0"/>
            <a:t> contribuiscono alla formazione della sezione del </a:t>
          </a:r>
          <a:r>
            <a:rPr lang="it-IT" sz="1200" b="1" smtClean="0"/>
            <a:t>Piano integrato di attività e organizzazione (PIAO)</a:t>
          </a:r>
          <a:r>
            <a:rPr lang="it-IT" sz="1200" smtClean="0"/>
            <a:t> riguardante l’inclusione sociale. Questo avviene sulla base di criteri di rappresentatività nazionale o territoriale e di competenze specifiche nel settore.</a:t>
          </a:r>
          <a:endParaRPr lang="it-IT" sz="1200"/>
        </a:p>
      </dgm:t>
    </dgm:pt>
    <dgm:pt modelId="{92A9D78A-0924-427A-97D4-EEBAAD04201A}" type="parTrans" cxnId="{F35F0D5C-526C-42D7-8AE8-B037DC7115FD}">
      <dgm:prSet/>
      <dgm:spPr/>
      <dgm:t>
        <a:bodyPr/>
        <a:lstStyle/>
        <a:p>
          <a:endParaRPr lang="it-IT" sz="1200"/>
        </a:p>
      </dgm:t>
    </dgm:pt>
    <dgm:pt modelId="{78A87A0D-3E1D-4348-BA56-11AB3C1BF89B}" type="sibTrans" cxnId="{F35F0D5C-526C-42D7-8AE8-B037DC7115FD}">
      <dgm:prSet/>
      <dgm:spPr/>
      <dgm:t>
        <a:bodyPr/>
        <a:lstStyle/>
        <a:p>
          <a:endParaRPr lang="it-IT" sz="1200"/>
        </a:p>
      </dgm:t>
    </dgm:pt>
    <dgm:pt modelId="{6636F0AB-4EC3-40E4-884D-9B5E1184E2E9}">
      <dgm:prSet custT="1"/>
      <dgm:spPr/>
      <dgm:t>
        <a:bodyPr/>
        <a:lstStyle/>
        <a:p>
          <a:pPr rtl="0"/>
          <a:r>
            <a:rPr lang="it-IT" sz="1200" b="1" smtClean="0"/>
            <a:t>Partecipazione alla definizione delle strategie: </a:t>
          </a:r>
          <a:r>
            <a:rPr lang="it-IT" sz="1200" smtClean="0"/>
            <a:t>Le associazioni possono presentare osservazioni su accessibilità e inclusione sociale nel </a:t>
          </a:r>
          <a:r>
            <a:rPr lang="it-IT" sz="1200" b="1" smtClean="0"/>
            <a:t>Piano della performance</a:t>
          </a:r>
          <a:r>
            <a:rPr lang="it-IT" sz="1200" smtClean="0"/>
            <a:t> e nella </a:t>
          </a:r>
          <a:r>
            <a:rPr lang="it-IT" sz="1200" b="1" smtClean="0"/>
            <a:t>Relazione annuale sulla performance</a:t>
          </a:r>
          <a:r>
            <a:rPr lang="it-IT" sz="1200" smtClean="0"/>
            <a:t> prevista dal decreto legislativo 27 ottobre 2009, n. 150. La loro partecipazione è regolata dall’Organismo indipendente di valutazione, in collaborazione con il dirigente responsabile dell’inclusione sociale.</a:t>
          </a:r>
          <a:endParaRPr lang="it-IT" sz="1200"/>
        </a:p>
      </dgm:t>
    </dgm:pt>
    <dgm:pt modelId="{368DA610-A00A-44F8-B7B5-F0CF400A1B07}" type="parTrans" cxnId="{F5C07854-3334-43D0-A0FA-ADE1BBC64888}">
      <dgm:prSet/>
      <dgm:spPr/>
      <dgm:t>
        <a:bodyPr/>
        <a:lstStyle/>
        <a:p>
          <a:endParaRPr lang="it-IT" sz="1200"/>
        </a:p>
      </dgm:t>
    </dgm:pt>
    <dgm:pt modelId="{B887E729-1575-4342-B850-CA0B8D1A1639}" type="sibTrans" cxnId="{F5C07854-3334-43D0-A0FA-ADE1BBC64888}">
      <dgm:prSet/>
      <dgm:spPr/>
      <dgm:t>
        <a:bodyPr/>
        <a:lstStyle/>
        <a:p>
          <a:endParaRPr lang="it-IT" sz="1200"/>
        </a:p>
      </dgm:t>
    </dgm:pt>
    <dgm:pt modelId="{EC87259C-A7C1-4CE4-8955-8D019B5C2E00}">
      <dgm:prSet custT="1"/>
      <dgm:spPr/>
      <dgm:t>
        <a:bodyPr/>
        <a:lstStyle/>
        <a:p>
          <a:pPr rtl="0"/>
          <a:r>
            <a:rPr lang="it-IT" sz="1200" b="1" smtClean="0"/>
            <a:t>Registro unico nazionale del Terzo settore: </a:t>
          </a:r>
          <a:r>
            <a:rPr lang="it-IT" sz="1200" smtClean="0"/>
            <a:t>Il </a:t>
          </a:r>
          <a:r>
            <a:rPr lang="it-IT" sz="1200" b="1" smtClean="0"/>
            <a:t>Registro unico nazionale del Terzo settore</a:t>
          </a:r>
          <a:r>
            <a:rPr lang="it-IT" sz="1200" smtClean="0"/>
            <a:t>, istituito presso il </a:t>
          </a:r>
          <a:r>
            <a:rPr lang="it-IT" sz="1200" b="1" smtClean="0"/>
            <a:t>Ministero del lavoro e delle politiche sociali</a:t>
          </a:r>
          <a:r>
            <a:rPr lang="it-IT" sz="1200" smtClean="0"/>
            <a:t>, coordina la gestione delle associazioni a livello regionale e provinciale. Il registro è pubblico e accessibile telematicamente.</a:t>
          </a:r>
          <a:endParaRPr lang="it-IT" sz="1200"/>
        </a:p>
      </dgm:t>
    </dgm:pt>
    <dgm:pt modelId="{D3667760-6736-4D82-BAB5-B51B9F429FBE}" type="parTrans" cxnId="{29B363DF-2DA6-406A-A593-003B2ACF1F92}">
      <dgm:prSet/>
      <dgm:spPr/>
      <dgm:t>
        <a:bodyPr/>
        <a:lstStyle/>
        <a:p>
          <a:endParaRPr lang="it-IT" sz="1200"/>
        </a:p>
      </dgm:t>
    </dgm:pt>
    <dgm:pt modelId="{4002BAE6-2ACE-4FC3-8E8A-BBF2A3F24407}" type="sibTrans" cxnId="{29B363DF-2DA6-406A-A593-003B2ACF1F92}">
      <dgm:prSet/>
      <dgm:spPr/>
      <dgm:t>
        <a:bodyPr/>
        <a:lstStyle/>
        <a:p>
          <a:endParaRPr lang="it-IT" sz="1200"/>
        </a:p>
      </dgm:t>
    </dgm:pt>
    <dgm:pt modelId="{E5199D63-2D4F-4918-8E91-BA75E43C9464}">
      <dgm:prSet custT="1"/>
      <dgm:spPr/>
      <dgm:t>
        <a:bodyPr/>
        <a:lstStyle/>
        <a:p>
          <a:pPr rtl="0"/>
          <a:r>
            <a:rPr lang="it-IT" sz="1200" b="1" smtClean="0"/>
            <a:t>Responsabilità amministrativa: </a:t>
          </a:r>
          <a:r>
            <a:rPr lang="it-IT" sz="1200" smtClean="0"/>
            <a:t>Il rispetto delle tempistiche di adozione del </a:t>
          </a:r>
          <a:r>
            <a:rPr lang="it-IT" sz="1200" b="1" smtClean="0"/>
            <a:t>Piano della performance</a:t>
          </a:r>
          <a:r>
            <a:rPr lang="it-IT" sz="1200" smtClean="0"/>
            <a:t> e della </a:t>
          </a:r>
          <a:r>
            <a:rPr lang="it-IT" sz="1200" b="1" smtClean="0"/>
            <a:t>Relazione sulla performance</a:t>
          </a:r>
          <a:r>
            <a:rPr lang="it-IT" sz="1200" smtClean="0"/>
            <a:t> è essenziale. Il mancato rispetto di questi obblighi comporta responsabilità amministrativa per i dirigenti coinvolti e può influenzare l’erogazione di trattamenti economici e premialità. Le amministrazioni devono comunicare tempestivamente eventuali ritardi al </a:t>
          </a:r>
          <a:r>
            <a:rPr lang="it-IT" sz="1200" b="1" smtClean="0"/>
            <a:t>Dipartimento della funzione pubblica</a:t>
          </a:r>
          <a:r>
            <a:rPr lang="it-IT" sz="1200" smtClean="0"/>
            <a:t>.</a:t>
          </a:r>
          <a:endParaRPr lang="it-IT" sz="1200"/>
        </a:p>
      </dgm:t>
    </dgm:pt>
    <dgm:pt modelId="{2B2D3146-8EF9-4A6C-80A3-6B535F11514A}" type="parTrans" cxnId="{0EEE5389-6063-4E53-813A-02DC8E569E67}">
      <dgm:prSet/>
      <dgm:spPr/>
      <dgm:t>
        <a:bodyPr/>
        <a:lstStyle/>
        <a:p>
          <a:endParaRPr lang="it-IT" sz="1200"/>
        </a:p>
      </dgm:t>
    </dgm:pt>
    <dgm:pt modelId="{21978723-4E67-4354-879E-7A702020DA94}" type="sibTrans" cxnId="{0EEE5389-6063-4E53-813A-02DC8E569E67}">
      <dgm:prSet/>
      <dgm:spPr/>
      <dgm:t>
        <a:bodyPr/>
        <a:lstStyle/>
        <a:p>
          <a:endParaRPr lang="it-IT" sz="1200"/>
        </a:p>
      </dgm:t>
    </dgm:pt>
    <dgm:pt modelId="{FC5F27A6-DC85-405C-AC38-27DD7424FC24}" type="pres">
      <dgm:prSet presAssocID="{B97C3F26-ABA6-41E0-922C-B28EEC136BDC}" presName="Name0" presStyleCnt="0">
        <dgm:presLayoutVars>
          <dgm:dir/>
          <dgm:resizeHandles val="exact"/>
        </dgm:presLayoutVars>
      </dgm:prSet>
      <dgm:spPr/>
      <dgm:t>
        <a:bodyPr/>
        <a:lstStyle/>
        <a:p>
          <a:endParaRPr lang="it-IT"/>
        </a:p>
      </dgm:t>
    </dgm:pt>
    <dgm:pt modelId="{B0881787-397D-4AB3-BB52-76E7EA908BE9}" type="pres">
      <dgm:prSet presAssocID="{B97C3F26-ABA6-41E0-922C-B28EEC136BDC}" presName="bkgdShp" presStyleLbl="alignAccFollowNode1" presStyleIdx="0" presStyleCnt="1"/>
      <dgm:spPr/>
    </dgm:pt>
    <dgm:pt modelId="{E70558F9-3351-4684-9E63-6E3081864A19}" type="pres">
      <dgm:prSet presAssocID="{B97C3F26-ABA6-41E0-922C-B28EEC136BDC}" presName="linComp" presStyleCnt="0"/>
      <dgm:spPr/>
    </dgm:pt>
    <dgm:pt modelId="{1FBC1131-D5FE-48A9-9525-8C57F66E5608}" type="pres">
      <dgm:prSet presAssocID="{23C046E1-C888-4DFC-A35E-ECFA6260FE5B}" presName="compNode" presStyleCnt="0"/>
      <dgm:spPr/>
    </dgm:pt>
    <dgm:pt modelId="{E2C2F554-29F7-4DDE-A4C3-0B1342B4A36C}" type="pres">
      <dgm:prSet presAssocID="{23C046E1-C888-4DFC-A35E-ECFA6260FE5B}" presName="node" presStyleLbl="node1" presStyleIdx="0" presStyleCnt="5">
        <dgm:presLayoutVars>
          <dgm:bulletEnabled val="1"/>
        </dgm:presLayoutVars>
      </dgm:prSet>
      <dgm:spPr/>
      <dgm:t>
        <a:bodyPr/>
        <a:lstStyle/>
        <a:p>
          <a:endParaRPr lang="it-IT"/>
        </a:p>
      </dgm:t>
    </dgm:pt>
    <dgm:pt modelId="{552524D4-EE12-49B4-94C8-6B4056BF617C}" type="pres">
      <dgm:prSet presAssocID="{23C046E1-C888-4DFC-A35E-ECFA6260FE5B}" presName="invisiNode" presStyleLbl="node1" presStyleIdx="0" presStyleCnt="5"/>
      <dgm:spPr/>
    </dgm:pt>
    <dgm:pt modelId="{9AE2EDEF-C8D1-4AF8-A600-C9CE795D8647}" type="pres">
      <dgm:prSet presAssocID="{23C046E1-C888-4DFC-A35E-ECFA6260FE5B}" presName="imagNode" presStyleLbl="fgImgPlace1" presStyleIdx="0" presStyleCnt="5"/>
      <dgm:spPr/>
    </dgm:pt>
    <dgm:pt modelId="{C21A8340-6CC8-4068-BA49-41D3E4CA4E78}" type="pres">
      <dgm:prSet presAssocID="{3B7C8401-283E-4639-B105-21A31192C7DA}" presName="sibTrans" presStyleLbl="sibTrans2D1" presStyleIdx="0" presStyleCnt="0"/>
      <dgm:spPr/>
      <dgm:t>
        <a:bodyPr/>
        <a:lstStyle/>
        <a:p>
          <a:endParaRPr lang="it-IT"/>
        </a:p>
      </dgm:t>
    </dgm:pt>
    <dgm:pt modelId="{2A278E52-AB5E-445F-B732-4B8D940E4B8A}" type="pres">
      <dgm:prSet presAssocID="{1B39DB84-B51A-408F-8CF4-21819E918B08}" presName="compNode" presStyleCnt="0"/>
      <dgm:spPr/>
    </dgm:pt>
    <dgm:pt modelId="{76F861DD-0F10-4C79-B1C7-A084245E6A19}" type="pres">
      <dgm:prSet presAssocID="{1B39DB84-B51A-408F-8CF4-21819E918B08}" presName="node" presStyleLbl="node1" presStyleIdx="1" presStyleCnt="5">
        <dgm:presLayoutVars>
          <dgm:bulletEnabled val="1"/>
        </dgm:presLayoutVars>
      </dgm:prSet>
      <dgm:spPr/>
      <dgm:t>
        <a:bodyPr/>
        <a:lstStyle/>
        <a:p>
          <a:endParaRPr lang="it-IT"/>
        </a:p>
      </dgm:t>
    </dgm:pt>
    <dgm:pt modelId="{970DA5A6-4472-415D-B5B3-DEB0199540DF}" type="pres">
      <dgm:prSet presAssocID="{1B39DB84-B51A-408F-8CF4-21819E918B08}" presName="invisiNode" presStyleLbl="node1" presStyleIdx="1" presStyleCnt="5"/>
      <dgm:spPr/>
    </dgm:pt>
    <dgm:pt modelId="{71E18A31-E507-4B9B-9749-72D93ACA5202}" type="pres">
      <dgm:prSet presAssocID="{1B39DB84-B51A-408F-8CF4-21819E918B08}" presName="imagNode" presStyleLbl="fgImgPlace1" presStyleIdx="1" presStyleCnt="5"/>
      <dgm:spPr/>
    </dgm:pt>
    <dgm:pt modelId="{4F5ED494-2BD2-4771-B317-DB4D84F17E41}" type="pres">
      <dgm:prSet presAssocID="{78A87A0D-3E1D-4348-BA56-11AB3C1BF89B}" presName="sibTrans" presStyleLbl="sibTrans2D1" presStyleIdx="0" presStyleCnt="0"/>
      <dgm:spPr/>
      <dgm:t>
        <a:bodyPr/>
        <a:lstStyle/>
        <a:p>
          <a:endParaRPr lang="it-IT"/>
        </a:p>
      </dgm:t>
    </dgm:pt>
    <dgm:pt modelId="{76A4C020-DA8B-48FC-8966-FD09ED83AF7F}" type="pres">
      <dgm:prSet presAssocID="{6636F0AB-4EC3-40E4-884D-9B5E1184E2E9}" presName="compNode" presStyleCnt="0"/>
      <dgm:spPr/>
    </dgm:pt>
    <dgm:pt modelId="{2AA27542-2A8C-472A-8ACF-A7B489676ABD}" type="pres">
      <dgm:prSet presAssocID="{6636F0AB-4EC3-40E4-884D-9B5E1184E2E9}" presName="node" presStyleLbl="node1" presStyleIdx="2" presStyleCnt="5" custScaleX="108227">
        <dgm:presLayoutVars>
          <dgm:bulletEnabled val="1"/>
        </dgm:presLayoutVars>
      </dgm:prSet>
      <dgm:spPr/>
      <dgm:t>
        <a:bodyPr/>
        <a:lstStyle/>
        <a:p>
          <a:endParaRPr lang="it-IT"/>
        </a:p>
      </dgm:t>
    </dgm:pt>
    <dgm:pt modelId="{53216939-8B0F-473C-895B-F1621C68617F}" type="pres">
      <dgm:prSet presAssocID="{6636F0AB-4EC3-40E4-884D-9B5E1184E2E9}" presName="invisiNode" presStyleLbl="node1" presStyleIdx="2" presStyleCnt="5"/>
      <dgm:spPr/>
    </dgm:pt>
    <dgm:pt modelId="{50374491-5F85-4492-B542-5E166BA1C75C}" type="pres">
      <dgm:prSet presAssocID="{6636F0AB-4EC3-40E4-884D-9B5E1184E2E9}" presName="imagNode" presStyleLbl="fgImgPlace1" presStyleIdx="2" presStyleCnt="5"/>
      <dgm:spPr/>
    </dgm:pt>
    <dgm:pt modelId="{2DEE829E-376A-4754-963E-5696A39303B3}" type="pres">
      <dgm:prSet presAssocID="{B887E729-1575-4342-B850-CA0B8D1A1639}" presName="sibTrans" presStyleLbl="sibTrans2D1" presStyleIdx="0" presStyleCnt="0"/>
      <dgm:spPr/>
      <dgm:t>
        <a:bodyPr/>
        <a:lstStyle/>
        <a:p>
          <a:endParaRPr lang="it-IT"/>
        </a:p>
      </dgm:t>
    </dgm:pt>
    <dgm:pt modelId="{A7C9DE80-0498-40D2-BFE2-9A7F0B0D4628}" type="pres">
      <dgm:prSet presAssocID="{EC87259C-A7C1-4CE4-8955-8D019B5C2E00}" presName="compNode" presStyleCnt="0"/>
      <dgm:spPr/>
    </dgm:pt>
    <dgm:pt modelId="{F868D72C-1E7D-4A25-B832-61A050FB129E}" type="pres">
      <dgm:prSet presAssocID="{EC87259C-A7C1-4CE4-8955-8D019B5C2E00}" presName="node" presStyleLbl="node1" presStyleIdx="3" presStyleCnt="5">
        <dgm:presLayoutVars>
          <dgm:bulletEnabled val="1"/>
        </dgm:presLayoutVars>
      </dgm:prSet>
      <dgm:spPr/>
      <dgm:t>
        <a:bodyPr/>
        <a:lstStyle/>
        <a:p>
          <a:endParaRPr lang="it-IT"/>
        </a:p>
      </dgm:t>
    </dgm:pt>
    <dgm:pt modelId="{50F85B2E-FC3B-4393-B66C-F827C5B66D9B}" type="pres">
      <dgm:prSet presAssocID="{EC87259C-A7C1-4CE4-8955-8D019B5C2E00}" presName="invisiNode" presStyleLbl="node1" presStyleIdx="3" presStyleCnt="5"/>
      <dgm:spPr/>
    </dgm:pt>
    <dgm:pt modelId="{C15159AC-AB45-4042-966F-61F3C4DD15F7}" type="pres">
      <dgm:prSet presAssocID="{EC87259C-A7C1-4CE4-8955-8D019B5C2E00}" presName="imagNode" presStyleLbl="fgImgPlace1" presStyleIdx="3" presStyleCnt="5"/>
      <dgm:spPr/>
    </dgm:pt>
    <dgm:pt modelId="{8D3C73C7-898A-4FC7-BDA1-801128F9199F}" type="pres">
      <dgm:prSet presAssocID="{4002BAE6-2ACE-4FC3-8E8A-BBF2A3F24407}" presName="sibTrans" presStyleLbl="sibTrans2D1" presStyleIdx="0" presStyleCnt="0"/>
      <dgm:spPr/>
      <dgm:t>
        <a:bodyPr/>
        <a:lstStyle/>
        <a:p>
          <a:endParaRPr lang="it-IT"/>
        </a:p>
      </dgm:t>
    </dgm:pt>
    <dgm:pt modelId="{8E30DB0F-1E37-4D89-B187-0F927ABB7515}" type="pres">
      <dgm:prSet presAssocID="{E5199D63-2D4F-4918-8E91-BA75E43C9464}" presName="compNode" presStyleCnt="0"/>
      <dgm:spPr/>
    </dgm:pt>
    <dgm:pt modelId="{F27E4E84-08EE-4152-B8C5-A3A778168267}" type="pres">
      <dgm:prSet presAssocID="{E5199D63-2D4F-4918-8E91-BA75E43C9464}" presName="node" presStyleLbl="node1" presStyleIdx="4" presStyleCnt="5" custScaleX="130821">
        <dgm:presLayoutVars>
          <dgm:bulletEnabled val="1"/>
        </dgm:presLayoutVars>
      </dgm:prSet>
      <dgm:spPr/>
      <dgm:t>
        <a:bodyPr/>
        <a:lstStyle/>
        <a:p>
          <a:endParaRPr lang="it-IT"/>
        </a:p>
      </dgm:t>
    </dgm:pt>
    <dgm:pt modelId="{A1288169-2016-4B22-9F97-43977F3D7F30}" type="pres">
      <dgm:prSet presAssocID="{E5199D63-2D4F-4918-8E91-BA75E43C9464}" presName="invisiNode" presStyleLbl="node1" presStyleIdx="4" presStyleCnt="5"/>
      <dgm:spPr/>
    </dgm:pt>
    <dgm:pt modelId="{CBFCE791-3F4F-4D81-A029-C177B72657AB}" type="pres">
      <dgm:prSet presAssocID="{E5199D63-2D4F-4918-8E91-BA75E43C9464}" presName="imagNode" presStyleLbl="fgImgPlace1" presStyleIdx="4" presStyleCnt="5"/>
      <dgm:spPr/>
    </dgm:pt>
  </dgm:ptLst>
  <dgm:cxnLst>
    <dgm:cxn modelId="{E20F1722-E280-4556-8D2E-A1BB65E7FA23}" type="presOf" srcId="{23C046E1-C888-4DFC-A35E-ECFA6260FE5B}" destId="{E2C2F554-29F7-4DDE-A4C3-0B1342B4A36C}" srcOrd="0" destOrd="0" presId="urn:microsoft.com/office/officeart/2005/8/layout/pList2"/>
    <dgm:cxn modelId="{52BDFB6A-CA14-42A3-B63E-26B58034D784}" srcId="{B97C3F26-ABA6-41E0-922C-B28EEC136BDC}" destId="{23C046E1-C888-4DFC-A35E-ECFA6260FE5B}" srcOrd="0" destOrd="0" parTransId="{24AD7B5A-6CA3-467E-8F58-76949F29ACD8}" sibTransId="{3B7C8401-283E-4639-B105-21A31192C7DA}"/>
    <dgm:cxn modelId="{F35F0D5C-526C-42D7-8AE8-B037DC7115FD}" srcId="{B97C3F26-ABA6-41E0-922C-B28EEC136BDC}" destId="{1B39DB84-B51A-408F-8CF4-21819E918B08}" srcOrd="1" destOrd="0" parTransId="{92A9D78A-0924-427A-97D4-EEBAAD04201A}" sibTransId="{78A87A0D-3E1D-4348-BA56-11AB3C1BF89B}"/>
    <dgm:cxn modelId="{BCA088F6-9BF1-47EB-A8FC-4759DC07654A}" type="presOf" srcId="{B97C3F26-ABA6-41E0-922C-B28EEC136BDC}" destId="{FC5F27A6-DC85-405C-AC38-27DD7424FC24}" srcOrd="0" destOrd="0" presId="urn:microsoft.com/office/officeart/2005/8/layout/pList2"/>
    <dgm:cxn modelId="{E2B8E92F-D88C-4791-B183-53C01DB3D4D1}" type="presOf" srcId="{78A87A0D-3E1D-4348-BA56-11AB3C1BF89B}" destId="{4F5ED494-2BD2-4771-B317-DB4D84F17E41}" srcOrd="0" destOrd="0" presId="urn:microsoft.com/office/officeart/2005/8/layout/pList2"/>
    <dgm:cxn modelId="{DF0CC7AC-1666-4FC5-8B14-CE3A9CA8E354}" type="presOf" srcId="{EC87259C-A7C1-4CE4-8955-8D019B5C2E00}" destId="{F868D72C-1E7D-4A25-B832-61A050FB129E}" srcOrd="0" destOrd="0" presId="urn:microsoft.com/office/officeart/2005/8/layout/pList2"/>
    <dgm:cxn modelId="{76260C3B-9825-46E8-8018-14F287A91C77}" type="presOf" srcId="{3B7C8401-283E-4639-B105-21A31192C7DA}" destId="{C21A8340-6CC8-4068-BA49-41D3E4CA4E78}" srcOrd="0" destOrd="0" presId="urn:microsoft.com/office/officeart/2005/8/layout/pList2"/>
    <dgm:cxn modelId="{0C38DF55-6810-4614-BC6B-5C28189A4402}" type="presOf" srcId="{E5199D63-2D4F-4918-8E91-BA75E43C9464}" destId="{F27E4E84-08EE-4152-B8C5-A3A778168267}" srcOrd="0" destOrd="0" presId="urn:microsoft.com/office/officeart/2005/8/layout/pList2"/>
    <dgm:cxn modelId="{29B363DF-2DA6-406A-A593-003B2ACF1F92}" srcId="{B97C3F26-ABA6-41E0-922C-B28EEC136BDC}" destId="{EC87259C-A7C1-4CE4-8955-8D019B5C2E00}" srcOrd="3" destOrd="0" parTransId="{D3667760-6736-4D82-BAB5-B51B9F429FBE}" sibTransId="{4002BAE6-2ACE-4FC3-8E8A-BBF2A3F24407}"/>
    <dgm:cxn modelId="{F5C07854-3334-43D0-A0FA-ADE1BBC64888}" srcId="{B97C3F26-ABA6-41E0-922C-B28EEC136BDC}" destId="{6636F0AB-4EC3-40E4-884D-9B5E1184E2E9}" srcOrd="2" destOrd="0" parTransId="{368DA610-A00A-44F8-B7B5-F0CF400A1B07}" sibTransId="{B887E729-1575-4342-B850-CA0B8D1A1639}"/>
    <dgm:cxn modelId="{377F71BB-D6E0-4A8D-B3E5-58AF386BEA2E}" type="presOf" srcId="{6636F0AB-4EC3-40E4-884D-9B5E1184E2E9}" destId="{2AA27542-2A8C-472A-8ACF-A7B489676ABD}" srcOrd="0" destOrd="0" presId="urn:microsoft.com/office/officeart/2005/8/layout/pList2"/>
    <dgm:cxn modelId="{A2A5520E-4E1C-46BB-89F7-0AD1E9962524}" type="presOf" srcId="{B887E729-1575-4342-B850-CA0B8D1A1639}" destId="{2DEE829E-376A-4754-963E-5696A39303B3}" srcOrd="0" destOrd="0" presId="urn:microsoft.com/office/officeart/2005/8/layout/pList2"/>
    <dgm:cxn modelId="{6A5758C1-006C-4BD0-B7B2-CA6417F15A7C}" type="presOf" srcId="{1B39DB84-B51A-408F-8CF4-21819E918B08}" destId="{76F861DD-0F10-4C79-B1C7-A084245E6A19}" srcOrd="0" destOrd="0" presId="urn:microsoft.com/office/officeart/2005/8/layout/pList2"/>
    <dgm:cxn modelId="{0EEE5389-6063-4E53-813A-02DC8E569E67}" srcId="{B97C3F26-ABA6-41E0-922C-B28EEC136BDC}" destId="{E5199D63-2D4F-4918-8E91-BA75E43C9464}" srcOrd="4" destOrd="0" parTransId="{2B2D3146-8EF9-4A6C-80A3-6B535F11514A}" sibTransId="{21978723-4E67-4354-879E-7A702020DA94}"/>
    <dgm:cxn modelId="{FAEA05D0-6299-481F-B3EA-6F418E8546D9}" type="presOf" srcId="{4002BAE6-2ACE-4FC3-8E8A-BBF2A3F24407}" destId="{8D3C73C7-898A-4FC7-BDA1-801128F9199F}" srcOrd="0" destOrd="0" presId="urn:microsoft.com/office/officeart/2005/8/layout/pList2"/>
    <dgm:cxn modelId="{18418C01-F4F8-4EF3-B6D4-D54791F8741F}" type="presParOf" srcId="{FC5F27A6-DC85-405C-AC38-27DD7424FC24}" destId="{B0881787-397D-4AB3-BB52-76E7EA908BE9}" srcOrd="0" destOrd="0" presId="urn:microsoft.com/office/officeart/2005/8/layout/pList2"/>
    <dgm:cxn modelId="{E789B37F-7E0E-4F52-BAC5-C5B5C1493154}" type="presParOf" srcId="{FC5F27A6-DC85-405C-AC38-27DD7424FC24}" destId="{E70558F9-3351-4684-9E63-6E3081864A19}" srcOrd="1" destOrd="0" presId="urn:microsoft.com/office/officeart/2005/8/layout/pList2"/>
    <dgm:cxn modelId="{AEE381A2-C04A-45D2-B143-1440CA102E61}" type="presParOf" srcId="{E70558F9-3351-4684-9E63-6E3081864A19}" destId="{1FBC1131-D5FE-48A9-9525-8C57F66E5608}" srcOrd="0" destOrd="0" presId="urn:microsoft.com/office/officeart/2005/8/layout/pList2"/>
    <dgm:cxn modelId="{83B76E72-5932-4EFE-A90D-2DA544371297}" type="presParOf" srcId="{1FBC1131-D5FE-48A9-9525-8C57F66E5608}" destId="{E2C2F554-29F7-4DDE-A4C3-0B1342B4A36C}" srcOrd="0" destOrd="0" presId="urn:microsoft.com/office/officeart/2005/8/layout/pList2"/>
    <dgm:cxn modelId="{939998C7-5EAE-4AD4-B09B-9103251690D0}" type="presParOf" srcId="{1FBC1131-D5FE-48A9-9525-8C57F66E5608}" destId="{552524D4-EE12-49B4-94C8-6B4056BF617C}" srcOrd="1" destOrd="0" presId="urn:microsoft.com/office/officeart/2005/8/layout/pList2"/>
    <dgm:cxn modelId="{18A149CD-144A-4656-8071-9AA6B48947E5}" type="presParOf" srcId="{1FBC1131-D5FE-48A9-9525-8C57F66E5608}" destId="{9AE2EDEF-C8D1-4AF8-A600-C9CE795D8647}" srcOrd="2" destOrd="0" presId="urn:microsoft.com/office/officeart/2005/8/layout/pList2"/>
    <dgm:cxn modelId="{FDD9A7BD-DA58-46BF-B65A-68F753B3FFD3}" type="presParOf" srcId="{E70558F9-3351-4684-9E63-6E3081864A19}" destId="{C21A8340-6CC8-4068-BA49-41D3E4CA4E78}" srcOrd="1" destOrd="0" presId="urn:microsoft.com/office/officeart/2005/8/layout/pList2"/>
    <dgm:cxn modelId="{3E8050DC-D587-4D4C-BF5F-5E1E63931804}" type="presParOf" srcId="{E70558F9-3351-4684-9E63-6E3081864A19}" destId="{2A278E52-AB5E-445F-B732-4B8D940E4B8A}" srcOrd="2" destOrd="0" presId="urn:microsoft.com/office/officeart/2005/8/layout/pList2"/>
    <dgm:cxn modelId="{3872C0C7-02B6-43CE-95D2-CC55994275E9}" type="presParOf" srcId="{2A278E52-AB5E-445F-B732-4B8D940E4B8A}" destId="{76F861DD-0F10-4C79-B1C7-A084245E6A19}" srcOrd="0" destOrd="0" presId="urn:microsoft.com/office/officeart/2005/8/layout/pList2"/>
    <dgm:cxn modelId="{057F25AD-8927-43AC-9D99-6AFC8A9DA92E}" type="presParOf" srcId="{2A278E52-AB5E-445F-B732-4B8D940E4B8A}" destId="{970DA5A6-4472-415D-B5B3-DEB0199540DF}" srcOrd="1" destOrd="0" presId="urn:microsoft.com/office/officeart/2005/8/layout/pList2"/>
    <dgm:cxn modelId="{1AC1BD37-F242-4F15-ABB4-E8528DC95DDF}" type="presParOf" srcId="{2A278E52-AB5E-445F-B732-4B8D940E4B8A}" destId="{71E18A31-E507-4B9B-9749-72D93ACA5202}" srcOrd="2" destOrd="0" presId="urn:microsoft.com/office/officeart/2005/8/layout/pList2"/>
    <dgm:cxn modelId="{EF7FC2BD-6F24-4AF5-B674-A28F7FDE8508}" type="presParOf" srcId="{E70558F9-3351-4684-9E63-6E3081864A19}" destId="{4F5ED494-2BD2-4771-B317-DB4D84F17E41}" srcOrd="3" destOrd="0" presId="urn:microsoft.com/office/officeart/2005/8/layout/pList2"/>
    <dgm:cxn modelId="{089F0D17-1496-492A-AA4C-90043D22A4BD}" type="presParOf" srcId="{E70558F9-3351-4684-9E63-6E3081864A19}" destId="{76A4C020-DA8B-48FC-8966-FD09ED83AF7F}" srcOrd="4" destOrd="0" presId="urn:microsoft.com/office/officeart/2005/8/layout/pList2"/>
    <dgm:cxn modelId="{501C4BD9-3514-4C7C-946A-01E34EA1FFC0}" type="presParOf" srcId="{76A4C020-DA8B-48FC-8966-FD09ED83AF7F}" destId="{2AA27542-2A8C-472A-8ACF-A7B489676ABD}" srcOrd="0" destOrd="0" presId="urn:microsoft.com/office/officeart/2005/8/layout/pList2"/>
    <dgm:cxn modelId="{2F9C912F-B904-4ACC-88EB-60B076164654}" type="presParOf" srcId="{76A4C020-DA8B-48FC-8966-FD09ED83AF7F}" destId="{53216939-8B0F-473C-895B-F1621C68617F}" srcOrd="1" destOrd="0" presId="urn:microsoft.com/office/officeart/2005/8/layout/pList2"/>
    <dgm:cxn modelId="{A272A7AB-404D-41AA-86DB-52548CAD670A}" type="presParOf" srcId="{76A4C020-DA8B-48FC-8966-FD09ED83AF7F}" destId="{50374491-5F85-4492-B542-5E166BA1C75C}" srcOrd="2" destOrd="0" presId="urn:microsoft.com/office/officeart/2005/8/layout/pList2"/>
    <dgm:cxn modelId="{5A0FA752-0DE9-4344-B60A-52B1E4AEFFE9}" type="presParOf" srcId="{E70558F9-3351-4684-9E63-6E3081864A19}" destId="{2DEE829E-376A-4754-963E-5696A39303B3}" srcOrd="5" destOrd="0" presId="urn:microsoft.com/office/officeart/2005/8/layout/pList2"/>
    <dgm:cxn modelId="{ACA1E0A5-3DFB-402B-9400-50A03DA54401}" type="presParOf" srcId="{E70558F9-3351-4684-9E63-6E3081864A19}" destId="{A7C9DE80-0498-40D2-BFE2-9A7F0B0D4628}" srcOrd="6" destOrd="0" presId="urn:microsoft.com/office/officeart/2005/8/layout/pList2"/>
    <dgm:cxn modelId="{D3025262-01E4-461F-BCF1-CB9E6AF7E4E9}" type="presParOf" srcId="{A7C9DE80-0498-40D2-BFE2-9A7F0B0D4628}" destId="{F868D72C-1E7D-4A25-B832-61A050FB129E}" srcOrd="0" destOrd="0" presId="urn:microsoft.com/office/officeart/2005/8/layout/pList2"/>
    <dgm:cxn modelId="{D0E78B3F-56DE-410B-B4D7-D9A49BA45BD6}" type="presParOf" srcId="{A7C9DE80-0498-40D2-BFE2-9A7F0B0D4628}" destId="{50F85B2E-FC3B-4393-B66C-F827C5B66D9B}" srcOrd="1" destOrd="0" presId="urn:microsoft.com/office/officeart/2005/8/layout/pList2"/>
    <dgm:cxn modelId="{0DB9D31E-38E0-4142-B5D1-D4A43FD4B6F2}" type="presParOf" srcId="{A7C9DE80-0498-40D2-BFE2-9A7F0B0D4628}" destId="{C15159AC-AB45-4042-966F-61F3C4DD15F7}" srcOrd="2" destOrd="0" presId="urn:microsoft.com/office/officeart/2005/8/layout/pList2"/>
    <dgm:cxn modelId="{383CC22B-0EC9-4AE0-A20D-A3E8918CA2E1}" type="presParOf" srcId="{E70558F9-3351-4684-9E63-6E3081864A19}" destId="{8D3C73C7-898A-4FC7-BDA1-801128F9199F}" srcOrd="7" destOrd="0" presId="urn:microsoft.com/office/officeart/2005/8/layout/pList2"/>
    <dgm:cxn modelId="{B0ED0A9E-F48C-4A44-B51D-C4C09D1EEC2B}" type="presParOf" srcId="{E70558F9-3351-4684-9E63-6E3081864A19}" destId="{8E30DB0F-1E37-4D89-B187-0F927ABB7515}" srcOrd="8" destOrd="0" presId="urn:microsoft.com/office/officeart/2005/8/layout/pList2"/>
    <dgm:cxn modelId="{C7DEAE36-48BE-4288-93B0-CC653D5899CA}" type="presParOf" srcId="{8E30DB0F-1E37-4D89-B187-0F927ABB7515}" destId="{F27E4E84-08EE-4152-B8C5-A3A778168267}" srcOrd="0" destOrd="0" presId="urn:microsoft.com/office/officeart/2005/8/layout/pList2"/>
    <dgm:cxn modelId="{368375B2-94F5-49DD-A506-9A660939A3F8}" type="presParOf" srcId="{8E30DB0F-1E37-4D89-B187-0F927ABB7515}" destId="{A1288169-2016-4B22-9F97-43977F3D7F30}" srcOrd="1" destOrd="0" presId="urn:microsoft.com/office/officeart/2005/8/layout/pList2"/>
    <dgm:cxn modelId="{E47D46E2-0BB8-41AF-8EFD-3BEAF0463AD2}" type="presParOf" srcId="{8E30DB0F-1E37-4D89-B187-0F927ABB7515}" destId="{CBFCE791-3F4F-4D81-A029-C177B72657AB}"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45FCD22-5875-4EDD-8A23-D1FCE004484D}"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it-IT"/>
        </a:p>
      </dgm:t>
    </dgm:pt>
    <dgm:pt modelId="{F8FB767A-4EE7-4BE0-8709-27BBAB675BC2}">
      <dgm:prSet/>
      <dgm:spPr/>
      <dgm:t>
        <a:bodyPr/>
        <a:lstStyle/>
        <a:p>
          <a:pPr rtl="0"/>
          <a:r>
            <a:rPr lang="it-IT" dirty="0" smtClean="0"/>
            <a:t>DECRETO LEGISLATIVO 13 DICEMBRE 2023, N. 222 – ARTICOLO 5</a:t>
          </a:r>
          <a:r>
            <a:rPr lang="it-IT" b="0" dirty="0" smtClean="0"/>
            <a:t> – COINVOLGIMENTO DELLE ASSOCIAZIONI DI PERSONE CON DISABILIT</a:t>
          </a:r>
          <a:r>
            <a:rPr lang="it-IT" b="0" i="0" dirty="0" smtClean="0"/>
            <a:t>À</a:t>
          </a:r>
          <a:r>
            <a:rPr lang="it-IT" b="0" dirty="0" smtClean="0"/>
            <a:t>  </a:t>
          </a:r>
          <a:endParaRPr lang="it-IT" b="0" dirty="0"/>
        </a:p>
      </dgm:t>
    </dgm:pt>
    <dgm:pt modelId="{2BB448A4-48C7-41B7-804E-9CE0E17F8CFA}" type="parTrans" cxnId="{43E184D0-56A0-4456-ADD6-FACA07B64934}">
      <dgm:prSet/>
      <dgm:spPr/>
      <dgm:t>
        <a:bodyPr/>
        <a:lstStyle/>
        <a:p>
          <a:endParaRPr lang="it-IT"/>
        </a:p>
      </dgm:t>
    </dgm:pt>
    <dgm:pt modelId="{A1AE454B-5AF0-455C-B2A8-FBC44F8B4E04}" type="sibTrans" cxnId="{43E184D0-56A0-4456-ADD6-FACA07B64934}">
      <dgm:prSet/>
      <dgm:spPr/>
      <dgm:t>
        <a:bodyPr/>
        <a:lstStyle/>
        <a:p>
          <a:endParaRPr lang="it-IT"/>
        </a:p>
      </dgm:t>
    </dgm:pt>
    <dgm:pt modelId="{8D310951-2C79-4F0D-BF98-454AE31D2D25}" type="pres">
      <dgm:prSet presAssocID="{945FCD22-5875-4EDD-8A23-D1FCE004484D}" presName="Name0" presStyleCnt="0">
        <dgm:presLayoutVars>
          <dgm:chMax val="7"/>
          <dgm:dir/>
          <dgm:animLvl val="lvl"/>
          <dgm:resizeHandles val="exact"/>
        </dgm:presLayoutVars>
      </dgm:prSet>
      <dgm:spPr/>
      <dgm:t>
        <a:bodyPr/>
        <a:lstStyle/>
        <a:p>
          <a:endParaRPr lang="it-IT"/>
        </a:p>
      </dgm:t>
    </dgm:pt>
    <dgm:pt modelId="{4BEFEAF0-564D-41B2-9501-41D974E9BC57}" type="pres">
      <dgm:prSet presAssocID="{F8FB767A-4EE7-4BE0-8709-27BBAB675BC2}" presName="circle1" presStyleLbl="node1" presStyleIdx="0" presStyleCnt="1"/>
      <dgm:spPr/>
    </dgm:pt>
    <dgm:pt modelId="{17D03568-631A-449C-AE57-41F0B9122D2A}" type="pres">
      <dgm:prSet presAssocID="{F8FB767A-4EE7-4BE0-8709-27BBAB675BC2}" presName="space" presStyleCnt="0"/>
      <dgm:spPr/>
    </dgm:pt>
    <dgm:pt modelId="{067AA84F-BDB1-4FFF-9BAF-CF132E8AECDD}" type="pres">
      <dgm:prSet presAssocID="{F8FB767A-4EE7-4BE0-8709-27BBAB675BC2}" presName="rect1" presStyleLbl="alignAcc1" presStyleIdx="0" presStyleCnt="1"/>
      <dgm:spPr/>
      <dgm:t>
        <a:bodyPr/>
        <a:lstStyle/>
        <a:p>
          <a:endParaRPr lang="it-IT"/>
        </a:p>
      </dgm:t>
    </dgm:pt>
    <dgm:pt modelId="{2B5376BF-623F-42F5-A128-390FA9A9B503}" type="pres">
      <dgm:prSet presAssocID="{F8FB767A-4EE7-4BE0-8709-27BBAB675BC2}" presName="rect1ParTxNoCh" presStyleLbl="alignAcc1" presStyleIdx="0" presStyleCnt="1">
        <dgm:presLayoutVars>
          <dgm:chMax val="1"/>
          <dgm:bulletEnabled val="1"/>
        </dgm:presLayoutVars>
      </dgm:prSet>
      <dgm:spPr/>
      <dgm:t>
        <a:bodyPr/>
        <a:lstStyle/>
        <a:p>
          <a:endParaRPr lang="it-IT"/>
        </a:p>
      </dgm:t>
    </dgm:pt>
  </dgm:ptLst>
  <dgm:cxnLst>
    <dgm:cxn modelId="{43E184D0-56A0-4456-ADD6-FACA07B64934}" srcId="{945FCD22-5875-4EDD-8A23-D1FCE004484D}" destId="{F8FB767A-4EE7-4BE0-8709-27BBAB675BC2}" srcOrd="0" destOrd="0" parTransId="{2BB448A4-48C7-41B7-804E-9CE0E17F8CFA}" sibTransId="{A1AE454B-5AF0-455C-B2A8-FBC44F8B4E04}"/>
    <dgm:cxn modelId="{7A7C36DD-371C-4A27-A0B0-AA61E568A9C2}" type="presOf" srcId="{F8FB767A-4EE7-4BE0-8709-27BBAB675BC2}" destId="{2B5376BF-623F-42F5-A128-390FA9A9B503}" srcOrd="1" destOrd="0" presId="urn:microsoft.com/office/officeart/2005/8/layout/target3"/>
    <dgm:cxn modelId="{CF0BCD03-0ED1-48F8-A010-934EE8E3DE85}" type="presOf" srcId="{945FCD22-5875-4EDD-8A23-D1FCE004484D}" destId="{8D310951-2C79-4F0D-BF98-454AE31D2D25}" srcOrd="0" destOrd="0" presId="urn:microsoft.com/office/officeart/2005/8/layout/target3"/>
    <dgm:cxn modelId="{50AE3F20-67F5-4BD9-9088-E26F7B0AE133}" type="presOf" srcId="{F8FB767A-4EE7-4BE0-8709-27BBAB675BC2}" destId="{067AA84F-BDB1-4FFF-9BAF-CF132E8AECDD}" srcOrd="0" destOrd="0" presId="urn:microsoft.com/office/officeart/2005/8/layout/target3"/>
    <dgm:cxn modelId="{ECDC04E6-9CAB-4974-A9D2-58C24B63A4A5}" type="presParOf" srcId="{8D310951-2C79-4F0D-BF98-454AE31D2D25}" destId="{4BEFEAF0-564D-41B2-9501-41D974E9BC57}" srcOrd="0" destOrd="0" presId="urn:microsoft.com/office/officeart/2005/8/layout/target3"/>
    <dgm:cxn modelId="{FFF23C80-D90D-43DB-82FC-BF88F72FEC33}" type="presParOf" srcId="{8D310951-2C79-4F0D-BF98-454AE31D2D25}" destId="{17D03568-631A-449C-AE57-41F0B9122D2A}" srcOrd="1" destOrd="0" presId="urn:microsoft.com/office/officeart/2005/8/layout/target3"/>
    <dgm:cxn modelId="{A096BF60-40E1-467A-AE67-C542FC721CE5}" type="presParOf" srcId="{8D310951-2C79-4F0D-BF98-454AE31D2D25}" destId="{067AA84F-BDB1-4FFF-9BAF-CF132E8AECDD}" srcOrd="2" destOrd="0" presId="urn:microsoft.com/office/officeart/2005/8/layout/target3"/>
    <dgm:cxn modelId="{A3E93E20-2F4E-4CB4-AF96-00E7E94CB448}" type="presParOf" srcId="{8D310951-2C79-4F0D-BF98-454AE31D2D25}" destId="{2B5376BF-623F-42F5-A128-390FA9A9B503}"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45FCD22-5875-4EDD-8A23-D1FCE004484D}"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it-IT"/>
        </a:p>
      </dgm:t>
    </dgm:pt>
    <dgm:pt modelId="{F8FB767A-4EE7-4BE0-8709-27BBAB675BC2}">
      <dgm:prSet/>
      <dgm:spPr/>
      <dgm:t>
        <a:bodyPr/>
        <a:lstStyle/>
        <a:p>
          <a:pPr rtl="0"/>
          <a:r>
            <a:rPr lang="it-IT" dirty="0" smtClean="0"/>
            <a:t>DECRETO LEGISLATIVO 13 DICEMBRE 2023, N. 222 – ARTICOLO 6</a:t>
          </a:r>
          <a:r>
            <a:rPr lang="it-IT" b="0" dirty="0" smtClean="0"/>
            <a:t> – RESPONSABILE DELL’INSERIMENTO DELLE PERSONE CON DISABILIT</a:t>
          </a:r>
          <a:r>
            <a:rPr lang="it-IT" b="0" i="0" dirty="0" smtClean="0"/>
            <a:t>À</a:t>
          </a:r>
          <a:endParaRPr lang="it-IT" b="0" dirty="0"/>
        </a:p>
      </dgm:t>
    </dgm:pt>
    <dgm:pt modelId="{2BB448A4-48C7-41B7-804E-9CE0E17F8CFA}" type="parTrans" cxnId="{43E184D0-56A0-4456-ADD6-FACA07B64934}">
      <dgm:prSet/>
      <dgm:spPr/>
      <dgm:t>
        <a:bodyPr/>
        <a:lstStyle/>
        <a:p>
          <a:endParaRPr lang="it-IT"/>
        </a:p>
      </dgm:t>
    </dgm:pt>
    <dgm:pt modelId="{A1AE454B-5AF0-455C-B2A8-FBC44F8B4E04}" type="sibTrans" cxnId="{43E184D0-56A0-4456-ADD6-FACA07B64934}">
      <dgm:prSet/>
      <dgm:spPr/>
      <dgm:t>
        <a:bodyPr/>
        <a:lstStyle/>
        <a:p>
          <a:endParaRPr lang="it-IT"/>
        </a:p>
      </dgm:t>
    </dgm:pt>
    <dgm:pt modelId="{8D310951-2C79-4F0D-BF98-454AE31D2D25}" type="pres">
      <dgm:prSet presAssocID="{945FCD22-5875-4EDD-8A23-D1FCE004484D}" presName="Name0" presStyleCnt="0">
        <dgm:presLayoutVars>
          <dgm:chMax val="7"/>
          <dgm:dir/>
          <dgm:animLvl val="lvl"/>
          <dgm:resizeHandles val="exact"/>
        </dgm:presLayoutVars>
      </dgm:prSet>
      <dgm:spPr/>
      <dgm:t>
        <a:bodyPr/>
        <a:lstStyle/>
        <a:p>
          <a:endParaRPr lang="it-IT"/>
        </a:p>
      </dgm:t>
    </dgm:pt>
    <dgm:pt modelId="{4BEFEAF0-564D-41B2-9501-41D974E9BC57}" type="pres">
      <dgm:prSet presAssocID="{F8FB767A-4EE7-4BE0-8709-27BBAB675BC2}" presName="circle1" presStyleLbl="node1" presStyleIdx="0" presStyleCnt="1"/>
      <dgm:spPr/>
    </dgm:pt>
    <dgm:pt modelId="{17D03568-631A-449C-AE57-41F0B9122D2A}" type="pres">
      <dgm:prSet presAssocID="{F8FB767A-4EE7-4BE0-8709-27BBAB675BC2}" presName="space" presStyleCnt="0"/>
      <dgm:spPr/>
    </dgm:pt>
    <dgm:pt modelId="{067AA84F-BDB1-4FFF-9BAF-CF132E8AECDD}" type="pres">
      <dgm:prSet presAssocID="{F8FB767A-4EE7-4BE0-8709-27BBAB675BC2}" presName="rect1" presStyleLbl="alignAcc1" presStyleIdx="0" presStyleCnt="1"/>
      <dgm:spPr/>
      <dgm:t>
        <a:bodyPr/>
        <a:lstStyle/>
        <a:p>
          <a:endParaRPr lang="it-IT"/>
        </a:p>
      </dgm:t>
    </dgm:pt>
    <dgm:pt modelId="{2B5376BF-623F-42F5-A128-390FA9A9B503}" type="pres">
      <dgm:prSet presAssocID="{F8FB767A-4EE7-4BE0-8709-27BBAB675BC2}" presName="rect1ParTxNoCh" presStyleLbl="alignAcc1" presStyleIdx="0" presStyleCnt="1">
        <dgm:presLayoutVars>
          <dgm:chMax val="1"/>
          <dgm:bulletEnabled val="1"/>
        </dgm:presLayoutVars>
      </dgm:prSet>
      <dgm:spPr/>
      <dgm:t>
        <a:bodyPr/>
        <a:lstStyle/>
        <a:p>
          <a:endParaRPr lang="it-IT"/>
        </a:p>
      </dgm:t>
    </dgm:pt>
  </dgm:ptLst>
  <dgm:cxnLst>
    <dgm:cxn modelId="{43E184D0-56A0-4456-ADD6-FACA07B64934}" srcId="{945FCD22-5875-4EDD-8A23-D1FCE004484D}" destId="{F8FB767A-4EE7-4BE0-8709-27BBAB675BC2}" srcOrd="0" destOrd="0" parTransId="{2BB448A4-48C7-41B7-804E-9CE0E17F8CFA}" sibTransId="{A1AE454B-5AF0-455C-B2A8-FBC44F8B4E04}"/>
    <dgm:cxn modelId="{7A7C36DD-371C-4A27-A0B0-AA61E568A9C2}" type="presOf" srcId="{F8FB767A-4EE7-4BE0-8709-27BBAB675BC2}" destId="{2B5376BF-623F-42F5-A128-390FA9A9B503}" srcOrd="1" destOrd="0" presId="urn:microsoft.com/office/officeart/2005/8/layout/target3"/>
    <dgm:cxn modelId="{CF0BCD03-0ED1-48F8-A010-934EE8E3DE85}" type="presOf" srcId="{945FCD22-5875-4EDD-8A23-D1FCE004484D}" destId="{8D310951-2C79-4F0D-BF98-454AE31D2D25}" srcOrd="0" destOrd="0" presId="urn:microsoft.com/office/officeart/2005/8/layout/target3"/>
    <dgm:cxn modelId="{50AE3F20-67F5-4BD9-9088-E26F7B0AE133}" type="presOf" srcId="{F8FB767A-4EE7-4BE0-8709-27BBAB675BC2}" destId="{067AA84F-BDB1-4FFF-9BAF-CF132E8AECDD}" srcOrd="0" destOrd="0" presId="urn:microsoft.com/office/officeart/2005/8/layout/target3"/>
    <dgm:cxn modelId="{ECDC04E6-9CAB-4974-A9D2-58C24B63A4A5}" type="presParOf" srcId="{8D310951-2C79-4F0D-BF98-454AE31D2D25}" destId="{4BEFEAF0-564D-41B2-9501-41D974E9BC57}" srcOrd="0" destOrd="0" presId="urn:microsoft.com/office/officeart/2005/8/layout/target3"/>
    <dgm:cxn modelId="{FFF23C80-D90D-43DB-82FC-BF88F72FEC33}" type="presParOf" srcId="{8D310951-2C79-4F0D-BF98-454AE31D2D25}" destId="{17D03568-631A-449C-AE57-41F0B9122D2A}" srcOrd="1" destOrd="0" presId="urn:microsoft.com/office/officeart/2005/8/layout/target3"/>
    <dgm:cxn modelId="{A096BF60-40E1-467A-AE67-C542FC721CE5}" type="presParOf" srcId="{8D310951-2C79-4F0D-BF98-454AE31D2D25}" destId="{067AA84F-BDB1-4FFF-9BAF-CF132E8AECDD}" srcOrd="2" destOrd="0" presId="urn:microsoft.com/office/officeart/2005/8/layout/target3"/>
    <dgm:cxn modelId="{A3E93E20-2F4E-4CB4-AF96-00E7E94CB448}" type="presParOf" srcId="{8D310951-2C79-4F0D-BF98-454AE31D2D25}" destId="{2B5376BF-623F-42F5-A128-390FA9A9B503}"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469BD13-FC19-4BFF-AFEE-57350751E691}" type="doc">
      <dgm:prSet loTypeId="urn:microsoft.com/office/officeart/2005/8/layout/vList3" loCatId="list" qsTypeId="urn:microsoft.com/office/officeart/2005/8/quickstyle/simple3" qsCatId="simple" csTypeId="urn:microsoft.com/office/officeart/2005/8/colors/accent1_2" csCatId="accent1"/>
      <dgm:spPr/>
      <dgm:t>
        <a:bodyPr/>
        <a:lstStyle/>
        <a:p>
          <a:endParaRPr lang="it-IT"/>
        </a:p>
      </dgm:t>
    </dgm:pt>
    <dgm:pt modelId="{2A523556-97AD-41F3-9505-2AD0A5836C1E}">
      <dgm:prSet custT="1"/>
      <dgm:spPr/>
      <dgm:t>
        <a:bodyPr/>
        <a:lstStyle/>
        <a:p>
          <a:pPr rtl="0"/>
          <a:r>
            <a:rPr lang="it-IT" sz="1200" b="1" smtClean="0"/>
            <a:t>Obiettivo: </a:t>
          </a:r>
          <a:r>
            <a:rPr lang="it-IT" sz="1200" smtClean="0"/>
            <a:t>L'Articolo 6 modifica le disposizioni sul responsabile del processo di inserimento lavorativo delle persone con disabilità, ampliandone il ruolo e i criteri di selezione per garantire un'integrazione efficace nel contesto professionale.</a:t>
          </a:r>
          <a:endParaRPr lang="it-IT" sz="1200"/>
        </a:p>
      </dgm:t>
    </dgm:pt>
    <dgm:pt modelId="{8CAA2048-7A7F-4F7A-8684-ED1292D114A8}" type="parTrans" cxnId="{6B05BADC-CDA5-47E4-9B02-0746EE8F5697}">
      <dgm:prSet/>
      <dgm:spPr/>
      <dgm:t>
        <a:bodyPr/>
        <a:lstStyle/>
        <a:p>
          <a:endParaRPr lang="it-IT" sz="1200"/>
        </a:p>
      </dgm:t>
    </dgm:pt>
    <dgm:pt modelId="{1888581F-371E-42C2-8CD9-8BA08725CC78}" type="sibTrans" cxnId="{6B05BADC-CDA5-47E4-9B02-0746EE8F5697}">
      <dgm:prSet/>
      <dgm:spPr/>
      <dgm:t>
        <a:bodyPr/>
        <a:lstStyle/>
        <a:p>
          <a:endParaRPr lang="it-IT" sz="1200"/>
        </a:p>
      </dgm:t>
    </dgm:pt>
    <dgm:pt modelId="{C01E4005-5728-4041-95C2-853D790CFEFD}">
      <dgm:prSet custT="1"/>
      <dgm:spPr/>
      <dgm:t>
        <a:bodyPr/>
        <a:lstStyle/>
        <a:p>
          <a:pPr rtl="0"/>
          <a:r>
            <a:rPr lang="it-IT" sz="1200" b="1" smtClean="0"/>
            <a:t>Modifiche al decreto legislativo 30 marzo 2001, n. 165</a:t>
          </a:r>
          <a:endParaRPr lang="it-IT" sz="1200"/>
        </a:p>
      </dgm:t>
    </dgm:pt>
    <dgm:pt modelId="{4E90552E-110A-42BD-8CEA-D22BC2EFDD16}" type="parTrans" cxnId="{60B6354A-3EDC-42AC-8BEA-EFE0431DC14D}">
      <dgm:prSet/>
      <dgm:spPr/>
      <dgm:t>
        <a:bodyPr/>
        <a:lstStyle/>
        <a:p>
          <a:endParaRPr lang="it-IT" sz="1200"/>
        </a:p>
      </dgm:t>
    </dgm:pt>
    <dgm:pt modelId="{A6D58628-46E1-476D-913E-FEC1A9B087E7}" type="sibTrans" cxnId="{60B6354A-3EDC-42AC-8BEA-EFE0431DC14D}">
      <dgm:prSet/>
      <dgm:spPr/>
      <dgm:t>
        <a:bodyPr/>
        <a:lstStyle/>
        <a:p>
          <a:endParaRPr lang="it-IT" sz="1200"/>
        </a:p>
      </dgm:t>
    </dgm:pt>
    <dgm:pt modelId="{C279403E-BF69-4B69-B091-BFA6B5CA7AEB}">
      <dgm:prSet custT="1"/>
      <dgm:spPr/>
      <dgm:t>
        <a:bodyPr/>
        <a:lstStyle/>
        <a:p>
          <a:pPr rtl="0"/>
          <a:r>
            <a:rPr lang="it-IT" sz="1200" smtClean="0"/>
            <a:t>La nomina del responsabile diventa obbligatoria per tutte le amministrazioni pubbliche, senza limiti di dipendenti.</a:t>
          </a:r>
          <a:endParaRPr lang="it-IT" sz="1200"/>
        </a:p>
      </dgm:t>
    </dgm:pt>
    <dgm:pt modelId="{2FB4ED92-0F11-4749-BE5C-596E7DE1BAAB}" type="parTrans" cxnId="{9D469737-5B4E-4AF3-B5D0-74A1A6E20E15}">
      <dgm:prSet/>
      <dgm:spPr/>
      <dgm:t>
        <a:bodyPr/>
        <a:lstStyle/>
        <a:p>
          <a:endParaRPr lang="it-IT" sz="1200"/>
        </a:p>
      </dgm:t>
    </dgm:pt>
    <dgm:pt modelId="{F03659A4-90BC-47F4-A2C8-53337647F434}" type="sibTrans" cxnId="{9D469737-5B4E-4AF3-B5D0-74A1A6E20E15}">
      <dgm:prSet/>
      <dgm:spPr/>
      <dgm:t>
        <a:bodyPr/>
        <a:lstStyle/>
        <a:p>
          <a:endParaRPr lang="it-IT" sz="1200"/>
        </a:p>
      </dgm:t>
    </dgm:pt>
    <dgm:pt modelId="{F9F06007-D8B6-49AB-BFD1-9D71A375D862}">
      <dgm:prSet custT="1"/>
      <dgm:spPr/>
      <dgm:t>
        <a:bodyPr/>
        <a:lstStyle/>
        <a:p>
          <a:pPr rtl="0"/>
          <a:r>
            <a:rPr lang="it-IT" sz="1200" smtClean="0"/>
            <a:t>Il responsabile deve essere individuato tra i dirigenti di ruolo o tra altri dipendenti con competenze comprovate in inclusione sociale e accessibilità.</a:t>
          </a:r>
          <a:endParaRPr lang="it-IT" sz="1200"/>
        </a:p>
      </dgm:t>
    </dgm:pt>
    <dgm:pt modelId="{C8993BC3-7276-4DCE-B7ED-9E0B8151A0A2}" type="parTrans" cxnId="{86F9A330-E89E-4358-9E3A-B125059FEEE3}">
      <dgm:prSet/>
      <dgm:spPr/>
      <dgm:t>
        <a:bodyPr/>
        <a:lstStyle/>
        <a:p>
          <a:endParaRPr lang="it-IT" sz="1200"/>
        </a:p>
      </dgm:t>
    </dgm:pt>
    <dgm:pt modelId="{55037DF7-46AA-4840-909A-5BDC00193F9F}" type="sibTrans" cxnId="{86F9A330-E89E-4358-9E3A-B125059FEEE3}">
      <dgm:prSet/>
      <dgm:spPr/>
      <dgm:t>
        <a:bodyPr/>
        <a:lstStyle/>
        <a:p>
          <a:endParaRPr lang="it-IT" sz="1200"/>
        </a:p>
      </dgm:t>
    </dgm:pt>
    <dgm:pt modelId="{525BA079-4514-4276-99C2-7D4CF37EF018}">
      <dgm:prSet custT="1"/>
      <dgm:spPr/>
      <dgm:t>
        <a:bodyPr/>
        <a:lstStyle/>
        <a:p>
          <a:pPr rtl="0"/>
          <a:r>
            <a:rPr lang="it-IT" sz="1200" b="1" smtClean="0"/>
            <a:t>Compiti del responsabile:</a:t>
          </a:r>
          <a:endParaRPr lang="it-IT" sz="1200"/>
        </a:p>
      </dgm:t>
    </dgm:pt>
    <dgm:pt modelId="{915B70D9-5E27-4722-A7FC-D5DCBC846B6A}" type="parTrans" cxnId="{EB9B7716-3AB5-4B77-82F5-A3631091490A}">
      <dgm:prSet/>
      <dgm:spPr/>
      <dgm:t>
        <a:bodyPr/>
        <a:lstStyle/>
        <a:p>
          <a:endParaRPr lang="it-IT" sz="1200"/>
        </a:p>
      </dgm:t>
    </dgm:pt>
    <dgm:pt modelId="{63B8BF83-B6F0-4853-ACFC-2CB6A4404327}" type="sibTrans" cxnId="{EB9B7716-3AB5-4B77-82F5-A3631091490A}">
      <dgm:prSet/>
      <dgm:spPr/>
      <dgm:t>
        <a:bodyPr/>
        <a:lstStyle/>
        <a:p>
          <a:endParaRPr lang="it-IT" sz="1200"/>
        </a:p>
      </dgm:t>
    </dgm:pt>
    <dgm:pt modelId="{3C049C00-7F6C-4EF5-BE20-7E9D6F094191}">
      <dgm:prSet custT="1"/>
      <dgm:spPr/>
      <dgm:t>
        <a:bodyPr/>
        <a:lstStyle/>
        <a:p>
          <a:pPr rtl="0"/>
          <a:r>
            <a:rPr lang="it-IT" sz="1200" b="1" smtClean="0"/>
            <a:t>Gestione dei rapporti istituzionali</a:t>
          </a:r>
          <a:r>
            <a:rPr lang="it-IT" sz="1200" smtClean="0"/>
            <a:t> con il centro per l’impiego e i servizi territoriali per l’inserimento mirato.</a:t>
          </a:r>
          <a:endParaRPr lang="it-IT" sz="1200"/>
        </a:p>
      </dgm:t>
    </dgm:pt>
    <dgm:pt modelId="{72A2C93E-07A8-4117-B467-EC7B9590E6F6}" type="parTrans" cxnId="{9312C4E1-123E-4F82-90D1-95CC2A86D78C}">
      <dgm:prSet/>
      <dgm:spPr/>
      <dgm:t>
        <a:bodyPr/>
        <a:lstStyle/>
        <a:p>
          <a:endParaRPr lang="it-IT" sz="1200"/>
        </a:p>
      </dgm:t>
    </dgm:pt>
    <dgm:pt modelId="{1154C223-881F-4AA1-8FD9-779647FF97E3}" type="sibTrans" cxnId="{9312C4E1-123E-4F82-90D1-95CC2A86D78C}">
      <dgm:prSet/>
      <dgm:spPr/>
      <dgm:t>
        <a:bodyPr/>
        <a:lstStyle/>
        <a:p>
          <a:endParaRPr lang="it-IT" sz="1200"/>
        </a:p>
      </dgm:t>
    </dgm:pt>
    <dgm:pt modelId="{BB696CB7-5BEB-4F4F-8041-7616EF027B91}">
      <dgm:prSet custT="1"/>
      <dgm:spPr/>
      <dgm:t>
        <a:bodyPr/>
        <a:lstStyle/>
        <a:p>
          <a:pPr rtl="0"/>
          <a:r>
            <a:rPr lang="it-IT" sz="1200" b="1" smtClean="0"/>
            <a:t>Organizzazione e adattamento del posto di lavoro</a:t>
          </a:r>
          <a:r>
            <a:rPr lang="it-IT" sz="1200" smtClean="0"/>
            <a:t>, in collaborazione con il medico competente e il comitato tecnico, per garantire soluzioni adeguate alle necessità individuali.</a:t>
          </a:r>
          <a:endParaRPr lang="it-IT" sz="1200"/>
        </a:p>
      </dgm:t>
    </dgm:pt>
    <dgm:pt modelId="{4446368E-666C-483A-B01E-4DA8BE82E807}" type="parTrans" cxnId="{3D8D0F44-3B0E-4993-9AD5-19C6B7BC40C1}">
      <dgm:prSet/>
      <dgm:spPr/>
      <dgm:t>
        <a:bodyPr/>
        <a:lstStyle/>
        <a:p>
          <a:endParaRPr lang="it-IT" sz="1200"/>
        </a:p>
      </dgm:t>
    </dgm:pt>
    <dgm:pt modelId="{23B71335-4BD3-4F02-8469-F1F864AE88BF}" type="sibTrans" cxnId="{3D8D0F44-3B0E-4993-9AD5-19C6B7BC40C1}">
      <dgm:prSet/>
      <dgm:spPr/>
      <dgm:t>
        <a:bodyPr/>
        <a:lstStyle/>
        <a:p>
          <a:endParaRPr lang="it-IT" sz="1200"/>
        </a:p>
      </dgm:t>
    </dgm:pt>
    <dgm:pt modelId="{30AA3CA9-3D28-4C95-8F26-4521902491DF}">
      <dgm:prSet custT="1"/>
      <dgm:spPr/>
      <dgm:t>
        <a:bodyPr/>
        <a:lstStyle/>
        <a:p>
          <a:pPr rtl="0"/>
          <a:r>
            <a:rPr lang="it-IT" sz="1200" b="1" smtClean="0"/>
            <a:t>Monitoraggio del processo di inserimento</a:t>
          </a:r>
          <a:r>
            <a:rPr lang="it-IT" sz="1200" smtClean="0"/>
            <a:t>, segnalando eventuali difficoltà e proponendo soluzioni per facilitare l’integrazione.</a:t>
          </a:r>
          <a:endParaRPr lang="it-IT" sz="1200"/>
        </a:p>
      </dgm:t>
    </dgm:pt>
    <dgm:pt modelId="{E31B968C-0D1C-480F-8F19-50334062D0E2}" type="parTrans" cxnId="{98A1EDB2-6013-4589-B8BE-30FB79571FC6}">
      <dgm:prSet/>
      <dgm:spPr/>
      <dgm:t>
        <a:bodyPr/>
        <a:lstStyle/>
        <a:p>
          <a:endParaRPr lang="it-IT" sz="1200"/>
        </a:p>
      </dgm:t>
    </dgm:pt>
    <dgm:pt modelId="{073E9CB4-5E06-4CB3-BD9A-46BCA6E30BCC}" type="sibTrans" cxnId="{98A1EDB2-6013-4589-B8BE-30FB79571FC6}">
      <dgm:prSet/>
      <dgm:spPr/>
      <dgm:t>
        <a:bodyPr/>
        <a:lstStyle/>
        <a:p>
          <a:endParaRPr lang="it-IT" sz="1200"/>
        </a:p>
      </dgm:t>
    </dgm:pt>
    <dgm:pt modelId="{C39D4CC5-5929-4C47-8BC8-90DC2BC36F7E}" type="pres">
      <dgm:prSet presAssocID="{0469BD13-FC19-4BFF-AFEE-57350751E691}" presName="linearFlow" presStyleCnt="0">
        <dgm:presLayoutVars>
          <dgm:dir/>
          <dgm:resizeHandles val="exact"/>
        </dgm:presLayoutVars>
      </dgm:prSet>
      <dgm:spPr/>
      <dgm:t>
        <a:bodyPr/>
        <a:lstStyle/>
        <a:p>
          <a:endParaRPr lang="it-IT"/>
        </a:p>
      </dgm:t>
    </dgm:pt>
    <dgm:pt modelId="{1D414EB9-A509-4075-A06B-2AA1AF8C10BD}" type="pres">
      <dgm:prSet presAssocID="{2A523556-97AD-41F3-9505-2AD0A5836C1E}" presName="composite" presStyleCnt="0"/>
      <dgm:spPr/>
    </dgm:pt>
    <dgm:pt modelId="{03C2E370-042B-4261-8AA1-15F9EF76E807}" type="pres">
      <dgm:prSet presAssocID="{2A523556-97AD-41F3-9505-2AD0A5836C1E}" presName="imgShp" presStyleLbl="fgImgPlace1" presStyleIdx="0" presStyleCnt="3"/>
      <dgm:spPr/>
    </dgm:pt>
    <dgm:pt modelId="{E17F0458-52F4-49C5-9DD1-9963DE8A6021}" type="pres">
      <dgm:prSet presAssocID="{2A523556-97AD-41F3-9505-2AD0A5836C1E}" presName="txShp" presStyleLbl="node1" presStyleIdx="0" presStyleCnt="3">
        <dgm:presLayoutVars>
          <dgm:bulletEnabled val="1"/>
        </dgm:presLayoutVars>
      </dgm:prSet>
      <dgm:spPr/>
      <dgm:t>
        <a:bodyPr/>
        <a:lstStyle/>
        <a:p>
          <a:endParaRPr lang="it-IT"/>
        </a:p>
      </dgm:t>
    </dgm:pt>
    <dgm:pt modelId="{D7391CE0-E033-46DB-BFBA-0ABE80430530}" type="pres">
      <dgm:prSet presAssocID="{1888581F-371E-42C2-8CD9-8BA08725CC78}" presName="spacing" presStyleCnt="0"/>
      <dgm:spPr/>
    </dgm:pt>
    <dgm:pt modelId="{91AE761C-0F60-45CF-BB31-DFB73C96D7AB}" type="pres">
      <dgm:prSet presAssocID="{C01E4005-5728-4041-95C2-853D790CFEFD}" presName="composite" presStyleCnt="0"/>
      <dgm:spPr/>
    </dgm:pt>
    <dgm:pt modelId="{0C3548B0-78CE-4D3B-B585-49527BBEBB46}" type="pres">
      <dgm:prSet presAssocID="{C01E4005-5728-4041-95C2-853D790CFEFD}" presName="imgShp" presStyleLbl="fgImgPlace1" presStyleIdx="1" presStyleCnt="3"/>
      <dgm:spPr/>
    </dgm:pt>
    <dgm:pt modelId="{7B07BBD0-2471-4FCA-91E8-85B060D30908}" type="pres">
      <dgm:prSet presAssocID="{C01E4005-5728-4041-95C2-853D790CFEFD}" presName="txShp" presStyleLbl="node1" presStyleIdx="1" presStyleCnt="3">
        <dgm:presLayoutVars>
          <dgm:bulletEnabled val="1"/>
        </dgm:presLayoutVars>
      </dgm:prSet>
      <dgm:spPr/>
      <dgm:t>
        <a:bodyPr/>
        <a:lstStyle/>
        <a:p>
          <a:endParaRPr lang="it-IT"/>
        </a:p>
      </dgm:t>
    </dgm:pt>
    <dgm:pt modelId="{A3D897CE-C05C-499D-9E51-E5C43DB67A97}" type="pres">
      <dgm:prSet presAssocID="{A6D58628-46E1-476D-913E-FEC1A9B087E7}" presName="spacing" presStyleCnt="0"/>
      <dgm:spPr/>
    </dgm:pt>
    <dgm:pt modelId="{15D8D520-5E5B-4C8B-91BE-D024BBFCAFDB}" type="pres">
      <dgm:prSet presAssocID="{525BA079-4514-4276-99C2-7D4CF37EF018}" presName="composite" presStyleCnt="0"/>
      <dgm:spPr/>
    </dgm:pt>
    <dgm:pt modelId="{05672A95-E979-4A97-AC04-6104B15BF606}" type="pres">
      <dgm:prSet presAssocID="{525BA079-4514-4276-99C2-7D4CF37EF018}" presName="imgShp" presStyleLbl="fgImgPlace1" presStyleIdx="2" presStyleCnt="3"/>
      <dgm:spPr/>
    </dgm:pt>
    <dgm:pt modelId="{8B6DA770-1764-44DF-8B72-CE0ED06E95C2}" type="pres">
      <dgm:prSet presAssocID="{525BA079-4514-4276-99C2-7D4CF37EF018}" presName="txShp" presStyleLbl="node1" presStyleIdx="2" presStyleCnt="3">
        <dgm:presLayoutVars>
          <dgm:bulletEnabled val="1"/>
        </dgm:presLayoutVars>
      </dgm:prSet>
      <dgm:spPr/>
      <dgm:t>
        <a:bodyPr/>
        <a:lstStyle/>
        <a:p>
          <a:endParaRPr lang="it-IT"/>
        </a:p>
      </dgm:t>
    </dgm:pt>
  </dgm:ptLst>
  <dgm:cxnLst>
    <dgm:cxn modelId="{594C3F12-3EED-486F-BA99-16283D4E9323}" type="presOf" srcId="{C01E4005-5728-4041-95C2-853D790CFEFD}" destId="{7B07BBD0-2471-4FCA-91E8-85B060D30908}" srcOrd="0" destOrd="0" presId="urn:microsoft.com/office/officeart/2005/8/layout/vList3"/>
    <dgm:cxn modelId="{4EBD2E85-BCE6-4D3D-9917-B3138A0970A5}" type="presOf" srcId="{F9F06007-D8B6-49AB-BFD1-9D71A375D862}" destId="{7B07BBD0-2471-4FCA-91E8-85B060D30908}" srcOrd="0" destOrd="2" presId="urn:microsoft.com/office/officeart/2005/8/layout/vList3"/>
    <dgm:cxn modelId="{6B05BADC-CDA5-47E4-9B02-0746EE8F5697}" srcId="{0469BD13-FC19-4BFF-AFEE-57350751E691}" destId="{2A523556-97AD-41F3-9505-2AD0A5836C1E}" srcOrd="0" destOrd="0" parTransId="{8CAA2048-7A7F-4F7A-8684-ED1292D114A8}" sibTransId="{1888581F-371E-42C2-8CD9-8BA08725CC78}"/>
    <dgm:cxn modelId="{540D5799-1FA5-4AF4-B365-89F55E1671EA}" type="presOf" srcId="{BB696CB7-5BEB-4F4F-8041-7616EF027B91}" destId="{8B6DA770-1764-44DF-8B72-CE0ED06E95C2}" srcOrd="0" destOrd="2" presId="urn:microsoft.com/office/officeart/2005/8/layout/vList3"/>
    <dgm:cxn modelId="{60B6354A-3EDC-42AC-8BEA-EFE0431DC14D}" srcId="{0469BD13-FC19-4BFF-AFEE-57350751E691}" destId="{C01E4005-5728-4041-95C2-853D790CFEFD}" srcOrd="1" destOrd="0" parTransId="{4E90552E-110A-42BD-8CEA-D22BC2EFDD16}" sibTransId="{A6D58628-46E1-476D-913E-FEC1A9B087E7}"/>
    <dgm:cxn modelId="{9312C4E1-123E-4F82-90D1-95CC2A86D78C}" srcId="{525BA079-4514-4276-99C2-7D4CF37EF018}" destId="{3C049C00-7F6C-4EF5-BE20-7E9D6F094191}" srcOrd="0" destOrd="0" parTransId="{72A2C93E-07A8-4117-B467-EC7B9590E6F6}" sibTransId="{1154C223-881F-4AA1-8FD9-779647FF97E3}"/>
    <dgm:cxn modelId="{9FE6A50D-5EDA-414A-ADC8-4319053EA5A5}" type="presOf" srcId="{3C049C00-7F6C-4EF5-BE20-7E9D6F094191}" destId="{8B6DA770-1764-44DF-8B72-CE0ED06E95C2}" srcOrd="0" destOrd="1" presId="urn:microsoft.com/office/officeart/2005/8/layout/vList3"/>
    <dgm:cxn modelId="{9D469737-5B4E-4AF3-B5D0-74A1A6E20E15}" srcId="{C01E4005-5728-4041-95C2-853D790CFEFD}" destId="{C279403E-BF69-4B69-B091-BFA6B5CA7AEB}" srcOrd="0" destOrd="0" parTransId="{2FB4ED92-0F11-4749-BE5C-596E7DE1BAAB}" sibTransId="{F03659A4-90BC-47F4-A2C8-53337647F434}"/>
    <dgm:cxn modelId="{FB7E70A1-1DE1-4B16-9481-CCC65C54802A}" type="presOf" srcId="{0469BD13-FC19-4BFF-AFEE-57350751E691}" destId="{C39D4CC5-5929-4C47-8BC8-90DC2BC36F7E}" srcOrd="0" destOrd="0" presId="urn:microsoft.com/office/officeart/2005/8/layout/vList3"/>
    <dgm:cxn modelId="{BC6B9BF9-3F69-4182-94B5-42A072B87E7F}" type="presOf" srcId="{525BA079-4514-4276-99C2-7D4CF37EF018}" destId="{8B6DA770-1764-44DF-8B72-CE0ED06E95C2}" srcOrd="0" destOrd="0" presId="urn:microsoft.com/office/officeart/2005/8/layout/vList3"/>
    <dgm:cxn modelId="{3D8D0F44-3B0E-4993-9AD5-19C6B7BC40C1}" srcId="{525BA079-4514-4276-99C2-7D4CF37EF018}" destId="{BB696CB7-5BEB-4F4F-8041-7616EF027B91}" srcOrd="1" destOrd="0" parTransId="{4446368E-666C-483A-B01E-4DA8BE82E807}" sibTransId="{23B71335-4BD3-4F02-8469-F1F864AE88BF}"/>
    <dgm:cxn modelId="{EB9B7716-3AB5-4B77-82F5-A3631091490A}" srcId="{0469BD13-FC19-4BFF-AFEE-57350751E691}" destId="{525BA079-4514-4276-99C2-7D4CF37EF018}" srcOrd="2" destOrd="0" parTransId="{915B70D9-5E27-4722-A7FC-D5DCBC846B6A}" sibTransId="{63B8BF83-B6F0-4853-ACFC-2CB6A4404327}"/>
    <dgm:cxn modelId="{86F9A330-E89E-4358-9E3A-B125059FEEE3}" srcId="{C01E4005-5728-4041-95C2-853D790CFEFD}" destId="{F9F06007-D8B6-49AB-BFD1-9D71A375D862}" srcOrd="1" destOrd="0" parTransId="{C8993BC3-7276-4DCE-B7ED-9E0B8151A0A2}" sibTransId="{55037DF7-46AA-4840-909A-5BDC00193F9F}"/>
    <dgm:cxn modelId="{B2F77CF4-21AA-453F-BFB1-44B10741D3A2}" type="presOf" srcId="{C279403E-BF69-4B69-B091-BFA6B5CA7AEB}" destId="{7B07BBD0-2471-4FCA-91E8-85B060D30908}" srcOrd="0" destOrd="1" presId="urn:microsoft.com/office/officeart/2005/8/layout/vList3"/>
    <dgm:cxn modelId="{98A1EDB2-6013-4589-B8BE-30FB79571FC6}" srcId="{525BA079-4514-4276-99C2-7D4CF37EF018}" destId="{30AA3CA9-3D28-4C95-8F26-4521902491DF}" srcOrd="2" destOrd="0" parTransId="{E31B968C-0D1C-480F-8F19-50334062D0E2}" sibTransId="{073E9CB4-5E06-4CB3-BD9A-46BCA6E30BCC}"/>
    <dgm:cxn modelId="{DC93F71C-DDEA-4F15-9FEA-6FA01822C5B4}" type="presOf" srcId="{30AA3CA9-3D28-4C95-8F26-4521902491DF}" destId="{8B6DA770-1764-44DF-8B72-CE0ED06E95C2}" srcOrd="0" destOrd="3" presId="urn:microsoft.com/office/officeart/2005/8/layout/vList3"/>
    <dgm:cxn modelId="{24893AF0-217E-4747-A949-4EA0EDC1C7F4}" type="presOf" srcId="{2A523556-97AD-41F3-9505-2AD0A5836C1E}" destId="{E17F0458-52F4-49C5-9DD1-9963DE8A6021}" srcOrd="0" destOrd="0" presId="urn:microsoft.com/office/officeart/2005/8/layout/vList3"/>
    <dgm:cxn modelId="{E6EA6720-9393-46A1-8C57-794684B0B26A}" type="presParOf" srcId="{C39D4CC5-5929-4C47-8BC8-90DC2BC36F7E}" destId="{1D414EB9-A509-4075-A06B-2AA1AF8C10BD}" srcOrd="0" destOrd="0" presId="urn:microsoft.com/office/officeart/2005/8/layout/vList3"/>
    <dgm:cxn modelId="{4D048A43-3BC6-416C-98FB-FE0516CAFA3B}" type="presParOf" srcId="{1D414EB9-A509-4075-A06B-2AA1AF8C10BD}" destId="{03C2E370-042B-4261-8AA1-15F9EF76E807}" srcOrd="0" destOrd="0" presId="urn:microsoft.com/office/officeart/2005/8/layout/vList3"/>
    <dgm:cxn modelId="{2D00326E-D17B-490B-A01B-175CCACE35D6}" type="presParOf" srcId="{1D414EB9-A509-4075-A06B-2AA1AF8C10BD}" destId="{E17F0458-52F4-49C5-9DD1-9963DE8A6021}" srcOrd="1" destOrd="0" presId="urn:microsoft.com/office/officeart/2005/8/layout/vList3"/>
    <dgm:cxn modelId="{FD5EB8CE-C3BC-4025-BDCF-D6F43FED591A}" type="presParOf" srcId="{C39D4CC5-5929-4C47-8BC8-90DC2BC36F7E}" destId="{D7391CE0-E033-46DB-BFBA-0ABE80430530}" srcOrd="1" destOrd="0" presId="urn:microsoft.com/office/officeart/2005/8/layout/vList3"/>
    <dgm:cxn modelId="{A5BAC667-D456-4005-9924-E20ACF333A98}" type="presParOf" srcId="{C39D4CC5-5929-4C47-8BC8-90DC2BC36F7E}" destId="{91AE761C-0F60-45CF-BB31-DFB73C96D7AB}" srcOrd="2" destOrd="0" presId="urn:microsoft.com/office/officeart/2005/8/layout/vList3"/>
    <dgm:cxn modelId="{17A90995-EBAE-4B8B-BBF6-402EDDBD9EF9}" type="presParOf" srcId="{91AE761C-0F60-45CF-BB31-DFB73C96D7AB}" destId="{0C3548B0-78CE-4D3B-B585-49527BBEBB46}" srcOrd="0" destOrd="0" presId="urn:microsoft.com/office/officeart/2005/8/layout/vList3"/>
    <dgm:cxn modelId="{08EF1B77-CA78-4789-8EA0-4619032E1E90}" type="presParOf" srcId="{91AE761C-0F60-45CF-BB31-DFB73C96D7AB}" destId="{7B07BBD0-2471-4FCA-91E8-85B060D30908}" srcOrd="1" destOrd="0" presId="urn:microsoft.com/office/officeart/2005/8/layout/vList3"/>
    <dgm:cxn modelId="{19DEB8CD-9B0B-43CC-91A8-98FB58678B2C}" type="presParOf" srcId="{C39D4CC5-5929-4C47-8BC8-90DC2BC36F7E}" destId="{A3D897CE-C05C-499D-9E51-E5C43DB67A97}" srcOrd="3" destOrd="0" presId="urn:microsoft.com/office/officeart/2005/8/layout/vList3"/>
    <dgm:cxn modelId="{0795CBAA-0285-4691-AA15-B018F25262D4}" type="presParOf" srcId="{C39D4CC5-5929-4C47-8BC8-90DC2BC36F7E}" destId="{15D8D520-5E5B-4C8B-91BE-D024BBFCAFDB}" srcOrd="4" destOrd="0" presId="urn:microsoft.com/office/officeart/2005/8/layout/vList3"/>
    <dgm:cxn modelId="{B6D17FE1-053B-452F-8C0B-90DAD2E32C5C}" type="presParOf" srcId="{15D8D520-5E5B-4C8B-91BE-D024BBFCAFDB}" destId="{05672A95-E979-4A97-AC04-6104B15BF606}" srcOrd="0" destOrd="0" presId="urn:microsoft.com/office/officeart/2005/8/layout/vList3"/>
    <dgm:cxn modelId="{5510CB38-FAC3-46E3-8CBA-444992E3DFF7}" type="presParOf" srcId="{15D8D520-5E5B-4C8B-91BE-D024BBFCAFDB}" destId="{8B6DA770-1764-44DF-8B72-CE0ED06E95C2}"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02BAD01-E3BC-4015-A762-1380D8946875}" type="doc">
      <dgm:prSet loTypeId="urn:microsoft.com/office/officeart/2008/layout/BendingPictureCaptionList" loCatId="picture" qsTypeId="urn:microsoft.com/office/officeart/2005/8/quickstyle/simple3" qsCatId="simple" csTypeId="urn:microsoft.com/office/officeart/2005/8/colors/accent1_2" csCatId="accent1" phldr="0"/>
      <dgm:spPr/>
      <dgm:t>
        <a:bodyPr/>
        <a:lstStyle/>
        <a:p>
          <a:endParaRPr lang="it-IT"/>
        </a:p>
      </dgm:t>
    </dgm:pt>
    <dgm:pt modelId="{E0C1F137-BF23-457A-BADE-C89D28833CB2}">
      <dgm:prSet phldrT="[Testo]" phldr="1"/>
      <dgm:spPr/>
      <dgm:t>
        <a:bodyPr/>
        <a:lstStyle/>
        <a:p>
          <a:endParaRPr lang="it-IT"/>
        </a:p>
      </dgm:t>
    </dgm:pt>
    <dgm:pt modelId="{EFBC1542-F83B-4210-B00A-35CCACB45B66}" type="parTrans" cxnId="{41705892-1FC3-4F9D-B26A-86623D65F660}">
      <dgm:prSet/>
      <dgm:spPr/>
      <dgm:t>
        <a:bodyPr/>
        <a:lstStyle/>
        <a:p>
          <a:endParaRPr lang="it-IT"/>
        </a:p>
      </dgm:t>
    </dgm:pt>
    <dgm:pt modelId="{65316B81-DA13-40B9-AB58-D375C34AFFC2}" type="sibTrans" cxnId="{41705892-1FC3-4F9D-B26A-86623D65F660}">
      <dgm:prSet/>
      <dgm:spPr/>
      <dgm:t>
        <a:bodyPr/>
        <a:lstStyle/>
        <a:p>
          <a:endParaRPr lang="it-IT"/>
        </a:p>
      </dgm:t>
    </dgm:pt>
    <dgm:pt modelId="{28C299A2-45C3-4846-B44C-3590EC7CCA95}">
      <dgm:prSet phldrT="[Testo]" phldr="1"/>
      <dgm:spPr/>
      <dgm:t>
        <a:bodyPr/>
        <a:lstStyle/>
        <a:p>
          <a:endParaRPr lang="it-IT"/>
        </a:p>
      </dgm:t>
    </dgm:pt>
    <dgm:pt modelId="{8A3AE47A-388E-42B6-8F37-BA5DD432111D}" type="parTrans" cxnId="{CA28705E-634E-4BC1-9B6A-2E0721C249C8}">
      <dgm:prSet/>
      <dgm:spPr/>
      <dgm:t>
        <a:bodyPr/>
        <a:lstStyle/>
        <a:p>
          <a:endParaRPr lang="it-IT"/>
        </a:p>
      </dgm:t>
    </dgm:pt>
    <dgm:pt modelId="{9F3C8A4C-DD81-45CE-A62B-0987A2E73D8F}" type="sibTrans" cxnId="{CA28705E-634E-4BC1-9B6A-2E0721C249C8}">
      <dgm:prSet/>
      <dgm:spPr/>
      <dgm:t>
        <a:bodyPr/>
        <a:lstStyle/>
        <a:p>
          <a:endParaRPr lang="it-IT"/>
        </a:p>
      </dgm:t>
    </dgm:pt>
    <dgm:pt modelId="{62D85CEC-23E2-4599-92D4-5428CBA515E8}" type="pres">
      <dgm:prSet presAssocID="{702BAD01-E3BC-4015-A762-1380D8946875}" presName="Name0" presStyleCnt="0">
        <dgm:presLayoutVars>
          <dgm:dir/>
          <dgm:resizeHandles val="exact"/>
        </dgm:presLayoutVars>
      </dgm:prSet>
      <dgm:spPr/>
      <dgm:t>
        <a:bodyPr/>
        <a:lstStyle/>
        <a:p>
          <a:endParaRPr lang="it-IT"/>
        </a:p>
      </dgm:t>
    </dgm:pt>
    <dgm:pt modelId="{83EDCB05-02AC-4BA5-BB5A-E1CC3BC99C49}" type="pres">
      <dgm:prSet presAssocID="{E0C1F137-BF23-457A-BADE-C89D28833CB2}" presName="composite" presStyleCnt="0"/>
      <dgm:spPr/>
    </dgm:pt>
    <dgm:pt modelId="{B1B6B670-5C27-4014-8D52-79591FB4CEB4}" type="pres">
      <dgm:prSet presAssocID="{E0C1F137-BF23-457A-BADE-C89D28833CB2}" presName="rect1" presStyleLbl="bgImgPlace1" presStyleIdx="0" presStyleCnt="2"/>
      <dgm:spPr/>
    </dgm:pt>
    <dgm:pt modelId="{689345C4-81E6-408C-8490-752C27C37832}" type="pres">
      <dgm:prSet presAssocID="{E0C1F137-BF23-457A-BADE-C89D28833CB2}" presName="wedgeRectCallout1" presStyleLbl="node1" presStyleIdx="0" presStyleCnt="2">
        <dgm:presLayoutVars>
          <dgm:bulletEnabled val="1"/>
        </dgm:presLayoutVars>
      </dgm:prSet>
      <dgm:spPr/>
      <dgm:t>
        <a:bodyPr/>
        <a:lstStyle/>
        <a:p>
          <a:endParaRPr lang="it-IT"/>
        </a:p>
      </dgm:t>
    </dgm:pt>
    <dgm:pt modelId="{8FCE5228-3396-44F8-9B39-F16B8ECB39A4}" type="pres">
      <dgm:prSet presAssocID="{65316B81-DA13-40B9-AB58-D375C34AFFC2}" presName="sibTrans" presStyleCnt="0"/>
      <dgm:spPr/>
    </dgm:pt>
    <dgm:pt modelId="{03DBBD0B-701A-4C83-9CD9-7ED8C4CF57B0}" type="pres">
      <dgm:prSet presAssocID="{28C299A2-45C3-4846-B44C-3590EC7CCA95}" presName="composite" presStyleCnt="0"/>
      <dgm:spPr/>
    </dgm:pt>
    <dgm:pt modelId="{5C4D3947-F934-4C05-8602-842BFEF282A7}" type="pres">
      <dgm:prSet presAssocID="{28C299A2-45C3-4846-B44C-3590EC7CCA95}" presName="rect1" presStyleLbl="bgImgPlace1" presStyleIdx="1" presStyleCnt="2"/>
      <dgm:spPr/>
    </dgm:pt>
    <dgm:pt modelId="{917A0EDB-C61E-4F9D-9897-43B80319302B}" type="pres">
      <dgm:prSet presAssocID="{28C299A2-45C3-4846-B44C-3590EC7CCA95}" presName="wedgeRectCallout1" presStyleLbl="node1" presStyleIdx="1" presStyleCnt="2">
        <dgm:presLayoutVars>
          <dgm:bulletEnabled val="1"/>
        </dgm:presLayoutVars>
      </dgm:prSet>
      <dgm:spPr/>
      <dgm:t>
        <a:bodyPr/>
        <a:lstStyle/>
        <a:p>
          <a:endParaRPr lang="it-IT"/>
        </a:p>
      </dgm:t>
    </dgm:pt>
  </dgm:ptLst>
  <dgm:cxnLst>
    <dgm:cxn modelId="{DEDF23C6-5091-4A6E-9AC7-CE591C2DFA49}" type="presOf" srcId="{702BAD01-E3BC-4015-A762-1380D8946875}" destId="{62D85CEC-23E2-4599-92D4-5428CBA515E8}" srcOrd="0" destOrd="0" presId="urn:microsoft.com/office/officeart/2008/layout/BendingPictureCaptionList"/>
    <dgm:cxn modelId="{41705892-1FC3-4F9D-B26A-86623D65F660}" srcId="{702BAD01-E3BC-4015-A762-1380D8946875}" destId="{E0C1F137-BF23-457A-BADE-C89D28833CB2}" srcOrd="0" destOrd="0" parTransId="{EFBC1542-F83B-4210-B00A-35CCACB45B66}" sibTransId="{65316B81-DA13-40B9-AB58-D375C34AFFC2}"/>
    <dgm:cxn modelId="{C6D595D2-6574-4FC0-BDAB-C46789464445}" type="presOf" srcId="{E0C1F137-BF23-457A-BADE-C89D28833CB2}" destId="{689345C4-81E6-408C-8490-752C27C37832}" srcOrd="0" destOrd="0" presId="urn:microsoft.com/office/officeart/2008/layout/BendingPictureCaptionList"/>
    <dgm:cxn modelId="{CA28705E-634E-4BC1-9B6A-2E0721C249C8}" srcId="{702BAD01-E3BC-4015-A762-1380D8946875}" destId="{28C299A2-45C3-4846-B44C-3590EC7CCA95}" srcOrd="1" destOrd="0" parTransId="{8A3AE47A-388E-42B6-8F37-BA5DD432111D}" sibTransId="{9F3C8A4C-DD81-45CE-A62B-0987A2E73D8F}"/>
    <dgm:cxn modelId="{58B9CF0A-C054-463A-B629-1F551A1675BA}" type="presOf" srcId="{28C299A2-45C3-4846-B44C-3590EC7CCA95}" destId="{917A0EDB-C61E-4F9D-9897-43B80319302B}" srcOrd="0" destOrd="0" presId="urn:microsoft.com/office/officeart/2008/layout/BendingPictureCaptionList"/>
    <dgm:cxn modelId="{3CE067A8-CA46-43CD-867B-83089E09190D}" type="presParOf" srcId="{62D85CEC-23E2-4599-92D4-5428CBA515E8}" destId="{83EDCB05-02AC-4BA5-BB5A-E1CC3BC99C49}" srcOrd="0" destOrd="0" presId="urn:microsoft.com/office/officeart/2008/layout/BendingPictureCaptionList"/>
    <dgm:cxn modelId="{3D7D7666-BBF8-4919-B129-4FADAC0518E4}" type="presParOf" srcId="{83EDCB05-02AC-4BA5-BB5A-E1CC3BC99C49}" destId="{B1B6B670-5C27-4014-8D52-79591FB4CEB4}" srcOrd="0" destOrd="0" presId="urn:microsoft.com/office/officeart/2008/layout/BendingPictureCaptionList"/>
    <dgm:cxn modelId="{CDB7B24B-B088-4410-9B87-20375E554479}" type="presParOf" srcId="{83EDCB05-02AC-4BA5-BB5A-E1CC3BC99C49}" destId="{689345C4-81E6-408C-8490-752C27C37832}" srcOrd="1" destOrd="0" presId="urn:microsoft.com/office/officeart/2008/layout/BendingPictureCaptionList"/>
    <dgm:cxn modelId="{E53B09DB-AA8C-4CD5-8268-C489DB63E112}" type="presParOf" srcId="{62D85CEC-23E2-4599-92D4-5428CBA515E8}" destId="{8FCE5228-3396-44F8-9B39-F16B8ECB39A4}" srcOrd="1" destOrd="0" presId="urn:microsoft.com/office/officeart/2008/layout/BendingPictureCaptionList"/>
    <dgm:cxn modelId="{A22697FA-8A6F-48BB-ABD6-3BB6619E97C8}" type="presParOf" srcId="{62D85CEC-23E2-4599-92D4-5428CBA515E8}" destId="{03DBBD0B-701A-4C83-9CD9-7ED8C4CF57B0}" srcOrd="2" destOrd="0" presId="urn:microsoft.com/office/officeart/2008/layout/BendingPictureCaptionList"/>
    <dgm:cxn modelId="{606F3F79-D4C2-4BF8-8334-C29C20D99279}" type="presParOf" srcId="{03DBBD0B-701A-4C83-9CD9-7ED8C4CF57B0}" destId="{5C4D3947-F934-4C05-8602-842BFEF282A7}" srcOrd="0" destOrd="0" presId="urn:microsoft.com/office/officeart/2008/layout/BendingPictureCaptionList"/>
    <dgm:cxn modelId="{1E30C1FD-DB87-4BBF-8818-DD0D9CB6B226}" type="presParOf" srcId="{03DBBD0B-701A-4C83-9CD9-7ED8C4CF57B0}" destId="{917A0EDB-C61E-4F9D-9897-43B80319302B}" srcOrd="1" destOrd="0" presId="urn:microsoft.com/office/officeart/2008/layout/BendingPictureCaption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45FCD22-5875-4EDD-8A23-D1FCE004484D}"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it-IT"/>
        </a:p>
      </dgm:t>
    </dgm:pt>
    <dgm:pt modelId="{F8FB767A-4EE7-4BE0-8709-27BBAB675BC2}">
      <dgm:prSet/>
      <dgm:spPr/>
      <dgm:t>
        <a:bodyPr/>
        <a:lstStyle/>
        <a:p>
          <a:pPr rtl="0"/>
          <a:r>
            <a:rPr lang="it-IT" dirty="0" smtClean="0"/>
            <a:t>DECRETO LEGISLATIVO 13 DICEMBRE 2023, N. 222 – ARTICOLO 7</a:t>
          </a:r>
          <a:r>
            <a:rPr lang="it-IT" b="0" dirty="0" smtClean="0"/>
            <a:t> – CARTA DEI SERVIZI ED ACCESSIBILIT</a:t>
          </a:r>
          <a:r>
            <a:rPr lang="it-IT" b="0" i="0" dirty="0" smtClean="0"/>
            <a:t>À</a:t>
          </a:r>
          <a:endParaRPr lang="it-IT" b="0" dirty="0"/>
        </a:p>
      </dgm:t>
    </dgm:pt>
    <dgm:pt modelId="{2BB448A4-48C7-41B7-804E-9CE0E17F8CFA}" type="parTrans" cxnId="{43E184D0-56A0-4456-ADD6-FACA07B64934}">
      <dgm:prSet/>
      <dgm:spPr/>
      <dgm:t>
        <a:bodyPr/>
        <a:lstStyle/>
        <a:p>
          <a:endParaRPr lang="it-IT"/>
        </a:p>
      </dgm:t>
    </dgm:pt>
    <dgm:pt modelId="{A1AE454B-5AF0-455C-B2A8-FBC44F8B4E04}" type="sibTrans" cxnId="{43E184D0-56A0-4456-ADD6-FACA07B64934}">
      <dgm:prSet/>
      <dgm:spPr/>
      <dgm:t>
        <a:bodyPr/>
        <a:lstStyle/>
        <a:p>
          <a:endParaRPr lang="it-IT"/>
        </a:p>
      </dgm:t>
    </dgm:pt>
    <dgm:pt modelId="{8D310951-2C79-4F0D-BF98-454AE31D2D25}" type="pres">
      <dgm:prSet presAssocID="{945FCD22-5875-4EDD-8A23-D1FCE004484D}" presName="Name0" presStyleCnt="0">
        <dgm:presLayoutVars>
          <dgm:chMax val="7"/>
          <dgm:dir/>
          <dgm:animLvl val="lvl"/>
          <dgm:resizeHandles val="exact"/>
        </dgm:presLayoutVars>
      </dgm:prSet>
      <dgm:spPr/>
      <dgm:t>
        <a:bodyPr/>
        <a:lstStyle/>
        <a:p>
          <a:endParaRPr lang="it-IT"/>
        </a:p>
      </dgm:t>
    </dgm:pt>
    <dgm:pt modelId="{4BEFEAF0-564D-41B2-9501-41D974E9BC57}" type="pres">
      <dgm:prSet presAssocID="{F8FB767A-4EE7-4BE0-8709-27BBAB675BC2}" presName="circle1" presStyleLbl="node1" presStyleIdx="0" presStyleCnt="1"/>
      <dgm:spPr/>
    </dgm:pt>
    <dgm:pt modelId="{17D03568-631A-449C-AE57-41F0B9122D2A}" type="pres">
      <dgm:prSet presAssocID="{F8FB767A-4EE7-4BE0-8709-27BBAB675BC2}" presName="space" presStyleCnt="0"/>
      <dgm:spPr/>
    </dgm:pt>
    <dgm:pt modelId="{067AA84F-BDB1-4FFF-9BAF-CF132E8AECDD}" type="pres">
      <dgm:prSet presAssocID="{F8FB767A-4EE7-4BE0-8709-27BBAB675BC2}" presName="rect1" presStyleLbl="alignAcc1" presStyleIdx="0" presStyleCnt="1"/>
      <dgm:spPr/>
      <dgm:t>
        <a:bodyPr/>
        <a:lstStyle/>
        <a:p>
          <a:endParaRPr lang="it-IT"/>
        </a:p>
      </dgm:t>
    </dgm:pt>
    <dgm:pt modelId="{2B5376BF-623F-42F5-A128-390FA9A9B503}" type="pres">
      <dgm:prSet presAssocID="{F8FB767A-4EE7-4BE0-8709-27BBAB675BC2}" presName="rect1ParTxNoCh" presStyleLbl="alignAcc1" presStyleIdx="0" presStyleCnt="1">
        <dgm:presLayoutVars>
          <dgm:chMax val="1"/>
          <dgm:bulletEnabled val="1"/>
        </dgm:presLayoutVars>
      </dgm:prSet>
      <dgm:spPr/>
      <dgm:t>
        <a:bodyPr/>
        <a:lstStyle/>
        <a:p>
          <a:endParaRPr lang="it-IT"/>
        </a:p>
      </dgm:t>
    </dgm:pt>
  </dgm:ptLst>
  <dgm:cxnLst>
    <dgm:cxn modelId="{43E184D0-56A0-4456-ADD6-FACA07B64934}" srcId="{945FCD22-5875-4EDD-8A23-D1FCE004484D}" destId="{F8FB767A-4EE7-4BE0-8709-27BBAB675BC2}" srcOrd="0" destOrd="0" parTransId="{2BB448A4-48C7-41B7-804E-9CE0E17F8CFA}" sibTransId="{A1AE454B-5AF0-455C-B2A8-FBC44F8B4E04}"/>
    <dgm:cxn modelId="{7A7C36DD-371C-4A27-A0B0-AA61E568A9C2}" type="presOf" srcId="{F8FB767A-4EE7-4BE0-8709-27BBAB675BC2}" destId="{2B5376BF-623F-42F5-A128-390FA9A9B503}" srcOrd="1" destOrd="0" presId="urn:microsoft.com/office/officeart/2005/8/layout/target3"/>
    <dgm:cxn modelId="{CF0BCD03-0ED1-48F8-A010-934EE8E3DE85}" type="presOf" srcId="{945FCD22-5875-4EDD-8A23-D1FCE004484D}" destId="{8D310951-2C79-4F0D-BF98-454AE31D2D25}" srcOrd="0" destOrd="0" presId="urn:microsoft.com/office/officeart/2005/8/layout/target3"/>
    <dgm:cxn modelId="{50AE3F20-67F5-4BD9-9088-E26F7B0AE133}" type="presOf" srcId="{F8FB767A-4EE7-4BE0-8709-27BBAB675BC2}" destId="{067AA84F-BDB1-4FFF-9BAF-CF132E8AECDD}" srcOrd="0" destOrd="0" presId="urn:microsoft.com/office/officeart/2005/8/layout/target3"/>
    <dgm:cxn modelId="{ECDC04E6-9CAB-4974-A9D2-58C24B63A4A5}" type="presParOf" srcId="{8D310951-2C79-4F0D-BF98-454AE31D2D25}" destId="{4BEFEAF0-564D-41B2-9501-41D974E9BC57}" srcOrd="0" destOrd="0" presId="urn:microsoft.com/office/officeart/2005/8/layout/target3"/>
    <dgm:cxn modelId="{FFF23C80-D90D-43DB-82FC-BF88F72FEC33}" type="presParOf" srcId="{8D310951-2C79-4F0D-BF98-454AE31D2D25}" destId="{17D03568-631A-449C-AE57-41F0B9122D2A}" srcOrd="1" destOrd="0" presId="urn:microsoft.com/office/officeart/2005/8/layout/target3"/>
    <dgm:cxn modelId="{A096BF60-40E1-467A-AE67-C542FC721CE5}" type="presParOf" srcId="{8D310951-2C79-4F0D-BF98-454AE31D2D25}" destId="{067AA84F-BDB1-4FFF-9BAF-CF132E8AECDD}" srcOrd="2" destOrd="0" presId="urn:microsoft.com/office/officeart/2005/8/layout/target3"/>
    <dgm:cxn modelId="{A3E93E20-2F4E-4CB4-AF96-00E7E94CB448}" type="presParOf" srcId="{8D310951-2C79-4F0D-BF98-454AE31D2D25}" destId="{2B5376BF-623F-42F5-A128-390FA9A9B503}"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95BC48F-0DC6-481B-B736-D50A7D1C9596}" type="doc">
      <dgm:prSet loTypeId="urn:microsoft.com/office/officeart/2005/8/layout/hList7" loCatId="list" qsTypeId="urn:microsoft.com/office/officeart/2005/8/quickstyle/simple3" qsCatId="simple" csTypeId="urn:microsoft.com/office/officeart/2005/8/colors/accent1_2" csCatId="accent1"/>
      <dgm:spPr/>
      <dgm:t>
        <a:bodyPr/>
        <a:lstStyle/>
        <a:p>
          <a:endParaRPr lang="it-IT"/>
        </a:p>
      </dgm:t>
    </dgm:pt>
    <dgm:pt modelId="{02D047DF-359B-4829-B7CD-24EC2FDE9E4C}">
      <dgm:prSet custT="1"/>
      <dgm:spPr/>
      <dgm:t>
        <a:bodyPr/>
        <a:lstStyle/>
        <a:p>
          <a:pPr rtl="0"/>
          <a:r>
            <a:rPr lang="it-IT" sz="1200" b="1" smtClean="0"/>
            <a:t>Obiettivo: </a:t>
          </a:r>
          <a:r>
            <a:rPr lang="it-IT" sz="1200" smtClean="0"/>
            <a:t>Garantire trasparenza e accessibilità nelle prestazioni fornite dalle pubbliche amministrazioni e dai concessionari di servizi pubblici, con un focus specifico sulle esigenze delle persone con disabilità.</a:t>
          </a:r>
          <a:endParaRPr lang="it-IT" sz="1200"/>
        </a:p>
      </dgm:t>
    </dgm:pt>
    <dgm:pt modelId="{FDA3DECF-B1DC-4FCB-A40C-A63846070A6F}" type="parTrans" cxnId="{8D6651D5-DE10-4ACD-9F3D-F80D0F372AED}">
      <dgm:prSet/>
      <dgm:spPr/>
      <dgm:t>
        <a:bodyPr/>
        <a:lstStyle/>
        <a:p>
          <a:endParaRPr lang="it-IT" sz="1200"/>
        </a:p>
      </dgm:t>
    </dgm:pt>
    <dgm:pt modelId="{B031A26C-99D1-40EE-9343-B1DB06D418A1}" type="sibTrans" cxnId="{8D6651D5-DE10-4ACD-9F3D-F80D0F372AED}">
      <dgm:prSet/>
      <dgm:spPr/>
      <dgm:t>
        <a:bodyPr/>
        <a:lstStyle/>
        <a:p>
          <a:endParaRPr lang="it-IT" sz="1200"/>
        </a:p>
      </dgm:t>
    </dgm:pt>
    <dgm:pt modelId="{408C7366-1DC4-4597-8A9F-DC76C2BE3CA4}">
      <dgm:prSet custT="1"/>
      <dgm:spPr/>
      <dgm:t>
        <a:bodyPr/>
        <a:lstStyle/>
        <a:p>
          <a:pPr rtl="0"/>
          <a:r>
            <a:rPr lang="it-IT" sz="1200" b="1" smtClean="0"/>
            <a:t>Contenuti della Carta dei Servizi:</a:t>
          </a:r>
          <a:endParaRPr lang="it-IT" sz="1200"/>
        </a:p>
      </dgm:t>
    </dgm:pt>
    <dgm:pt modelId="{EE735443-CB2B-4898-B899-DCFC5AEB9C95}" type="parTrans" cxnId="{CAE5ACEF-1184-42BD-BEDD-A5F9BFBF23C3}">
      <dgm:prSet/>
      <dgm:spPr/>
      <dgm:t>
        <a:bodyPr/>
        <a:lstStyle/>
        <a:p>
          <a:endParaRPr lang="it-IT" sz="1200"/>
        </a:p>
      </dgm:t>
    </dgm:pt>
    <dgm:pt modelId="{46A5730A-6985-4130-BDAA-2F094D3F3DE4}" type="sibTrans" cxnId="{CAE5ACEF-1184-42BD-BEDD-A5F9BFBF23C3}">
      <dgm:prSet/>
      <dgm:spPr/>
      <dgm:t>
        <a:bodyPr/>
        <a:lstStyle/>
        <a:p>
          <a:endParaRPr lang="it-IT" sz="1200"/>
        </a:p>
      </dgm:t>
    </dgm:pt>
    <dgm:pt modelId="{85935013-3CDE-463E-85D3-014269BFD095}">
      <dgm:prSet custT="1"/>
      <dgm:spPr/>
      <dgm:t>
        <a:bodyPr/>
        <a:lstStyle/>
        <a:p>
          <a:pPr rtl="0"/>
          <a:r>
            <a:rPr lang="it-IT" sz="1200" smtClean="0"/>
            <a:t>Deve indicare chiaramente i livelli di qualità del servizio relativi all’accessibilità delle prestazioni.</a:t>
          </a:r>
          <a:endParaRPr lang="it-IT" sz="1200"/>
        </a:p>
      </dgm:t>
    </dgm:pt>
    <dgm:pt modelId="{E329A51E-BC99-45B9-9307-CCBF6CC7CCE3}" type="parTrans" cxnId="{E0C10C24-2B31-4B4E-BDE7-806A5AE92467}">
      <dgm:prSet/>
      <dgm:spPr/>
      <dgm:t>
        <a:bodyPr/>
        <a:lstStyle/>
        <a:p>
          <a:endParaRPr lang="it-IT" sz="1200"/>
        </a:p>
      </dgm:t>
    </dgm:pt>
    <dgm:pt modelId="{D9B00FA6-E24B-494B-B2CF-B32262179EBE}" type="sibTrans" cxnId="{E0C10C24-2B31-4B4E-BDE7-806A5AE92467}">
      <dgm:prSet/>
      <dgm:spPr/>
      <dgm:t>
        <a:bodyPr/>
        <a:lstStyle/>
        <a:p>
          <a:endParaRPr lang="it-IT" sz="1200"/>
        </a:p>
      </dgm:t>
    </dgm:pt>
    <dgm:pt modelId="{A1AACF11-8DF7-4918-A49C-AADC16E57D8D}">
      <dgm:prSet custT="1"/>
      <dgm:spPr/>
      <dgm:t>
        <a:bodyPr/>
        <a:lstStyle/>
        <a:p>
          <a:pPr rtl="0"/>
          <a:r>
            <a:rPr lang="it-IT" sz="1200" smtClean="0"/>
            <a:t>Deve evidenziare le normative vigenti applicabili nel settore di riferimento.</a:t>
          </a:r>
          <a:endParaRPr lang="it-IT" sz="1200"/>
        </a:p>
      </dgm:t>
    </dgm:pt>
    <dgm:pt modelId="{5EB8C1C2-D9B5-4354-8E37-F655C8D13FF6}" type="parTrans" cxnId="{C40CE7CD-D018-48F5-8E92-2A5EEF063F8D}">
      <dgm:prSet/>
      <dgm:spPr/>
      <dgm:t>
        <a:bodyPr/>
        <a:lstStyle/>
        <a:p>
          <a:endParaRPr lang="it-IT" sz="1200"/>
        </a:p>
      </dgm:t>
    </dgm:pt>
    <dgm:pt modelId="{427BD7F1-FFC2-4097-9ED6-42D530B19289}" type="sibTrans" cxnId="{C40CE7CD-D018-48F5-8E92-2A5EEF063F8D}">
      <dgm:prSet/>
      <dgm:spPr/>
      <dgm:t>
        <a:bodyPr/>
        <a:lstStyle/>
        <a:p>
          <a:endParaRPr lang="it-IT" sz="1200"/>
        </a:p>
      </dgm:t>
    </dgm:pt>
    <dgm:pt modelId="{EF2FDD45-3B2C-4B9D-AD35-7A82CBF0D219}">
      <dgm:prSet custT="1"/>
      <dgm:spPr/>
      <dgm:t>
        <a:bodyPr/>
        <a:lstStyle/>
        <a:p>
          <a:pPr rtl="0"/>
          <a:r>
            <a:rPr lang="it-IT" sz="1200" smtClean="0"/>
            <a:t>Deve essere comprensibile e accessibile per diverse tipologie di disabilità.</a:t>
          </a:r>
          <a:endParaRPr lang="it-IT" sz="1200"/>
        </a:p>
      </dgm:t>
    </dgm:pt>
    <dgm:pt modelId="{6BABADAE-5AF0-49DD-89F4-346538D9690C}" type="parTrans" cxnId="{F3C5B2A5-132D-48D1-BAEA-3C0BB074A1E0}">
      <dgm:prSet/>
      <dgm:spPr/>
      <dgm:t>
        <a:bodyPr/>
        <a:lstStyle/>
        <a:p>
          <a:endParaRPr lang="it-IT" sz="1200"/>
        </a:p>
      </dgm:t>
    </dgm:pt>
    <dgm:pt modelId="{E67E9125-5DC3-44E9-9C86-888EA9F684B8}" type="sibTrans" cxnId="{F3C5B2A5-132D-48D1-BAEA-3C0BB074A1E0}">
      <dgm:prSet/>
      <dgm:spPr/>
      <dgm:t>
        <a:bodyPr/>
        <a:lstStyle/>
        <a:p>
          <a:endParaRPr lang="it-IT" sz="1200"/>
        </a:p>
      </dgm:t>
    </dgm:pt>
    <dgm:pt modelId="{C4116DD6-D5A5-4A52-9E08-8815A676D189}">
      <dgm:prSet custT="1"/>
      <dgm:spPr/>
      <dgm:t>
        <a:bodyPr/>
        <a:lstStyle/>
        <a:p>
          <a:pPr rtl="0"/>
          <a:r>
            <a:rPr lang="it-IT" sz="1200" b="1" smtClean="0"/>
            <a:t>Diritti degli utenti:</a:t>
          </a:r>
          <a:endParaRPr lang="it-IT" sz="1200"/>
        </a:p>
      </dgm:t>
    </dgm:pt>
    <dgm:pt modelId="{B1224FC7-83F7-4340-BD9D-331C4D8399E1}" type="parTrans" cxnId="{14759199-20B8-444F-992B-790E5392EFCB}">
      <dgm:prSet/>
      <dgm:spPr/>
      <dgm:t>
        <a:bodyPr/>
        <a:lstStyle/>
        <a:p>
          <a:endParaRPr lang="it-IT" sz="1200"/>
        </a:p>
      </dgm:t>
    </dgm:pt>
    <dgm:pt modelId="{2340E59E-6D8D-4769-A639-35CF1A7AA1E3}" type="sibTrans" cxnId="{14759199-20B8-444F-992B-790E5392EFCB}">
      <dgm:prSet/>
      <dgm:spPr/>
      <dgm:t>
        <a:bodyPr/>
        <a:lstStyle/>
        <a:p>
          <a:endParaRPr lang="it-IT" sz="1200"/>
        </a:p>
      </dgm:t>
    </dgm:pt>
    <dgm:pt modelId="{D0BE9EAC-FF5A-4D80-939D-FBE1F66BD768}">
      <dgm:prSet custT="1"/>
      <dgm:spPr/>
      <dgm:t>
        <a:bodyPr/>
        <a:lstStyle/>
        <a:p>
          <a:pPr rtl="0"/>
          <a:r>
            <a:rPr lang="it-IT" sz="1200" smtClean="0"/>
            <a:t>Gli utenti devono essere informati sui propri diritti, comprese eventuali forme di risarcimento.</a:t>
          </a:r>
          <a:endParaRPr lang="it-IT" sz="1200"/>
        </a:p>
      </dgm:t>
    </dgm:pt>
    <dgm:pt modelId="{36945B41-2987-4D65-9C78-3B90E6FB2FD3}" type="parTrans" cxnId="{9F6EBAAB-DEE5-44BA-BCF2-4E97E3328F16}">
      <dgm:prSet/>
      <dgm:spPr/>
      <dgm:t>
        <a:bodyPr/>
        <a:lstStyle/>
        <a:p>
          <a:endParaRPr lang="it-IT" sz="1200"/>
        </a:p>
      </dgm:t>
    </dgm:pt>
    <dgm:pt modelId="{17CFB02A-8B16-4048-AF5D-914CF6DC8F24}" type="sibTrans" cxnId="{9F6EBAAB-DEE5-44BA-BCF2-4E97E3328F16}">
      <dgm:prSet/>
      <dgm:spPr/>
      <dgm:t>
        <a:bodyPr/>
        <a:lstStyle/>
        <a:p>
          <a:endParaRPr lang="it-IT" sz="1200"/>
        </a:p>
      </dgm:t>
    </dgm:pt>
    <dgm:pt modelId="{389DB08B-7F2C-4207-9523-3A7A477AAF3E}">
      <dgm:prSet custT="1"/>
      <dgm:spPr/>
      <dgm:t>
        <a:bodyPr/>
        <a:lstStyle/>
        <a:p>
          <a:pPr rtl="0"/>
          <a:r>
            <a:rPr lang="it-IT" sz="1200" smtClean="0"/>
            <a:t>Devono essere specificate le modalità per far valere tali diritti.</a:t>
          </a:r>
          <a:endParaRPr lang="it-IT" sz="1200"/>
        </a:p>
      </dgm:t>
    </dgm:pt>
    <dgm:pt modelId="{8291CDA1-2511-41E5-9C1E-E2ABDB948079}" type="parTrans" cxnId="{0B9BCBEE-21EC-4806-9959-D005B84CBC64}">
      <dgm:prSet/>
      <dgm:spPr/>
      <dgm:t>
        <a:bodyPr/>
        <a:lstStyle/>
        <a:p>
          <a:endParaRPr lang="it-IT" sz="1200"/>
        </a:p>
      </dgm:t>
    </dgm:pt>
    <dgm:pt modelId="{8DEDD686-4945-455D-99F3-A0EAF12B0E76}" type="sibTrans" cxnId="{0B9BCBEE-21EC-4806-9959-D005B84CBC64}">
      <dgm:prSet/>
      <dgm:spPr/>
      <dgm:t>
        <a:bodyPr/>
        <a:lstStyle/>
        <a:p>
          <a:endParaRPr lang="it-IT" sz="1200"/>
        </a:p>
      </dgm:t>
    </dgm:pt>
    <dgm:pt modelId="{2380D829-105D-434B-A12E-ED0177F11670}">
      <dgm:prSet custT="1"/>
      <dgm:spPr/>
      <dgm:t>
        <a:bodyPr/>
        <a:lstStyle/>
        <a:p>
          <a:pPr rtl="0"/>
          <a:r>
            <a:rPr lang="it-IT" sz="1200" smtClean="0"/>
            <a:t>Devono essere indicati gli organi e le autorità di controllo competenti per la tutela dei diritti.</a:t>
          </a:r>
          <a:endParaRPr lang="it-IT" sz="1200"/>
        </a:p>
      </dgm:t>
    </dgm:pt>
    <dgm:pt modelId="{CEFC36E5-39EF-43D5-BFD0-F553C08455F9}" type="parTrans" cxnId="{EFF3A970-CA1D-4C63-BC43-27DD0CBDAE29}">
      <dgm:prSet/>
      <dgm:spPr/>
      <dgm:t>
        <a:bodyPr/>
        <a:lstStyle/>
        <a:p>
          <a:endParaRPr lang="it-IT" sz="1200"/>
        </a:p>
      </dgm:t>
    </dgm:pt>
    <dgm:pt modelId="{495F5E4D-5C07-47DE-90AA-4C624530A075}" type="sibTrans" cxnId="{EFF3A970-CA1D-4C63-BC43-27DD0CBDAE29}">
      <dgm:prSet/>
      <dgm:spPr/>
      <dgm:t>
        <a:bodyPr/>
        <a:lstStyle/>
        <a:p>
          <a:endParaRPr lang="it-IT" sz="1200"/>
        </a:p>
      </dgm:t>
    </dgm:pt>
    <dgm:pt modelId="{A8395468-C9F3-4AE7-BC5F-678CD87CCBA1}" type="pres">
      <dgm:prSet presAssocID="{C95BC48F-0DC6-481B-B736-D50A7D1C9596}" presName="Name0" presStyleCnt="0">
        <dgm:presLayoutVars>
          <dgm:dir/>
          <dgm:resizeHandles val="exact"/>
        </dgm:presLayoutVars>
      </dgm:prSet>
      <dgm:spPr/>
      <dgm:t>
        <a:bodyPr/>
        <a:lstStyle/>
        <a:p>
          <a:endParaRPr lang="it-IT"/>
        </a:p>
      </dgm:t>
    </dgm:pt>
    <dgm:pt modelId="{FA3F6670-2A4F-4BC9-98E3-C28B2834C70C}" type="pres">
      <dgm:prSet presAssocID="{C95BC48F-0DC6-481B-B736-D50A7D1C9596}" presName="fgShape" presStyleLbl="fgShp" presStyleIdx="0" presStyleCnt="1"/>
      <dgm:spPr/>
    </dgm:pt>
    <dgm:pt modelId="{A372181C-BDC8-45B3-8D08-0635045CCFCF}" type="pres">
      <dgm:prSet presAssocID="{C95BC48F-0DC6-481B-B736-D50A7D1C9596}" presName="linComp" presStyleCnt="0"/>
      <dgm:spPr/>
    </dgm:pt>
    <dgm:pt modelId="{EE27DCBE-A627-4729-94D1-008E50C8A3B8}" type="pres">
      <dgm:prSet presAssocID="{02D047DF-359B-4829-B7CD-24EC2FDE9E4C}" presName="compNode" presStyleCnt="0"/>
      <dgm:spPr/>
    </dgm:pt>
    <dgm:pt modelId="{94CB96F0-3363-4FD7-8E31-88573A1CD55F}" type="pres">
      <dgm:prSet presAssocID="{02D047DF-359B-4829-B7CD-24EC2FDE9E4C}" presName="bkgdShape" presStyleLbl="node1" presStyleIdx="0" presStyleCnt="3"/>
      <dgm:spPr/>
      <dgm:t>
        <a:bodyPr/>
        <a:lstStyle/>
        <a:p>
          <a:endParaRPr lang="it-IT"/>
        </a:p>
      </dgm:t>
    </dgm:pt>
    <dgm:pt modelId="{79AB0AC1-B11E-49FB-A53F-2E5C9C5B754E}" type="pres">
      <dgm:prSet presAssocID="{02D047DF-359B-4829-B7CD-24EC2FDE9E4C}" presName="nodeTx" presStyleLbl="node1" presStyleIdx="0" presStyleCnt="3">
        <dgm:presLayoutVars>
          <dgm:bulletEnabled val="1"/>
        </dgm:presLayoutVars>
      </dgm:prSet>
      <dgm:spPr/>
      <dgm:t>
        <a:bodyPr/>
        <a:lstStyle/>
        <a:p>
          <a:endParaRPr lang="it-IT"/>
        </a:p>
      </dgm:t>
    </dgm:pt>
    <dgm:pt modelId="{A9B68EF6-EEA7-4903-96C2-D12757EF3E82}" type="pres">
      <dgm:prSet presAssocID="{02D047DF-359B-4829-B7CD-24EC2FDE9E4C}" presName="invisiNode" presStyleLbl="node1" presStyleIdx="0" presStyleCnt="3"/>
      <dgm:spPr/>
    </dgm:pt>
    <dgm:pt modelId="{39CFDEAC-4461-48C8-9082-E86FA1031CE1}" type="pres">
      <dgm:prSet presAssocID="{02D047DF-359B-4829-B7CD-24EC2FDE9E4C}" presName="imagNode" presStyleLbl="fgImgPlace1" presStyleIdx="0" presStyleCnt="3"/>
      <dgm:spPr/>
    </dgm:pt>
    <dgm:pt modelId="{10F22B80-9AFA-453C-B506-BA8A4743E32C}" type="pres">
      <dgm:prSet presAssocID="{B031A26C-99D1-40EE-9343-B1DB06D418A1}" presName="sibTrans" presStyleLbl="sibTrans2D1" presStyleIdx="0" presStyleCnt="0"/>
      <dgm:spPr/>
      <dgm:t>
        <a:bodyPr/>
        <a:lstStyle/>
        <a:p>
          <a:endParaRPr lang="it-IT"/>
        </a:p>
      </dgm:t>
    </dgm:pt>
    <dgm:pt modelId="{DCB272CF-BB72-498C-BCD3-8BFCA69C1E69}" type="pres">
      <dgm:prSet presAssocID="{408C7366-1DC4-4597-8A9F-DC76C2BE3CA4}" presName="compNode" presStyleCnt="0"/>
      <dgm:spPr/>
    </dgm:pt>
    <dgm:pt modelId="{E9E6E282-06FB-47AD-BA5A-580D279EBE4F}" type="pres">
      <dgm:prSet presAssocID="{408C7366-1DC4-4597-8A9F-DC76C2BE3CA4}" presName="bkgdShape" presStyleLbl="node1" presStyleIdx="1" presStyleCnt="3"/>
      <dgm:spPr/>
      <dgm:t>
        <a:bodyPr/>
        <a:lstStyle/>
        <a:p>
          <a:endParaRPr lang="it-IT"/>
        </a:p>
      </dgm:t>
    </dgm:pt>
    <dgm:pt modelId="{96AF69E3-E76B-4107-BD18-67CE67A2D477}" type="pres">
      <dgm:prSet presAssocID="{408C7366-1DC4-4597-8A9F-DC76C2BE3CA4}" presName="nodeTx" presStyleLbl="node1" presStyleIdx="1" presStyleCnt="3">
        <dgm:presLayoutVars>
          <dgm:bulletEnabled val="1"/>
        </dgm:presLayoutVars>
      </dgm:prSet>
      <dgm:spPr/>
      <dgm:t>
        <a:bodyPr/>
        <a:lstStyle/>
        <a:p>
          <a:endParaRPr lang="it-IT"/>
        </a:p>
      </dgm:t>
    </dgm:pt>
    <dgm:pt modelId="{26707B84-387C-414A-BF1B-5CE894E3E9E8}" type="pres">
      <dgm:prSet presAssocID="{408C7366-1DC4-4597-8A9F-DC76C2BE3CA4}" presName="invisiNode" presStyleLbl="node1" presStyleIdx="1" presStyleCnt="3"/>
      <dgm:spPr/>
    </dgm:pt>
    <dgm:pt modelId="{D7BA664A-1CDD-4D0D-8304-E0BCB80A77CC}" type="pres">
      <dgm:prSet presAssocID="{408C7366-1DC4-4597-8A9F-DC76C2BE3CA4}" presName="imagNode" presStyleLbl="fgImgPlace1" presStyleIdx="1" presStyleCnt="3"/>
      <dgm:spPr/>
    </dgm:pt>
    <dgm:pt modelId="{0BE5BA98-8A2F-4562-9D04-D7309728235F}" type="pres">
      <dgm:prSet presAssocID="{46A5730A-6985-4130-BDAA-2F094D3F3DE4}" presName="sibTrans" presStyleLbl="sibTrans2D1" presStyleIdx="0" presStyleCnt="0"/>
      <dgm:spPr/>
      <dgm:t>
        <a:bodyPr/>
        <a:lstStyle/>
        <a:p>
          <a:endParaRPr lang="it-IT"/>
        </a:p>
      </dgm:t>
    </dgm:pt>
    <dgm:pt modelId="{FB75CF63-F4AD-4CA0-AFEA-6857285DAF77}" type="pres">
      <dgm:prSet presAssocID="{C4116DD6-D5A5-4A52-9E08-8815A676D189}" presName="compNode" presStyleCnt="0"/>
      <dgm:spPr/>
    </dgm:pt>
    <dgm:pt modelId="{C3849591-073A-433C-A3C3-4298B9420ADB}" type="pres">
      <dgm:prSet presAssocID="{C4116DD6-D5A5-4A52-9E08-8815A676D189}" presName="bkgdShape" presStyleLbl="node1" presStyleIdx="2" presStyleCnt="3"/>
      <dgm:spPr/>
      <dgm:t>
        <a:bodyPr/>
        <a:lstStyle/>
        <a:p>
          <a:endParaRPr lang="it-IT"/>
        </a:p>
      </dgm:t>
    </dgm:pt>
    <dgm:pt modelId="{B0FE0758-0AEC-4D1D-85E7-F91BEB82DB86}" type="pres">
      <dgm:prSet presAssocID="{C4116DD6-D5A5-4A52-9E08-8815A676D189}" presName="nodeTx" presStyleLbl="node1" presStyleIdx="2" presStyleCnt="3">
        <dgm:presLayoutVars>
          <dgm:bulletEnabled val="1"/>
        </dgm:presLayoutVars>
      </dgm:prSet>
      <dgm:spPr/>
      <dgm:t>
        <a:bodyPr/>
        <a:lstStyle/>
        <a:p>
          <a:endParaRPr lang="it-IT"/>
        </a:p>
      </dgm:t>
    </dgm:pt>
    <dgm:pt modelId="{6E04A32E-6E27-4C6D-B6CA-65F096633945}" type="pres">
      <dgm:prSet presAssocID="{C4116DD6-D5A5-4A52-9E08-8815A676D189}" presName="invisiNode" presStyleLbl="node1" presStyleIdx="2" presStyleCnt="3"/>
      <dgm:spPr/>
    </dgm:pt>
    <dgm:pt modelId="{BA38A707-1F47-48D2-AA0B-D534C36D1107}" type="pres">
      <dgm:prSet presAssocID="{C4116DD6-D5A5-4A52-9E08-8815A676D189}" presName="imagNode" presStyleLbl="fgImgPlace1" presStyleIdx="2" presStyleCnt="3"/>
      <dgm:spPr/>
    </dgm:pt>
  </dgm:ptLst>
  <dgm:cxnLst>
    <dgm:cxn modelId="{FD6DACBC-8145-45C0-A008-83E77248375A}" type="presOf" srcId="{C4116DD6-D5A5-4A52-9E08-8815A676D189}" destId="{B0FE0758-0AEC-4D1D-85E7-F91BEB82DB86}" srcOrd="1" destOrd="0" presId="urn:microsoft.com/office/officeart/2005/8/layout/hList7"/>
    <dgm:cxn modelId="{5340AE22-2DBC-45A4-A36A-9CAB54E03105}" type="presOf" srcId="{85935013-3CDE-463E-85D3-014269BFD095}" destId="{E9E6E282-06FB-47AD-BA5A-580D279EBE4F}" srcOrd="0" destOrd="1" presId="urn:microsoft.com/office/officeart/2005/8/layout/hList7"/>
    <dgm:cxn modelId="{CAE5ACEF-1184-42BD-BEDD-A5F9BFBF23C3}" srcId="{C95BC48F-0DC6-481B-B736-D50A7D1C9596}" destId="{408C7366-1DC4-4597-8A9F-DC76C2BE3CA4}" srcOrd="1" destOrd="0" parTransId="{EE735443-CB2B-4898-B899-DCFC5AEB9C95}" sibTransId="{46A5730A-6985-4130-BDAA-2F094D3F3DE4}"/>
    <dgm:cxn modelId="{F3C5B2A5-132D-48D1-BAEA-3C0BB074A1E0}" srcId="{408C7366-1DC4-4597-8A9F-DC76C2BE3CA4}" destId="{EF2FDD45-3B2C-4B9D-AD35-7A82CBF0D219}" srcOrd="2" destOrd="0" parTransId="{6BABADAE-5AF0-49DD-89F4-346538D9690C}" sibTransId="{E67E9125-5DC3-44E9-9C86-888EA9F684B8}"/>
    <dgm:cxn modelId="{EFF3A970-CA1D-4C63-BC43-27DD0CBDAE29}" srcId="{C4116DD6-D5A5-4A52-9E08-8815A676D189}" destId="{2380D829-105D-434B-A12E-ED0177F11670}" srcOrd="2" destOrd="0" parTransId="{CEFC36E5-39EF-43D5-BFD0-F553C08455F9}" sibTransId="{495F5E4D-5C07-47DE-90AA-4C624530A075}"/>
    <dgm:cxn modelId="{2A6B7213-CD91-42D5-9055-2246416198DB}" type="presOf" srcId="{2380D829-105D-434B-A12E-ED0177F11670}" destId="{C3849591-073A-433C-A3C3-4298B9420ADB}" srcOrd="0" destOrd="3" presId="urn:microsoft.com/office/officeart/2005/8/layout/hList7"/>
    <dgm:cxn modelId="{0B9BCBEE-21EC-4806-9959-D005B84CBC64}" srcId="{C4116DD6-D5A5-4A52-9E08-8815A676D189}" destId="{389DB08B-7F2C-4207-9523-3A7A477AAF3E}" srcOrd="1" destOrd="0" parTransId="{8291CDA1-2511-41E5-9C1E-E2ABDB948079}" sibTransId="{8DEDD686-4945-455D-99F3-A0EAF12B0E76}"/>
    <dgm:cxn modelId="{D073134F-AC5A-4A7B-9BC3-70D565EEBCC0}" type="presOf" srcId="{85935013-3CDE-463E-85D3-014269BFD095}" destId="{96AF69E3-E76B-4107-BD18-67CE67A2D477}" srcOrd="1" destOrd="1" presId="urn:microsoft.com/office/officeart/2005/8/layout/hList7"/>
    <dgm:cxn modelId="{C40CE7CD-D018-48F5-8E92-2A5EEF063F8D}" srcId="{408C7366-1DC4-4597-8A9F-DC76C2BE3CA4}" destId="{A1AACF11-8DF7-4918-A49C-AADC16E57D8D}" srcOrd="1" destOrd="0" parTransId="{5EB8C1C2-D9B5-4354-8E37-F655C8D13FF6}" sibTransId="{427BD7F1-FFC2-4097-9ED6-42D530B19289}"/>
    <dgm:cxn modelId="{C34C9C03-7142-4C0E-BD0C-EC58CBCEA497}" type="presOf" srcId="{EF2FDD45-3B2C-4B9D-AD35-7A82CBF0D219}" destId="{96AF69E3-E76B-4107-BD18-67CE67A2D477}" srcOrd="1" destOrd="3" presId="urn:microsoft.com/office/officeart/2005/8/layout/hList7"/>
    <dgm:cxn modelId="{8D6651D5-DE10-4ACD-9F3D-F80D0F372AED}" srcId="{C95BC48F-0DC6-481B-B736-D50A7D1C9596}" destId="{02D047DF-359B-4829-B7CD-24EC2FDE9E4C}" srcOrd="0" destOrd="0" parTransId="{FDA3DECF-B1DC-4FCB-A40C-A63846070A6F}" sibTransId="{B031A26C-99D1-40EE-9343-B1DB06D418A1}"/>
    <dgm:cxn modelId="{9F6EBAAB-DEE5-44BA-BCF2-4E97E3328F16}" srcId="{C4116DD6-D5A5-4A52-9E08-8815A676D189}" destId="{D0BE9EAC-FF5A-4D80-939D-FBE1F66BD768}" srcOrd="0" destOrd="0" parTransId="{36945B41-2987-4D65-9C78-3B90E6FB2FD3}" sibTransId="{17CFB02A-8B16-4048-AF5D-914CF6DC8F24}"/>
    <dgm:cxn modelId="{B4EB1CD6-ACBE-4C3A-AD87-5008D141208C}" type="presOf" srcId="{408C7366-1DC4-4597-8A9F-DC76C2BE3CA4}" destId="{E9E6E282-06FB-47AD-BA5A-580D279EBE4F}" srcOrd="0" destOrd="0" presId="urn:microsoft.com/office/officeart/2005/8/layout/hList7"/>
    <dgm:cxn modelId="{07F0689B-F42A-4A18-A859-0DFAC89253F7}" type="presOf" srcId="{02D047DF-359B-4829-B7CD-24EC2FDE9E4C}" destId="{94CB96F0-3363-4FD7-8E31-88573A1CD55F}" srcOrd="0" destOrd="0" presId="urn:microsoft.com/office/officeart/2005/8/layout/hList7"/>
    <dgm:cxn modelId="{A8F2CDF2-BEC4-4244-ACE8-1D4F3229B4F7}" type="presOf" srcId="{A1AACF11-8DF7-4918-A49C-AADC16E57D8D}" destId="{E9E6E282-06FB-47AD-BA5A-580D279EBE4F}" srcOrd="0" destOrd="2" presId="urn:microsoft.com/office/officeart/2005/8/layout/hList7"/>
    <dgm:cxn modelId="{57F100D5-E647-4402-81DF-19F999E2488D}" type="presOf" srcId="{C4116DD6-D5A5-4A52-9E08-8815A676D189}" destId="{C3849591-073A-433C-A3C3-4298B9420ADB}" srcOrd="0" destOrd="0" presId="urn:microsoft.com/office/officeart/2005/8/layout/hList7"/>
    <dgm:cxn modelId="{E0C10C24-2B31-4B4E-BDE7-806A5AE92467}" srcId="{408C7366-1DC4-4597-8A9F-DC76C2BE3CA4}" destId="{85935013-3CDE-463E-85D3-014269BFD095}" srcOrd="0" destOrd="0" parTransId="{E329A51E-BC99-45B9-9307-CCBF6CC7CCE3}" sibTransId="{D9B00FA6-E24B-494B-B2CF-B32262179EBE}"/>
    <dgm:cxn modelId="{2567FFAE-A4F7-46E4-A171-353EB99088FC}" type="presOf" srcId="{408C7366-1DC4-4597-8A9F-DC76C2BE3CA4}" destId="{96AF69E3-E76B-4107-BD18-67CE67A2D477}" srcOrd="1" destOrd="0" presId="urn:microsoft.com/office/officeart/2005/8/layout/hList7"/>
    <dgm:cxn modelId="{1CC41F28-6B21-4CFE-BF07-8322DCA5A9D8}" type="presOf" srcId="{D0BE9EAC-FF5A-4D80-939D-FBE1F66BD768}" destId="{B0FE0758-0AEC-4D1D-85E7-F91BEB82DB86}" srcOrd="1" destOrd="1" presId="urn:microsoft.com/office/officeart/2005/8/layout/hList7"/>
    <dgm:cxn modelId="{F9D33194-071C-45AD-894E-E7FC28404307}" type="presOf" srcId="{389DB08B-7F2C-4207-9523-3A7A477AAF3E}" destId="{B0FE0758-0AEC-4D1D-85E7-F91BEB82DB86}" srcOrd="1" destOrd="2" presId="urn:microsoft.com/office/officeart/2005/8/layout/hList7"/>
    <dgm:cxn modelId="{910AB738-4ADD-4522-8C8F-04445770F2B8}" type="presOf" srcId="{EF2FDD45-3B2C-4B9D-AD35-7A82CBF0D219}" destId="{E9E6E282-06FB-47AD-BA5A-580D279EBE4F}" srcOrd="0" destOrd="3" presId="urn:microsoft.com/office/officeart/2005/8/layout/hList7"/>
    <dgm:cxn modelId="{15A023E5-0327-4085-91F9-A6B8843E971F}" type="presOf" srcId="{C95BC48F-0DC6-481B-B736-D50A7D1C9596}" destId="{A8395468-C9F3-4AE7-BC5F-678CD87CCBA1}" srcOrd="0" destOrd="0" presId="urn:microsoft.com/office/officeart/2005/8/layout/hList7"/>
    <dgm:cxn modelId="{642D424B-6BF5-4BAA-9A38-10BA7F2FD376}" type="presOf" srcId="{B031A26C-99D1-40EE-9343-B1DB06D418A1}" destId="{10F22B80-9AFA-453C-B506-BA8A4743E32C}" srcOrd="0" destOrd="0" presId="urn:microsoft.com/office/officeart/2005/8/layout/hList7"/>
    <dgm:cxn modelId="{000C94B9-97E4-41CD-8C05-B1E7382E7A77}" type="presOf" srcId="{2380D829-105D-434B-A12E-ED0177F11670}" destId="{B0FE0758-0AEC-4D1D-85E7-F91BEB82DB86}" srcOrd="1" destOrd="3" presId="urn:microsoft.com/office/officeart/2005/8/layout/hList7"/>
    <dgm:cxn modelId="{3FFCEA0D-9727-40F2-905F-380ADB194457}" type="presOf" srcId="{A1AACF11-8DF7-4918-A49C-AADC16E57D8D}" destId="{96AF69E3-E76B-4107-BD18-67CE67A2D477}" srcOrd="1" destOrd="2" presId="urn:microsoft.com/office/officeart/2005/8/layout/hList7"/>
    <dgm:cxn modelId="{DC3C298C-0805-4A73-B325-1310B321F4AC}" type="presOf" srcId="{46A5730A-6985-4130-BDAA-2F094D3F3DE4}" destId="{0BE5BA98-8A2F-4562-9D04-D7309728235F}" srcOrd="0" destOrd="0" presId="urn:microsoft.com/office/officeart/2005/8/layout/hList7"/>
    <dgm:cxn modelId="{77E2DDA2-3D48-4314-937B-5797D0CB72D0}" type="presOf" srcId="{D0BE9EAC-FF5A-4D80-939D-FBE1F66BD768}" destId="{C3849591-073A-433C-A3C3-4298B9420ADB}" srcOrd="0" destOrd="1" presId="urn:microsoft.com/office/officeart/2005/8/layout/hList7"/>
    <dgm:cxn modelId="{9CCED599-08F6-47F0-97F7-670D3E00F57C}" type="presOf" srcId="{389DB08B-7F2C-4207-9523-3A7A477AAF3E}" destId="{C3849591-073A-433C-A3C3-4298B9420ADB}" srcOrd="0" destOrd="2" presId="urn:microsoft.com/office/officeart/2005/8/layout/hList7"/>
    <dgm:cxn modelId="{14759199-20B8-444F-992B-790E5392EFCB}" srcId="{C95BC48F-0DC6-481B-B736-D50A7D1C9596}" destId="{C4116DD6-D5A5-4A52-9E08-8815A676D189}" srcOrd="2" destOrd="0" parTransId="{B1224FC7-83F7-4340-BD9D-331C4D8399E1}" sibTransId="{2340E59E-6D8D-4769-A639-35CF1A7AA1E3}"/>
    <dgm:cxn modelId="{FDCCB3C9-5A74-4C0C-B435-9B7506ADB596}" type="presOf" srcId="{02D047DF-359B-4829-B7CD-24EC2FDE9E4C}" destId="{79AB0AC1-B11E-49FB-A53F-2E5C9C5B754E}" srcOrd="1" destOrd="0" presId="urn:microsoft.com/office/officeart/2005/8/layout/hList7"/>
    <dgm:cxn modelId="{94304805-A8BA-4883-83EE-D3EFD3D28EB2}" type="presParOf" srcId="{A8395468-C9F3-4AE7-BC5F-678CD87CCBA1}" destId="{FA3F6670-2A4F-4BC9-98E3-C28B2834C70C}" srcOrd="0" destOrd="0" presId="urn:microsoft.com/office/officeart/2005/8/layout/hList7"/>
    <dgm:cxn modelId="{AB4A66AB-5B70-4A57-B5C2-75897495B4D6}" type="presParOf" srcId="{A8395468-C9F3-4AE7-BC5F-678CD87CCBA1}" destId="{A372181C-BDC8-45B3-8D08-0635045CCFCF}" srcOrd="1" destOrd="0" presId="urn:microsoft.com/office/officeart/2005/8/layout/hList7"/>
    <dgm:cxn modelId="{4FBF68CB-A831-4618-8685-0564DC2DA437}" type="presParOf" srcId="{A372181C-BDC8-45B3-8D08-0635045CCFCF}" destId="{EE27DCBE-A627-4729-94D1-008E50C8A3B8}" srcOrd="0" destOrd="0" presId="urn:microsoft.com/office/officeart/2005/8/layout/hList7"/>
    <dgm:cxn modelId="{55AC412E-4D07-40ED-BD29-26EDAA87C3D3}" type="presParOf" srcId="{EE27DCBE-A627-4729-94D1-008E50C8A3B8}" destId="{94CB96F0-3363-4FD7-8E31-88573A1CD55F}" srcOrd="0" destOrd="0" presId="urn:microsoft.com/office/officeart/2005/8/layout/hList7"/>
    <dgm:cxn modelId="{550BDF34-FDAC-4809-BAF8-96D3E7A2C4D5}" type="presParOf" srcId="{EE27DCBE-A627-4729-94D1-008E50C8A3B8}" destId="{79AB0AC1-B11E-49FB-A53F-2E5C9C5B754E}" srcOrd="1" destOrd="0" presId="urn:microsoft.com/office/officeart/2005/8/layout/hList7"/>
    <dgm:cxn modelId="{4DEB1AEF-7702-4073-A9E1-5B9974A874E9}" type="presParOf" srcId="{EE27DCBE-A627-4729-94D1-008E50C8A3B8}" destId="{A9B68EF6-EEA7-4903-96C2-D12757EF3E82}" srcOrd="2" destOrd="0" presId="urn:microsoft.com/office/officeart/2005/8/layout/hList7"/>
    <dgm:cxn modelId="{07CD33B3-CAF7-4A14-9397-1D90285CFC75}" type="presParOf" srcId="{EE27DCBE-A627-4729-94D1-008E50C8A3B8}" destId="{39CFDEAC-4461-48C8-9082-E86FA1031CE1}" srcOrd="3" destOrd="0" presId="urn:microsoft.com/office/officeart/2005/8/layout/hList7"/>
    <dgm:cxn modelId="{05065B31-F62E-4D1E-BBB6-815836BF7DA8}" type="presParOf" srcId="{A372181C-BDC8-45B3-8D08-0635045CCFCF}" destId="{10F22B80-9AFA-453C-B506-BA8A4743E32C}" srcOrd="1" destOrd="0" presId="urn:microsoft.com/office/officeart/2005/8/layout/hList7"/>
    <dgm:cxn modelId="{1D2A0CE0-224D-4639-92C4-0B2FBE7908F4}" type="presParOf" srcId="{A372181C-BDC8-45B3-8D08-0635045CCFCF}" destId="{DCB272CF-BB72-498C-BCD3-8BFCA69C1E69}" srcOrd="2" destOrd="0" presId="urn:microsoft.com/office/officeart/2005/8/layout/hList7"/>
    <dgm:cxn modelId="{F139C3C4-C6A7-4449-AD44-7F646975DE08}" type="presParOf" srcId="{DCB272CF-BB72-498C-BCD3-8BFCA69C1E69}" destId="{E9E6E282-06FB-47AD-BA5A-580D279EBE4F}" srcOrd="0" destOrd="0" presId="urn:microsoft.com/office/officeart/2005/8/layout/hList7"/>
    <dgm:cxn modelId="{5F1AF7AE-2CEA-4271-A8C9-DD57E64ADC41}" type="presParOf" srcId="{DCB272CF-BB72-498C-BCD3-8BFCA69C1E69}" destId="{96AF69E3-E76B-4107-BD18-67CE67A2D477}" srcOrd="1" destOrd="0" presId="urn:microsoft.com/office/officeart/2005/8/layout/hList7"/>
    <dgm:cxn modelId="{864A175C-F5D4-47F5-AC6D-C8A7A171FF29}" type="presParOf" srcId="{DCB272CF-BB72-498C-BCD3-8BFCA69C1E69}" destId="{26707B84-387C-414A-BF1B-5CE894E3E9E8}" srcOrd="2" destOrd="0" presId="urn:microsoft.com/office/officeart/2005/8/layout/hList7"/>
    <dgm:cxn modelId="{84DE6F02-CA25-482A-9FB7-A893E4D5871B}" type="presParOf" srcId="{DCB272CF-BB72-498C-BCD3-8BFCA69C1E69}" destId="{D7BA664A-1CDD-4D0D-8304-E0BCB80A77CC}" srcOrd="3" destOrd="0" presId="urn:microsoft.com/office/officeart/2005/8/layout/hList7"/>
    <dgm:cxn modelId="{A5833CB7-2048-4767-9C22-F563BBDF81DD}" type="presParOf" srcId="{A372181C-BDC8-45B3-8D08-0635045CCFCF}" destId="{0BE5BA98-8A2F-4562-9D04-D7309728235F}" srcOrd="3" destOrd="0" presId="urn:microsoft.com/office/officeart/2005/8/layout/hList7"/>
    <dgm:cxn modelId="{80E26099-BD78-4FDD-9293-697EB5FEDC7D}" type="presParOf" srcId="{A372181C-BDC8-45B3-8D08-0635045CCFCF}" destId="{FB75CF63-F4AD-4CA0-AFEA-6857285DAF77}" srcOrd="4" destOrd="0" presId="urn:microsoft.com/office/officeart/2005/8/layout/hList7"/>
    <dgm:cxn modelId="{6323ACF1-5052-42C3-B44D-467D5FB08AC7}" type="presParOf" srcId="{FB75CF63-F4AD-4CA0-AFEA-6857285DAF77}" destId="{C3849591-073A-433C-A3C3-4298B9420ADB}" srcOrd="0" destOrd="0" presId="urn:microsoft.com/office/officeart/2005/8/layout/hList7"/>
    <dgm:cxn modelId="{4895B6BF-4FA7-4FD4-A6E5-9742CBC8B2A6}" type="presParOf" srcId="{FB75CF63-F4AD-4CA0-AFEA-6857285DAF77}" destId="{B0FE0758-0AEC-4D1D-85E7-F91BEB82DB86}" srcOrd="1" destOrd="0" presId="urn:microsoft.com/office/officeart/2005/8/layout/hList7"/>
    <dgm:cxn modelId="{46472568-E2BE-4FFD-8B3E-9C87E07532C3}" type="presParOf" srcId="{FB75CF63-F4AD-4CA0-AFEA-6857285DAF77}" destId="{6E04A32E-6E27-4C6D-B6CA-65F096633945}" srcOrd="2" destOrd="0" presId="urn:microsoft.com/office/officeart/2005/8/layout/hList7"/>
    <dgm:cxn modelId="{77FF8904-90B7-43A1-85B3-8BA858E7BF26}" type="presParOf" srcId="{FB75CF63-F4AD-4CA0-AFEA-6857285DAF77}" destId="{BA38A707-1F47-48D2-AA0B-D534C36D1107}"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702BAD01-E3BC-4015-A762-1380D8946875}" type="doc">
      <dgm:prSet loTypeId="urn:microsoft.com/office/officeart/2008/layout/BendingPictureCaptionList" loCatId="picture" qsTypeId="urn:microsoft.com/office/officeart/2005/8/quickstyle/simple3" qsCatId="simple" csTypeId="urn:microsoft.com/office/officeart/2005/8/colors/accent1_2" csCatId="accent1" phldr="0"/>
      <dgm:spPr/>
      <dgm:t>
        <a:bodyPr/>
        <a:lstStyle/>
        <a:p>
          <a:endParaRPr lang="it-IT"/>
        </a:p>
      </dgm:t>
    </dgm:pt>
    <dgm:pt modelId="{E0C1F137-BF23-457A-BADE-C89D28833CB2}">
      <dgm:prSet phldrT="[Testo]" phldr="1"/>
      <dgm:spPr/>
      <dgm:t>
        <a:bodyPr/>
        <a:lstStyle/>
        <a:p>
          <a:endParaRPr lang="it-IT"/>
        </a:p>
      </dgm:t>
    </dgm:pt>
    <dgm:pt modelId="{EFBC1542-F83B-4210-B00A-35CCACB45B66}" type="parTrans" cxnId="{41705892-1FC3-4F9D-B26A-86623D65F660}">
      <dgm:prSet/>
      <dgm:spPr/>
      <dgm:t>
        <a:bodyPr/>
        <a:lstStyle/>
        <a:p>
          <a:endParaRPr lang="it-IT"/>
        </a:p>
      </dgm:t>
    </dgm:pt>
    <dgm:pt modelId="{65316B81-DA13-40B9-AB58-D375C34AFFC2}" type="sibTrans" cxnId="{41705892-1FC3-4F9D-B26A-86623D65F660}">
      <dgm:prSet/>
      <dgm:spPr/>
      <dgm:t>
        <a:bodyPr/>
        <a:lstStyle/>
        <a:p>
          <a:endParaRPr lang="it-IT"/>
        </a:p>
      </dgm:t>
    </dgm:pt>
    <dgm:pt modelId="{28C299A2-45C3-4846-B44C-3590EC7CCA95}">
      <dgm:prSet phldrT="[Testo]" phldr="1"/>
      <dgm:spPr/>
      <dgm:t>
        <a:bodyPr/>
        <a:lstStyle/>
        <a:p>
          <a:endParaRPr lang="it-IT"/>
        </a:p>
      </dgm:t>
    </dgm:pt>
    <dgm:pt modelId="{8A3AE47A-388E-42B6-8F37-BA5DD432111D}" type="parTrans" cxnId="{CA28705E-634E-4BC1-9B6A-2E0721C249C8}">
      <dgm:prSet/>
      <dgm:spPr/>
      <dgm:t>
        <a:bodyPr/>
        <a:lstStyle/>
        <a:p>
          <a:endParaRPr lang="it-IT"/>
        </a:p>
      </dgm:t>
    </dgm:pt>
    <dgm:pt modelId="{9F3C8A4C-DD81-45CE-A62B-0987A2E73D8F}" type="sibTrans" cxnId="{CA28705E-634E-4BC1-9B6A-2E0721C249C8}">
      <dgm:prSet/>
      <dgm:spPr/>
      <dgm:t>
        <a:bodyPr/>
        <a:lstStyle/>
        <a:p>
          <a:endParaRPr lang="it-IT"/>
        </a:p>
      </dgm:t>
    </dgm:pt>
    <dgm:pt modelId="{62D85CEC-23E2-4599-92D4-5428CBA515E8}" type="pres">
      <dgm:prSet presAssocID="{702BAD01-E3BC-4015-A762-1380D8946875}" presName="Name0" presStyleCnt="0">
        <dgm:presLayoutVars>
          <dgm:dir/>
          <dgm:resizeHandles val="exact"/>
        </dgm:presLayoutVars>
      </dgm:prSet>
      <dgm:spPr/>
      <dgm:t>
        <a:bodyPr/>
        <a:lstStyle/>
        <a:p>
          <a:endParaRPr lang="it-IT"/>
        </a:p>
      </dgm:t>
    </dgm:pt>
    <dgm:pt modelId="{83EDCB05-02AC-4BA5-BB5A-E1CC3BC99C49}" type="pres">
      <dgm:prSet presAssocID="{E0C1F137-BF23-457A-BADE-C89D28833CB2}" presName="composite" presStyleCnt="0"/>
      <dgm:spPr/>
    </dgm:pt>
    <dgm:pt modelId="{B1B6B670-5C27-4014-8D52-79591FB4CEB4}" type="pres">
      <dgm:prSet presAssocID="{E0C1F137-BF23-457A-BADE-C89D28833CB2}" presName="rect1" presStyleLbl="bgImgPlace1" presStyleIdx="0" presStyleCnt="2"/>
      <dgm:spPr/>
    </dgm:pt>
    <dgm:pt modelId="{689345C4-81E6-408C-8490-752C27C37832}" type="pres">
      <dgm:prSet presAssocID="{E0C1F137-BF23-457A-BADE-C89D28833CB2}" presName="wedgeRectCallout1" presStyleLbl="node1" presStyleIdx="0" presStyleCnt="2">
        <dgm:presLayoutVars>
          <dgm:bulletEnabled val="1"/>
        </dgm:presLayoutVars>
      </dgm:prSet>
      <dgm:spPr/>
      <dgm:t>
        <a:bodyPr/>
        <a:lstStyle/>
        <a:p>
          <a:endParaRPr lang="it-IT"/>
        </a:p>
      </dgm:t>
    </dgm:pt>
    <dgm:pt modelId="{8FCE5228-3396-44F8-9B39-F16B8ECB39A4}" type="pres">
      <dgm:prSet presAssocID="{65316B81-DA13-40B9-AB58-D375C34AFFC2}" presName="sibTrans" presStyleCnt="0"/>
      <dgm:spPr/>
    </dgm:pt>
    <dgm:pt modelId="{03DBBD0B-701A-4C83-9CD9-7ED8C4CF57B0}" type="pres">
      <dgm:prSet presAssocID="{28C299A2-45C3-4846-B44C-3590EC7CCA95}" presName="composite" presStyleCnt="0"/>
      <dgm:spPr/>
    </dgm:pt>
    <dgm:pt modelId="{5C4D3947-F934-4C05-8602-842BFEF282A7}" type="pres">
      <dgm:prSet presAssocID="{28C299A2-45C3-4846-B44C-3590EC7CCA95}" presName="rect1" presStyleLbl="bgImgPlace1" presStyleIdx="1" presStyleCnt="2"/>
      <dgm:spPr/>
    </dgm:pt>
    <dgm:pt modelId="{917A0EDB-C61E-4F9D-9897-43B80319302B}" type="pres">
      <dgm:prSet presAssocID="{28C299A2-45C3-4846-B44C-3590EC7CCA95}" presName="wedgeRectCallout1" presStyleLbl="node1" presStyleIdx="1" presStyleCnt="2">
        <dgm:presLayoutVars>
          <dgm:bulletEnabled val="1"/>
        </dgm:presLayoutVars>
      </dgm:prSet>
      <dgm:spPr/>
      <dgm:t>
        <a:bodyPr/>
        <a:lstStyle/>
        <a:p>
          <a:endParaRPr lang="it-IT"/>
        </a:p>
      </dgm:t>
    </dgm:pt>
  </dgm:ptLst>
  <dgm:cxnLst>
    <dgm:cxn modelId="{DEDF23C6-5091-4A6E-9AC7-CE591C2DFA49}" type="presOf" srcId="{702BAD01-E3BC-4015-A762-1380D8946875}" destId="{62D85CEC-23E2-4599-92D4-5428CBA515E8}" srcOrd="0" destOrd="0" presId="urn:microsoft.com/office/officeart/2008/layout/BendingPictureCaptionList"/>
    <dgm:cxn modelId="{41705892-1FC3-4F9D-B26A-86623D65F660}" srcId="{702BAD01-E3BC-4015-A762-1380D8946875}" destId="{E0C1F137-BF23-457A-BADE-C89D28833CB2}" srcOrd="0" destOrd="0" parTransId="{EFBC1542-F83B-4210-B00A-35CCACB45B66}" sibTransId="{65316B81-DA13-40B9-AB58-D375C34AFFC2}"/>
    <dgm:cxn modelId="{C6D595D2-6574-4FC0-BDAB-C46789464445}" type="presOf" srcId="{E0C1F137-BF23-457A-BADE-C89D28833CB2}" destId="{689345C4-81E6-408C-8490-752C27C37832}" srcOrd="0" destOrd="0" presId="urn:microsoft.com/office/officeart/2008/layout/BendingPictureCaptionList"/>
    <dgm:cxn modelId="{CA28705E-634E-4BC1-9B6A-2E0721C249C8}" srcId="{702BAD01-E3BC-4015-A762-1380D8946875}" destId="{28C299A2-45C3-4846-B44C-3590EC7CCA95}" srcOrd="1" destOrd="0" parTransId="{8A3AE47A-388E-42B6-8F37-BA5DD432111D}" sibTransId="{9F3C8A4C-DD81-45CE-A62B-0987A2E73D8F}"/>
    <dgm:cxn modelId="{58B9CF0A-C054-463A-B629-1F551A1675BA}" type="presOf" srcId="{28C299A2-45C3-4846-B44C-3590EC7CCA95}" destId="{917A0EDB-C61E-4F9D-9897-43B80319302B}" srcOrd="0" destOrd="0" presId="urn:microsoft.com/office/officeart/2008/layout/BendingPictureCaptionList"/>
    <dgm:cxn modelId="{3CE067A8-CA46-43CD-867B-83089E09190D}" type="presParOf" srcId="{62D85CEC-23E2-4599-92D4-5428CBA515E8}" destId="{83EDCB05-02AC-4BA5-BB5A-E1CC3BC99C49}" srcOrd="0" destOrd="0" presId="urn:microsoft.com/office/officeart/2008/layout/BendingPictureCaptionList"/>
    <dgm:cxn modelId="{3D7D7666-BBF8-4919-B129-4FADAC0518E4}" type="presParOf" srcId="{83EDCB05-02AC-4BA5-BB5A-E1CC3BC99C49}" destId="{B1B6B670-5C27-4014-8D52-79591FB4CEB4}" srcOrd="0" destOrd="0" presId="urn:microsoft.com/office/officeart/2008/layout/BendingPictureCaptionList"/>
    <dgm:cxn modelId="{CDB7B24B-B088-4410-9B87-20375E554479}" type="presParOf" srcId="{83EDCB05-02AC-4BA5-BB5A-E1CC3BC99C49}" destId="{689345C4-81E6-408C-8490-752C27C37832}" srcOrd="1" destOrd="0" presId="urn:microsoft.com/office/officeart/2008/layout/BendingPictureCaptionList"/>
    <dgm:cxn modelId="{E53B09DB-AA8C-4CD5-8268-C489DB63E112}" type="presParOf" srcId="{62D85CEC-23E2-4599-92D4-5428CBA515E8}" destId="{8FCE5228-3396-44F8-9B39-F16B8ECB39A4}" srcOrd="1" destOrd="0" presId="urn:microsoft.com/office/officeart/2008/layout/BendingPictureCaptionList"/>
    <dgm:cxn modelId="{A22697FA-8A6F-48BB-ABD6-3BB6619E97C8}" type="presParOf" srcId="{62D85CEC-23E2-4599-92D4-5428CBA515E8}" destId="{03DBBD0B-701A-4C83-9CD9-7ED8C4CF57B0}" srcOrd="2" destOrd="0" presId="urn:microsoft.com/office/officeart/2008/layout/BendingPictureCaptionList"/>
    <dgm:cxn modelId="{606F3F79-D4C2-4BF8-8334-C29C20D99279}" type="presParOf" srcId="{03DBBD0B-701A-4C83-9CD9-7ED8C4CF57B0}" destId="{5C4D3947-F934-4C05-8602-842BFEF282A7}" srcOrd="0" destOrd="0" presId="urn:microsoft.com/office/officeart/2008/layout/BendingPictureCaptionList"/>
    <dgm:cxn modelId="{1E30C1FD-DB87-4BBF-8818-DD0D9CB6B226}" type="presParOf" srcId="{03DBBD0B-701A-4C83-9CD9-7ED8C4CF57B0}" destId="{917A0EDB-C61E-4F9D-9897-43B80319302B}" srcOrd="1" destOrd="0" presId="urn:microsoft.com/office/officeart/2008/layout/BendingPictureCaption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5FCD22-5875-4EDD-8A23-D1FCE004484D}"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it-IT"/>
        </a:p>
      </dgm:t>
    </dgm:pt>
    <dgm:pt modelId="{F8FB767A-4EE7-4BE0-8709-27BBAB675BC2}">
      <dgm:prSet/>
      <dgm:spPr/>
      <dgm:t>
        <a:bodyPr/>
        <a:lstStyle/>
        <a:p>
          <a:pPr rtl="0"/>
          <a:r>
            <a:rPr lang="it-IT" smtClean="0"/>
            <a:t>DECRETO LEGISLATIVO 13 DICEMBRE 2023, N. 222 – ARTICOLO 1: FINALITÀ, ACCESSIBILITÀ E INCLUSIONE DELLE PERSONE CON DISABILITÀ</a:t>
          </a:r>
          <a:endParaRPr lang="it-IT"/>
        </a:p>
      </dgm:t>
    </dgm:pt>
    <dgm:pt modelId="{2BB448A4-48C7-41B7-804E-9CE0E17F8CFA}" type="parTrans" cxnId="{43E184D0-56A0-4456-ADD6-FACA07B64934}">
      <dgm:prSet/>
      <dgm:spPr/>
      <dgm:t>
        <a:bodyPr/>
        <a:lstStyle/>
        <a:p>
          <a:endParaRPr lang="it-IT"/>
        </a:p>
      </dgm:t>
    </dgm:pt>
    <dgm:pt modelId="{A1AE454B-5AF0-455C-B2A8-FBC44F8B4E04}" type="sibTrans" cxnId="{43E184D0-56A0-4456-ADD6-FACA07B64934}">
      <dgm:prSet/>
      <dgm:spPr/>
      <dgm:t>
        <a:bodyPr/>
        <a:lstStyle/>
        <a:p>
          <a:endParaRPr lang="it-IT"/>
        </a:p>
      </dgm:t>
    </dgm:pt>
    <dgm:pt modelId="{8D310951-2C79-4F0D-BF98-454AE31D2D25}" type="pres">
      <dgm:prSet presAssocID="{945FCD22-5875-4EDD-8A23-D1FCE004484D}" presName="Name0" presStyleCnt="0">
        <dgm:presLayoutVars>
          <dgm:chMax val="7"/>
          <dgm:dir/>
          <dgm:animLvl val="lvl"/>
          <dgm:resizeHandles val="exact"/>
        </dgm:presLayoutVars>
      </dgm:prSet>
      <dgm:spPr/>
      <dgm:t>
        <a:bodyPr/>
        <a:lstStyle/>
        <a:p>
          <a:endParaRPr lang="it-IT"/>
        </a:p>
      </dgm:t>
    </dgm:pt>
    <dgm:pt modelId="{4BEFEAF0-564D-41B2-9501-41D974E9BC57}" type="pres">
      <dgm:prSet presAssocID="{F8FB767A-4EE7-4BE0-8709-27BBAB675BC2}" presName="circle1" presStyleLbl="node1" presStyleIdx="0" presStyleCnt="1"/>
      <dgm:spPr/>
    </dgm:pt>
    <dgm:pt modelId="{17D03568-631A-449C-AE57-41F0B9122D2A}" type="pres">
      <dgm:prSet presAssocID="{F8FB767A-4EE7-4BE0-8709-27BBAB675BC2}" presName="space" presStyleCnt="0"/>
      <dgm:spPr/>
    </dgm:pt>
    <dgm:pt modelId="{067AA84F-BDB1-4FFF-9BAF-CF132E8AECDD}" type="pres">
      <dgm:prSet presAssocID="{F8FB767A-4EE7-4BE0-8709-27BBAB675BC2}" presName="rect1" presStyleLbl="alignAcc1" presStyleIdx="0" presStyleCnt="1"/>
      <dgm:spPr/>
      <dgm:t>
        <a:bodyPr/>
        <a:lstStyle/>
        <a:p>
          <a:endParaRPr lang="it-IT"/>
        </a:p>
      </dgm:t>
    </dgm:pt>
    <dgm:pt modelId="{2B5376BF-623F-42F5-A128-390FA9A9B503}" type="pres">
      <dgm:prSet presAssocID="{F8FB767A-4EE7-4BE0-8709-27BBAB675BC2}" presName="rect1ParTxNoCh" presStyleLbl="alignAcc1" presStyleIdx="0" presStyleCnt="1">
        <dgm:presLayoutVars>
          <dgm:chMax val="1"/>
          <dgm:bulletEnabled val="1"/>
        </dgm:presLayoutVars>
      </dgm:prSet>
      <dgm:spPr/>
      <dgm:t>
        <a:bodyPr/>
        <a:lstStyle/>
        <a:p>
          <a:endParaRPr lang="it-IT"/>
        </a:p>
      </dgm:t>
    </dgm:pt>
  </dgm:ptLst>
  <dgm:cxnLst>
    <dgm:cxn modelId="{43E184D0-56A0-4456-ADD6-FACA07B64934}" srcId="{945FCD22-5875-4EDD-8A23-D1FCE004484D}" destId="{F8FB767A-4EE7-4BE0-8709-27BBAB675BC2}" srcOrd="0" destOrd="0" parTransId="{2BB448A4-48C7-41B7-804E-9CE0E17F8CFA}" sibTransId="{A1AE454B-5AF0-455C-B2A8-FBC44F8B4E04}"/>
    <dgm:cxn modelId="{7A7C36DD-371C-4A27-A0B0-AA61E568A9C2}" type="presOf" srcId="{F8FB767A-4EE7-4BE0-8709-27BBAB675BC2}" destId="{2B5376BF-623F-42F5-A128-390FA9A9B503}" srcOrd="1" destOrd="0" presId="urn:microsoft.com/office/officeart/2005/8/layout/target3"/>
    <dgm:cxn modelId="{CF0BCD03-0ED1-48F8-A010-934EE8E3DE85}" type="presOf" srcId="{945FCD22-5875-4EDD-8A23-D1FCE004484D}" destId="{8D310951-2C79-4F0D-BF98-454AE31D2D25}" srcOrd="0" destOrd="0" presId="urn:microsoft.com/office/officeart/2005/8/layout/target3"/>
    <dgm:cxn modelId="{50AE3F20-67F5-4BD9-9088-E26F7B0AE133}" type="presOf" srcId="{F8FB767A-4EE7-4BE0-8709-27BBAB675BC2}" destId="{067AA84F-BDB1-4FFF-9BAF-CF132E8AECDD}" srcOrd="0" destOrd="0" presId="urn:microsoft.com/office/officeart/2005/8/layout/target3"/>
    <dgm:cxn modelId="{ECDC04E6-9CAB-4974-A9D2-58C24B63A4A5}" type="presParOf" srcId="{8D310951-2C79-4F0D-BF98-454AE31D2D25}" destId="{4BEFEAF0-564D-41B2-9501-41D974E9BC57}" srcOrd="0" destOrd="0" presId="urn:microsoft.com/office/officeart/2005/8/layout/target3"/>
    <dgm:cxn modelId="{FFF23C80-D90D-43DB-82FC-BF88F72FEC33}" type="presParOf" srcId="{8D310951-2C79-4F0D-BF98-454AE31D2D25}" destId="{17D03568-631A-449C-AE57-41F0B9122D2A}" srcOrd="1" destOrd="0" presId="urn:microsoft.com/office/officeart/2005/8/layout/target3"/>
    <dgm:cxn modelId="{A096BF60-40E1-467A-AE67-C542FC721CE5}" type="presParOf" srcId="{8D310951-2C79-4F0D-BF98-454AE31D2D25}" destId="{067AA84F-BDB1-4FFF-9BAF-CF132E8AECDD}" srcOrd="2" destOrd="0" presId="urn:microsoft.com/office/officeart/2005/8/layout/target3"/>
    <dgm:cxn modelId="{A3E93E20-2F4E-4CB4-AF96-00E7E94CB448}" type="presParOf" srcId="{8D310951-2C79-4F0D-BF98-454AE31D2D25}" destId="{2B5376BF-623F-42F5-A128-390FA9A9B503}"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45FCD22-5875-4EDD-8A23-D1FCE004484D}"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it-IT"/>
        </a:p>
      </dgm:t>
    </dgm:pt>
    <dgm:pt modelId="{F8FB767A-4EE7-4BE0-8709-27BBAB675BC2}">
      <dgm:prSet/>
      <dgm:spPr/>
      <dgm:t>
        <a:bodyPr/>
        <a:lstStyle/>
        <a:p>
          <a:pPr rtl="0"/>
          <a:r>
            <a:rPr lang="it-IT" dirty="0" smtClean="0"/>
            <a:t>DECRETO LEGISLATIVO 13 DICEMBRE 2023, N. 222 – ARTICOLO 8</a:t>
          </a:r>
          <a:r>
            <a:rPr lang="it-IT" b="0" dirty="0" smtClean="0"/>
            <a:t> – MISURE DI TUTELA PER L’INCLUSIONE E L’ACCESSIBILIT</a:t>
          </a:r>
          <a:r>
            <a:rPr lang="it-IT" b="0" i="0" dirty="0" smtClean="0"/>
            <a:t>À</a:t>
          </a:r>
          <a:endParaRPr lang="it-IT" b="0" dirty="0"/>
        </a:p>
      </dgm:t>
    </dgm:pt>
    <dgm:pt modelId="{2BB448A4-48C7-41B7-804E-9CE0E17F8CFA}" type="parTrans" cxnId="{43E184D0-56A0-4456-ADD6-FACA07B64934}">
      <dgm:prSet/>
      <dgm:spPr/>
      <dgm:t>
        <a:bodyPr/>
        <a:lstStyle/>
        <a:p>
          <a:endParaRPr lang="it-IT"/>
        </a:p>
      </dgm:t>
    </dgm:pt>
    <dgm:pt modelId="{A1AE454B-5AF0-455C-B2A8-FBC44F8B4E04}" type="sibTrans" cxnId="{43E184D0-56A0-4456-ADD6-FACA07B64934}">
      <dgm:prSet/>
      <dgm:spPr/>
      <dgm:t>
        <a:bodyPr/>
        <a:lstStyle/>
        <a:p>
          <a:endParaRPr lang="it-IT"/>
        </a:p>
      </dgm:t>
    </dgm:pt>
    <dgm:pt modelId="{8D310951-2C79-4F0D-BF98-454AE31D2D25}" type="pres">
      <dgm:prSet presAssocID="{945FCD22-5875-4EDD-8A23-D1FCE004484D}" presName="Name0" presStyleCnt="0">
        <dgm:presLayoutVars>
          <dgm:chMax val="7"/>
          <dgm:dir/>
          <dgm:animLvl val="lvl"/>
          <dgm:resizeHandles val="exact"/>
        </dgm:presLayoutVars>
      </dgm:prSet>
      <dgm:spPr/>
      <dgm:t>
        <a:bodyPr/>
        <a:lstStyle/>
        <a:p>
          <a:endParaRPr lang="it-IT"/>
        </a:p>
      </dgm:t>
    </dgm:pt>
    <dgm:pt modelId="{4BEFEAF0-564D-41B2-9501-41D974E9BC57}" type="pres">
      <dgm:prSet presAssocID="{F8FB767A-4EE7-4BE0-8709-27BBAB675BC2}" presName="circle1" presStyleLbl="node1" presStyleIdx="0" presStyleCnt="1"/>
      <dgm:spPr/>
    </dgm:pt>
    <dgm:pt modelId="{17D03568-631A-449C-AE57-41F0B9122D2A}" type="pres">
      <dgm:prSet presAssocID="{F8FB767A-4EE7-4BE0-8709-27BBAB675BC2}" presName="space" presStyleCnt="0"/>
      <dgm:spPr/>
    </dgm:pt>
    <dgm:pt modelId="{067AA84F-BDB1-4FFF-9BAF-CF132E8AECDD}" type="pres">
      <dgm:prSet presAssocID="{F8FB767A-4EE7-4BE0-8709-27BBAB675BC2}" presName="rect1" presStyleLbl="alignAcc1" presStyleIdx="0" presStyleCnt="1"/>
      <dgm:spPr/>
      <dgm:t>
        <a:bodyPr/>
        <a:lstStyle/>
        <a:p>
          <a:endParaRPr lang="it-IT"/>
        </a:p>
      </dgm:t>
    </dgm:pt>
    <dgm:pt modelId="{2B5376BF-623F-42F5-A128-390FA9A9B503}" type="pres">
      <dgm:prSet presAssocID="{F8FB767A-4EE7-4BE0-8709-27BBAB675BC2}" presName="rect1ParTxNoCh" presStyleLbl="alignAcc1" presStyleIdx="0" presStyleCnt="1">
        <dgm:presLayoutVars>
          <dgm:chMax val="1"/>
          <dgm:bulletEnabled val="1"/>
        </dgm:presLayoutVars>
      </dgm:prSet>
      <dgm:spPr/>
      <dgm:t>
        <a:bodyPr/>
        <a:lstStyle/>
        <a:p>
          <a:endParaRPr lang="it-IT"/>
        </a:p>
      </dgm:t>
    </dgm:pt>
  </dgm:ptLst>
  <dgm:cxnLst>
    <dgm:cxn modelId="{43E184D0-56A0-4456-ADD6-FACA07B64934}" srcId="{945FCD22-5875-4EDD-8A23-D1FCE004484D}" destId="{F8FB767A-4EE7-4BE0-8709-27BBAB675BC2}" srcOrd="0" destOrd="0" parTransId="{2BB448A4-48C7-41B7-804E-9CE0E17F8CFA}" sibTransId="{A1AE454B-5AF0-455C-B2A8-FBC44F8B4E04}"/>
    <dgm:cxn modelId="{7A7C36DD-371C-4A27-A0B0-AA61E568A9C2}" type="presOf" srcId="{F8FB767A-4EE7-4BE0-8709-27BBAB675BC2}" destId="{2B5376BF-623F-42F5-A128-390FA9A9B503}" srcOrd="1" destOrd="0" presId="urn:microsoft.com/office/officeart/2005/8/layout/target3"/>
    <dgm:cxn modelId="{CF0BCD03-0ED1-48F8-A010-934EE8E3DE85}" type="presOf" srcId="{945FCD22-5875-4EDD-8A23-D1FCE004484D}" destId="{8D310951-2C79-4F0D-BF98-454AE31D2D25}" srcOrd="0" destOrd="0" presId="urn:microsoft.com/office/officeart/2005/8/layout/target3"/>
    <dgm:cxn modelId="{50AE3F20-67F5-4BD9-9088-E26F7B0AE133}" type="presOf" srcId="{F8FB767A-4EE7-4BE0-8709-27BBAB675BC2}" destId="{067AA84F-BDB1-4FFF-9BAF-CF132E8AECDD}" srcOrd="0" destOrd="0" presId="urn:microsoft.com/office/officeart/2005/8/layout/target3"/>
    <dgm:cxn modelId="{ECDC04E6-9CAB-4974-A9D2-58C24B63A4A5}" type="presParOf" srcId="{8D310951-2C79-4F0D-BF98-454AE31D2D25}" destId="{4BEFEAF0-564D-41B2-9501-41D974E9BC57}" srcOrd="0" destOrd="0" presId="urn:microsoft.com/office/officeart/2005/8/layout/target3"/>
    <dgm:cxn modelId="{FFF23C80-D90D-43DB-82FC-BF88F72FEC33}" type="presParOf" srcId="{8D310951-2C79-4F0D-BF98-454AE31D2D25}" destId="{17D03568-631A-449C-AE57-41F0B9122D2A}" srcOrd="1" destOrd="0" presId="urn:microsoft.com/office/officeart/2005/8/layout/target3"/>
    <dgm:cxn modelId="{A096BF60-40E1-467A-AE67-C542FC721CE5}" type="presParOf" srcId="{8D310951-2C79-4F0D-BF98-454AE31D2D25}" destId="{067AA84F-BDB1-4FFF-9BAF-CF132E8AECDD}" srcOrd="2" destOrd="0" presId="urn:microsoft.com/office/officeart/2005/8/layout/target3"/>
    <dgm:cxn modelId="{A3E93E20-2F4E-4CB4-AF96-00E7E94CB448}" type="presParOf" srcId="{8D310951-2C79-4F0D-BF98-454AE31D2D25}" destId="{2B5376BF-623F-42F5-A128-390FA9A9B503}"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91D20B5-BCE4-4488-B43C-D12336052303}" type="doc">
      <dgm:prSet loTypeId="urn:microsoft.com/office/officeart/2005/8/layout/hList7" loCatId="list" qsTypeId="urn:microsoft.com/office/officeart/2005/8/quickstyle/simple3" qsCatId="simple" csTypeId="urn:microsoft.com/office/officeart/2005/8/colors/accent1_2" csCatId="accent1" phldr="1"/>
      <dgm:spPr/>
      <dgm:t>
        <a:bodyPr/>
        <a:lstStyle/>
        <a:p>
          <a:endParaRPr lang="it-IT"/>
        </a:p>
      </dgm:t>
    </dgm:pt>
    <dgm:pt modelId="{603E3FA1-D31D-4935-9EC0-BE177D45B243}">
      <dgm:prSet custT="1"/>
      <dgm:spPr/>
      <dgm:t>
        <a:bodyPr/>
        <a:lstStyle/>
        <a:p>
          <a:pPr rtl="0"/>
          <a:r>
            <a:rPr lang="it-IT" sz="1200" b="1" dirty="0" smtClean="0"/>
            <a:t>Obiettivo:</a:t>
          </a:r>
        </a:p>
        <a:p>
          <a:pPr rtl="0"/>
          <a:r>
            <a:rPr lang="it-IT" sz="1200" dirty="0" smtClean="0"/>
            <a:t>Integrare strumenti di tutela per garantire la corretta erogazione dei servizi pubblici essenziali in materia di inclusione sociale e accessibilità per le persone con disabilità.</a:t>
          </a:r>
          <a:endParaRPr lang="it-IT" sz="1200" dirty="0"/>
        </a:p>
      </dgm:t>
    </dgm:pt>
    <dgm:pt modelId="{E21E2739-7032-4033-AE53-8692C9C09337}" type="parTrans" cxnId="{41179469-7D55-489A-A3F9-7CE08DCBB754}">
      <dgm:prSet/>
      <dgm:spPr/>
      <dgm:t>
        <a:bodyPr/>
        <a:lstStyle/>
        <a:p>
          <a:endParaRPr lang="it-IT" sz="1200"/>
        </a:p>
      </dgm:t>
    </dgm:pt>
    <dgm:pt modelId="{32510A54-0F6D-48BB-AB5F-D86AEFFBEE2C}" type="sibTrans" cxnId="{41179469-7D55-489A-A3F9-7CE08DCBB754}">
      <dgm:prSet/>
      <dgm:spPr/>
      <dgm:t>
        <a:bodyPr/>
        <a:lstStyle/>
        <a:p>
          <a:endParaRPr lang="it-IT" sz="1200"/>
        </a:p>
      </dgm:t>
    </dgm:pt>
    <dgm:pt modelId="{3954A151-0D6D-48CC-A247-236B1F0E60ED}">
      <dgm:prSet custT="1"/>
      <dgm:spPr/>
      <dgm:t>
        <a:bodyPr/>
        <a:lstStyle/>
        <a:p>
          <a:pPr rtl="0"/>
          <a:r>
            <a:rPr lang="it-IT" sz="1200" b="1" smtClean="0"/>
            <a:t>Modifiche al decreto legislativo 20 dicembre 2009, n. 198</a:t>
          </a:r>
          <a:endParaRPr lang="it-IT" sz="1200"/>
        </a:p>
      </dgm:t>
    </dgm:pt>
    <dgm:pt modelId="{56D30E00-2480-48AE-8D1C-4E19FEB437D0}" type="parTrans" cxnId="{0BBBE003-9932-4A43-833B-AA05F5783AD8}">
      <dgm:prSet/>
      <dgm:spPr/>
      <dgm:t>
        <a:bodyPr/>
        <a:lstStyle/>
        <a:p>
          <a:endParaRPr lang="it-IT" sz="1200"/>
        </a:p>
      </dgm:t>
    </dgm:pt>
    <dgm:pt modelId="{DFB931CA-BB18-4C9C-BA8B-2793DCE2C3BE}" type="sibTrans" cxnId="{0BBBE003-9932-4A43-833B-AA05F5783AD8}">
      <dgm:prSet/>
      <dgm:spPr/>
      <dgm:t>
        <a:bodyPr/>
        <a:lstStyle/>
        <a:p>
          <a:endParaRPr lang="it-IT" sz="1200"/>
        </a:p>
      </dgm:t>
    </dgm:pt>
    <dgm:pt modelId="{5E1F4A15-0466-4378-913B-226C092C31AC}">
      <dgm:prSet custT="1"/>
      <dgm:spPr/>
      <dgm:t>
        <a:bodyPr/>
        <a:lstStyle/>
        <a:p>
          <a:pPr rtl="0"/>
          <a:r>
            <a:rPr lang="it-IT" sz="1200" smtClean="0"/>
            <a:t>Gli utenti possono ricorrere in giudizio in caso di mancata attuazione o violazione degli standard di qualità dei servizi per l’inclusione sociale e l’accessibilità.</a:t>
          </a:r>
          <a:endParaRPr lang="it-IT" sz="1200"/>
        </a:p>
      </dgm:t>
    </dgm:pt>
    <dgm:pt modelId="{3F6F0D47-C0EB-44F9-B8F5-ABE91158C3D9}" type="parTrans" cxnId="{8FCFDB5A-FD88-413B-9DCA-65731F3837AB}">
      <dgm:prSet/>
      <dgm:spPr/>
      <dgm:t>
        <a:bodyPr/>
        <a:lstStyle/>
        <a:p>
          <a:endParaRPr lang="it-IT" sz="1200"/>
        </a:p>
      </dgm:t>
    </dgm:pt>
    <dgm:pt modelId="{A85A527C-FBD0-4C05-8FDF-AA132E189F68}" type="sibTrans" cxnId="{8FCFDB5A-FD88-413B-9DCA-65731F3837AB}">
      <dgm:prSet/>
      <dgm:spPr/>
      <dgm:t>
        <a:bodyPr/>
        <a:lstStyle/>
        <a:p>
          <a:endParaRPr lang="it-IT" sz="1200"/>
        </a:p>
      </dgm:t>
    </dgm:pt>
    <dgm:pt modelId="{3E0D36AE-65BF-4A86-A708-647A386CAA7E}">
      <dgm:prSet custT="1"/>
      <dgm:spPr/>
      <dgm:t>
        <a:bodyPr/>
        <a:lstStyle/>
        <a:p>
          <a:pPr rtl="0"/>
          <a:r>
            <a:rPr lang="it-IT" sz="1200" smtClean="0"/>
            <a:t>Le carte dei servizi devono garantire livelli di qualità chiari e conformi alla normativa vigente in materia di disabilità.</a:t>
          </a:r>
          <a:endParaRPr lang="it-IT" sz="1200"/>
        </a:p>
      </dgm:t>
    </dgm:pt>
    <dgm:pt modelId="{F7434E70-7452-43AC-9512-3AFDD66AD7ED}" type="parTrans" cxnId="{287A7AC4-D86E-4A41-9F2F-D5538FBB037D}">
      <dgm:prSet/>
      <dgm:spPr/>
      <dgm:t>
        <a:bodyPr/>
        <a:lstStyle/>
        <a:p>
          <a:endParaRPr lang="it-IT" sz="1200"/>
        </a:p>
      </dgm:t>
    </dgm:pt>
    <dgm:pt modelId="{64FAFB61-9E99-451D-9FAE-C417B583F454}" type="sibTrans" cxnId="{287A7AC4-D86E-4A41-9F2F-D5538FBB037D}">
      <dgm:prSet/>
      <dgm:spPr/>
      <dgm:t>
        <a:bodyPr/>
        <a:lstStyle/>
        <a:p>
          <a:endParaRPr lang="it-IT" sz="1200"/>
        </a:p>
      </dgm:t>
    </dgm:pt>
    <dgm:pt modelId="{B4170F8A-2890-4136-8405-220DE9BB1FB3}">
      <dgm:prSet custT="1"/>
      <dgm:spPr/>
      <dgm:t>
        <a:bodyPr/>
        <a:lstStyle/>
        <a:p>
          <a:pPr rtl="0"/>
          <a:r>
            <a:rPr lang="it-IT" sz="1200" smtClean="0"/>
            <a:t>Le amministrazioni pubbliche e i concessionari di servizi pubblici sono soggetti a controllo in caso di mancata erogazione corretta dei servizi.</a:t>
          </a:r>
          <a:endParaRPr lang="it-IT" sz="1200"/>
        </a:p>
      </dgm:t>
    </dgm:pt>
    <dgm:pt modelId="{6B395C3F-59BF-4EBA-AF5B-61FD7A396EDB}" type="parTrans" cxnId="{A1576EE4-536F-4296-A5C7-508137DD69FA}">
      <dgm:prSet/>
      <dgm:spPr/>
      <dgm:t>
        <a:bodyPr/>
        <a:lstStyle/>
        <a:p>
          <a:endParaRPr lang="it-IT" sz="1200"/>
        </a:p>
      </dgm:t>
    </dgm:pt>
    <dgm:pt modelId="{31A0B93B-E8F4-4847-8FF7-C3626EAB9E71}" type="sibTrans" cxnId="{A1576EE4-536F-4296-A5C7-508137DD69FA}">
      <dgm:prSet/>
      <dgm:spPr/>
      <dgm:t>
        <a:bodyPr/>
        <a:lstStyle/>
        <a:p>
          <a:endParaRPr lang="it-IT" sz="1200"/>
        </a:p>
      </dgm:t>
    </dgm:pt>
    <dgm:pt modelId="{231FB119-EE7D-4D1B-8474-D2E9281265D6}">
      <dgm:prSet custT="1"/>
      <dgm:spPr/>
      <dgm:t>
        <a:bodyPr/>
        <a:lstStyle/>
        <a:p>
          <a:pPr rtl="0"/>
          <a:r>
            <a:rPr lang="it-IT" sz="1200" b="1" smtClean="0"/>
            <a:t>Presupposti del ricorso:</a:t>
          </a:r>
          <a:endParaRPr lang="it-IT" sz="1200"/>
        </a:p>
      </dgm:t>
    </dgm:pt>
    <dgm:pt modelId="{18A8B386-713B-4C39-A8F6-54F671E64415}" type="parTrans" cxnId="{BD641BB5-32E1-4D63-8A3F-7FCB7ADF32FB}">
      <dgm:prSet/>
      <dgm:spPr/>
      <dgm:t>
        <a:bodyPr/>
        <a:lstStyle/>
        <a:p>
          <a:endParaRPr lang="it-IT" sz="1200"/>
        </a:p>
      </dgm:t>
    </dgm:pt>
    <dgm:pt modelId="{5EE0EE42-D933-4054-B760-758B4CBBD29D}" type="sibTrans" cxnId="{BD641BB5-32E1-4D63-8A3F-7FCB7ADF32FB}">
      <dgm:prSet/>
      <dgm:spPr/>
      <dgm:t>
        <a:bodyPr/>
        <a:lstStyle/>
        <a:p>
          <a:endParaRPr lang="it-IT" sz="1200"/>
        </a:p>
      </dgm:t>
    </dgm:pt>
    <dgm:pt modelId="{FA0DC6F4-29A1-4844-BC16-47479FB0D37B}">
      <dgm:prSet custT="1"/>
      <dgm:spPr/>
      <dgm:t>
        <a:bodyPr/>
        <a:lstStyle/>
        <a:p>
          <a:pPr rtl="0"/>
          <a:r>
            <a:rPr lang="it-IT" sz="1200" smtClean="0"/>
            <a:t>Il ricorso può essere proposto da utenti e consumatori che subiscono una lesione diretta dei propri interessi.</a:t>
          </a:r>
          <a:endParaRPr lang="it-IT" sz="1200"/>
        </a:p>
      </dgm:t>
    </dgm:pt>
    <dgm:pt modelId="{6E0600E1-6B05-4DEE-8800-DFF554ECBE6E}" type="parTrans" cxnId="{36EFB7FD-43A7-4CC9-AD04-A57635FEE9A8}">
      <dgm:prSet/>
      <dgm:spPr/>
      <dgm:t>
        <a:bodyPr/>
        <a:lstStyle/>
        <a:p>
          <a:endParaRPr lang="it-IT" sz="1200"/>
        </a:p>
      </dgm:t>
    </dgm:pt>
    <dgm:pt modelId="{10D1E33C-7B96-4A7B-89D9-8C378E5A713F}" type="sibTrans" cxnId="{36EFB7FD-43A7-4CC9-AD04-A57635FEE9A8}">
      <dgm:prSet/>
      <dgm:spPr/>
      <dgm:t>
        <a:bodyPr/>
        <a:lstStyle/>
        <a:p>
          <a:endParaRPr lang="it-IT" sz="1200"/>
        </a:p>
      </dgm:t>
    </dgm:pt>
    <dgm:pt modelId="{E0ECA7BC-3077-4BB8-9410-0ACBBDE6B52C}">
      <dgm:prSet custT="1"/>
      <dgm:spPr/>
      <dgm:t>
        <a:bodyPr/>
        <a:lstStyle/>
        <a:p>
          <a:pPr rtl="0"/>
          <a:r>
            <a:rPr lang="it-IT" sz="1200" smtClean="0"/>
            <a:t>Associazioni e comitati possono agire a tutela dei propri associati.</a:t>
          </a:r>
          <a:endParaRPr lang="it-IT" sz="1200"/>
        </a:p>
      </dgm:t>
    </dgm:pt>
    <dgm:pt modelId="{F3BBA83B-413C-48AE-8520-4772F7CFA581}" type="parTrans" cxnId="{FE2F22E4-F85F-48E6-9CCA-C0A37978EC1E}">
      <dgm:prSet/>
      <dgm:spPr/>
      <dgm:t>
        <a:bodyPr/>
        <a:lstStyle/>
        <a:p>
          <a:endParaRPr lang="it-IT" sz="1200"/>
        </a:p>
      </dgm:t>
    </dgm:pt>
    <dgm:pt modelId="{647EF95E-5611-4343-84AE-3915BBD4C860}" type="sibTrans" cxnId="{FE2F22E4-F85F-48E6-9CCA-C0A37978EC1E}">
      <dgm:prSet/>
      <dgm:spPr/>
      <dgm:t>
        <a:bodyPr/>
        <a:lstStyle/>
        <a:p>
          <a:endParaRPr lang="it-IT" sz="1200"/>
        </a:p>
      </dgm:t>
    </dgm:pt>
    <dgm:pt modelId="{C90FA480-90B0-44C0-9109-46D836B9B3D2}">
      <dgm:prSet custT="1"/>
      <dgm:spPr/>
      <dgm:t>
        <a:bodyPr/>
        <a:lstStyle/>
        <a:p>
          <a:pPr rtl="0"/>
          <a:r>
            <a:rPr lang="it-IT" sz="1200" smtClean="0"/>
            <a:t>Il giudice, nel valutare la lesione dei diritti, tiene conto delle risorse disponibili degli enti coinvolti.</a:t>
          </a:r>
          <a:endParaRPr lang="it-IT" sz="1200"/>
        </a:p>
      </dgm:t>
    </dgm:pt>
    <dgm:pt modelId="{914299FB-0B44-4192-9451-9A35A34DE6A6}" type="parTrans" cxnId="{250FA14E-0F9D-4C6E-9B2C-282CDEFA2037}">
      <dgm:prSet/>
      <dgm:spPr/>
      <dgm:t>
        <a:bodyPr/>
        <a:lstStyle/>
        <a:p>
          <a:endParaRPr lang="it-IT" sz="1200"/>
        </a:p>
      </dgm:t>
    </dgm:pt>
    <dgm:pt modelId="{5CE509C0-9800-4C73-88DA-05C315192459}" type="sibTrans" cxnId="{250FA14E-0F9D-4C6E-9B2C-282CDEFA2037}">
      <dgm:prSet/>
      <dgm:spPr/>
      <dgm:t>
        <a:bodyPr/>
        <a:lstStyle/>
        <a:p>
          <a:endParaRPr lang="it-IT" sz="1200"/>
        </a:p>
      </dgm:t>
    </dgm:pt>
    <dgm:pt modelId="{3A538C8D-3349-4614-B13B-8F01E86EEAE4}">
      <dgm:prSet custT="1"/>
      <dgm:spPr/>
      <dgm:t>
        <a:bodyPr/>
        <a:lstStyle/>
        <a:p>
          <a:pPr rtl="0"/>
          <a:r>
            <a:rPr lang="it-IT" sz="1200" b="1" smtClean="0"/>
            <a:t>Effetti del ricorso:</a:t>
          </a:r>
          <a:endParaRPr lang="it-IT" sz="1200"/>
        </a:p>
      </dgm:t>
    </dgm:pt>
    <dgm:pt modelId="{C3022EDC-AFEE-452C-99F7-C0D3B43B9C02}" type="parTrans" cxnId="{100C32BD-E152-48E4-8D54-5B8CC5C9F6DB}">
      <dgm:prSet/>
      <dgm:spPr/>
      <dgm:t>
        <a:bodyPr/>
        <a:lstStyle/>
        <a:p>
          <a:endParaRPr lang="it-IT" sz="1200"/>
        </a:p>
      </dgm:t>
    </dgm:pt>
    <dgm:pt modelId="{F0B4F70D-9F7D-47BA-8831-84F0D0E7152D}" type="sibTrans" cxnId="{100C32BD-E152-48E4-8D54-5B8CC5C9F6DB}">
      <dgm:prSet/>
      <dgm:spPr/>
      <dgm:t>
        <a:bodyPr/>
        <a:lstStyle/>
        <a:p>
          <a:endParaRPr lang="it-IT" sz="1200"/>
        </a:p>
      </dgm:t>
    </dgm:pt>
    <dgm:pt modelId="{10277B52-90FB-4933-866D-E5BAC7FBC4FF}">
      <dgm:prSet custT="1"/>
      <dgm:spPr/>
      <dgm:t>
        <a:bodyPr/>
        <a:lstStyle/>
        <a:p>
          <a:pPr rtl="0"/>
          <a:r>
            <a:rPr lang="it-IT" sz="1200" smtClean="0"/>
            <a:t>Le amministrazioni devono pubblicare online ogni ricorso presentato e informare le autorità competenti.</a:t>
          </a:r>
          <a:endParaRPr lang="it-IT" sz="1200"/>
        </a:p>
      </dgm:t>
    </dgm:pt>
    <dgm:pt modelId="{86DA6CD2-CECC-45FC-A54D-6F2C094E6B24}" type="parTrans" cxnId="{D96E443C-E19C-4853-B979-7495CAD3D650}">
      <dgm:prSet/>
      <dgm:spPr/>
      <dgm:t>
        <a:bodyPr/>
        <a:lstStyle/>
        <a:p>
          <a:endParaRPr lang="it-IT" sz="1200"/>
        </a:p>
      </dgm:t>
    </dgm:pt>
    <dgm:pt modelId="{8482FDBE-5E93-45DD-B606-39E84EA2123C}" type="sibTrans" cxnId="{D96E443C-E19C-4853-B979-7495CAD3D650}">
      <dgm:prSet/>
      <dgm:spPr/>
      <dgm:t>
        <a:bodyPr/>
        <a:lstStyle/>
        <a:p>
          <a:endParaRPr lang="it-IT" sz="1200"/>
        </a:p>
      </dgm:t>
    </dgm:pt>
    <dgm:pt modelId="{8D423067-B587-42B1-91BB-AD1C17FCC3C3}">
      <dgm:prSet custT="1"/>
      <dgm:spPr/>
      <dgm:t>
        <a:bodyPr/>
        <a:lstStyle/>
        <a:p>
          <a:pPr rtl="0"/>
          <a:r>
            <a:rPr lang="it-IT" sz="1200" smtClean="0"/>
            <a:t>Il ricorso non prevede risarcimenti economici ma garantisce la correzione delle violazioni e il ripristino del corretto funzionamento del servizio.</a:t>
          </a:r>
          <a:endParaRPr lang="it-IT" sz="1200"/>
        </a:p>
      </dgm:t>
    </dgm:pt>
    <dgm:pt modelId="{5DFD1991-858A-4FB3-A19C-E38707F1ECF0}" type="parTrans" cxnId="{2D86AE3D-4DB9-4AAA-A9A1-5370A3663CE4}">
      <dgm:prSet/>
      <dgm:spPr/>
      <dgm:t>
        <a:bodyPr/>
        <a:lstStyle/>
        <a:p>
          <a:endParaRPr lang="it-IT" sz="1200"/>
        </a:p>
      </dgm:t>
    </dgm:pt>
    <dgm:pt modelId="{D92B4B5B-93AB-48D9-86D9-B08E88EA93CD}" type="sibTrans" cxnId="{2D86AE3D-4DB9-4AAA-A9A1-5370A3663CE4}">
      <dgm:prSet/>
      <dgm:spPr/>
      <dgm:t>
        <a:bodyPr/>
        <a:lstStyle/>
        <a:p>
          <a:endParaRPr lang="it-IT" sz="1200"/>
        </a:p>
      </dgm:t>
    </dgm:pt>
    <dgm:pt modelId="{3896260C-C3EB-4CCE-BC9C-B977ACBCCE60}">
      <dgm:prSet custT="1"/>
      <dgm:spPr/>
      <dgm:t>
        <a:bodyPr/>
        <a:lstStyle/>
        <a:p>
          <a:pPr rtl="0"/>
          <a:r>
            <a:rPr lang="it-IT" sz="1200" smtClean="0"/>
            <a:t>La competenza giurisdizionale è esclusiva del giudice amministrativo.</a:t>
          </a:r>
          <a:endParaRPr lang="it-IT" sz="1200"/>
        </a:p>
      </dgm:t>
    </dgm:pt>
    <dgm:pt modelId="{A1926165-0A10-4560-96FD-5FECCC2A27F3}" type="parTrans" cxnId="{345A5371-7F09-49EA-8160-E96E53435DD1}">
      <dgm:prSet/>
      <dgm:spPr/>
      <dgm:t>
        <a:bodyPr/>
        <a:lstStyle/>
        <a:p>
          <a:endParaRPr lang="it-IT" sz="1200"/>
        </a:p>
      </dgm:t>
    </dgm:pt>
    <dgm:pt modelId="{00104038-F577-4273-B415-195CE224C7C0}" type="sibTrans" cxnId="{345A5371-7F09-49EA-8160-E96E53435DD1}">
      <dgm:prSet/>
      <dgm:spPr/>
      <dgm:t>
        <a:bodyPr/>
        <a:lstStyle/>
        <a:p>
          <a:endParaRPr lang="it-IT" sz="1200"/>
        </a:p>
      </dgm:t>
    </dgm:pt>
    <dgm:pt modelId="{AF464931-F4B0-42C5-8607-4ABC8C1E1D05}" type="pres">
      <dgm:prSet presAssocID="{891D20B5-BCE4-4488-B43C-D12336052303}" presName="Name0" presStyleCnt="0">
        <dgm:presLayoutVars>
          <dgm:dir/>
          <dgm:resizeHandles val="exact"/>
        </dgm:presLayoutVars>
      </dgm:prSet>
      <dgm:spPr/>
      <dgm:t>
        <a:bodyPr/>
        <a:lstStyle/>
        <a:p>
          <a:endParaRPr lang="it-IT"/>
        </a:p>
      </dgm:t>
    </dgm:pt>
    <dgm:pt modelId="{FAD8CF64-525E-4B33-AF29-1646B01BAF95}" type="pres">
      <dgm:prSet presAssocID="{891D20B5-BCE4-4488-B43C-D12336052303}" presName="fgShape" presStyleLbl="fgShp" presStyleIdx="0" presStyleCnt="1" custScaleY="50943" custLinFactNeighborX="876" custLinFactNeighborY="42482"/>
      <dgm:spPr/>
    </dgm:pt>
    <dgm:pt modelId="{46CF0721-F3DC-4304-B786-8F21A26A829D}" type="pres">
      <dgm:prSet presAssocID="{891D20B5-BCE4-4488-B43C-D12336052303}" presName="linComp" presStyleCnt="0"/>
      <dgm:spPr/>
    </dgm:pt>
    <dgm:pt modelId="{ADBB6CFE-9CE5-4505-8F9B-98FFE5B8D83F}" type="pres">
      <dgm:prSet presAssocID="{603E3FA1-D31D-4935-9EC0-BE177D45B243}" presName="compNode" presStyleCnt="0"/>
      <dgm:spPr/>
    </dgm:pt>
    <dgm:pt modelId="{0FB3FE4A-F713-471F-82B0-24F1D12361A7}" type="pres">
      <dgm:prSet presAssocID="{603E3FA1-D31D-4935-9EC0-BE177D45B243}" presName="bkgdShape" presStyleLbl="node1" presStyleIdx="0" presStyleCnt="4"/>
      <dgm:spPr/>
      <dgm:t>
        <a:bodyPr/>
        <a:lstStyle/>
        <a:p>
          <a:endParaRPr lang="it-IT"/>
        </a:p>
      </dgm:t>
    </dgm:pt>
    <dgm:pt modelId="{D8A17099-33B2-4F6E-BED2-901266761BBE}" type="pres">
      <dgm:prSet presAssocID="{603E3FA1-D31D-4935-9EC0-BE177D45B243}" presName="nodeTx" presStyleLbl="node1" presStyleIdx="0" presStyleCnt="4">
        <dgm:presLayoutVars>
          <dgm:bulletEnabled val="1"/>
        </dgm:presLayoutVars>
      </dgm:prSet>
      <dgm:spPr/>
      <dgm:t>
        <a:bodyPr/>
        <a:lstStyle/>
        <a:p>
          <a:endParaRPr lang="it-IT"/>
        </a:p>
      </dgm:t>
    </dgm:pt>
    <dgm:pt modelId="{266BCB34-8C2C-4FF2-91F7-3F84EB361062}" type="pres">
      <dgm:prSet presAssocID="{603E3FA1-D31D-4935-9EC0-BE177D45B243}" presName="invisiNode" presStyleLbl="node1" presStyleIdx="0" presStyleCnt="4"/>
      <dgm:spPr/>
    </dgm:pt>
    <dgm:pt modelId="{F1CFA10F-521B-4110-8DCD-295723135675}" type="pres">
      <dgm:prSet presAssocID="{603E3FA1-D31D-4935-9EC0-BE177D45B243}" presName="imagNode" presStyleLbl="fgImgPlace1" presStyleIdx="0" presStyleCnt="4"/>
      <dgm:spPr/>
    </dgm:pt>
    <dgm:pt modelId="{B3DC21B5-7CF5-4A0C-9869-CC9C99F07173}" type="pres">
      <dgm:prSet presAssocID="{32510A54-0F6D-48BB-AB5F-D86AEFFBEE2C}" presName="sibTrans" presStyleLbl="sibTrans2D1" presStyleIdx="0" presStyleCnt="0"/>
      <dgm:spPr/>
      <dgm:t>
        <a:bodyPr/>
        <a:lstStyle/>
        <a:p>
          <a:endParaRPr lang="it-IT"/>
        </a:p>
      </dgm:t>
    </dgm:pt>
    <dgm:pt modelId="{EBCDE13C-EF43-41DF-A66F-7F4B25236C71}" type="pres">
      <dgm:prSet presAssocID="{3954A151-0D6D-48CC-A247-236B1F0E60ED}" presName="compNode" presStyleCnt="0"/>
      <dgm:spPr/>
    </dgm:pt>
    <dgm:pt modelId="{41CC7CB5-3EFB-4320-B07D-FB6E5C0BCD94}" type="pres">
      <dgm:prSet presAssocID="{3954A151-0D6D-48CC-A247-236B1F0E60ED}" presName="bkgdShape" presStyleLbl="node1" presStyleIdx="1" presStyleCnt="4"/>
      <dgm:spPr/>
      <dgm:t>
        <a:bodyPr/>
        <a:lstStyle/>
        <a:p>
          <a:endParaRPr lang="it-IT"/>
        </a:p>
      </dgm:t>
    </dgm:pt>
    <dgm:pt modelId="{6977468C-40A2-4AE3-9976-07246FCD3F98}" type="pres">
      <dgm:prSet presAssocID="{3954A151-0D6D-48CC-A247-236B1F0E60ED}" presName="nodeTx" presStyleLbl="node1" presStyleIdx="1" presStyleCnt="4">
        <dgm:presLayoutVars>
          <dgm:bulletEnabled val="1"/>
        </dgm:presLayoutVars>
      </dgm:prSet>
      <dgm:spPr/>
      <dgm:t>
        <a:bodyPr/>
        <a:lstStyle/>
        <a:p>
          <a:endParaRPr lang="it-IT"/>
        </a:p>
      </dgm:t>
    </dgm:pt>
    <dgm:pt modelId="{08AF07B2-1E5F-4EA8-97BE-D243FB9651D5}" type="pres">
      <dgm:prSet presAssocID="{3954A151-0D6D-48CC-A247-236B1F0E60ED}" presName="invisiNode" presStyleLbl="node1" presStyleIdx="1" presStyleCnt="4"/>
      <dgm:spPr/>
    </dgm:pt>
    <dgm:pt modelId="{D02E97D6-5B0B-4629-8450-5E46AA41D313}" type="pres">
      <dgm:prSet presAssocID="{3954A151-0D6D-48CC-A247-236B1F0E60ED}" presName="imagNode" presStyleLbl="fgImgPlace1" presStyleIdx="1" presStyleCnt="4"/>
      <dgm:spPr/>
    </dgm:pt>
    <dgm:pt modelId="{FD1F9C5B-AACD-4A33-A58F-7706A010E644}" type="pres">
      <dgm:prSet presAssocID="{DFB931CA-BB18-4C9C-BA8B-2793DCE2C3BE}" presName="sibTrans" presStyleLbl="sibTrans2D1" presStyleIdx="0" presStyleCnt="0"/>
      <dgm:spPr/>
      <dgm:t>
        <a:bodyPr/>
        <a:lstStyle/>
        <a:p>
          <a:endParaRPr lang="it-IT"/>
        </a:p>
      </dgm:t>
    </dgm:pt>
    <dgm:pt modelId="{3296B094-1BB7-4959-8CA2-612AA0C5C279}" type="pres">
      <dgm:prSet presAssocID="{231FB119-EE7D-4D1B-8474-D2E9281265D6}" presName="compNode" presStyleCnt="0"/>
      <dgm:spPr/>
    </dgm:pt>
    <dgm:pt modelId="{32E89925-6AE2-4D02-83CC-5374A68BE2E0}" type="pres">
      <dgm:prSet presAssocID="{231FB119-EE7D-4D1B-8474-D2E9281265D6}" presName="bkgdShape" presStyleLbl="node1" presStyleIdx="2" presStyleCnt="4"/>
      <dgm:spPr/>
      <dgm:t>
        <a:bodyPr/>
        <a:lstStyle/>
        <a:p>
          <a:endParaRPr lang="it-IT"/>
        </a:p>
      </dgm:t>
    </dgm:pt>
    <dgm:pt modelId="{32811BA5-6D91-4037-A661-5169CC6D6334}" type="pres">
      <dgm:prSet presAssocID="{231FB119-EE7D-4D1B-8474-D2E9281265D6}" presName="nodeTx" presStyleLbl="node1" presStyleIdx="2" presStyleCnt="4">
        <dgm:presLayoutVars>
          <dgm:bulletEnabled val="1"/>
        </dgm:presLayoutVars>
      </dgm:prSet>
      <dgm:spPr/>
      <dgm:t>
        <a:bodyPr/>
        <a:lstStyle/>
        <a:p>
          <a:endParaRPr lang="it-IT"/>
        </a:p>
      </dgm:t>
    </dgm:pt>
    <dgm:pt modelId="{35F5349B-3DA6-4174-AE97-64E1089F84B9}" type="pres">
      <dgm:prSet presAssocID="{231FB119-EE7D-4D1B-8474-D2E9281265D6}" presName="invisiNode" presStyleLbl="node1" presStyleIdx="2" presStyleCnt="4"/>
      <dgm:spPr/>
    </dgm:pt>
    <dgm:pt modelId="{23634A72-99F7-421B-9586-1DA95662F26E}" type="pres">
      <dgm:prSet presAssocID="{231FB119-EE7D-4D1B-8474-D2E9281265D6}" presName="imagNode" presStyleLbl="fgImgPlace1" presStyleIdx="2" presStyleCnt="4"/>
      <dgm:spPr/>
    </dgm:pt>
    <dgm:pt modelId="{15B04CEF-1D1A-4407-A197-EF6914FB2DBF}" type="pres">
      <dgm:prSet presAssocID="{5EE0EE42-D933-4054-B760-758B4CBBD29D}" presName="sibTrans" presStyleLbl="sibTrans2D1" presStyleIdx="0" presStyleCnt="0"/>
      <dgm:spPr/>
      <dgm:t>
        <a:bodyPr/>
        <a:lstStyle/>
        <a:p>
          <a:endParaRPr lang="it-IT"/>
        </a:p>
      </dgm:t>
    </dgm:pt>
    <dgm:pt modelId="{F1FF888F-D97A-484F-A205-117EC36D6537}" type="pres">
      <dgm:prSet presAssocID="{3A538C8D-3349-4614-B13B-8F01E86EEAE4}" presName="compNode" presStyleCnt="0"/>
      <dgm:spPr/>
    </dgm:pt>
    <dgm:pt modelId="{BCEABD09-DF32-4E6B-ACEA-42C066B6B892}" type="pres">
      <dgm:prSet presAssocID="{3A538C8D-3349-4614-B13B-8F01E86EEAE4}" presName="bkgdShape" presStyleLbl="node1" presStyleIdx="3" presStyleCnt="4"/>
      <dgm:spPr/>
      <dgm:t>
        <a:bodyPr/>
        <a:lstStyle/>
        <a:p>
          <a:endParaRPr lang="it-IT"/>
        </a:p>
      </dgm:t>
    </dgm:pt>
    <dgm:pt modelId="{906FE187-5A9C-4C7E-80E9-380A18AF482F}" type="pres">
      <dgm:prSet presAssocID="{3A538C8D-3349-4614-B13B-8F01E86EEAE4}" presName="nodeTx" presStyleLbl="node1" presStyleIdx="3" presStyleCnt="4">
        <dgm:presLayoutVars>
          <dgm:bulletEnabled val="1"/>
        </dgm:presLayoutVars>
      </dgm:prSet>
      <dgm:spPr/>
      <dgm:t>
        <a:bodyPr/>
        <a:lstStyle/>
        <a:p>
          <a:endParaRPr lang="it-IT"/>
        </a:p>
      </dgm:t>
    </dgm:pt>
    <dgm:pt modelId="{0FFC3B06-1979-4AF6-8FB9-B9A9ADA80701}" type="pres">
      <dgm:prSet presAssocID="{3A538C8D-3349-4614-B13B-8F01E86EEAE4}" presName="invisiNode" presStyleLbl="node1" presStyleIdx="3" presStyleCnt="4"/>
      <dgm:spPr/>
    </dgm:pt>
    <dgm:pt modelId="{2FA986A6-5B60-4C0E-AB53-166A273C1520}" type="pres">
      <dgm:prSet presAssocID="{3A538C8D-3349-4614-B13B-8F01E86EEAE4}" presName="imagNode" presStyleLbl="fgImgPlace1" presStyleIdx="3" presStyleCnt="4"/>
      <dgm:spPr/>
    </dgm:pt>
  </dgm:ptLst>
  <dgm:cxnLst>
    <dgm:cxn modelId="{0D841D81-51B8-4F6F-92C0-FA3497D2FC96}" type="presOf" srcId="{3954A151-0D6D-48CC-A247-236B1F0E60ED}" destId="{41CC7CB5-3EFB-4320-B07D-FB6E5C0BCD94}" srcOrd="0" destOrd="0" presId="urn:microsoft.com/office/officeart/2005/8/layout/hList7"/>
    <dgm:cxn modelId="{FB628647-2F9E-4566-8809-585C5C3AD53D}" type="presOf" srcId="{231FB119-EE7D-4D1B-8474-D2E9281265D6}" destId="{32E89925-6AE2-4D02-83CC-5374A68BE2E0}" srcOrd="0" destOrd="0" presId="urn:microsoft.com/office/officeart/2005/8/layout/hList7"/>
    <dgm:cxn modelId="{D0D4921A-457A-4988-96AE-3D6D795A9B90}" type="presOf" srcId="{10277B52-90FB-4933-866D-E5BAC7FBC4FF}" destId="{906FE187-5A9C-4C7E-80E9-380A18AF482F}" srcOrd="1" destOrd="1" presId="urn:microsoft.com/office/officeart/2005/8/layout/hList7"/>
    <dgm:cxn modelId="{8FCFDB5A-FD88-413B-9DCA-65731F3837AB}" srcId="{3954A151-0D6D-48CC-A247-236B1F0E60ED}" destId="{5E1F4A15-0466-4378-913B-226C092C31AC}" srcOrd="0" destOrd="0" parTransId="{3F6F0D47-C0EB-44F9-B8F5-ABE91158C3D9}" sibTransId="{A85A527C-FBD0-4C05-8FDF-AA132E189F68}"/>
    <dgm:cxn modelId="{87EDB3F2-C852-4546-BD59-5DF0453EA1D1}" type="presOf" srcId="{32510A54-0F6D-48BB-AB5F-D86AEFFBEE2C}" destId="{B3DC21B5-7CF5-4A0C-9869-CC9C99F07173}" srcOrd="0" destOrd="0" presId="urn:microsoft.com/office/officeart/2005/8/layout/hList7"/>
    <dgm:cxn modelId="{3EA48DB5-FF36-4D7E-B233-3D7B581F14A3}" type="presOf" srcId="{3A538C8D-3349-4614-B13B-8F01E86EEAE4}" destId="{BCEABD09-DF32-4E6B-ACEA-42C066B6B892}" srcOrd="0" destOrd="0" presId="urn:microsoft.com/office/officeart/2005/8/layout/hList7"/>
    <dgm:cxn modelId="{571C1ABB-504A-4572-8740-5C0C5E2C6F17}" type="presOf" srcId="{603E3FA1-D31D-4935-9EC0-BE177D45B243}" destId="{D8A17099-33B2-4F6E-BED2-901266761BBE}" srcOrd="1" destOrd="0" presId="urn:microsoft.com/office/officeart/2005/8/layout/hList7"/>
    <dgm:cxn modelId="{D6F13A31-6CC4-4D78-BA02-7954714E88DB}" type="presOf" srcId="{3E0D36AE-65BF-4A86-A708-647A386CAA7E}" destId="{41CC7CB5-3EFB-4320-B07D-FB6E5C0BCD94}" srcOrd="0" destOrd="2" presId="urn:microsoft.com/office/officeart/2005/8/layout/hList7"/>
    <dgm:cxn modelId="{0BBBE003-9932-4A43-833B-AA05F5783AD8}" srcId="{891D20B5-BCE4-4488-B43C-D12336052303}" destId="{3954A151-0D6D-48CC-A247-236B1F0E60ED}" srcOrd="1" destOrd="0" parTransId="{56D30E00-2480-48AE-8D1C-4E19FEB437D0}" sibTransId="{DFB931CA-BB18-4C9C-BA8B-2793DCE2C3BE}"/>
    <dgm:cxn modelId="{24E8770C-A8FB-496A-BA39-083466FCAF20}" type="presOf" srcId="{3896260C-C3EB-4CCE-BC9C-B977ACBCCE60}" destId="{906FE187-5A9C-4C7E-80E9-380A18AF482F}" srcOrd="1" destOrd="3" presId="urn:microsoft.com/office/officeart/2005/8/layout/hList7"/>
    <dgm:cxn modelId="{D053AF58-8AFB-4961-B162-1C61D9D11FC7}" type="presOf" srcId="{E0ECA7BC-3077-4BB8-9410-0ACBBDE6B52C}" destId="{32811BA5-6D91-4037-A661-5169CC6D6334}" srcOrd="1" destOrd="2" presId="urn:microsoft.com/office/officeart/2005/8/layout/hList7"/>
    <dgm:cxn modelId="{96B1B5B2-6F21-4A44-AC68-E2AEDC6C4C3B}" type="presOf" srcId="{C90FA480-90B0-44C0-9109-46D836B9B3D2}" destId="{32811BA5-6D91-4037-A661-5169CC6D6334}" srcOrd="1" destOrd="3" presId="urn:microsoft.com/office/officeart/2005/8/layout/hList7"/>
    <dgm:cxn modelId="{8568E520-768F-426F-AD45-5EBA6D069AB4}" type="presOf" srcId="{DFB931CA-BB18-4C9C-BA8B-2793DCE2C3BE}" destId="{FD1F9C5B-AACD-4A33-A58F-7706A010E644}" srcOrd="0" destOrd="0" presId="urn:microsoft.com/office/officeart/2005/8/layout/hList7"/>
    <dgm:cxn modelId="{250FA14E-0F9D-4C6E-9B2C-282CDEFA2037}" srcId="{231FB119-EE7D-4D1B-8474-D2E9281265D6}" destId="{C90FA480-90B0-44C0-9109-46D836B9B3D2}" srcOrd="2" destOrd="0" parTransId="{914299FB-0B44-4192-9451-9A35A34DE6A6}" sibTransId="{5CE509C0-9800-4C73-88DA-05C315192459}"/>
    <dgm:cxn modelId="{7E890F11-7003-4474-B0B9-53DC9D31C5E0}" type="presOf" srcId="{B4170F8A-2890-4136-8405-220DE9BB1FB3}" destId="{41CC7CB5-3EFB-4320-B07D-FB6E5C0BCD94}" srcOrd="0" destOrd="3" presId="urn:microsoft.com/office/officeart/2005/8/layout/hList7"/>
    <dgm:cxn modelId="{D21C8734-4911-4FBA-8715-D3A278EF0912}" type="presOf" srcId="{3A538C8D-3349-4614-B13B-8F01E86EEAE4}" destId="{906FE187-5A9C-4C7E-80E9-380A18AF482F}" srcOrd="1" destOrd="0" presId="urn:microsoft.com/office/officeart/2005/8/layout/hList7"/>
    <dgm:cxn modelId="{FF559414-4584-4DB0-AD23-12B2D7F89538}" type="presOf" srcId="{3896260C-C3EB-4CCE-BC9C-B977ACBCCE60}" destId="{BCEABD09-DF32-4E6B-ACEA-42C066B6B892}" srcOrd="0" destOrd="3" presId="urn:microsoft.com/office/officeart/2005/8/layout/hList7"/>
    <dgm:cxn modelId="{287A7AC4-D86E-4A41-9F2F-D5538FBB037D}" srcId="{3954A151-0D6D-48CC-A247-236B1F0E60ED}" destId="{3E0D36AE-65BF-4A86-A708-647A386CAA7E}" srcOrd="1" destOrd="0" parTransId="{F7434E70-7452-43AC-9512-3AFDD66AD7ED}" sibTransId="{64FAFB61-9E99-451D-9FAE-C417B583F454}"/>
    <dgm:cxn modelId="{2D86AE3D-4DB9-4AAA-A9A1-5370A3663CE4}" srcId="{3A538C8D-3349-4614-B13B-8F01E86EEAE4}" destId="{8D423067-B587-42B1-91BB-AD1C17FCC3C3}" srcOrd="1" destOrd="0" parTransId="{5DFD1991-858A-4FB3-A19C-E38707F1ECF0}" sibTransId="{D92B4B5B-93AB-48D9-86D9-B08E88EA93CD}"/>
    <dgm:cxn modelId="{476083F2-4E4A-4952-A761-1FC56FD9EE17}" type="presOf" srcId="{3954A151-0D6D-48CC-A247-236B1F0E60ED}" destId="{6977468C-40A2-4AE3-9976-07246FCD3F98}" srcOrd="1" destOrd="0" presId="urn:microsoft.com/office/officeart/2005/8/layout/hList7"/>
    <dgm:cxn modelId="{36EFB7FD-43A7-4CC9-AD04-A57635FEE9A8}" srcId="{231FB119-EE7D-4D1B-8474-D2E9281265D6}" destId="{FA0DC6F4-29A1-4844-BC16-47479FB0D37B}" srcOrd="0" destOrd="0" parTransId="{6E0600E1-6B05-4DEE-8800-DFF554ECBE6E}" sibTransId="{10D1E33C-7B96-4A7B-89D9-8C378E5A713F}"/>
    <dgm:cxn modelId="{513977C6-83D0-405F-B647-071A85472DAF}" type="presOf" srcId="{B4170F8A-2890-4136-8405-220DE9BB1FB3}" destId="{6977468C-40A2-4AE3-9976-07246FCD3F98}" srcOrd="1" destOrd="3" presId="urn:microsoft.com/office/officeart/2005/8/layout/hList7"/>
    <dgm:cxn modelId="{27268773-705D-4419-88ED-AE24118D203D}" type="presOf" srcId="{C90FA480-90B0-44C0-9109-46D836B9B3D2}" destId="{32E89925-6AE2-4D02-83CC-5374A68BE2E0}" srcOrd="0" destOrd="3" presId="urn:microsoft.com/office/officeart/2005/8/layout/hList7"/>
    <dgm:cxn modelId="{BD641BB5-32E1-4D63-8A3F-7FCB7ADF32FB}" srcId="{891D20B5-BCE4-4488-B43C-D12336052303}" destId="{231FB119-EE7D-4D1B-8474-D2E9281265D6}" srcOrd="2" destOrd="0" parTransId="{18A8B386-713B-4C39-A8F6-54F671E64415}" sibTransId="{5EE0EE42-D933-4054-B760-758B4CBBD29D}"/>
    <dgm:cxn modelId="{99E0560B-FBA1-4AFD-9DB2-C61F815BAF10}" type="presOf" srcId="{FA0DC6F4-29A1-4844-BC16-47479FB0D37B}" destId="{32E89925-6AE2-4D02-83CC-5374A68BE2E0}" srcOrd="0" destOrd="1" presId="urn:microsoft.com/office/officeart/2005/8/layout/hList7"/>
    <dgm:cxn modelId="{7CF08CDF-C506-4A04-AF9B-638C60180E51}" type="presOf" srcId="{603E3FA1-D31D-4935-9EC0-BE177D45B243}" destId="{0FB3FE4A-F713-471F-82B0-24F1D12361A7}" srcOrd="0" destOrd="0" presId="urn:microsoft.com/office/officeart/2005/8/layout/hList7"/>
    <dgm:cxn modelId="{33F16F6E-472E-49CF-89B2-BC606FE68F57}" type="presOf" srcId="{231FB119-EE7D-4D1B-8474-D2E9281265D6}" destId="{32811BA5-6D91-4037-A661-5169CC6D6334}" srcOrd="1" destOrd="0" presId="urn:microsoft.com/office/officeart/2005/8/layout/hList7"/>
    <dgm:cxn modelId="{2FFE3F19-1D88-46A5-B19E-5EC4C2690C6F}" type="presOf" srcId="{5E1F4A15-0466-4378-913B-226C092C31AC}" destId="{6977468C-40A2-4AE3-9976-07246FCD3F98}" srcOrd="1" destOrd="1" presId="urn:microsoft.com/office/officeart/2005/8/layout/hList7"/>
    <dgm:cxn modelId="{345A5371-7F09-49EA-8160-E96E53435DD1}" srcId="{3A538C8D-3349-4614-B13B-8F01E86EEAE4}" destId="{3896260C-C3EB-4CCE-BC9C-B977ACBCCE60}" srcOrd="2" destOrd="0" parTransId="{A1926165-0A10-4560-96FD-5FECCC2A27F3}" sibTransId="{00104038-F577-4273-B415-195CE224C7C0}"/>
    <dgm:cxn modelId="{8782AD7C-66BC-4ABF-AAA0-9DFD40DAC6E1}" type="presOf" srcId="{FA0DC6F4-29A1-4844-BC16-47479FB0D37B}" destId="{32811BA5-6D91-4037-A661-5169CC6D6334}" srcOrd="1" destOrd="1" presId="urn:microsoft.com/office/officeart/2005/8/layout/hList7"/>
    <dgm:cxn modelId="{FE2F22E4-F85F-48E6-9CCA-C0A37978EC1E}" srcId="{231FB119-EE7D-4D1B-8474-D2E9281265D6}" destId="{E0ECA7BC-3077-4BB8-9410-0ACBBDE6B52C}" srcOrd="1" destOrd="0" parTransId="{F3BBA83B-413C-48AE-8520-4772F7CFA581}" sibTransId="{647EF95E-5611-4343-84AE-3915BBD4C860}"/>
    <dgm:cxn modelId="{C818875F-7BD8-4421-A6D5-A3A219326110}" type="presOf" srcId="{E0ECA7BC-3077-4BB8-9410-0ACBBDE6B52C}" destId="{32E89925-6AE2-4D02-83CC-5374A68BE2E0}" srcOrd="0" destOrd="2" presId="urn:microsoft.com/office/officeart/2005/8/layout/hList7"/>
    <dgm:cxn modelId="{A1576EE4-536F-4296-A5C7-508137DD69FA}" srcId="{3954A151-0D6D-48CC-A247-236B1F0E60ED}" destId="{B4170F8A-2890-4136-8405-220DE9BB1FB3}" srcOrd="2" destOrd="0" parTransId="{6B395C3F-59BF-4EBA-AF5B-61FD7A396EDB}" sibTransId="{31A0B93B-E8F4-4847-8FF7-C3626EAB9E71}"/>
    <dgm:cxn modelId="{9997DBA4-07E1-4AF4-A040-BECDADA5136C}" type="presOf" srcId="{5EE0EE42-D933-4054-B760-758B4CBBD29D}" destId="{15B04CEF-1D1A-4407-A197-EF6914FB2DBF}" srcOrd="0" destOrd="0" presId="urn:microsoft.com/office/officeart/2005/8/layout/hList7"/>
    <dgm:cxn modelId="{100C32BD-E152-48E4-8D54-5B8CC5C9F6DB}" srcId="{891D20B5-BCE4-4488-B43C-D12336052303}" destId="{3A538C8D-3349-4614-B13B-8F01E86EEAE4}" srcOrd="3" destOrd="0" parTransId="{C3022EDC-AFEE-452C-99F7-C0D3B43B9C02}" sibTransId="{F0B4F70D-9F7D-47BA-8831-84F0D0E7152D}"/>
    <dgm:cxn modelId="{715B4D60-459B-4A49-B291-20E5D5A2668E}" type="presOf" srcId="{10277B52-90FB-4933-866D-E5BAC7FBC4FF}" destId="{BCEABD09-DF32-4E6B-ACEA-42C066B6B892}" srcOrd="0" destOrd="1" presId="urn:microsoft.com/office/officeart/2005/8/layout/hList7"/>
    <dgm:cxn modelId="{8A110C79-C3EC-49E0-8365-3EFF830A903E}" type="presOf" srcId="{8D423067-B587-42B1-91BB-AD1C17FCC3C3}" destId="{906FE187-5A9C-4C7E-80E9-380A18AF482F}" srcOrd="1" destOrd="2" presId="urn:microsoft.com/office/officeart/2005/8/layout/hList7"/>
    <dgm:cxn modelId="{2415875C-C074-4207-8B25-D7094BB179E0}" type="presOf" srcId="{8D423067-B587-42B1-91BB-AD1C17FCC3C3}" destId="{BCEABD09-DF32-4E6B-ACEA-42C066B6B892}" srcOrd="0" destOrd="2" presId="urn:microsoft.com/office/officeart/2005/8/layout/hList7"/>
    <dgm:cxn modelId="{D96E443C-E19C-4853-B979-7495CAD3D650}" srcId="{3A538C8D-3349-4614-B13B-8F01E86EEAE4}" destId="{10277B52-90FB-4933-866D-E5BAC7FBC4FF}" srcOrd="0" destOrd="0" parTransId="{86DA6CD2-CECC-45FC-A54D-6F2C094E6B24}" sibTransId="{8482FDBE-5E93-45DD-B606-39E84EA2123C}"/>
    <dgm:cxn modelId="{69B4309C-E38B-4D62-A188-D41ABA34F819}" type="presOf" srcId="{3E0D36AE-65BF-4A86-A708-647A386CAA7E}" destId="{6977468C-40A2-4AE3-9976-07246FCD3F98}" srcOrd="1" destOrd="2" presId="urn:microsoft.com/office/officeart/2005/8/layout/hList7"/>
    <dgm:cxn modelId="{7EF8FECE-FCD3-4FD4-9CB0-1B5CB741F329}" type="presOf" srcId="{5E1F4A15-0466-4378-913B-226C092C31AC}" destId="{41CC7CB5-3EFB-4320-B07D-FB6E5C0BCD94}" srcOrd="0" destOrd="1" presId="urn:microsoft.com/office/officeart/2005/8/layout/hList7"/>
    <dgm:cxn modelId="{41179469-7D55-489A-A3F9-7CE08DCBB754}" srcId="{891D20B5-BCE4-4488-B43C-D12336052303}" destId="{603E3FA1-D31D-4935-9EC0-BE177D45B243}" srcOrd="0" destOrd="0" parTransId="{E21E2739-7032-4033-AE53-8692C9C09337}" sibTransId="{32510A54-0F6D-48BB-AB5F-D86AEFFBEE2C}"/>
    <dgm:cxn modelId="{D4CFD6ED-BDAB-43A4-B62F-B89AB54D1963}" type="presOf" srcId="{891D20B5-BCE4-4488-B43C-D12336052303}" destId="{AF464931-F4B0-42C5-8607-4ABC8C1E1D05}" srcOrd="0" destOrd="0" presId="urn:microsoft.com/office/officeart/2005/8/layout/hList7"/>
    <dgm:cxn modelId="{EEECBB2F-2FFF-4CA4-8B7E-6526B52FB23B}" type="presParOf" srcId="{AF464931-F4B0-42C5-8607-4ABC8C1E1D05}" destId="{FAD8CF64-525E-4B33-AF29-1646B01BAF95}" srcOrd="0" destOrd="0" presId="urn:microsoft.com/office/officeart/2005/8/layout/hList7"/>
    <dgm:cxn modelId="{739D9573-6CE8-4DFE-B8DE-CF72193F441A}" type="presParOf" srcId="{AF464931-F4B0-42C5-8607-4ABC8C1E1D05}" destId="{46CF0721-F3DC-4304-B786-8F21A26A829D}" srcOrd="1" destOrd="0" presId="urn:microsoft.com/office/officeart/2005/8/layout/hList7"/>
    <dgm:cxn modelId="{777CB872-86EB-4367-826C-B72DC2FCF6D4}" type="presParOf" srcId="{46CF0721-F3DC-4304-B786-8F21A26A829D}" destId="{ADBB6CFE-9CE5-4505-8F9B-98FFE5B8D83F}" srcOrd="0" destOrd="0" presId="urn:microsoft.com/office/officeart/2005/8/layout/hList7"/>
    <dgm:cxn modelId="{FF278733-0FE6-4869-8CF3-A9BA3089585F}" type="presParOf" srcId="{ADBB6CFE-9CE5-4505-8F9B-98FFE5B8D83F}" destId="{0FB3FE4A-F713-471F-82B0-24F1D12361A7}" srcOrd="0" destOrd="0" presId="urn:microsoft.com/office/officeart/2005/8/layout/hList7"/>
    <dgm:cxn modelId="{BFC40C24-54BE-4EC7-9BD9-6FFF62BF41DB}" type="presParOf" srcId="{ADBB6CFE-9CE5-4505-8F9B-98FFE5B8D83F}" destId="{D8A17099-33B2-4F6E-BED2-901266761BBE}" srcOrd="1" destOrd="0" presId="urn:microsoft.com/office/officeart/2005/8/layout/hList7"/>
    <dgm:cxn modelId="{AEA2EEEE-C683-4C41-A8AA-7AEC3EBD6ECA}" type="presParOf" srcId="{ADBB6CFE-9CE5-4505-8F9B-98FFE5B8D83F}" destId="{266BCB34-8C2C-4FF2-91F7-3F84EB361062}" srcOrd="2" destOrd="0" presId="urn:microsoft.com/office/officeart/2005/8/layout/hList7"/>
    <dgm:cxn modelId="{056C9839-3DAC-41AF-AAA5-082F6C0CDB50}" type="presParOf" srcId="{ADBB6CFE-9CE5-4505-8F9B-98FFE5B8D83F}" destId="{F1CFA10F-521B-4110-8DCD-295723135675}" srcOrd="3" destOrd="0" presId="urn:microsoft.com/office/officeart/2005/8/layout/hList7"/>
    <dgm:cxn modelId="{F6D5FBD5-40B2-4221-9591-1B32FE3BF045}" type="presParOf" srcId="{46CF0721-F3DC-4304-B786-8F21A26A829D}" destId="{B3DC21B5-7CF5-4A0C-9869-CC9C99F07173}" srcOrd="1" destOrd="0" presId="urn:microsoft.com/office/officeart/2005/8/layout/hList7"/>
    <dgm:cxn modelId="{579B6F6D-B3D4-4696-8E41-06DB01E5BC4A}" type="presParOf" srcId="{46CF0721-F3DC-4304-B786-8F21A26A829D}" destId="{EBCDE13C-EF43-41DF-A66F-7F4B25236C71}" srcOrd="2" destOrd="0" presId="urn:microsoft.com/office/officeart/2005/8/layout/hList7"/>
    <dgm:cxn modelId="{7656BFA6-FC0F-4BAB-A3EB-B2ABC02AC361}" type="presParOf" srcId="{EBCDE13C-EF43-41DF-A66F-7F4B25236C71}" destId="{41CC7CB5-3EFB-4320-B07D-FB6E5C0BCD94}" srcOrd="0" destOrd="0" presId="urn:microsoft.com/office/officeart/2005/8/layout/hList7"/>
    <dgm:cxn modelId="{540315FD-C7DB-405A-9744-37A74FF7AD5A}" type="presParOf" srcId="{EBCDE13C-EF43-41DF-A66F-7F4B25236C71}" destId="{6977468C-40A2-4AE3-9976-07246FCD3F98}" srcOrd="1" destOrd="0" presId="urn:microsoft.com/office/officeart/2005/8/layout/hList7"/>
    <dgm:cxn modelId="{20F847C6-999D-4E64-8D0C-790166EE02EB}" type="presParOf" srcId="{EBCDE13C-EF43-41DF-A66F-7F4B25236C71}" destId="{08AF07B2-1E5F-4EA8-97BE-D243FB9651D5}" srcOrd="2" destOrd="0" presId="urn:microsoft.com/office/officeart/2005/8/layout/hList7"/>
    <dgm:cxn modelId="{0F9F0CA9-195D-4FE5-8BC0-C46A1DDF0FC7}" type="presParOf" srcId="{EBCDE13C-EF43-41DF-A66F-7F4B25236C71}" destId="{D02E97D6-5B0B-4629-8450-5E46AA41D313}" srcOrd="3" destOrd="0" presId="urn:microsoft.com/office/officeart/2005/8/layout/hList7"/>
    <dgm:cxn modelId="{27DB783C-4BC3-4B0C-A95E-F61F5278F288}" type="presParOf" srcId="{46CF0721-F3DC-4304-B786-8F21A26A829D}" destId="{FD1F9C5B-AACD-4A33-A58F-7706A010E644}" srcOrd="3" destOrd="0" presId="urn:microsoft.com/office/officeart/2005/8/layout/hList7"/>
    <dgm:cxn modelId="{440839D9-F800-4535-8F63-C2AA9CDE6D85}" type="presParOf" srcId="{46CF0721-F3DC-4304-B786-8F21A26A829D}" destId="{3296B094-1BB7-4959-8CA2-612AA0C5C279}" srcOrd="4" destOrd="0" presId="urn:microsoft.com/office/officeart/2005/8/layout/hList7"/>
    <dgm:cxn modelId="{8BB62B6E-9916-4C40-8F9B-F449CEB2CA13}" type="presParOf" srcId="{3296B094-1BB7-4959-8CA2-612AA0C5C279}" destId="{32E89925-6AE2-4D02-83CC-5374A68BE2E0}" srcOrd="0" destOrd="0" presId="urn:microsoft.com/office/officeart/2005/8/layout/hList7"/>
    <dgm:cxn modelId="{96FBF4B7-FE0A-43E9-9E9E-7F1A78F7C78F}" type="presParOf" srcId="{3296B094-1BB7-4959-8CA2-612AA0C5C279}" destId="{32811BA5-6D91-4037-A661-5169CC6D6334}" srcOrd="1" destOrd="0" presId="urn:microsoft.com/office/officeart/2005/8/layout/hList7"/>
    <dgm:cxn modelId="{E641A9C4-E2BE-4BD5-A5AD-824E0D3A2185}" type="presParOf" srcId="{3296B094-1BB7-4959-8CA2-612AA0C5C279}" destId="{35F5349B-3DA6-4174-AE97-64E1089F84B9}" srcOrd="2" destOrd="0" presId="urn:microsoft.com/office/officeart/2005/8/layout/hList7"/>
    <dgm:cxn modelId="{78EFA458-3999-4F24-B2DF-91308B58CEB9}" type="presParOf" srcId="{3296B094-1BB7-4959-8CA2-612AA0C5C279}" destId="{23634A72-99F7-421B-9586-1DA95662F26E}" srcOrd="3" destOrd="0" presId="urn:microsoft.com/office/officeart/2005/8/layout/hList7"/>
    <dgm:cxn modelId="{862D492A-A1EF-4D6B-A75B-2A957314165A}" type="presParOf" srcId="{46CF0721-F3DC-4304-B786-8F21A26A829D}" destId="{15B04CEF-1D1A-4407-A197-EF6914FB2DBF}" srcOrd="5" destOrd="0" presId="urn:microsoft.com/office/officeart/2005/8/layout/hList7"/>
    <dgm:cxn modelId="{03C63C25-9BD4-4016-A340-4345D4AF79BA}" type="presParOf" srcId="{46CF0721-F3DC-4304-B786-8F21A26A829D}" destId="{F1FF888F-D97A-484F-A205-117EC36D6537}" srcOrd="6" destOrd="0" presId="urn:microsoft.com/office/officeart/2005/8/layout/hList7"/>
    <dgm:cxn modelId="{7766FBF9-FC61-4174-9B33-237CA5F73A53}" type="presParOf" srcId="{F1FF888F-D97A-484F-A205-117EC36D6537}" destId="{BCEABD09-DF32-4E6B-ACEA-42C066B6B892}" srcOrd="0" destOrd="0" presId="urn:microsoft.com/office/officeart/2005/8/layout/hList7"/>
    <dgm:cxn modelId="{B08B5531-75D1-4F98-AB78-F240D898EA3D}" type="presParOf" srcId="{F1FF888F-D97A-484F-A205-117EC36D6537}" destId="{906FE187-5A9C-4C7E-80E9-380A18AF482F}" srcOrd="1" destOrd="0" presId="urn:microsoft.com/office/officeart/2005/8/layout/hList7"/>
    <dgm:cxn modelId="{225175AF-B5F9-4412-A82E-CC2EBBF387B3}" type="presParOf" srcId="{F1FF888F-D97A-484F-A205-117EC36D6537}" destId="{0FFC3B06-1979-4AF6-8FB9-B9A9ADA80701}" srcOrd="2" destOrd="0" presId="urn:microsoft.com/office/officeart/2005/8/layout/hList7"/>
    <dgm:cxn modelId="{DAE4A35E-FC43-4B58-8769-4A9B46187E6F}" type="presParOf" srcId="{F1FF888F-D97A-484F-A205-117EC36D6537}" destId="{2FA986A6-5B60-4C0E-AB53-166A273C1520}"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BD6D7A26-850F-4B65-B22B-C471A61B2755}" type="doc">
      <dgm:prSet loTypeId="urn:microsoft.com/office/officeart/2005/8/layout/hList7" loCatId="list" qsTypeId="urn:microsoft.com/office/officeart/2005/8/quickstyle/simple3" qsCatId="simple" csTypeId="urn:microsoft.com/office/officeart/2005/8/colors/accent1_2" csCatId="accent1"/>
      <dgm:spPr/>
      <dgm:t>
        <a:bodyPr/>
        <a:lstStyle/>
        <a:p>
          <a:endParaRPr lang="it-IT"/>
        </a:p>
      </dgm:t>
    </dgm:pt>
    <dgm:pt modelId="{660ADCB9-9350-43E7-846B-AC031EEEDFCB}">
      <dgm:prSet custT="1"/>
      <dgm:spPr/>
      <dgm:t>
        <a:bodyPr/>
        <a:lstStyle/>
        <a:p>
          <a:pPr rtl="0"/>
          <a:r>
            <a:rPr lang="it-IT" sz="1200" b="1" smtClean="0"/>
            <a:t>Obiettivo: </a:t>
          </a:r>
          <a:r>
            <a:rPr lang="it-IT" sz="1200" smtClean="0"/>
            <a:t>Garantire che l’attuazione delle disposizioni del decreto non comporti nuovi o maggiori costi per la finanza pubblica.</a:t>
          </a:r>
          <a:endParaRPr lang="it-IT" sz="1200"/>
        </a:p>
      </dgm:t>
    </dgm:pt>
    <dgm:pt modelId="{1CE2CBFD-2437-4329-B584-6F107635F624}" type="parTrans" cxnId="{EA88D5B2-B550-4936-9A4C-1BD4CAB5254C}">
      <dgm:prSet/>
      <dgm:spPr/>
      <dgm:t>
        <a:bodyPr/>
        <a:lstStyle/>
        <a:p>
          <a:endParaRPr lang="it-IT" sz="1200"/>
        </a:p>
      </dgm:t>
    </dgm:pt>
    <dgm:pt modelId="{EA84B46B-02E5-4385-8A87-5BB954031627}" type="sibTrans" cxnId="{EA88D5B2-B550-4936-9A4C-1BD4CAB5254C}">
      <dgm:prSet/>
      <dgm:spPr/>
      <dgm:t>
        <a:bodyPr/>
        <a:lstStyle/>
        <a:p>
          <a:endParaRPr lang="it-IT" sz="1200"/>
        </a:p>
      </dgm:t>
    </dgm:pt>
    <dgm:pt modelId="{5CD347B0-9295-4CB3-9B51-0E907F154A67}">
      <dgm:prSet custT="1"/>
      <dgm:spPr/>
      <dgm:t>
        <a:bodyPr/>
        <a:lstStyle/>
        <a:p>
          <a:pPr rtl="0"/>
          <a:r>
            <a:rPr lang="it-IT" sz="1200" b="1" smtClean="0"/>
            <a:t>Principi finanziari:</a:t>
          </a:r>
          <a:endParaRPr lang="it-IT" sz="1200"/>
        </a:p>
      </dgm:t>
    </dgm:pt>
    <dgm:pt modelId="{547BE663-1A1D-43D9-82DD-E77C66F4F7B1}" type="parTrans" cxnId="{D4630759-9292-47F9-A9F4-79DB86CE3B61}">
      <dgm:prSet/>
      <dgm:spPr/>
      <dgm:t>
        <a:bodyPr/>
        <a:lstStyle/>
        <a:p>
          <a:endParaRPr lang="it-IT" sz="1200"/>
        </a:p>
      </dgm:t>
    </dgm:pt>
    <dgm:pt modelId="{C40AB90F-76ED-4A27-8C98-A9B235B8946F}" type="sibTrans" cxnId="{D4630759-9292-47F9-A9F4-79DB86CE3B61}">
      <dgm:prSet/>
      <dgm:spPr/>
      <dgm:t>
        <a:bodyPr/>
        <a:lstStyle/>
        <a:p>
          <a:endParaRPr lang="it-IT" sz="1200"/>
        </a:p>
      </dgm:t>
    </dgm:pt>
    <dgm:pt modelId="{96A18BD3-08A0-4718-BEB2-EECDDBD07981}">
      <dgm:prSet custT="1"/>
      <dgm:spPr/>
      <dgm:t>
        <a:bodyPr/>
        <a:lstStyle/>
        <a:p>
          <a:pPr rtl="0"/>
          <a:r>
            <a:rPr lang="it-IT" sz="1200" smtClean="0"/>
            <a:t>Le amministrazioni devono rispettare il principio di </a:t>
          </a:r>
          <a:r>
            <a:rPr lang="it-IT" sz="1200" b="1" smtClean="0"/>
            <a:t>invarianza finanziaria</a:t>
          </a:r>
          <a:r>
            <a:rPr lang="it-IT" sz="1200" smtClean="0"/>
            <a:t>, assicurando che gli adempimenti previsti siano eseguiti senza generare oneri aggiuntivi.</a:t>
          </a:r>
          <a:endParaRPr lang="it-IT" sz="1200"/>
        </a:p>
      </dgm:t>
    </dgm:pt>
    <dgm:pt modelId="{EFA8AA79-80C2-470F-A2FA-6B8C18E4563A}" type="parTrans" cxnId="{7F143B89-CA14-4E82-831B-61CF824ABAAE}">
      <dgm:prSet/>
      <dgm:spPr/>
      <dgm:t>
        <a:bodyPr/>
        <a:lstStyle/>
        <a:p>
          <a:endParaRPr lang="it-IT" sz="1200"/>
        </a:p>
      </dgm:t>
    </dgm:pt>
    <dgm:pt modelId="{21DEC39A-F4CD-4519-96C1-CB5C9BC7910F}" type="sibTrans" cxnId="{7F143B89-CA14-4E82-831B-61CF824ABAAE}">
      <dgm:prSet/>
      <dgm:spPr/>
      <dgm:t>
        <a:bodyPr/>
        <a:lstStyle/>
        <a:p>
          <a:endParaRPr lang="it-IT" sz="1200"/>
        </a:p>
      </dgm:t>
    </dgm:pt>
    <dgm:pt modelId="{5AA1E9ED-3293-4B1C-8876-AC1A0807F992}">
      <dgm:prSet custT="1"/>
      <dgm:spPr/>
      <dgm:t>
        <a:bodyPr/>
        <a:lstStyle/>
        <a:p>
          <a:pPr rtl="0"/>
          <a:r>
            <a:rPr lang="it-IT" sz="1200" smtClean="0"/>
            <a:t>Le misure devono essere attuate utilizzando le </a:t>
          </a:r>
          <a:r>
            <a:rPr lang="it-IT" sz="1200" b="1" smtClean="0"/>
            <a:t>risorse umane, finanziarie e strumentali già disponibili</a:t>
          </a:r>
          <a:r>
            <a:rPr lang="it-IT" sz="1200" smtClean="0"/>
            <a:t> a legislazione vigente.</a:t>
          </a:r>
          <a:endParaRPr lang="it-IT" sz="1200"/>
        </a:p>
      </dgm:t>
    </dgm:pt>
    <dgm:pt modelId="{6213CA73-D599-4D3C-AAE4-7075562FD15D}" type="parTrans" cxnId="{E5958B05-20F9-4641-9B7F-C2892821E440}">
      <dgm:prSet/>
      <dgm:spPr/>
      <dgm:t>
        <a:bodyPr/>
        <a:lstStyle/>
        <a:p>
          <a:endParaRPr lang="it-IT" sz="1200"/>
        </a:p>
      </dgm:t>
    </dgm:pt>
    <dgm:pt modelId="{899FD45F-F15E-4CD2-8995-53662DAA6FD3}" type="sibTrans" cxnId="{E5958B05-20F9-4641-9B7F-C2892821E440}">
      <dgm:prSet/>
      <dgm:spPr/>
      <dgm:t>
        <a:bodyPr/>
        <a:lstStyle/>
        <a:p>
          <a:endParaRPr lang="it-IT" sz="1200"/>
        </a:p>
      </dgm:t>
    </dgm:pt>
    <dgm:pt modelId="{4F7C9CC6-4484-4C3A-A3A2-B66D6C90FD4D}" type="pres">
      <dgm:prSet presAssocID="{BD6D7A26-850F-4B65-B22B-C471A61B2755}" presName="Name0" presStyleCnt="0">
        <dgm:presLayoutVars>
          <dgm:dir/>
          <dgm:resizeHandles val="exact"/>
        </dgm:presLayoutVars>
      </dgm:prSet>
      <dgm:spPr/>
      <dgm:t>
        <a:bodyPr/>
        <a:lstStyle/>
        <a:p>
          <a:endParaRPr lang="it-IT"/>
        </a:p>
      </dgm:t>
    </dgm:pt>
    <dgm:pt modelId="{698EFAC0-F80A-4027-8BE0-A0B1680D2C4E}" type="pres">
      <dgm:prSet presAssocID="{BD6D7A26-850F-4B65-B22B-C471A61B2755}" presName="fgShape" presStyleLbl="fgShp" presStyleIdx="0" presStyleCnt="1"/>
      <dgm:spPr/>
    </dgm:pt>
    <dgm:pt modelId="{FFED7113-BED3-4DCF-90D9-B87ABEB6AD7A}" type="pres">
      <dgm:prSet presAssocID="{BD6D7A26-850F-4B65-B22B-C471A61B2755}" presName="linComp" presStyleCnt="0"/>
      <dgm:spPr/>
    </dgm:pt>
    <dgm:pt modelId="{C2B1A484-EF16-4DAF-81E6-2F89700EE756}" type="pres">
      <dgm:prSet presAssocID="{660ADCB9-9350-43E7-846B-AC031EEEDFCB}" presName="compNode" presStyleCnt="0"/>
      <dgm:spPr/>
    </dgm:pt>
    <dgm:pt modelId="{76321762-B5E6-40B2-9435-57ADDA951C04}" type="pres">
      <dgm:prSet presAssocID="{660ADCB9-9350-43E7-846B-AC031EEEDFCB}" presName="bkgdShape" presStyleLbl="node1" presStyleIdx="0" presStyleCnt="2"/>
      <dgm:spPr/>
      <dgm:t>
        <a:bodyPr/>
        <a:lstStyle/>
        <a:p>
          <a:endParaRPr lang="it-IT"/>
        </a:p>
      </dgm:t>
    </dgm:pt>
    <dgm:pt modelId="{74E4AEBB-464B-49C6-8F03-C82A325FE085}" type="pres">
      <dgm:prSet presAssocID="{660ADCB9-9350-43E7-846B-AC031EEEDFCB}" presName="nodeTx" presStyleLbl="node1" presStyleIdx="0" presStyleCnt="2">
        <dgm:presLayoutVars>
          <dgm:bulletEnabled val="1"/>
        </dgm:presLayoutVars>
      </dgm:prSet>
      <dgm:spPr/>
      <dgm:t>
        <a:bodyPr/>
        <a:lstStyle/>
        <a:p>
          <a:endParaRPr lang="it-IT"/>
        </a:p>
      </dgm:t>
    </dgm:pt>
    <dgm:pt modelId="{5CAC4093-B64B-446B-8B71-B184161452CE}" type="pres">
      <dgm:prSet presAssocID="{660ADCB9-9350-43E7-846B-AC031EEEDFCB}" presName="invisiNode" presStyleLbl="node1" presStyleIdx="0" presStyleCnt="2"/>
      <dgm:spPr/>
    </dgm:pt>
    <dgm:pt modelId="{85B25C77-BC84-42E3-84BB-F588EB1079EE}" type="pres">
      <dgm:prSet presAssocID="{660ADCB9-9350-43E7-846B-AC031EEEDFCB}" presName="imagNode" presStyleLbl="fgImgPlace1" presStyleIdx="0" presStyleCnt="2"/>
      <dgm:spPr/>
    </dgm:pt>
    <dgm:pt modelId="{BD5D483C-8F71-423F-AA05-8D08B87CCF97}" type="pres">
      <dgm:prSet presAssocID="{EA84B46B-02E5-4385-8A87-5BB954031627}" presName="sibTrans" presStyleLbl="sibTrans2D1" presStyleIdx="0" presStyleCnt="0"/>
      <dgm:spPr/>
      <dgm:t>
        <a:bodyPr/>
        <a:lstStyle/>
        <a:p>
          <a:endParaRPr lang="it-IT"/>
        </a:p>
      </dgm:t>
    </dgm:pt>
    <dgm:pt modelId="{677C26C0-96A2-4C1B-8484-04F076A6A27D}" type="pres">
      <dgm:prSet presAssocID="{5CD347B0-9295-4CB3-9B51-0E907F154A67}" presName="compNode" presStyleCnt="0"/>
      <dgm:spPr/>
    </dgm:pt>
    <dgm:pt modelId="{64FB650E-F39F-4AA0-9CAB-DC50F24B4A59}" type="pres">
      <dgm:prSet presAssocID="{5CD347B0-9295-4CB3-9B51-0E907F154A67}" presName="bkgdShape" presStyleLbl="node1" presStyleIdx="1" presStyleCnt="2"/>
      <dgm:spPr/>
      <dgm:t>
        <a:bodyPr/>
        <a:lstStyle/>
        <a:p>
          <a:endParaRPr lang="it-IT"/>
        </a:p>
      </dgm:t>
    </dgm:pt>
    <dgm:pt modelId="{8D56AE36-F1DD-4478-B708-F96E2F1E322F}" type="pres">
      <dgm:prSet presAssocID="{5CD347B0-9295-4CB3-9B51-0E907F154A67}" presName="nodeTx" presStyleLbl="node1" presStyleIdx="1" presStyleCnt="2">
        <dgm:presLayoutVars>
          <dgm:bulletEnabled val="1"/>
        </dgm:presLayoutVars>
      </dgm:prSet>
      <dgm:spPr/>
      <dgm:t>
        <a:bodyPr/>
        <a:lstStyle/>
        <a:p>
          <a:endParaRPr lang="it-IT"/>
        </a:p>
      </dgm:t>
    </dgm:pt>
    <dgm:pt modelId="{8CAB33C2-97BD-427E-8218-2A388C8D1DAF}" type="pres">
      <dgm:prSet presAssocID="{5CD347B0-9295-4CB3-9B51-0E907F154A67}" presName="invisiNode" presStyleLbl="node1" presStyleIdx="1" presStyleCnt="2"/>
      <dgm:spPr/>
    </dgm:pt>
    <dgm:pt modelId="{882310F6-69F6-450A-BB33-F6FC3581AC0E}" type="pres">
      <dgm:prSet presAssocID="{5CD347B0-9295-4CB3-9B51-0E907F154A67}" presName="imagNode" presStyleLbl="fgImgPlace1" presStyleIdx="1" presStyleCnt="2"/>
      <dgm:spPr/>
    </dgm:pt>
  </dgm:ptLst>
  <dgm:cxnLst>
    <dgm:cxn modelId="{B531E854-5AEC-4496-9978-E72050734612}" type="presOf" srcId="{5CD347B0-9295-4CB3-9B51-0E907F154A67}" destId="{64FB650E-F39F-4AA0-9CAB-DC50F24B4A59}" srcOrd="0" destOrd="0" presId="urn:microsoft.com/office/officeart/2005/8/layout/hList7"/>
    <dgm:cxn modelId="{13C7D1FE-F08C-4F0E-8CD9-5B550184649E}" type="presOf" srcId="{BD6D7A26-850F-4B65-B22B-C471A61B2755}" destId="{4F7C9CC6-4484-4C3A-A3A2-B66D6C90FD4D}" srcOrd="0" destOrd="0" presId="urn:microsoft.com/office/officeart/2005/8/layout/hList7"/>
    <dgm:cxn modelId="{EA88D5B2-B550-4936-9A4C-1BD4CAB5254C}" srcId="{BD6D7A26-850F-4B65-B22B-C471A61B2755}" destId="{660ADCB9-9350-43E7-846B-AC031EEEDFCB}" srcOrd="0" destOrd="0" parTransId="{1CE2CBFD-2437-4329-B584-6F107635F624}" sibTransId="{EA84B46B-02E5-4385-8A87-5BB954031627}"/>
    <dgm:cxn modelId="{D4630759-9292-47F9-A9F4-79DB86CE3B61}" srcId="{BD6D7A26-850F-4B65-B22B-C471A61B2755}" destId="{5CD347B0-9295-4CB3-9B51-0E907F154A67}" srcOrd="1" destOrd="0" parTransId="{547BE663-1A1D-43D9-82DD-E77C66F4F7B1}" sibTransId="{C40AB90F-76ED-4A27-8C98-A9B235B8946F}"/>
    <dgm:cxn modelId="{6A091698-4318-4D6E-B8E3-289B0F1E5BAA}" type="presOf" srcId="{EA84B46B-02E5-4385-8A87-5BB954031627}" destId="{BD5D483C-8F71-423F-AA05-8D08B87CCF97}" srcOrd="0" destOrd="0" presId="urn:microsoft.com/office/officeart/2005/8/layout/hList7"/>
    <dgm:cxn modelId="{3D3A6B43-5424-43EF-ABF4-76C5C251F379}" type="presOf" srcId="{96A18BD3-08A0-4718-BEB2-EECDDBD07981}" destId="{8D56AE36-F1DD-4478-B708-F96E2F1E322F}" srcOrd="1" destOrd="1" presId="urn:microsoft.com/office/officeart/2005/8/layout/hList7"/>
    <dgm:cxn modelId="{FE6B3E79-B51B-49BD-AD97-16359293D379}" type="presOf" srcId="{660ADCB9-9350-43E7-846B-AC031EEEDFCB}" destId="{74E4AEBB-464B-49C6-8F03-C82A325FE085}" srcOrd="1" destOrd="0" presId="urn:microsoft.com/office/officeart/2005/8/layout/hList7"/>
    <dgm:cxn modelId="{F34BA9F6-4EA6-4659-8F90-ACDB5CB5C115}" type="presOf" srcId="{96A18BD3-08A0-4718-BEB2-EECDDBD07981}" destId="{64FB650E-F39F-4AA0-9CAB-DC50F24B4A59}" srcOrd="0" destOrd="1" presId="urn:microsoft.com/office/officeart/2005/8/layout/hList7"/>
    <dgm:cxn modelId="{7F143B89-CA14-4E82-831B-61CF824ABAAE}" srcId="{5CD347B0-9295-4CB3-9B51-0E907F154A67}" destId="{96A18BD3-08A0-4718-BEB2-EECDDBD07981}" srcOrd="0" destOrd="0" parTransId="{EFA8AA79-80C2-470F-A2FA-6B8C18E4563A}" sibTransId="{21DEC39A-F4CD-4519-96C1-CB5C9BC7910F}"/>
    <dgm:cxn modelId="{D3C652E6-1A8F-488D-8065-5CE64A076502}" type="presOf" srcId="{660ADCB9-9350-43E7-846B-AC031EEEDFCB}" destId="{76321762-B5E6-40B2-9435-57ADDA951C04}" srcOrd="0" destOrd="0" presId="urn:microsoft.com/office/officeart/2005/8/layout/hList7"/>
    <dgm:cxn modelId="{E5D81FA0-6370-4A0E-B93E-E90D1298A168}" type="presOf" srcId="{5AA1E9ED-3293-4B1C-8876-AC1A0807F992}" destId="{64FB650E-F39F-4AA0-9CAB-DC50F24B4A59}" srcOrd="0" destOrd="2" presId="urn:microsoft.com/office/officeart/2005/8/layout/hList7"/>
    <dgm:cxn modelId="{AD1C2A39-9C8A-476E-813B-FFBEB61B0128}" type="presOf" srcId="{5CD347B0-9295-4CB3-9B51-0E907F154A67}" destId="{8D56AE36-F1DD-4478-B708-F96E2F1E322F}" srcOrd="1" destOrd="0" presId="urn:microsoft.com/office/officeart/2005/8/layout/hList7"/>
    <dgm:cxn modelId="{E5958B05-20F9-4641-9B7F-C2892821E440}" srcId="{5CD347B0-9295-4CB3-9B51-0E907F154A67}" destId="{5AA1E9ED-3293-4B1C-8876-AC1A0807F992}" srcOrd="1" destOrd="0" parTransId="{6213CA73-D599-4D3C-AAE4-7075562FD15D}" sibTransId="{899FD45F-F15E-4CD2-8995-53662DAA6FD3}"/>
    <dgm:cxn modelId="{A4A7111F-B4DD-4F5C-9B8F-4987AA95C274}" type="presOf" srcId="{5AA1E9ED-3293-4B1C-8876-AC1A0807F992}" destId="{8D56AE36-F1DD-4478-B708-F96E2F1E322F}" srcOrd="1" destOrd="2" presId="urn:microsoft.com/office/officeart/2005/8/layout/hList7"/>
    <dgm:cxn modelId="{6EE3DD9A-E016-4345-8BC7-87C1339ABA7A}" type="presParOf" srcId="{4F7C9CC6-4484-4C3A-A3A2-B66D6C90FD4D}" destId="{698EFAC0-F80A-4027-8BE0-A0B1680D2C4E}" srcOrd="0" destOrd="0" presId="urn:microsoft.com/office/officeart/2005/8/layout/hList7"/>
    <dgm:cxn modelId="{2441B36D-137B-46C8-97A5-C8EA57997193}" type="presParOf" srcId="{4F7C9CC6-4484-4C3A-A3A2-B66D6C90FD4D}" destId="{FFED7113-BED3-4DCF-90D9-B87ABEB6AD7A}" srcOrd="1" destOrd="0" presId="urn:microsoft.com/office/officeart/2005/8/layout/hList7"/>
    <dgm:cxn modelId="{1D93205A-7306-450E-BBD1-62CE0D0F6CBF}" type="presParOf" srcId="{FFED7113-BED3-4DCF-90D9-B87ABEB6AD7A}" destId="{C2B1A484-EF16-4DAF-81E6-2F89700EE756}" srcOrd="0" destOrd="0" presId="urn:microsoft.com/office/officeart/2005/8/layout/hList7"/>
    <dgm:cxn modelId="{FEC8790C-761B-424F-8156-BCC297B4AC92}" type="presParOf" srcId="{C2B1A484-EF16-4DAF-81E6-2F89700EE756}" destId="{76321762-B5E6-40B2-9435-57ADDA951C04}" srcOrd="0" destOrd="0" presId="urn:microsoft.com/office/officeart/2005/8/layout/hList7"/>
    <dgm:cxn modelId="{E1DE3F47-C48A-4A9A-9BC1-F820FB0360F8}" type="presParOf" srcId="{C2B1A484-EF16-4DAF-81E6-2F89700EE756}" destId="{74E4AEBB-464B-49C6-8F03-C82A325FE085}" srcOrd="1" destOrd="0" presId="urn:microsoft.com/office/officeart/2005/8/layout/hList7"/>
    <dgm:cxn modelId="{6F37DD76-19E0-4DF1-8F9B-DB34EA9B80CD}" type="presParOf" srcId="{C2B1A484-EF16-4DAF-81E6-2F89700EE756}" destId="{5CAC4093-B64B-446B-8B71-B184161452CE}" srcOrd="2" destOrd="0" presId="urn:microsoft.com/office/officeart/2005/8/layout/hList7"/>
    <dgm:cxn modelId="{7D2D4539-AD42-422A-BD49-E39E1BCBB785}" type="presParOf" srcId="{C2B1A484-EF16-4DAF-81E6-2F89700EE756}" destId="{85B25C77-BC84-42E3-84BB-F588EB1079EE}" srcOrd="3" destOrd="0" presId="urn:microsoft.com/office/officeart/2005/8/layout/hList7"/>
    <dgm:cxn modelId="{611812B7-D755-4A75-989A-318A1F6846A9}" type="presParOf" srcId="{FFED7113-BED3-4DCF-90D9-B87ABEB6AD7A}" destId="{BD5D483C-8F71-423F-AA05-8D08B87CCF97}" srcOrd="1" destOrd="0" presId="urn:microsoft.com/office/officeart/2005/8/layout/hList7"/>
    <dgm:cxn modelId="{97027A81-A11D-4334-B25A-DE015464CBBC}" type="presParOf" srcId="{FFED7113-BED3-4DCF-90D9-B87ABEB6AD7A}" destId="{677C26C0-96A2-4C1B-8484-04F076A6A27D}" srcOrd="2" destOrd="0" presId="urn:microsoft.com/office/officeart/2005/8/layout/hList7"/>
    <dgm:cxn modelId="{C12A8813-40C9-407F-8F32-E4B6A862A665}" type="presParOf" srcId="{677C26C0-96A2-4C1B-8484-04F076A6A27D}" destId="{64FB650E-F39F-4AA0-9CAB-DC50F24B4A59}" srcOrd="0" destOrd="0" presId="urn:microsoft.com/office/officeart/2005/8/layout/hList7"/>
    <dgm:cxn modelId="{370B71D6-23A9-4658-98AC-D01FC7B67447}" type="presParOf" srcId="{677C26C0-96A2-4C1B-8484-04F076A6A27D}" destId="{8D56AE36-F1DD-4478-B708-F96E2F1E322F}" srcOrd="1" destOrd="0" presId="urn:microsoft.com/office/officeart/2005/8/layout/hList7"/>
    <dgm:cxn modelId="{00B32BBC-8CBD-495F-B0F0-D07E1755F054}" type="presParOf" srcId="{677C26C0-96A2-4C1B-8484-04F076A6A27D}" destId="{8CAB33C2-97BD-427E-8218-2A388C8D1DAF}" srcOrd="2" destOrd="0" presId="urn:microsoft.com/office/officeart/2005/8/layout/hList7"/>
    <dgm:cxn modelId="{63819F6E-6431-4C25-878B-8A054B17927A}" type="presParOf" srcId="{677C26C0-96A2-4C1B-8484-04F076A6A27D}" destId="{882310F6-69F6-450A-BB33-F6FC3581AC0E}"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945FCD22-5875-4EDD-8A23-D1FCE004484D}"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it-IT"/>
        </a:p>
      </dgm:t>
    </dgm:pt>
    <dgm:pt modelId="{F8FB767A-4EE7-4BE0-8709-27BBAB675BC2}">
      <dgm:prSet/>
      <dgm:spPr/>
      <dgm:t>
        <a:bodyPr/>
        <a:lstStyle/>
        <a:p>
          <a:pPr rtl="0"/>
          <a:r>
            <a:rPr lang="it-IT" dirty="0" smtClean="0"/>
            <a:t>DECRETO LEGISLATIVO 13 DICEMBRE 2023, N. 222 – ARTICOLO 9</a:t>
          </a:r>
          <a:r>
            <a:rPr lang="it-IT" b="0" dirty="0" smtClean="0"/>
            <a:t> – CLAUSOLA DI INVARIANZA FINANZIARIA</a:t>
          </a:r>
          <a:endParaRPr lang="it-IT" b="0" dirty="0"/>
        </a:p>
      </dgm:t>
    </dgm:pt>
    <dgm:pt modelId="{2BB448A4-48C7-41B7-804E-9CE0E17F8CFA}" type="parTrans" cxnId="{43E184D0-56A0-4456-ADD6-FACA07B64934}">
      <dgm:prSet/>
      <dgm:spPr/>
      <dgm:t>
        <a:bodyPr/>
        <a:lstStyle/>
        <a:p>
          <a:endParaRPr lang="it-IT"/>
        </a:p>
      </dgm:t>
    </dgm:pt>
    <dgm:pt modelId="{A1AE454B-5AF0-455C-B2A8-FBC44F8B4E04}" type="sibTrans" cxnId="{43E184D0-56A0-4456-ADD6-FACA07B64934}">
      <dgm:prSet/>
      <dgm:spPr/>
      <dgm:t>
        <a:bodyPr/>
        <a:lstStyle/>
        <a:p>
          <a:endParaRPr lang="it-IT"/>
        </a:p>
      </dgm:t>
    </dgm:pt>
    <dgm:pt modelId="{8D310951-2C79-4F0D-BF98-454AE31D2D25}" type="pres">
      <dgm:prSet presAssocID="{945FCD22-5875-4EDD-8A23-D1FCE004484D}" presName="Name0" presStyleCnt="0">
        <dgm:presLayoutVars>
          <dgm:chMax val="7"/>
          <dgm:dir/>
          <dgm:animLvl val="lvl"/>
          <dgm:resizeHandles val="exact"/>
        </dgm:presLayoutVars>
      </dgm:prSet>
      <dgm:spPr/>
      <dgm:t>
        <a:bodyPr/>
        <a:lstStyle/>
        <a:p>
          <a:endParaRPr lang="it-IT"/>
        </a:p>
      </dgm:t>
    </dgm:pt>
    <dgm:pt modelId="{4BEFEAF0-564D-41B2-9501-41D974E9BC57}" type="pres">
      <dgm:prSet presAssocID="{F8FB767A-4EE7-4BE0-8709-27BBAB675BC2}" presName="circle1" presStyleLbl="node1" presStyleIdx="0" presStyleCnt="1"/>
      <dgm:spPr/>
    </dgm:pt>
    <dgm:pt modelId="{17D03568-631A-449C-AE57-41F0B9122D2A}" type="pres">
      <dgm:prSet presAssocID="{F8FB767A-4EE7-4BE0-8709-27BBAB675BC2}" presName="space" presStyleCnt="0"/>
      <dgm:spPr/>
    </dgm:pt>
    <dgm:pt modelId="{067AA84F-BDB1-4FFF-9BAF-CF132E8AECDD}" type="pres">
      <dgm:prSet presAssocID="{F8FB767A-4EE7-4BE0-8709-27BBAB675BC2}" presName="rect1" presStyleLbl="alignAcc1" presStyleIdx="0" presStyleCnt="1"/>
      <dgm:spPr/>
      <dgm:t>
        <a:bodyPr/>
        <a:lstStyle/>
        <a:p>
          <a:endParaRPr lang="it-IT"/>
        </a:p>
      </dgm:t>
    </dgm:pt>
    <dgm:pt modelId="{2B5376BF-623F-42F5-A128-390FA9A9B503}" type="pres">
      <dgm:prSet presAssocID="{F8FB767A-4EE7-4BE0-8709-27BBAB675BC2}" presName="rect1ParTxNoCh" presStyleLbl="alignAcc1" presStyleIdx="0" presStyleCnt="1">
        <dgm:presLayoutVars>
          <dgm:chMax val="1"/>
          <dgm:bulletEnabled val="1"/>
        </dgm:presLayoutVars>
      </dgm:prSet>
      <dgm:spPr/>
      <dgm:t>
        <a:bodyPr/>
        <a:lstStyle/>
        <a:p>
          <a:endParaRPr lang="it-IT"/>
        </a:p>
      </dgm:t>
    </dgm:pt>
  </dgm:ptLst>
  <dgm:cxnLst>
    <dgm:cxn modelId="{43E184D0-56A0-4456-ADD6-FACA07B64934}" srcId="{945FCD22-5875-4EDD-8A23-D1FCE004484D}" destId="{F8FB767A-4EE7-4BE0-8709-27BBAB675BC2}" srcOrd="0" destOrd="0" parTransId="{2BB448A4-48C7-41B7-804E-9CE0E17F8CFA}" sibTransId="{A1AE454B-5AF0-455C-B2A8-FBC44F8B4E04}"/>
    <dgm:cxn modelId="{7A7C36DD-371C-4A27-A0B0-AA61E568A9C2}" type="presOf" srcId="{F8FB767A-4EE7-4BE0-8709-27BBAB675BC2}" destId="{2B5376BF-623F-42F5-A128-390FA9A9B503}" srcOrd="1" destOrd="0" presId="urn:microsoft.com/office/officeart/2005/8/layout/target3"/>
    <dgm:cxn modelId="{CF0BCD03-0ED1-48F8-A010-934EE8E3DE85}" type="presOf" srcId="{945FCD22-5875-4EDD-8A23-D1FCE004484D}" destId="{8D310951-2C79-4F0D-BF98-454AE31D2D25}" srcOrd="0" destOrd="0" presId="urn:microsoft.com/office/officeart/2005/8/layout/target3"/>
    <dgm:cxn modelId="{50AE3F20-67F5-4BD9-9088-E26F7B0AE133}" type="presOf" srcId="{F8FB767A-4EE7-4BE0-8709-27BBAB675BC2}" destId="{067AA84F-BDB1-4FFF-9BAF-CF132E8AECDD}" srcOrd="0" destOrd="0" presId="urn:microsoft.com/office/officeart/2005/8/layout/target3"/>
    <dgm:cxn modelId="{ECDC04E6-9CAB-4974-A9D2-58C24B63A4A5}" type="presParOf" srcId="{8D310951-2C79-4F0D-BF98-454AE31D2D25}" destId="{4BEFEAF0-564D-41B2-9501-41D974E9BC57}" srcOrd="0" destOrd="0" presId="urn:microsoft.com/office/officeart/2005/8/layout/target3"/>
    <dgm:cxn modelId="{FFF23C80-D90D-43DB-82FC-BF88F72FEC33}" type="presParOf" srcId="{8D310951-2C79-4F0D-BF98-454AE31D2D25}" destId="{17D03568-631A-449C-AE57-41F0B9122D2A}" srcOrd="1" destOrd="0" presId="urn:microsoft.com/office/officeart/2005/8/layout/target3"/>
    <dgm:cxn modelId="{A096BF60-40E1-467A-AE67-C542FC721CE5}" type="presParOf" srcId="{8D310951-2C79-4F0D-BF98-454AE31D2D25}" destId="{067AA84F-BDB1-4FFF-9BAF-CF132E8AECDD}" srcOrd="2" destOrd="0" presId="urn:microsoft.com/office/officeart/2005/8/layout/target3"/>
    <dgm:cxn modelId="{A3E93E20-2F4E-4CB4-AF96-00E7E94CB448}" type="presParOf" srcId="{8D310951-2C79-4F0D-BF98-454AE31D2D25}" destId="{2B5376BF-623F-42F5-A128-390FA9A9B503}"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5AD54AC-A694-4D99-93B8-65F49F258F5E}" type="doc">
      <dgm:prSet loTypeId="urn:microsoft.com/office/officeart/2008/layout/BendingPictureCaptionList" loCatId="picture" qsTypeId="urn:microsoft.com/office/officeart/2005/8/quickstyle/simple3" qsCatId="simple" csTypeId="urn:microsoft.com/office/officeart/2005/8/colors/accent1_2" csCatId="accent1" phldr="0"/>
      <dgm:spPr/>
      <dgm:t>
        <a:bodyPr/>
        <a:lstStyle/>
        <a:p>
          <a:endParaRPr lang="it-IT"/>
        </a:p>
      </dgm:t>
    </dgm:pt>
    <dgm:pt modelId="{5EBA7015-AC76-4456-8F23-E6B3BC2E7EE5}">
      <dgm:prSet phldrT="[Testo]" phldr="1"/>
      <dgm:spPr/>
      <dgm:t>
        <a:bodyPr/>
        <a:lstStyle/>
        <a:p>
          <a:endParaRPr lang="it-IT"/>
        </a:p>
      </dgm:t>
    </dgm:pt>
    <dgm:pt modelId="{D05DB283-CD5F-411E-9AB0-61BC4A189A7A}" type="parTrans" cxnId="{343F118D-6D32-4E41-8458-545883FEF2CE}">
      <dgm:prSet/>
      <dgm:spPr/>
      <dgm:t>
        <a:bodyPr/>
        <a:lstStyle/>
        <a:p>
          <a:endParaRPr lang="it-IT"/>
        </a:p>
      </dgm:t>
    </dgm:pt>
    <dgm:pt modelId="{D5D19DD4-2B23-487F-A663-BCE333353239}" type="sibTrans" cxnId="{343F118D-6D32-4E41-8458-545883FEF2CE}">
      <dgm:prSet/>
      <dgm:spPr/>
      <dgm:t>
        <a:bodyPr/>
        <a:lstStyle/>
        <a:p>
          <a:endParaRPr lang="it-IT"/>
        </a:p>
      </dgm:t>
    </dgm:pt>
    <dgm:pt modelId="{6EDBFFFB-7E94-413C-9647-252092779C72}">
      <dgm:prSet phldrT="[Testo]" phldr="1"/>
      <dgm:spPr/>
      <dgm:t>
        <a:bodyPr/>
        <a:lstStyle/>
        <a:p>
          <a:endParaRPr lang="it-IT"/>
        </a:p>
      </dgm:t>
    </dgm:pt>
    <dgm:pt modelId="{7B67111D-11D0-4FD7-A0F4-2B4073187BBA}" type="parTrans" cxnId="{5404E93C-2706-4DB1-9F64-BF08612A09A2}">
      <dgm:prSet/>
      <dgm:spPr/>
      <dgm:t>
        <a:bodyPr/>
        <a:lstStyle/>
        <a:p>
          <a:endParaRPr lang="it-IT"/>
        </a:p>
      </dgm:t>
    </dgm:pt>
    <dgm:pt modelId="{F7A127F2-BD4C-4D74-8DFC-22760E0AECD4}" type="sibTrans" cxnId="{5404E93C-2706-4DB1-9F64-BF08612A09A2}">
      <dgm:prSet/>
      <dgm:spPr/>
      <dgm:t>
        <a:bodyPr/>
        <a:lstStyle/>
        <a:p>
          <a:endParaRPr lang="it-IT"/>
        </a:p>
      </dgm:t>
    </dgm:pt>
    <dgm:pt modelId="{F2AFF8A0-F2EE-4519-876E-1995B3583E3D}">
      <dgm:prSet phldrT="[Testo]" phldr="1"/>
      <dgm:spPr/>
      <dgm:t>
        <a:bodyPr/>
        <a:lstStyle/>
        <a:p>
          <a:endParaRPr lang="it-IT"/>
        </a:p>
      </dgm:t>
    </dgm:pt>
    <dgm:pt modelId="{C1EA4F89-85D2-4D26-AB34-6C3B92A4A603}" type="parTrans" cxnId="{2EE05DA3-A750-4C0C-8DFB-35BFCA07DABC}">
      <dgm:prSet/>
      <dgm:spPr/>
      <dgm:t>
        <a:bodyPr/>
        <a:lstStyle/>
        <a:p>
          <a:endParaRPr lang="it-IT"/>
        </a:p>
      </dgm:t>
    </dgm:pt>
    <dgm:pt modelId="{C0976C54-13AE-4B57-AAE3-5A06BFFF1DE9}" type="sibTrans" cxnId="{2EE05DA3-A750-4C0C-8DFB-35BFCA07DABC}">
      <dgm:prSet/>
      <dgm:spPr/>
      <dgm:t>
        <a:bodyPr/>
        <a:lstStyle/>
        <a:p>
          <a:endParaRPr lang="it-IT"/>
        </a:p>
      </dgm:t>
    </dgm:pt>
    <dgm:pt modelId="{86F3C913-07D5-4F82-A268-16CAC4E70059}" type="pres">
      <dgm:prSet presAssocID="{15AD54AC-A694-4D99-93B8-65F49F258F5E}" presName="Name0" presStyleCnt="0">
        <dgm:presLayoutVars>
          <dgm:dir/>
          <dgm:resizeHandles val="exact"/>
        </dgm:presLayoutVars>
      </dgm:prSet>
      <dgm:spPr/>
      <dgm:t>
        <a:bodyPr/>
        <a:lstStyle/>
        <a:p>
          <a:endParaRPr lang="it-IT"/>
        </a:p>
      </dgm:t>
    </dgm:pt>
    <dgm:pt modelId="{91711A53-6C8B-4B79-91B8-4743B4D18E33}" type="pres">
      <dgm:prSet presAssocID="{5EBA7015-AC76-4456-8F23-E6B3BC2E7EE5}" presName="composite" presStyleCnt="0"/>
      <dgm:spPr/>
    </dgm:pt>
    <dgm:pt modelId="{B7CDFC7B-F4AD-404C-8A25-571461D50ABF}" type="pres">
      <dgm:prSet presAssocID="{5EBA7015-AC76-4456-8F23-E6B3BC2E7EE5}" presName="rect1" presStyleLbl="bgImgPlace1" presStyleIdx="0" presStyleCnt="3"/>
      <dgm:spPr/>
    </dgm:pt>
    <dgm:pt modelId="{1A7F3611-673F-45D2-A810-83ABA532D573}" type="pres">
      <dgm:prSet presAssocID="{5EBA7015-AC76-4456-8F23-E6B3BC2E7EE5}" presName="wedgeRectCallout1" presStyleLbl="node1" presStyleIdx="0" presStyleCnt="3">
        <dgm:presLayoutVars>
          <dgm:bulletEnabled val="1"/>
        </dgm:presLayoutVars>
      </dgm:prSet>
      <dgm:spPr/>
      <dgm:t>
        <a:bodyPr/>
        <a:lstStyle/>
        <a:p>
          <a:endParaRPr lang="it-IT"/>
        </a:p>
      </dgm:t>
    </dgm:pt>
    <dgm:pt modelId="{A1FE6902-E53E-40A5-87BD-A6EC50FE16FA}" type="pres">
      <dgm:prSet presAssocID="{D5D19DD4-2B23-487F-A663-BCE333353239}" presName="sibTrans" presStyleCnt="0"/>
      <dgm:spPr/>
    </dgm:pt>
    <dgm:pt modelId="{F39A26A0-573E-423D-9ACD-7772CE8642AB}" type="pres">
      <dgm:prSet presAssocID="{6EDBFFFB-7E94-413C-9647-252092779C72}" presName="composite" presStyleCnt="0"/>
      <dgm:spPr/>
    </dgm:pt>
    <dgm:pt modelId="{CF9AF89C-D166-4EC8-8D58-C387572F79E1}" type="pres">
      <dgm:prSet presAssocID="{6EDBFFFB-7E94-413C-9647-252092779C72}" presName="rect1" presStyleLbl="bgImgPlace1" presStyleIdx="1" presStyleCnt="3"/>
      <dgm:spPr/>
    </dgm:pt>
    <dgm:pt modelId="{95C45697-082F-4DB1-9E91-581EA71ADE2D}" type="pres">
      <dgm:prSet presAssocID="{6EDBFFFB-7E94-413C-9647-252092779C72}" presName="wedgeRectCallout1" presStyleLbl="node1" presStyleIdx="1" presStyleCnt="3">
        <dgm:presLayoutVars>
          <dgm:bulletEnabled val="1"/>
        </dgm:presLayoutVars>
      </dgm:prSet>
      <dgm:spPr/>
      <dgm:t>
        <a:bodyPr/>
        <a:lstStyle/>
        <a:p>
          <a:endParaRPr lang="it-IT"/>
        </a:p>
      </dgm:t>
    </dgm:pt>
    <dgm:pt modelId="{55974059-D945-4570-8487-985C4AC599F9}" type="pres">
      <dgm:prSet presAssocID="{F7A127F2-BD4C-4D74-8DFC-22760E0AECD4}" presName="sibTrans" presStyleCnt="0"/>
      <dgm:spPr/>
    </dgm:pt>
    <dgm:pt modelId="{68313C36-462F-4439-AEF2-552C419F1559}" type="pres">
      <dgm:prSet presAssocID="{F2AFF8A0-F2EE-4519-876E-1995B3583E3D}" presName="composite" presStyleCnt="0"/>
      <dgm:spPr/>
    </dgm:pt>
    <dgm:pt modelId="{CF152D1C-8D47-4FEB-AF05-59E76F910449}" type="pres">
      <dgm:prSet presAssocID="{F2AFF8A0-F2EE-4519-876E-1995B3583E3D}" presName="rect1" presStyleLbl="bgImgPlace1" presStyleIdx="2" presStyleCnt="3"/>
      <dgm:spPr/>
    </dgm:pt>
    <dgm:pt modelId="{28BB4BDA-A455-41C8-9120-581161055FA5}" type="pres">
      <dgm:prSet presAssocID="{F2AFF8A0-F2EE-4519-876E-1995B3583E3D}" presName="wedgeRectCallout1" presStyleLbl="node1" presStyleIdx="2" presStyleCnt="3">
        <dgm:presLayoutVars>
          <dgm:bulletEnabled val="1"/>
        </dgm:presLayoutVars>
      </dgm:prSet>
      <dgm:spPr/>
      <dgm:t>
        <a:bodyPr/>
        <a:lstStyle/>
        <a:p>
          <a:endParaRPr lang="it-IT"/>
        </a:p>
      </dgm:t>
    </dgm:pt>
  </dgm:ptLst>
  <dgm:cxnLst>
    <dgm:cxn modelId="{343F118D-6D32-4E41-8458-545883FEF2CE}" srcId="{15AD54AC-A694-4D99-93B8-65F49F258F5E}" destId="{5EBA7015-AC76-4456-8F23-E6B3BC2E7EE5}" srcOrd="0" destOrd="0" parTransId="{D05DB283-CD5F-411E-9AB0-61BC4A189A7A}" sibTransId="{D5D19DD4-2B23-487F-A663-BCE333353239}"/>
    <dgm:cxn modelId="{5404E93C-2706-4DB1-9F64-BF08612A09A2}" srcId="{15AD54AC-A694-4D99-93B8-65F49F258F5E}" destId="{6EDBFFFB-7E94-413C-9647-252092779C72}" srcOrd="1" destOrd="0" parTransId="{7B67111D-11D0-4FD7-A0F4-2B4073187BBA}" sibTransId="{F7A127F2-BD4C-4D74-8DFC-22760E0AECD4}"/>
    <dgm:cxn modelId="{2EE05DA3-A750-4C0C-8DFB-35BFCA07DABC}" srcId="{15AD54AC-A694-4D99-93B8-65F49F258F5E}" destId="{F2AFF8A0-F2EE-4519-876E-1995B3583E3D}" srcOrd="2" destOrd="0" parTransId="{C1EA4F89-85D2-4D26-AB34-6C3B92A4A603}" sibTransId="{C0976C54-13AE-4B57-AAE3-5A06BFFF1DE9}"/>
    <dgm:cxn modelId="{6E48BF2C-A1C5-4D48-9167-5C743182B5E2}" type="presOf" srcId="{F2AFF8A0-F2EE-4519-876E-1995B3583E3D}" destId="{28BB4BDA-A455-41C8-9120-581161055FA5}" srcOrd="0" destOrd="0" presId="urn:microsoft.com/office/officeart/2008/layout/BendingPictureCaptionList"/>
    <dgm:cxn modelId="{250B14B1-E079-4066-ADF6-AE23BCFE6BA6}" type="presOf" srcId="{15AD54AC-A694-4D99-93B8-65F49F258F5E}" destId="{86F3C913-07D5-4F82-A268-16CAC4E70059}" srcOrd="0" destOrd="0" presId="urn:microsoft.com/office/officeart/2008/layout/BendingPictureCaptionList"/>
    <dgm:cxn modelId="{DA741DF5-0098-4E95-AF01-428EE750C732}" type="presOf" srcId="{5EBA7015-AC76-4456-8F23-E6B3BC2E7EE5}" destId="{1A7F3611-673F-45D2-A810-83ABA532D573}" srcOrd="0" destOrd="0" presId="urn:microsoft.com/office/officeart/2008/layout/BendingPictureCaptionList"/>
    <dgm:cxn modelId="{461EFD9E-5CDF-423D-BAE5-25A34BF3E09D}" type="presOf" srcId="{6EDBFFFB-7E94-413C-9647-252092779C72}" destId="{95C45697-082F-4DB1-9E91-581EA71ADE2D}" srcOrd="0" destOrd="0" presId="urn:microsoft.com/office/officeart/2008/layout/BendingPictureCaptionList"/>
    <dgm:cxn modelId="{2F5E1CC0-B65B-4ED3-97C0-242C95DF495E}" type="presParOf" srcId="{86F3C913-07D5-4F82-A268-16CAC4E70059}" destId="{91711A53-6C8B-4B79-91B8-4743B4D18E33}" srcOrd="0" destOrd="0" presId="urn:microsoft.com/office/officeart/2008/layout/BendingPictureCaptionList"/>
    <dgm:cxn modelId="{99D47B11-EE37-4DE6-AA86-FFEC842C74D5}" type="presParOf" srcId="{91711A53-6C8B-4B79-91B8-4743B4D18E33}" destId="{B7CDFC7B-F4AD-404C-8A25-571461D50ABF}" srcOrd="0" destOrd="0" presId="urn:microsoft.com/office/officeart/2008/layout/BendingPictureCaptionList"/>
    <dgm:cxn modelId="{3336BF97-EA3A-4D3D-8A5E-563DD3273BCC}" type="presParOf" srcId="{91711A53-6C8B-4B79-91B8-4743B4D18E33}" destId="{1A7F3611-673F-45D2-A810-83ABA532D573}" srcOrd="1" destOrd="0" presId="urn:microsoft.com/office/officeart/2008/layout/BendingPictureCaptionList"/>
    <dgm:cxn modelId="{C0392F56-55FA-4939-AACB-A0D531BEBFA5}" type="presParOf" srcId="{86F3C913-07D5-4F82-A268-16CAC4E70059}" destId="{A1FE6902-E53E-40A5-87BD-A6EC50FE16FA}" srcOrd="1" destOrd="0" presId="urn:microsoft.com/office/officeart/2008/layout/BendingPictureCaptionList"/>
    <dgm:cxn modelId="{1419AABA-9FFE-4B96-8FDD-6DD663020A52}" type="presParOf" srcId="{86F3C913-07D5-4F82-A268-16CAC4E70059}" destId="{F39A26A0-573E-423D-9ACD-7772CE8642AB}" srcOrd="2" destOrd="0" presId="urn:microsoft.com/office/officeart/2008/layout/BendingPictureCaptionList"/>
    <dgm:cxn modelId="{A1D39032-09DB-421D-8D2D-94495AC73B58}" type="presParOf" srcId="{F39A26A0-573E-423D-9ACD-7772CE8642AB}" destId="{CF9AF89C-D166-4EC8-8D58-C387572F79E1}" srcOrd="0" destOrd="0" presId="urn:microsoft.com/office/officeart/2008/layout/BendingPictureCaptionList"/>
    <dgm:cxn modelId="{5F7FF80F-D7F9-4454-ABC5-825F1F38CEA0}" type="presParOf" srcId="{F39A26A0-573E-423D-9ACD-7772CE8642AB}" destId="{95C45697-082F-4DB1-9E91-581EA71ADE2D}" srcOrd="1" destOrd="0" presId="urn:microsoft.com/office/officeart/2008/layout/BendingPictureCaptionList"/>
    <dgm:cxn modelId="{F6145BB7-40A0-4A66-862D-E4F4862C8756}" type="presParOf" srcId="{86F3C913-07D5-4F82-A268-16CAC4E70059}" destId="{55974059-D945-4570-8487-985C4AC599F9}" srcOrd="3" destOrd="0" presId="urn:microsoft.com/office/officeart/2008/layout/BendingPictureCaptionList"/>
    <dgm:cxn modelId="{05E375E7-8BC2-48D8-B9A5-0DE0A9F75C83}" type="presParOf" srcId="{86F3C913-07D5-4F82-A268-16CAC4E70059}" destId="{68313C36-462F-4439-AEF2-552C419F1559}" srcOrd="4" destOrd="0" presId="urn:microsoft.com/office/officeart/2008/layout/BendingPictureCaptionList"/>
    <dgm:cxn modelId="{BF64E2BA-C48B-475A-8B43-53A5585440D8}" type="presParOf" srcId="{68313C36-462F-4439-AEF2-552C419F1559}" destId="{CF152D1C-8D47-4FEB-AF05-59E76F910449}" srcOrd="0" destOrd="0" presId="urn:microsoft.com/office/officeart/2008/layout/BendingPictureCaptionList"/>
    <dgm:cxn modelId="{F1DEF769-B0B9-4110-B669-FB50BB3BEABD}" type="presParOf" srcId="{68313C36-462F-4439-AEF2-552C419F1559}" destId="{28BB4BDA-A455-41C8-9120-581161055FA5}" srcOrd="1" destOrd="0" presId="urn:microsoft.com/office/officeart/2008/layout/BendingPictureCaption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45FCD22-5875-4EDD-8A23-D1FCE004484D}"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it-IT"/>
        </a:p>
      </dgm:t>
    </dgm:pt>
    <dgm:pt modelId="{F8FB767A-4EE7-4BE0-8709-27BBAB675BC2}">
      <dgm:prSet/>
      <dgm:spPr/>
      <dgm:t>
        <a:bodyPr/>
        <a:lstStyle/>
        <a:p>
          <a:pPr rtl="0"/>
          <a:r>
            <a:rPr lang="it-IT" dirty="0" smtClean="0"/>
            <a:t>DECRETO LEGISLATIVO 13 DICEMBRE 2023, N. 222 – ARTICOLO 10</a:t>
          </a:r>
          <a:r>
            <a:rPr lang="it-IT" b="0" dirty="0" smtClean="0"/>
            <a:t> – ENTRATA IN VIGORE</a:t>
          </a:r>
          <a:endParaRPr lang="it-IT" b="0" dirty="0"/>
        </a:p>
      </dgm:t>
    </dgm:pt>
    <dgm:pt modelId="{2BB448A4-48C7-41B7-804E-9CE0E17F8CFA}" type="parTrans" cxnId="{43E184D0-56A0-4456-ADD6-FACA07B64934}">
      <dgm:prSet/>
      <dgm:spPr/>
      <dgm:t>
        <a:bodyPr/>
        <a:lstStyle/>
        <a:p>
          <a:endParaRPr lang="it-IT"/>
        </a:p>
      </dgm:t>
    </dgm:pt>
    <dgm:pt modelId="{A1AE454B-5AF0-455C-B2A8-FBC44F8B4E04}" type="sibTrans" cxnId="{43E184D0-56A0-4456-ADD6-FACA07B64934}">
      <dgm:prSet/>
      <dgm:spPr/>
      <dgm:t>
        <a:bodyPr/>
        <a:lstStyle/>
        <a:p>
          <a:endParaRPr lang="it-IT"/>
        </a:p>
      </dgm:t>
    </dgm:pt>
    <dgm:pt modelId="{8D310951-2C79-4F0D-BF98-454AE31D2D25}" type="pres">
      <dgm:prSet presAssocID="{945FCD22-5875-4EDD-8A23-D1FCE004484D}" presName="Name0" presStyleCnt="0">
        <dgm:presLayoutVars>
          <dgm:chMax val="7"/>
          <dgm:dir/>
          <dgm:animLvl val="lvl"/>
          <dgm:resizeHandles val="exact"/>
        </dgm:presLayoutVars>
      </dgm:prSet>
      <dgm:spPr/>
      <dgm:t>
        <a:bodyPr/>
        <a:lstStyle/>
        <a:p>
          <a:endParaRPr lang="it-IT"/>
        </a:p>
      </dgm:t>
    </dgm:pt>
    <dgm:pt modelId="{4BEFEAF0-564D-41B2-9501-41D974E9BC57}" type="pres">
      <dgm:prSet presAssocID="{F8FB767A-4EE7-4BE0-8709-27BBAB675BC2}" presName="circle1" presStyleLbl="node1" presStyleIdx="0" presStyleCnt="1"/>
      <dgm:spPr/>
    </dgm:pt>
    <dgm:pt modelId="{17D03568-631A-449C-AE57-41F0B9122D2A}" type="pres">
      <dgm:prSet presAssocID="{F8FB767A-4EE7-4BE0-8709-27BBAB675BC2}" presName="space" presStyleCnt="0"/>
      <dgm:spPr/>
    </dgm:pt>
    <dgm:pt modelId="{067AA84F-BDB1-4FFF-9BAF-CF132E8AECDD}" type="pres">
      <dgm:prSet presAssocID="{F8FB767A-4EE7-4BE0-8709-27BBAB675BC2}" presName="rect1" presStyleLbl="alignAcc1" presStyleIdx="0" presStyleCnt="1"/>
      <dgm:spPr/>
      <dgm:t>
        <a:bodyPr/>
        <a:lstStyle/>
        <a:p>
          <a:endParaRPr lang="it-IT"/>
        </a:p>
      </dgm:t>
    </dgm:pt>
    <dgm:pt modelId="{2B5376BF-623F-42F5-A128-390FA9A9B503}" type="pres">
      <dgm:prSet presAssocID="{F8FB767A-4EE7-4BE0-8709-27BBAB675BC2}" presName="rect1ParTxNoCh" presStyleLbl="alignAcc1" presStyleIdx="0" presStyleCnt="1">
        <dgm:presLayoutVars>
          <dgm:chMax val="1"/>
          <dgm:bulletEnabled val="1"/>
        </dgm:presLayoutVars>
      </dgm:prSet>
      <dgm:spPr/>
      <dgm:t>
        <a:bodyPr/>
        <a:lstStyle/>
        <a:p>
          <a:endParaRPr lang="it-IT"/>
        </a:p>
      </dgm:t>
    </dgm:pt>
  </dgm:ptLst>
  <dgm:cxnLst>
    <dgm:cxn modelId="{43E184D0-56A0-4456-ADD6-FACA07B64934}" srcId="{945FCD22-5875-4EDD-8A23-D1FCE004484D}" destId="{F8FB767A-4EE7-4BE0-8709-27BBAB675BC2}" srcOrd="0" destOrd="0" parTransId="{2BB448A4-48C7-41B7-804E-9CE0E17F8CFA}" sibTransId="{A1AE454B-5AF0-455C-B2A8-FBC44F8B4E04}"/>
    <dgm:cxn modelId="{7A7C36DD-371C-4A27-A0B0-AA61E568A9C2}" type="presOf" srcId="{F8FB767A-4EE7-4BE0-8709-27BBAB675BC2}" destId="{2B5376BF-623F-42F5-A128-390FA9A9B503}" srcOrd="1" destOrd="0" presId="urn:microsoft.com/office/officeart/2005/8/layout/target3"/>
    <dgm:cxn modelId="{CF0BCD03-0ED1-48F8-A010-934EE8E3DE85}" type="presOf" srcId="{945FCD22-5875-4EDD-8A23-D1FCE004484D}" destId="{8D310951-2C79-4F0D-BF98-454AE31D2D25}" srcOrd="0" destOrd="0" presId="urn:microsoft.com/office/officeart/2005/8/layout/target3"/>
    <dgm:cxn modelId="{50AE3F20-67F5-4BD9-9088-E26F7B0AE133}" type="presOf" srcId="{F8FB767A-4EE7-4BE0-8709-27BBAB675BC2}" destId="{067AA84F-BDB1-4FFF-9BAF-CF132E8AECDD}" srcOrd="0" destOrd="0" presId="urn:microsoft.com/office/officeart/2005/8/layout/target3"/>
    <dgm:cxn modelId="{ECDC04E6-9CAB-4974-A9D2-58C24B63A4A5}" type="presParOf" srcId="{8D310951-2C79-4F0D-BF98-454AE31D2D25}" destId="{4BEFEAF0-564D-41B2-9501-41D974E9BC57}" srcOrd="0" destOrd="0" presId="urn:microsoft.com/office/officeart/2005/8/layout/target3"/>
    <dgm:cxn modelId="{FFF23C80-D90D-43DB-82FC-BF88F72FEC33}" type="presParOf" srcId="{8D310951-2C79-4F0D-BF98-454AE31D2D25}" destId="{17D03568-631A-449C-AE57-41F0B9122D2A}" srcOrd="1" destOrd="0" presId="urn:microsoft.com/office/officeart/2005/8/layout/target3"/>
    <dgm:cxn modelId="{A096BF60-40E1-467A-AE67-C542FC721CE5}" type="presParOf" srcId="{8D310951-2C79-4F0D-BF98-454AE31D2D25}" destId="{067AA84F-BDB1-4FFF-9BAF-CF132E8AECDD}" srcOrd="2" destOrd="0" presId="urn:microsoft.com/office/officeart/2005/8/layout/target3"/>
    <dgm:cxn modelId="{A3E93E20-2F4E-4CB4-AF96-00E7E94CB448}" type="presParOf" srcId="{8D310951-2C79-4F0D-BF98-454AE31D2D25}" destId="{2B5376BF-623F-42F5-A128-390FA9A9B503}"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7A3782E-C9DC-448A-9760-1CBC8185D6C9}" type="doc">
      <dgm:prSet loTypeId="urn:microsoft.com/office/officeart/2005/8/layout/hList7" loCatId="list" qsTypeId="urn:microsoft.com/office/officeart/2005/8/quickstyle/simple3" qsCatId="simple" csTypeId="urn:microsoft.com/office/officeart/2005/8/colors/accent1_2" csCatId="accent1"/>
      <dgm:spPr/>
      <dgm:t>
        <a:bodyPr/>
        <a:lstStyle/>
        <a:p>
          <a:endParaRPr lang="it-IT"/>
        </a:p>
      </dgm:t>
    </dgm:pt>
    <dgm:pt modelId="{7CB0315F-7FDB-4D9B-89DD-3AC6374C367E}">
      <dgm:prSet custT="1"/>
      <dgm:spPr/>
      <dgm:t>
        <a:bodyPr/>
        <a:lstStyle/>
        <a:p>
          <a:pPr rtl="0"/>
          <a:r>
            <a:rPr lang="it-IT" sz="1200" b="1" smtClean="0"/>
            <a:t>Disposizione principale: </a:t>
          </a:r>
          <a:r>
            <a:rPr lang="it-IT" sz="1200" smtClean="0"/>
            <a:t>Il decreto entra in vigore il giorno successivo alla sua pubblicazione nella </a:t>
          </a:r>
          <a:r>
            <a:rPr lang="it-IT" sz="1200" b="1" smtClean="0"/>
            <a:t>Gazzetta Ufficiale della Repubblica Italiana</a:t>
          </a:r>
          <a:r>
            <a:rPr lang="it-IT" sz="1200" smtClean="0"/>
            <a:t>.</a:t>
          </a:r>
          <a:endParaRPr lang="it-IT" sz="1200"/>
        </a:p>
      </dgm:t>
    </dgm:pt>
    <dgm:pt modelId="{689C00DF-66B7-416B-8837-E74216C29735}" type="parTrans" cxnId="{DCCCF81F-0400-45EB-9492-DF2EEA41861B}">
      <dgm:prSet/>
      <dgm:spPr/>
      <dgm:t>
        <a:bodyPr/>
        <a:lstStyle/>
        <a:p>
          <a:endParaRPr lang="it-IT" sz="1200"/>
        </a:p>
      </dgm:t>
    </dgm:pt>
    <dgm:pt modelId="{37DB959A-04F9-460B-8099-C37ECFD29F35}" type="sibTrans" cxnId="{DCCCF81F-0400-45EB-9492-DF2EEA41861B}">
      <dgm:prSet/>
      <dgm:spPr/>
      <dgm:t>
        <a:bodyPr/>
        <a:lstStyle/>
        <a:p>
          <a:endParaRPr lang="it-IT" sz="1200"/>
        </a:p>
      </dgm:t>
    </dgm:pt>
    <dgm:pt modelId="{C231B5B5-63F5-4D73-B8AC-D4F87DCA7C98}">
      <dgm:prSet custT="1"/>
      <dgm:spPr/>
      <dgm:t>
        <a:bodyPr/>
        <a:lstStyle/>
        <a:p>
          <a:pPr rtl="0"/>
          <a:r>
            <a:rPr lang="it-IT" sz="1200" b="1" smtClean="0"/>
            <a:t>Raccolta ufficiale: </a:t>
          </a:r>
          <a:r>
            <a:rPr lang="it-IT" sz="1200" smtClean="0"/>
            <a:t>Il decreto, munito del sigillo dello Stato, sarà inserito nella </a:t>
          </a:r>
          <a:r>
            <a:rPr lang="it-IT" sz="1200" b="1" smtClean="0"/>
            <a:t>Raccolta ufficiale degli atti normativi della Repubblica Italiana</a:t>
          </a:r>
          <a:r>
            <a:rPr lang="it-IT" sz="1200" smtClean="0"/>
            <a:t> e dovrà essere rispettato da tutti i soggetti interessati.</a:t>
          </a:r>
          <a:endParaRPr lang="it-IT" sz="1200"/>
        </a:p>
      </dgm:t>
    </dgm:pt>
    <dgm:pt modelId="{74B1CF8B-45B0-46BE-8496-D314D0CDA178}" type="parTrans" cxnId="{E5D91BD1-B302-4FA7-A3C4-D5CF34A6041A}">
      <dgm:prSet/>
      <dgm:spPr/>
      <dgm:t>
        <a:bodyPr/>
        <a:lstStyle/>
        <a:p>
          <a:endParaRPr lang="it-IT" sz="1200"/>
        </a:p>
      </dgm:t>
    </dgm:pt>
    <dgm:pt modelId="{1DFBD41B-D6E0-46A1-820E-298065DE5C08}" type="sibTrans" cxnId="{E5D91BD1-B302-4FA7-A3C4-D5CF34A6041A}">
      <dgm:prSet/>
      <dgm:spPr/>
      <dgm:t>
        <a:bodyPr/>
        <a:lstStyle/>
        <a:p>
          <a:endParaRPr lang="it-IT" sz="1200"/>
        </a:p>
      </dgm:t>
    </dgm:pt>
    <dgm:pt modelId="{A7E71333-2BCF-4896-98D0-F9DFFCDA7C47}">
      <dgm:prSet custT="1"/>
      <dgm:spPr/>
      <dgm:t>
        <a:bodyPr/>
        <a:lstStyle/>
        <a:p>
          <a:pPr rtl="0"/>
          <a:r>
            <a:rPr lang="it-IT" sz="1200" b="1" smtClean="0"/>
            <a:t>Data di adozione: </a:t>
          </a:r>
          <a:r>
            <a:rPr lang="it-IT" sz="1200" smtClean="0"/>
            <a:t>Il decreto è stato emanato a Roma il </a:t>
          </a:r>
          <a:r>
            <a:rPr lang="it-IT" sz="1200" b="1" smtClean="0"/>
            <a:t>13 dicembre 2023</a:t>
          </a:r>
          <a:r>
            <a:rPr lang="it-IT" sz="1200" smtClean="0"/>
            <a:t>.</a:t>
          </a:r>
          <a:endParaRPr lang="it-IT" sz="1200"/>
        </a:p>
      </dgm:t>
    </dgm:pt>
    <dgm:pt modelId="{81539955-8042-4562-8461-F0216AB802AD}" type="parTrans" cxnId="{1BEA7D58-8EB8-4FD7-82D3-8C5B76627C0F}">
      <dgm:prSet/>
      <dgm:spPr/>
      <dgm:t>
        <a:bodyPr/>
        <a:lstStyle/>
        <a:p>
          <a:endParaRPr lang="it-IT" sz="1200"/>
        </a:p>
      </dgm:t>
    </dgm:pt>
    <dgm:pt modelId="{DBDB1E62-FB07-4B1F-9B4E-9EC34F007225}" type="sibTrans" cxnId="{1BEA7D58-8EB8-4FD7-82D3-8C5B76627C0F}">
      <dgm:prSet/>
      <dgm:spPr/>
      <dgm:t>
        <a:bodyPr/>
        <a:lstStyle/>
        <a:p>
          <a:endParaRPr lang="it-IT" sz="1200"/>
        </a:p>
      </dgm:t>
    </dgm:pt>
    <dgm:pt modelId="{3D42C90A-C907-4051-9F03-B65CD28FBC1C}" type="pres">
      <dgm:prSet presAssocID="{37A3782E-C9DC-448A-9760-1CBC8185D6C9}" presName="Name0" presStyleCnt="0">
        <dgm:presLayoutVars>
          <dgm:dir/>
          <dgm:resizeHandles val="exact"/>
        </dgm:presLayoutVars>
      </dgm:prSet>
      <dgm:spPr/>
      <dgm:t>
        <a:bodyPr/>
        <a:lstStyle/>
        <a:p>
          <a:endParaRPr lang="it-IT"/>
        </a:p>
      </dgm:t>
    </dgm:pt>
    <dgm:pt modelId="{9C4BA9B4-7795-43D7-A4FF-37274DBAEAF7}" type="pres">
      <dgm:prSet presAssocID="{37A3782E-C9DC-448A-9760-1CBC8185D6C9}" presName="fgShape" presStyleLbl="fgShp" presStyleIdx="0" presStyleCnt="1"/>
      <dgm:spPr/>
    </dgm:pt>
    <dgm:pt modelId="{E98E27EF-6B01-4EA6-8778-E87C5E12D0ED}" type="pres">
      <dgm:prSet presAssocID="{37A3782E-C9DC-448A-9760-1CBC8185D6C9}" presName="linComp" presStyleCnt="0"/>
      <dgm:spPr/>
    </dgm:pt>
    <dgm:pt modelId="{4A094839-C5A9-45B2-B744-B73E4A958C56}" type="pres">
      <dgm:prSet presAssocID="{7CB0315F-7FDB-4D9B-89DD-3AC6374C367E}" presName="compNode" presStyleCnt="0"/>
      <dgm:spPr/>
    </dgm:pt>
    <dgm:pt modelId="{773BC492-DBF3-49F6-81CC-AC03EF82D832}" type="pres">
      <dgm:prSet presAssocID="{7CB0315F-7FDB-4D9B-89DD-3AC6374C367E}" presName="bkgdShape" presStyleLbl="node1" presStyleIdx="0" presStyleCnt="3"/>
      <dgm:spPr/>
      <dgm:t>
        <a:bodyPr/>
        <a:lstStyle/>
        <a:p>
          <a:endParaRPr lang="it-IT"/>
        </a:p>
      </dgm:t>
    </dgm:pt>
    <dgm:pt modelId="{A7D56BFE-6515-4C12-B625-B641399A6CC5}" type="pres">
      <dgm:prSet presAssocID="{7CB0315F-7FDB-4D9B-89DD-3AC6374C367E}" presName="nodeTx" presStyleLbl="node1" presStyleIdx="0" presStyleCnt="3">
        <dgm:presLayoutVars>
          <dgm:bulletEnabled val="1"/>
        </dgm:presLayoutVars>
      </dgm:prSet>
      <dgm:spPr/>
      <dgm:t>
        <a:bodyPr/>
        <a:lstStyle/>
        <a:p>
          <a:endParaRPr lang="it-IT"/>
        </a:p>
      </dgm:t>
    </dgm:pt>
    <dgm:pt modelId="{B6F6270A-870D-48AB-B39F-B6867F909B22}" type="pres">
      <dgm:prSet presAssocID="{7CB0315F-7FDB-4D9B-89DD-3AC6374C367E}" presName="invisiNode" presStyleLbl="node1" presStyleIdx="0" presStyleCnt="3"/>
      <dgm:spPr/>
    </dgm:pt>
    <dgm:pt modelId="{F7CFE3DF-92A0-4E90-8C5A-C32663672BA5}" type="pres">
      <dgm:prSet presAssocID="{7CB0315F-7FDB-4D9B-89DD-3AC6374C367E}" presName="imagNode" presStyleLbl="fgImgPlace1" presStyleIdx="0" presStyleCnt="3"/>
      <dgm:spPr/>
    </dgm:pt>
    <dgm:pt modelId="{CC56FFFD-2B11-4453-BD1F-55636E82087E}" type="pres">
      <dgm:prSet presAssocID="{37DB959A-04F9-460B-8099-C37ECFD29F35}" presName="sibTrans" presStyleLbl="sibTrans2D1" presStyleIdx="0" presStyleCnt="0"/>
      <dgm:spPr/>
      <dgm:t>
        <a:bodyPr/>
        <a:lstStyle/>
        <a:p>
          <a:endParaRPr lang="it-IT"/>
        </a:p>
      </dgm:t>
    </dgm:pt>
    <dgm:pt modelId="{057B4F15-1D55-4F04-BB3E-5C30ED30EB83}" type="pres">
      <dgm:prSet presAssocID="{C231B5B5-63F5-4D73-B8AC-D4F87DCA7C98}" presName="compNode" presStyleCnt="0"/>
      <dgm:spPr/>
    </dgm:pt>
    <dgm:pt modelId="{51986B1A-8F44-4469-A20E-09438A4C0CB8}" type="pres">
      <dgm:prSet presAssocID="{C231B5B5-63F5-4D73-B8AC-D4F87DCA7C98}" presName="bkgdShape" presStyleLbl="node1" presStyleIdx="1" presStyleCnt="3"/>
      <dgm:spPr/>
      <dgm:t>
        <a:bodyPr/>
        <a:lstStyle/>
        <a:p>
          <a:endParaRPr lang="it-IT"/>
        </a:p>
      </dgm:t>
    </dgm:pt>
    <dgm:pt modelId="{B393A859-4030-4F33-8B25-2471C5B01750}" type="pres">
      <dgm:prSet presAssocID="{C231B5B5-63F5-4D73-B8AC-D4F87DCA7C98}" presName="nodeTx" presStyleLbl="node1" presStyleIdx="1" presStyleCnt="3">
        <dgm:presLayoutVars>
          <dgm:bulletEnabled val="1"/>
        </dgm:presLayoutVars>
      </dgm:prSet>
      <dgm:spPr/>
      <dgm:t>
        <a:bodyPr/>
        <a:lstStyle/>
        <a:p>
          <a:endParaRPr lang="it-IT"/>
        </a:p>
      </dgm:t>
    </dgm:pt>
    <dgm:pt modelId="{F7EEBD58-214A-466D-A642-F68419E320D5}" type="pres">
      <dgm:prSet presAssocID="{C231B5B5-63F5-4D73-B8AC-D4F87DCA7C98}" presName="invisiNode" presStyleLbl="node1" presStyleIdx="1" presStyleCnt="3"/>
      <dgm:spPr/>
    </dgm:pt>
    <dgm:pt modelId="{D54EFD6D-0578-4702-8DAE-1843918EE1F6}" type="pres">
      <dgm:prSet presAssocID="{C231B5B5-63F5-4D73-B8AC-D4F87DCA7C98}" presName="imagNode" presStyleLbl="fgImgPlace1" presStyleIdx="1" presStyleCnt="3"/>
      <dgm:spPr/>
    </dgm:pt>
    <dgm:pt modelId="{CC6C6845-4F14-4D44-847F-EA80B1219B28}" type="pres">
      <dgm:prSet presAssocID="{1DFBD41B-D6E0-46A1-820E-298065DE5C08}" presName="sibTrans" presStyleLbl="sibTrans2D1" presStyleIdx="0" presStyleCnt="0"/>
      <dgm:spPr/>
      <dgm:t>
        <a:bodyPr/>
        <a:lstStyle/>
        <a:p>
          <a:endParaRPr lang="it-IT"/>
        </a:p>
      </dgm:t>
    </dgm:pt>
    <dgm:pt modelId="{EE873B09-2F6E-4130-AE54-AA3A5161223C}" type="pres">
      <dgm:prSet presAssocID="{A7E71333-2BCF-4896-98D0-F9DFFCDA7C47}" presName="compNode" presStyleCnt="0"/>
      <dgm:spPr/>
    </dgm:pt>
    <dgm:pt modelId="{A2D62137-5170-418B-A222-04B22E90DC92}" type="pres">
      <dgm:prSet presAssocID="{A7E71333-2BCF-4896-98D0-F9DFFCDA7C47}" presName="bkgdShape" presStyleLbl="node1" presStyleIdx="2" presStyleCnt="3"/>
      <dgm:spPr/>
      <dgm:t>
        <a:bodyPr/>
        <a:lstStyle/>
        <a:p>
          <a:endParaRPr lang="it-IT"/>
        </a:p>
      </dgm:t>
    </dgm:pt>
    <dgm:pt modelId="{B2E0A7CF-E3A2-4F8B-A72E-93DEE01BE440}" type="pres">
      <dgm:prSet presAssocID="{A7E71333-2BCF-4896-98D0-F9DFFCDA7C47}" presName="nodeTx" presStyleLbl="node1" presStyleIdx="2" presStyleCnt="3">
        <dgm:presLayoutVars>
          <dgm:bulletEnabled val="1"/>
        </dgm:presLayoutVars>
      </dgm:prSet>
      <dgm:spPr/>
      <dgm:t>
        <a:bodyPr/>
        <a:lstStyle/>
        <a:p>
          <a:endParaRPr lang="it-IT"/>
        </a:p>
      </dgm:t>
    </dgm:pt>
    <dgm:pt modelId="{72EF156D-23EF-483A-9205-6212E64C0199}" type="pres">
      <dgm:prSet presAssocID="{A7E71333-2BCF-4896-98D0-F9DFFCDA7C47}" presName="invisiNode" presStyleLbl="node1" presStyleIdx="2" presStyleCnt="3"/>
      <dgm:spPr/>
    </dgm:pt>
    <dgm:pt modelId="{4588397B-D354-45C9-8F06-61AFA238DA6A}" type="pres">
      <dgm:prSet presAssocID="{A7E71333-2BCF-4896-98D0-F9DFFCDA7C47}" presName="imagNode" presStyleLbl="fgImgPlace1" presStyleIdx="2" presStyleCnt="3"/>
      <dgm:spPr/>
    </dgm:pt>
  </dgm:ptLst>
  <dgm:cxnLst>
    <dgm:cxn modelId="{2ACD5C06-013F-490D-95E5-B84DEAFF4D72}" type="presOf" srcId="{1DFBD41B-D6E0-46A1-820E-298065DE5C08}" destId="{CC6C6845-4F14-4D44-847F-EA80B1219B28}" srcOrd="0" destOrd="0" presId="urn:microsoft.com/office/officeart/2005/8/layout/hList7"/>
    <dgm:cxn modelId="{E5D91BD1-B302-4FA7-A3C4-D5CF34A6041A}" srcId="{37A3782E-C9DC-448A-9760-1CBC8185D6C9}" destId="{C231B5B5-63F5-4D73-B8AC-D4F87DCA7C98}" srcOrd="1" destOrd="0" parTransId="{74B1CF8B-45B0-46BE-8496-D314D0CDA178}" sibTransId="{1DFBD41B-D6E0-46A1-820E-298065DE5C08}"/>
    <dgm:cxn modelId="{DCCCF81F-0400-45EB-9492-DF2EEA41861B}" srcId="{37A3782E-C9DC-448A-9760-1CBC8185D6C9}" destId="{7CB0315F-7FDB-4D9B-89DD-3AC6374C367E}" srcOrd="0" destOrd="0" parTransId="{689C00DF-66B7-416B-8837-E74216C29735}" sibTransId="{37DB959A-04F9-460B-8099-C37ECFD29F35}"/>
    <dgm:cxn modelId="{19CCCF70-EB3F-4D85-9E4F-5513D6C17D8E}" type="presOf" srcId="{7CB0315F-7FDB-4D9B-89DD-3AC6374C367E}" destId="{A7D56BFE-6515-4C12-B625-B641399A6CC5}" srcOrd="1" destOrd="0" presId="urn:microsoft.com/office/officeart/2005/8/layout/hList7"/>
    <dgm:cxn modelId="{FB8248EC-E41D-484F-B319-9A714445A728}" type="presOf" srcId="{A7E71333-2BCF-4896-98D0-F9DFFCDA7C47}" destId="{A2D62137-5170-418B-A222-04B22E90DC92}" srcOrd="0" destOrd="0" presId="urn:microsoft.com/office/officeart/2005/8/layout/hList7"/>
    <dgm:cxn modelId="{4725F0EE-6452-400B-860F-A56B34689501}" type="presOf" srcId="{37DB959A-04F9-460B-8099-C37ECFD29F35}" destId="{CC56FFFD-2B11-4453-BD1F-55636E82087E}" srcOrd="0" destOrd="0" presId="urn:microsoft.com/office/officeart/2005/8/layout/hList7"/>
    <dgm:cxn modelId="{52FC3BB6-EB32-48BC-BF4D-2E8BAB281588}" type="presOf" srcId="{7CB0315F-7FDB-4D9B-89DD-3AC6374C367E}" destId="{773BC492-DBF3-49F6-81CC-AC03EF82D832}" srcOrd="0" destOrd="0" presId="urn:microsoft.com/office/officeart/2005/8/layout/hList7"/>
    <dgm:cxn modelId="{18A7AB6F-5D14-4F0B-99A4-511D3A3E21AD}" type="presOf" srcId="{C231B5B5-63F5-4D73-B8AC-D4F87DCA7C98}" destId="{B393A859-4030-4F33-8B25-2471C5B01750}" srcOrd="1" destOrd="0" presId="urn:microsoft.com/office/officeart/2005/8/layout/hList7"/>
    <dgm:cxn modelId="{06D3354A-060C-46D5-B094-05E3F3BB04D5}" type="presOf" srcId="{37A3782E-C9DC-448A-9760-1CBC8185D6C9}" destId="{3D42C90A-C907-4051-9F03-B65CD28FBC1C}" srcOrd="0" destOrd="0" presId="urn:microsoft.com/office/officeart/2005/8/layout/hList7"/>
    <dgm:cxn modelId="{E589CF90-F6DA-4EAA-B73A-F41315EE3225}" type="presOf" srcId="{A7E71333-2BCF-4896-98D0-F9DFFCDA7C47}" destId="{B2E0A7CF-E3A2-4F8B-A72E-93DEE01BE440}" srcOrd="1" destOrd="0" presId="urn:microsoft.com/office/officeart/2005/8/layout/hList7"/>
    <dgm:cxn modelId="{90A10351-3C9F-4A2B-BADE-883B7B16AF41}" type="presOf" srcId="{C231B5B5-63F5-4D73-B8AC-D4F87DCA7C98}" destId="{51986B1A-8F44-4469-A20E-09438A4C0CB8}" srcOrd="0" destOrd="0" presId="urn:microsoft.com/office/officeart/2005/8/layout/hList7"/>
    <dgm:cxn modelId="{1BEA7D58-8EB8-4FD7-82D3-8C5B76627C0F}" srcId="{37A3782E-C9DC-448A-9760-1CBC8185D6C9}" destId="{A7E71333-2BCF-4896-98D0-F9DFFCDA7C47}" srcOrd="2" destOrd="0" parTransId="{81539955-8042-4562-8461-F0216AB802AD}" sibTransId="{DBDB1E62-FB07-4B1F-9B4E-9EC34F007225}"/>
    <dgm:cxn modelId="{E72EAF21-87EE-47A4-A170-FC33FBAA55C0}" type="presParOf" srcId="{3D42C90A-C907-4051-9F03-B65CD28FBC1C}" destId="{9C4BA9B4-7795-43D7-A4FF-37274DBAEAF7}" srcOrd="0" destOrd="0" presId="urn:microsoft.com/office/officeart/2005/8/layout/hList7"/>
    <dgm:cxn modelId="{8CD5485F-7A4F-42E0-A140-E823114EF5B2}" type="presParOf" srcId="{3D42C90A-C907-4051-9F03-B65CD28FBC1C}" destId="{E98E27EF-6B01-4EA6-8778-E87C5E12D0ED}" srcOrd="1" destOrd="0" presId="urn:microsoft.com/office/officeart/2005/8/layout/hList7"/>
    <dgm:cxn modelId="{BFBB41D2-D020-417D-ABAF-6FE9925FA8EA}" type="presParOf" srcId="{E98E27EF-6B01-4EA6-8778-E87C5E12D0ED}" destId="{4A094839-C5A9-45B2-B744-B73E4A958C56}" srcOrd="0" destOrd="0" presId="urn:microsoft.com/office/officeart/2005/8/layout/hList7"/>
    <dgm:cxn modelId="{7BA70183-D06D-498A-9B3F-993FC97C2D6E}" type="presParOf" srcId="{4A094839-C5A9-45B2-B744-B73E4A958C56}" destId="{773BC492-DBF3-49F6-81CC-AC03EF82D832}" srcOrd="0" destOrd="0" presId="urn:microsoft.com/office/officeart/2005/8/layout/hList7"/>
    <dgm:cxn modelId="{82F64246-F94F-4013-BF31-F99526A0DCCF}" type="presParOf" srcId="{4A094839-C5A9-45B2-B744-B73E4A958C56}" destId="{A7D56BFE-6515-4C12-B625-B641399A6CC5}" srcOrd="1" destOrd="0" presId="urn:microsoft.com/office/officeart/2005/8/layout/hList7"/>
    <dgm:cxn modelId="{20861FBC-9BF9-435A-9292-1F77AA315072}" type="presParOf" srcId="{4A094839-C5A9-45B2-B744-B73E4A958C56}" destId="{B6F6270A-870D-48AB-B39F-B6867F909B22}" srcOrd="2" destOrd="0" presId="urn:microsoft.com/office/officeart/2005/8/layout/hList7"/>
    <dgm:cxn modelId="{BCB38D4F-0496-41C1-A58E-B61C98A703A7}" type="presParOf" srcId="{4A094839-C5A9-45B2-B744-B73E4A958C56}" destId="{F7CFE3DF-92A0-4E90-8C5A-C32663672BA5}" srcOrd="3" destOrd="0" presId="urn:microsoft.com/office/officeart/2005/8/layout/hList7"/>
    <dgm:cxn modelId="{C23E2B81-28BD-4C07-BFD2-974198B403CF}" type="presParOf" srcId="{E98E27EF-6B01-4EA6-8778-E87C5E12D0ED}" destId="{CC56FFFD-2B11-4453-BD1F-55636E82087E}" srcOrd="1" destOrd="0" presId="urn:microsoft.com/office/officeart/2005/8/layout/hList7"/>
    <dgm:cxn modelId="{C3BBF277-9E70-4D70-B70E-D8435631A56B}" type="presParOf" srcId="{E98E27EF-6B01-4EA6-8778-E87C5E12D0ED}" destId="{057B4F15-1D55-4F04-BB3E-5C30ED30EB83}" srcOrd="2" destOrd="0" presId="urn:microsoft.com/office/officeart/2005/8/layout/hList7"/>
    <dgm:cxn modelId="{E71DA6A8-C75D-424E-952D-8840A0A65BD9}" type="presParOf" srcId="{057B4F15-1D55-4F04-BB3E-5C30ED30EB83}" destId="{51986B1A-8F44-4469-A20E-09438A4C0CB8}" srcOrd="0" destOrd="0" presId="urn:microsoft.com/office/officeart/2005/8/layout/hList7"/>
    <dgm:cxn modelId="{AA1E5EA8-7F1D-4981-AC01-95FBA21B9F78}" type="presParOf" srcId="{057B4F15-1D55-4F04-BB3E-5C30ED30EB83}" destId="{B393A859-4030-4F33-8B25-2471C5B01750}" srcOrd="1" destOrd="0" presId="urn:microsoft.com/office/officeart/2005/8/layout/hList7"/>
    <dgm:cxn modelId="{B9D26440-6548-4034-A1DE-65D8F211C7E3}" type="presParOf" srcId="{057B4F15-1D55-4F04-BB3E-5C30ED30EB83}" destId="{F7EEBD58-214A-466D-A642-F68419E320D5}" srcOrd="2" destOrd="0" presId="urn:microsoft.com/office/officeart/2005/8/layout/hList7"/>
    <dgm:cxn modelId="{0949E4B5-B784-407F-B8FC-38CD2B40C9B3}" type="presParOf" srcId="{057B4F15-1D55-4F04-BB3E-5C30ED30EB83}" destId="{D54EFD6D-0578-4702-8DAE-1843918EE1F6}" srcOrd="3" destOrd="0" presId="urn:microsoft.com/office/officeart/2005/8/layout/hList7"/>
    <dgm:cxn modelId="{CAE0A265-0494-4EE5-99CD-5ABB9AD53751}" type="presParOf" srcId="{E98E27EF-6B01-4EA6-8778-E87C5E12D0ED}" destId="{CC6C6845-4F14-4D44-847F-EA80B1219B28}" srcOrd="3" destOrd="0" presId="urn:microsoft.com/office/officeart/2005/8/layout/hList7"/>
    <dgm:cxn modelId="{0E2AB534-7CB0-4AE1-8DCE-8CF110C41CAC}" type="presParOf" srcId="{E98E27EF-6B01-4EA6-8778-E87C5E12D0ED}" destId="{EE873B09-2F6E-4130-AE54-AA3A5161223C}" srcOrd="4" destOrd="0" presId="urn:microsoft.com/office/officeart/2005/8/layout/hList7"/>
    <dgm:cxn modelId="{60F06881-DE27-4F56-A4F6-67D1AA7ABFCA}" type="presParOf" srcId="{EE873B09-2F6E-4130-AE54-AA3A5161223C}" destId="{A2D62137-5170-418B-A222-04B22E90DC92}" srcOrd="0" destOrd="0" presId="urn:microsoft.com/office/officeart/2005/8/layout/hList7"/>
    <dgm:cxn modelId="{D8D66A47-81B6-453F-B7C5-6241EA0C741D}" type="presParOf" srcId="{EE873B09-2F6E-4130-AE54-AA3A5161223C}" destId="{B2E0A7CF-E3A2-4F8B-A72E-93DEE01BE440}" srcOrd="1" destOrd="0" presId="urn:microsoft.com/office/officeart/2005/8/layout/hList7"/>
    <dgm:cxn modelId="{7971485E-8AAA-4E38-ACF3-08AE13A94B82}" type="presParOf" srcId="{EE873B09-2F6E-4130-AE54-AA3A5161223C}" destId="{72EF156D-23EF-483A-9205-6212E64C0199}" srcOrd="2" destOrd="0" presId="urn:microsoft.com/office/officeart/2005/8/layout/hList7"/>
    <dgm:cxn modelId="{5E407AF7-F677-4D47-9E48-B78381067ED8}" type="presParOf" srcId="{EE873B09-2F6E-4130-AE54-AA3A5161223C}" destId="{4588397B-D354-45C9-8F06-61AFA238DA6A}" srcOrd="3" destOrd="0" presId="urn:microsoft.com/office/officeart/2005/8/layout/hList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15AD54AC-A694-4D99-93B8-65F49F258F5E}" type="doc">
      <dgm:prSet loTypeId="urn:microsoft.com/office/officeart/2008/layout/BendingPictureCaptionList" loCatId="picture" qsTypeId="urn:microsoft.com/office/officeart/2005/8/quickstyle/simple3" qsCatId="simple" csTypeId="urn:microsoft.com/office/officeart/2005/8/colors/accent1_2" csCatId="accent1" phldr="0"/>
      <dgm:spPr/>
      <dgm:t>
        <a:bodyPr/>
        <a:lstStyle/>
        <a:p>
          <a:endParaRPr lang="it-IT"/>
        </a:p>
      </dgm:t>
    </dgm:pt>
    <dgm:pt modelId="{5EBA7015-AC76-4456-8F23-E6B3BC2E7EE5}">
      <dgm:prSet phldrT="[Testo]" phldr="1"/>
      <dgm:spPr/>
      <dgm:t>
        <a:bodyPr/>
        <a:lstStyle/>
        <a:p>
          <a:endParaRPr lang="it-IT"/>
        </a:p>
      </dgm:t>
    </dgm:pt>
    <dgm:pt modelId="{D05DB283-CD5F-411E-9AB0-61BC4A189A7A}" type="parTrans" cxnId="{343F118D-6D32-4E41-8458-545883FEF2CE}">
      <dgm:prSet/>
      <dgm:spPr/>
      <dgm:t>
        <a:bodyPr/>
        <a:lstStyle/>
        <a:p>
          <a:endParaRPr lang="it-IT"/>
        </a:p>
      </dgm:t>
    </dgm:pt>
    <dgm:pt modelId="{D5D19DD4-2B23-487F-A663-BCE333353239}" type="sibTrans" cxnId="{343F118D-6D32-4E41-8458-545883FEF2CE}">
      <dgm:prSet/>
      <dgm:spPr/>
      <dgm:t>
        <a:bodyPr/>
        <a:lstStyle/>
        <a:p>
          <a:endParaRPr lang="it-IT"/>
        </a:p>
      </dgm:t>
    </dgm:pt>
    <dgm:pt modelId="{6EDBFFFB-7E94-413C-9647-252092779C72}">
      <dgm:prSet phldrT="[Testo]" phldr="1"/>
      <dgm:spPr/>
      <dgm:t>
        <a:bodyPr/>
        <a:lstStyle/>
        <a:p>
          <a:endParaRPr lang="it-IT"/>
        </a:p>
      </dgm:t>
    </dgm:pt>
    <dgm:pt modelId="{7B67111D-11D0-4FD7-A0F4-2B4073187BBA}" type="parTrans" cxnId="{5404E93C-2706-4DB1-9F64-BF08612A09A2}">
      <dgm:prSet/>
      <dgm:spPr/>
      <dgm:t>
        <a:bodyPr/>
        <a:lstStyle/>
        <a:p>
          <a:endParaRPr lang="it-IT"/>
        </a:p>
      </dgm:t>
    </dgm:pt>
    <dgm:pt modelId="{F7A127F2-BD4C-4D74-8DFC-22760E0AECD4}" type="sibTrans" cxnId="{5404E93C-2706-4DB1-9F64-BF08612A09A2}">
      <dgm:prSet/>
      <dgm:spPr/>
      <dgm:t>
        <a:bodyPr/>
        <a:lstStyle/>
        <a:p>
          <a:endParaRPr lang="it-IT"/>
        </a:p>
      </dgm:t>
    </dgm:pt>
    <dgm:pt modelId="{F2AFF8A0-F2EE-4519-876E-1995B3583E3D}">
      <dgm:prSet phldrT="[Testo]" phldr="1"/>
      <dgm:spPr/>
      <dgm:t>
        <a:bodyPr/>
        <a:lstStyle/>
        <a:p>
          <a:endParaRPr lang="it-IT"/>
        </a:p>
      </dgm:t>
    </dgm:pt>
    <dgm:pt modelId="{C1EA4F89-85D2-4D26-AB34-6C3B92A4A603}" type="parTrans" cxnId="{2EE05DA3-A750-4C0C-8DFB-35BFCA07DABC}">
      <dgm:prSet/>
      <dgm:spPr/>
      <dgm:t>
        <a:bodyPr/>
        <a:lstStyle/>
        <a:p>
          <a:endParaRPr lang="it-IT"/>
        </a:p>
      </dgm:t>
    </dgm:pt>
    <dgm:pt modelId="{C0976C54-13AE-4B57-AAE3-5A06BFFF1DE9}" type="sibTrans" cxnId="{2EE05DA3-A750-4C0C-8DFB-35BFCA07DABC}">
      <dgm:prSet/>
      <dgm:spPr/>
      <dgm:t>
        <a:bodyPr/>
        <a:lstStyle/>
        <a:p>
          <a:endParaRPr lang="it-IT"/>
        </a:p>
      </dgm:t>
    </dgm:pt>
    <dgm:pt modelId="{86F3C913-07D5-4F82-A268-16CAC4E70059}" type="pres">
      <dgm:prSet presAssocID="{15AD54AC-A694-4D99-93B8-65F49F258F5E}" presName="Name0" presStyleCnt="0">
        <dgm:presLayoutVars>
          <dgm:dir/>
          <dgm:resizeHandles val="exact"/>
        </dgm:presLayoutVars>
      </dgm:prSet>
      <dgm:spPr/>
      <dgm:t>
        <a:bodyPr/>
        <a:lstStyle/>
        <a:p>
          <a:endParaRPr lang="it-IT"/>
        </a:p>
      </dgm:t>
    </dgm:pt>
    <dgm:pt modelId="{91711A53-6C8B-4B79-91B8-4743B4D18E33}" type="pres">
      <dgm:prSet presAssocID="{5EBA7015-AC76-4456-8F23-E6B3BC2E7EE5}" presName="composite" presStyleCnt="0"/>
      <dgm:spPr/>
    </dgm:pt>
    <dgm:pt modelId="{B7CDFC7B-F4AD-404C-8A25-571461D50ABF}" type="pres">
      <dgm:prSet presAssocID="{5EBA7015-AC76-4456-8F23-E6B3BC2E7EE5}" presName="rect1" presStyleLbl="bgImgPlace1" presStyleIdx="0" presStyleCnt="3"/>
      <dgm:spPr/>
    </dgm:pt>
    <dgm:pt modelId="{1A7F3611-673F-45D2-A810-83ABA532D573}" type="pres">
      <dgm:prSet presAssocID="{5EBA7015-AC76-4456-8F23-E6B3BC2E7EE5}" presName="wedgeRectCallout1" presStyleLbl="node1" presStyleIdx="0" presStyleCnt="3">
        <dgm:presLayoutVars>
          <dgm:bulletEnabled val="1"/>
        </dgm:presLayoutVars>
      </dgm:prSet>
      <dgm:spPr/>
      <dgm:t>
        <a:bodyPr/>
        <a:lstStyle/>
        <a:p>
          <a:endParaRPr lang="it-IT"/>
        </a:p>
      </dgm:t>
    </dgm:pt>
    <dgm:pt modelId="{A1FE6902-E53E-40A5-87BD-A6EC50FE16FA}" type="pres">
      <dgm:prSet presAssocID="{D5D19DD4-2B23-487F-A663-BCE333353239}" presName="sibTrans" presStyleCnt="0"/>
      <dgm:spPr/>
    </dgm:pt>
    <dgm:pt modelId="{F39A26A0-573E-423D-9ACD-7772CE8642AB}" type="pres">
      <dgm:prSet presAssocID="{6EDBFFFB-7E94-413C-9647-252092779C72}" presName="composite" presStyleCnt="0"/>
      <dgm:spPr/>
    </dgm:pt>
    <dgm:pt modelId="{CF9AF89C-D166-4EC8-8D58-C387572F79E1}" type="pres">
      <dgm:prSet presAssocID="{6EDBFFFB-7E94-413C-9647-252092779C72}" presName="rect1" presStyleLbl="bgImgPlace1" presStyleIdx="1" presStyleCnt="3"/>
      <dgm:spPr/>
    </dgm:pt>
    <dgm:pt modelId="{95C45697-082F-4DB1-9E91-581EA71ADE2D}" type="pres">
      <dgm:prSet presAssocID="{6EDBFFFB-7E94-413C-9647-252092779C72}" presName="wedgeRectCallout1" presStyleLbl="node1" presStyleIdx="1" presStyleCnt="3">
        <dgm:presLayoutVars>
          <dgm:bulletEnabled val="1"/>
        </dgm:presLayoutVars>
      </dgm:prSet>
      <dgm:spPr/>
      <dgm:t>
        <a:bodyPr/>
        <a:lstStyle/>
        <a:p>
          <a:endParaRPr lang="it-IT"/>
        </a:p>
      </dgm:t>
    </dgm:pt>
    <dgm:pt modelId="{55974059-D945-4570-8487-985C4AC599F9}" type="pres">
      <dgm:prSet presAssocID="{F7A127F2-BD4C-4D74-8DFC-22760E0AECD4}" presName="sibTrans" presStyleCnt="0"/>
      <dgm:spPr/>
    </dgm:pt>
    <dgm:pt modelId="{68313C36-462F-4439-AEF2-552C419F1559}" type="pres">
      <dgm:prSet presAssocID="{F2AFF8A0-F2EE-4519-876E-1995B3583E3D}" presName="composite" presStyleCnt="0"/>
      <dgm:spPr/>
    </dgm:pt>
    <dgm:pt modelId="{CF152D1C-8D47-4FEB-AF05-59E76F910449}" type="pres">
      <dgm:prSet presAssocID="{F2AFF8A0-F2EE-4519-876E-1995B3583E3D}" presName="rect1" presStyleLbl="bgImgPlace1" presStyleIdx="2" presStyleCnt="3"/>
      <dgm:spPr/>
    </dgm:pt>
    <dgm:pt modelId="{28BB4BDA-A455-41C8-9120-581161055FA5}" type="pres">
      <dgm:prSet presAssocID="{F2AFF8A0-F2EE-4519-876E-1995B3583E3D}" presName="wedgeRectCallout1" presStyleLbl="node1" presStyleIdx="2" presStyleCnt="3">
        <dgm:presLayoutVars>
          <dgm:bulletEnabled val="1"/>
        </dgm:presLayoutVars>
      </dgm:prSet>
      <dgm:spPr/>
      <dgm:t>
        <a:bodyPr/>
        <a:lstStyle/>
        <a:p>
          <a:endParaRPr lang="it-IT"/>
        </a:p>
      </dgm:t>
    </dgm:pt>
  </dgm:ptLst>
  <dgm:cxnLst>
    <dgm:cxn modelId="{343F118D-6D32-4E41-8458-545883FEF2CE}" srcId="{15AD54AC-A694-4D99-93B8-65F49F258F5E}" destId="{5EBA7015-AC76-4456-8F23-E6B3BC2E7EE5}" srcOrd="0" destOrd="0" parTransId="{D05DB283-CD5F-411E-9AB0-61BC4A189A7A}" sibTransId="{D5D19DD4-2B23-487F-A663-BCE333353239}"/>
    <dgm:cxn modelId="{5404E93C-2706-4DB1-9F64-BF08612A09A2}" srcId="{15AD54AC-A694-4D99-93B8-65F49F258F5E}" destId="{6EDBFFFB-7E94-413C-9647-252092779C72}" srcOrd="1" destOrd="0" parTransId="{7B67111D-11D0-4FD7-A0F4-2B4073187BBA}" sibTransId="{F7A127F2-BD4C-4D74-8DFC-22760E0AECD4}"/>
    <dgm:cxn modelId="{2EE05DA3-A750-4C0C-8DFB-35BFCA07DABC}" srcId="{15AD54AC-A694-4D99-93B8-65F49F258F5E}" destId="{F2AFF8A0-F2EE-4519-876E-1995B3583E3D}" srcOrd="2" destOrd="0" parTransId="{C1EA4F89-85D2-4D26-AB34-6C3B92A4A603}" sibTransId="{C0976C54-13AE-4B57-AAE3-5A06BFFF1DE9}"/>
    <dgm:cxn modelId="{6E48BF2C-A1C5-4D48-9167-5C743182B5E2}" type="presOf" srcId="{F2AFF8A0-F2EE-4519-876E-1995B3583E3D}" destId="{28BB4BDA-A455-41C8-9120-581161055FA5}" srcOrd="0" destOrd="0" presId="urn:microsoft.com/office/officeart/2008/layout/BendingPictureCaptionList"/>
    <dgm:cxn modelId="{250B14B1-E079-4066-ADF6-AE23BCFE6BA6}" type="presOf" srcId="{15AD54AC-A694-4D99-93B8-65F49F258F5E}" destId="{86F3C913-07D5-4F82-A268-16CAC4E70059}" srcOrd="0" destOrd="0" presId="urn:microsoft.com/office/officeart/2008/layout/BendingPictureCaptionList"/>
    <dgm:cxn modelId="{DA741DF5-0098-4E95-AF01-428EE750C732}" type="presOf" srcId="{5EBA7015-AC76-4456-8F23-E6B3BC2E7EE5}" destId="{1A7F3611-673F-45D2-A810-83ABA532D573}" srcOrd="0" destOrd="0" presId="urn:microsoft.com/office/officeart/2008/layout/BendingPictureCaptionList"/>
    <dgm:cxn modelId="{461EFD9E-5CDF-423D-BAE5-25A34BF3E09D}" type="presOf" srcId="{6EDBFFFB-7E94-413C-9647-252092779C72}" destId="{95C45697-082F-4DB1-9E91-581EA71ADE2D}" srcOrd="0" destOrd="0" presId="urn:microsoft.com/office/officeart/2008/layout/BendingPictureCaptionList"/>
    <dgm:cxn modelId="{2F5E1CC0-B65B-4ED3-97C0-242C95DF495E}" type="presParOf" srcId="{86F3C913-07D5-4F82-A268-16CAC4E70059}" destId="{91711A53-6C8B-4B79-91B8-4743B4D18E33}" srcOrd="0" destOrd="0" presId="urn:microsoft.com/office/officeart/2008/layout/BendingPictureCaptionList"/>
    <dgm:cxn modelId="{99D47B11-EE37-4DE6-AA86-FFEC842C74D5}" type="presParOf" srcId="{91711A53-6C8B-4B79-91B8-4743B4D18E33}" destId="{B7CDFC7B-F4AD-404C-8A25-571461D50ABF}" srcOrd="0" destOrd="0" presId="urn:microsoft.com/office/officeart/2008/layout/BendingPictureCaptionList"/>
    <dgm:cxn modelId="{3336BF97-EA3A-4D3D-8A5E-563DD3273BCC}" type="presParOf" srcId="{91711A53-6C8B-4B79-91B8-4743B4D18E33}" destId="{1A7F3611-673F-45D2-A810-83ABA532D573}" srcOrd="1" destOrd="0" presId="urn:microsoft.com/office/officeart/2008/layout/BendingPictureCaptionList"/>
    <dgm:cxn modelId="{C0392F56-55FA-4939-AACB-A0D531BEBFA5}" type="presParOf" srcId="{86F3C913-07D5-4F82-A268-16CAC4E70059}" destId="{A1FE6902-E53E-40A5-87BD-A6EC50FE16FA}" srcOrd="1" destOrd="0" presId="urn:microsoft.com/office/officeart/2008/layout/BendingPictureCaptionList"/>
    <dgm:cxn modelId="{1419AABA-9FFE-4B96-8FDD-6DD663020A52}" type="presParOf" srcId="{86F3C913-07D5-4F82-A268-16CAC4E70059}" destId="{F39A26A0-573E-423D-9ACD-7772CE8642AB}" srcOrd="2" destOrd="0" presId="urn:microsoft.com/office/officeart/2008/layout/BendingPictureCaptionList"/>
    <dgm:cxn modelId="{A1D39032-09DB-421D-8D2D-94495AC73B58}" type="presParOf" srcId="{F39A26A0-573E-423D-9ACD-7772CE8642AB}" destId="{CF9AF89C-D166-4EC8-8D58-C387572F79E1}" srcOrd="0" destOrd="0" presId="urn:microsoft.com/office/officeart/2008/layout/BendingPictureCaptionList"/>
    <dgm:cxn modelId="{5F7FF80F-D7F9-4454-ABC5-825F1F38CEA0}" type="presParOf" srcId="{F39A26A0-573E-423D-9ACD-7772CE8642AB}" destId="{95C45697-082F-4DB1-9E91-581EA71ADE2D}" srcOrd="1" destOrd="0" presId="urn:microsoft.com/office/officeart/2008/layout/BendingPictureCaptionList"/>
    <dgm:cxn modelId="{F6145BB7-40A0-4A66-862D-E4F4862C8756}" type="presParOf" srcId="{86F3C913-07D5-4F82-A268-16CAC4E70059}" destId="{55974059-D945-4570-8487-985C4AC599F9}" srcOrd="3" destOrd="0" presId="urn:microsoft.com/office/officeart/2008/layout/BendingPictureCaptionList"/>
    <dgm:cxn modelId="{05E375E7-8BC2-48D8-B9A5-0DE0A9F75C83}" type="presParOf" srcId="{86F3C913-07D5-4F82-A268-16CAC4E70059}" destId="{68313C36-462F-4439-AEF2-552C419F1559}" srcOrd="4" destOrd="0" presId="urn:microsoft.com/office/officeart/2008/layout/BendingPictureCaptionList"/>
    <dgm:cxn modelId="{BF64E2BA-C48B-475A-8B43-53A5585440D8}" type="presParOf" srcId="{68313C36-462F-4439-AEF2-552C419F1559}" destId="{CF152D1C-8D47-4FEB-AF05-59E76F910449}" srcOrd="0" destOrd="0" presId="urn:microsoft.com/office/officeart/2008/layout/BendingPictureCaptionList"/>
    <dgm:cxn modelId="{F1DEF769-B0B9-4110-B669-FB50BB3BEABD}" type="presParOf" srcId="{68313C36-462F-4439-AEF2-552C419F1559}" destId="{28BB4BDA-A455-41C8-9120-581161055FA5}" srcOrd="1" destOrd="0" presId="urn:microsoft.com/office/officeart/2008/layout/BendingPictureCaption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5F453B-C6BC-48C0-8C58-4C2D82378D75}"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it-IT"/>
        </a:p>
      </dgm:t>
    </dgm:pt>
    <dgm:pt modelId="{659CE4F0-751C-4DDB-89C2-9B1ADB41B533}">
      <dgm:prSet custT="1"/>
      <dgm:spPr/>
      <dgm:t>
        <a:bodyPr/>
        <a:lstStyle/>
        <a:p>
          <a:pPr rtl="0"/>
          <a:r>
            <a:rPr lang="it-IT" sz="1200" b="1" dirty="0" smtClean="0"/>
            <a:t>Progetto di Vita Individuale, Personalizzato e Partecipato:</a:t>
          </a:r>
        </a:p>
        <a:p>
          <a:pPr rtl="0"/>
          <a:r>
            <a:rPr lang="it-IT" sz="1200" dirty="0" smtClean="0"/>
            <a:t>Si introduce la valutazione multidimensionale della disabilità, svolta da unità composte da esperti di ambiti diversi, per garantire un approccio integrato. Il progetto di vita è finalizzato a individuare strumenti di supporto per migliorare la qualità della vita della persona con disabilità. Sono previste misure per favorire l’autonomia abitativa e la vita indipendente, anche attraverso il coinvolgimento degli enti del Terzo settore. Viene garantita la continuità del progetto al variare del contesto territoriale.</a:t>
          </a:r>
          <a:endParaRPr lang="it-IT" sz="1200" dirty="0"/>
        </a:p>
      </dgm:t>
    </dgm:pt>
    <dgm:pt modelId="{ACCD9828-F40A-4A5B-AFFA-0C7BDC2E0DC4}" type="parTrans" cxnId="{B7C8B65A-38A9-4B99-BCEF-4D65912E8835}">
      <dgm:prSet/>
      <dgm:spPr/>
      <dgm:t>
        <a:bodyPr/>
        <a:lstStyle/>
        <a:p>
          <a:endParaRPr lang="it-IT" sz="1200"/>
        </a:p>
      </dgm:t>
    </dgm:pt>
    <dgm:pt modelId="{0C05ECC4-CA0B-473B-9C65-2D6A0284D0BA}" type="sibTrans" cxnId="{B7C8B65A-38A9-4B99-BCEF-4D65912E8835}">
      <dgm:prSet/>
      <dgm:spPr/>
      <dgm:t>
        <a:bodyPr/>
        <a:lstStyle/>
        <a:p>
          <a:endParaRPr lang="it-IT" sz="1200"/>
        </a:p>
      </dgm:t>
    </dgm:pt>
    <dgm:pt modelId="{2622D0B4-18A2-4DC7-AC9E-888F7DBBA75A}">
      <dgm:prSet custT="1"/>
      <dgm:spPr/>
      <dgm:t>
        <a:bodyPr/>
        <a:lstStyle/>
        <a:p>
          <a:pPr rtl="0"/>
          <a:r>
            <a:rPr lang="it-IT" sz="1200" b="1" dirty="0" smtClean="0"/>
            <a:t>Digitalizzazione e Accessibilità ai Servizi:</a:t>
          </a:r>
        </a:p>
        <a:p>
          <a:pPr rtl="0"/>
          <a:r>
            <a:rPr lang="it-IT" sz="1200" dirty="0" smtClean="0"/>
            <a:t>Il decreto prevede la creazione di piattaforme informatiche accessibili e interoperabili con le banche dati già esistenti. Questi strumenti digitali devono semplificare il processo di accertamento, garantire la consultazione delle certificazioni e facilitare l’accesso alle informazioni riguardanti benefici economici, assistenziali e previdenziali. La digitalizzazione è orientata alla semplificazione delle procedure e al miglioramento dell’efficienza amministrativa.</a:t>
          </a:r>
          <a:endParaRPr lang="it-IT" sz="1200" dirty="0"/>
        </a:p>
      </dgm:t>
    </dgm:pt>
    <dgm:pt modelId="{83B381F7-E43C-43CB-B388-FA0F77BB1B13}" type="parTrans" cxnId="{2DF8D8A1-1A77-4A2A-9A35-2520410DA878}">
      <dgm:prSet/>
      <dgm:spPr/>
      <dgm:t>
        <a:bodyPr/>
        <a:lstStyle/>
        <a:p>
          <a:endParaRPr lang="it-IT" sz="1200"/>
        </a:p>
      </dgm:t>
    </dgm:pt>
    <dgm:pt modelId="{2B221B95-3F8B-487D-88CB-BAE8A513E427}" type="sibTrans" cxnId="{2DF8D8A1-1A77-4A2A-9A35-2520410DA878}">
      <dgm:prSet/>
      <dgm:spPr/>
      <dgm:t>
        <a:bodyPr/>
        <a:lstStyle/>
        <a:p>
          <a:endParaRPr lang="it-IT" sz="1200"/>
        </a:p>
      </dgm:t>
    </dgm:pt>
    <dgm:pt modelId="{6E4BBB25-05C7-47FE-9456-33E2550DB585}">
      <dgm:prSet custT="1"/>
      <dgm:spPr/>
      <dgm:t>
        <a:bodyPr/>
        <a:lstStyle/>
        <a:p>
          <a:pPr rtl="0"/>
          <a:r>
            <a:rPr lang="it-IT" sz="1200" b="1" dirty="0" smtClean="0"/>
            <a:t>Riqualificazione dei Servizi Pubblici:</a:t>
          </a:r>
        </a:p>
        <a:p>
          <a:pPr rtl="0"/>
          <a:r>
            <a:rPr lang="it-IT" sz="1200" dirty="0" smtClean="0"/>
            <a:t>Ogni amministrazione deve prevedere una figura dirigenziale responsabile della programmazione strategica dell’accessibilità fisica e digitale. L’inclusione diventa un criterio valutativo per la performance delle pubbliche amministrazioni e dei dirigenti. Viene introdotto l’obbligo per i concessionari dei servizi pubblici di garantire standard minimi di qualità per l’accessibilità.</a:t>
          </a:r>
          <a:endParaRPr lang="it-IT" sz="1200" dirty="0"/>
        </a:p>
      </dgm:t>
    </dgm:pt>
    <dgm:pt modelId="{EBA06402-7004-4241-9891-542C50B2C32E}" type="parTrans" cxnId="{95EF5F19-CC3A-4C04-9F47-6B157E989D1F}">
      <dgm:prSet/>
      <dgm:spPr/>
      <dgm:t>
        <a:bodyPr/>
        <a:lstStyle/>
        <a:p>
          <a:endParaRPr lang="it-IT" sz="1200"/>
        </a:p>
      </dgm:t>
    </dgm:pt>
    <dgm:pt modelId="{625454B1-FBC1-481C-8576-53F385D3BE73}" type="sibTrans" cxnId="{95EF5F19-CC3A-4C04-9F47-6B157E989D1F}">
      <dgm:prSet/>
      <dgm:spPr/>
      <dgm:t>
        <a:bodyPr/>
        <a:lstStyle/>
        <a:p>
          <a:endParaRPr lang="it-IT" sz="1200"/>
        </a:p>
      </dgm:t>
    </dgm:pt>
    <dgm:pt modelId="{32A9C6C8-C954-47C4-8816-875C8502B4D1}">
      <dgm:prSet custT="1"/>
      <dgm:spPr/>
      <dgm:t>
        <a:bodyPr/>
        <a:lstStyle/>
        <a:p>
          <a:pPr rtl="0"/>
          <a:r>
            <a:rPr lang="it-IT" sz="1200" b="1" dirty="0" smtClean="0"/>
            <a:t>Istituzione del Garante Nazionale delle Disabilità:</a:t>
          </a:r>
        </a:p>
        <a:p>
          <a:pPr rtl="0"/>
          <a:r>
            <a:rPr lang="it-IT" sz="1200" dirty="0" smtClean="0"/>
            <a:t>Si istituisce un Garante nazionale con il compito di vigilare sul rispetto dei diritti delle persone con disabilità. Il Garante può raccogliere segnalazioni, vigilare sulla conformità alle leggi, effettuare verifiche e formulare raccomandazioni. Inoltre, promuove campagne di sensibilizzazione e trasmette annualmente una relazione alle istituzioni competenti.</a:t>
          </a:r>
          <a:endParaRPr lang="it-IT" sz="1200" dirty="0"/>
        </a:p>
      </dgm:t>
    </dgm:pt>
    <dgm:pt modelId="{AC8327C0-E248-4AF7-B6ED-A001E1F99C30}" type="parTrans" cxnId="{36CC17B7-EEFD-40B0-982A-13DF889385E1}">
      <dgm:prSet/>
      <dgm:spPr/>
      <dgm:t>
        <a:bodyPr/>
        <a:lstStyle/>
        <a:p>
          <a:endParaRPr lang="it-IT" sz="1200"/>
        </a:p>
      </dgm:t>
    </dgm:pt>
    <dgm:pt modelId="{C6F0B3F2-B1C2-41CC-8936-30DEEF9C936D}" type="sibTrans" cxnId="{36CC17B7-EEFD-40B0-982A-13DF889385E1}">
      <dgm:prSet/>
      <dgm:spPr/>
      <dgm:t>
        <a:bodyPr/>
        <a:lstStyle/>
        <a:p>
          <a:endParaRPr lang="it-IT" sz="1200"/>
        </a:p>
      </dgm:t>
    </dgm:pt>
    <dgm:pt modelId="{40429C7A-8FFC-4026-8DAD-7E627C7A0290}">
      <dgm:prSet custT="1"/>
      <dgm:spPr/>
      <dgm:t>
        <a:bodyPr/>
        <a:lstStyle/>
        <a:p>
          <a:pPr rtl="0"/>
          <a:r>
            <a:rPr lang="it-IT" sz="1200" b="1" dirty="0" smtClean="0"/>
            <a:t>Disposizioni Finali e Transitorie:</a:t>
          </a:r>
        </a:p>
        <a:p>
          <a:pPr rtl="0"/>
          <a:r>
            <a:rPr lang="it-IT" sz="1200" dirty="0" smtClean="0"/>
            <a:t>Viene garantita la coerenza tra le nuove disposizioni e la normativa preesistente, salvaguardando i diritti già acquisiti dalle persone con disabilità. Si definiscono procedure per determinare i livelli essenziali delle prestazioni, promuovendo la collaborazione tra enti pubblici e privati. Il decreto prevede l’adattamento della normativa in base alle esigenze emergenti e ai cambiamenti del contesto socio-economico.</a:t>
          </a:r>
          <a:endParaRPr lang="it-IT" sz="1200" dirty="0"/>
        </a:p>
      </dgm:t>
    </dgm:pt>
    <dgm:pt modelId="{98393B51-F84E-4170-A24F-654ACF7AA3F0}" type="parTrans" cxnId="{54C776F2-0F5D-404A-92E8-9C4A90BAF378}">
      <dgm:prSet/>
      <dgm:spPr/>
      <dgm:t>
        <a:bodyPr/>
        <a:lstStyle/>
        <a:p>
          <a:endParaRPr lang="it-IT" sz="1200"/>
        </a:p>
      </dgm:t>
    </dgm:pt>
    <dgm:pt modelId="{EE4310DA-C549-4E43-A745-5F7882684FD2}" type="sibTrans" cxnId="{54C776F2-0F5D-404A-92E8-9C4A90BAF378}">
      <dgm:prSet/>
      <dgm:spPr/>
      <dgm:t>
        <a:bodyPr/>
        <a:lstStyle/>
        <a:p>
          <a:endParaRPr lang="it-IT" sz="1200"/>
        </a:p>
      </dgm:t>
    </dgm:pt>
    <dgm:pt modelId="{109AD26F-DA20-44BC-9D2A-E4EA6AE85B36}" type="pres">
      <dgm:prSet presAssocID="{D45F453B-C6BC-48C0-8C58-4C2D82378D75}" presName="linear" presStyleCnt="0">
        <dgm:presLayoutVars>
          <dgm:dir/>
          <dgm:resizeHandles val="exact"/>
        </dgm:presLayoutVars>
      </dgm:prSet>
      <dgm:spPr/>
      <dgm:t>
        <a:bodyPr/>
        <a:lstStyle/>
        <a:p>
          <a:endParaRPr lang="it-IT"/>
        </a:p>
      </dgm:t>
    </dgm:pt>
    <dgm:pt modelId="{2676608F-A853-4ABD-8FFC-178A96C422EC}" type="pres">
      <dgm:prSet presAssocID="{659CE4F0-751C-4DDB-89C2-9B1ADB41B533}" presName="comp" presStyleCnt="0"/>
      <dgm:spPr/>
    </dgm:pt>
    <dgm:pt modelId="{EE146C81-098E-42C8-A855-49DBAB6BBAD7}" type="pres">
      <dgm:prSet presAssocID="{659CE4F0-751C-4DDB-89C2-9B1ADB41B533}" presName="box" presStyleLbl="node1" presStyleIdx="0" presStyleCnt="5"/>
      <dgm:spPr/>
      <dgm:t>
        <a:bodyPr/>
        <a:lstStyle/>
        <a:p>
          <a:endParaRPr lang="it-IT"/>
        </a:p>
      </dgm:t>
    </dgm:pt>
    <dgm:pt modelId="{F2D7B549-A44F-4C89-B72E-BDCD039DAEF3}" type="pres">
      <dgm:prSet presAssocID="{659CE4F0-751C-4DDB-89C2-9B1ADB41B533}" presName="img" presStyleLbl="fgImgPlace1" presStyleIdx="0" presStyleCnt="5"/>
      <dgm:spPr/>
    </dgm:pt>
    <dgm:pt modelId="{DF3CB0D6-4E7D-4886-A5F3-5B0124049B65}" type="pres">
      <dgm:prSet presAssocID="{659CE4F0-751C-4DDB-89C2-9B1ADB41B533}" presName="text" presStyleLbl="node1" presStyleIdx="0" presStyleCnt="5">
        <dgm:presLayoutVars>
          <dgm:bulletEnabled val="1"/>
        </dgm:presLayoutVars>
      </dgm:prSet>
      <dgm:spPr/>
      <dgm:t>
        <a:bodyPr/>
        <a:lstStyle/>
        <a:p>
          <a:endParaRPr lang="it-IT"/>
        </a:p>
      </dgm:t>
    </dgm:pt>
    <dgm:pt modelId="{2F248F34-7AF8-4900-BFEF-F31F8CA0D4A0}" type="pres">
      <dgm:prSet presAssocID="{0C05ECC4-CA0B-473B-9C65-2D6A0284D0BA}" presName="spacer" presStyleCnt="0"/>
      <dgm:spPr/>
    </dgm:pt>
    <dgm:pt modelId="{E0DA70A6-C7AE-44D3-907A-FE4FFF43381A}" type="pres">
      <dgm:prSet presAssocID="{2622D0B4-18A2-4DC7-AC9E-888F7DBBA75A}" presName="comp" presStyleCnt="0"/>
      <dgm:spPr/>
    </dgm:pt>
    <dgm:pt modelId="{8FF73C2E-549A-4A19-99F2-58C8097B4767}" type="pres">
      <dgm:prSet presAssocID="{2622D0B4-18A2-4DC7-AC9E-888F7DBBA75A}" presName="box" presStyleLbl="node1" presStyleIdx="1" presStyleCnt="5"/>
      <dgm:spPr/>
      <dgm:t>
        <a:bodyPr/>
        <a:lstStyle/>
        <a:p>
          <a:endParaRPr lang="it-IT"/>
        </a:p>
      </dgm:t>
    </dgm:pt>
    <dgm:pt modelId="{99F9B811-106A-4C73-BA4C-8B297686F0FE}" type="pres">
      <dgm:prSet presAssocID="{2622D0B4-18A2-4DC7-AC9E-888F7DBBA75A}" presName="img" presStyleLbl="fgImgPlace1" presStyleIdx="1" presStyleCnt="5"/>
      <dgm:spPr/>
    </dgm:pt>
    <dgm:pt modelId="{66CE8EBF-CC0D-4823-98F0-319207047FBD}" type="pres">
      <dgm:prSet presAssocID="{2622D0B4-18A2-4DC7-AC9E-888F7DBBA75A}" presName="text" presStyleLbl="node1" presStyleIdx="1" presStyleCnt="5">
        <dgm:presLayoutVars>
          <dgm:bulletEnabled val="1"/>
        </dgm:presLayoutVars>
      </dgm:prSet>
      <dgm:spPr/>
      <dgm:t>
        <a:bodyPr/>
        <a:lstStyle/>
        <a:p>
          <a:endParaRPr lang="it-IT"/>
        </a:p>
      </dgm:t>
    </dgm:pt>
    <dgm:pt modelId="{E8C05208-0C3F-4057-9362-0DCDFDC13660}" type="pres">
      <dgm:prSet presAssocID="{2B221B95-3F8B-487D-88CB-BAE8A513E427}" presName="spacer" presStyleCnt="0"/>
      <dgm:spPr/>
    </dgm:pt>
    <dgm:pt modelId="{E7D213DC-2C74-40E1-A1EF-4814C8577638}" type="pres">
      <dgm:prSet presAssocID="{6E4BBB25-05C7-47FE-9456-33E2550DB585}" presName="comp" presStyleCnt="0"/>
      <dgm:spPr/>
    </dgm:pt>
    <dgm:pt modelId="{DA029F56-1A68-41A5-B6CC-1271EBEFB849}" type="pres">
      <dgm:prSet presAssocID="{6E4BBB25-05C7-47FE-9456-33E2550DB585}" presName="box" presStyleLbl="node1" presStyleIdx="2" presStyleCnt="5"/>
      <dgm:spPr/>
      <dgm:t>
        <a:bodyPr/>
        <a:lstStyle/>
        <a:p>
          <a:endParaRPr lang="it-IT"/>
        </a:p>
      </dgm:t>
    </dgm:pt>
    <dgm:pt modelId="{78B6F4F1-208F-4C9B-A2D5-DA0023C1E160}" type="pres">
      <dgm:prSet presAssocID="{6E4BBB25-05C7-47FE-9456-33E2550DB585}" presName="img" presStyleLbl="fgImgPlace1" presStyleIdx="2" presStyleCnt="5"/>
      <dgm:spPr/>
    </dgm:pt>
    <dgm:pt modelId="{54B4ED59-D131-4370-B135-91BB89999935}" type="pres">
      <dgm:prSet presAssocID="{6E4BBB25-05C7-47FE-9456-33E2550DB585}" presName="text" presStyleLbl="node1" presStyleIdx="2" presStyleCnt="5">
        <dgm:presLayoutVars>
          <dgm:bulletEnabled val="1"/>
        </dgm:presLayoutVars>
      </dgm:prSet>
      <dgm:spPr/>
      <dgm:t>
        <a:bodyPr/>
        <a:lstStyle/>
        <a:p>
          <a:endParaRPr lang="it-IT"/>
        </a:p>
      </dgm:t>
    </dgm:pt>
    <dgm:pt modelId="{186E9006-F40C-480D-B255-B73961321BE0}" type="pres">
      <dgm:prSet presAssocID="{625454B1-FBC1-481C-8576-53F385D3BE73}" presName="spacer" presStyleCnt="0"/>
      <dgm:spPr/>
    </dgm:pt>
    <dgm:pt modelId="{BBB1AEC6-544E-44D0-9CE0-CD04E3C4822F}" type="pres">
      <dgm:prSet presAssocID="{32A9C6C8-C954-47C4-8816-875C8502B4D1}" presName="comp" presStyleCnt="0"/>
      <dgm:spPr/>
    </dgm:pt>
    <dgm:pt modelId="{26F3E332-8AEF-4F23-B7D2-F8FCCD619FD7}" type="pres">
      <dgm:prSet presAssocID="{32A9C6C8-C954-47C4-8816-875C8502B4D1}" presName="box" presStyleLbl="node1" presStyleIdx="3" presStyleCnt="5"/>
      <dgm:spPr/>
      <dgm:t>
        <a:bodyPr/>
        <a:lstStyle/>
        <a:p>
          <a:endParaRPr lang="it-IT"/>
        </a:p>
      </dgm:t>
    </dgm:pt>
    <dgm:pt modelId="{AFF7F5E3-CD90-4799-A15C-FF117891A07F}" type="pres">
      <dgm:prSet presAssocID="{32A9C6C8-C954-47C4-8816-875C8502B4D1}" presName="img" presStyleLbl="fgImgPlace1" presStyleIdx="3" presStyleCnt="5"/>
      <dgm:spPr/>
    </dgm:pt>
    <dgm:pt modelId="{DC705A70-93C2-4318-9B47-6B0128D7307D}" type="pres">
      <dgm:prSet presAssocID="{32A9C6C8-C954-47C4-8816-875C8502B4D1}" presName="text" presStyleLbl="node1" presStyleIdx="3" presStyleCnt="5">
        <dgm:presLayoutVars>
          <dgm:bulletEnabled val="1"/>
        </dgm:presLayoutVars>
      </dgm:prSet>
      <dgm:spPr/>
      <dgm:t>
        <a:bodyPr/>
        <a:lstStyle/>
        <a:p>
          <a:endParaRPr lang="it-IT"/>
        </a:p>
      </dgm:t>
    </dgm:pt>
    <dgm:pt modelId="{7B3B0D5F-BEEE-4C88-88FE-074CDB21ECCA}" type="pres">
      <dgm:prSet presAssocID="{C6F0B3F2-B1C2-41CC-8936-30DEEF9C936D}" presName="spacer" presStyleCnt="0"/>
      <dgm:spPr/>
    </dgm:pt>
    <dgm:pt modelId="{08972452-76CC-404C-BB94-842784B1038F}" type="pres">
      <dgm:prSet presAssocID="{40429C7A-8FFC-4026-8DAD-7E627C7A0290}" presName="comp" presStyleCnt="0"/>
      <dgm:spPr/>
    </dgm:pt>
    <dgm:pt modelId="{CE935723-8FD1-487D-AD08-1B3D60D82FB5}" type="pres">
      <dgm:prSet presAssocID="{40429C7A-8FFC-4026-8DAD-7E627C7A0290}" presName="box" presStyleLbl="node1" presStyleIdx="4" presStyleCnt="5"/>
      <dgm:spPr/>
      <dgm:t>
        <a:bodyPr/>
        <a:lstStyle/>
        <a:p>
          <a:endParaRPr lang="it-IT"/>
        </a:p>
      </dgm:t>
    </dgm:pt>
    <dgm:pt modelId="{15C7A295-0D57-4726-8EA7-A4B6A6C95DB0}" type="pres">
      <dgm:prSet presAssocID="{40429C7A-8FFC-4026-8DAD-7E627C7A0290}" presName="img" presStyleLbl="fgImgPlace1" presStyleIdx="4" presStyleCnt="5"/>
      <dgm:spPr/>
    </dgm:pt>
    <dgm:pt modelId="{F6B306E1-616C-48C9-A6F7-D5ED6B7718CA}" type="pres">
      <dgm:prSet presAssocID="{40429C7A-8FFC-4026-8DAD-7E627C7A0290}" presName="text" presStyleLbl="node1" presStyleIdx="4" presStyleCnt="5">
        <dgm:presLayoutVars>
          <dgm:bulletEnabled val="1"/>
        </dgm:presLayoutVars>
      </dgm:prSet>
      <dgm:spPr/>
      <dgm:t>
        <a:bodyPr/>
        <a:lstStyle/>
        <a:p>
          <a:endParaRPr lang="it-IT"/>
        </a:p>
      </dgm:t>
    </dgm:pt>
  </dgm:ptLst>
  <dgm:cxnLst>
    <dgm:cxn modelId="{9AE5654A-7B4F-4FA8-B791-D5B3AFE09D46}" type="presOf" srcId="{2622D0B4-18A2-4DC7-AC9E-888F7DBBA75A}" destId="{8FF73C2E-549A-4A19-99F2-58C8097B4767}" srcOrd="0" destOrd="0" presId="urn:microsoft.com/office/officeart/2005/8/layout/vList4"/>
    <dgm:cxn modelId="{C280B943-5C40-4162-9CA7-1A43AE8A8837}" type="presOf" srcId="{6E4BBB25-05C7-47FE-9456-33E2550DB585}" destId="{54B4ED59-D131-4370-B135-91BB89999935}" srcOrd="1" destOrd="0" presId="urn:microsoft.com/office/officeart/2005/8/layout/vList4"/>
    <dgm:cxn modelId="{95EF5F19-CC3A-4C04-9F47-6B157E989D1F}" srcId="{D45F453B-C6BC-48C0-8C58-4C2D82378D75}" destId="{6E4BBB25-05C7-47FE-9456-33E2550DB585}" srcOrd="2" destOrd="0" parTransId="{EBA06402-7004-4241-9891-542C50B2C32E}" sibTransId="{625454B1-FBC1-481C-8576-53F385D3BE73}"/>
    <dgm:cxn modelId="{902400CD-47F7-4D85-86D3-2DAD40B27F5B}" type="presOf" srcId="{40429C7A-8FFC-4026-8DAD-7E627C7A0290}" destId="{CE935723-8FD1-487D-AD08-1B3D60D82FB5}" srcOrd="0" destOrd="0" presId="urn:microsoft.com/office/officeart/2005/8/layout/vList4"/>
    <dgm:cxn modelId="{54C776F2-0F5D-404A-92E8-9C4A90BAF378}" srcId="{D45F453B-C6BC-48C0-8C58-4C2D82378D75}" destId="{40429C7A-8FFC-4026-8DAD-7E627C7A0290}" srcOrd="4" destOrd="0" parTransId="{98393B51-F84E-4170-A24F-654ACF7AA3F0}" sibTransId="{EE4310DA-C549-4E43-A745-5F7882684FD2}"/>
    <dgm:cxn modelId="{1448534E-E5B8-4697-BFEE-E03D7906E32B}" type="presOf" srcId="{32A9C6C8-C954-47C4-8816-875C8502B4D1}" destId="{DC705A70-93C2-4318-9B47-6B0128D7307D}" srcOrd="1" destOrd="0" presId="urn:microsoft.com/office/officeart/2005/8/layout/vList4"/>
    <dgm:cxn modelId="{B7C8B65A-38A9-4B99-BCEF-4D65912E8835}" srcId="{D45F453B-C6BC-48C0-8C58-4C2D82378D75}" destId="{659CE4F0-751C-4DDB-89C2-9B1ADB41B533}" srcOrd="0" destOrd="0" parTransId="{ACCD9828-F40A-4A5B-AFFA-0C7BDC2E0DC4}" sibTransId="{0C05ECC4-CA0B-473B-9C65-2D6A0284D0BA}"/>
    <dgm:cxn modelId="{DF711941-44B4-4072-AA4F-D37CC902F179}" type="presOf" srcId="{40429C7A-8FFC-4026-8DAD-7E627C7A0290}" destId="{F6B306E1-616C-48C9-A6F7-D5ED6B7718CA}" srcOrd="1" destOrd="0" presId="urn:microsoft.com/office/officeart/2005/8/layout/vList4"/>
    <dgm:cxn modelId="{2DF8D8A1-1A77-4A2A-9A35-2520410DA878}" srcId="{D45F453B-C6BC-48C0-8C58-4C2D82378D75}" destId="{2622D0B4-18A2-4DC7-AC9E-888F7DBBA75A}" srcOrd="1" destOrd="0" parTransId="{83B381F7-E43C-43CB-B388-FA0F77BB1B13}" sibTransId="{2B221B95-3F8B-487D-88CB-BAE8A513E427}"/>
    <dgm:cxn modelId="{F847F918-BEC1-4602-BCDD-E4397CAE266F}" type="presOf" srcId="{D45F453B-C6BC-48C0-8C58-4C2D82378D75}" destId="{109AD26F-DA20-44BC-9D2A-E4EA6AE85B36}" srcOrd="0" destOrd="0" presId="urn:microsoft.com/office/officeart/2005/8/layout/vList4"/>
    <dgm:cxn modelId="{36CC17B7-EEFD-40B0-982A-13DF889385E1}" srcId="{D45F453B-C6BC-48C0-8C58-4C2D82378D75}" destId="{32A9C6C8-C954-47C4-8816-875C8502B4D1}" srcOrd="3" destOrd="0" parTransId="{AC8327C0-E248-4AF7-B6ED-A001E1F99C30}" sibTransId="{C6F0B3F2-B1C2-41CC-8936-30DEEF9C936D}"/>
    <dgm:cxn modelId="{9FEA5AE7-4476-4CC0-BD10-243CB3026174}" type="presOf" srcId="{659CE4F0-751C-4DDB-89C2-9B1ADB41B533}" destId="{DF3CB0D6-4E7D-4886-A5F3-5B0124049B65}" srcOrd="1" destOrd="0" presId="urn:microsoft.com/office/officeart/2005/8/layout/vList4"/>
    <dgm:cxn modelId="{3B5105E4-608B-47DA-A8B4-099492AA1799}" type="presOf" srcId="{659CE4F0-751C-4DDB-89C2-9B1ADB41B533}" destId="{EE146C81-098E-42C8-A855-49DBAB6BBAD7}" srcOrd="0" destOrd="0" presId="urn:microsoft.com/office/officeart/2005/8/layout/vList4"/>
    <dgm:cxn modelId="{AAB2052D-E857-4CCA-ACEB-B4AA2FBDDC78}" type="presOf" srcId="{6E4BBB25-05C7-47FE-9456-33E2550DB585}" destId="{DA029F56-1A68-41A5-B6CC-1271EBEFB849}" srcOrd="0" destOrd="0" presId="urn:microsoft.com/office/officeart/2005/8/layout/vList4"/>
    <dgm:cxn modelId="{43097306-D39E-49B1-9D48-E82E50826337}" type="presOf" srcId="{2622D0B4-18A2-4DC7-AC9E-888F7DBBA75A}" destId="{66CE8EBF-CC0D-4823-98F0-319207047FBD}" srcOrd="1" destOrd="0" presId="urn:microsoft.com/office/officeart/2005/8/layout/vList4"/>
    <dgm:cxn modelId="{838EA347-83A1-4FB4-BC32-D2A4AFAFE2E6}" type="presOf" srcId="{32A9C6C8-C954-47C4-8816-875C8502B4D1}" destId="{26F3E332-8AEF-4F23-B7D2-F8FCCD619FD7}" srcOrd="0" destOrd="0" presId="urn:microsoft.com/office/officeart/2005/8/layout/vList4"/>
    <dgm:cxn modelId="{DA10F6E1-59E1-4390-9525-07C1A73932CB}" type="presParOf" srcId="{109AD26F-DA20-44BC-9D2A-E4EA6AE85B36}" destId="{2676608F-A853-4ABD-8FFC-178A96C422EC}" srcOrd="0" destOrd="0" presId="urn:microsoft.com/office/officeart/2005/8/layout/vList4"/>
    <dgm:cxn modelId="{52FC3DCD-ADC0-47CB-AE40-88CFB5EF6787}" type="presParOf" srcId="{2676608F-A853-4ABD-8FFC-178A96C422EC}" destId="{EE146C81-098E-42C8-A855-49DBAB6BBAD7}" srcOrd="0" destOrd="0" presId="urn:microsoft.com/office/officeart/2005/8/layout/vList4"/>
    <dgm:cxn modelId="{25A5F7E0-291E-4D5A-B9A6-281269549642}" type="presParOf" srcId="{2676608F-A853-4ABD-8FFC-178A96C422EC}" destId="{F2D7B549-A44F-4C89-B72E-BDCD039DAEF3}" srcOrd="1" destOrd="0" presId="urn:microsoft.com/office/officeart/2005/8/layout/vList4"/>
    <dgm:cxn modelId="{AA7B67BA-D017-47D9-A19C-A57B5172AD30}" type="presParOf" srcId="{2676608F-A853-4ABD-8FFC-178A96C422EC}" destId="{DF3CB0D6-4E7D-4886-A5F3-5B0124049B65}" srcOrd="2" destOrd="0" presId="urn:microsoft.com/office/officeart/2005/8/layout/vList4"/>
    <dgm:cxn modelId="{7B61EDAD-4283-4EF2-B65F-32D39F4C693D}" type="presParOf" srcId="{109AD26F-DA20-44BC-9D2A-E4EA6AE85B36}" destId="{2F248F34-7AF8-4900-BFEF-F31F8CA0D4A0}" srcOrd="1" destOrd="0" presId="urn:microsoft.com/office/officeart/2005/8/layout/vList4"/>
    <dgm:cxn modelId="{705A2A61-ADBF-4384-AD2B-661595D7A381}" type="presParOf" srcId="{109AD26F-DA20-44BC-9D2A-E4EA6AE85B36}" destId="{E0DA70A6-C7AE-44D3-907A-FE4FFF43381A}" srcOrd="2" destOrd="0" presId="urn:microsoft.com/office/officeart/2005/8/layout/vList4"/>
    <dgm:cxn modelId="{A253C387-7B39-41C2-8C13-8879A93505CC}" type="presParOf" srcId="{E0DA70A6-C7AE-44D3-907A-FE4FFF43381A}" destId="{8FF73C2E-549A-4A19-99F2-58C8097B4767}" srcOrd="0" destOrd="0" presId="urn:microsoft.com/office/officeart/2005/8/layout/vList4"/>
    <dgm:cxn modelId="{073C6A51-DB5B-4C6B-AC01-05D8BC07CD96}" type="presParOf" srcId="{E0DA70A6-C7AE-44D3-907A-FE4FFF43381A}" destId="{99F9B811-106A-4C73-BA4C-8B297686F0FE}" srcOrd="1" destOrd="0" presId="urn:microsoft.com/office/officeart/2005/8/layout/vList4"/>
    <dgm:cxn modelId="{42EA623E-28DB-4F96-950E-8AEDDDBAFA88}" type="presParOf" srcId="{E0DA70A6-C7AE-44D3-907A-FE4FFF43381A}" destId="{66CE8EBF-CC0D-4823-98F0-319207047FBD}" srcOrd="2" destOrd="0" presId="urn:microsoft.com/office/officeart/2005/8/layout/vList4"/>
    <dgm:cxn modelId="{C0EE1F8C-27EB-418B-97AE-698003FC3801}" type="presParOf" srcId="{109AD26F-DA20-44BC-9D2A-E4EA6AE85B36}" destId="{E8C05208-0C3F-4057-9362-0DCDFDC13660}" srcOrd="3" destOrd="0" presId="urn:microsoft.com/office/officeart/2005/8/layout/vList4"/>
    <dgm:cxn modelId="{FB9313EA-ED9F-4B58-87CB-0375B04822AD}" type="presParOf" srcId="{109AD26F-DA20-44BC-9D2A-E4EA6AE85B36}" destId="{E7D213DC-2C74-40E1-A1EF-4814C8577638}" srcOrd="4" destOrd="0" presId="urn:microsoft.com/office/officeart/2005/8/layout/vList4"/>
    <dgm:cxn modelId="{7EB3E975-6D04-461D-88A4-2FA06EE70ECD}" type="presParOf" srcId="{E7D213DC-2C74-40E1-A1EF-4814C8577638}" destId="{DA029F56-1A68-41A5-B6CC-1271EBEFB849}" srcOrd="0" destOrd="0" presId="urn:microsoft.com/office/officeart/2005/8/layout/vList4"/>
    <dgm:cxn modelId="{4CB5DBA4-879D-4923-BA2B-1D113A1589E1}" type="presParOf" srcId="{E7D213DC-2C74-40E1-A1EF-4814C8577638}" destId="{78B6F4F1-208F-4C9B-A2D5-DA0023C1E160}" srcOrd="1" destOrd="0" presId="urn:microsoft.com/office/officeart/2005/8/layout/vList4"/>
    <dgm:cxn modelId="{15876C92-04D5-40F4-9569-B4CC234BFEC9}" type="presParOf" srcId="{E7D213DC-2C74-40E1-A1EF-4814C8577638}" destId="{54B4ED59-D131-4370-B135-91BB89999935}" srcOrd="2" destOrd="0" presId="urn:microsoft.com/office/officeart/2005/8/layout/vList4"/>
    <dgm:cxn modelId="{5AF737BE-77FE-45E3-AFB2-80AB9BF1E93F}" type="presParOf" srcId="{109AD26F-DA20-44BC-9D2A-E4EA6AE85B36}" destId="{186E9006-F40C-480D-B255-B73961321BE0}" srcOrd="5" destOrd="0" presId="urn:microsoft.com/office/officeart/2005/8/layout/vList4"/>
    <dgm:cxn modelId="{801AB34A-F3BB-4DCC-BC14-97A8D9534021}" type="presParOf" srcId="{109AD26F-DA20-44BC-9D2A-E4EA6AE85B36}" destId="{BBB1AEC6-544E-44D0-9CE0-CD04E3C4822F}" srcOrd="6" destOrd="0" presId="urn:microsoft.com/office/officeart/2005/8/layout/vList4"/>
    <dgm:cxn modelId="{F4AF6551-66DB-4538-855C-9CA00B2F1428}" type="presParOf" srcId="{BBB1AEC6-544E-44D0-9CE0-CD04E3C4822F}" destId="{26F3E332-8AEF-4F23-B7D2-F8FCCD619FD7}" srcOrd="0" destOrd="0" presId="urn:microsoft.com/office/officeart/2005/8/layout/vList4"/>
    <dgm:cxn modelId="{95EBC762-27A6-44C8-9B27-06F7D75D3C8D}" type="presParOf" srcId="{BBB1AEC6-544E-44D0-9CE0-CD04E3C4822F}" destId="{AFF7F5E3-CD90-4799-A15C-FF117891A07F}" srcOrd="1" destOrd="0" presId="urn:microsoft.com/office/officeart/2005/8/layout/vList4"/>
    <dgm:cxn modelId="{A0A6A613-ACCF-4122-B1D1-8FA0131092AE}" type="presParOf" srcId="{BBB1AEC6-544E-44D0-9CE0-CD04E3C4822F}" destId="{DC705A70-93C2-4318-9B47-6B0128D7307D}" srcOrd="2" destOrd="0" presId="urn:microsoft.com/office/officeart/2005/8/layout/vList4"/>
    <dgm:cxn modelId="{33A0D906-E002-423B-8311-B779F42B09A8}" type="presParOf" srcId="{109AD26F-DA20-44BC-9D2A-E4EA6AE85B36}" destId="{7B3B0D5F-BEEE-4C88-88FE-074CDB21ECCA}" srcOrd="7" destOrd="0" presId="urn:microsoft.com/office/officeart/2005/8/layout/vList4"/>
    <dgm:cxn modelId="{55633DCD-E090-43D1-AAED-5431D497BFD8}" type="presParOf" srcId="{109AD26F-DA20-44BC-9D2A-E4EA6AE85B36}" destId="{08972452-76CC-404C-BB94-842784B1038F}" srcOrd="8" destOrd="0" presId="urn:microsoft.com/office/officeart/2005/8/layout/vList4"/>
    <dgm:cxn modelId="{5C4A9C33-1957-46FC-B1F5-635748B1397D}" type="presParOf" srcId="{08972452-76CC-404C-BB94-842784B1038F}" destId="{CE935723-8FD1-487D-AD08-1B3D60D82FB5}" srcOrd="0" destOrd="0" presId="urn:microsoft.com/office/officeart/2005/8/layout/vList4"/>
    <dgm:cxn modelId="{97742DDC-E51E-4140-9A4D-D6582CF6610A}" type="presParOf" srcId="{08972452-76CC-404C-BB94-842784B1038F}" destId="{15C7A295-0D57-4726-8EA7-A4B6A6C95DB0}" srcOrd="1" destOrd="0" presId="urn:microsoft.com/office/officeart/2005/8/layout/vList4"/>
    <dgm:cxn modelId="{9B807119-58BE-49A2-9EAE-AC5BFDA61B3E}" type="presParOf" srcId="{08972452-76CC-404C-BB94-842784B1038F}" destId="{F6B306E1-616C-48C9-A6F7-D5ED6B7718CA}"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45FCD22-5875-4EDD-8A23-D1FCE004484D}" type="doc">
      <dgm:prSet loTypeId="urn:microsoft.com/office/officeart/2005/8/layout/target3" loCatId="relationship" qsTypeId="urn:microsoft.com/office/officeart/2005/8/quickstyle/simple3" qsCatId="simple" csTypeId="urn:microsoft.com/office/officeart/2005/8/colors/accent1_2" csCatId="accent1"/>
      <dgm:spPr/>
      <dgm:t>
        <a:bodyPr/>
        <a:lstStyle/>
        <a:p>
          <a:endParaRPr lang="it-IT"/>
        </a:p>
      </dgm:t>
    </dgm:pt>
    <dgm:pt modelId="{F8FB767A-4EE7-4BE0-8709-27BBAB675BC2}">
      <dgm:prSet/>
      <dgm:spPr/>
      <dgm:t>
        <a:bodyPr/>
        <a:lstStyle/>
        <a:p>
          <a:pPr rtl="0"/>
          <a:r>
            <a:rPr lang="it-IT" dirty="0" smtClean="0"/>
            <a:t>DECRETO LEGISLATIVO 13 DICEMBRE 2023, N. 222 – ARTICOLO 1: FINALITÀ, ACCESSIBILITÀ E INCLUSIONE DELLE PERSONE CON DISABILITÀ</a:t>
          </a:r>
          <a:endParaRPr lang="it-IT" dirty="0"/>
        </a:p>
      </dgm:t>
    </dgm:pt>
    <dgm:pt modelId="{2BB448A4-48C7-41B7-804E-9CE0E17F8CFA}" type="parTrans" cxnId="{43E184D0-56A0-4456-ADD6-FACA07B64934}">
      <dgm:prSet/>
      <dgm:spPr/>
      <dgm:t>
        <a:bodyPr/>
        <a:lstStyle/>
        <a:p>
          <a:endParaRPr lang="it-IT"/>
        </a:p>
      </dgm:t>
    </dgm:pt>
    <dgm:pt modelId="{A1AE454B-5AF0-455C-B2A8-FBC44F8B4E04}" type="sibTrans" cxnId="{43E184D0-56A0-4456-ADD6-FACA07B64934}">
      <dgm:prSet/>
      <dgm:spPr/>
      <dgm:t>
        <a:bodyPr/>
        <a:lstStyle/>
        <a:p>
          <a:endParaRPr lang="it-IT"/>
        </a:p>
      </dgm:t>
    </dgm:pt>
    <dgm:pt modelId="{8D310951-2C79-4F0D-BF98-454AE31D2D25}" type="pres">
      <dgm:prSet presAssocID="{945FCD22-5875-4EDD-8A23-D1FCE004484D}" presName="Name0" presStyleCnt="0">
        <dgm:presLayoutVars>
          <dgm:chMax val="7"/>
          <dgm:dir/>
          <dgm:animLvl val="lvl"/>
          <dgm:resizeHandles val="exact"/>
        </dgm:presLayoutVars>
      </dgm:prSet>
      <dgm:spPr/>
      <dgm:t>
        <a:bodyPr/>
        <a:lstStyle/>
        <a:p>
          <a:endParaRPr lang="it-IT"/>
        </a:p>
      </dgm:t>
    </dgm:pt>
    <dgm:pt modelId="{4BEFEAF0-564D-41B2-9501-41D974E9BC57}" type="pres">
      <dgm:prSet presAssocID="{F8FB767A-4EE7-4BE0-8709-27BBAB675BC2}" presName="circle1" presStyleLbl="node1" presStyleIdx="0" presStyleCnt="1"/>
      <dgm:spPr/>
    </dgm:pt>
    <dgm:pt modelId="{17D03568-631A-449C-AE57-41F0B9122D2A}" type="pres">
      <dgm:prSet presAssocID="{F8FB767A-4EE7-4BE0-8709-27BBAB675BC2}" presName="space" presStyleCnt="0"/>
      <dgm:spPr/>
    </dgm:pt>
    <dgm:pt modelId="{067AA84F-BDB1-4FFF-9BAF-CF132E8AECDD}" type="pres">
      <dgm:prSet presAssocID="{F8FB767A-4EE7-4BE0-8709-27BBAB675BC2}" presName="rect1" presStyleLbl="alignAcc1" presStyleIdx="0" presStyleCnt="1"/>
      <dgm:spPr/>
      <dgm:t>
        <a:bodyPr/>
        <a:lstStyle/>
        <a:p>
          <a:endParaRPr lang="it-IT"/>
        </a:p>
      </dgm:t>
    </dgm:pt>
    <dgm:pt modelId="{2B5376BF-623F-42F5-A128-390FA9A9B503}" type="pres">
      <dgm:prSet presAssocID="{F8FB767A-4EE7-4BE0-8709-27BBAB675BC2}" presName="rect1ParTxNoCh" presStyleLbl="alignAcc1" presStyleIdx="0" presStyleCnt="1">
        <dgm:presLayoutVars>
          <dgm:chMax val="1"/>
          <dgm:bulletEnabled val="1"/>
        </dgm:presLayoutVars>
      </dgm:prSet>
      <dgm:spPr/>
      <dgm:t>
        <a:bodyPr/>
        <a:lstStyle/>
        <a:p>
          <a:endParaRPr lang="it-IT"/>
        </a:p>
      </dgm:t>
    </dgm:pt>
  </dgm:ptLst>
  <dgm:cxnLst>
    <dgm:cxn modelId="{43E184D0-56A0-4456-ADD6-FACA07B64934}" srcId="{945FCD22-5875-4EDD-8A23-D1FCE004484D}" destId="{F8FB767A-4EE7-4BE0-8709-27BBAB675BC2}" srcOrd="0" destOrd="0" parTransId="{2BB448A4-48C7-41B7-804E-9CE0E17F8CFA}" sibTransId="{A1AE454B-5AF0-455C-B2A8-FBC44F8B4E04}"/>
    <dgm:cxn modelId="{7A7C36DD-371C-4A27-A0B0-AA61E568A9C2}" type="presOf" srcId="{F8FB767A-4EE7-4BE0-8709-27BBAB675BC2}" destId="{2B5376BF-623F-42F5-A128-390FA9A9B503}" srcOrd="1" destOrd="0" presId="urn:microsoft.com/office/officeart/2005/8/layout/target3"/>
    <dgm:cxn modelId="{CF0BCD03-0ED1-48F8-A010-934EE8E3DE85}" type="presOf" srcId="{945FCD22-5875-4EDD-8A23-D1FCE004484D}" destId="{8D310951-2C79-4F0D-BF98-454AE31D2D25}" srcOrd="0" destOrd="0" presId="urn:microsoft.com/office/officeart/2005/8/layout/target3"/>
    <dgm:cxn modelId="{50AE3F20-67F5-4BD9-9088-E26F7B0AE133}" type="presOf" srcId="{F8FB767A-4EE7-4BE0-8709-27BBAB675BC2}" destId="{067AA84F-BDB1-4FFF-9BAF-CF132E8AECDD}" srcOrd="0" destOrd="0" presId="urn:microsoft.com/office/officeart/2005/8/layout/target3"/>
    <dgm:cxn modelId="{ECDC04E6-9CAB-4974-A9D2-58C24B63A4A5}" type="presParOf" srcId="{8D310951-2C79-4F0D-BF98-454AE31D2D25}" destId="{4BEFEAF0-564D-41B2-9501-41D974E9BC57}" srcOrd="0" destOrd="0" presId="urn:microsoft.com/office/officeart/2005/8/layout/target3"/>
    <dgm:cxn modelId="{FFF23C80-D90D-43DB-82FC-BF88F72FEC33}" type="presParOf" srcId="{8D310951-2C79-4F0D-BF98-454AE31D2D25}" destId="{17D03568-631A-449C-AE57-41F0B9122D2A}" srcOrd="1" destOrd="0" presId="urn:microsoft.com/office/officeart/2005/8/layout/target3"/>
    <dgm:cxn modelId="{A096BF60-40E1-467A-AE67-C542FC721CE5}" type="presParOf" srcId="{8D310951-2C79-4F0D-BF98-454AE31D2D25}" destId="{067AA84F-BDB1-4FFF-9BAF-CF132E8AECDD}" srcOrd="2" destOrd="0" presId="urn:microsoft.com/office/officeart/2005/8/layout/target3"/>
    <dgm:cxn modelId="{A3E93E20-2F4E-4CB4-AF96-00E7E94CB448}" type="presParOf" srcId="{8D310951-2C79-4F0D-BF98-454AE31D2D25}" destId="{2B5376BF-623F-42F5-A128-390FA9A9B503}"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0255E3-39BE-41B9-BA4A-3EF715596A4A}" type="doc">
      <dgm:prSet loTypeId="urn:microsoft.com/office/officeart/2008/layout/PictureStrips" loCatId="list" qsTypeId="urn:microsoft.com/office/officeart/2005/8/quickstyle/simple3" qsCatId="simple" csTypeId="urn:microsoft.com/office/officeart/2005/8/colors/accent1_2" csCatId="accent1"/>
      <dgm:spPr/>
      <dgm:t>
        <a:bodyPr/>
        <a:lstStyle/>
        <a:p>
          <a:endParaRPr lang="it-IT"/>
        </a:p>
      </dgm:t>
    </dgm:pt>
    <dgm:pt modelId="{453330BD-178A-449A-A74E-9AA2ED368956}">
      <dgm:prSet custT="1"/>
      <dgm:spPr/>
      <dgm:t>
        <a:bodyPr/>
        <a:lstStyle/>
        <a:p>
          <a:pPr rtl="0"/>
          <a:r>
            <a:rPr lang="it-IT" sz="1200" b="1" smtClean="0"/>
            <a:t>Soggetti interessati: </a:t>
          </a:r>
          <a:r>
            <a:rPr lang="it-IT" sz="1200" smtClean="0"/>
            <a:t>Il decreto si applica alle </a:t>
          </a:r>
          <a:r>
            <a:rPr lang="it-IT" sz="1200" b="1" smtClean="0"/>
            <a:t>pubbliche amministrazioni</a:t>
          </a:r>
          <a:r>
            <a:rPr lang="it-IT" sz="1200" smtClean="0"/>
            <a:t>, secondo la definizione dell’</a:t>
          </a:r>
          <a:r>
            <a:rPr lang="it-IT" sz="1200" b="1" smtClean="0"/>
            <a:t>articolo 1, comma 2</a:t>
          </a:r>
          <a:r>
            <a:rPr lang="it-IT" sz="1200" smtClean="0"/>
            <a:t> del decreto legislativo 30 marzo 2001, n. 165.</a:t>
          </a:r>
          <a:endParaRPr lang="it-IT" sz="1200"/>
        </a:p>
      </dgm:t>
    </dgm:pt>
    <dgm:pt modelId="{FA82D33C-5E88-48FB-B053-0C393C34D9DB}" type="parTrans" cxnId="{7EAD7A88-A03C-430F-BE99-E7A2DD0D1A7A}">
      <dgm:prSet/>
      <dgm:spPr/>
      <dgm:t>
        <a:bodyPr/>
        <a:lstStyle/>
        <a:p>
          <a:endParaRPr lang="it-IT" sz="1200"/>
        </a:p>
      </dgm:t>
    </dgm:pt>
    <dgm:pt modelId="{A923A0FE-891B-4980-B383-E0FBD40559A0}" type="sibTrans" cxnId="{7EAD7A88-A03C-430F-BE99-E7A2DD0D1A7A}">
      <dgm:prSet/>
      <dgm:spPr/>
      <dgm:t>
        <a:bodyPr/>
        <a:lstStyle/>
        <a:p>
          <a:endParaRPr lang="it-IT" sz="1200"/>
        </a:p>
      </dgm:t>
    </dgm:pt>
    <dgm:pt modelId="{647235FC-ABA1-4BD0-B66A-6762321D0863}">
      <dgm:prSet custT="1"/>
      <dgm:spPr/>
      <dgm:t>
        <a:bodyPr/>
        <a:lstStyle/>
        <a:p>
          <a:pPr rtl="0"/>
          <a:r>
            <a:rPr lang="it-IT" sz="1200" smtClean="0"/>
            <a:t>Vengono inclusi anche i </a:t>
          </a:r>
          <a:r>
            <a:rPr lang="it-IT" sz="1200" b="1" smtClean="0"/>
            <a:t>concessionari di pubblici servizi</a:t>
          </a:r>
          <a:r>
            <a:rPr lang="it-IT" sz="1200" smtClean="0"/>
            <a:t>, ma esclusivamente per quanto riguarda le disposizioni previste dagli </a:t>
          </a:r>
          <a:r>
            <a:rPr lang="it-IT" sz="1200" b="1" smtClean="0"/>
            <a:t>articoli 7 e 8</a:t>
          </a:r>
          <a:r>
            <a:rPr lang="it-IT" sz="1200" smtClean="0"/>
            <a:t> del decreto.</a:t>
          </a:r>
          <a:endParaRPr lang="it-IT" sz="1200"/>
        </a:p>
      </dgm:t>
    </dgm:pt>
    <dgm:pt modelId="{51196110-FD47-4958-8214-A41EF117DE1C}" type="parTrans" cxnId="{4DAA40F8-DE59-4B67-A578-631689A989B9}">
      <dgm:prSet/>
      <dgm:spPr/>
      <dgm:t>
        <a:bodyPr/>
        <a:lstStyle/>
        <a:p>
          <a:endParaRPr lang="it-IT" sz="1200"/>
        </a:p>
      </dgm:t>
    </dgm:pt>
    <dgm:pt modelId="{50DBFED8-D1C6-4430-939C-81C06AB9724E}" type="sibTrans" cxnId="{4DAA40F8-DE59-4B67-A578-631689A989B9}">
      <dgm:prSet/>
      <dgm:spPr/>
      <dgm:t>
        <a:bodyPr/>
        <a:lstStyle/>
        <a:p>
          <a:endParaRPr lang="it-IT" sz="1200"/>
        </a:p>
      </dgm:t>
    </dgm:pt>
    <dgm:pt modelId="{87DEC534-E2A5-4591-9854-5E337B0E21CF}">
      <dgm:prSet custT="1"/>
      <dgm:spPr/>
      <dgm:t>
        <a:bodyPr/>
        <a:lstStyle/>
        <a:p>
          <a:pPr rtl="0"/>
          <a:r>
            <a:rPr lang="it-IT" sz="1200" b="1" smtClean="0"/>
            <a:t>Adattamento degli ordinamenti:</a:t>
          </a:r>
          <a:endParaRPr lang="it-IT" sz="1200"/>
        </a:p>
      </dgm:t>
    </dgm:pt>
    <dgm:pt modelId="{B2DA3A14-A1FB-4B5D-9B6B-C876DD0CAB88}" type="parTrans" cxnId="{124870BB-A55C-4B41-AFEA-DC2FBF28CD5B}">
      <dgm:prSet/>
      <dgm:spPr/>
      <dgm:t>
        <a:bodyPr/>
        <a:lstStyle/>
        <a:p>
          <a:endParaRPr lang="it-IT" sz="1200"/>
        </a:p>
      </dgm:t>
    </dgm:pt>
    <dgm:pt modelId="{368EDB8B-E063-46A0-82DA-5F736B84C093}" type="sibTrans" cxnId="{124870BB-A55C-4B41-AFEA-DC2FBF28CD5B}">
      <dgm:prSet/>
      <dgm:spPr/>
      <dgm:t>
        <a:bodyPr/>
        <a:lstStyle/>
        <a:p>
          <a:endParaRPr lang="it-IT" sz="1200"/>
        </a:p>
      </dgm:t>
    </dgm:pt>
    <dgm:pt modelId="{9B99E51B-449F-4BC1-8904-921D764F41D4}">
      <dgm:prSet custT="1"/>
      <dgm:spPr/>
      <dgm:t>
        <a:bodyPr/>
        <a:lstStyle/>
        <a:p>
          <a:pPr rtl="0"/>
          <a:r>
            <a:rPr lang="it-IT" sz="1200" b="1" smtClean="0"/>
            <a:t>Autorità indipendenti</a:t>
          </a:r>
          <a:r>
            <a:rPr lang="it-IT" sz="1200" smtClean="0"/>
            <a:t>, </a:t>
          </a:r>
          <a:r>
            <a:rPr lang="it-IT" sz="1200" b="1" smtClean="0"/>
            <a:t>organi costituzionali</a:t>
          </a:r>
          <a:r>
            <a:rPr lang="it-IT" sz="1200" smtClean="0"/>
            <a:t> e </a:t>
          </a:r>
          <a:r>
            <a:rPr lang="it-IT" sz="1200" b="1" smtClean="0"/>
            <a:t>organi di rilievo costituzionale</a:t>
          </a:r>
          <a:r>
            <a:rPr lang="it-IT" sz="1200" smtClean="0"/>
            <a:t> devono adeguare i propri ordinamenti ai principi del decreto.</a:t>
          </a:r>
          <a:endParaRPr lang="it-IT" sz="1200"/>
        </a:p>
      </dgm:t>
    </dgm:pt>
    <dgm:pt modelId="{31A8AF5B-70EE-43EA-8896-2FB4ED334CB0}" type="parTrans" cxnId="{2106D153-2A4C-481A-AF77-E702A8EBC776}">
      <dgm:prSet/>
      <dgm:spPr/>
      <dgm:t>
        <a:bodyPr/>
        <a:lstStyle/>
        <a:p>
          <a:endParaRPr lang="it-IT" sz="1200"/>
        </a:p>
      </dgm:t>
    </dgm:pt>
    <dgm:pt modelId="{796C99C0-9D35-4305-92FD-3F15643388AB}" type="sibTrans" cxnId="{2106D153-2A4C-481A-AF77-E702A8EBC776}">
      <dgm:prSet/>
      <dgm:spPr/>
      <dgm:t>
        <a:bodyPr/>
        <a:lstStyle/>
        <a:p>
          <a:endParaRPr lang="it-IT" sz="1200"/>
        </a:p>
      </dgm:t>
    </dgm:pt>
    <dgm:pt modelId="{769BFD98-6FB7-42F3-B73F-BC0340BDB4CC}">
      <dgm:prSet custT="1"/>
      <dgm:spPr/>
      <dgm:t>
        <a:bodyPr/>
        <a:lstStyle/>
        <a:p>
          <a:pPr rtl="0"/>
          <a:r>
            <a:rPr lang="it-IT" sz="1200" smtClean="0"/>
            <a:t>L’adeguamento avviene nel rispetto dell'</a:t>
          </a:r>
          <a:r>
            <a:rPr lang="it-IT" sz="1200" b="1" smtClean="0"/>
            <a:t>autonomia regolamentare e organizzativa</a:t>
          </a:r>
          <a:r>
            <a:rPr lang="it-IT" sz="1200" smtClean="0"/>
            <a:t> di ciascun ente.</a:t>
          </a:r>
          <a:endParaRPr lang="it-IT" sz="1200"/>
        </a:p>
      </dgm:t>
    </dgm:pt>
    <dgm:pt modelId="{485F8E9A-F2A9-4B37-B495-68F7B0074843}" type="parTrans" cxnId="{1A3CBF8F-0067-4B46-B420-24E27FD5CFE1}">
      <dgm:prSet/>
      <dgm:spPr/>
      <dgm:t>
        <a:bodyPr/>
        <a:lstStyle/>
        <a:p>
          <a:endParaRPr lang="it-IT" sz="1200"/>
        </a:p>
      </dgm:t>
    </dgm:pt>
    <dgm:pt modelId="{C4799263-7786-4011-A473-621D880FAEB3}" type="sibTrans" cxnId="{1A3CBF8F-0067-4B46-B420-24E27FD5CFE1}">
      <dgm:prSet/>
      <dgm:spPr/>
      <dgm:t>
        <a:bodyPr/>
        <a:lstStyle/>
        <a:p>
          <a:endParaRPr lang="it-IT" sz="1200"/>
        </a:p>
      </dgm:t>
    </dgm:pt>
    <dgm:pt modelId="{BE455D6C-3BB9-473C-A8A2-B3009A3DFDAC}" type="pres">
      <dgm:prSet presAssocID="{1F0255E3-39BE-41B9-BA4A-3EF715596A4A}" presName="Name0" presStyleCnt="0">
        <dgm:presLayoutVars>
          <dgm:dir/>
          <dgm:resizeHandles val="exact"/>
        </dgm:presLayoutVars>
      </dgm:prSet>
      <dgm:spPr/>
      <dgm:t>
        <a:bodyPr/>
        <a:lstStyle/>
        <a:p>
          <a:endParaRPr lang="it-IT"/>
        </a:p>
      </dgm:t>
    </dgm:pt>
    <dgm:pt modelId="{55D731FA-3596-429E-9D8C-1986FF2BC8ED}" type="pres">
      <dgm:prSet presAssocID="{453330BD-178A-449A-A74E-9AA2ED368956}" presName="composite" presStyleCnt="0"/>
      <dgm:spPr/>
    </dgm:pt>
    <dgm:pt modelId="{8D8D1432-A291-403F-AE75-6A2F4540A37F}" type="pres">
      <dgm:prSet presAssocID="{453330BD-178A-449A-A74E-9AA2ED368956}" presName="rect1" presStyleLbl="trAlignAcc1" presStyleIdx="0" presStyleCnt="3">
        <dgm:presLayoutVars>
          <dgm:bulletEnabled val="1"/>
        </dgm:presLayoutVars>
      </dgm:prSet>
      <dgm:spPr/>
      <dgm:t>
        <a:bodyPr/>
        <a:lstStyle/>
        <a:p>
          <a:endParaRPr lang="it-IT"/>
        </a:p>
      </dgm:t>
    </dgm:pt>
    <dgm:pt modelId="{F8F74593-6C9C-4270-AEB7-9227329D0611}" type="pres">
      <dgm:prSet presAssocID="{453330BD-178A-449A-A74E-9AA2ED368956}" presName="rect2" presStyleLbl="fgImgPlace1" presStyleIdx="0" presStyleCnt="3"/>
      <dgm:spPr/>
    </dgm:pt>
    <dgm:pt modelId="{6077F0E6-1DC7-49A6-B6A5-68DC3ED05984}" type="pres">
      <dgm:prSet presAssocID="{A923A0FE-891B-4980-B383-E0FBD40559A0}" presName="sibTrans" presStyleCnt="0"/>
      <dgm:spPr/>
    </dgm:pt>
    <dgm:pt modelId="{4905B101-ECFC-44EA-9DE2-82D038941984}" type="pres">
      <dgm:prSet presAssocID="{647235FC-ABA1-4BD0-B66A-6762321D0863}" presName="composite" presStyleCnt="0"/>
      <dgm:spPr/>
    </dgm:pt>
    <dgm:pt modelId="{CEAD24B5-6C5F-4E0B-876E-7B4232F19684}" type="pres">
      <dgm:prSet presAssocID="{647235FC-ABA1-4BD0-B66A-6762321D0863}" presName="rect1" presStyleLbl="trAlignAcc1" presStyleIdx="1" presStyleCnt="3">
        <dgm:presLayoutVars>
          <dgm:bulletEnabled val="1"/>
        </dgm:presLayoutVars>
      </dgm:prSet>
      <dgm:spPr/>
      <dgm:t>
        <a:bodyPr/>
        <a:lstStyle/>
        <a:p>
          <a:endParaRPr lang="it-IT"/>
        </a:p>
      </dgm:t>
    </dgm:pt>
    <dgm:pt modelId="{7CA4C633-A6B0-4360-B9E6-76792E3920BE}" type="pres">
      <dgm:prSet presAssocID="{647235FC-ABA1-4BD0-B66A-6762321D0863}" presName="rect2" presStyleLbl="fgImgPlace1" presStyleIdx="1" presStyleCnt="3"/>
      <dgm:spPr/>
    </dgm:pt>
    <dgm:pt modelId="{CD1DD23F-C44C-4079-B7AC-83CE13B5D206}" type="pres">
      <dgm:prSet presAssocID="{50DBFED8-D1C6-4430-939C-81C06AB9724E}" presName="sibTrans" presStyleCnt="0"/>
      <dgm:spPr/>
    </dgm:pt>
    <dgm:pt modelId="{7B4B119A-B562-4A9A-963B-774062C09DB7}" type="pres">
      <dgm:prSet presAssocID="{87DEC534-E2A5-4591-9854-5E337B0E21CF}" presName="composite" presStyleCnt="0"/>
      <dgm:spPr/>
    </dgm:pt>
    <dgm:pt modelId="{04B4BADF-8F02-47D0-9C1E-5243AEF08FAA}" type="pres">
      <dgm:prSet presAssocID="{87DEC534-E2A5-4591-9854-5E337B0E21CF}" presName="rect1" presStyleLbl="trAlignAcc1" presStyleIdx="2" presStyleCnt="3">
        <dgm:presLayoutVars>
          <dgm:bulletEnabled val="1"/>
        </dgm:presLayoutVars>
      </dgm:prSet>
      <dgm:spPr/>
      <dgm:t>
        <a:bodyPr/>
        <a:lstStyle/>
        <a:p>
          <a:endParaRPr lang="it-IT"/>
        </a:p>
      </dgm:t>
    </dgm:pt>
    <dgm:pt modelId="{17AA18A6-87A1-4200-9588-358649303C56}" type="pres">
      <dgm:prSet presAssocID="{87DEC534-E2A5-4591-9854-5E337B0E21CF}" presName="rect2" presStyleLbl="fgImgPlace1" presStyleIdx="2" presStyleCnt="3"/>
      <dgm:spPr/>
    </dgm:pt>
  </dgm:ptLst>
  <dgm:cxnLst>
    <dgm:cxn modelId="{F0773A63-6922-4AB3-BAA9-F5F7B9B0C8F0}" type="presOf" srcId="{1F0255E3-39BE-41B9-BA4A-3EF715596A4A}" destId="{BE455D6C-3BB9-473C-A8A2-B3009A3DFDAC}" srcOrd="0" destOrd="0" presId="urn:microsoft.com/office/officeart/2008/layout/PictureStrips"/>
    <dgm:cxn modelId="{7EAD7A88-A03C-430F-BE99-E7A2DD0D1A7A}" srcId="{1F0255E3-39BE-41B9-BA4A-3EF715596A4A}" destId="{453330BD-178A-449A-A74E-9AA2ED368956}" srcOrd="0" destOrd="0" parTransId="{FA82D33C-5E88-48FB-B053-0C393C34D9DB}" sibTransId="{A923A0FE-891B-4980-B383-E0FBD40559A0}"/>
    <dgm:cxn modelId="{1A3CBF8F-0067-4B46-B420-24E27FD5CFE1}" srcId="{87DEC534-E2A5-4591-9854-5E337B0E21CF}" destId="{769BFD98-6FB7-42F3-B73F-BC0340BDB4CC}" srcOrd="1" destOrd="0" parTransId="{485F8E9A-F2A9-4B37-B495-68F7B0074843}" sibTransId="{C4799263-7786-4011-A473-621D880FAEB3}"/>
    <dgm:cxn modelId="{4DAA40F8-DE59-4B67-A578-631689A989B9}" srcId="{1F0255E3-39BE-41B9-BA4A-3EF715596A4A}" destId="{647235FC-ABA1-4BD0-B66A-6762321D0863}" srcOrd="1" destOrd="0" parTransId="{51196110-FD47-4958-8214-A41EF117DE1C}" sibTransId="{50DBFED8-D1C6-4430-939C-81C06AB9724E}"/>
    <dgm:cxn modelId="{3DEA4DEE-0B23-4E4F-BE2D-BDCB99AED098}" type="presOf" srcId="{647235FC-ABA1-4BD0-B66A-6762321D0863}" destId="{CEAD24B5-6C5F-4E0B-876E-7B4232F19684}" srcOrd="0" destOrd="0" presId="urn:microsoft.com/office/officeart/2008/layout/PictureStrips"/>
    <dgm:cxn modelId="{C2FAF570-D34E-44C1-88EF-89047C87370E}" type="presOf" srcId="{769BFD98-6FB7-42F3-B73F-BC0340BDB4CC}" destId="{04B4BADF-8F02-47D0-9C1E-5243AEF08FAA}" srcOrd="0" destOrd="2" presId="urn:microsoft.com/office/officeart/2008/layout/PictureStrips"/>
    <dgm:cxn modelId="{DA3540AB-C248-4490-A838-E38BD429EE89}" type="presOf" srcId="{453330BD-178A-449A-A74E-9AA2ED368956}" destId="{8D8D1432-A291-403F-AE75-6A2F4540A37F}" srcOrd="0" destOrd="0" presId="urn:microsoft.com/office/officeart/2008/layout/PictureStrips"/>
    <dgm:cxn modelId="{BE64A3D9-D8D8-418C-A99D-109F15EB0F6C}" type="presOf" srcId="{9B99E51B-449F-4BC1-8904-921D764F41D4}" destId="{04B4BADF-8F02-47D0-9C1E-5243AEF08FAA}" srcOrd="0" destOrd="1" presId="urn:microsoft.com/office/officeart/2008/layout/PictureStrips"/>
    <dgm:cxn modelId="{BF8B7AF8-5E54-45D6-B77D-68E16C877152}" type="presOf" srcId="{87DEC534-E2A5-4591-9854-5E337B0E21CF}" destId="{04B4BADF-8F02-47D0-9C1E-5243AEF08FAA}" srcOrd="0" destOrd="0" presId="urn:microsoft.com/office/officeart/2008/layout/PictureStrips"/>
    <dgm:cxn modelId="{124870BB-A55C-4B41-AFEA-DC2FBF28CD5B}" srcId="{1F0255E3-39BE-41B9-BA4A-3EF715596A4A}" destId="{87DEC534-E2A5-4591-9854-5E337B0E21CF}" srcOrd="2" destOrd="0" parTransId="{B2DA3A14-A1FB-4B5D-9B6B-C876DD0CAB88}" sibTransId="{368EDB8B-E063-46A0-82DA-5F736B84C093}"/>
    <dgm:cxn modelId="{2106D153-2A4C-481A-AF77-E702A8EBC776}" srcId="{87DEC534-E2A5-4591-9854-5E337B0E21CF}" destId="{9B99E51B-449F-4BC1-8904-921D764F41D4}" srcOrd="0" destOrd="0" parTransId="{31A8AF5B-70EE-43EA-8896-2FB4ED334CB0}" sibTransId="{796C99C0-9D35-4305-92FD-3F15643388AB}"/>
    <dgm:cxn modelId="{4F6C9E5B-DCE1-4DF4-A6E7-6AC0BE733826}" type="presParOf" srcId="{BE455D6C-3BB9-473C-A8A2-B3009A3DFDAC}" destId="{55D731FA-3596-429E-9D8C-1986FF2BC8ED}" srcOrd="0" destOrd="0" presId="urn:microsoft.com/office/officeart/2008/layout/PictureStrips"/>
    <dgm:cxn modelId="{CDF30841-6B59-4DFD-ACF9-7B545F388572}" type="presParOf" srcId="{55D731FA-3596-429E-9D8C-1986FF2BC8ED}" destId="{8D8D1432-A291-403F-AE75-6A2F4540A37F}" srcOrd="0" destOrd="0" presId="urn:microsoft.com/office/officeart/2008/layout/PictureStrips"/>
    <dgm:cxn modelId="{EAFC8732-4034-42E3-840A-F384A310B47A}" type="presParOf" srcId="{55D731FA-3596-429E-9D8C-1986FF2BC8ED}" destId="{F8F74593-6C9C-4270-AEB7-9227329D0611}" srcOrd="1" destOrd="0" presId="urn:microsoft.com/office/officeart/2008/layout/PictureStrips"/>
    <dgm:cxn modelId="{E33084C6-1BFC-4927-9521-D82BF53C443B}" type="presParOf" srcId="{BE455D6C-3BB9-473C-A8A2-B3009A3DFDAC}" destId="{6077F0E6-1DC7-49A6-B6A5-68DC3ED05984}" srcOrd="1" destOrd="0" presId="urn:microsoft.com/office/officeart/2008/layout/PictureStrips"/>
    <dgm:cxn modelId="{63A5362B-48FC-45CE-9B63-413102B91C40}" type="presParOf" srcId="{BE455D6C-3BB9-473C-A8A2-B3009A3DFDAC}" destId="{4905B101-ECFC-44EA-9DE2-82D038941984}" srcOrd="2" destOrd="0" presId="urn:microsoft.com/office/officeart/2008/layout/PictureStrips"/>
    <dgm:cxn modelId="{F65F905D-0640-4DE3-B36C-ED4AC6208A0D}" type="presParOf" srcId="{4905B101-ECFC-44EA-9DE2-82D038941984}" destId="{CEAD24B5-6C5F-4E0B-876E-7B4232F19684}" srcOrd="0" destOrd="0" presId="urn:microsoft.com/office/officeart/2008/layout/PictureStrips"/>
    <dgm:cxn modelId="{D93962E2-867C-493A-8E9B-CBB9B7046552}" type="presParOf" srcId="{4905B101-ECFC-44EA-9DE2-82D038941984}" destId="{7CA4C633-A6B0-4360-B9E6-76792E3920BE}" srcOrd="1" destOrd="0" presId="urn:microsoft.com/office/officeart/2008/layout/PictureStrips"/>
    <dgm:cxn modelId="{B53DE0DC-A85A-4827-826C-5D56AF4E8D3E}" type="presParOf" srcId="{BE455D6C-3BB9-473C-A8A2-B3009A3DFDAC}" destId="{CD1DD23F-C44C-4079-B7AC-83CE13B5D206}" srcOrd="3" destOrd="0" presId="urn:microsoft.com/office/officeart/2008/layout/PictureStrips"/>
    <dgm:cxn modelId="{6F8CC2B0-DABA-4EFC-B6F8-2D39A9881003}" type="presParOf" srcId="{BE455D6C-3BB9-473C-A8A2-B3009A3DFDAC}" destId="{7B4B119A-B562-4A9A-963B-774062C09DB7}" srcOrd="4" destOrd="0" presId="urn:microsoft.com/office/officeart/2008/layout/PictureStrips"/>
    <dgm:cxn modelId="{AB14C36E-A7CC-44E7-8C18-E27258F1881B}" type="presParOf" srcId="{7B4B119A-B562-4A9A-963B-774062C09DB7}" destId="{04B4BADF-8F02-47D0-9C1E-5243AEF08FAA}" srcOrd="0" destOrd="0" presId="urn:microsoft.com/office/officeart/2008/layout/PictureStrips"/>
    <dgm:cxn modelId="{3DD38B57-4FC4-426B-A1DE-12259AC081DE}" type="presParOf" srcId="{7B4B119A-B562-4A9A-963B-774062C09DB7}" destId="{17AA18A6-87A1-4200-9588-358649303C56}"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1CFDCA3-6E05-4EAC-BD76-B377DBA7DDAE}"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it-IT"/>
        </a:p>
      </dgm:t>
    </dgm:pt>
    <dgm:pt modelId="{12DF0B7D-3A6B-4279-823F-2E6EF809EAA1}">
      <dgm:prSet/>
      <dgm:spPr/>
      <dgm:t>
        <a:bodyPr/>
        <a:lstStyle/>
        <a:p>
          <a:pPr rtl="0"/>
          <a:r>
            <a:rPr lang="it-IT" dirty="0" smtClean="0"/>
            <a:t>DECRETO LEGISLATIVO 13 DICEMBRE 2023, N. 222 – ARTICOLO 2 – AMBITO DI APPLICAZIONE</a:t>
          </a:r>
          <a:endParaRPr lang="it-IT" dirty="0"/>
        </a:p>
      </dgm:t>
    </dgm:pt>
    <dgm:pt modelId="{878A5070-1298-4589-92F7-BD725F84551C}" type="parTrans" cxnId="{88692167-8F8C-467F-B213-B75ACC6296A4}">
      <dgm:prSet/>
      <dgm:spPr/>
      <dgm:t>
        <a:bodyPr/>
        <a:lstStyle/>
        <a:p>
          <a:endParaRPr lang="it-IT"/>
        </a:p>
      </dgm:t>
    </dgm:pt>
    <dgm:pt modelId="{8349315B-35A7-4BDD-B106-CE0534A6EF6C}" type="sibTrans" cxnId="{88692167-8F8C-467F-B213-B75ACC6296A4}">
      <dgm:prSet/>
      <dgm:spPr/>
      <dgm:t>
        <a:bodyPr/>
        <a:lstStyle/>
        <a:p>
          <a:endParaRPr lang="it-IT"/>
        </a:p>
      </dgm:t>
    </dgm:pt>
    <dgm:pt modelId="{6113117D-2E10-4491-A511-F4C2A4D9048C}" type="pres">
      <dgm:prSet presAssocID="{41CFDCA3-6E05-4EAC-BD76-B377DBA7DDAE}" presName="Name0" presStyleCnt="0">
        <dgm:presLayoutVars>
          <dgm:chMax val="7"/>
          <dgm:dir/>
          <dgm:animLvl val="lvl"/>
          <dgm:resizeHandles val="exact"/>
        </dgm:presLayoutVars>
      </dgm:prSet>
      <dgm:spPr/>
      <dgm:t>
        <a:bodyPr/>
        <a:lstStyle/>
        <a:p>
          <a:endParaRPr lang="it-IT"/>
        </a:p>
      </dgm:t>
    </dgm:pt>
    <dgm:pt modelId="{573E0C6D-4820-4FA5-B028-584BF73E2FFE}" type="pres">
      <dgm:prSet presAssocID="{12DF0B7D-3A6B-4279-823F-2E6EF809EAA1}" presName="circle1" presStyleLbl="node1" presStyleIdx="0" presStyleCnt="1"/>
      <dgm:spPr/>
    </dgm:pt>
    <dgm:pt modelId="{C4423649-AD83-41E6-BA8C-A84D2FCAFB87}" type="pres">
      <dgm:prSet presAssocID="{12DF0B7D-3A6B-4279-823F-2E6EF809EAA1}" presName="space" presStyleCnt="0"/>
      <dgm:spPr/>
    </dgm:pt>
    <dgm:pt modelId="{26BAB56A-FDB1-49E2-9EBB-A46CB78643F1}" type="pres">
      <dgm:prSet presAssocID="{12DF0B7D-3A6B-4279-823F-2E6EF809EAA1}" presName="rect1" presStyleLbl="alignAcc1" presStyleIdx="0" presStyleCnt="1"/>
      <dgm:spPr/>
      <dgm:t>
        <a:bodyPr/>
        <a:lstStyle/>
        <a:p>
          <a:endParaRPr lang="it-IT"/>
        </a:p>
      </dgm:t>
    </dgm:pt>
    <dgm:pt modelId="{1A04EBE8-62AC-43D5-BA33-C21719BC0BB4}" type="pres">
      <dgm:prSet presAssocID="{12DF0B7D-3A6B-4279-823F-2E6EF809EAA1}" presName="rect1ParTxNoCh" presStyleLbl="alignAcc1" presStyleIdx="0" presStyleCnt="1">
        <dgm:presLayoutVars>
          <dgm:chMax val="1"/>
          <dgm:bulletEnabled val="1"/>
        </dgm:presLayoutVars>
      </dgm:prSet>
      <dgm:spPr/>
      <dgm:t>
        <a:bodyPr/>
        <a:lstStyle/>
        <a:p>
          <a:endParaRPr lang="it-IT"/>
        </a:p>
      </dgm:t>
    </dgm:pt>
  </dgm:ptLst>
  <dgm:cxnLst>
    <dgm:cxn modelId="{88692167-8F8C-467F-B213-B75ACC6296A4}" srcId="{41CFDCA3-6E05-4EAC-BD76-B377DBA7DDAE}" destId="{12DF0B7D-3A6B-4279-823F-2E6EF809EAA1}" srcOrd="0" destOrd="0" parTransId="{878A5070-1298-4589-92F7-BD725F84551C}" sibTransId="{8349315B-35A7-4BDD-B106-CE0534A6EF6C}"/>
    <dgm:cxn modelId="{549CAFB9-8D30-4750-B1C0-BB027099B3FF}" type="presOf" srcId="{12DF0B7D-3A6B-4279-823F-2E6EF809EAA1}" destId="{26BAB56A-FDB1-49E2-9EBB-A46CB78643F1}" srcOrd="0" destOrd="0" presId="urn:microsoft.com/office/officeart/2005/8/layout/target3"/>
    <dgm:cxn modelId="{C7741507-8449-4E6F-82DB-BBD11476FC6F}" type="presOf" srcId="{41CFDCA3-6E05-4EAC-BD76-B377DBA7DDAE}" destId="{6113117D-2E10-4491-A511-F4C2A4D9048C}" srcOrd="0" destOrd="0" presId="urn:microsoft.com/office/officeart/2005/8/layout/target3"/>
    <dgm:cxn modelId="{F50C5B87-054B-407E-9F4F-22E62ED2ABF9}" type="presOf" srcId="{12DF0B7D-3A6B-4279-823F-2E6EF809EAA1}" destId="{1A04EBE8-62AC-43D5-BA33-C21719BC0BB4}" srcOrd="1" destOrd="0" presId="urn:microsoft.com/office/officeart/2005/8/layout/target3"/>
    <dgm:cxn modelId="{AFBBEE29-38F4-42EE-AAF7-FBA72A98E1FF}" type="presParOf" srcId="{6113117D-2E10-4491-A511-F4C2A4D9048C}" destId="{573E0C6D-4820-4FA5-B028-584BF73E2FFE}" srcOrd="0" destOrd="0" presId="urn:microsoft.com/office/officeart/2005/8/layout/target3"/>
    <dgm:cxn modelId="{20250CEE-41CD-4E59-B13F-DADD240CE9B2}" type="presParOf" srcId="{6113117D-2E10-4491-A511-F4C2A4D9048C}" destId="{C4423649-AD83-41E6-BA8C-A84D2FCAFB87}" srcOrd="1" destOrd="0" presId="urn:microsoft.com/office/officeart/2005/8/layout/target3"/>
    <dgm:cxn modelId="{4D5C6F20-9A05-4BD9-A1A9-4780C911FBE1}" type="presParOf" srcId="{6113117D-2E10-4491-A511-F4C2A4D9048C}" destId="{26BAB56A-FDB1-49E2-9EBB-A46CB78643F1}" srcOrd="2" destOrd="0" presId="urn:microsoft.com/office/officeart/2005/8/layout/target3"/>
    <dgm:cxn modelId="{43297F7A-6840-4801-8DA1-72304561FDD0}" type="presParOf" srcId="{6113117D-2E10-4491-A511-F4C2A4D9048C}" destId="{1A04EBE8-62AC-43D5-BA33-C21719BC0BB4}"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2E6E2A-7AD0-4ABE-8398-B7622A7D6ADF}"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it-IT"/>
        </a:p>
      </dgm:t>
    </dgm:pt>
    <dgm:pt modelId="{7A8389AE-32F7-472E-9AFD-E77AFC2EDB55}">
      <dgm:prSet custT="1"/>
      <dgm:spPr/>
      <dgm:t>
        <a:bodyPr/>
        <a:lstStyle/>
        <a:p>
          <a:pPr rtl="0"/>
          <a:r>
            <a:rPr lang="it-IT" sz="1200" b="1" dirty="0" smtClean="0"/>
            <a:t>Note e riferimenti normativi: </a:t>
          </a:r>
          <a:r>
            <a:rPr lang="it-IT" sz="1200" dirty="0" smtClean="0"/>
            <a:t>Il decreto si basa sulle disposizioni dell’</a:t>
          </a:r>
          <a:r>
            <a:rPr lang="it-IT" sz="1200" b="1" dirty="0" smtClean="0"/>
            <a:t>articolo 1</a:t>
          </a:r>
          <a:r>
            <a:rPr lang="it-IT" sz="1200" dirty="0" smtClean="0"/>
            <a:t> del decreto legislativo 30 marzo 2001, n. 165, che definisce:</a:t>
          </a:r>
          <a:endParaRPr lang="it-IT" sz="1200" dirty="0"/>
        </a:p>
      </dgm:t>
    </dgm:pt>
    <dgm:pt modelId="{258FEA3A-37B8-4B9F-912F-3EB76D8CE9E3}" type="parTrans" cxnId="{E4FF964D-67FE-424B-8AF8-427C504543AB}">
      <dgm:prSet/>
      <dgm:spPr/>
      <dgm:t>
        <a:bodyPr/>
        <a:lstStyle/>
        <a:p>
          <a:endParaRPr lang="it-IT" sz="1200"/>
        </a:p>
      </dgm:t>
    </dgm:pt>
    <dgm:pt modelId="{50AE2B1A-8C05-4B7B-BE8E-4992717CA08E}" type="sibTrans" cxnId="{E4FF964D-67FE-424B-8AF8-427C504543AB}">
      <dgm:prSet/>
      <dgm:spPr/>
      <dgm:t>
        <a:bodyPr/>
        <a:lstStyle/>
        <a:p>
          <a:endParaRPr lang="it-IT" sz="1200"/>
        </a:p>
      </dgm:t>
    </dgm:pt>
    <dgm:pt modelId="{9948F0AD-4CAB-4FFC-B60B-F437A14E4DE3}">
      <dgm:prSet custT="1"/>
      <dgm:spPr/>
      <dgm:t>
        <a:bodyPr/>
        <a:lstStyle/>
        <a:p>
          <a:pPr rtl="0"/>
          <a:r>
            <a:rPr lang="it-IT" sz="1200" dirty="0" smtClean="0"/>
            <a:t>L’organizzazione e i rapporti di lavoro nelle </a:t>
          </a:r>
          <a:r>
            <a:rPr lang="it-IT" sz="1200" b="1" dirty="0" smtClean="0"/>
            <a:t>pubbliche amministrazioni</a:t>
          </a:r>
          <a:r>
            <a:rPr lang="it-IT" sz="1200" dirty="0" smtClean="0"/>
            <a:t>, rispettando le autonomie locali e regionali.</a:t>
          </a:r>
          <a:endParaRPr lang="it-IT" sz="1200" dirty="0"/>
        </a:p>
      </dgm:t>
    </dgm:pt>
    <dgm:pt modelId="{4AA30CC9-F022-4BCF-AC87-BE816C3A7B6F}" type="parTrans" cxnId="{7C9DDB50-F511-405A-B561-D7E152C1B74B}">
      <dgm:prSet/>
      <dgm:spPr/>
      <dgm:t>
        <a:bodyPr/>
        <a:lstStyle/>
        <a:p>
          <a:endParaRPr lang="it-IT" sz="1200"/>
        </a:p>
      </dgm:t>
    </dgm:pt>
    <dgm:pt modelId="{366B0BB8-5E06-464C-BE6B-2F648FB763ED}" type="sibTrans" cxnId="{7C9DDB50-F511-405A-B561-D7E152C1B74B}">
      <dgm:prSet/>
      <dgm:spPr/>
      <dgm:t>
        <a:bodyPr/>
        <a:lstStyle/>
        <a:p>
          <a:endParaRPr lang="it-IT" sz="1200"/>
        </a:p>
      </dgm:t>
    </dgm:pt>
    <dgm:pt modelId="{06656477-C275-4B52-AB10-98E96E042488}">
      <dgm:prSet custT="1"/>
      <dgm:spPr/>
      <dgm:t>
        <a:bodyPr/>
        <a:lstStyle/>
        <a:p>
          <a:pPr rtl="0"/>
          <a:r>
            <a:rPr lang="it-IT" sz="1200" dirty="0" smtClean="0"/>
            <a:t>La necessità di garantire </a:t>
          </a:r>
          <a:r>
            <a:rPr lang="it-IT" sz="1200" b="1" dirty="0" smtClean="0"/>
            <a:t>efficienza amministrativa</a:t>
          </a:r>
          <a:r>
            <a:rPr lang="it-IT" sz="1200" dirty="0" smtClean="0"/>
            <a:t>, anche attraverso il coordinamento con i sistemi europei.</a:t>
          </a:r>
          <a:endParaRPr lang="it-IT" sz="1200" dirty="0"/>
        </a:p>
      </dgm:t>
    </dgm:pt>
    <dgm:pt modelId="{39EF1123-177C-4BBB-A5E4-A933F6A8096C}" type="parTrans" cxnId="{F39B2844-A71B-40E1-8F8E-718475FC6EFB}">
      <dgm:prSet/>
      <dgm:spPr/>
      <dgm:t>
        <a:bodyPr/>
        <a:lstStyle/>
        <a:p>
          <a:endParaRPr lang="it-IT" sz="1200"/>
        </a:p>
      </dgm:t>
    </dgm:pt>
    <dgm:pt modelId="{100E3113-D1DB-4120-9132-AC7E87464AEB}" type="sibTrans" cxnId="{F39B2844-A71B-40E1-8F8E-718475FC6EFB}">
      <dgm:prSet/>
      <dgm:spPr/>
      <dgm:t>
        <a:bodyPr/>
        <a:lstStyle/>
        <a:p>
          <a:endParaRPr lang="it-IT" sz="1200"/>
        </a:p>
      </dgm:t>
    </dgm:pt>
    <dgm:pt modelId="{6B3ED690-4288-49FF-96EF-E9E13AB2A37F}">
      <dgm:prSet custT="1"/>
      <dgm:spPr/>
      <dgm:t>
        <a:bodyPr/>
        <a:lstStyle/>
        <a:p>
          <a:pPr rtl="0"/>
          <a:r>
            <a:rPr lang="it-IT" sz="1200" smtClean="0"/>
            <a:t>La </a:t>
          </a:r>
          <a:r>
            <a:rPr lang="it-IT" sz="1200" b="1" smtClean="0"/>
            <a:t>razionalizzazione del costo del lavoro pubblico</a:t>
          </a:r>
          <a:r>
            <a:rPr lang="it-IT" sz="1200" smtClean="0"/>
            <a:t> entro i limiti della finanza pubblica.</a:t>
          </a:r>
          <a:endParaRPr lang="it-IT" sz="1200"/>
        </a:p>
      </dgm:t>
    </dgm:pt>
    <dgm:pt modelId="{89455FA6-CC04-4D54-80D8-FD1880DC5336}" type="parTrans" cxnId="{2B5D18C1-0D12-469C-AF11-09A63C120485}">
      <dgm:prSet/>
      <dgm:spPr/>
      <dgm:t>
        <a:bodyPr/>
        <a:lstStyle/>
        <a:p>
          <a:endParaRPr lang="it-IT" sz="1200"/>
        </a:p>
      </dgm:t>
    </dgm:pt>
    <dgm:pt modelId="{E815B81D-6075-4FB2-AFF4-21598B7E5973}" type="sibTrans" cxnId="{2B5D18C1-0D12-469C-AF11-09A63C120485}">
      <dgm:prSet/>
      <dgm:spPr/>
      <dgm:t>
        <a:bodyPr/>
        <a:lstStyle/>
        <a:p>
          <a:endParaRPr lang="it-IT" sz="1200"/>
        </a:p>
      </dgm:t>
    </dgm:pt>
    <dgm:pt modelId="{E6D85D39-6BF1-463E-B1A0-590247621318}">
      <dgm:prSet custT="1"/>
      <dgm:spPr/>
      <dgm:t>
        <a:bodyPr/>
        <a:lstStyle/>
        <a:p>
          <a:pPr rtl="0"/>
          <a:r>
            <a:rPr lang="it-IT" sz="1200" dirty="0" smtClean="0"/>
            <a:t>La </a:t>
          </a:r>
          <a:r>
            <a:rPr lang="it-IT" sz="1200" b="1" dirty="0" smtClean="0"/>
            <a:t>valorizzazione delle risorse umane</a:t>
          </a:r>
          <a:r>
            <a:rPr lang="it-IT" sz="1200" dirty="0" smtClean="0"/>
            <a:t>, con formazione, sviluppo professionale e garanzia di pari opportunità.</a:t>
          </a:r>
          <a:endParaRPr lang="it-IT" sz="1200" dirty="0"/>
        </a:p>
      </dgm:t>
    </dgm:pt>
    <dgm:pt modelId="{01B67465-9843-416B-B0F1-F140823D9B8D}" type="parTrans" cxnId="{74D47047-9780-4C4B-897A-F9032BA2E5D1}">
      <dgm:prSet/>
      <dgm:spPr/>
      <dgm:t>
        <a:bodyPr/>
        <a:lstStyle/>
        <a:p>
          <a:endParaRPr lang="it-IT" sz="1200"/>
        </a:p>
      </dgm:t>
    </dgm:pt>
    <dgm:pt modelId="{F8AE3B57-ADD6-4CD2-B5DD-25E2FE670415}" type="sibTrans" cxnId="{74D47047-9780-4C4B-897A-F9032BA2E5D1}">
      <dgm:prSet/>
      <dgm:spPr/>
      <dgm:t>
        <a:bodyPr/>
        <a:lstStyle/>
        <a:p>
          <a:endParaRPr lang="it-IT" sz="1200"/>
        </a:p>
      </dgm:t>
    </dgm:pt>
    <dgm:pt modelId="{1CBCA235-0E7B-4010-818B-C14ABFF9EC91}">
      <dgm:prSet custT="1"/>
      <dgm:spPr/>
      <dgm:t>
        <a:bodyPr/>
        <a:lstStyle/>
        <a:p>
          <a:pPr rtl="0"/>
          <a:r>
            <a:rPr lang="it-IT" sz="1200" smtClean="0"/>
            <a:t>Nelle </a:t>
          </a:r>
          <a:r>
            <a:rPr lang="it-IT" sz="1200" b="1" smtClean="0"/>
            <a:t>pubbliche amministrazioni</a:t>
          </a:r>
          <a:r>
            <a:rPr lang="it-IT" sz="1200" smtClean="0"/>
            <a:t> rientrano:</a:t>
          </a:r>
          <a:endParaRPr lang="it-IT" sz="1200"/>
        </a:p>
      </dgm:t>
    </dgm:pt>
    <dgm:pt modelId="{D622D476-B859-47C8-9028-9D9910F68C23}" type="parTrans" cxnId="{445E7366-1F99-43F2-BFD6-CF9079E8A785}">
      <dgm:prSet/>
      <dgm:spPr/>
      <dgm:t>
        <a:bodyPr/>
        <a:lstStyle/>
        <a:p>
          <a:endParaRPr lang="it-IT" sz="1200"/>
        </a:p>
      </dgm:t>
    </dgm:pt>
    <dgm:pt modelId="{C2DA4062-07AD-4BD2-A2A6-2C26D6FD3D88}" type="sibTrans" cxnId="{445E7366-1F99-43F2-BFD6-CF9079E8A785}">
      <dgm:prSet/>
      <dgm:spPr/>
      <dgm:t>
        <a:bodyPr/>
        <a:lstStyle/>
        <a:p>
          <a:endParaRPr lang="it-IT" sz="1200"/>
        </a:p>
      </dgm:t>
    </dgm:pt>
    <dgm:pt modelId="{A840A751-5CFC-4AD1-9114-C44915109954}">
      <dgm:prSet custT="1"/>
      <dgm:spPr/>
      <dgm:t>
        <a:bodyPr/>
        <a:lstStyle/>
        <a:p>
          <a:pPr rtl="0"/>
          <a:r>
            <a:rPr lang="it-IT" sz="1200" smtClean="0"/>
            <a:t>Gli </a:t>
          </a:r>
          <a:r>
            <a:rPr lang="it-IT" sz="1200" b="1" smtClean="0"/>
            <a:t>uffici e istituzioni dello Stato</a:t>
          </a:r>
          <a:r>
            <a:rPr lang="it-IT" sz="1200" smtClean="0"/>
            <a:t>, comprese scuole e università.</a:t>
          </a:r>
          <a:endParaRPr lang="it-IT" sz="1200"/>
        </a:p>
      </dgm:t>
    </dgm:pt>
    <dgm:pt modelId="{DDD87B1A-72CA-40C0-8807-D3FBC2DAF332}" type="parTrans" cxnId="{E4602ABC-037A-4CE8-995C-587C2F6A3200}">
      <dgm:prSet/>
      <dgm:spPr/>
      <dgm:t>
        <a:bodyPr/>
        <a:lstStyle/>
        <a:p>
          <a:endParaRPr lang="it-IT" sz="1200"/>
        </a:p>
      </dgm:t>
    </dgm:pt>
    <dgm:pt modelId="{2550376E-9E18-47CE-86E1-657F4ABBDEC4}" type="sibTrans" cxnId="{E4602ABC-037A-4CE8-995C-587C2F6A3200}">
      <dgm:prSet/>
      <dgm:spPr/>
      <dgm:t>
        <a:bodyPr/>
        <a:lstStyle/>
        <a:p>
          <a:endParaRPr lang="it-IT" sz="1200"/>
        </a:p>
      </dgm:t>
    </dgm:pt>
    <dgm:pt modelId="{E96266E6-C7A2-4ED7-A1BE-D82F3DD77450}">
      <dgm:prSet custT="1"/>
      <dgm:spPr/>
      <dgm:t>
        <a:bodyPr/>
        <a:lstStyle/>
        <a:p>
          <a:pPr rtl="0"/>
          <a:r>
            <a:rPr lang="it-IT" sz="1200" smtClean="0"/>
            <a:t>Gli enti territoriali come </a:t>
          </a:r>
          <a:r>
            <a:rPr lang="it-IT" sz="1200" b="1" smtClean="0"/>
            <a:t>Regioni, Province, Comuni e Comunità montane</a:t>
          </a:r>
          <a:r>
            <a:rPr lang="it-IT" sz="1200" smtClean="0"/>
            <a:t>.</a:t>
          </a:r>
          <a:endParaRPr lang="it-IT" sz="1200"/>
        </a:p>
      </dgm:t>
    </dgm:pt>
    <dgm:pt modelId="{7E43E9C0-FC58-4D7F-84B0-DA3D8D6C6604}" type="parTrans" cxnId="{1125A184-49E1-4043-85D3-10D9CE3F3ED0}">
      <dgm:prSet/>
      <dgm:spPr/>
      <dgm:t>
        <a:bodyPr/>
        <a:lstStyle/>
        <a:p>
          <a:endParaRPr lang="it-IT" sz="1200"/>
        </a:p>
      </dgm:t>
    </dgm:pt>
    <dgm:pt modelId="{E98DDE0D-8E56-4CA4-8C46-B1D0FC8B338E}" type="sibTrans" cxnId="{1125A184-49E1-4043-85D3-10D9CE3F3ED0}">
      <dgm:prSet/>
      <dgm:spPr/>
      <dgm:t>
        <a:bodyPr/>
        <a:lstStyle/>
        <a:p>
          <a:endParaRPr lang="it-IT" sz="1200"/>
        </a:p>
      </dgm:t>
    </dgm:pt>
    <dgm:pt modelId="{292F25F2-7DDB-4EB9-B273-B84FDC190C35}">
      <dgm:prSet custT="1"/>
      <dgm:spPr/>
      <dgm:t>
        <a:bodyPr/>
        <a:lstStyle/>
        <a:p>
          <a:pPr rtl="0"/>
          <a:r>
            <a:rPr lang="it-IT" sz="1200" smtClean="0"/>
            <a:t>Le </a:t>
          </a:r>
          <a:r>
            <a:rPr lang="it-IT" sz="1200" b="1" smtClean="0"/>
            <a:t>Camere di commercio</a:t>
          </a:r>
          <a:r>
            <a:rPr lang="it-IT" sz="1200" smtClean="0"/>
            <a:t>, gli </a:t>
          </a:r>
          <a:r>
            <a:rPr lang="it-IT" sz="1200" b="1" smtClean="0"/>
            <a:t>enti pubblici non economici</a:t>
          </a:r>
          <a:r>
            <a:rPr lang="it-IT" sz="1200" smtClean="0"/>
            <a:t> e gli </a:t>
          </a:r>
          <a:r>
            <a:rPr lang="it-IT" sz="1200" b="1" smtClean="0"/>
            <a:t>enti del Servizio sanitario nazionale</a:t>
          </a:r>
          <a:r>
            <a:rPr lang="it-IT" sz="1200" smtClean="0"/>
            <a:t>.</a:t>
          </a:r>
          <a:endParaRPr lang="it-IT" sz="1200"/>
        </a:p>
      </dgm:t>
    </dgm:pt>
    <dgm:pt modelId="{C6AB29F1-737D-42A9-8B86-0DC919C536C7}" type="parTrans" cxnId="{90F96913-DC37-4385-8401-407402F2D229}">
      <dgm:prSet/>
      <dgm:spPr/>
      <dgm:t>
        <a:bodyPr/>
        <a:lstStyle/>
        <a:p>
          <a:endParaRPr lang="it-IT" sz="1200"/>
        </a:p>
      </dgm:t>
    </dgm:pt>
    <dgm:pt modelId="{E25A36F6-0980-47BB-A9F8-34CBEEF37282}" type="sibTrans" cxnId="{90F96913-DC37-4385-8401-407402F2D229}">
      <dgm:prSet/>
      <dgm:spPr/>
      <dgm:t>
        <a:bodyPr/>
        <a:lstStyle/>
        <a:p>
          <a:endParaRPr lang="it-IT" sz="1200"/>
        </a:p>
      </dgm:t>
    </dgm:pt>
    <dgm:pt modelId="{C5752AE4-ECB5-4B34-8F5C-1A3D90F010DD}">
      <dgm:prSet custT="1"/>
      <dgm:spPr/>
      <dgm:t>
        <a:bodyPr/>
        <a:lstStyle/>
        <a:p>
          <a:pPr rtl="0"/>
          <a:r>
            <a:rPr lang="it-IT" sz="1200" smtClean="0"/>
            <a:t>L’</a:t>
          </a:r>
          <a:r>
            <a:rPr lang="it-IT" sz="1200" b="1" smtClean="0"/>
            <a:t>Agenzia per la rappresentanza negoziale delle pubbliche amministrazioni (ARAN)</a:t>
          </a:r>
          <a:r>
            <a:rPr lang="it-IT" sz="1200" smtClean="0"/>
            <a:t> e le Agenzie previste dal decreto legislativo 30 luglio 1999, n. 300.</a:t>
          </a:r>
          <a:endParaRPr lang="it-IT" sz="1200"/>
        </a:p>
      </dgm:t>
    </dgm:pt>
    <dgm:pt modelId="{21E689AD-DEB4-49CE-9AE1-1DA7BD61A30D}" type="parTrans" cxnId="{6E7BB9D5-4C91-4399-89C9-F7B65CC5E786}">
      <dgm:prSet/>
      <dgm:spPr/>
      <dgm:t>
        <a:bodyPr/>
        <a:lstStyle/>
        <a:p>
          <a:endParaRPr lang="it-IT" sz="1200"/>
        </a:p>
      </dgm:t>
    </dgm:pt>
    <dgm:pt modelId="{4B4A71D3-25FC-4F02-8041-003BF79520E5}" type="sibTrans" cxnId="{6E7BB9D5-4C91-4399-89C9-F7B65CC5E786}">
      <dgm:prSet/>
      <dgm:spPr/>
      <dgm:t>
        <a:bodyPr/>
        <a:lstStyle/>
        <a:p>
          <a:endParaRPr lang="it-IT" sz="1200"/>
        </a:p>
      </dgm:t>
    </dgm:pt>
    <dgm:pt modelId="{FCAD32C8-1208-4D0C-9614-142EF108BED2}">
      <dgm:prSet custT="1"/>
      <dgm:spPr/>
      <dgm:t>
        <a:bodyPr/>
        <a:lstStyle/>
        <a:p>
          <a:pPr rtl="0"/>
          <a:r>
            <a:rPr lang="it-IT" sz="1200" b="1" smtClean="0"/>
            <a:t>Coerenza con il quadro costituzionale:</a:t>
          </a:r>
          <a:endParaRPr lang="it-IT" sz="1200"/>
        </a:p>
      </dgm:t>
    </dgm:pt>
    <dgm:pt modelId="{B6A2189B-9DF8-4174-AFEE-13CCE66CA007}" type="parTrans" cxnId="{686F0BCB-B79A-49BF-869B-6388F5A330E4}">
      <dgm:prSet/>
      <dgm:spPr/>
      <dgm:t>
        <a:bodyPr/>
        <a:lstStyle/>
        <a:p>
          <a:endParaRPr lang="it-IT" sz="1200"/>
        </a:p>
      </dgm:t>
    </dgm:pt>
    <dgm:pt modelId="{76EF7066-B637-452B-B379-D68CDD69CA5B}" type="sibTrans" cxnId="{686F0BCB-B79A-49BF-869B-6388F5A330E4}">
      <dgm:prSet/>
      <dgm:spPr/>
      <dgm:t>
        <a:bodyPr/>
        <a:lstStyle/>
        <a:p>
          <a:endParaRPr lang="it-IT" sz="1200"/>
        </a:p>
      </dgm:t>
    </dgm:pt>
    <dgm:pt modelId="{0FFC3433-CBD4-4DC6-B73C-3DB124E9C38B}">
      <dgm:prSet custT="1"/>
      <dgm:spPr/>
      <dgm:t>
        <a:bodyPr/>
        <a:lstStyle/>
        <a:p>
          <a:pPr rtl="0"/>
          <a:r>
            <a:rPr lang="it-IT" sz="1200" smtClean="0"/>
            <a:t>Le disposizioni del decreto sono </a:t>
          </a:r>
          <a:r>
            <a:rPr lang="it-IT" sz="1200" b="1" smtClean="0"/>
            <a:t>principi fondamentali</a:t>
          </a:r>
          <a:r>
            <a:rPr lang="it-IT" sz="1200" smtClean="0"/>
            <a:t> secondo </a:t>
          </a:r>
          <a:r>
            <a:rPr lang="it-IT" sz="1200" b="1" smtClean="0"/>
            <a:t>l’articolo 117 della Costituzione</a:t>
          </a:r>
          <a:r>
            <a:rPr lang="it-IT" sz="1200" smtClean="0"/>
            <a:t>.</a:t>
          </a:r>
          <a:endParaRPr lang="it-IT" sz="1200"/>
        </a:p>
      </dgm:t>
    </dgm:pt>
    <dgm:pt modelId="{B9029309-B529-4027-B553-10936167CAC7}" type="parTrans" cxnId="{59976B41-4E2E-4728-A817-592A17D9FBB6}">
      <dgm:prSet/>
      <dgm:spPr/>
      <dgm:t>
        <a:bodyPr/>
        <a:lstStyle/>
        <a:p>
          <a:endParaRPr lang="it-IT" sz="1200"/>
        </a:p>
      </dgm:t>
    </dgm:pt>
    <dgm:pt modelId="{8E4D9887-6436-403F-9E47-593297A613F7}" type="sibTrans" cxnId="{59976B41-4E2E-4728-A817-592A17D9FBB6}">
      <dgm:prSet/>
      <dgm:spPr/>
      <dgm:t>
        <a:bodyPr/>
        <a:lstStyle/>
        <a:p>
          <a:endParaRPr lang="it-IT" sz="1200"/>
        </a:p>
      </dgm:t>
    </dgm:pt>
    <dgm:pt modelId="{5F831E7A-DA24-44C2-9A96-BAE7C3D05D38}">
      <dgm:prSet custT="1"/>
      <dgm:spPr/>
      <dgm:t>
        <a:bodyPr/>
        <a:lstStyle/>
        <a:p>
          <a:pPr rtl="0"/>
          <a:r>
            <a:rPr lang="it-IT" sz="1200" smtClean="0"/>
            <a:t>Le </a:t>
          </a:r>
          <a:r>
            <a:rPr lang="it-IT" sz="1200" b="1" smtClean="0"/>
            <a:t>Regioni a statuto ordinario</a:t>
          </a:r>
          <a:r>
            <a:rPr lang="it-IT" sz="1200" smtClean="0"/>
            <a:t> devono rispettare questi principi, tenendo conto delle proprie peculiarità.</a:t>
          </a:r>
          <a:endParaRPr lang="it-IT" sz="1200"/>
        </a:p>
      </dgm:t>
    </dgm:pt>
    <dgm:pt modelId="{B23670A2-4073-465E-AE54-7F927D87429B}" type="parTrans" cxnId="{1ED7FFD8-9121-4D32-A18C-ABF45B365740}">
      <dgm:prSet/>
      <dgm:spPr/>
      <dgm:t>
        <a:bodyPr/>
        <a:lstStyle/>
        <a:p>
          <a:endParaRPr lang="it-IT" sz="1200"/>
        </a:p>
      </dgm:t>
    </dgm:pt>
    <dgm:pt modelId="{B37DE090-8525-4586-BF18-0EE37A31DFCE}" type="sibTrans" cxnId="{1ED7FFD8-9121-4D32-A18C-ABF45B365740}">
      <dgm:prSet/>
      <dgm:spPr/>
      <dgm:t>
        <a:bodyPr/>
        <a:lstStyle/>
        <a:p>
          <a:endParaRPr lang="it-IT" sz="1200"/>
        </a:p>
      </dgm:t>
    </dgm:pt>
    <dgm:pt modelId="{BDCA5C27-9DE4-4F8C-9531-C7BCACE708AB}">
      <dgm:prSet custT="1"/>
      <dgm:spPr/>
      <dgm:t>
        <a:bodyPr/>
        <a:lstStyle/>
        <a:p>
          <a:pPr rtl="0"/>
          <a:r>
            <a:rPr lang="it-IT" sz="1200" smtClean="0"/>
            <a:t>Per le </a:t>
          </a:r>
          <a:r>
            <a:rPr lang="it-IT" sz="1200" b="1" smtClean="0"/>
            <a:t>Regioni a statuto speciale e le province autonome di Trento e Bolzano</a:t>
          </a:r>
          <a:r>
            <a:rPr lang="it-IT" sz="1200" smtClean="0"/>
            <a:t>, il decreto rappresenta una </a:t>
          </a:r>
          <a:r>
            <a:rPr lang="it-IT" sz="1200" b="1" smtClean="0"/>
            <a:t>riforma economico-sociale</a:t>
          </a:r>
          <a:r>
            <a:rPr lang="it-IT" sz="1200" smtClean="0"/>
            <a:t> della Repubblica.</a:t>
          </a:r>
          <a:endParaRPr lang="it-IT" sz="1200"/>
        </a:p>
      </dgm:t>
    </dgm:pt>
    <dgm:pt modelId="{0C73058B-04D0-4A71-8312-2F7C2A2378B7}" type="parTrans" cxnId="{C3604711-23FA-4518-A0CF-E81AFCE632E4}">
      <dgm:prSet/>
      <dgm:spPr/>
      <dgm:t>
        <a:bodyPr/>
        <a:lstStyle/>
        <a:p>
          <a:endParaRPr lang="it-IT" sz="1200"/>
        </a:p>
      </dgm:t>
    </dgm:pt>
    <dgm:pt modelId="{CE08FB0E-6FCF-40E5-86C7-8A313766E260}" type="sibTrans" cxnId="{C3604711-23FA-4518-A0CF-E81AFCE632E4}">
      <dgm:prSet/>
      <dgm:spPr/>
      <dgm:t>
        <a:bodyPr/>
        <a:lstStyle/>
        <a:p>
          <a:endParaRPr lang="it-IT" sz="1200"/>
        </a:p>
      </dgm:t>
    </dgm:pt>
    <dgm:pt modelId="{FCD4A05E-288A-4CC9-AD19-AFDBD43808CA}" type="pres">
      <dgm:prSet presAssocID="{A02E6E2A-7AD0-4ABE-8398-B7622A7D6ADF}" presName="Name0" presStyleCnt="0">
        <dgm:presLayoutVars>
          <dgm:dir/>
          <dgm:animLvl val="lvl"/>
          <dgm:resizeHandles val="exact"/>
        </dgm:presLayoutVars>
      </dgm:prSet>
      <dgm:spPr/>
      <dgm:t>
        <a:bodyPr/>
        <a:lstStyle/>
        <a:p>
          <a:endParaRPr lang="it-IT"/>
        </a:p>
      </dgm:t>
    </dgm:pt>
    <dgm:pt modelId="{78CB326F-0D3E-4080-AAF0-5E7B5670454E}" type="pres">
      <dgm:prSet presAssocID="{7A8389AE-32F7-472E-9AFD-E77AFC2EDB55}" presName="composite" presStyleCnt="0"/>
      <dgm:spPr/>
    </dgm:pt>
    <dgm:pt modelId="{2B42726C-F449-4752-9599-ACB9E28A2442}" type="pres">
      <dgm:prSet presAssocID="{7A8389AE-32F7-472E-9AFD-E77AFC2EDB55}" presName="parTx" presStyleLbl="alignNode1" presStyleIdx="0" presStyleCnt="3" custScaleY="139064">
        <dgm:presLayoutVars>
          <dgm:chMax val="0"/>
          <dgm:chPref val="0"/>
          <dgm:bulletEnabled val="1"/>
        </dgm:presLayoutVars>
      </dgm:prSet>
      <dgm:spPr/>
      <dgm:t>
        <a:bodyPr/>
        <a:lstStyle/>
        <a:p>
          <a:endParaRPr lang="it-IT"/>
        </a:p>
      </dgm:t>
    </dgm:pt>
    <dgm:pt modelId="{D083EBBA-DCFF-4925-A433-6CA584222A97}" type="pres">
      <dgm:prSet presAssocID="{7A8389AE-32F7-472E-9AFD-E77AFC2EDB55}" presName="desTx" presStyleLbl="alignAccFollowNode1" presStyleIdx="0" presStyleCnt="3" custLinFactNeighborX="-553" custLinFactNeighborY="3967">
        <dgm:presLayoutVars>
          <dgm:bulletEnabled val="1"/>
        </dgm:presLayoutVars>
      </dgm:prSet>
      <dgm:spPr/>
      <dgm:t>
        <a:bodyPr/>
        <a:lstStyle/>
        <a:p>
          <a:endParaRPr lang="it-IT"/>
        </a:p>
      </dgm:t>
    </dgm:pt>
    <dgm:pt modelId="{40A499BF-7D12-49EF-B790-A04F0FCD5F25}" type="pres">
      <dgm:prSet presAssocID="{50AE2B1A-8C05-4B7B-BE8E-4992717CA08E}" presName="space" presStyleCnt="0"/>
      <dgm:spPr/>
    </dgm:pt>
    <dgm:pt modelId="{F8979912-3346-4F8E-9416-5DF95B0E4F7E}" type="pres">
      <dgm:prSet presAssocID="{1CBCA235-0E7B-4010-818B-C14ABFF9EC91}" presName="composite" presStyleCnt="0"/>
      <dgm:spPr/>
    </dgm:pt>
    <dgm:pt modelId="{4B799E00-C690-484D-9FA6-92BAD28FBAD4}" type="pres">
      <dgm:prSet presAssocID="{1CBCA235-0E7B-4010-818B-C14ABFF9EC91}" presName="parTx" presStyleLbl="alignNode1" presStyleIdx="1" presStyleCnt="3">
        <dgm:presLayoutVars>
          <dgm:chMax val="0"/>
          <dgm:chPref val="0"/>
          <dgm:bulletEnabled val="1"/>
        </dgm:presLayoutVars>
      </dgm:prSet>
      <dgm:spPr/>
      <dgm:t>
        <a:bodyPr/>
        <a:lstStyle/>
        <a:p>
          <a:endParaRPr lang="it-IT"/>
        </a:p>
      </dgm:t>
    </dgm:pt>
    <dgm:pt modelId="{F2C97469-D492-42A9-8C50-9E8C1F46A5A4}" type="pres">
      <dgm:prSet presAssocID="{1CBCA235-0E7B-4010-818B-C14ABFF9EC91}" presName="desTx" presStyleLbl="alignAccFollowNode1" presStyleIdx="1" presStyleCnt="3">
        <dgm:presLayoutVars>
          <dgm:bulletEnabled val="1"/>
        </dgm:presLayoutVars>
      </dgm:prSet>
      <dgm:spPr/>
      <dgm:t>
        <a:bodyPr/>
        <a:lstStyle/>
        <a:p>
          <a:endParaRPr lang="it-IT"/>
        </a:p>
      </dgm:t>
    </dgm:pt>
    <dgm:pt modelId="{4150DE43-8D5B-4EBC-80B2-84145FF8BA2C}" type="pres">
      <dgm:prSet presAssocID="{C2DA4062-07AD-4BD2-A2A6-2C26D6FD3D88}" presName="space" presStyleCnt="0"/>
      <dgm:spPr/>
    </dgm:pt>
    <dgm:pt modelId="{2AF2762A-67D9-46C7-92B2-A4174C762F0D}" type="pres">
      <dgm:prSet presAssocID="{FCAD32C8-1208-4D0C-9614-142EF108BED2}" presName="composite" presStyleCnt="0"/>
      <dgm:spPr/>
    </dgm:pt>
    <dgm:pt modelId="{E91FF686-70BF-4687-B7C3-FAE7C129B1FB}" type="pres">
      <dgm:prSet presAssocID="{FCAD32C8-1208-4D0C-9614-142EF108BED2}" presName="parTx" presStyleLbl="alignNode1" presStyleIdx="2" presStyleCnt="3">
        <dgm:presLayoutVars>
          <dgm:chMax val="0"/>
          <dgm:chPref val="0"/>
          <dgm:bulletEnabled val="1"/>
        </dgm:presLayoutVars>
      </dgm:prSet>
      <dgm:spPr/>
      <dgm:t>
        <a:bodyPr/>
        <a:lstStyle/>
        <a:p>
          <a:endParaRPr lang="it-IT"/>
        </a:p>
      </dgm:t>
    </dgm:pt>
    <dgm:pt modelId="{FE58B2A5-78C3-4D1E-961C-21FF2AE1F5EC}" type="pres">
      <dgm:prSet presAssocID="{FCAD32C8-1208-4D0C-9614-142EF108BED2}" presName="desTx" presStyleLbl="alignAccFollowNode1" presStyleIdx="2" presStyleCnt="3">
        <dgm:presLayoutVars>
          <dgm:bulletEnabled val="1"/>
        </dgm:presLayoutVars>
      </dgm:prSet>
      <dgm:spPr/>
      <dgm:t>
        <a:bodyPr/>
        <a:lstStyle/>
        <a:p>
          <a:endParaRPr lang="it-IT"/>
        </a:p>
      </dgm:t>
    </dgm:pt>
  </dgm:ptLst>
  <dgm:cxnLst>
    <dgm:cxn modelId="{B3B0E07E-A607-4176-A13C-EC6B8A7129C4}" type="presOf" srcId="{E96266E6-C7A2-4ED7-A1BE-D82F3DD77450}" destId="{F2C97469-D492-42A9-8C50-9E8C1F46A5A4}" srcOrd="0" destOrd="1" presId="urn:microsoft.com/office/officeart/2005/8/layout/hList1"/>
    <dgm:cxn modelId="{686F0BCB-B79A-49BF-869B-6388F5A330E4}" srcId="{A02E6E2A-7AD0-4ABE-8398-B7622A7D6ADF}" destId="{FCAD32C8-1208-4D0C-9614-142EF108BED2}" srcOrd="2" destOrd="0" parTransId="{B6A2189B-9DF8-4174-AFEE-13CCE66CA007}" sibTransId="{76EF7066-B637-452B-B379-D68CDD69CA5B}"/>
    <dgm:cxn modelId="{74D47047-9780-4C4B-897A-F9032BA2E5D1}" srcId="{7A8389AE-32F7-472E-9AFD-E77AFC2EDB55}" destId="{E6D85D39-6BF1-463E-B1A0-590247621318}" srcOrd="3" destOrd="0" parTransId="{01B67465-9843-416B-B0F1-F140823D9B8D}" sibTransId="{F8AE3B57-ADD6-4CD2-B5DD-25E2FE670415}"/>
    <dgm:cxn modelId="{7730F36F-B2DC-4D8B-B19C-BA4A7EFF57AE}" type="presOf" srcId="{A840A751-5CFC-4AD1-9114-C44915109954}" destId="{F2C97469-D492-42A9-8C50-9E8C1F46A5A4}" srcOrd="0" destOrd="0" presId="urn:microsoft.com/office/officeart/2005/8/layout/hList1"/>
    <dgm:cxn modelId="{440E2D6D-5908-4D60-81F8-2EA8325363CD}" type="presOf" srcId="{06656477-C275-4B52-AB10-98E96E042488}" destId="{D083EBBA-DCFF-4925-A433-6CA584222A97}" srcOrd="0" destOrd="1" presId="urn:microsoft.com/office/officeart/2005/8/layout/hList1"/>
    <dgm:cxn modelId="{7C9DDB50-F511-405A-B561-D7E152C1B74B}" srcId="{7A8389AE-32F7-472E-9AFD-E77AFC2EDB55}" destId="{9948F0AD-4CAB-4FFC-B60B-F437A14E4DE3}" srcOrd="0" destOrd="0" parTransId="{4AA30CC9-F022-4BCF-AC87-BE816C3A7B6F}" sibTransId="{366B0BB8-5E06-464C-BE6B-2F648FB763ED}"/>
    <dgm:cxn modelId="{1ED7FFD8-9121-4D32-A18C-ABF45B365740}" srcId="{FCAD32C8-1208-4D0C-9614-142EF108BED2}" destId="{5F831E7A-DA24-44C2-9A96-BAE7C3D05D38}" srcOrd="1" destOrd="0" parTransId="{B23670A2-4073-465E-AE54-7F927D87429B}" sibTransId="{B37DE090-8525-4586-BF18-0EE37A31DFCE}"/>
    <dgm:cxn modelId="{91E99E5F-665D-491F-930E-D4F441274491}" type="presOf" srcId="{9948F0AD-4CAB-4FFC-B60B-F437A14E4DE3}" destId="{D083EBBA-DCFF-4925-A433-6CA584222A97}" srcOrd="0" destOrd="0" presId="urn:microsoft.com/office/officeart/2005/8/layout/hList1"/>
    <dgm:cxn modelId="{B8412195-8DC1-4F23-A5BF-8392E5647EEC}" type="presOf" srcId="{1CBCA235-0E7B-4010-818B-C14ABFF9EC91}" destId="{4B799E00-C690-484D-9FA6-92BAD28FBAD4}" srcOrd="0" destOrd="0" presId="urn:microsoft.com/office/officeart/2005/8/layout/hList1"/>
    <dgm:cxn modelId="{C3604711-23FA-4518-A0CF-E81AFCE632E4}" srcId="{FCAD32C8-1208-4D0C-9614-142EF108BED2}" destId="{BDCA5C27-9DE4-4F8C-9531-C7BCACE708AB}" srcOrd="2" destOrd="0" parTransId="{0C73058B-04D0-4A71-8312-2F7C2A2378B7}" sibTransId="{CE08FB0E-6FCF-40E5-86C7-8A313766E260}"/>
    <dgm:cxn modelId="{445E7366-1F99-43F2-BFD6-CF9079E8A785}" srcId="{A02E6E2A-7AD0-4ABE-8398-B7622A7D6ADF}" destId="{1CBCA235-0E7B-4010-818B-C14ABFF9EC91}" srcOrd="1" destOrd="0" parTransId="{D622D476-B859-47C8-9028-9D9910F68C23}" sibTransId="{C2DA4062-07AD-4BD2-A2A6-2C26D6FD3D88}"/>
    <dgm:cxn modelId="{4CA22DDF-1AE9-4CFC-8EE6-0DCC6A4C605F}" type="presOf" srcId="{BDCA5C27-9DE4-4F8C-9531-C7BCACE708AB}" destId="{FE58B2A5-78C3-4D1E-961C-21FF2AE1F5EC}" srcOrd="0" destOrd="2" presId="urn:microsoft.com/office/officeart/2005/8/layout/hList1"/>
    <dgm:cxn modelId="{1125A184-49E1-4043-85D3-10D9CE3F3ED0}" srcId="{1CBCA235-0E7B-4010-818B-C14ABFF9EC91}" destId="{E96266E6-C7A2-4ED7-A1BE-D82F3DD77450}" srcOrd="1" destOrd="0" parTransId="{7E43E9C0-FC58-4D7F-84B0-DA3D8D6C6604}" sibTransId="{E98DDE0D-8E56-4CA4-8C46-B1D0FC8B338E}"/>
    <dgm:cxn modelId="{7ED8FF25-A1F1-48B3-9833-3429E09CC54C}" type="presOf" srcId="{FCAD32C8-1208-4D0C-9614-142EF108BED2}" destId="{E91FF686-70BF-4687-B7C3-FAE7C129B1FB}" srcOrd="0" destOrd="0" presId="urn:microsoft.com/office/officeart/2005/8/layout/hList1"/>
    <dgm:cxn modelId="{AE8A2B6F-87BA-452D-AE9E-8DF4CC3AF5D6}" type="presOf" srcId="{E6D85D39-6BF1-463E-B1A0-590247621318}" destId="{D083EBBA-DCFF-4925-A433-6CA584222A97}" srcOrd="0" destOrd="3" presId="urn:microsoft.com/office/officeart/2005/8/layout/hList1"/>
    <dgm:cxn modelId="{2B5D18C1-0D12-469C-AF11-09A63C120485}" srcId="{7A8389AE-32F7-472E-9AFD-E77AFC2EDB55}" destId="{6B3ED690-4288-49FF-96EF-E9E13AB2A37F}" srcOrd="2" destOrd="0" parTransId="{89455FA6-CC04-4D54-80D8-FD1880DC5336}" sibTransId="{E815B81D-6075-4FB2-AFF4-21598B7E5973}"/>
    <dgm:cxn modelId="{A2145210-414D-4AF5-8142-E3A39C6CE042}" type="presOf" srcId="{7A8389AE-32F7-472E-9AFD-E77AFC2EDB55}" destId="{2B42726C-F449-4752-9599-ACB9E28A2442}" srcOrd="0" destOrd="0" presId="urn:microsoft.com/office/officeart/2005/8/layout/hList1"/>
    <dgm:cxn modelId="{F39B2844-A71B-40E1-8F8E-718475FC6EFB}" srcId="{7A8389AE-32F7-472E-9AFD-E77AFC2EDB55}" destId="{06656477-C275-4B52-AB10-98E96E042488}" srcOrd="1" destOrd="0" parTransId="{39EF1123-177C-4BBB-A5E4-A933F6A8096C}" sibTransId="{100E3113-D1DB-4120-9132-AC7E87464AEB}"/>
    <dgm:cxn modelId="{E4602ABC-037A-4CE8-995C-587C2F6A3200}" srcId="{1CBCA235-0E7B-4010-818B-C14ABFF9EC91}" destId="{A840A751-5CFC-4AD1-9114-C44915109954}" srcOrd="0" destOrd="0" parTransId="{DDD87B1A-72CA-40C0-8807-D3FBC2DAF332}" sibTransId="{2550376E-9E18-47CE-86E1-657F4ABBDEC4}"/>
    <dgm:cxn modelId="{6E7BB9D5-4C91-4399-89C9-F7B65CC5E786}" srcId="{1CBCA235-0E7B-4010-818B-C14ABFF9EC91}" destId="{C5752AE4-ECB5-4B34-8F5C-1A3D90F010DD}" srcOrd="3" destOrd="0" parTransId="{21E689AD-DEB4-49CE-9AE1-1DA7BD61A30D}" sibTransId="{4B4A71D3-25FC-4F02-8041-003BF79520E5}"/>
    <dgm:cxn modelId="{8CADDF21-DF89-45FE-8B40-A65BBBF49A28}" type="presOf" srcId="{C5752AE4-ECB5-4B34-8F5C-1A3D90F010DD}" destId="{F2C97469-D492-42A9-8C50-9E8C1F46A5A4}" srcOrd="0" destOrd="3" presId="urn:microsoft.com/office/officeart/2005/8/layout/hList1"/>
    <dgm:cxn modelId="{C5F092E4-D284-4E9B-BBF8-E4D61D6E7916}" type="presOf" srcId="{292F25F2-7DDB-4EB9-B273-B84FDC190C35}" destId="{F2C97469-D492-42A9-8C50-9E8C1F46A5A4}" srcOrd="0" destOrd="2" presId="urn:microsoft.com/office/officeart/2005/8/layout/hList1"/>
    <dgm:cxn modelId="{59976B41-4E2E-4728-A817-592A17D9FBB6}" srcId="{FCAD32C8-1208-4D0C-9614-142EF108BED2}" destId="{0FFC3433-CBD4-4DC6-B73C-3DB124E9C38B}" srcOrd="0" destOrd="0" parTransId="{B9029309-B529-4027-B553-10936167CAC7}" sibTransId="{8E4D9887-6436-403F-9E47-593297A613F7}"/>
    <dgm:cxn modelId="{90F96913-DC37-4385-8401-407402F2D229}" srcId="{1CBCA235-0E7B-4010-818B-C14ABFF9EC91}" destId="{292F25F2-7DDB-4EB9-B273-B84FDC190C35}" srcOrd="2" destOrd="0" parTransId="{C6AB29F1-737D-42A9-8B86-0DC919C536C7}" sibTransId="{E25A36F6-0980-47BB-A9F8-34CBEEF37282}"/>
    <dgm:cxn modelId="{F37BD8E3-AC3B-4B1A-98B2-1213A3D7517E}" type="presOf" srcId="{6B3ED690-4288-49FF-96EF-E9E13AB2A37F}" destId="{D083EBBA-DCFF-4925-A433-6CA584222A97}" srcOrd="0" destOrd="2" presId="urn:microsoft.com/office/officeart/2005/8/layout/hList1"/>
    <dgm:cxn modelId="{E4FF964D-67FE-424B-8AF8-427C504543AB}" srcId="{A02E6E2A-7AD0-4ABE-8398-B7622A7D6ADF}" destId="{7A8389AE-32F7-472E-9AFD-E77AFC2EDB55}" srcOrd="0" destOrd="0" parTransId="{258FEA3A-37B8-4B9F-912F-3EB76D8CE9E3}" sibTransId="{50AE2B1A-8C05-4B7B-BE8E-4992717CA08E}"/>
    <dgm:cxn modelId="{79FF5C9C-C8C4-41AD-AD89-524F0AC78A06}" type="presOf" srcId="{0FFC3433-CBD4-4DC6-B73C-3DB124E9C38B}" destId="{FE58B2A5-78C3-4D1E-961C-21FF2AE1F5EC}" srcOrd="0" destOrd="0" presId="urn:microsoft.com/office/officeart/2005/8/layout/hList1"/>
    <dgm:cxn modelId="{F3B8AC43-FFF9-4662-8673-E65649FC6B89}" type="presOf" srcId="{A02E6E2A-7AD0-4ABE-8398-B7622A7D6ADF}" destId="{FCD4A05E-288A-4CC9-AD19-AFDBD43808CA}" srcOrd="0" destOrd="0" presId="urn:microsoft.com/office/officeart/2005/8/layout/hList1"/>
    <dgm:cxn modelId="{26C06505-6A9F-4AEC-BEBE-8E46EE4FB0C3}" type="presOf" srcId="{5F831E7A-DA24-44C2-9A96-BAE7C3D05D38}" destId="{FE58B2A5-78C3-4D1E-961C-21FF2AE1F5EC}" srcOrd="0" destOrd="1" presId="urn:microsoft.com/office/officeart/2005/8/layout/hList1"/>
    <dgm:cxn modelId="{D64964D7-04F8-4087-839B-1A0ECAF18D12}" type="presParOf" srcId="{FCD4A05E-288A-4CC9-AD19-AFDBD43808CA}" destId="{78CB326F-0D3E-4080-AAF0-5E7B5670454E}" srcOrd="0" destOrd="0" presId="urn:microsoft.com/office/officeart/2005/8/layout/hList1"/>
    <dgm:cxn modelId="{5AB8C112-7AF4-4D93-A02E-0177FEFE8471}" type="presParOf" srcId="{78CB326F-0D3E-4080-AAF0-5E7B5670454E}" destId="{2B42726C-F449-4752-9599-ACB9E28A2442}" srcOrd="0" destOrd="0" presId="urn:microsoft.com/office/officeart/2005/8/layout/hList1"/>
    <dgm:cxn modelId="{EF0EE6CA-967F-4214-BA8D-0FB2ABB37F10}" type="presParOf" srcId="{78CB326F-0D3E-4080-AAF0-5E7B5670454E}" destId="{D083EBBA-DCFF-4925-A433-6CA584222A97}" srcOrd="1" destOrd="0" presId="urn:microsoft.com/office/officeart/2005/8/layout/hList1"/>
    <dgm:cxn modelId="{46347BD4-282A-4528-91DB-E1A486121CFC}" type="presParOf" srcId="{FCD4A05E-288A-4CC9-AD19-AFDBD43808CA}" destId="{40A499BF-7D12-49EF-B790-A04F0FCD5F25}" srcOrd="1" destOrd="0" presId="urn:microsoft.com/office/officeart/2005/8/layout/hList1"/>
    <dgm:cxn modelId="{E71A9F7F-F687-455D-AD92-EE8991A3B813}" type="presParOf" srcId="{FCD4A05E-288A-4CC9-AD19-AFDBD43808CA}" destId="{F8979912-3346-4F8E-9416-5DF95B0E4F7E}" srcOrd="2" destOrd="0" presId="urn:microsoft.com/office/officeart/2005/8/layout/hList1"/>
    <dgm:cxn modelId="{F7CD656B-8B1D-4158-B994-EE6489AFCC9F}" type="presParOf" srcId="{F8979912-3346-4F8E-9416-5DF95B0E4F7E}" destId="{4B799E00-C690-484D-9FA6-92BAD28FBAD4}" srcOrd="0" destOrd="0" presId="urn:microsoft.com/office/officeart/2005/8/layout/hList1"/>
    <dgm:cxn modelId="{7DA2867B-D0AE-4EBB-BD82-D8FAADB2A0AA}" type="presParOf" srcId="{F8979912-3346-4F8E-9416-5DF95B0E4F7E}" destId="{F2C97469-D492-42A9-8C50-9E8C1F46A5A4}" srcOrd="1" destOrd="0" presId="urn:microsoft.com/office/officeart/2005/8/layout/hList1"/>
    <dgm:cxn modelId="{3C521191-7022-4D88-B90D-B9920DC461C9}" type="presParOf" srcId="{FCD4A05E-288A-4CC9-AD19-AFDBD43808CA}" destId="{4150DE43-8D5B-4EBC-80B2-84145FF8BA2C}" srcOrd="3" destOrd="0" presId="urn:microsoft.com/office/officeart/2005/8/layout/hList1"/>
    <dgm:cxn modelId="{73B47614-A1CC-4075-8B10-048462A6B4CA}" type="presParOf" srcId="{FCD4A05E-288A-4CC9-AD19-AFDBD43808CA}" destId="{2AF2762A-67D9-46C7-92B2-A4174C762F0D}" srcOrd="4" destOrd="0" presId="urn:microsoft.com/office/officeart/2005/8/layout/hList1"/>
    <dgm:cxn modelId="{3A638DFE-8AFE-4EFD-8F1A-75246FEDA05D}" type="presParOf" srcId="{2AF2762A-67D9-46C7-92B2-A4174C762F0D}" destId="{E91FF686-70BF-4687-B7C3-FAE7C129B1FB}" srcOrd="0" destOrd="0" presId="urn:microsoft.com/office/officeart/2005/8/layout/hList1"/>
    <dgm:cxn modelId="{0C7233F0-4175-45E1-AF07-E8FC335C256B}" type="presParOf" srcId="{2AF2762A-67D9-46C7-92B2-A4174C762F0D}" destId="{FE58B2A5-78C3-4D1E-961C-21FF2AE1F5EC}"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07B3D2C-5FCE-409F-96C1-236E590B6A30}" type="doc">
      <dgm:prSet loTypeId="urn:microsoft.com/office/officeart/2005/8/layout/pList2" loCatId="list" qsTypeId="urn:microsoft.com/office/officeart/2005/8/quickstyle/simple3" qsCatId="simple" csTypeId="urn:microsoft.com/office/officeart/2005/8/colors/accent1_2" csCatId="accent1" phldr="1"/>
      <dgm:spPr/>
      <dgm:t>
        <a:bodyPr/>
        <a:lstStyle/>
        <a:p>
          <a:endParaRPr lang="it-IT"/>
        </a:p>
      </dgm:t>
    </dgm:pt>
    <dgm:pt modelId="{009291CA-3AC7-466F-B56E-DFC01914E3EC}">
      <dgm:prSet custT="1"/>
      <dgm:spPr/>
      <dgm:t>
        <a:bodyPr/>
        <a:lstStyle/>
        <a:p>
          <a:pPr rtl="0"/>
          <a:r>
            <a:rPr lang="it-IT" sz="1100" b="1" dirty="0" smtClean="0"/>
            <a:t>Obiettivi principali:</a:t>
          </a:r>
        </a:p>
        <a:p>
          <a:pPr rtl="0"/>
          <a:r>
            <a:rPr lang="it-IT" sz="1100" b="1" dirty="0" smtClean="0"/>
            <a:t> </a:t>
          </a:r>
          <a:r>
            <a:rPr lang="it-IT" sz="1100" dirty="0" smtClean="0"/>
            <a:t>L'Articolo 3 del Piano Integrato di Attività e Organizzazione (PIAO) stabilisce criteri per la trasparenza, l'efficienza e la qualità della gestione amministrativa. Il Piano punta su strategie per la gestione del personale, la formazione, la digitalizzazione dei processi e l’inclusione sociale, garantendo un’amministrazione pubblica più accessibile e moderna.</a:t>
          </a:r>
          <a:endParaRPr lang="it-IT" sz="1100" dirty="0"/>
        </a:p>
      </dgm:t>
    </dgm:pt>
    <dgm:pt modelId="{B45146AB-8FF1-4FF3-A8FF-EC3054C4DD34}" type="parTrans" cxnId="{05576D03-C6AA-4A27-A980-36FEC0E447D6}">
      <dgm:prSet/>
      <dgm:spPr/>
      <dgm:t>
        <a:bodyPr/>
        <a:lstStyle/>
        <a:p>
          <a:endParaRPr lang="it-IT" sz="1100"/>
        </a:p>
      </dgm:t>
    </dgm:pt>
    <dgm:pt modelId="{2A0AE799-32F1-4871-96BC-124172449084}" type="sibTrans" cxnId="{05576D03-C6AA-4A27-A980-36FEC0E447D6}">
      <dgm:prSet/>
      <dgm:spPr/>
      <dgm:t>
        <a:bodyPr/>
        <a:lstStyle/>
        <a:p>
          <a:endParaRPr lang="it-IT" sz="1100"/>
        </a:p>
      </dgm:t>
    </dgm:pt>
    <dgm:pt modelId="{281F2637-99D9-43AB-A298-E092E8DB7E5B}">
      <dgm:prSet custT="1"/>
      <dgm:spPr/>
      <dgm:t>
        <a:bodyPr/>
        <a:lstStyle/>
        <a:p>
          <a:pPr rtl="0"/>
          <a:r>
            <a:rPr lang="it-IT" sz="1100" b="1" dirty="0" smtClean="0"/>
            <a:t>Struttura e contenuti del Piano:</a:t>
          </a:r>
        </a:p>
        <a:p>
          <a:pPr rtl="0"/>
          <a:r>
            <a:rPr lang="it-IT" sz="1100" dirty="0" smtClean="0"/>
            <a:t>Il PIAO si articola in obiettivi programmatici e strategici per la performance, strategie di gestione del capitale umano e sviluppo organizzativo. Viene previsto il reclutamento e la valorizzazione del personale, con attenzione alle progressioni di carriera e alla semplificazione amministrativa.</a:t>
          </a:r>
          <a:endParaRPr lang="it-IT" sz="1100" dirty="0"/>
        </a:p>
      </dgm:t>
    </dgm:pt>
    <dgm:pt modelId="{54C70581-B026-4E27-803C-729570A3EEAA}" type="parTrans" cxnId="{02647595-804A-42CD-82AC-3497CD735D60}">
      <dgm:prSet/>
      <dgm:spPr/>
      <dgm:t>
        <a:bodyPr/>
        <a:lstStyle/>
        <a:p>
          <a:endParaRPr lang="it-IT" sz="1100"/>
        </a:p>
      </dgm:t>
    </dgm:pt>
    <dgm:pt modelId="{822B763B-692D-4DB4-B92A-4B33184474CF}" type="sibTrans" cxnId="{02647595-804A-42CD-82AC-3497CD735D60}">
      <dgm:prSet/>
      <dgm:spPr/>
      <dgm:t>
        <a:bodyPr/>
        <a:lstStyle/>
        <a:p>
          <a:endParaRPr lang="it-IT" sz="1100"/>
        </a:p>
      </dgm:t>
    </dgm:pt>
    <dgm:pt modelId="{75EDFBA0-A260-4069-8BE3-4F1817EAF00E}">
      <dgm:prSet custT="1"/>
      <dgm:spPr/>
      <dgm:t>
        <a:bodyPr/>
        <a:lstStyle/>
        <a:p>
          <a:pPr rtl="0"/>
          <a:r>
            <a:rPr lang="it-IT" sz="1100" smtClean="0"/>
            <a:t>Uno degli aspetti fondamentali è l’inclusione sociale: le amministrazioni devono individuare un dirigente o un responsabile che abbia esperienza in materia di accessibilità e disabilità, definendo azioni concrete per garantire pari opportunità. Le amministrazioni con meno di cinquanta dipendenti possono adottare tali misure anche tramite forme di gestione associata.</a:t>
          </a:r>
          <a:endParaRPr lang="it-IT" sz="1100"/>
        </a:p>
      </dgm:t>
    </dgm:pt>
    <dgm:pt modelId="{F23136B2-DEFA-4EC0-A298-F19D82012E67}" type="parTrans" cxnId="{EEF20E1B-4092-42E1-B82D-56DBA95FEAA9}">
      <dgm:prSet/>
      <dgm:spPr/>
      <dgm:t>
        <a:bodyPr/>
        <a:lstStyle/>
        <a:p>
          <a:endParaRPr lang="it-IT" sz="1100"/>
        </a:p>
      </dgm:t>
    </dgm:pt>
    <dgm:pt modelId="{00D99C69-20BF-48CB-ADBC-57D5CC42FCF9}" type="sibTrans" cxnId="{EEF20E1B-4092-42E1-B82D-56DBA95FEAA9}">
      <dgm:prSet/>
      <dgm:spPr/>
      <dgm:t>
        <a:bodyPr/>
        <a:lstStyle/>
        <a:p>
          <a:endParaRPr lang="it-IT" sz="1100"/>
        </a:p>
      </dgm:t>
    </dgm:pt>
    <dgm:pt modelId="{02403533-B8BE-4473-BCE0-EE77A926A43B}">
      <dgm:prSet custT="1"/>
      <dgm:spPr/>
      <dgm:t>
        <a:bodyPr/>
        <a:lstStyle/>
        <a:p>
          <a:pPr rtl="0"/>
          <a:r>
            <a:rPr lang="it-IT" sz="1100" smtClean="0"/>
            <a:t>Il Piano prevede inoltre misure per garantire la piena accessibilità, sia fisica che digitale, ai cittadini ultrasessantacinquenni e alle persone con disabilità. Viene promossa la parità di genere, anche nella composizione delle commissioni di concorso.</a:t>
          </a:r>
          <a:endParaRPr lang="it-IT" sz="1100"/>
        </a:p>
      </dgm:t>
    </dgm:pt>
    <dgm:pt modelId="{EE069EB3-B26D-43F7-AD60-88C2E13F8244}" type="parTrans" cxnId="{809D8AB1-99DE-4624-8898-2E1BABCC5E0E}">
      <dgm:prSet/>
      <dgm:spPr/>
      <dgm:t>
        <a:bodyPr/>
        <a:lstStyle/>
        <a:p>
          <a:endParaRPr lang="it-IT" sz="1100"/>
        </a:p>
      </dgm:t>
    </dgm:pt>
    <dgm:pt modelId="{8B05D89A-969C-419A-B391-B343BBE289B8}" type="sibTrans" cxnId="{809D8AB1-99DE-4624-8898-2E1BABCC5E0E}">
      <dgm:prSet/>
      <dgm:spPr/>
      <dgm:t>
        <a:bodyPr/>
        <a:lstStyle/>
        <a:p>
          <a:endParaRPr lang="it-IT" sz="1100"/>
        </a:p>
      </dgm:t>
    </dgm:pt>
    <dgm:pt modelId="{1496CCCD-1654-4931-9C71-1952335BCF4D}">
      <dgm:prSet custT="1"/>
      <dgm:spPr/>
      <dgm:t>
        <a:bodyPr/>
        <a:lstStyle/>
        <a:p>
          <a:pPr rtl="0"/>
          <a:r>
            <a:rPr lang="it-IT" sz="1100" b="1" dirty="0" smtClean="0"/>
            <a:t>Monitoraggio e attuazione: </a:t>
          </a:r>
        </a:p>
        <a:p>
          <a:pPr rtl="0"/>
          <a:r>
            <a:rPr lang="it-IT" sz="1100" dirty="0" smtClean="0"/>
            <a:t>Le amministrazioni sono tenute a pubblicare il Piano e i relativi aggiornamenti ogni anno entro il 31 gennaio. Viene definito un sistema di monitoraggio periodico degli impatti, inclusa la rilevazione della soddisfazione degli utenti.</a:t>
          </a:r>
          <a:endParaRPr lang="it-IT" sz="1100" dirty="0"/>
        </a:p>
      </dgm:t>
    </dgm:pt>
    <dgm:pt modelId="{1B44FE2A-0BCA-4337-B557-16BD0DC68DF2}" type="parTrans" cxnId="{44C43F28-D806-417D-85ED-1280A5A95C32}">
      <dgm:prSet/>
      <dgm:spPr/>
      <dgm:t>
        <a:bodyPr/>
        <a:lstStyle/>
        <a:p>
          <a:endParaRPr lang="it-IT" sz="1100"/>
        </a:p>
      </dgm:t>
    </dgm:pt>
    <dgm:pt modelId="{CF2FF78C-16D5-43E7-BB95-3B0DABCD152D}" type="sibTrans" cxnId="{44C43F28-D806-417D-85ED-1280A5A95C32}">
      <dgm:prSet/>
      <dgm:spPr/>
      <dgm:t>
        <a:bodyPr/>
        <a:lstStyle/>
        <a:p>
          <a:endParaRPr lang="it-IT" sz="1100"/>
        </a:p>
      </dgm:t>
    </dgm:pt>
    <dgm:pt modelId="{B0F9381F-FE7B-4271-92C7-6978789EBE87}">
      <dgm:prSet custT="1"/>
      <dgm:spPr/>
      <dgm:t>
        <a:bodyPr/>
        <a:lstStyle/>
        <a:p>
          <a:pPr rtl="0"/>
          <a:r>
            <a:rPr lang="it-IT" sz="1100" smtClean="0"/>
            <a:t>Per supportare l’implementazione del Piano, viene istituito l’</a:t>
          </a:r>
          <a:r>
            <a:rPr lang="it-IT" sz="1100" b="1" smtClean="0"/>
            <a:t>Osservatorio Nazionale del Lavoro Pubblico</a:t>
          </a:r>
          <a:r>
            <a:rPr lang="it-IT" sz="1100" smtClean="0"/>
            <a:t>, con il compito di promuovere il suo sviluppo e monitorare le iniziative di innovazione organizzativa, lavoro agile, misurazione della performance e formazione del personale.</a:t>
          </a:r>
          <a:endParaRPr lang="it-IT" sz="1100"/>
        </a:p>
      </dgm:t>
    </dgm:pt>
    <dgm:pt modelId="{E4239029-BA5D-4B7C-BB1B-3BFADAD70564}" type="parTrans" cxnId="{498A6798-7685-4548-BD85-B4D9357A0622}">
      <dgm:prSet/>
      <dgm:spPr/>
      <dgm:t>
        <a:bodyPr/>
        <a:lstStyle/>
        <a:p>
          <a:endParaRPr lang="it-IT" sz="1100"/>
        </a:p>
      </dgm:t>
    </dgm:pt>
    <dgm:pt modelId="{AD77C4D4-B5A3-4F61-B49A-1934EF530181}" type="sibTrans" cxnId="{498A6798-7685-4548-BD85-B4D9357A0622}">
      <dgm:prSet/>
      <dgm:spPr/>
      <dgm:t>
        <a:bodyPr/>
        <a:lstStyle/>
        <a:p>
          <a:endParaRPr lang="it-IT" sz="1100"/>
        </a:p>
      </dgm:t>
    </dgm:pt>
    <dgm:pt modelId="{7F2EA92E-95F8-44DB-8874-6F651D20346D}" type="pres">
      <dgm:prSet presAssocID="{207B3D2C-5FCE-409F-96C1-236E590B6A30}" presName="Name0" presStyleCnt="0">
        <dgm:presLayoutVars>
          <dgm:dir/>
          <dgm:resizeHandles val="exact"/>
        </dgm:presLayoutVars>
      </dgm:prSet>
      <dgm:spPr/>
      <dgm:t>
        <a:bodyPr/>
        <a:lstStyle/>
        <a:p>
          <a:endParaRPr lang="it-IT"/>
        </a:p>
      </dgm:t>
    </dgm:pt>
    <dgm:pt modelId="{D168AB8E-7810-4EAF-917A-D9EE9BC7A4CC}" type="pres">
      <dgm:prSet presAssocID="{207B3D2C-5FCE-409F-96C1-236E590B6A30}" presName="bkgdShp" presStyleLbl="alignAccFollowNode1" presStyleIdx="0" presStyleCnt="1"/>
      <dgm:spPr/>
    </dgm:pt>
    <dgm:pt modelId="{8EBC3E35-4A37-45E1-A9FC-90D999ADD5F9}" type="pres">
      <dgm:prSet presAssocID="{207B3D2C-5FCE-409F-96C1-236E590B6A30}" presName="linComp" presStyleCnt="0"/>
      <dgm:spPr/>
    </dgm:pt>
    <dgm:pt modelId="{C55669F7-8F59-496E-9891-B0EEDD893AB9}" type="pres">
      <dgm:prSet presAssocID="{009291CA-3AC7-466F-B56E-DFC01914E3EC}" presName="compNode" presStyleCnt="0"/>
      <dgm:spPr/>
    </dgm:pt>
    <dgm:pt modelId="{58E2438A-D6B0-4529-8177-C25494E5144C}" type="pres">
      <dgm:prSet presAssocID="{009291CA-3AC7-466F-B56E-DFC01914E3EC}" presName="node" presStyleLbl="node1" presStyleIdx="0" presStyleCnt="6">
        <dgm:presLayoutVars>
          <dgm:bulletEnabled val="1"/>
        </dgm:presLayoutVars>
      </dgm:prSet>
      <dgm:spPr/>
      <dgm:t>
        <a:bodyPr/>
        <a:lstStyle/>
        <a:p>
          <a:endParaRPr lang="it-IT"/>
        </a:p>
      </dgm:t>
    </dgm:pt>
    <dgm:pt modelId="{F289D80A-B174-4919-9743-184BBFBA066A}" type="pres">
      <dgm:prSet presAssocID="{009291CA-3AC7-466F-B56E-DFC01914E3EC}" presName="invisiNode" presStyleLbl="node1" presStyleIdx="0" presStyleCnt="6"/>
      <dgm:spPr/>
    </dgm:pt>
    <dgm:pt modelId="{6E92CCDA-D4AD-4484-928D-B53FB620E1A8}" type="pres">
      <dgm:prSet presAssocID="{009291CA-3AC7-466F-B56E-DFC01914E3EC}" presName="imagNode" presStyleLbl="fgImgPlace1" presStyleIdx="0" presStyleCnt="6"/>
      <dgm:spPr/>
    </dgm:pt>
    <dgm:pt modelId="{8E525791-67E2-45C2-8946-3E1B1D4C0272}" type="pres">
      <dgm:prSet presAssocID="{2A0AE799-32F1-4871-96BC-124172449084}" presName="sibTrans" presStyleLbl="sibTrans2D1" presStyleIdx="0" presStyleCnt="0"/>
      <dgm:spPr/>
      <dgm:t>
        <a:bodyPr/>
        <a:lstStyle/>
        <a:p>
          <a:endParaRPr lang="it-IT"/>
        </a:p>
      </dgm:t>
    </dgm:pt>
    <dgm:pt modelId="{D6103709-C082-4B34-9677-DC930E06DDB4}" type="pres">
      <dgm:prSet presAssocID="{281F2637-99D9-43AB-A298-E092E8DB7E5B}" presName="compNode" presStyleCnt="0"/>
      <dgm:spPr/>
    </dgm:pt>
    <dgm:pt modelId="{FDC42E2B-2E6D-49CE-8BD4-D0013E771672}" type="pres">
      <dgm:prSet presAssocID="{281F2637-99D9-43AB-A298-E092E8DB7E5B}" presName="node" presStyleLbl="node1" presStyleIdx="1" presStyleCnt="6">
        <dgm:presLayoutVars>
          <dgm:bulletEnabled val="1"/>
        </dgm:presLayoutVars>
      </dgm:prSet>
      <dgm:spPr/>
      <dgm:t>
        <a:bodyPr/>
        <a:lstStyle/>
        <a:p>
          <a:endParaRPr lang="it-IT"/>
        </a:p>
      </dgm:t>
    </dgm:pt>
    <dgm:pt modelId="{09944123-B5FA-42C2-9F22-E7E44A3CB8E9}" type="pres">
      <dgm:prSet presAssocID="{281F2637-99D9-43AB-A298-E092E8DB7E5B}" presName="invisiNode" presStyleLbl="node1" presStyleIdx="1" presStyleCnt="6"/>
      <dgm:spPr/>
    </dgm:pt>
    <dgm:pt modelId="{E6E08C24-5BCA-485D-B708-264580482EAC}" type="pres">
      <dgm:prSet presAssocID="{281F2637-99D9-43AB-A298-E092E8DB7E5B}" presName="imagNode" presStyleLbl="fgImgPlace1" presStyleIdx="1" presStyleCnt="6"/>
      <dgm:spPr/>
    </dgm:pt>
    <dgm:pt modelId="{3346E84E-F3BA-4ADE-88A4-36DD8CBC7945}" type="pres">
      <dgm:prSet presAssocID="{822B763B-692D-4DB4-B92A-4B33184474CF}" presName="sibTrans" presStyleLbl="sibTrans2D1" presStyleIdx="0" presStyleCnt="0"/>
      <dgm:spPr/>
      <dgm:t>
        <a:bodyPr/>
        <a:lstStyle/>
        <a:p>
          <a:endParaRPr lang="it-IT"/>
        </a:p>
      </dgm:t>
    </dgm:pt>
    <dgm:pt modelId="{988C90CA-2856-4858-81F4-0180BD4EBD8B}" type="pres">
      <dgm:prSet presAssocID="{75EDFBA0-A260-4069-8BE3-4F1817EAF00E}" presName="compNode" presStyleCnt="0"/>
      <dgm:spPr/>
    </dgm:pt>
    <dgm:pt modelId="{C0312D15-0956-430E-AAE5-033A1F63A813}" type="pres">
      <dgm:prSet presAssocID="{75EDFBA0-A260-4069-8BE3-4F1817EAF00E}" presName="node" presStyleLbl="node1" presStyleIdx="2" presStyleCnt="6">
        <dgm:presLayoutVars>
          <dgm:bulletEnabled val="1"/>
        </dgm:presLayoutVars>
      </dgm:prSet>
      <dgm:spPr/>
      <dgm:t>
        <a:bodyPr/>
        <a:lstStyle/>
        <a:p>
          <a:endParaRPr lang="it-IT"/>
        </a:p>
      </dgm:t>
    </dgm:pt>
    <dgm:pt modelId="{BDB86A6E-CBCC-4E99-BB69-288433B1BE72}" type="pres">
      <dgm:prSet presAssocID="{75EDFBA0-A260-4069-8BE3-4F1817EAF00E}" presName="invisiNode" presStyleLbl="node1" presStyleIdx="2" presStyleCnt="6"/>
      <dgm:spPr/>
    </dgm:pt>
    <dgm:pt modelId="{1568413D-3B0D-4308-BCA9-E7ECCE421B57}" type="pres">
      <dgm:prSet presAssocID="{75EDFBA0-A260-4069-8BE3-4F1817EAF00E}" presName="imagNode" presStyleLbl="fgImgPlace1" presStyleIdx="2" presStyleCnt="6"/>
      <dgm:spPr/>
    </dgm:pt>
    <dgm:pt modelId="{9FB65058-3012-4774-9C7A-96E79A0FEA5A}" type="pres">
      <dgm:prSet presAssocID="{00D99C69-20BF-48CB-ADBC-57D5CC42FCF9}" presName="sibTrans" presStyleLbl="sibTrans2D1" presStyleIdx="0" presStyleCnt="0"/>
      <dgm:spPr/>
      <dgm:t>
        <a:bodyPr/>
        <a:lstStyle/>
        <a:p>
          <a:endParaRPr lang="it-IT"/>
        </a:p>
      </dgm:t>
    </dgm:pt>
    <dgm:pt modelId="{6915F094-3AC4-416D-8AEA-2C48DBD10A98}" type="pres">
      <dgm:prSet presAssocID="{02403533-B8BE-4473-BCE0-EE77A926A43B}" presName="compNode" presStyleCnt="0"/>
      <dgm:spPr/>
    </dgm:pt>
    <dgm:pt modelId="{1F0B89A1-ED5E-4A7F-9DF0-E9D02CB48C80}" type="pres">
      <dgm:prSet presAssocID="{02403533-B8BE-4473-BCE0-EE77A926A43B}" presName="node" presStyleLbl="node1" presStyleIdx="3" presStyleCnt="6">
        <dgm:presLayoutVars>
          <dgm:bulletEnabled val="1"/>
        </dgm:presLayoutVars>
      </dgm:prSet>
      <dgm:spPr/>
      <dgm:t>
        <a:bodyPr/>
        <a:lstStyle/>
        <a:p>
          <a:endParaRPr lang="it-IT"/>
        </a:p>
      </dgm:t>
    </dgm:pt>
    <dgm:pt modelId="{B7498A1E-EBA8-48D8-869E-160854F7E843}" type="pres">
      <dgm:prSet presAssocID="{02403533-B8BE-4473-BCE0-EE77A926A43B}" presName="invisiNode" presStyleLbl="node1" presStyleIdx="3" presStyleCnt="6"/>
      <dgm:spPr/>
    </dgm:pt>
    <dgm:pt modelId="{7CA93415-F0FC-4FD9-B75C-4565FAE919D5}" type="pres">
      <dgm:prSet presAssocID="{02403533-B8BE-4473-BCE0-EE77A926A43B}" presName="imagNode" presStyleLbl="fgImgPlace1" presStyleIdx="3" presStyleCnt="6"/>
      <dgm:spPr/>
    </dgm:pt>
    <dgm:pt modelId="{5697F6F1-1651-44C0-BB50-5C4B9E717FEF}" type="pres">
      <dgm:prSet presAssocID="{8B05D89A-969C-419A-B391-B343BBE289B8}" presName="sibTrans" presStyleLbl="sibTrans2D1" presStyleIdx="0" presStyleCnt="0"/>
      <dgm:spPr/>
      <dgm:t>
        <a:bodyPr/>
        <a:lstStyle/>
        <a:p>
          <a:endParaRPr lang="it-IT"/>
        </a:p>
      </dgm:t>
    </dgm:pt>
    <dgm:pt modelId="{6F289823-3908-4E98-8384-42B2B740F313}" type="pres">
      <dgm:prSet presAssocID="{1496CCCD-1654-4931-9C71-1952335BCF4D}" presName="compNode" presStyleCnt="0"/>
      <dgm:spPr/>
    </dgm:pt>
    <dgm:pt modelId="{E2898635-F95A-43E1-BCE2-C7532E37A9DE}" type="pres">
      <dgm:prSet presAssocID="{1496CCCD-1654-4931-9C71-1952335BCF4D}" presName="node" presStyleLbl="node1" presStyleIdx="4" presStyleCnt="6">
        <dgm:presLayoutVars>
          <dgm:bulletEnabled val="1"/>
        </dgm:presLayoutVars>
      </dgm:prSet>
      <dgm:spPr/>
      <dgm:t>
        <a:bodyPr/>
        <a:lstStyle/>
        <a:p>
          <a:endParaRPr lang="it-IT"/>
        </a:p>
      </dgm:t>
    </dgm:pt>
    <dgm:pt modelId="{F5643796-2832-40D6-BCE5-23D6C953F63E}" type="pres">
      <dgm:prSet presAssocID="{1496CCCD-1654-4931-9C71-1952335BCF4D}" presName="invisiNode" presStyleLbl="node1" presStyleIdx="4" presStyleCnt="6"/>
      <dgm:spPr/>
    </dgm:pt>
    <dgm:pt modelId="{96190314-AEA8-4F8D-AFEF-118C6F72BEB0}" type="pres">
      <dgm:prSet presAssocID="{1496CCCD-1654-4931-9C71-1952335BCF4D}" presName="imagNode" presStyleLbl="fgImgPlace1" presStyleIdx="4" presStyleCnt="6"/>
      <dgm:spPr/>
    </dgm:pt>
    <dgm:pt modelId="{F2BA3E7B-1D08-4FD0-8EB5-BD8BA8C61A91}" type="pres">
      <dgm:prSet presAssocID="{CF2FF78C-16D5-43E7-BB95-3B0DABCD152D}" presName="sibTrans" presStyleLbl="sibTrans2D1" presStyleIdx="0" presStyleCnt="0"/>
      <dgm:spPr/>
      <dgm:t>
        <a:bodyPr/>
        <a:lstStyle/>
        <a:p>
          <a:endParaRPr lang="it-IT"/>
        </a:p>
      </dgm:t>
    </dgm:pt>
    <dgm:pt modelId="{58B10B74-985F-4C6D-AFD6-6D11DE4B7E55}" type="pres">
      <dgm:prSet presAssocID="{B0F9381F-FE7B-4271-92C7-6978789EBE87}" presName="compNode" presStyleCnt="0"/>
      <dgm:spPr/>
    </dgm:pt>
    <dgm:pt modelId="{1299F661-17B8-4C8D-82AD-67C52EA5C7B8}" type="pres">
      <dgm:prSet presAssocID="{B0F9381F-FE7B-4271-92C7-6978789EBE87}" presName="node" presStyleLbl="node1" presStyleIdx="5" presStyleCnt="6">
        <dgm:presLayoutVars>
          <dgm:bulletEnabled val="1"/>
        </dgm:presLayoutVars>
      </dgm:prSet>
      <dgm:spPr/>
      <dgm:t>
        <a:bodyPr/>
        <a:lstStyle/>
        <a:p>
          <a:endParaRPr lang="it-IT"/>
        </a:p>
      </dgm:t>
    </dgm:pt>
    <dgm:pt modelId="{921FE5D7-E859-4C32-819E-48B56E6C7C66}" type="pres">
      <dgm:prSet presAssocID="{B0F9381F-FE7B-4271-92C7-6978789EBE87}" presName="invisiNode" presStyleLbl="node1" presStyleIdx="5" presStyleCnt="6"/>
      <dgm:spPr/>
    </dgm:pt>
    <dgm:pt modelId="{25A75027-4C8E-4209-B23A-0477D44D4E4F}" type="pres">
      <dgm:prSet presAssocID="{B0F9381F-FE7B-4271-92C7-6978789EBE87}" presName="imagNode" presStyleLbl="fgImgPlace1" presStyleIdx="5" presStyleCnt="6"/>
      <dgm:spPr/>
    </dgm:pt>
  </dgm:ptLst>
  <dgm:cxnLst>
    <dgm:cxn modelId="{793C9BC4-FE8C-4901-9A20-681B6CC1A9FF}" type="presOf" srcId="{2A0AE799-32F1-4871-96BC-124172449084}" destId="{8E525791-67E2-45C2-8946-3E1B1D4C0272}" srcOrd="0" destOrd="0" presId="urn:microsoft.com/office/officeart/2005/8/layout/pList2"/>
    <dgm:cxn modelId="{67F18C88-BF4D-4A59-96FE-184291EE1438}" type="presOf" srcId="{281F2637-99D9-43AB-A298-E092E8DB7E5B}" destId="{FDC42E2B-2E6D-49CE-8BD4-D0013E771672}" srcOrd="0" destOrd="0" presId="urn:microsoft.com/office/officeart/2005/8/layout/pList2"/>
    <dgm:cxn modelId="{CB3227B8-DEFF-4A14-9ED0-B8DFD193E507}" type="presOf" srcId="{009291CA-3AC7-466F-B56E-DFC01914E3EC}" destId="{58E2438A-D6B0-4529-8177-C25494E5144C}" srcOrd="0" destOrd="0" presId="urn:microsoft.com/office/officeart/2005/8/layout/pList2"/>
    <dgm:cxn modelId="{9A72441C-4C1A-4825-9E78-F36C909E6344}" type="presOf" srcId="{1496CCCD-1654-4931-9C71-1952335BCF4D}" destId="{E2898635-F95A-43E1-BCE2-C7532E37A9DE}" srcOrd="0" destOrd="0" presId="urn:microsoft.com/office/officeart/2005/8/layout/pList2"/>
    <dgm:cxn modelId="{E0A39A4E-FCC1-4FCA-89A9-300E2ADAD3BB}" type="presOf" srcId="{B0F9381F-FE7B-4271-92C7-6978789EBE87}" destId="{1299F661-17B8-4C8D-82AD-67C52EA5C7B8}" srcOrd="0" destOrd="0" presId="urn:microsoft.com/office/officeart/2005/8/layout/pList2"/>
    <dgm:cxn modelId="{809D8AB1-99DE-4624-8898-2E1BABCC5E0E}" srcId="{207B3D2C-5FCE-409F-96C1-236E590B6A30}" destId="{02403533-B8BE-4473-BCE0-EE77A926A43B}" srcOrd="3" destOrd="0" parTransId="{EE069EB3-B26D-43F7-AD60-88C2E13F8244}" sibTransId="{8B05D89A-969C-419A-B391-B343BBE289B8}"/>
    <dgm:cxn modelId="{D361586F-48A6-4EE2-8774-B0A140EDFC29}" type="presOf" srcId="{02403533-B8BE-4473-BCE0-EE77A926A43B}" destId="{1F0B89A1-ED5E-4A7F-9DF0-E9D02CB48C80}" srcOrd="0" destOrd="0" presId="urn:microsoft.com/office/officeart/2005/8/layout/pList2"/>
    <dgm:cxn modelId="{8A6FE488-F35B-4787-8459-C485790A7BC3}" type="presOf" srcId="{00D99C69-20BF-48CB-ADBC-57D5CC42FCF9}" destId="{9FB65058-3012-4774-9C7A-96E79A0FEA5A}" srcOrd="0" destOrd="0" presId="urn:microsoft.com/office/officeart/2005/8/layout/pList2"/>
    <dgm:cxn modelId="{EEF20E1B-4092-42E1-B82D-56DBA95FEAA9}" srcId="{207B3D2C-5FCE-409F-96C1-236E590B6A30}" destId="{75EDFBA0-A260-4069-8BE3-4F1817EAF00E}" srcOrd="2" destOrd="0" parTransId="{F23136B2-DEFA-4EC0-A298-F19D82012E67}" sibTransId="{00D99C69-20BF-48CB-ADBC-57D5CC42FCF9}"/>
    <dgm:cxn modelId="{44C43F28-D806-417D-85ED-1280A5A95C32}" srcId="{207B3D2C-5FCE-409F-96C1-236E590B6A30}" destId="{1496CCCD-1654-4931-9C71-1952335BCF4D}" srcOrd="4" destOrd="0" parTransId="{1B44FE2A-0BCA-4337-B557-16BD0DC68DF2}" sibTransId="{CF2FF78C-16D5-43E7-BB95-3B0DABCD152D}"/>
    <dgm:cxn modelId="{645C8E98-9EFA-44D5-931A-708CCB425DBE}" type="presOf" srcId="{8B05D89A-969C-419A-B391-B343BBE289B8}" destId="{5697F6F1-1651-44C0-BB50-5C4B9E717FEF}" srcOrd="0" destOrd="0" presId="urn:microsoft.com/office/officeart/2005/8/layout/pList2"/>
    <dgm:cxn modelId="{9BA42847-3276-410D-9102-B5CE23E47D38}" type="presOf" srcId="{822B763B-692D-4DB4-B92A-4B33184474CF}" destId="{3346E84E-F3BA-4ADE-88A4-36DD8CBC7945}" srcOrd="0" destOrd="0" presId="urn:microsoft.com/office/officeart/2005/8/layout/pList2"/>
    <dgm:cxn modelId="{05576D03-C6AA-4A27-A980-36FEC0E447D6}" srcId="{207B3D2C-5FCE-409F-96C1-236E590B6A30}" destId="{009291CA-3AC7-466F-B56E-DFC01914E3EC}" srcOrd="0" destOrd="0" parTransId="{B45146AB-8FF1-4FF3-A8FF-EC3054C4DD34}" sibTransId="{2A0AE799-32F1-4871-96BC-124172449084}"/>
    <dgm:cxn modelId="{02647595-804A-42CD-82AC-3497CD735D60}" srcId="{207B3D2C-5FCE-409F-96C1-236E590B6A30}" destId="{281F2637-99D9-43AB-A298-E092E8DB7E5B}" srcOrd="1" destOrd="0" parTransId="{54C70581-B026-4E27-803C-729570A3EEAA}" sibTransId="{822B763B-692D-4DB4-B92A-4B33184474CF}"/>
    <dgm:cxn modelId="{2DFAF8EB-D5D1-4710-BD45-B34327860E8A}" type="presOf" srcId="{75EDFBA0-A260-4069-8BE3-4F1817EAF00E}" destId="{C0312D15-0956-430E-AAE5-033A1F63A813}" srcOrd="0" destOrd="0" presId="urn:microsoft.com/office/officeart/2005/8/layout/pList2"/>
    <dgm:cxn modelId="{ABDEC991-3DD4-4FC7-987B-EA8628A763D1}" type="presOf" srcId="{207B3D2C-5FCE-409F-96C1-236E590B6A30}" destId="{7F2EA92E-95F8-44DB-8874-6F651D20346D}" srcOrd="0" destOrd="0" presId="urn:microsoft.com/office/officeart/2005/8/layout/pList2"/>
    <dgm:cxn modelId="{8CB99D71-B36B-41A4-BED7-6D5DD42AB54D}" type="presOf" srcId="{CF2FF78C-16D5-43E7-BB95-3B0DABCD152D}" destId="{F2BA3E7B-1D08-4FD0-8EB5-BD8BA8C61A91}" srcOrd="0" destOrd="0" presId="urn:microsoft.com/office/officeart/2005/8/layout/pList2"/>
    <dgm:cxn modelId="{498A6798-7685-4548-BD85-B4D9357A0622}" srcId="{207B3D2C-5FCE-409F-96C1-236E590B6A30}" destId="{B0F9381F-FE7B-4271-92C7-6978789EBE87}" srcOrd="5" destOrd="0" parTransId="{E4239029-BA5D-4B7C-BB1B-3BFADAD70564}" sibTransId="{AD77C4D4-B5A3-4F61-B49A-1934EF530181}"/>
    <dgm:cxn modelId="{9593A7B9-2FE2-4563-96CC-DF67903F8254}" type="presParOf" srcId="{7F2EA92E-95F8-44DB-8874-6F651D20346D}" destId="{D168AB8E-7810-4EAF-917A-D9EE9BC7A4CC}" srcOrd="0" destOrd="0" presId="urn:microsoft.com/office/officeart/2005/8/layout/pList2"/>
    <dgm:cxn modelId="{D5F6B2D1-B01D-426B-AA3C-B594E56DDFDE}" type="presParOf" srcId="{7F2EA92E-95F8-44DB-8874-6F651D20346D}" destId="{8EBC3E35-4A37-45E1-A9FC-90D999ADD5F9}" srcOrd="1" destOrd="0" presId="urn:microsoft.com/office/officeart/2005/8/layout/pList2"/>
    <dgm:cxn modelId="{7CC9EEA7-2A74-4E42-9635-662DCE83959C}" type="presParOf" srcId="{8EBC3E35-4A37-45E1-A9FC-90D999ADD5F9}" destId="{C55669F7-8F59-496E-9891-B0EEDD893AB9}" srcOrd="0" destOrd="0" presId="urn:microsoft.com/office/officeart/2005/8/layout/pList2"/>
    <dgm:cxn modelId="{6EC06532-38D9-4E0B-83AC-A0C6BACA2BC8}" type="presParOf" srcId="{C55669F7-8F59-496E-9891-B0EEDD893AB9}" destId="{58E2438A-D6B0-4529-8177-C25494E5144C}" srcOrd="0" destOrd="0" presId="urn:microsoft.com/office/officeart/2005/8/layout/pList2"/>
    <dgm:cxn modelId="{4C60E3E3-35B8-4A0A-88BA-F531E8C0EE00}" type="presParOf" srcId="{C55669F7-8F59-496E-9891-B0EEDD893AB9}" destId="{F289D80A-B174-4919-9743-184BBFBA066A}" srcOrd="1" destOrd="0" presId="urn:microsoft.com/office/officeart/2005/8/layout/pList2"/>
    <dgm:cxn modelId="{F890BE5C-92DD-4705-B437-26BC61651EA0}" type="presParOf" srcId="{C55669F7-8F59-496E-9891-B0EEDD893AB9}" destId="{6E92CCDA-D4AD-4484-928D-B53FB620E1A8}" srcOrd="2" destOrd="0" presId="urn:microsoft.com/office/officeart/2005/8/layout/pList2"/>
    <dgm:cxn modelId="{C3E10814-8B91-4E87-95D9-EFBC7B6DC34E}" type="presParOf" srcId="{8EBC3E35-4A37-45E1-A9FC-90D999ADD5F9}" destId="{8E525791-67E2-45C2-8946-3E1B1D4C0272}" srcOrd="1" destOrd="0" presId="urn:microsoft.com/office/officeart/2005/8/layout/pList2"/>
    <dgm:cxn modelId="{7B68F9AC-927C-4F5E-B94F-65AE99959B85}" type="presParOf" srcId="{8EBC3E35-4A37-45E1-A9FC-90D999ADD5F9}" destId="{D6103709-C082-4B34-9677-DC930E06DDB4}" srcOrd="2" destOrd="0" presId="urn:microsoft.com/office/officeart/2005/8/layout/pList2"/>
    <dgm:cxn modelId="{0635E803-58B6-4F82-9C45-CE2054F77B03}" type="presParOf" srcId="{D6103709-C082-4B34-9677-DC930E06DDB4}" destId="{FDC42E2B-2E6D-49CE-8BD4-D0013E771672}" srcOrd="0" destOrd="0" presId="urn:microsoft.com/office/officeart/2005/8/layout/pList2"/>
    <dgm:cxn modelId="{4205347A-FF15-472F-A01B-77E74335309E}" type="presParOf" srcId="{D6103709-C082-4B34-9677-DC930E06DDB4}" destId="{09944123-B5FA-42C2-9F22-E7E44A3CB8E9}" srcOrd="1" destOrd="0" presId="urn:microsoft.com/office/officeart/2005/8/layout/pList2"/>
    <dgm:cxn modelId="{7E781032-D765-4BB7-B5BF-EA95724B182C}" type="presParOf" srcId="{D6103709-C082-4B34-9677-DC930E06DDB4}" destId="{E6E08C24-5BCA-485D-B708-264580482EAC}" srcOrd="2" destOrd="0" presId="urn:microsoft.com/office/officeart/2005/8/layout/pList2"/>
    <dgm:cxn modelId="{3EE253B1-A14D-4ECC-B3A6-6102F3FCB157}" type="presParOf" srcId="{8EBC3E35-4A37-45E1-A9FC-90D999ADD5F9}" destId="{3346E84E-F3BA-4ADE-88A4-36DD8CBC7945}" srcOrd="3" destOrd="0" presId="urn:microsoft.com/office/officeart/2005/8/layout/pList2"/>
    <dgm:cxn modelId="{E3C4521A-185A-40B4-9270-5C5E64635909}" type="presParOf" srcId="{8EBC3E35-4A37-45E1-A9FC-90D999ADD5F9}" destId="{988C90CA-2856-4858-81F4-0180BD4EBD8B}" srcOrd="4" destOrd="0" presId="urn:microsoft.com/office/officeart/2005/8/layout/pList2"/>
    <dgm:cxn modelId="{C0138F42-5071-4854-9CB3-4FB19C08EE66}" type="presParOf" srcId="{988C90CA-2856-4858-81F4-0180BD4EBD8B}" destId="{C0312D15-0956-430E-AAE5-033A1F63A813}" srcOrd="0" destOrd="0" presId="urn:microsoft.com/office/officeart/2005/8/layout/pList2"/>
    <dgm:cxn modelId="{7B2AE7DB-A20F-4336-A1E0-98D85B1EC468}" type="presParOf" srcId="{988C90CA-2856-4858-81F4-0180BD4EBD8B}" destId="{BDB86A6E-CBCC-4E99-BB69-288433B1BE72}" srcOrd="1" destOrd="0" presId="urn:microsoft.com/office/officeart/2005/8/layout/pList2"/>
    <dgm:cxn modelId="{B85560F7-1281-458E-BFD3-54DDAFB34AA8}" type="presParOf" srcId="{988C90CA-2856-4858-81F4-0180BD4EBD8B}" destId="{1568413D-3B0D-4308-BCA9-E7ECCE421B57}" srcOrd="2" destOrd="0" presId="urn:microsoft.com/office/officeart/2005/8/layout/pList2"/>
    <dgm:cxn modelId="{8F5F3ECD-8406-46C5-A9DE-6DBD386D01C9}" type="presParOf" srcId="{8EBC3E35-4A37-45E1-A9FC-90D999ADD5F9}" destId="{9FB65058-3012-4774-9C7A-96E79A0FEA5A}" srcOrd="5" destOrd="0" presId="urn:microsoft.com/office/officeart/2005/8/layout/pList2"/>
    <dgm:cxn modelId="{D3A9BBDC-1BAB-4E60-9BEE-85C2B2E92958}" type="presParOf" srcId="{8EBC3E35-4A37-45E1-A9FC-90D999ADD5F9}" destId="{6915F094-3AC4-416D-8AEA-2C48DBD10A98}" srcOrd="6" destOrd="0" presId="urn:microsoft.com/office/officeart/2005/8/layout/pList2"/>
    <dgm:cxn modelId="{7E890A7D-81E3-44C4-82BA-D0C8D4273A28}" type="presParOf" srcId="{6915F094-3AC4-416D-8AEA-2C48DBD10A98}" destId="{1F0B89A1-ED5E-4A7F-9DF0-E9D02CB48C80}" srcOrd="0" destOrd="0" presId="urn:microsoft.com/office/officeart/2005/8/layout/pList2"/>
    <dgm:cxn modelId="{9B78ACAA-547A-466A-8A51-C31B89717147}" type="presParOf" srcId="{6915F094-3AC4-416D-8AEA-2C48DBD10A98}" destId="{B7498A1E-EBA8-48D8-869E-160854F7E843}" srcOrd="1" destOrd="0" presId="urn:microsoft.com/office/officeart/2005/8/layout/pList2"/>
    <dgm:cxn modelId="{B9F6DF17-6BCD-4951-938B-B608DEB11057}" type="presParOf" srcId="{6915F094-3AC4-416D-8AEA-2C48DBD10A98}" destId="{7CA93415-F0FC-4FD9-B75C-4565FAE919D5}" srcOrd="2" destOrd="0" presId="urn:microsoft.com/office/officeart/2005/8/layout/pList2"/>
    <dgm:cxn modelId="{323E3C0A-BF1F-446D-BBE8-99EE66D5CE68}" type="presParOf" srcId="{8EBC3E35-4A37-45E1-A9FC-90D999ADD5F9}" destId="{5697F6F1-1651-44C0-BB50-5C4B9E717FEF}" srcOrd="7" destOrd="0" presId="urn:microsoft.com/office/officeart/2005/8/layout/pList2"/>
    <dgm:cxn modelId="{67C5D2AD-1D82-491E-8504-4E1B1026C24E}" type="presParOf" srcId="{8EBC3E35-4A37-45E1-A9FC-90D999ADD5F9}" destId="{6F289823-3908-4E98-8384-42B2B740F313}" srcOrd="8" destOrd="0" presId="urn:microsoft.com/office/officeart/2005/8/layout/pList2"/>
    <dgm:cxn modelId="{5439EC8C-BAE2-4475-A6FD-6B10A3B61CB0}" type="presParOf" srcId="{6F289823-3908-4E98-8384-42B2B740F313}" destId="{E2898635-F95A-43E1-BCE2-C7532E37A9DE}" srcOrd="0" destOrd="0" presId="urn:microsoft.com/office/officeart/2005/8/layout/pList2"/>
    <dgm:cxn modelId="{115E9258-773B-44D7-B7B0-C81B49A1BAC4}" type="presParOf" srcId="{6F289823-3908-4E98-8384-42B2B740F313}" destId="{F5643796-2832-40D6-BCE5-23D6C953F63E}" srcOrd="1" destOrd="0" presId="urn:microsoft.com/office/officeart/2005/8/layout/pList2"/>
    <dgm:cxn modelId="{95134FC1-9CB1-4418-A5C7-9976DF316B83}" type="presParOf" srcId="{6F289823-3908-4E98-8384-42B2B740F313}" destId="{96190314-AEA8-4F8D-AFEF-118C6F72BEB0}" srcOrd="2" destOrd="0" presId="urn:microsoft.com/office/officeart/2005/8/layout/pList2"/>
    <dgm:cxn modelId="{71E71D64-E84A-4FBE-ADFB-7336C7CEF19D}" type="presParOf" srcId="{8EBC3E35-4A37-45E1-A9FC-90D999ADD5F9}" destId="{F2BA3E7B-1D08-4FD0-8EB5-BD8BA8C61A91}" srcOrd="9" destOrd="0" presId="urn:microsoft.com/office/officeart/2005/8/layout/pList2"/>
    <dgm:cxn modelId="{C612CCB6-E12E-4DBF-B12A-746D176E360E}" type="presParOf" srcId="{8EBC3E35-4A37-45E1-A9FC-90D999ADD5F9}" destId="{58B10B74-985F-4C6D-AFD6-6D11DE4B7E55}" srcOrd="10" destOrd="0" presId="urn:microsoft.com/office/officeart/2005/8/layout/pList2"/>
    <dgm:cxn modelId="{748ECD8B-22E0-497F-A50E-D83EAFAA8E3B}" type="presParOf" srcId="{58B10B74-985F-4C6D-AFD6-6D11DE4B7E55}" destId="{1299F661-17B8-4C8D-82AD-67C52EA5C7B8}" srcOrd="0" destOrd="0" presId="urn:microsoft.com/office/officeart/2005/8/layout/pList2"/>
    <dgm:cxn modelId="{809D5FD6-C258-48CB-9D9A-83977D85E4ED}" type="presParOf" srcId="{58B10B74-985F-4C6D-AFD6-6D11DE4B7E55}" destId="{921FE5D7-E859-4C32-819E-48B56E6C7C66}" srcOrd="1" destOrd="0" presId="urn:microsoft.com/office/officeart/2005/8/layout/pList2"/>
    <dgm:cxn modelId="{2F4F26EA-E298-46F8-A1C4-FE44B7C4E702}" type="presParOf" srcId="{58B10B74-985F-4C6D-AFD6-6D11DE4B7E55}" destId="{25A75027-4C8E-4209-B23A-0477D44D4E4F}"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493B076-B547-4C8F-B167-E23F195B3D45}" type="doc">
      <dgm:prSet loTypeId="urn:microsoft.com/office/officeart/2005/8/layout/target3" loCatId="relationship" qsTypeId="urn:microsoft.com/office/officeart/2005/8/quickstyle/simple3" qsCatId="simple" csTypeId="urn:microsoft.com/office/officeart/2005/8/colors/accent1_2" csCatId="accent1" phldr="1"/>
      <dgm:spPr/>
      <dgm:t>
        <a:bodyPr/>
        <a:lstStyle/>
        <a:p>
          <a:endParaRPr lang="it-IT"/>
        </a:p>
      </dgm:t>
    </dgm:pt>
    <dgm:pt modelId="{01D26B32-A3BC-4C9F-845E-196C9C9C208E}">
      <dgm:prSet/>
      <dgm:spPr/>
      <dgm:t>
        <a:bodyPr/>
        <a:lstStyle/>
        <a:p>
          <a:pPr rtl="0"/>
          <a:r>
            <a:rPr lang="it-IT" dirty="0" smtClean="0"/>
            <a:t>DECRETO LEGISLATIVO 13 DICEMBRE 2023, N. 222 – ARTICOLO 3 – PIANO DI ATTIVIT</a:t>
          </a:r>
          <a:r>
            <a:rPr lang="it-IT" b="0" i="0" dirty="0" smtClean="0"/>
            <a:t>À E ORGANIZZAZIONE: INCLUSIONE, INNOVAZIONE E PERFORMANCE</a:t>
          </a:r>
          <a:endParaRPr lang="it-IT" dirty="0"/>
        </a:p>
      </dgm:t>
    </dgm:pt>
    <dgm:pt modelId="{9D9EE67E-F88B-492B-9729-8FF76DAA49A0}" type="parTrans" cxnId="{D5F26B04-E79E-4E19-8F3E-463D70EADA2E}">
      <dgm:prSet/>
      <dgm:spPr/>
      <dgm:t>
        <a:bodyPr/>
        <a:lstStyle/>
        <a:p>
          <a:endParaRPr lang="it-IT"/>
        </a:p>
      </dgm:t>
    </dgm:pt>
    <dgm:pt modelId="{5BBB6009-A188-42F5-8682-A6BADE293129}" type="sibTrans" cxnId="{D5F26B04-E79E-4E19-8F3E-463D70EADA2E}">
      <dgm:prSet/>
      <dgm:spPr/>
      <dgm:t>
        <a:bodyPr/>
        <a:lstStyle/>
        <a:p>
          <a:endParaRPr lang="it-IT"/>
        </a:p>
      </dgm:t>
    </dgm:pt>
    <dgm:pt modelId="{A70DB1F4-387E-4338-AC20-7B37A5B27826}" type="pres">
      <dgm:prSet presAssocID="{A493B076-B547-4C8F-B167-E23F195B3D45}" presName="Name0" presStyleCnt="0">
        <dgm:presLayoutVars>
          <dgm:chMax val="7"/>
          <dgm:dir/>
          <dgm:animLvl val="lvl"/>
          <dgm:resizeHandles val="exact"/>
        </dgm:presLayoutVars>
      </dgm:prSet>
      <dgm:spPr/>
      <dgm:t>
        <a:bodyPr/>
        <a:lstStyle/>
        <a:p>
          <a:endParaRPr lang="it-IT"/>
        </a:p>
      </dgm:t>
    </dgm:pt>
    <dgm:pt modelId="{CBA3F44C-C2EC-4ED9-AAF7-1F81894C482E}" type="pres">
      <dgm:prSet presAssocID="{01D26B32-A3BC-4C9F-845E-196C9C9C208E}" presName="circle1" presStyleLbl="node1" presStyleIdx="0" presStyleCnt="1"/>
      <dgm:spPr/>
    </dgm:pt>
    <dgm:pt modelId="{B945934E-8DE5-4D48-9E54-64A17DD67EDF}" type="pres">
      <dgm:prSet presAssocID="{01D26B32-A3BC-4C9F-845E-196C9C9C208E}" presName="space" presStyleCnt="0"/>
      <dgm:spPr/>
    </dgm:pt>
    <dgm:pt modelId="{A7E32848-86FD-47AD-81A1-0D0D2C4D4B29}" type="pres">
      <dgm:prSet presAssocID="{01D26B32-A3BC-4C9F-845E-196C9C9C208E}" presName="rect1" presStyleLbl="alignAcc1" presStyleIdx="0" presStyleCnt="1"/>
      <dgm:spPr/>
      <dgm:t>
        <a:bodyPr/>
        <a:lstStyle/>
        <a:p>
          <a:endParaRPr lang="it-IT"/>
        </a:p>
      </dgm:t>
    </dgm:pt>
    <dgm:pt modelId="{589FFF57-C9EF-47A7-8B02-AC2DA68F0D6D}" type="pres">
      <dgm:prSet presAssocID="{01D26B32-A3BC-4C9F-845E-196C9C9C208E}" presName="rect1ParTxNoCh" presStyleLbl="alignAcc1" presStyleIdx="0" presStyleCnt="1">
        <dgm:presLayoutVars>
          <dgm:chMax val="1"/>
          <dgm:bulletEnabled val="1"/>
        </dgm:presLayoutVars>
      </dgm:prSet>
      <dgm:spPr/>
      <dgm:t>
        <a:bodyPr/>
        <a:lstStyle/>
        <a:p>
          <a:endParaRPr lang="it-IT"/>
        </a:p>
      </dgm:t>
    </dgm:pt>
  </dgm:ptLst>
  <dgm:cxnLst>
    <dgm:cxn modelId="{C711B80C-C69A-46E8-80BF-B4806AAF9A6F}" type="presOf" srcId="{01D26B32-A3BC-4C9F-845E-196C9C9C208E}" destId="{A7E32848-86FD-47AD-81A1-0D0D2C4D4B29}" srcOrd="0" destOrd="0" presId="urn:microsoft.com/office/officeart/2005/8/layout/target3"/>
    <dgm:cxn modelId="{D5F26B04-E79E-4E19-8F3E-463D70EADA2E}" srcId="{A493B076-B547-4C8F-B167-E23F195B3D45}" destId="{01D26B32-A3BC-4C9F-845E-196C9C9C208E}" srcOrd="0" destOrd="0" parTransId="{9D9EE67E-F88B-492B-9729-8FF76DAA49A0}" sibTransId="{5BBB6009-A188-42F5-8682-A6BADE293129}"/>
    <dgm:cxn modelId="{BCAF7EB3-BB73-4EC7-87DC-2172612B70A1}" type="presOf" srcId="{01D26B32-A3BC-4C9F-845E-196C9C9C208E}" destId="{589FFF57-C9EF-47A7-8B02-AC2DA68F0D6D}" srcOrd="1" destOrd="0" presId="urn:microsoft.com/office/officeart/2005/8/layout/target3"/>
    <dgm:cxn modelId="{C449E2FF-4EF3-4723-9CEB-D01138367BC9}" type="presOf" srcId="{A493B076-B547-4C8F-B167-E23F195B3D45}" destId="{A70DB1F4-387E-4338-AC20-7B37A5B27826}" srcOrd="0" destOrd="0" presId="urn:microsoft.com/office/officeart/2005/8/layout/target3"/>
    <dgm:cxn modelId="{34D64A41-8082-4831-90E4-6655934B0FA0}" type="presParOf" srcId="{A70DB1F4-387E-4338-AC20-7B37A5B27826}" destId="{CBA3F44C-C2EC-4ED9-AAF7-1F81894C482E}" srcOrd="0" destOrd="0" presId="urn:microsoft.com/office/officeart/2005/8/layout/target3"/>
    <dgm:cxn modelId="{2C99C7A4-ABA2-4D93-8EFF-CADE86CE735C}" type="presParOf" srcId="{A70DB1F4-387E-4338-AC20-7B37A5B27826}" destId="{B945934E-8DE5-4D48-9E54-64A17DD67EDF}" srcOrd="1" destOrd="0" presId="urn:microsoft.com/office/officeart/2005/8/layout/target3"/>
    <dgm:cxn modelId="{0C6A1AB1-0675-44FD-AFB7-9E8C99CC40E3}" type="presParOf" srcId="{A70DB1F4-387E-4338-AC20-7B37A5B27826}" destId="{A7E32848-86FD-47AD-81A1-0D0D2C4D4B29}" srcOrd="2" destOrd="0" presId="urn:microsoft.com/office/officeart/2005/8/layout/target3"/>
    <dgm:cxn modelId="{EF5460A7-F326-4087-9341-7EB48EFF86BB}" type="presParOf" srcId="{A70DB1F4-387E-4338-AC20-7B37A5B27826}" destId="{589FFF57-C9EF-47A7-8B02-AC2DA68F0D6D}"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BFA09-80E1-4172-A04F-4722DCD38D5D}">
      <dsp:nvSpPr>
        <dsp:cNvPr id="0" name=""/>
        <dsp:cNvSpPr/>
      </dsp:nvSpPr>
      <dsp:spPr>
        <a:xfrm>
          <a:off x="2795" y="0"/>
          <a:ext cx="2930118" cy="5829300"/>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dirty="0" smtClean="0"/>
            <a:t>Finalità e Obiettivi:</a:t>
          </a:r>
        </a:p>
        <a:p>
          <a:pPr lvl="0" algn="ctr" defTabSz="533400" rtl="0">
            <a:lnSpc>
              <a:spcPct val="90000"/>
            </a:lnSpc>
            <a:spcBef>
              <a:spcPct val="0"/>
            </a:spcBef>
            <a:spcAft>
              <a:spcPct val="35000"/>
            </a:spcAft>
          </a:pPr>
          <a:r>
            <a:rPr lang="it-IT" sz="1200" kern="1200" dirty="0" smtClean="0"/>
            <a:t>Il decreto mira a garantire la piena accessibilità alle pubbliche amministrazioni per le persone con disabilità, uniformando la tutela dei lavoratori con disabilità su tutto il territorio nazionale. L'obiettivo è favorire la piena inclusione sociale, lavorativa e culturale nel rispetto delle normative nazionali e internazionali.</a:t>
          </a:r>
          <a:endParaRPr lang="it-IT" sz="1200" kern="1200" dirty="0"/>
        </a:p>
      </dsp:txBody>
      <dsp:txXfrm>
        <a:off x="2795" y="2331720"/>
        <a:ext cx="2930118" cy="2331720"/>
      </dsp:txXfrm>
    </dsp:sp>
    <dsp:sp modelId="{479262BF-613E-4997-801D-D7E956E16059}">
      <dsp:nvSpPr>
        <dsp:cNvPr id="0" name=""/>
        <dsp:cNvSpPr/>
      </dsp:nvSpPr>
      <dsp:spPr>
        <a:xfrm>
          <a:off x="497276" y="349758"/>
          <a:ext cx="1941156" cy="194115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0FD494FF-1EA3-4AAD-8E28-3B7181FFE046}">
      <dsp:nvSpPr>
        <dsp:cNvPr id="0" name=""/>
        <dsp:cNvSpPr/>
      </dsp:nvSpPr>
      <dsp:spPr>
        <a:xfrm>
          <a:off x="3020817" y="0"/>
          <a:ext cx="2930118" cy="5829300"/>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dirty="0" smtClean="0"/>
            <a:t>Accessibilità e Principi Fondamentali:</a:t>
          </a:r>
        </a:p>
        <a:p>
          <a:pPr lvl="0" algn="ctr" defTabSz="533400" rtl="0">
            <a:lnSpc>
              <a:spcPct val="90000"/>
            </a:lnSpc>
            <a:spcBef>
              <a:spcPct val="0"/>
            </a:spcBef>
            <a:spcAft>
              <a:spcPct val="35000"/>
            </a:spcAft>
          </a:pPr>
          <a:r>
            <a:rPr lang="it-IT" sz="1200" kern="1200" dirty="0" smtClean="0"/>
            <a:t>L'accessibilità viene definita come la possibilità, per le persone con disabilità, di fruire degli spazi fisici, dei servizi pubblici e digitali, dell'informazione e della comunicazione su un piano di uguaglianza con gli altri cittadini. Il decreto prevede misure specifiche per le varie disabilità e l'adozione di accomodamenti ragionevoli per garantire pari opportunità.</a:t>
          </a:r>
          <a:endParaRPr lang="it-IT" sz="1200" kern="1200" dirty="0"/>
        </a:p>
      </dsp:txBody>
      <dsp:txXfrm>
        <a:off x="3020817" y="2331720"/>
        <a:ext cx="2930118" cy="2331720"/>
      </dsp:txXfrm>
    </dsp:sp>
    <dsp:sp modelId="{83965B89-E6D1-46F8-B6D3-03473587BF97}">
      <dsp:nvSpPr>
        <dsp:cNvPr id="0" name=""/>
        <dsp:cNvSpPr/>
      </dsp:nvSpPr>
      <dsp:spPr>
        <a:xfrm>
          <a:off x="3515298" y="349758"/>
          <a:ext cx="1941156" cy="194115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676786A-FAED-4402-8E9E-65D9662DFA73}">
      <dsp:nvSpPr>
        <dsp:cNvPr id="0" name=""/>
        <dsp:cNvSpPr/>
      </dsp:nvSpPr>
      <dsp:spPr>
        <a:xfrm>
          <a:off x="6038840" y="0"/>
          <a:ext cx="2930118" cy="5829300"/>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dirty="0" smtClean="0"/>
            <a:t>Riforma Normativa sulla Disabilità:</a:t>
          </a:r>
        </a:p>
        <a:p>
          <a:pPr lvl="0" algn="ctr" defTabSz="533400" rtl="0">
            <a:lnSpc>
              <a:spcPct val="90000"/>
            </a:lnSpc>
            <a:spcBef>
              <a:spcPct val="0"/>
            </a:spcBef>
            <a:spcAft>
              <a:spcPct val="35000"/>
            </a:spcAft>
          </a:pPr>
          <a:r>
            <a:rPr lang="it-IT" sz="1200" kern="1200" dirty="0" smtClean="0"/>
            <a:t>Il decreto introduce nuove definizioni coerenti con la Convenzione delle Nazioni Unite sui diritti delle persone con disabilità e con la Classificazione Internazionale del Funzionamento, della Disabilità e della Salute. Si stabilisce la separazione dei percorsi valutativi per diverse fasce d'età e la necessità di adottare criteri idonei a considerare le differenze di genere. Inoltre, viene introdotto il concetto di accomodamento ragionevole per eliminare barriere e garantire l'inclusione.</a:t>
          </a:r>
          <a:endParaRPr lang="it-IT" sz="1200" kern="1200" dirty="0"/>
        </a:p>
      </dsp:txBody>
      <dsp:txXfrm>
        <a:off x="6038840" y="2331720"/>
        <a:ext cx="2930118" cy="2331720"/>
      </dsp:txXfrm>
    </dsp:sp>
    <dsp:sp modelId="{C8A2713B-9454-4E2D-BF14-03D807651A0F}">
      <dsp:nvSpPr>
        <dsp:cNvPr id="0" name=""/>
        <dsp:cNvSpPr/>
      </dsp:nvSpPr>
      <dsp:spPr>
        <a:xfrm>
          <a:off x="6533321" y="349758"/>
          <a:ext cx="1941156" cy="194115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0209785-793E-48CB-8EE2-A4FB0B79B412}">
      <dsp:nvSpPr>
        <dsp:cNvPr id="0" name=""/>
        <dsp:cNvSpPr/>
      </dsp:nvSpPr>
      <dsp:spPr>
        <a:xfrm>
          <a:off x="9056862" y="0"/>
          <a:ext cx="2930118" cy="5829300"/>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dirty="0" smtClean="0"/>
            <a:t>Accertamento e Valutazione della Disabilità:</a:t>
          </a:r>
        </a:p>
        <a:p>
          <a:pPr lvl="0" algn="ctr" defTabSz="533400" rtl="0">
            <a:lnSpc>
              <a:spcPct val="90000"/>
            </a:lnSpc>
            <a:spcBef>
              <a:spcPct val="0"/>
            </a:spcBef>
            <a:spcAft>
              <a:spcPct val="35000"/>
            </a:spcAft>
          </a:pPr>
          <a:r>
            <a:rPr lang="it-IT" sz="1200" kern="1200" dirty="0" smtClean="0"/>
            <a:t>Il processo di accertamento viene semplificato e reso più efficiente attraverso l'unificazione delle procedure riguardanti invalidità civile, cecità, sordità e </a:t>
          </a:r>
          <a:r>
            <a:rPr lang="it-IT" sz="1200" kern="1200" dirty="0" err="1" smtClean="0"/>
            <a:t>sordocecità</a:t>
          </a:r>
          <a:r>
            <a:rPr lang="it-IT" sz="1200" kern="1200" dirty="0" smtClean="0"/>
            <a:t>. Viene affidato a un unico ente pubblico il compito di garantire omogeneità nel territorio nazionale, riducendo i contenziosi e migliorando la trasparenza. Il decreto stabilisce la digitalizzazione delle procedure, semplificando l'accesso ai benefici e alle certificazioni necessarie.</a:t>
          </a:r>
          <a:endParaRPr lang="it-IT" sz="1200" kern="1200" dirty="0"/>
        </a:p>
      </dsp:txBody>
      <dsp:txXfrm>
        <a:off x="9056862" y="2331720"/>
        <a:ext cx="2930118" cy="2331720"/>
      </dsp:txXfrm>
    </dsp:sp>
    <dsp:sp modelId="{6E9028F9-FBFC-4F8B-8C76-AE16409F4931}">
      <dsp:nvSpPr>
        <dsp:cNvPr id="0" name=""/>
        <dsp:cNvSpPr/>
      </dsp:nvSpPr>
      <dsp:spPr>
        <a:xfrm>
          <a:off x="9551343" y="349758"/>
          <a:ext cx="1941156" cy="194115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5C4004E-01E6-4E2C-81B5-242DEFFBF215}">
      <dsp:nvSpPr>
        <dsp:cNvPr id="0" name=""/>
        <dsp:cNvSpPr/>
      </dsp:nvSpPr>
      <dsp:spPr>
        <a:xfrm>
          <a:off x="516322" y="4838397"/>
          <a:ext cx="11030594" cy="874395"/>
        </a:xfrm>
        <a:prstGeom prst="leftRightArrow">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D822C-5526-443A-B9CB-17305E367258}">
      <dsp:nvSpPr>
        <dsp:cNvPr id="0" name=""/>
        <dsp:cNvSpPr/>
      </dsp:nvSpPr>
      <dsp:spPr>
        <a:xfrm>
          <a:off x="1115100" y="295497"/>
          <a:ext cx="4788545" cy="1496420"/>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575" tIns="45720" rIns="45720" bIns="45720" numCol="1" spcCol="1270" anchor="ctr" anchorCtr="0">
          <a:noAutofit/>
        </a:bodyPr>
        <a:lstStyle/>
        <a:p>
          <a:pPr lvl="0" algn="l" defTabSz="533400" rtl="0">
            <a:lnSpc>
              <a:spcPct val="90000"/>
            </a:lnSpc>
            <a:spcBef>
              <a:spcPct val="0"/>
            </a:spcBef>
            <a:spcAft>
              <a:spcPct val="35000"/>
            </a:spcAft>
          </a:pPr>
          <a:r>
            <a:rPr lang="it-IT" sz="1200" b="1" kern="1200" smtClean="0"/>
            <a:t>Obiettivi principali: </a:t>
          </a:r>
          <a:r>
            <a:rPr lang="it-IT" sz="1200" kern="1200" smtClean="0"/>
            <a:t>L'Articolo 4 integra l'inclusione sociale e l'accessibilità delle persone con disabilità tra gli indicatori di performance della pubblica amministrazione. La misurazione della produttività, sia individuale che organizzativa, deve tenere conto del raggiungimento di questi obiettivi, incentivando una gestione equa e inclusiva.</a:t>
          </a:r>
          <a:endParaRPr lang="it-IT" sz="1200" kern="1200"/>
        </a:p>
      </dsp:txBody>
      <dsp:txXfrm>
        <a:off x="1115100" y="295497"/>
        <a:ext cx="4788545" cy="1496420"/>
      </dsp:txXfrm>
    </dsp:sp>
    <dsp:sp modelId="{DF0CC1F9-ECCA-4356-89E7-7DAE96C5E96B}">
      <dsp:nvSpPr>
        <dsp:cNvPr id="0" name=""/>
        <dsp:cNvSpPr/>
      </dsp:nvSpPr>
      <dsp:spPr>
        <a:xfrm>
          <a:off x="915577" y="79347"/>
          <a:ext cx="1047494" cy="157124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4507E5F-4033-4832-91E8-F4F4E1CAE101}">
      <dsp:nvSpPr>
        <dsp:cNvPr id="0" name=""/>
        <dsp:cNvSpPr/>
      </dsp:nvSpPr>
      <dsp:spPr>
        <a:xfrm>
          <a:off x="6110149" y="166823"/>
          <a:ext cx="6595023" cy="1667984"/>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575" tIns="45720" rIns="45720" bIns="45720" numCol="1" spcCol="1270" anchor="t" anchorCtr="0">
          <a:noAutofit/>
        </a:bodyPr>
        <a:lstStyle/>
        <a:p>
          <a:pPr lvl="0" algn="l" defTabSz="533400" rtl="0">
            <a:lnSpc>
              <a:spcPct val="90000"/>
            </a:lnSpc>
            <a:spcBef>
              <a:spcPct val="0"/>
            </a:spcBef>
            <a:spcAft>
              <a:spcPct val="35000"/>
            </a:spcAft>
          </a:pPr>
          <a:r>
            <a:rPr lang="it-IT" sz="1200" b="1" kern="1200" smtClean="0"/>
            <a:t>Modifiche al decreto legislativo 27 ottobre 2009, n. 150</a:t>
          </a:r>
          <a:endParaRPr lang="it-IT" sz="1200" kern="1200"/>
        </a:p>
        <a:p>
          <a:pPr marL="114300" lvl="1" indent="-114300" algn="l" defTabSz="533400" rtl="0">
            <a:lnSpc>
              <a:spcPct val="90000"/>
            </a:lnSpc>
            <a:spcBef>
              <a:spcPct val="0"/>
            </a:spcBef>
            <a:spcAft>
              <a:spcPct val="15000"/>
            </a:spcAft>
            <a:buChar char="••"/>
          </a:pPr>
          <a:r>
            <a:rPr lang="it-IT" sz="1200" kern="1200" dirty="0" smtClean="0"/>
            <a:t>La performance dei dirigenti e del personale viene valutata anche sulla base degli obiettivi di inclusione e accessibilità.</a:t>
          </a:r>
          <a:endParaRPr lang="it-IT" sz="1200" kern="1200" dirty="0"/>
        </a:p>
        <a:p>
          <a:pPr marL="114300" lvl="1" indent="-114300" algn="l" defTabSz="533400" rtl="0">
            <a:lnSpc>
              <a:spcPct val="90000"/>
            </a:lnSpc>
            <a:spcBef>
              <a:spcPct val="0"/>
            </a:spcBef>
            <a:spcAft>
              <a:spcPct val="15000"/>
            </a:spcAft>
            <a:buChar char="••"/>
          </a:pPr>
          <a:r>
            <a:rPr lang="it-IT" sz="1200" kern="1200" smtClean="0"/>
            <a:t>Gli obiettivi strategici delle amministrazioni devono garantire l'effettiva inclusione sociale e una corretta allocazione delle risorse per l’accessibilità.</a:t>
          </a:r>
          <a:endParaRPr lang="it-IT" sz="1200" kern="1200"/>
        </a:p>
        <a:p>
          <a:pPr marL="114300" lvl="1" indent="-114300" algn="l" defTabSz="533400" rtl="0">
            <a:lnSpc>
              <a:spcPct val="90000"/>
            </a:lnSpc>
            <a:spcBef>
              <a:spcPct val="0"/>
            </a:spcBef>
            <a:spcAft>
              <a:spcPct val="15000"/>
            </a:spcAft>
            <a:buChar char="••"/>
          </a:pPr>
          <a:r>
            <a:rPr lang="it-IT" sz="1200" kern="1200" smtClean="0"/>
            <a:t>Gli indicatori di performance includono la programmazione della piena accessibilità delle amministrazioni pubbliche per le persone con disabilità.</a:t>
          </a:r>
          <a:endParaRPr lang="it-IT" sz="1200" kern="1200"/>
        </a:p>
      </dsp:txBody>
      <dsp:txXfrm>
        <a:off x="6110149" y="166823"/>
        <a:ext cx="6595023" cy="1667984"/>
      </dsp:txXfrm>
    </dsp:sp>
    <dsp:sp modelId="{771EB726-49CD-41DE-AD35-02DFE2279A04}">
      <dsp:nvSpPr>
        <dsp:cNvPr id="0" name=""/>
        <dsp:cNvSpPr/>
      </dsp:nvSpPr>
      <dsp:spPr>
        <a:xfrm>
          <a:off x="6051855" y="55499"/>
          <a:ext cx="1047494" cy="157124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A69CC85-F17A-448F-B39F-D6472F42612A}">
      <dsp:nvSpPr>
        <dsp:cNvPr id="0" name=""/>
        <dsp:cNvSpPr/>
      </dsp:nvSpPr>
      <dsp:spPr>
        <a:xfrm>
          <a:off x="1918578" y="2222215"/>
          <a:ext cx="4788545" cy="1496420"/>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575" tIns="45720" rIns="45720" bIns="45720" numCol="1" spcCol="1270" anchor="ctr" anchorCtr="0">
          <a:noAutofit/>
        </a:bodyPr>
        <a:lstStyle/>
        <a:p>
          <a:pPr lvl="0" algn="l" defTabSz="533400" rtl="0">
            <a:lnSpc>
              <a:spcPct val="90000"/>
            </a:lnSpc>
            <a:spcBef>
              <a:spcPct val="0"/>
            </a:spcBef>
            <a:spcAft>
              <a:spcPct val="35000"/>
            </a:spcAft>
          </a:pPr>
          <a:r>
            <a:rPr lang="it-IT" sz="1200" b="1" kern="1200" smtClean="0"/>
            <a:t>Gestione associata e continuità amministrativa: </a:t>
          </a:r>
          <a:r>
            <a:rPr lang="it-IT" sz="1200" kern="1200" smtClean="0"/>
            <a:t>Gli enti locali che gestiscono funzioni in forma associata devono stabilire obiettivi specifici unitari. In caso di ritardi nell'adozione del bilancio, devono essere definiti obiettivi minimi per garantire la continuità dell’azione amministrativa.</a:t>
          </a:r>
          <a:endParaRPr lang="it-IT" sz="1200" kern="1200"/>
        </a:p>
      </dsp:txBody>
      <dsp:txXfrm>
        <a:off x="1918578" y="2222215"/>
        <a:ext cx="4788545" cy="1496420"/>
      </dsp:txXfrm>
    </dsp:sp>
    <dsp:sp modelId="{8423954A-A01A-46BA-B80B-8AFBD514B1EF}">
      <dsp:nvSpPr>
        <dsp:cNvPr id="0" name=""/>
        <dsp:cNvSpPr/>
      </dsp:nvSpPr>
      <dsp:spPr>
        <a:xfrm>
          <a:off x="1719055" y="2006065"/>
          <a:ext cx="1047494" cy="157124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FC6F70A-A520-4692-9C21-A41B7EF51A84}">
      <dsp:nvSpPr>
        <dsp:cNvPr id="0" name=""/>
        <dsp:cNvSpPr/>
      </dsp:nvSpPr>
      <dsp:spPr>
        <a:xfrm>
          <a:off x="7113149" y="2222215"/>
          <a:ext cx="4788545" cy="1496420"/>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575" tIns="45720" rIns="45720" bIns="45720" numCol="1" spcCol="1270" anchor="ctr" anchorCtr="0">
          <a:noAutofit/>
        </a:bodyPr>
        <a:lstStyle/>
        <a:p>
          <a:pPr lvl="0" algn="l" defTabSz="533400" rtl="0">
            <a:lnSpc>
              <a:spcPct val="90000"/>
            </a:lnSpc>
            <a:spcBef>
              <a:spcPct val="0"/>
            </a:spcBef>
            <a:spcAft>
              <a:spcPct val="35000"/>
            </a:spcAft>
          </a:pPr>
          <a:r>
            <a:rPr lang="it-IT" sz="1200" b="1" kern="1200" smtClean="0"/>
            <a:t>Misurazione della performance e riconoscimenti: </a:t>
          </a:r>
          <a:r>
            <a:rPr lang="it-IT" sz="1200" kern="1200" smtClean="0"/>
            <a:t>Il rispetto degli obiettivi di inclusione è determinante per l’attribuzione di premi e progressioni di carriera. Una valutazione negativa può incidere sulla responsabilità dirigenziale e, nei casi più critici, portare al licenziamento disciplinare.</a:t>
          </a:r>
          <a:endParaRPr lang="it-IT" sz="1200" kern="1200"/>
        </a:p>
      </dsp:txBody>
      <dsp:txXfrm>
        <a:off x="7113149" y="2222215"/>
        <a:ext cx="4788545" cy="1496420"/>
      </dsp:txXfrm>
    </dsp:sp>
    <dsp:sp modelId="{DF930C4C-7CB3-41F2-895F-7AC05A08A5C4}">
      <dsp:nvSpPr>
        <dsp:cNvPr id="0" name=""/>
        <dsp:cNvSpPr/>
      </dsp:nvSpPr>
      <dsp:spPr>
        <a:xfrm>
          <a:off x="6913627" y="2006065"/>
          <a:ext cx="1047494" cy="157124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3CDF7EE-B1E2-473D-A403-45E75D411D0E}">
      <dsp:nvSpPr>
        <dsp:cNvPr id="0" name=""/>
        <dsp:cNvSpPr/>
      </dsp:nvSpPr>
      <dsp:spPr>
        <a:xfrm>
          <a:off x="4436853" y="4106042"/>
          <a:ext cx="4893893" cy="1496420"/>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575" tIns="45720" rIns="45720" bIns="45720" numCol="1" spcCol="1270" anchor="t" anchorCtr="0">
          <a:noAutofit/>
        </a:bodyPr>
        <a:lstStyle/>
        <a:p>
          <a:pPr lvl="0" algn="l" defTabSz="533400" rtl="0">
            <a:lnSpc>
              <a:spcPct val="90000"/>
            </a:lnSpc>
            <a:spcBef>
              <a:spcPct val="0"/>
            </a:spcBef>
            <a:spcAft>
              <a:spcPct val="35000"/>
            </a:spcAft>
          </a:pPr>
          <a:r>
            <a:rPr lang="it-IT" sz="1200" b="1" kern="1200" smtClean="0"/>
            <a:t>Valutazione della performance individuale:</a:t>
          </a:r>
          <a:endParaRPr lang="it-IT" sz="1200" kern="1200"/>
        </a:p>
        <a:p>
          <a:pPr marL="114300" lvl="1" indent="-114300" algn="l" defTabSz="533400" rtl="0">
            <a:lnSpc>
              <a:spcPct val="90000"/>
            </a:lnSpc>
            <a:spcBef>
              <a:spcPct val="0"/>
            </a:spcBef>
            <a:spcAft>
              <a:spcPct val="15000"/>
            </a:spcAft>
            <a:buChar char="••"/>
          </a:pPr>
          <a:r>
            <a:rPr lang="it-IT" sz="1200" kern="1200" smtClean="0"/>
            <a:t>La misurazione della performance del personale è collegata agli obiettivi di gruppo e individuali.</a:t>
          </a:r>
          <a:endParaRPr lang="it-IT" sz="1200" kern="1200"/>
        </a:p>
        <a:p>
          <a:pPr marL="114300" lvl="1" indent="-114300" algn="l" defTabSz="533400" rtl="0">
            <a:lnSpc>
              <a:spcPct val="90000"/>
            </a:lnSpc>
            <a:spcBef>
              <a:spcPct val="0"/>
            </a:spcBef>
            <a:spcAft>
              <a:spcPct val="15000"/>
            </a:spcAft>
            <a:buChar char="••"/>
          </a:pPr>
          <a:r>
            <a:rPr lang="it-IT" sz="1200" kern="1200" dirty="0" smtClean="0"/>
            <a:t>La qualità del contributo, le competenze dimostrate e i comportamenti organizzativi sono elementi chiave per la valutazione.</a:t>
          </a:r>
          <a:endParaRPr lang="it-IT" sz="1200" kern="1200" dirty="0"/>
        </a:p>
        <a:p>
          <a:pPr marL="114300" lvl="1" indent="-114300" algn="l" defTabSz="533400" rtl="0">
            <a:lnSpc>
              <a:spcPct val="90000"/>
            </a:lnSpc>
            <a:spcBef>
              <a:spcPct val="0"/>
            </a:spcBef>
            <a:spcAft>
              <a:spcPct val="15000"/>
            </a:spcAft>
            <a:buChar char="••"/>
          </a:pPr>
          <a:r>
            <a:rPr lang="it-IT" sz="1200" kern="1200" smtClean="0"/>
            <a:t>I periodi di congedo di maternità, paternità e parentale non vengono considerati nella valutazione.</a:t>
          </a:r>
          <a:endParaRPr lang="it-IT" sz="1200" kern="1200"/>
        </a:p>
      </dsp:txBody>
      <dsp:txXfrm>
        <a:off x="4436853" y="4106042"/>
        <a:ext cx="4893893" cy="1496420"/>
      </dsp:txXfrm>
    </dsp:sp>
    <dsp:sp modelId="{4B8CF31A-BC40-41E9-B9D0-42E4D3B779A3}">
      <dsp:nvSpPr>
        <dsp:cNvPr id="0" name=""/>
        <dsp:cNvSpPr/>
      </dsp:nvSpPr>
      <dsp:spPr>
        <a:xfrm>
          <a:off x="4290004" y="3889892"/>
          <a:ext cx="1047494" cy="1571241"/>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FEAF0-564D-41B2-9501-41D974E9BC57}">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7AA84F-BDB1-4FFF-9BAF-CF132E8AECDD}">
      <dsp:nvSpPr>
        <dsp:cNvPr id="0" name=""/>
        <dsp:cNvSpPr/>
      </dsp:nvSpPr>
      <dsp:spPr>
        <a:xfrm>
          <a:off x="461665" y="0"/>
          <a:ext cx="5634335"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t-IT" sz="1900" kern="1200" dirty="0" smtClean="0"/>
            <a:t>DECRETO LEGISLATIVO 13 DICEMBRE 2023, N. 222 – ARTICOLO </a:t>
          </a:r>
          <a:r>
            <a:rPr lang="it-IT" sz="1900" b="0" kern="1200" dirty="0" smtClean="0"/>
            <a:t>4 – INCLUSIONE SOCIALE E ACCESSO DELLE PERSONE CON DISABILIT</a:t>
          </a:r>
          <a:r>
            <a:rPr lang="it-IT" sz="1900" b="0" i="0" kern="1200" dirty="0" smtClean="0"/>
            <a:t>À</a:t>
          </a:r>
          <a:r>
            <a:rPr lang="it-IT" sz="1900" b="0" kern="1200" dirty="0" smtClean="0"/>
            <a:t> NELLA PA</a:t>
          </a:r>
          <a:endParaRPr lang="it-IT" sz="1900" b="0" kern="1200" dirty="0"/>
        </a:p>
      </dsp:txBody>
      <dsp:txXfrm>
        <a:off x="461665" y="0"/>
        <a:ext cx="5634335" cy="92333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81787-397D-4AB3-BB52-76E7EA908BE9}">
      <dsp:nvSpPr>
        <dsp:cNvPr id="0" name=""/>
        <dsp:cNvSpPr/>
      </dsp:nvSpPr>
      <dsp:spPr>
        <a:xfrm>
          <a:off x="0" y="0"/>
          <a:ext cx="11950944" cy="2554605"/>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AE2EDEF-C8D1-4AF8-A600-C9CE795D8647}">
      <dsp:nvSpPr>
        <dsp:cNvPr id="0" name=""/>
        <dsp:cNvSpPr/>
      </dsp:nvSpPr>
      <dsp:spPr>
        <a:xfrm>
          <a:off x="361450" y="340614"/>
          <a:ext cx="1939052" cy="1873377"/>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E2C2F554-29F7-4DDE-A4C3-0B1342B4A36C}">
      <dsp:nvSpPr>
        <dsp:cNvPr id="0" name=""/>
        <dsp:cNvSpPr/>
      </dsp:nvSpPr>
      <dsp:spPr>
        <a:xfrm rot="10800000">
          <a:off x="361450" y="2554604"/>
          <a:ext cx="1939052" cy="3122295"/>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it-IT" sz="1200" b="1" kern="1200" smtClean="0"/>
            <a:t>Obiettivi principali: </a:t>
          </a:r>
          <a:r>
            <a:rPr lang="it-IT" sz="1200" kern="1200" smtClean="0"/>
            <a:t>L'Articolo 5 stabilisce la partecipazione delle associazioni rappresentative delle persone con disabilità alla definizione delle strategie amministrative. L'obiettivo è garantire una maggiore inclusione e accessibilità nei processi di programmazione della pubblica amministrazione.</a:t>
          </a:r>
          <a:endParaRPr lang="it-IT" sz="1200" kern="1200"/>
        </a:p>
      </dsp:txBody>
      <dsp:txXfrm rot="10800000">
        <a:off x="421083" y="2554604"/>
        <a:ext cx="1819786" cy="3062662"/>
      </dsp:txXfrm>
    </dsp:sp>
    <dsp:sp modelId="{71E18A31-E507-4B9B-9749-72D93ACA5202}">
      <dsp:nvSpPr>
        <dsp:cNvPr id="0" name=""/>
        <dsp:cNvSpPr/>
      </dsp:nvSpPr>
      <dsp:spPr>
        <a:xfrm>
          <a:off x="2494407" y="340614"/>
          <a:ext cx="1939052" cy="1873377"/>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6F861DD-0F10-4C79-B1C7-A084245E6A19}">
      <dsp:nvSpPr>
        <dsp:cNvPr id="0" name=""/>
        <dsp:cNvSpPr/>
      </dsp:nvSpPr>
      <dsp:spPr>
        <a:xfrm rot="10800000">
          <a:off x="2494407" y="2554604"/>
          <a:ext cx="1939052" cy="3122295"/>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it-IT" sz="1200" b="1" kern="1200" smtClean="0"/>
            <a:t>Ruolo delle Associazioni nel PIAO: </a:t>
          </a:r>
          <a:r>
            <a:rPr lang="it-IT" sz="1200" kern="1200" smtClean="0"/>
            <a:t>Le associazioni iscritte al </a:t>
          </a:r>
          <a:r>
            <a:rPr lang="it-IT" sz="1200" b="1" kern="1200" smtClean="0"/>
            <a:t>Registro unico nazionale del Terzo settore</a:t>
          </a:r>
          <a:r>
            <a:rPr lang="it-IT" sz="1200" kern="1200" smtClean="0"/>
            <a:t> contribuiscono alla formazione della sezione del </a:t>
          </a:r>
          <a:r>
            <a:rPr lang="it-IT" sz="1200" b="1" kern="1200" smtClean="0"/>
            <a:t>Piano integrato di attività e organizzazione (PIAO)</a:t>
          </a:r>
          <a:r>
            <a:rPr lang="it-IT" sz="1200" kern="1200" smtClean="0"/>
            <a:t> riguardante l’inclusione sociale. Questo avviene sulla base di criteri di rappresentatività nazionale o territoriale e di competenze specifiche nel settore.</a:t>
          </a:r>
          <a:endParaRPr lang="it-IT" sz="1200" kern="1200"/>
        </a:p>
      </dsp:txBody>
      <dsp:txXfrm rot="10800000">
        <a:off x="2554040" y="2554604"/>
        <a:ext cx="1819786" cy="3062662"/>
      </dsp:txXfrm>
    </dsp:sp>
    <dsp:sp modelId="{50374491-5F85-4492-B542-5E166BA1C75C}">
      <dsp:nvSpPr>
        <dsp:cNvPr id="0" name=""/>
        <dsp:cNvSpPr/>
      </dsp:nvSpPr>
      <dsp:spPr>
        <a:xfrm>
          <a:off x="4707128" y="340614"/>
          <a:ext cx="1939052" cy="1873377"/>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AA27542-2A8C-472A-8ACF-A7B489676ABD}">
      <dsp:nvSpPr>
        <dsp:cNvPr id="0" name=""/>
        <dsp:cNvSpPr/>
      </dsp:nvSpPr>
      <dsp:spPr>
        <a:xfrm rot="10800000">
          <a:off x="4627365" y="2554604"/>
          <a:ext cx="2098578" cy="3122295"/>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it-IT" sz="1200" b="1" kern="1200" smtClean="0"/>
            <a:t>Partecipazione alla definizione delle strategie: </a:t>
          </a:r>
          <a:r>
            <a:rPr lang="it-IT" sz="1200" kern="1200" smtClean="0"/>
            <a:t>Le associazioni possono presentare osservazioni su accessibilità e inclusione sociale nel </a:t>
          </a:r>
          <a:r>
            <a:rPr lang="it-IT" sz="1200" b="1" kern="1200" smtClean="0"/>
            <a:t>Piano della performance</a:t>
          </a:r>
          <a:r>
            <a:rPr lang="it-IT" sz="1200" kern="1200" smtClean="0"/>
            <a:t> e nella </a:t>
          </a:r>
          <a:r>
            <a:rPr lang="it-IT" sz="1200" b="1" kern="1200" smtClean="0"/>
            <a:t>Relazione annuale sulla performance</a:t>
          </a:r>
          <a:r>
            <a:rPr lang="it-IT" sz="1200" kern="1200" smtClean="0"/>
            <a:t> prevista dal decreto legislativo 27 ottobre 2009, n. 150. La loro partecipazione è regolata dall’Organismo indipendente di valutazione, in collaborazione con il dirigente responsabile dell’inclusione sociale.</a:t>
          </a:r>
          <a:endParaRPr lang="it-IT" sz="1200" kern="1200"/>
        </a:p>
      </dsp:txBody>
      <dsp:txXfrm rot="10800000">
        <a:off x="4691904" y="2554604"/>
        <a:ext cx="1969500" cy="3057756"/>
      </dsp:txXfrm>
    </dsp:sp>
    <dsp:sp modelId="{C15159AC-AB45-4042-966F-61F3C4DD15F7}">
      <dsp:nvSpPr>
        <dsp:cNvPr id="0" name=""/>
        <dsp:cNvSpPr/>
      </dsp:nvSpPr>
      <dsp:spPr>
        <a:xfrm>
          <a:off x="6919848" y="340614"/>
          <a:ext cx="1939052" cy="1873377"/>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868D72C-1E7D-4A25-B832-61A050FB129E}">
      <dsp:nvSpPr>
        <dsp:cNvPr id="0" name=""/>
        <dsp:cNvSpPr/>
      </dsp:nvSpPr>
      <dsp:spPr>
        <a:xfrm rot="10800000">
          <a:off x="6919848" y="2554604"/>
          <a:ext cx="1939052" cy="3122295"/>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it-IT" sz="1200" b="1" kern="1200" smtClean="0"/>
            <a:t>Registro unico nazionale del Terzo settore: </a:t>
          </a:r>
          <a:r>
            <a:rPr lang="it-IT" sz="1200" kern="1200" smtClean="0"/>
            <a:t>Il </a:t>
          </a:r>
          <a:r>
            <a:rPr lang="it-IT" sz="1200" b="1" kern="1200" smtClean="0"/>
            <a:t>Registro unico nazionale del Terzo settore</a:t>
          </a:r>
          <a:r>
            <a:rPr lang="it-IT" sz="1200" kern="1200" smtClean="0"/>
            <a:t>, istituito presso il </a:t>
          </a:r>
          <a:r>
            <a:rPr lang="it-IT" sz="1200" b="1" kern="1200" smtClean="0"/>
            <a:t>Ministero del lavoro e delle politiche sociali</a:t>
          </a:r>
          <a:r>
            <a:rPr lang="it-IT" sz="1200" kern="1200" smtClean="0"/>
            <a:t>, coordina la gestione delle associazioni a livello regionale e provinciale. Il registro è pubblico e accessibile telematicamente.</a:t>
          </a:r>
          <a:endParaRPr lang="it-IT" sz="1200" kern="1200"/>
        </a:p>
      </dsp:txBody>
      <dsp:txXfrm rot="10800000">
        <a:off x="6979481" y="2554604"/>
        <a:ext cx="1819786" cy="3062662"/>
      </dsp:txXfrm>
    </dsp:sp>
    <dsp:sp modelId="{CBFCE791-3F4F-4D81-A029-C177B72657AB}">
      <dsp:nvSpPr>
        <dsp:cNvPr id="0" name=""/>
        <dsp:cNvSpPr/>
      </dsp:nvSpPr>
      <dsp:spPr>
        <a:xfrm>
          <a:off x="9351623" y="340614"/>
          <a:ext cx="1939052" cy="1873377"/>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27E4E84-08EE-4152-B8C5-A3A778168267}">
      <dsp:nvSpPr>
        <dsp:cNvPr id="0" name=""/>
        <dsp:cNvSpPr/>
      </dsp:nvSpPr>
      <dsp:spPr>
        <a:xfrm rot="10800000">
          <a:off x="9052806" y="2554604"/>
          <a:ext cx="2536687" cy="3122295"/>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0">
          <a:noAutofit/>
        </a:bodyPr>
        <a:lstStyle/>
        <a:p>
          <a:pPr lvl="0" algn="ctr" defTabSz="533400" rtl="0">
            <a:lnSpc>
              <a:spcPct val="90000"/>
            </a:lnSpc>
            <a:spcBef>
              <a:spcPct val="0"/>
            </a:spcBef>
            <a:spcAft>
              <a:spcPct val="35000"/>
            </a:spcAft>
          </a:pPr>
          <a:r>
            <a:rPr lang="it-IT" sz="1200" b="1" kern="1200" smtClean="0"/>
            <a:t>Responsabilità amministrativa: </a:t>
          </a:r>
          <a:r>
            <a:rPr lang="it-IT" sz="1200" kern="1200" smtClean="0"/>
            <a:t>Il rispetto delle tempistiche di adozione del </a:t>
          </a:r>
          <a:r>
            <a:rPr lang="it-IT" sz="1200" b="1" kern="1200" smtClean="0"/>
            <a:t>Piano della performance</a:t>
          </a:r>
          <a:r>
            <a:rPr lang="it-IT" sz="1200" kern="1200" smtClean="0"/>
            <a:t> e della </a:t>
          </a:r>
          <a:r>
            <a:rPr lang="it-IT" sz="1200" b="1" kern="1200" smtClean="0"/>
            <a:t>Relazione sulla performance</a:t>
          </a:r>
          <a:r>
            <a:rPr lang="it-IT" sz="1200" kern="1200" smtClean="0"/>
            <a:t> è essenziale. Il mancato rispetto di questi obblighi comporta responsabilità amministrativa per i dirigenti coinvolti e può influenzare l’erogazione di trattamenti economici e premialità. Le amministrazioni devono comunicare tempestivamente eventuali ritardi al </a:t>
          </a:r>
          <a:r>
            <a:rPr lang="it-IT" sz="1200" b="1" kern="1200" smtClean="0"/>
            <a:t>Dipartimento della funzione pubblica</a:t>
          </a:r>
          <a:r>
            <a:rPr lang="it-IT" sz="1200" kern="1200" smtClean="0"/>
            <a:t>.</a:t>
          </a:r>
          <a:endParaRPr lang="it-IT" sz="1200" kern="1200"/>
        </a:p>
      </dsp:txBody>
      <dsp:txXfrm rot="10800000">
        <a:off x="9130818" y="2554604"/>
        <a:ext cx="2380663" cy="30442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FEAF0-564D-41B2-9501-41D974E9BC57}">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7AA84F-BDB1-4FFF-9BAF-CF132E8AECDD}">
      <dsp:nvSpPr>
        <dsp:cNvPr id="0" name=""/>
        <dsp:cNvSpPr/>
      </dsp:nvSpPr>
      <dsp:spPr>
        <a:xfrm>
          <a:off x="461665" y="0"/>
          <a:ext cx="5634335"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t-IT" sz="1900" kern="1200" dirty="0" smtClean="0"/>
            <a:t>DECRETO LEGISLATIVO 13 DICEMBRE 2023, N. 222 – ARTICOLO 5</a:t>
          </a:r>
          <a:r>
            <a:rPr lang="it-IT" sz="1900" b="0" kern="1200" dirty="0" smtClean="0"/>
            <a:t> – COINVOLGIMENTO DELLE ASSOCIAZIONI DI PERSONE CON DISABILIT</a:t>
          </a:r>
          <a:r>
            <a:rPr lang="it-IT" sz="1900" b="0" i="0" kern="1200" dirty="0" smtClean="0"/>
            <a:t>À</a:t>
          </a:r>
          <a:r>
            <a:rPr lang="it-IT" sz="1900" b="0" kern="1200" dirty="0" smtClean="0"/>
            <a:t>  </a:t>
          </a:r>
          <a:endParaRPr lang="it-IT" sz="1900" b="0" kern="1200" dirty="0"/>
        </a:p>
      </dsp:txBody>
      <dsp:txXfrm>
        <a:off x="461665" y="0"/>
        <a:ext cx="5634335" cy="92333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FEAF0-564D-41B2-9501-41D974E9BC57}">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7AA84F-BDB1-4FFF-9BAF-CF132E8AECDD}">
      <dsp:nvSpPr>
        <dsp:cNvPr id="0" name=""/>
        <dsp:cNvSpPr/>
      </dsp:nvSpPr>
      <dsp:spPr>
        <a:xfrm>
          <a:off x="461665" y="0"/>
          <a:ext cx="5634335"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t-IT" sz="1900" kern="1200" dirty="0" smtClean="0"/>
            <a:t>DECRETO LEGISLATIVO 13 DICEMBRE 2023, N. 222 – ARTICOLO 6</a:t>
          </a:r>
          <a:r>
            <a:rPr lang="it-IT" sz="1900" b="0" kern="1200" dirty="0" smtClean="0"/>
            <a:t> – RESPONSABILE DELL’INSERIMENTO DELLE PERSONE CON DISABILIT</a:t>
          </a:r>
          <a:r>
            <a:rPr lang="it-IT" sz="1900" b="0" i="0" kern="1200" dirty="0" smtClean="0"/>
            <a:t>À</a:t>
          </a:r>
          <a:endParaRPr lang="it-IT" sz="1900" b="0" kern="1200" dirty="0"/>
        </a:p>
      </dsp:txBody>
      <dsp:txXfrm>
        <a:off x="461665" y="0"/>
        <a:ext cx="5634335" cy="92333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7F0458-52F4-49C5-9DD1-9963DE8A6021}">
      <dsp:nvSpPr>
        <dsp:cNvPr id="0" name=""/>
        <dsp:cNvSpPr/>
      </dsp:nvSpPr>
      <dsp:spPr>
        <a:xfrm rot="10800000">
          <a:off x="2246384" y="1771"/>
          <a:ext cx="7594617" cy="1333820"/>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8178" tIns="45720" rIns="85344" bIns="45720" numCol="1" spcCol="1270" anchor="ctr" anchorCtr="0">
          <a:noAutofit/>
        </a:bodyPr>
        <a:lstStyle/>
        <a:p>
          <a:pPr lvl="0" algn="ctr" defTabSz="533400" rtl="0">
            <a:lnSpc>
              <a:spcPct val="90000"/>
            </a:lnSpc>
            <a:spcBef>
              <a:spcPct val="0"/>
            </a:spcBef>
            <a:spcAft>
              <a:spcPct val="35000"/>
            </a:spcAft>
          </a:pPr>
          <a:r>
            <a:rPr lang="it-IT" sz="1200" b="1" kern="1200" smtClean="0"/>
            <a:t>Obiettivo: </a:t>
          </a:r>
          <a:r>
            <a:rPr lang="it-IT" sz="1200" kern="1200" smtClean="0"/>
            <a:t>L'Articolo 6 modifica le disposizioni sul responsabile del processo di inserimento lavorativo delle persone con disabilità, ampliandone il ruolo e i criteri di selezione per garantire un'integrazione efficace nel contesto professionale.</a:t>
          </a:r>
          <a:endParaRPr lang="it-IT" sz="1200" kern="1200"/>
        </a:p>
      </dsp:txBody>
      <dsp:txXfrm rot="10800000">
        <a:off x="2579839" y="1771"/>
        <a:ext cx="7261162" cy="1333820"/>
      </dsp:txXfrm>
    </dsp:sp>
    <dsp:sp modelId="{03C2E370-042B-4261-8AA1-15F9EF76E807}">
      <dsp:nvSpPr>
        <dsp:cNvPr id="0" name=""/>
        <dsp:cNvSpPr/>
      </dsp:nvSpPr>
      <dsp:spPr>
        <a:xfrm>
          <a:off x="1579474" y="1771"/>
          <a:ext cx="1333820" cy="1333820"/>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7B07BBD0-2471-4FCA-91E8-85B060D30908}">
      <dsp:nvSpPr>
        <dsp:cNvPr id="0" name=""/>
        <dsp:cNvSpPr/>
      </dsp:nvSpPr>
      <dsp:spPr>
        <a:xfrm rot="10800000">
          <a:off x="2246384" y="1733746"/>
          <a:ext cx="7594617" cy="1333820"/>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8178" tIns="45720" rIns="85344" bIns="45720" numCol="1" spcCol="1270" anchor="t" anchorCtr="0">
          <a:noAutofit/>
        </a:bodyPr>
        <a:lstStyle/>
        <a:p>
          <a:pPr lvl="0" algn="l" defTabSz="533400" rtl="0">
            <a:lnSpc>
              <a:spcPct val="90000"/>
            </a:lnSpc>
            <a:spcBef>
              <a:spcPct val="0"/>
            </a:spcBef>
            <a:spcAft>
              <a:spcPct val="35000"/>
            </a:spcAft>
          </a:pPr>
          <a:r>
            <a:rPr lang="it-IT" sz="1200" b="1" kern="1200" smtClean="0"/>
            <a:t>Modifiche al decreto legislativo 30 marzo 2001, n. 165</a:t>
          </a:r>
          <a:endParaRPr lang="it-IT" sz="1200" kern="1200"/>
        </a:p>
        <a:p>
          <a:pPr marL="114300" lvl="1" indent="-114300" algn="l" defTabSz="533400" rtl="0">
            <a:lnSpc>
              <a:spcPct val="90000"/>
            </a:lnSpc>
            <a:spcBef>
              <a:spcPct val="0"/>
            </a:spcBef>
            <a:spcAft>
              <a:spcPct val="15000"/>
            </a:spcAft>
            <a:buChar char="••"/>
          </a:pPr>
          <a:r>
            <a:rPr lang="it-IT" sz="1200" kern="1200" smtClean="0"/>
            <a:t>La nomina del responsabile diventa obbligatoria per tutte le amministrazioni pubbliche, senza limiti di dipendenti.</a:t>
          </a:r>
          <a:endParaRPr lang="it-IT" sz="1200" kern="1200"/>
        </a:p>
        <a:p>
          <a:pPr marL="114300" lvl="1" indent="-114300" algn="l" defTabSz="533400" rtl="0">
            <a:lnSpc>
              <a:spcPct val="90000"/>
            </a:lnSpc>
            <a:spcBef>
              <a:spcPct val="0"/>
            </a:spcBef>
            <a:spcAft>
              <a:spcPct val="15000"/>
            </a:spcAft>
            <a:buChar char="••"/>
          </a:pPr>
          <a:r>
            <a:rPr lang="it-IT" sz="1200" kern="1200" smtClean="0"/>
            <a:t>Il responsabile deve essere individuato tra i dirigenti di ruolo o tra altri dipendenti con competenze comprovate in inclusione sociale e accessibilità.</a:t>
          </a:r>
          <a:endParaRPr lang="it-IT" sz="1200" kern="1200"/>
        </a:p>
      </dsp:txBody>
      <dsp:txXfrm rot="10800000">
        <a:off x="2579839" y="1733746"/>
        <a:ext cx="7261162" cy="1333820"/>
      </dsp:txXfrm>
    </dsp:sp>
    <dsp:sp modelId="{0C3548B0-78CE-4D3B-B585-49527BBEBB46}">
      <dsp:nvSpPr>
        <dsp:cNvPr id="0" name=""/>
        <dsp:cNvSpPr/>
      </dsp:nvSpPr>
      <dsp:spPr>
        <a:xfrm>
          <a:off x="1579474" y="1733746"/>
          <a:ext cx="1333820" cy="1333820"/>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8B6DA770-1764-44DF-8B72-CE0ED06E95C2}">
      <dsp:nvSpPr>
        <dsp:cNvPr id="0" name=""/>
        <dsp:cNvSpPr/>
      </dsp:nvSpPr>
      <dsp:spPr>
        <a:xfrm rot="10800000">
          <a:off x="2246384" y="3465722"/>
          <a:ext cx="7594617" cy="1333820"/>
        </a:xfrm>
        <a:prstGeom prst="homePlate">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8178" tIns="45720" rIns="85344" bIns="45720" numCol="1" spcCol="1270" anchor="t" anchorCtr="0">
          <a:noAutofit/>
        </a:bodyPr>
        <a:lstStyle/>
        <a:p>
          <a:pPr lvl="0" algn="l" defTabSz="533400" rtl="0">
            <a:lnSpc>
              <a:spcPct val="90000"/>
            </a:lnSpc>
            <a:spcBef>
              <a:spcPct val="0"/>
            </a:spcBef>
            <a:spcAft>
              <a:spcPct val="35000"/>
            </a:spcAft>
          </a:pPr>
          <a:r>
            <a:rPr lang="it-IT" sz="1200" b="1" kern="1200" smtClean="0"/>
            <a:t>Compiti del responsabile:</a:t>
          </a:r>
          <a:endParaRPr lang="it-IT" sz="1200" kern="1200"/>
        </a:p>
        <a:p>
          <a:pPr marL="114300" lvl="1" indent="-114300" algn="l" defTabSz="533400" rtl="0">
            <a:lnSpc>
              <a:spcPct val="90000"/>
            </a:lnSpc>
            <a:spcBef>
              <a:spcPct val="0"/>
            </a:spcBef>
            <a:spcAft>
              <a:spcPct val="15000"/>
            </a:spcAft>
            <a:buChar char="••"/>
          </a:pPr>
          <a:r>
            <a:rPr lang="it-IT" sz="1200" b="1" kern="1200" smtClean="0"/>
            <a:t>Gestione dei rapporti istituzionali</a:t>
          </a:r>
          <a:r>
            <a:rPr lang="it-IT" sz="1200" kern="1200" smtClean="0"/>
            <a:t> con il centro per l’impiego e i servizi territoriali per l’inserimento mirato.</a:t>
          </a:r>
          <a:endParaRPr lang="it-IT" sz="1200" kern="1200"/>
        </a:p>
        <a:p>
          <a:pPr marL="114300" lvl="1" indent="-114300" algn="l" defTabSz="533400" rtl="0">
            <a:lnSpc>
              <a:spcPct val="90000"/>
            </a:lnSpc>
            <a:spcBef>
              <a:spcPct val="0"/>
            </a:spcBef>
            <a:spcAft>
              <a:spcPct val="15000"/>
            </a:spcAft>
            <a:buChar char="••"/>
          </a:pPr>
          <a:r>
            <a:rPr lang="it-IT" sz="1200" b="1" kern="1200" smtClean="0"/>
            <a:t>Organizzazione e adattamento del posto di lavoro</a:t>
          </a:r>
          <a:r>
            <a:rPr lang="it-IT" sz="1200" kern="1200" smtClean="0"/>
            <a:t>, in collaborazione con il medico competente e il comitato tecnico, per garantire soluzioni adeguate alle necessità individuali.</a:t>
          </a:r>
          <a:endParaRPr lang="it-IT" sz="1200" kern="1200"/>
        </a:p>
        <a:p>
          <a:pPr marL="114300" lvl="1" indent="-114300" algn="l" defTabSz="533400" rtl="0">
            <a:lnSpc>
              <a:spcPct val="90000"/>
            </a:lnSpc>
            <a:spcBef>
              <a:spcPct val="0"/>
            </a:spcBef>
            <a:spcAft>
              <a:spcPct val="15000"/>
            </a:spcAft>
            <a:buChar char="••"/>
          </a:pPr>
          <a:r>
            <a:rPr lang="it-IT" sz="1200" b="1" kern="1200" smtClean="0"/>
            <a:t>Monitoraggio del processo di inserimento</a:t>
          </a:r>
          <a:r>
            <a:rPr lang="it-IT" sz="1200" kern="1200" smtClean="0"/>
            <a:t>, segnalando eventuali difficoltà e proponendo soluzioni per facilitare l’integrazione.</a:t>
          </a:r>
          <a:endParaRPr lang="it-IT" sz="1200" kern="1200"/>
        </a:p>
      </dsp:txBody>
      <dsp:txXfrm rot="10800000">
        <a:off x="2579839" y="3465722"/>
        <a:ext cx="7261162" cy="1333820"/>
      </dsp:txXfrm>
    </dsp:sp>
    <dsp:sp modelId="{05672A95-E979-4A97-AC04-6104B15BF606}">
      <dsp:nvSpPr>
        <dsp:cNvPr id="0" name=""/>
        <dsp:cNvSpPr/>
      </dsp:nvSpPr>
      <dsp:spPr>
        <a:xfrm>
          <a:off x="1579474" y="3465722"/>
          <a:ext cx="1333820" cy="1333820"/>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6B670-5C27-4014-8D52-79591FB4CEB4}">
      <dsp:nvSpPr>
        <dsp:cNvPr id="0" name=""/>
        <dsp:cNvSpPr/>
      </dsp:nvSpPr>
      <dsp:spPr>
        <a:xfrm>
          <a:off x="381998" y="1144"/>
          <a:ext cx="2652303" cy="2121842"/>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89345C4-81E6-408C-8490-752C27C37832}">
      <dsp:nvSpPr>
        <dsp:cNvPr id="0" name=""/>
        <dsp:cNvSpPr/>
      </dsp:nvSpPr>
      <dsp:spPr>
        <a:xfrm>
          <a:off x="620705" y="1910802"/>
          <a:ext cx="2360549" cy="742644"/>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endParaRPr lang="it-IT" sz="3500" kern="1200"/>
        </a:p>
      </dsp:txBody>
      <dsp:txXfrm>
        <a:off x="620705" y="1910802"/>
        <a:ext cx="2360549" cy="742644"/>
      </dsp:txXfrm>
    </dsp:sp>
    <dsp:sp modelId="{5C4D3947-F934-4C05-8602-842BFEF282A7}">
      <dsp:nvSpPr>
        <dsp:cNvPr id="0" name=""/>
        <dsp:cNvSpPr/>
      </dsp:nvSpPr>
      <dsp:spPr>
        <a:xfrm>
          <a:off x="381998" y="2918677"/>
          <a:ext cx="2652303" cy="2121842"/>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17A0EDB-C61E-4F9D-9897-43B80319302B}">
      <dsp:nvSpPr>
        <dsp:cNvPr id="0" name=""/>
        <dsp:cNvSpPr/>
      </dsp:nvSpPr>
      <dsp:spPr>
        <a:xfrm>
          <a:off x="620705" y="4828335"/>
          <a:ext cx="2360549" cy="742644"/>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endParaRPr lang="it-IT" sz="3500" kern="1200"/>
        </a:p>
      </dsp:txBody>
      <dsp:txXfrm>
        <a:off x="620705" y="4828335"/>
        <a:ext cx="2360549" cy="74264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FEAF0-564D-41B2-9501-41D974E9BC57}">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7AA84F-BDB1-4FFF-9BAF-CF132E8AECDD}">
      <dsp:nvSpPr>
        <dsp:cNvPr id="0" name=""/>
        <dsp:cNvSpPr/>
      </dsp:nvSpPr>
      <dsp:spPr>
        <a:xfrm>
          <a:off x="461665" y="0"/>
          <a:ext cx="5634335"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t-IT" sz="1900" kern="1200" dirty="0" smtClean="0"/>
            <a:t>DECRETO LEGISLATIVO 13 DICEMBRE 2023, N. 222 – ARTICOLO 7</a:t>
          </a:r>
          <a:r>
            <a:rPr lang="it-IT" sz="1900" b="0" kern="1200" dirty="0" smtClean="0"/>
            <a:t> – CARTA DEI SERVIZI ED ACCESSIBILIT</a:t>
          </a:r>
          <a:r>
            <a:rPr lang="it-IT" sz="1900" b="0" i="0" kern="1200" dirty="0" smtClean="0"/>
            <a:t>À</a:t>
          </a:r>
          <a:endParaRPr lang="it-IT" sz="1900" b="0" kern="1200" dirty="0"/>
        </a:p>
      </dsp:txBody>
      <dsp:txXfrm>
        <a:off x="461665" y="0"/>
        <a:ext cx="5634335" cy="92333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B96F0-3363-4FD7-8E31-88573A1CD55F}">
      <dsp:nvSpPr>
        <dsp:cNvPr id="0" name=""/>
        <dsp:cNvSpPr/>
      </dsp:nvSpPr>
      <dsp:spPr>
        <a:xfrm>
          <a:off x="1737" y="0"/>
          <a:ext cx="2703839" cy="4524315"/>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smtClean="0"/>
            <a:t>Obiettivo: </a:t>
          </a:r>
          <a:r>
            <a:rPr lang="it-IT" sz="1200" kern="1200" smtClean="0"/>
            <a:t>Garantire trasparenza e accessibilità nelle prestazioni fornite dalle pubbliche amministrazioni e dai concessionari di servizi pubblici, con un focus specifico sulle esigenze delle persone con disabilità.</a:t>
          </a:r>
          <a:endParaRPr lang="it-IT" sz="1200" kern="1200"/>
        </a:p>
      </dsp:txBody>
      <dsp:txXfrm>
        <a:off x="1737" y="1809726"/>
        <a:ext cx="2703839" cy="1809726"/>
      </dsp:txXfrm>
    </dsp:sp>
    <dsp:sp modelId="{39CFDEAC-4461-48C8-9082-E86FA1031CE1}">
      <dsp:nvSpPr>
        <dsp:cNvPr id="0" name=""/>
        <dsp:cNvSpPr/>
      </dsp:nvSpPr>
      <dsp:spPr>
        <a:xfrm>
          <a:off x="600359" y="271458"/>
          <a:ext cx="1506596" cy="150659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E9E6E282-06FB-47AD-BA5A-580D279EBE4F}">
      <dsp:nvSpPr>
        <dsp:cNvPr id="0" name=""/>
        <dsp:cNvSpPr/>
      </dsp:nvSpPr>
      <dsp:spPr>
        <a:xfrm>
          <a:off x="2786692" y="0"/>
          <a:ext cx="2703839" cy="4524315"/>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1">
          <a:noAutofit/>
        </a:bodyPr>
        <a:lstStyle/>
        <a:p>
          <a:pPr lvl="0" algn="l" defTabSz="533400" rtl="0">
            <a:lnSpc>
              <a:spcPct val="90000"/>
            </a:lnSpc>
            <a:spcBef>
              <a:spcPct val="0"/>
            </a:spcBef>
            <a:spcAft>
              <a:spcPct val="35000"/>
            </a:spcAft>
          </a:pPr>
          <a:r>
            <a:rPr lang="it-IT" sz="1200" b="1" kern="1200" smtClean="0"/>
            <a:t>Contenuti della Carta dei Servizi:</a:t>
          </a:r>
          <a:endParaRPr lang="it-IT" sz="1200" kern="1200"/>
        </a:p>
        <a:p>
          <a:pPr marL="114300" lvl="1" indent="-114300" algn="l" defTabSz="533400" rtl="0">
            <a:lnSpc>
              <a:spcPct val="90000"/>
            </a:lnSpc>
            <a:spcBef>
              <a:spcPct val="0"/>
            </a:spcBef>
            <a:spcAft>
              <a:spcPct val="15000"/>
            </a:spcAft>
            <a:buChar char="••"/>
          </a:pPr>
          <a:r>
            <a:rPr lang="it-IT" sz="1200" kern="1200" smtClean="0"/>
            <a:t>Deve indicare chiaramente i livelli di qualità del servizio relativi all’accessibilità delle prestazioni.</a:t>
          </a:r>
          <a:endParaRPr lang="it-IT" sz="1200" kern="1200"/>
        </a:p>
        <a:p>
          <a:pPr marL="114300" lvl="1" indent="-114300" algn="l" defTabSz="533400" rtl="0">
            <a:lnSpc>
              <a:spcPct val="90000"/>
            </a:lnSpc>
            <a:spcBef>
              <a:spcPct val="0"/>
            </a:spcBef>
            <a:spcAft>
              <a:spcPct val="15000"/>
            </a:spcAft>
            <a:buChar char="••"/>
          </a:pPr>
          <a:r>
            <a:rPr lang="it-IT" sz="1200" kern="1200" smtClean="0"/>
            <a:t>Deve evidenziare le normative vigenti applicabili nel settore di riferimento.</a:t>
          </a:r>
          <a:endParaRPr lang="it-IT" sz="1200" kern="1200"/>
        </a:p>
        <a:p>
          <a:pPr marL="114300" lvl="1" indent="-114300" algn="l" defTabSz="533400" rtl="0">
            <a:lnSpc>
              <a:spcPct val="90000"/>
            </a:lnSpc>
            <a:spcBef>
              <a:spcPct val="0"/>
            </a:spcBef>
            <a:spcAft>
              <a:spcPct val="15000"/>
            </a:spcAft>
            <a:buChar char="••"/>
          </a:pPr>
          <a:r>
            <a:rPr lang="it-IT" sz="1200" kern="1200" smtClean="0"/>
            <a:t>Deve essere comprensibile e accessibile per diverse tipologie di disabilità.</a:t>
          </a:r>
          <a:endParaRPr lang="it-IT" sz="1200" kern="1200"/>
        </a:p>
      </dsp:txBody>
      <dsp:txXfrm>
        <a:off x="2786692" y="1809726"/>
        <a:ext cx="2703839" cy="1809726"/>
      </dsp:txXfrm>
    </dsp:sp>
    <dsp:sp modelId="{D7BA664A-1CDD-4D0D-8304-E0BCB80A77CC}">
      <dsp:nvSpPr>
        <dsp:cNvPr id="0" name=""/>
        <dsp:cNvSpPr/>
      </dsp:nvSpPr>
      <dsp:spPr>
        <a:xfrm>
          <a:off x="3385314" y="271458"/>
          <a:ext cx="1506596" cy="150659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3849591-073A-433C-A3C3-4298B9420ADB}">
      <dsp:nvSpPr>
        <dsp:cNvPr id="0" name=""/>
        <dsp:cNvSpPr/>
      </dsp:nvSpPr>
      <dsp:spPr>
        <a:xfrm>
          <a:off x="5571647" y="0"/>
          <a:ext cx="2703839" cy="4524315"/>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1">
          <a:noAutofit/>
        </a:bodyPr>
        <a:lstStyle/>
        <a:p>
          <a:pPr lvl="0" algn="l" defTabSz="533400" rtl="0">
            <a:lnSpc>
              <a:spcPct val="90000"/>
            </a:lnSpc>
            <a:spcBef>
              <a:spcPct val="0"/>
            </a:spcBef>
            <a:spcAft>
              <a:spcPct val="35000"/>
            </a:spcAft>
          </a:pPr>
          <a:r>
            <a:rPr lang="it-IT" sz="1200" b="1" kern="1200" smtClean="0"/>
            <a:t>Diritti degli utenti:</a:t>
          </a:r>
          <a:endParaRPr lang="it-IT" sz="1200" kern="1200"/>
        </a:p>
        <a:p>
          <a:pPr marL="114300" lvl="1" indent="-114300" algn="l" defTabSz="533400" rtl="0">
            <a:lnSpc>
              <a:spcPct val="90000"/>
            </a:lnSpc>
            <a:spcBef>
              <a:spcPct val="0"/>
            </a:spcBef>
            <a:spcAft>
              <a:spcPct val="15000"/>
            </a:spcAft>
            <a:buChar char="••"/>
          </a:pPr>
          <a:r>
            <a:rPr lang="it-IT" sz="1200" kern="1200" smtClean="0"/>
            <a:t>Gli utenti devono essere informati sui propri diritti, comprese eventuali forme di risarcimento.</a:t>
          </a:r>
          <a:endParaRPr lang="it-IT" sz="1200" kern="1200"/>
        </a:p>
        <a:p>
          <a:pPr marL="114300" lvl="1" indent="-114300" algn="l" defTabSz="533400" rtl="0">
            <a:lnSpc>
              <a:spcPct val="90000"/>
            </a:lnSpc>
            <a:spcBef>
              <a:spcPct val="0"/>
            </a:spcBef>
            <a:spcAft>
              <a:spcPct val="15000"/>
            </a:spcAft>
            <a:buChar char="••"/>
          </a:pPr>
          <a:r>
            <a:rPr lang="it-IT" sz="1200" kern="1200" smtClean="0"/>
            <a:t>Devono essere specificate le modalità per far valere tali diritti.</a:t>
          </a:r>
          <a:endParaRPr lang="it-IT" sz="1200" kern="1200"/>
        </a:p>
        <a:p>
          <a:pPr marL="114300" lvl="1" indent="-114300" algn="l" defTabSz="533400" rtl="0">
            <a:lnSpc>
              <a:spcPct val="90000"/>
            </a:lnSpc>
            <a:spcBef>
              <a:spcPct val="0"/>
            </a:spcBef>
            <a:spcAft>
              <a:spcPct val="15000"/>
            </a:spcAft>
            <a:buChar char="••"/>
          </a:pPr>
          <a:r>
            <a:rPr lang="it-IT" sz="1200" kern="1200" smtClean="0"/>
            <a:t>Devono essere indicati gli organi e le autorità di controllo competenti per la tutela dei diritti.</a:t>
          </a:r>
          <a:endParaRPr lang="it-IT" sz="1200" kern="1200"/>
        </a:p>
      </dsp:txBody>
      <dsp:txXfrm>
        <a:off x="5571647" y="1809726"/>
        <a:ext cx="2703839" cy="1809726"/>
      </dsp:txXfrm>
    </dsp:sp>
    <dsp:sp modelId="{BA38A707-1F47-48D2-AA0B-D534C36D1107}">
      <dsp:nvSpPr>
        <dsp:cNvPr id="0" name=""/>
        <dsp:cNvSpPr/>
      </dsp:nvSpPr>
      <dsp:spPr>
        <a:xfrm>
          <a:off x="6170268" y="271458"/>
          <a:ext cx="1506596" cy="1506596"/>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A3F6670-2A4F-4BC9-98E3-C28B2834C70C}">
      <dsp:nvSpPr>
        <dsp:cNvPr id="0" name=""/>
        <dsp:cNvSpPr/>
      </dsp:nvSpPr>
      <dsp:spPr>
        <a:xfrm>
          <a:off x="331089" y="3619452"/>
          <a:ext cx="7615047" cy="678647"/>
        </a:xfrm>
        <a:prstGeom prst="leftRightArrow">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6B670-5C27-4014-8D52-79591FB4CEB4}">
      <dsp:nvSpPr>
        <dsp:cNvPr id="0" name=""/>
        <dsp:cNvSpPr/>
      </dsp:nvSpPr>
      <dsp:spPr>
        <a:xfrm>
          <a:off x="381998" y="1144"/>
          <a:ext cx="2652303" cy="2121842"/>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89345C4-81E6-408C-8490-752C27C37832}">
      <dsp:nvSpPr>
        <dsp:cNvPr id="0" name=""/>
        <dsp:cNvSpPr/>
      </dsp:nvSpPr>
      <dsp:spPr>
        <a:xfrm>
          <a:off x="620705" y="1910802"/>
          <a:ext cx="2360549" cy="742644"/>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endParaRPr lang="it-IT" sz="3500" kern="1200"/>
        </a:p>
      </dsp:txBody>
      <dsp:txXfrm>
        <a:off x="620705" y="1910802"/>
        <a:ext cx="2360549" cy="742644"/>
      </dsp:txXfrm>
    </dsp:sp>
    <dsp:sp modelId="{5C4D3947-F934-4C05-8602-842BFEF282A7}">
      <dsp:nvSpPr>
        <dsp:cNvPr id="0" name=""/>
        <dsp:cNvSpPr/>
      </dsp:nvSpPr>
      <dsp:spPr>
        <a:xfrm>
          <a:off x="381998" y="2918677"/>
          <a:ext cx="2652303" cy="2121842"/>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17A0EDB-C61E-4F9D-9897-43B80319302B}">
      <dsp:nvSpPr>
        <dsp:cNvPr id="0" name=""/>
        <dsp:cNvSpPr/>
      </dsp:nvSpPr>
      <dsp:spPr>
        <a:xfrm>
          <a:off x="620705" y="4828335"/>
          <a:ext cx="2360549" cy="742644"/>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endParaRPr lang="it-IT" sz="3500" kern="1200"/>
        </a:p>
      </dsp:txBody>
      <dsp:txXfrm>
        <a:off x="620705" y="4828335"/>
        <a:ext cx="2360549" cy="742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FEAF0-564D-41B2-9501-41D974E9BC57}">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7AA84F-BDB1-4FFF-9BAF-CF132E8AECDD}">
      <dsp:nvSpPr>
        <dsp:cNvPr id="0" name=""/>
        <dsp:cNvSpPr/>
      </dsp:nvSpPr>
      <dsp:spPr>
        <a:xfrm>
          <a:off x="461665" y="0"/>
          <a:ext cx="5634335"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t-IT" sz="1900" kern="1200" smtClean="0"/>
            <a:t>DECRETO LEGISLATIVO 13 DICEMBRE 2023, N. 222 – ARTICOLO 1: FINALITÀ, ACCESSIBILITÀ E INCLUSIONE DELLE PERSONE CON DISABILITÀ</a:t>
          </a:r>
          <a:endParaRPr lang="it-IT" sz="1900" kern="1200"/>
        </a:p>
      </dsp:txBody>
      <dsp:txXfrm>
        <a:off x="461665" y="0"/>
        <a:ext cx="5634335" cy="92333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FEAF0-564D-41B2-9501-41D974E9BC57}">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7AA84F-BDB1-4FFF-9BAF-CF132E8AECDD}">
      <dsp:nvSpPr>
        <dsp:cNvPr id="0" name=""/>
        <dsp:cNvSpPr/>
      </dsp:nvSpPr>
      <dsp:spPr>
        <a:xfrm>
          <a:off x="461665" y="0"/>
          <a:ext cx="5634335"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t-IT" sz="1900" kern="1200" dirty="0" smtClean="0"/>
            <a:t>DECRETO LEGISLATIVO 13 DICEMBRE 2023, N. 222 – ARTICOLO 8</a:t>
          </a:r>
          <a:r>
            <a:rPr lang="it-IT" sz="1900" b="0" kern="1200" dirty="0" smtClean="0"/>
            <a:t> – MISURE DI TUTELA PER L’INCLUSIONE E L’ACCESSIBILIT</a:t>
          </a:r>
          <a:r>
            <a:rPr lang="it-IT" sz="1900" b="0" i="0" kern="1200" dirty="0" smtClean="0"/>
            <a:t>À</a:t>
          </a:r>
          <a:endParaRPr lang="it-IT" sz="1900" b="0" kern="1200" dirty="0"/>
        </a:p>
      </dsp:txBody>
      <dsp:txXfrm>
        <a:off x="461665" y="0"/>
        <a:ext cx="5634335" cy="92333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B3FE4A-F713-471F-82B0-24F1D12361A7}">
      <dsp:nvSpPr>
        <dsp:cNvPr id="0" name=""/>
        <dsp:cNvSpPr/>
      </dsp:nvSpPr>
      <dsp:spPr>
        <a:xfrm>
          <a:off x="2797" y="0"/>
          <a:ext cx="2932267" cy="5553075"/>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dirty="0" smtClean="0"/>
            <a:t>Obiettivo:</a:t>
          </a:r>
        </a:p>
        <a:p>
          <a:pPr lvl="0" algn="ctr" defTabSz="533400" rtl="0">
            <a:lnSpc>
              <a:spcPct val="90000"/>
            </a:lnSpc>
            <a:spcBef>
              <a:spcPct val="0"/>
            </a:spcBef>
            <a:spcAft>
              <a:spcPct val="35000"/>
            </a:spcAft>
          </a:pPr>
          <a:r>
            <a:rPr lang="it-IT" sz="1200" kern="1200" dirty="0" smtClean="0"/>
            <a:t>Integrare strumenti di tutela per garantire la corretta erogazione dei servizi pubblici essenziali in materia di inclusione sociale e accessibilità per le persone con disabilità.</a:t>
          </a:r>
          <a:endParaRPr lang="it-IT" sz="1200" kern="1200" dirty="0"/>
        </a:p>
      </dsp:txBody>
      <dsp:txXfrm>
        <a:off x="2797" y="2221230"/>
        <a:ext cx="2932267" cy="2221230"/>
      </dsp:txXfrm>
    </dsp:sp>
    <dsp:sp modelId="{F1CFA10F-521B-4110-8DCD-295723135675}">
      <dsp:nvSpPr>
        <dsp:cNvPr id="0" name=""/>
        <dsp:cNvSpPr/>
      </dsp:nvSpPr>
      <dsp:spPr>
        <a:xfrm>
          <a:off x="544344" y="333184"/>
          <a:ext cx="1849173" cy="184917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41CC7CB5-3EFB-4320-B07D-FB6E5C0BCD94}">
      <dsp:nvSpPr>
        <dsp:cNvPr id="0" name=""/>
        <dsp:cNvSpPr/>
      </dsp:nvSpPr>
      <dsp:spPr>
        <a:xfrm>
          <a:off x="3023033" y="0"/>
          <a:ext cx="2932267" cy="5553075"/>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1">
          <a:noAutofit/>
        </a:bodyPr>
        <a:lstStyle/>
        <a:p>
          <a:pPr lvl="0" algn="l" defTabSz="533400" rtl="0">
            <a:lnSpc>
              <a:spcPct val="90000"/>
            </a:lnSpc>
            <a:spcBef>
              <a:spcPct val="0"/>
            </a:spcBef>
            <a:spcAft>
              <a:spcPct val="35000"/>
            </a:spcAft>
          </a:pPr>
          <a:r>
            <a:rPr lang="it-IT" sz="1200" b="1" kern="1200" smtClean="0"/>
            <a:t>Modifiche al decreto legislativo 20 dicembre 2009, n. 198</a:t>
          </a:r>
          <a:endParaRPr lang="it-IT" sz="1200" kern="1200"/>
        </a:p>
        <a:p>
          <a:pPr marL="114300" lvl="1" indent="-114300" algn="l" defTabSz="533400" rtl="0">
            <a:lnSpc>
              <a:spcPct val="90000"/>
            </a:lnSpc>
            <a:spcBef>
              <a:spcPct val="0"/>
            </a:spcBef>
            <a:spcAft>
              <a:spcPct val="15000"/>
            </a:spcAft>
            <a:buChar char="••"/>
          </a:pPr>
          <a:r>
            <a:rPr lang="it-IT" sz="1200" kern="1200" smtClean="0"/>
            <a:t>Gli utenti possono ricorrere in giudizio in caso di mancata attuazione o violazione degli standard di qualità dei servizi per l’inclusione sociale e l’accessibilità.</a:t>
          </a:r>
          <a:endParaRPr lang="it-IT" sz="1200" kern="1200"/>
        </a:p>
        <a:p>
          <a:pPr marL="114300" lvl="1" indent="-114300" algn="l" defTabSz="533400" rtl="0">
            <a:lnSpc>
              <a:spcPct val="90000"/>
            </a:lnSpc>
            <a:spcBef>
              <a:spcPct val="0"/>
            </a:spcBef>
            <a:spcAft>
              <a:spcPct val="15000"/>
            </a:spcAft>
            <a:buChar char="••"/>
          </a:pPr>
          <a:r>
            <a:rPr lang="it-IT" sz="1200" kern="1200" smtClean="0"/>
            <a:t>Le carte dei servizi devono garantire livelli di qualità chiari e conformi alla normativa vigente in materia di disabilità.</a:t>
          </a:r>
          <a:endParaRPr lang="it-IT" sz="1200" kern="1200"/>
        </a:p>
        <a:p>
          <a:pPr marL="114300" lvl="1" indent="-114300" algn="l" defTabSz="533400" rtl="0">
            <a:lnSpc>
              <a:spcPct val="90000"/>
            </a:lnSpc>
            <a:spcBef>
              <a:spcPct val="0"/>
            </a:spcBef>
            <a:spcAft>
              <a:spcPct val="15000"/>
            </a:spcAft>
            <a:buChar char="••"/>
          </a:pPr>
          <a:r>
            <a:rPr lang="it-IT" sz="1200" kern="1200" smtClean="0"/>
            <a:t>Le amministrazioni pubbliche e i concessionari di servizi pubblici sono soggetti a controllo in caso di mancata erogazione corretta dei servizi.</a:t>
          </a:r>
          <a:endParaRPr lang="it-IT" sz="1200" kern="1200"/>
        </a:p>
      </dsp:txBody>
      <dsp:txXfrm>
        <a:off x="3023033" y="2221230"/>
        <a:ext cx="2932267" cy="2221230"/>
      </dsp:txXfrm>
    </dsp:sp>
    <dsp:sp modelId="{D02E97D6-5B0B-4629-8450-5E46AA41D313}">
      <dsp:nvSpPr>
        <dsp:cNvPr id="0" name=""/>
        <dsp:cNvSpPr/>
      </dsp:nvSpPr>
      <dsp:spPr>
        <a:xfrm>
          <a:off x="3564579" y="333184"/>
          <a:ext cx="1849173" cy="184917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32E89925-6AE2-4D02-83CC-5374A68BE2E0}">
      <dsp:nvSpPr>
        <dsp:cNvPr id="0" name=""/>
        <dsp:cNvSpPr/>
      </dsp:nvSpPr>
      <dsp:spPr>
        <a:xfrm>
          <a:off x="6043268" y="0"/>
          <a:ext cx="2932267" cy="5553075"/>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1">
          <a:noAutofit/>
        </a:bodyPr>
        <a:lstStyle/>
        <a:p>
          <a:pPr lvl="0" algn="l" defTabSz="533400" rtl="0">
            <a:lnSpc>
              <a:spcPct val="90000"/>
            </a:lnSpc>
            <a:spcBef>
              <a:spcPct val="0"/>
            </a:spcBef>
            <a:spcAft>
              <a:spcPct val="35000"/>
            </a:spcAft>
          </a:pPr>
          <a:r>
            <a:rPr lang="it-IT" sz="1200" b="1" kern="1200" smtClean="0"/>
            <a:t>Presupposti del ricorso:</a:t>
          </a:r>
          <a:endParaRPr lang="it-IT" sz="1200" kern="1200"/>
        </a:p>
        <a:p>
          <a:pPr marL="114300" lvl="1" indent="-114300" algn="l" defTabSz="533400" rtl="0">
            <a:lnSpc>
              <a:spcPct val="90000"/>
            </a:lnSpc>
            <a:spcBef>
              <a:spcPct val="0"/>
            </a:spcBef>
            <a:spcAft>
              <a:spcPct val="15000"/>
            </a:spcAft>
            <a:buChar char="••"/>
          </a:pPr>
          <a:r>
            <a:rPr lang="it-IT" sz="1200" kern="1200" smtClean="0"/>
            <a:t>Il ricorso può essere proposto da utenti e consumatori che subiscono una lesione diretta dei propri interessi.</a:t>
          </a:r>
          <a:endParaRPr lang="it-IT" sz="1200" kern="1200"/>
        </a:p>
        <a:p>
          <a:pPr marL="114300" lvl="1" indent="-114300" algn="l" defTabSz="533400" rtl="0">
            <a:lnSpc>
              <a:spcPct val="90000"/>
            </a:lnSpc>
            <a:spcBef>
              <a:spcPct val="0"/>
            </a:spcBef>
            <a:spcAft>
              <a:spcPct val="15000"/>
            </a:spcAft>
            <a:buChar char="••"/>
          </a:pPr>
          <a:r>
            <a:rPr lang="it-IT" sz="1200" kern="1200" smtClean="0"/>
            <a:t>Associazioni e comitati possono agire a tutela dei propri associati.</a:t>
          </a:r>
          <a:endParaRPr lang="it-IT" sz="1200" kern="1200"/>
        </a:p>
        <a:p>
          <a:pPr marL="114300" lvl="1" indent="-114300" algn="l" defTabSz="533400" rtl="0">
            <a:lnSpc>
              <a:spcPct val="90000"/>
            </a:lnSpc>
            <a:spcBef>
              <a:spcPct val="0"/>
            </a:spcBef>
            <a:spcAft>
              <a:spcPct val="15000"/>
            </a:spcAft>
            <a:buChar char="••"/>
          </a:pPr>
          <a:r>
            <a:rPr lang="it-IT" sz="1200" kern="1200" smtClean="0"/>
            <a:t>Il giudice, nel valutare la lesione dei diritti, tiene conto delle risorse disponibili degli enti coinvolti.</a:t>
          </a:r>
          <a:endParaRPr lang="it-IT" sz="1200" kern="1200"/>
        </a:p>
      </dsp:txBody>
      <dsp:txXfrm>
        <a:off x="6043268" y="2221230"/>
        <a:ext cx="2932267" cy="2221230"/>
      </dsp:txXfrm>
    </dsp:sp>
    <dsp:sp modelId="{23634A72-99F7-421B-9586-1DA95662F26E}">
      <dsp:nvSpPr>
        <dsp:cNvPr id="0" name=""/>
        <dsp:cNvSpPr/>
      </dsp:nvSpPr>
      <dsp:spPr>
        <a:xfrm>
          <a:off x="6584815" y="333184"/>
          <a:ext cx="1849173" cy="184917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BCEABD09-DF32-4E6B-ACEA-42C066B6B892}">
      <dsp:nvSpPr>
        <dsp:cNvPr id="0" name=""/>
        <dsp:cNvSpPr/>
      </dsp:nvSpPr>
      <dsp:spPr>
        <a:xfrm>
          <a:off x="9063504" y="0"/>
          <a:ext cx="2932267" cy="5553075"/>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1">
          <a:noAutofit/>
        </a:bodyPr>
        <a:lstStyle/>
        <a:p>
          <a:pPr lvl="0" algn="l" defTabSz="533400" rtl="0">
            <a:lnSpc>
              <a:spcPct val="90000"/>
            </a:lnSpc>
            <a:spcBef>
              <a:spcPct val="0"/>
            </a:spcBef>
            <a:spcAft>
              <a:spcPct val="35000"/>
            </a:spcAft>
          </a:pPr>
          <a:r>
            <a:rPr lang="it-IT" sz="1200" b="1" kern="1200" smtClean="0"/>
            <a:t>Effetti del ricorso:</a:t>
          </a:r>
          <a:endParaRPr lang="it-IT" sz="1200" kern="1200"/>
        </a:p>
        <a:p>
          <a:pPr marL="114300" lvl="1" indent="-114300" algn="l" defTabSz="533400" rtl="0">
            <a:lnSpc>
              <a:spcPct val="90000"/>
            </a:lnSpc>
            <a:spcBef>
              <a:spcPct val="0"/>
            </a:spcBef>
            <a:spcAft>
              <a:spcPct val="15000"/>
            </a:spcAft>
            <a:buChar char="••"/>
          </a:pPr>
          <a:r>
            <a:rPr lang="it-IT" sz="1200" kern="1200" smtClean="0"/>
            <a:t>Le amministrazioni devono pubblicare online ogni ricorso presentato e informare le autorità competenti.</a:t>
          </a:r>
          <a:endParaRPr lang="it-IT" sz="1200" kern="1200"/>
        </a:p>
        <a:p>
          <a:pPr marL="114300" lvl="1" indent="-114300" algn="l" defTabSz="533400" rtl="0">
            <a:lnSpc>
              <a:spcPct val="90000"/>
            </a:lnSpc>
            <a:spcBef>
              <a:spcPct val="0"/>
            </a:spcBef>
            <a:spcAft>
              <a:spcPct val="15000"/>
            </a:spcAft>
            <a:buChar char="••"/>
          </a:pPr>
          <a:r>
            <a:rPr lang="it-IT" sz="1200" kern="1200" smtClean="0"/>
            <a:t>Il ricorso non prevede risarcimenti economici ma garantisce la correzione delle violazioni e il ripristino del corretto funzionamento del servizio.</a:t>
          </a:r>
          <a:endParaRPr lang="it-IT" sz="1200" kern="1200"/>
        </a:p>
        <a:p>
          <a:pPr marL="114300" lvl="1" indent="-114300" algn="l" defTabSz="533400" rtl="0">
            <a:lnSpc>
              <a:spcPct val="90000"/>
            </a:lnSpc>
            <a:spcBef>
              <a:spcPct val="0"/>
            </a:spcBef>
            <a:spcAft>
              <a:spcPct val="15000"/>
            </a:spcAft>
            <a:buChar char="••"/>
          </a:pPr>
          <a:r>
            <a:rPr lang="it-IT" sz="1200" kern="1200" smtClean="0"/>
            <a:t>La competenza giurisdizionale è esclusiva del giudice amministrativo.</a:t>
          </a:r>
          <a:endParaRPr lang="it-IT" sz="1200" kern="1200"/>
        </a:p>
      </dsp:txBody>
      <dsp:txXfrm>
        <a:off x="9063504" y="2221230"/>
        <a:ext cx="2932267" cy="2221230"/>
      </dsp:txXfrm>
    </dsp:sp>
    <dsp:sp modelId="{2FA986A6-5B60-4C0E-AB53-166A273C1520}">
      <dsp:nvSpPr>
        <dsp:cNvPr id="0" name=""/>
        <dsp:cNvSpPr/>
      </dsp:nvSpPr>
      <dsp:spPr>
        <a:xfrm>
          <a:off x="9605050" y="333184"/>
          <a:ext cx="1849173" cy="1849173"/>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AD8CF64-525E-4B33-AF29-1646B01BAF95}">
      <dsp:nvSpPr>
        <dsp:cNvPr id="0" name=""/>
        <dsp:cNvSpPr/>
      </dsp:nvSpPr>
      <dsp:spPr>
        <a:xfrm>
          <a:off x="576641" y="5000631"/>
          <a:ext cx="11038683" cy="424335"/>
        </a:xfrm>
        <a:prstGeom prst="leftRightArrow">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21762-B5E6-40B2-9435-57ADDA951C04}">
      <dsp:nvSpPr>
        <dsp:cNvPr id="0" name=""/>
        <dsp:cNvSpPr/>
      </dsp:nvSpPr>
      <dsp:spPr>
        <a:xfrm>
          <a:off x="2619" y="0"/>
          <a:ext cx="3000374" cy="448946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smtClean="0"/>
            <a:t>Obiettivo: </a:t>
          </a:r>
          <a:r>
            <a:rPr lang="it-IT" sz="1200" kern="1200" smtClean="0"/>
            <a:t>Garantire che l’attuazione delle disposizioni del decreto non comporti nuovi o maggiori costi per la finanza pubblica.</a:t>
          </a:r>
          <a:endParaRPr lang="it-IT" sz="1200" kern="1200"/>
        </a:p>
      </dsp:txBody>
      <dsp:txXfrm>
        <a:off x="2619" y="1795784"/>
        <a:ext cx="3000374" cy="1795784"/>
      </dsp:txXfrm>
    </dsp:sp>
    <dsp:sp modelId="{85B25C77-BC84-42E3-84BB-F588EB1079EE}">
      <dsp:nvSpPr>
        <dsp:cNvPr id="0" name=""/>
        <dsp:cNvSpPr/>
      </dsp:nvSpPr>
      <dsp:spPr>
        <a:xfrm>
          <a:off x="755311" y="269367"/>
          <a:ext cx="1494990" cy="1494990"/>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4FB650E-F39F-4AA0-9CAB-DC50F24B4A59}">
      <dsp:nvSpPr>
        <dsp:cNvPr id="0" name=""/>
        <dsp:cNvSpPr/>
      </dsp:nvSpPr>
      <dsp:spPr>
        <a:xfrm>
          <a:off x="3093005" y="0"/>
          <a:ext cx="3000374" cy="448946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t" anchorCtr="1">
          <a:noAutofit/>
        </a:bodyPr>
        <a:lstStyle/>
        <a:p>
          <a:pPr lvl="0" algn="l" defTabSz="533400" rtl="0">
            <a:lnSpc>
              <a:spcPct val="90000"/>
            </a:lnSpc>
            <a:spcBef>
              <a:spcPct val="0"/>
            </a:spcBef>
            <a:spcAft>
              <a:spcPct val="35000"/>
            </a:spcAft>
          </a:pPr>
          <a:r>
            <a:rPr lang="it-IT" sz="1200" b="1" kern="1200" smtClean="0"/>
            <a:t>Principi finanziari:</a:t>
          </a:r>
          <a:endParaRPr lang="it-IT" sz="1200" kern="1200"/>
        </a:p>
        <a:p>
          <a:pPr marL="114300" lvl="1" indent="-114300" algn="l" defTabSz="533400" rtl="0">
            <a:lnSpc>
              <a:spcPct val="90000"/>
            </a:lnSpc>
            <a:spcBef>
              <a:spcPct val="0"/>
            </a:spcBef>
            <a:spcAft>
              <a:spcPct val="15000"/>
            </a:spcAft>
            <a:buChar char="••"/>
          </a:pPr>
          <a:r>
            <a:rPr lang="it-IT" sz="1200" kern="1200" smtClean="0"/>
            <a:t>Le amministrazioni devono rispettare il principio di </a:t>
          </a:r>
          <a:r>
            <a:rPr lang="it-IT" sz="1200" b="1" kern="1200" smtClean="0"/>
            <a:t>invarianza finanziaria</a:t>
          </a:r>
          <a:r>
            <a:rPr lang="it-IT" sz="1200" kern="1200" smtClean="0"/>
            <a:t>, assicurando che gli adempimenti previsti siano eseguiti senza generare oneri aggiuntivi.</a:t>
          </a:r>
          <a:endParaRPr lang="it-IT" sz="1200" kern="1200"/>
        </a:p>
        <a:p>
          <a:pPr marL="114300" lvl="1" indent="-114300" algn="l" defTabSz="533400" rtl="0">
            <a:lnSpc>
              <a:spcPct val="90000"/>
            </a:lnSpc>
            <a:spcBef>
              <a:spcPct val="0"/>
            </a:spcBef>
            <a:spcAft>
              <a:spcPct val="15000"/>
            </a:spcAft>
            <a:buChar char="••"/>
          </a:pPr>
          <a:r>
            <a:rPr lang="it-IT" sz="1200" kern="1200" smtClean="0"/>
            <a:t>Le misure devono essere attuate utilizzando le </a:t>
          </a:r>
          <a:r>
            <a:rPr lang="it-IT" sz="1200" b="1" kern="1200" smtClean="0"/>
            <a:t>risorse umane, finanziarie e strumentali già disponibili</a:t>
          </a:r>
          <a:r>
            <a:rPr lang="it-IT" sz="1200" kern="1200" smtClean="0"/>
            <a:t> a legislazione vigente.</a:t>
          </a:r>
          <a:endParaRPr lang="it-IT" sz="1200" kern="1200"/>
        </a:p>
      </dsp:txBody>
      <dsp:txXfrm>
        <a:off x="3093005" y="1795784"/>
        <a:ext cx="3000374" cy="1795784"/>
      </dsp:txXfrm>
    </dsp:sp>
    <dsp:sp modelId="{882310F6-69F6-450A-BB33-F6FC3581AC0E}">
      <dsp:nvSpPr>
        <dsp:cNvPr id="0" name=""/>
        <dsp:cNvSpPr/>
      </dsp:nvSpPr>
      <dsp:spPr>
        <a:xfrm>
          <a:off x="3845697" y="269367"/>
          <a:ext cx="1494990" cy="1494990"/>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698EFAC0-F80A-4027-8BE0-A0B1680D2C4E}">
      <dsp:nvSpPr>
        <dsp:cNvPr id="0" name=""/>
        <dsp:cNvSpPr/>
      </dsp:nvSpPr>
      <dsp:spPr>
        <a:xfrm>
          <a:off x="243839" y="3591568"/>
          <a:ext cx="5608320" cy="673419"/>
        </a:xfrm>
        <a:prstGeom prst="leftRightArrow">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FEAF0-564D-41B2-9501-41D974E9BC57}">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7AA84F-BDB1-4FFF-9BAF-CF132E8AECDD}">
      <dsp:nvSpPr>
        <dsp:cNvPr id="0" name=""/>
        <dsp:cNvSpPr/>
      </dsp:nvSpPr>
      <dsp:spPr>
        <a:xfrm>
          <a:off x="461665" y="0"/>
          <a:ext cx="5907629"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t-IT" sz="1900" kern="1200" dirty="0" smtClean="0"/>
            <a:t>DECRETO LEGISLATIVO 13 DICEMBRE 2023, N. 222 – ARTICOLO 9</a:t>
          </a:r>
          <a:r>
            <a:rPr lang="it-IT" sz="1900" b="0" kern="1200" dirty="0" smtClean="0"/>
            <a:t> – CLAUSOLA DI INVARIANZA FINANZIARIA</a:t>
          </a:r>
          <a:endParaRPr lang="it-IT" sz="1900" b="0" kern="1200" dirty="0"/>
        </a:p>
      </dsp:txBody>
      <dsp:txXfrm>
        <a:off x="461665" y="0"/>
        <a:ext cx="5907629" cy="92333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DFC7B-F4AD-404C-8A25-571461D50ABF}">
      <dsp:nvSpPr>
        <dsp:cNvPr id="0" name=""/>
        <dsp:cNvSpPr/>
      </dsp:nvSpPr>
      <dsp:spPr>
        <a:xfrm>
          <a:off x="1355328" y="661"/>
          <a:ext cx="2579687" cy="2063750"/>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1A7F3611-673F-45D2-A810-83ABA532D573}">
      <dsp:nvSpPr>
        <dsp:cNvPr id="0" name=""/>
        <dsp:cNvSpPr/>
      </dsp:nvSpPr>
      <dsp:spPr>
        <a:xfrm>
          <a:off x="1587500" y="1858036"/>
          <a:ext cx="2295921" cy="722312"/>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it-IT" sz="3400" kern="1200"/>
        </a:p>
      </dsp:txBody>
      <dsp:txXfrm>
        <a:off x="1587500" y="1858036"/>
        <a:ext cx="2295921" cy="722312"/>
      </dsp:txXfrm>
    </dsp:sp>
    <dsp:sp modelId="{CF9AF89C-D166-4EC8-8D58-C387572F79E1}">
      <dsp:nvSpPr>
        <dsp:cNvPr id="0" name=""/>
        <dsp:cNvSpPr/>
      </dsp:nvSpPr>
      <dsp:spPr>
        <a:xfrm>
          <a:off x="4192984" y="661"/>
          <a:ext cx="2579687" cy="2063750"/>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5C45697-082F-4DB1-9E91-581EA71ADE2D}">
      <dsp:nvSpPr>
        <dsp:cNvPr id="0" name=""/>
        <dsp:cNvSpPr/>
      </dsp:nvSpPr>
      <dsp:spPr>
        <a:xfrm>
          <a:off x="4425156" y="1858036"/>
          <a:ext cx="2295921" cy="722312"/>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it-IT" sz="3400" kern="1200"/>
        </a:p>
      </dsp:txBody>
      <dsp:txXfrm>
        <a:off x="4425156" y="1858036"/>
        <a:ext cx="2295921" cy="722312"/>
      </dsp:txXfrm>
    </dsp:sp>
    <dsp:sp modelId="{CF152D1C-8D47-4FEB-AF05-59E76F910449}">
      <dsp:nvSpPr>
        <dsp:cNvPr id="0" name=""/>
        <dsp:cNvSpPr/>
      </dsp:nvSpPr>
      <dsp:spPr>
        <a:xfrm>
          <a:off x="2774156" y="2838317"/>
          <a:ext cx="2579687" cy="2063750"/>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8BB4BDA-A455-41C8-9120-581161055FA5}">
      <dsp:nvSpPr>
        <dsp:cNvPr id="0" name=""/>
        <dsp:cNvSpPr/>
      </dsp:nvSpPr>
      <dsp:spPr>
        <a:xfrm>
          <a:off x="3006328" y="4695692"/>
          <a:ext cx="2295921" cy="722312"/>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it-IT" sz="3400" kern="1200"/>
        </a:p>
      </dsp:txBody>
      <dsp:txXfrm>
        <a:off x="3006328" y="4695692"/>
        <a:ext cx="2295921" cy="72231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FEAF0-564D-41B2-9501-41D974E9BC57}">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7AA84F-BDB1-4FFF-9BAF-CF132E8AECDD}">
      <dsp:nvSpPr>
        <dsp:cNvPr id="0" name=""/>
        <dsp:cNvSpPr/>
      </dsp:nvSpPr>
      <dsp:spPr>
        <a:xfrm>
          <a:off x="461665" y="0"/>
          <a:ext cx="5907629"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it-IT" sz="2300" kern="1200" dirty="0" smtClean="0"/>
            <a:t>DECRETO LEGISLATIVO 13 DICEMBRE 2023, N. 222 – ARTICOLO 10</a:t>
          </a:r>
          <a:r>
            <a:rPr lang="it-IT" sz="2300" b="0" kern="1200" dirty="0" smtClean="0"/>
            <a:t> – ENTRATA IN VIGORE</a:t>
          </a:r>
          <a:endParaRPr lang="it-IT" sz="2300" b="0" kern="1200" dirty="0"/>
        </a:p>
      </dsp:txBody>
      <dsp:txXfrm>
        <a:off x="461665" y="0"/>
        <a:ext cx="5907629" cy="92333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BC492-DBF3-49F6-81CC-AC03EF82D832}">
      <dsp:nvSpPr>
        <dsp:cNvPr id="0" name=""/>
        <dsp:cNvSpPr/>
      </dsp:nvSpPr>
      <dsp:spPr>
        <a:xfrm>
          <a:off x="1279" y="0"/>
          <a:ext cx="1991320" cy="5384810"/>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smtClean="0"/>
            <a:t>Disposizione principale: </a:t>
          </a:r>
          <a:r>
            <a:rPr lang="it-IT" sz="1200" kern="1200" smtClean="0"/>
            <a:t>Il decreto entra in vigore il giorno successivo alla sua pubblicazione nella </a:t>
          </a:r>
          <a:r>
            <a:rPr lang="it-IT" sz="1200" b="1" kern="1200" smtClean="0"/>
            <a:t>Gazzetta Ufficiale della Repubblica Italiana</a:t>
          </a:r>
          <a:r>
            <a:rPr lang="it-IT" sz="1200" kern="1200" smtClean="0"/>
            <a:t>.</a:t>
          </a:r>
          <a:endParaRPr lang="it-IT" sz="1200" kern="1200"/>
        </a:p>
      </dsp:txBody>
      <dsp:txXfrm>
        <a:off x="1279" y="2153924"/>
        <a:ext cx="1991320" cy="2153924"/>
      </dsp:txXfrm>
    </dsp:sp>
    <dsp:sp modelId="{F7CFE3DF-92A0-4E90-8C5A-C32663672BA5}">
      <dsp:nvSpPr>
        <dsp:cNvPr id="0" name=""/>
        <dsp:cNvSpPr/>
      </dsp:nvSpPr>
      <dsp:spPr>
        <a:xfrm>
          <a:off x="100369" y="323088"/>
          <a:ext cx="1793141" cy="1793141"/>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1986B1A-8F44-4469-A20E-09438A4C0CB8}">
      <dsp:nvSpPr>
        <dsp:cNvPr id="0" name=""/>
        <dsp:cNvSpPr/>
      </dsp:nvSpPr>
      <dsp:spPr>
        <a:xfrm>
          <a:off x="2052339" y="0"/>
          <a:ext cx="1991320" cy="5384810"/>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smtClean="0"/>
            <a:t>Raccolta ufficiale: </a:t>
          </a:r>
          <a:r>
            <a:rPr lang="it-IT" sz="1200" kern="1200" smtClean="0"/>
            <a:t>Il decreto, munito del sigillo dello Stato, sarà inserito nella </a:t>
          </a:r>
          <a:r>
            <a:rPr lang="it-IT" sz="1200" b="1" kern="1200" smtClean="0"/>
            <a:t>Raccolta ufficiale degli atti normativi della Repubblica Italiana</a:t>
          </a:r>
          <a:r>
            <a:rPr lang="it-IT" sz="1200" kern="1200" smtClean="0"/>
            <a:t> e dovrà essere rispettato da tutti i soggetti interessati.</a:t>
          </a:r>
          <a:endParaRPr lang="it-IT" sz="1200" kern="1200"/>
        </a:p>
      </dsp:txBody>
      <dsp:txXfrm>
        <a:off x="2052339" y="2153924"/>
        <a:ext cx="1991320" cy="2153924"/>
      </dsp:txXfrm>
    </dsp:sp>
    <dsp:sp modelId="{D54EFD6D-0578-4702-8DAE-1843918EE1F6}">
      <dsp:nvSpPr>
        <dsp:cNvPr id="0" name=""/>
        <dsp:cNvSpPr/>
      </dsp:nvSpPr>
      <dsp:spPr>
        <a:xfrm>
          <a:off x="2151429" y="323088"/>
          <a:ext cx="1793141" cy="1793141"/>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A2D62137-5170-418B-A222-04B22E90DC92}">
      <dsp:nvSpPr>
        <dsp:cNvPr id="0" name=""/>
        <dsp:cNvSpPr/>
      </dsp:nvSpPr>
      <dsp:spPr>
        <a:xfrm>
          <a:off x="4103399" y="0"/>
          <a:ext cx="1991320" cy="5384810"/>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344" tIns="85344" rIns="85344" bIns="85344" numCol="1" spcCol="1270" anchor="ctr" anchorCtr="0">
          <a:noAutofit/>
        </a:bodyPr>
        <a:lstStyle/>
        <a:p>
          <a:pPr lvl="0" algn="ctr" defTabSz="533400" rtl="0">
            <a:lnSpc>
              <a:spcPct val="90000"/>
            </a:lnSpc>
            <a:spcBef>
              <a:spcPct val="0"/>
            </a:spcBef>
            <a:spcAft>
              <a:spcPct val="35000"/>
            </a:spcAft>
          </a:pPr>
          <a:r>
            <a:rPr lang="it-IT" sz="1200" b="1" kern="1200" smtClean="0"/>
            <a:t>Data di adozione: </a:t>
          </a:r>
          <a:r>
            <a:rPr lang="it-IT" sz="1200" kern="1200" smtClean="0"/>
            <a:t>Il decreto è stato emanato a Roma il </a:t>
          </a:r>
          <a:r>
            <a:rPr lang="it-IT" sz="1200" b="1" kern="1200" smtClean="0"/>
            <a:t>13 dicembre 2023</a:t>
          </a:r>
          <a:r>
            <a:rPr lang="it-IT" sz="1200" kern="1200" smtClean="0"/>
            <a:t>.</a:t>
          </a:r>
          <a:endParaRPr lang="it-IT" sz="1200" kern="1200"/>
        </a:p>
      </dsp:txBody>
      <dsp:txXfrm>
        <a:off x="4103399" y="2153924"/>
        <a:ext cx="1991320" cy="2153924"/>
      </dsp:txXfrm>
    </dsp:sp>
    <dsp:sp modelId="{4588397B-D354-45C9-8F06-61AFA238DA6A}">
      <dsp:nvSpPr>
        <dsp:cNvPr id="0" name=""/>
        <dsp:cNvSpPr/>
      </dsp:nvSpPr>
      <dsp:spPr>
        <a:xfrm>
          <a:off x="4202489" y="323088"/>
          <a:ext cx="1793141" cy="1793141"/>
        </a:xfrm>
        <a:prstGeom prst="ellipse">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C4BA9B4-7795-43D7-A4FF-37274DBAEAF7}">
      <dsp:nvSpPr>
        <dsp:cNvPr id="0" name=""/>
        <dsp:cNvSpPr/>
      </dsp:nvSpPr>
      <dsp:spPr>
        <a:xfrm>
          <a:off x="243839" y="4307848"/>
          <a:ext cx="5608320" cy="807721"/>
        </a:xfrm>
        <a:prstGeom prst="leftRightArrow">
          <a:avLst/>
        </a:prstGeom>
        <a:gradFill rotWithShape="0">
          <a:gsLst>
            <a:gs pos="0">
              <a:schemeClr val="accent1">
                <a:tint val="60000"/>
                <a:hueOff val="0"/>
                <a:satOff val="0"/>
                <a:lumOff val="0"/>
                <a:alphaOff val="0"/>
                <a:tint val="65000"/>
                <a:lumMod val="110000"/>
              </a:schemeClr>
            </a:gs>
            <a:gs pos="88000">
              <a:schemeClr val="accent1">
                <a:tint val="60000"/>
                <a:hueOff val="0"/>
                <a:satOff val="0"/>
                <a:lumOff val="0"/>
                <a:alphaOff val="0"/>
                <a:tint val="90000"/>
              </a:schemeClr>
            </a:gs>
          </a:gsLst>
          <a:lin ang="5400000" scaled="0"/>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CDFC7B-F4AD-404C-8A25-571461D50ABF}">
      <dsp:nvSpPr>
        <dsp:cNvPr id="0" name=""/>
        <dsp:cNvSpPr/>
      </dsp:nvSpPr>
      <dsp:spPr>
        <a:xfrm>
          <a:off x="1355328" y="661"/>
          <a:ext cx="2579687" cy="2063750"/>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1A7F3611-673F-45D2-A810-83ABA532D573}">
      <dsp:nvSpPr>
        <dsp:cNvPr id="0" name=""/>
        <dsp:cNvSpPr/>
      </dsp:nvSpPr>
      <dsp:spPr>
        <a:xfrm>
          <a:off x="1587500" y="1858036"/>
          <a:ext cx="2295921" cy="722312"/>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it-IT" sz="3400" kern="1200"/>
        </a:p>
      </dsp:txBody>
      <dsp:txXfrm>
        <a:off x="1587500" y="1858036"/>
        <a:ext cx="2295921" cy="722312"/>
      </dsp:txXfrm>
    </dsp:sp>
    <dsp:sp modelId="{CF9AF89C-D166-4EC8-8D58-C387572F79E1}">
      <dsp:nvSpPr>
        <dsp:cNvPr id="0" name=""/>
        <dsp:cNvSpPr/>
      </dsp:nvSpPr>
      <dsp:spPr>
        <a:xfrm>
          <a:off x="4192984" y="661"/>
          <a:ext cx="2579687" cy="2063750"/>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95C45697-082F-4DB1-9E91-581EA71ADE2D}">
      <dsp:nvSpPr>
        <dsp:cNvPr id="0" name=""/>
        <dsp:cNvSpPr/>
      </dsp:nvSpPr>
      <dsp:spPr>
        <a:xfrm>
          <a:off x="4425156" y="1858036"/>
          <a:ext cx="2295921" cy="722312"/>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it-IT" sz="3400" kern="1200"/>
        </a:p>
      </dsp:txBody>
      <dsp:txXfrm>
        <a:off x="4425156" y="1858036"/>
        <a:ext cx="2295921" cy="722312"/>
      </dsp:txXfrm>
    </dsp:sp>
    <dsp:sp modelId="{CF152D1C-8D47-4FEB-AF05-59E76F910449}">
      <dsp:nvSpPr>
        <dsp:cNvPr id="0" name=""/>
        <dsp:cNvSpPr/>
      </dsp:nvSpPr>
      <dsp:spPr>
        <a:xfrm>
          <a:off x="2774156" y="2838317"/>
          <a:ext cx="2579687" cy="2063750"/>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8BB4BDA-A455-41C8-9120-581161055FA5}">
      <dsp:nvSpPr>
        <dsp:cNvPr id="0" name=""/>
        <dsp:cNvSpPr/>
      </dsp:nvSpPr>
      <dsp:spPr>
        <a:xfrm>
          <a:off x="3006328" y="4695692"/>
          <a:ext cx="2295921" cy="722312"/>
        </a:xfrm>
        <a:prstGeom prst="wedgeRectCallout">
          <a:avLst>
            <a:gd name="adj1" fmla="val 20250"/>
            <a:gd name="adj2" fmla="val -607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endParaRPr lang="it-IT" sz="3400" kern="1200"/>
        </a:p>
      </dsp:txBody>
      <dsp:txXfrm>
        <a:off x="3006328" y="4695692"/>
        <a:ext cx="2295921" cy="7223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46C81-098E-42C8-A855-49DBAB6BBAD7}">
      <dsp:nvSpPr>
        <dsp:cNvPr id="0" name=""/>
        <dsp:cNvSpPr/>
      </dsp:nvSpPr>
      <dsp:spPr>
        <a:xfrm>
          <a:off x="0" y="0"/>
          <a:ext cx="12019085" cy="96161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it-IT" sz="1200" b="1" kern="1200" dirty="0" smtClean="0"/>
            <a:t>Progetto di Vita Individuale, Personalizzato e Partecipato:</a:t>
          </a:r>
        </a:p>
        <a:p>
          <a:pPr lvl="0" algn="l" defTabSz="533400" rtl="0">
            <a:lnSpc>
              <a:spcPct val="90000"/>
            </a:lnSpc>
            <a:spcBef>
              <a:spcPct val="0"/>
            </a:spcBef>
            <a:spcAft>
              <a:spcPct val="35000"/>
            </a:spcAft>
          </a:pPr>
          <a:r>
            <a:rPr lang="it-IT" sz="1200" kern="1200" dirty="0" smtClean="0"/>
            <a:t>Si introduce la valutazione multidimensionale della disabilità, svolta da unità composte da esperti di ambiti diversi, per garantire un approccio integrato. Il progetto di vita è finalizzato a individuare strumenti di supporto per migliorare la qualità della vita della persona con disabilità. Sono previste misure per favorire l’autonomia abitativa e la vita indipendente, anche attraverso il coinvolgimento degli enti del Terzo settore. Viene garantita la continuità del progetto al variare del contesto territoriale.</a:t>
          </a:r>
          <a:endParaRPr lang="it-IT" sz="1200" kern="1200" dirty="0"/>
        </a:p>
      </dsp:txBody>
      <dsp:txXfrm>
        <a:off x="2499978" y="0"/>
        <a:ext cx="9519106" cy="961611"/>
      </dsp:txXfrm>
    </dsp:sp>
    <dsp:sp modelId="{F2D7B549-A44F-4C89-B72E-BDCD039DAEF3}">
      <dsp:nvSpPr>
        <dsp:cNvPr id="0" name=""/>
        <dsp:cNvSpPr/>
      </dsp:nvSpPr>
      <dsp:spPr>
        <a:xfrm>
          <a:off x="96161" y="96161"/>
          <a:ext cx="2403817" cy="769289"/>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8FF73C2E-549A-4A19-99F2-58C8097B4767}">
      <dsp:nvSpPr>
        <dsp:cNvPr id="0" name=""/>
        <dsp:cNvSpPr/>
      </dsp:nvSpPr>
      <dsp:spPr>
        <a:xfrm>
          <a:off x="0" y="1057772"/>
          <a:ext cx="12019085" cy="96161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it-IT" sz="1200" b="1" kern="1200" dirty="0" smtClean="0"/>
            <a:t>Digitalizzazione e Accessibilità ai Servizi:</a:t>
          </a:r>
        </a:p>
        <a:p>
          <a:pPr lvl="0" algn="l" defTabSz="533400" rtl="0">
            <a:lnSpc>
              <a:spcPct val="90000"/>
            </a:lnSpc>
            <a:spcBef>
              <a:spcPct val="0"/>
            </a:spcBef>
            <a:spcAft>
              <a:spcPct val="35000"/>
            </a:spcAft>
          </a:pPr>
          <a:r>
            <a:rPr lang="it-IT" sz="1200" kern="1200" dirty="0" smtClean="0"/>
            <a:t>Il decreto prevede la creazione di piattaforme informatiche accessibili e interoperabili con le banche dati già esistenti. Questi strumenti digitali devono semplificare il processo di accertamento, garantire la consultazione delle certificazioni e facilitare l’accesso alle informazioni riguardanti benefici economici, assistenziali e previdenziali. La digitalizzazione è orientata alla semplificazione delle procedure e al miglioramento dell’efficienza amministrativa.</a:t>
          </a:r>
          <a:endParaRPr lang="it-IT" sz="1200" kern="1200" dirty="0"/>
        </a:p>
      </dsp:txBody>
      <dsp:txXfrm>
        <a:off x="2499978" y="1057772"/>
        <a:ext cx="9519106" cy="961611"/>
      </dsp:txXfrm>
    </dsp:sp>
    <dsp:sp modelId="{99F9B811-106A-4C73-BA4C-8B297686F0FE}">
      <dsp:nvSpPr>
        <dsp:cNvPr id="0" name=""/>
        <dsp:cNvSpPr/>
      </dsp:nvSpPr>
      <dsp:spPr>
        <a:xfrm>
          <a:off x="96161" y="1153933"/>
          <a:ext cx="2403817" cy="769289"/>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DA029F56-1A68-41A5-B6CC-1271EBEFB849}">
      <dsp:nvSpPr>
        <dsp:cNvPr id="0" name=""/>
        <dsp:cNvSpPr/>
      </dsp:nvSpPr>
      <dsp:spPr>
        <a:xfrm>
          <a:off x="0" y="2115545"/>
          <a:ext cx="12019085" cy="96161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it-IT" sz="1200" b="1" kern="1200" dirty="0" smtClean="0"/>
            <a:t>Riqualificazione dei Servizi Pubblici:</a:t>
          </a:r>
        </a:p>
        <a:p>
          <a:pPr lvl="0" algn="l" defTabSz="533400" rtl="0">
            <a:lnSpc>
              <a:spcPct val="90000"/>
            </a:lnSpc>
            <a:spcBef>
              <a:spcPct val="0"/>
            </a:spcBef>
            <a:spcAft>
              <a:spcPct val="35000"/>
            </a:spcAft>
          </a:pPr>
          <a:r>
            <a:rPr lang="it-IT" sz="1200" kern="1200" dirty="0" smtClean="0"/>
            <a:t>Ogni amministrazione deve prevedere una figura dirigenziale responsabile della programmazione strategica dell’accessibilità fisica e digitale. L’inclusione diventa un criterio valutativo per la performance delle pubbliche amministrazioni e dei dirigenti. Viene introdotto l’obbligo per i concessionari dei servizi pubblici di garantire standard minimi di qualità per l’accessibilità.</a:t>
          </a:r>
          <a:endParaRPr lang="it-IT" sz="1200" kern="1200" dirty="0"/>
        </a:p>
      </dsp:txBody>
      <dsp:txXfrm>
        <a:off x="2499978" y="2115545"/>
        <a:ext cx="9519106" cy="961611"/>
      </dsp:txXfrm>
    </dsp:sp>
    <dsp:sp modelId="{78B6F4F1-208F-4C9B-A2D5-DA0023C1E160}">
      <dsp:nvSpPr>
        <dsp:cNvPr id="0" name=""/>
        <dsp:cNvSpPr/>
      </dsp:nvSpPr>
      <dsp:spPr>
        <a:xfrm>
          <a:off x="96161" y="2211706"/>
          <a:ext cx="2403817" cy="769289"/>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26F3E332-8AEF-4F23-B7D2-F8FCCD619FD7}">
      <dsp:nvSpPr>
        <dsp:cNvPr id="0" name=""/>
        <dsp:cNvSpPr/>
      </dsp:nvSpPr>
      <dsp:spPr>
        <a:xfrm>
          <a:off x="0" y="3173317"/>
          <a:ext cx="12019085" cy="96161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it-IT" sz="1200" b="1" kern="1200" dirty="0" smtClean="0"/>
            <a:t>Istituzione del Garante Nazionale delle Disabilità:</a:t>
          </a:r>
        </a:p>
        <a:p>
          <a:pPr lvl="0" algn="l" defTabSz="533400" rtl="0">
            <a:lnSpc>
              <a:spcPct val="90000"/>
            </a:lnSpc>
            <a:spcBef>
              <a:spcPct val="0"/>
            </a:spcBef>
            <a:spcAft>
              <a:spcPct val="35000"/>
            </a:spcAft>
          </a:pPr>
          <a:r>
            <a:rPr lang="it-IT" sz="1200" kern="1200" dirty="0" smtClean="0"/>
            <a:t>Si istituisce un Garante nazionale con il compito di vigilare sul rispetto dei diritti delle persone con disabilità. Il Garante può raccogliere segnalazioni, vigilare sulla conformità alle leggi, effettuare verifiche e formulare raccomandazioni. Inoltre, promuove campagne di sensibilizzazione e trasmette annualmente una relazione alle istituzioni competenti.</a:t>
          </a:r>
          <a:endParaRPr lang="it-IT" sz="1200" kern="1200" dirty="0"/>
        </a:p>
      </dsp:txBody>
      <dsp:txXfrm>
        <a:off x="2499978" y="3173317"/>
        <a:ext cx="9519106" cy="961611"/>
      </dsp:txXfrm>
    </dsp:sp>
    <dsp:sp modelId="{AFF7F5E3-CD90-4799-A15C-FF117891A07F}">
      <dsp:nvSpPr>
        <dsp:cNvPr id="0" name=""/>
        <dsp:cNvSpPr/>
      </dsp:nvSpPr>
      <dsp:spPr>
        <a:xfrm>
          <a:off x="96161" y="3269478"/>
          <a:ext cx="2403817" cy="769289"/>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E935723-8FD1-487D-AD08-1B3D60D82FB5}">
      <dsp:nvSpPr>
        <dsp:cNvPr id="0" name=""/>
        <dsp:cNvSpPr/>
      </dsp:nvSpPr>
      <dsp:spPr>
        <a:xfrm>
          <a:off x="0" y="4231090"/>
          <a:ext cx="12019085" cy="961611"/>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it-IT" sz="1200" b="1" kern="1200" dirty="0" smtClean="0"/>
            <a:t>Disposizioni Finali e Transitorie:</a:t>
          </a:r>
        </a:p>
        <a:p>
          <a:pPr lvl="0" algn="l" defTabSz="533400" rtl="0">
            <a:lnSpc>
              <a:spcPct val="90000"/>
            </a:lnSpc>
            <a:spcBef>
              <a:spcPct val="0"/>
            </a:spcBef>
            <a:spcAft>
              <a:spcPct val="35000"/>
            </a:spcAft>
          </a:pPr>
          <a:r>
            <a:rPr lang="it-IT" sz="1200" kern="1200" dirty="0" smtClean="0"/>
            <a:t>Viene garantita la coerenza tra le nuove disposizioni e la normativa preesistente, salvaguardando i diritti già acquisiti dalle persone con disabilità. Si definiscono procedure per determinare i livelli essenziali delle prestazioni, promuovendo la collaborazione tra enti pubblici e privati. Il decreto prevede l’adattamento della normativa in base alle esigenze emergenti e ai cambiamenti del contesto socio-economico.</a:t>
          </a:r>
          <a:endParaRPr lang="it-IT" sz="1200" kern="1200" dirty="0"/>
        </a:p>
      </dsp:txBody>
      <dsp:txXfrm>
        <a:off x="2499978" y="4231090"/>
        <a:ext cx="9519106" cy="961611"/>
      </dsp:txXfrm>
    </dsp:sp>
    <dsp:sp modelId="{15C7A295-0D57-4726-8EA7-A4B6A6C95DB0}">
      <dsp:nvSpPr>
        <dsp:cNvPr id="0" name=""/>
        <dsp:cNvSpPr/>
      </dsp:nvSpPr>
      <dsp:spPr>
        <a:xfrm>
          <a:off x="96161" y="4327251"/>
          <a:ext cx="2403817" cy="769289"/>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FEAF0-564D-41B2-9501-41D974E9BC57}">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7AA84F-BDB1-4FFF-9BAF-CF132E8AECDD}">
      <dsp:nvSpPr>
        <dsp:cNvPr id="0" name=""/>
        <dsp:cNvSpPr/>
      </dsp:nvSpPr>
      <dsp:spPr>
        <a:xfrm>
          <a:off x="461665" y="0"/>
          <a:ext cx="5634335"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t-IT" sz="1900" kern="1200" dirty="0" smtClean="0"/>
            <a:t>DECRETO LEGISLATIVO 13 DICEMBRE 2023, N. 222 – ARTICOLO 1: FINALITÀ, ACCESSIBILITÀ E INCLUSIONE DELLE PERSONE CON DISABILITÀ</a:t>
          </a:r>
          <a:endParaRPr lang="it-IT" sz="1900" kern="1200" dirty="0"/>
        </a:p>
      </dsp:txBody>
      <dsp:txXfrm>
        <a:off x="461665" y="0"/>
        <a:ext cx="5634335" cy="9233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8D1432-A291-403F-AE75-6A2F4540A37F}">
      <dsp:nvSpPr>
        <dsp:cNvPr id="0" name=""/>
        <dsp:cNvSpPr/>
      </dsp:nvSpPr>
      <dsp:spPr>
        <a:xfrm>
          <a:off x="2758338" y="323102"/>
          <a:ext cx="4729253" cy="147789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1025" tIns="45720" rIns="45720" bIns="45720" numCol="1" spcCol="1270" anchor="ctr" anchorCtr="0">
          <a:noAutofit/>
        </a:bodyPr>
        <a:lstStyle/>
        <a:p>
          <a:pPr lvl="0" algn="l" defTabSz="533400" rtl="0">
            <a:lnSpc>
              <a:spcPct val="90000"/>
            </a:lnSpc>
            <a:spcBef>
              <a:spcPct val="0"/>
            </a:spcBef>
            <a:spcAft>
              <a:spcPct val="35000"/>
            </a:spcAft>
          </a:pPr>
          <a:r>
            <a:rPr lang="it-IT" sz="1200" b="1" kern="1200" smtClean="0"/>
            <a:t>Soggetti interessati: </a:t>
          </a:r>
          <a:r>
            <a:rPr lang="it-IT" sz="1200" kern="1200" smtClean="0"/>
            <a:t>Il decreto si applica alle </a:t>
          </a:r>
          <a:r>
            <a:rPr lang="it-IT" sz="1200" b="1" kern="1200" smtClean="0"/>
            <a:t>pubbliche amministrazioni</a:t>
          </a:r>
          <a:r>
            <a:rPr lang="it-IT" sz="1200" kern="1200" smtClean="0"/>
            <a:t>, secondo la definizione dell’</a:t>
          </a:r>
          <a:r>
            <a:rPr lang="it-IT" sz="1200" b="1" kern="1200" smtClean="0"/>
            <a:t>articolo 1, comma 2</a:t>
          </a:r>
          <a:r>
            <a:rPr lang="it-IT" sz="1200" kern="1200" smtClean="0"/>
            <a:t> del decreto legislativo 30 marzo 2001, n. 165.</a:t>
          </a:r>
          <a:endParaRPr lang="it-IT" sz="1200" kern="1200"/>
        </a:p>
      </dsp:txBody>
      <dsp:txXfrm>
        <a:off x="2758338" y="323102"/>
        <a:ext cx="4729253" cy="1477891"/>
      </dsp:txXfrm>
    </dsp:sp>
    <dsp:sp modelId="{F8F74593-6C9C-4270-AEB7-9227329D0611}">
      <dsp:nvSpPr>
        <dsp:cNvPr id="0" name=""/>
        <dsp:cNvSpPr/>
      </dsp:nvSpPr>
      <dsp:spPr>
        <a:xfrm>
          <a:off x="2561286" y="109629"/>
          <a:ext cx="1034524" cy="1551786"/>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EAD24B5-6C5F-4E0B-876E-7B4232F19684}">
      <dsp:nvSpPr>
        <dsp:cNvPr id="0" name=""/>
        <dsp:cNvSpPr/>
      </dsp:nvSpPr>
      <dsp:spPr>
        <a:xfrm>
          <a:off x="2758338" y="2183604"/>
          <a:ext cx="4729253" cy="147789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1025" tIns="45720" rIns="45720" bIns="45720" numCol="1" spcCol="1270" anchor="ctr" anchorCtr="0">
          <a:noAutofit/>
        </a:bodyPr>
        <a:lstStyle/>
        <a:p>
          <a:pPr lvl="0" algn="l" defTabSz="533400" rtl="0">
            <a:lnSpc>
              <a:spcPct val="90000"/>
            </a:lnSpc>
            <a:spcBef>
              <a:spcPct val="0"/>
            </a:spcBef>
            <a:spcAft>
              <a:spcPct val="35000"/>
            </a:spcAft>
          </a:pPr>
          <a:r>
            <a:rPr lang="it-IT" sz="1200" kern="1200" smtClean="0"/>
            <a:t>Vengono inclusi anche i </a:t>
          </a:r>
          <a:r>
            <a:rPr lang="it-IT" sz="1200" b="1" kern="1200" smtClean="0"/>
            <a:t>concessionari di pubblici servizi</a:t>
          </a:r>
          <a:r>
            <a:rPr lang="it-IT" sz="1200" kern="1200" smtClean="0"/>
            <a:t>, ma esclusivamente per quanto riguarda le disposizioni previste dagli </a:t>
          </a:r>
          <a:r>
            <a:rPr lang="it-IT" sz="1200" b="1" kern="1200" smtClean="0"/>
            <a:t>articoli 7 e 8</a:t>
          </a:r>
          <a:r>
            <a:rPr lang="it-IT" sz="1200" kern="1200" smtClean="0"/>
            <a:t> del decreto.</a:t>
          </a:r>
          <a:endParaRPr lang="it-IT" sz="1200" kern="1200"/>
        </a:p>
      </dsp:txBody>
      <dsp:txXfrm>
        <a:off x="2758338" y="2183604"/>
        <a:ext cx="4729253" cy="1477891"/>
      </dsp:txXfrm>
    </dsp:sp>
    <dsp:sp modelId="{7CA4C633-A6B0-4360-B9E6-76792E3920BE}">
      <dsp:nvSpPr>
        <dsp:cNvPr id="0" name=""/>
        <dsp:cNvSpPr/>
      </dsp:nvSpPr>
      <dsp:spPr>
        <a:xfrm>
          <a:off x="2561286" y="1970131"/>
          <a:ext cx="1034524" cy="1551786"/>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04B4BADF-8F02-47D0-9C1E-5243AEF08FAA}">
      <dsp:nvSpPr>
        <dsp:cNvPr id="0" name=""/>
        <dsp:cNvSpPr/>
      </dsp:nvSpPr>
      <dsp:spPr>
        <a:xfrm>
          <a:off x="2758338" y="4044105"/>
          <a:ext cx="4729253" cy="1477891"/>
        </a:xfrm>
        <a:prstGeom prst="rect">
          <a:avLst/>
        </a:prstGeom>
        <a:solidFill>
          <a:schemeClr val="lt1">
            <a:alpha val="4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01025" tIns="45720" rIns="45720" bIns="45720" numCol="1" spcCol="1270" anchor="t" anchorCtr="0">
          <a:noAutofit/>
        </a:bodyPr>
        <a:lstStyle/>
        <a:p>
          <a:pPr lvl="0" algn="l" defTabSz="533400" rtl="0">
            <a:lnSpc>
              <a:spcPct val="90000"/>
            </a:lnSpc>
            <a:spcBef>
              <a:spcPct val="0"/>
            </a:spcBef>
            <a:spcAft>
              <a:spcPct val="35000"/>
            </a:spcAft>
          </a:pPr>
          <a:r>
            <a:rPr lang="it-IT" sz="1200" b="1" kern="1200" smtClean="0"/>
            <a:t>Adattamento degli ordinamenti:</a:t>
          </a:r>
          <a:endParaRPr lang="it-IT" sz="1200" kern="1200"/>
        </a:p>
        <a:p>
          <a:pPr marL="114300" lvl="1" indent="-114300" algn="l" defTabSz="533400" rtl="0">
            <a:lnSpc>
              <a:spcPct val="90000"/>
            </a:lnSpc>
            <a:spcBef>
              <a:spcPct val="0"/>
            </a:spcBef>
            <a:spcAft>
              <a:spcPct val="15000"/>
            </a:spcAft>
            <a:buChar char="••"/>
          </a:pPr>
          <a:r>
            <a:rPr lang="it-IT" sz="1200" b="1" kern="1200" smtClean="0"/>
            <a:t>Autorità indipendenti</a:t>
          </a:r>
          <a:r>
            <a:rPr lang="it-IT" sz="1200" kern="1200" smtClean="0"/>
            <a:t>, </a:t>
          </a:r>
          <a:r>
            <a:rPr lang="it-IT" sz="1200" b="1" kern="1200" smtClean="0"/>
            <a:t>organi costituzionali</a:t>
          </a:r>
          <a:r>
            <a:rPr lang="it-IT" sz="1200" kern="1200" smtClean="0"/>
            <a:t> e </a:t>
          </a:r>
          <a:r>
            <a:rPr lang="it-IT" sz="1200" b="1" kern="1200" smtClean="0"/>
            <a:t>organi di rilievo costituzionale</a:t>
          </a:r>
          <a:r>
            <a:rPr lang="it-IT" sz="1200" kern="1200" smtClean="0"/>
            <a:t> devono adeguare i propri ordinamenti ai principi del decreto.</a:t>
          </a:r>
          <a:endParaRPr lang="it-IT" sz="1200" kern="1200"/>
        </a:p>
        <a:p>
          <a:pPr marL="114300" lvl="1" indent="-114300" algn="l" defTabSz="533400" rtl="0">
            <a:lnSpc>
              <a:spcPct val="90000"/>
            </a:lnSpc>
            <a:spcBef>
              <a:spcPct val="0"/>
            </a:spcBef>
            <a:spcAft>
              <a:spcPct val="15000"/>
            </a:spcAft>
            <a:buChar char="••"/>
          </a:pPr>
          <a:r>
            <a:rPr lang="it-IT" sz="1200" kern="1200" smtClean="0"/>
            <a:t>L’adeguamento avviene nel rispetto dell'</a:t>
          </a:r>
          <a:r>
            <a:rPr lang="it-IT" sz="1200" b="1" kern="1200" smtClean="0"/>
            <a:t>autonomia regolamentare e organizzativa</a:t>
          </a:r>
          <a:r>
            <a:rPr lang="it-IT" sz="1200" kern="1200" smtClean="0"/>
            <a:t> di ciascun ente.</a:t>
          </a:r>
          <a:endParaRPr lang="it-IT" sz="1200" kern="1200"/>
        </a:p>
      </dsp:txBody>
      <dsp:txXfrm>
        <a:off x="2758338" y="4044105"/>
        <a:ext cx="4729253" cy="1477891"/>
      </dsp:txXfrm>
    </dsp:sp>
    <dsp:sp modelId="{17AA18A6-87A1-4200-9588-358649303C56}">
      <dsp:nvSpPr>
        <dsp:cNvPr id="0" name=""/>
        <dsp:cNvSpPr/>
      </dsp:nvSpPr>
      <dsp:spPr>
        <a:xfrm>
          <a:off x="2561286" y="3830632"/>
          <a:ext cx="1034524" cy="1551786"/>
        </a:xfrm>
        <a:prstGeom prst="rect">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E0C6D-4820-4FA5-B028-584BF73E2FFE}">
      <dsp:nvSpPr>
        <dsp:cNvPr id="0" name=""/>
        <dsp:cNvSpPr/>
      </dsp:nvSpPr>
      <dsp:spPr>
        <a:xfrm>
          <a:off x="0" y="0"/>
          <a:ext cx="646331" cy="646331"/>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6BAB56A-FDB1-49E2-9EBB-A46CB78643F1}">
      <dsp:nvSpPr>
        <dsp:cNvPr id="0" name=""/>
        <dsp:cNvSpPr/>
      </dsp:nvSpPr>
      <dsp:spPr>
        <a:xfrm>
          <a:off x="323165" y="0"/>
          <a:ext cx="5772834" cy="646331"/>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rtl="0">
            <a:lnSpc>
              <a:spcPct val="90000"/>
            </a:lnSpc>
            <a:spcBef>
              <a:spcPct val="0"/>
            </a:spcBef>
            <a:spcAft>
              <a:spcPct val="35000"/>
            </a:spcAft>
          </a:pPr>
          <a:r>
            <a:rPr lang="it-IT" sz="1800" kern="1200" dirty="0" smtClean="0"/>
            <a:t>DECRETO LEGISLATIVO 13 DICEMBRE 2023, N. 222 – ARTICOLO 2 – AMBITO DI APPLICAZIONE</a:t>
          </a:r>
          <a:endParaRPr lang="it-IT" sz="1800" kern="1200" dirty="0"/>
        </a:p>
      </dsp:txBody>
      <dsp:txXfrm>
        <a:off x="323165" y="0"/>
        <a:ext cx="5772834" cy="6463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2726C-F449-4752-9599-ACB9E28A2442}">
      <dsp:nvSpPr>
        <dsp:cNvPr id="0" name=""/>
        <dsp:cNvSpPr/>
      </dsp:nvSpPr>
      <dsp:spPr>
        <a:xfrm>
          <a:off x="2166" y="4942719"/>
          <a:ext cx="2112764" cy="1175237"/>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rtl="0">
            <a:lnSpc>
              <a:spcPct val="90000"/>
            </a:lnSpc>
            <a:spcBef>
              <a:spcPct val="0"/>
            </a:spcBef>
            <a:spcAft>
              <a:spcPct val="35000"/>
            </a:spcAft>
          </a:pPr>
          <a:r>
            <a:rPr lang="it-IT" sz="1200" b="1" kern="1200" dirty="0" smtClean="0"/>
            <a:t>Note e riferimenti normativi: </a:t>
          </a:r>
          <a:r>
            <a:rPr lang="it-IT" sz="1200" kern="1200" dirty="0" smtClean="0"/>
            <a:t>Il decreto si basa sulle disposizioni dell’</a:t>
          </a:r>
          <a:r>
            <a:rPr lang="it-IT" sz="1200" b="1" kern="1200" dirty="0" smtClean="0"/>
            <a:t>articolo 1</a:t>
          </a:r>
          <a:r>
            <a:rPr lang="it-IT" sz="1200" kern="1200" dirty="0" smtClean="0"/>
            <a:t> del decreto legislativo 30 marzo 2001, n. 165, che definisce:</a:t>
          </a:r>
          <a:endParaRPr lang="it-IT" sz="1200" kern="1200" dirty="0"/>
        </a:p>
      </dsp:txBody>
      <dsp:txXfrm>
        <a:off x="2166" y="4942719"/>
        <a:ext cx="2112764" cy="1175237"/>
      </dsp:txXfrm>
    </dsp:sp>
    <dsp:sp modelId="{D083EBBA-DCFF-4925-A433-6CA584222A97}">
      <dsp:nvSpPr>
        <dsp:cNvPr id="0" name=""/>
        <dsp:cNvSpPr/>
      </dsp:nvSpPr>
      <dsp:spPr>
        <a:xfrm>
          <a:off x="0" y="6095760"/>
          <a:ext cx="2112764" cy="360144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it-IT" sz="1200" kern="1200" dirty="0" smtClean="0"/>
            <a:t>L’organizzazione e i rapporti di lavoro nelle </a:t>
          </a:r>
          <a:r>
            <a:rPr lang="it-IT" sz="1200" b="1" kern="1200" dirty="0" smtClean="0"/>
            <a:t>pubbliche amministrazioni</a:t>
          </a:r>
          <a:r>
            <a:rPr lang="it-IT" sz="1200" kern="1200" dirty="0" smtClean="0"/>
            <a:t>, rispettando le autonomie locali e regionali.</a:t>
          </a:r>
          <a:endParaRPr lang="it-IT" sz="1200" kern="1200" dirty="0"/>
        </a:p>
        <a:p>
          <a:pPr marL="114300" lvl="1" indent="-114300" algn="l" defTabSz="533400" rtl="0">
            <a:lnSpc>
              <a:spcPct val="90000"/>
            </a:lnSpc>
            <a:spcBef>
              <a:spcPct val="0"/>
            </a:spcBef>
            <a:spcAft>
              <a:spcPct val="15000"/>
            </a:spcAft>
            <a:buChar char="••"/>
          </a:pPr>
          <a:r>
            <a:rPr lang="it-IT" sz="1200" kern="1200" dirty="0" smtClean="0"/>
            <a:t>La necessità di garantire </a:t>
          </a:r>
          <a:r>
            <a:rPr lang="it-IT" sz="1200" b="1" kern="1200" dirty="0" smtClean="0"/>
            <a:t>efficienza amministrativa</a:t>
          </a:r>
          <a:r>
            <a:rPr lang="it-IT" sz="1200" kern="1200" dirty="0" smtClean="0"/>
            <a:t>, anche attraverso il coordinamento con i sistemi europei.</a:t>
          </a:r>
          <a:endParaRPr lang="it-IT" sz="1200" kern="1200" dirty="0"/>
        </a:p>
        <a:p>
          <a:pPr marL="114300" lvl="1" indent="-114300" algn="l" defTabSz="533400" rtl="0">
            <a:lnSpc>
              <a:spcPct val="90000"/>
            </a:lnSpc>
            <a:spcBef>
              <a:spcPct val="0"/>
            </a:spcBef>
            <a:spcAft>
              <a:spcPct val="15000"/>
            </a:spcAft>
            <a:buChar char="••"/>
          </a:pPr>
          <a:r>
            <a:rPr lang="it-IT" sz="1200" kern="1200" smtClean="0"/>
            <a:t>La </a:t>
          </a:r>
          <a:r>
            <a:rPr lang="it-IT" sz="1200" b="1" kern="1200" smtClean="0"/>
            <a:t>razionalizzazione del costo del lavoro pubblico</a:t>
          </a:r>
          <a:r>
            <a:rPr lang="it-IT" sz="1200" kern="1200" smtClean="0"/>
            <a:t> entro i limiti della finanza pubblica.</a:t>
          </a:r>
          <a:endParaRPr lang="it-IT" sz="1200" kern="1200"/>
        </a:p>
        <a:p>
          <a:pPr marL="114300" lvl="1" indent="-114300" algn="l" defTabSz="533400" rtl="0">
            <a:lnSpc>
              <a:spcPct val="90000"/>
            </a:lnSpc>
            <a:spcBef>
              <a:spcPct val="0"/>
            </a:spcBef>
            <a:spcAft>
              <a:spcPct val="15000"/>
            </a:spcAft>
            <a:buChar char="••"/>
          </a:pPr>
          <a:r>
            <a:rPr lang="it-IT" sz="1200" kern="1200" dirty="0" smtClean="0"/>
            <a:t>La </a:t>
          </a:r>
          <a:r>
            <a:rPr lang="it-IT" sz="1200" b="1" kern="1200" dirty="0" smtClean="0"/>
            <a:t>valorizzazione delle risorse umane</a:t>
          </a:r>
          <a:r>
            <a:rPr lang="it-IT" sz="1200" kern="1200" dirty="0" smtClean="0"/>
            <a:t>, con formazione, sviluppo professionale e garanzia di pari opportunità.</a:t>
          </a:r>
          <a:endParaRPr lang="it-IT" sz="1200" kern="1200" dirty="0"/>
        </a:p>
      </dsp:txBody>
      <dsp:txXfrm>
        <a:off x="0" y="6095760"/>
        <a:ext cx="2112764" cy="3601440"/>
      </dsp:txXfrm>
    </dsp:sp>
    <dsp:sp modelId="{4B799E00-C690-484D-9FA6-92BAD28FBAD4}">
      <dsp:nvSpPr>
        <dsp:cNvPr id="0" name=""/>
        <dsp:cNvSpPr/>
      </dsp:nvSpPr>
      <dsp:spPr>
        <a:xfrm>
          <a:off x="2410718" y="5025252"/>
          <a:ext cx="2112764" cy="845105"/>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rtl="0">
            <a:lnSpc>
              <a:spcPct val="90000"/>
            </a:lnSpc>
            <a:spcBef>
              <a:spcPct val="0"/>
            </a:spcBef>
            <a:spcAft>
              <a:spcPct val="35000"/>
            </a:spcAft>
          </a:pPr>
          <a:r>
            <a:rPr lang="it-IT" sz="1200" kern="1200" smtClean="0"/>
            <a:t>Nelle </a:t>
          </a:r>
          <a:r>
            <a:rPr lang="it-IT" sz="1200" b="1" kern="1200" smtClean="0"/>
            <a:t>pubbliche amministrazioni</a:t>
          </a:r>
          <a:r>
            <a:rPr lang="it-IT" sz="1200" kern="1200" smtClean="0"/>
            <a:t> rientrano:</a:t>
          </a:r>
          <a:endParaRPr lang="it-IT" sz="1200" kern="1200"/>
        </a:p>
      </dsp:txBody>
      <dsp:txXfrm>
        <a:off x="2410718" y="5025252"/>
        <a:ext cx="2112764" cy="845105"/>
      </dsp:txXfrm>
    </dsp:sp>
    <dsp:sp modelId="{F2C97469-D492-42A9-8C50-9E8C1F46A5A4}">
      <dsp:nvSpPr>
        <dsp:cNvPr id="0" name=""/>
        <dsp:cNvSpPr/>
      </dsp:nvSpPr>
      <dsp:spPr>
        <a:xfrm>
          <a:off x="2410718" y="5870357"/>
          <a:ext cx="2112764" cy="360144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it-IT" sz="1200" kern="1200" smtClean="0"/>
            <a:t>Gli </a:t>
          </a:r>
          <a:r>
            <a:rPr lang="it-IT" sz="1200" b="1" kern="1200" smtClean="0"/>
            <a:t>uffici e istituzioni dello Stato</a:t>
          </a:r>
          <a:r>
            <a:rPr lang="it-IT" sz="1200" kern="1200" smtClean="0"/>
            <a:t>, comprese scuole e università.</a:t>
          </a:r>
          <a:endParaRPr lang="it-IT" sz="1200" kern="1200"/>
        </a:p>
        <a:p>
          <a:pPr marL="114300" lvl="1" indent="-114300" algn="l" defTabSz="533400" rtl="0">
            <a:lnSpc>
              <a:spcPct val="90000"/>
            </a:lnSpc>
            <a:spcBef>
              <a:spcPct val="0"/>
            </a:spcBef>
            <a:spcAft>
              <a:spcPct val="15000"/>
            </a:spcAft>
            <a:buChar char="••"/>
          </a:pPr>
          <a:r>
            <a:rPr lang="it-IT" sz="1200" kern="1200" smtClean="0"/>
            <a:t>Gli enti territoriali come </a:t>
          </a:r>
          <a:r>
            <a:rPr lang="it-IT" sz="1200" b="1" kern="1200" smtClean="0"/>
            <a:t>Regioni, Province, Comuni e Comunità montane</a:t>
          </a:r>
          <a:r>
            <a:rPr lang="it-IT" sz="1200" kern="1200" smtClean="0"/>
            <a:t>.</a:t>
          </a:r>
          <a:endParaRPr lang="it-IT" sz="1200" kern="1200"/>
        </a:p>
        <a:p>
          <a:pPr marL="114300" lvl="1" indent="-114300" algn="l" defTabSz="533400" rtl="0">
            <a:lnSpc>
              <a:spcPct val="90000"/>
            </a:lnSpc>
            <a:spcBef>
              <a:spcPct val="0"/>
            </a:spcBef>
            <a:spcAft>
              <a:spcPct val="15000"/>
            </a:spcAft>
            <a:buChar char="••"/>
          </a:pPr>
          <a:r>
            <a:rPr lang="it-IT" sz="1200" kern="1200" smtClean="0"/>
            <a:t>Le </a:t>
          </a:r>
          <a:r>
            <a:rPr lang="it-IT" sz="1200" b="1" kern="1200" smtClean="0"/>
            <a:t>Camere di commercio</a:t>
          </a:r>
          <a:r>
            <a:rPr lang="it-IT" sz="1200" kern="1200" smtClean="0"/>
            <a:t>, gli </a:t>
          </a:r>
          <a:r>
            <a:rPr lang="it-IT" sz="1200" b="1" kern="1200" smtClean="0"/>
            <a:t>enti pubblici non economici</a:t>
          </a:r>
          <a:r>
            <a:rPr lang="it-IT" sz="1200" kern="1200" smtClean="0"/>
            <a:t> e gli </a:t>
          </a:r>
          <a:r>
            <a:rPr lang="it-IT" sz="1200" b="1" kern="1200" smtClean="0"/>
            <a:t>enti del Servizio sanitario nazionale</a:t>
          </a:r>
          <a:r>
            <a:rPr lang="it-IT" sz="1200" kern="1200" smtClean="0"/>
            <a:t>.</a:t>
          </a:r>
          <a:endParaRPr lang="it-IT" sz="1200" kern="1200"/>
        </a:p>
        <a:p>
          <a:pPr marL="114300" lvl="1" indent="-114300" algn="l" defTabSz="533400" rtl="0">
            <a:lnSpc>
              <a:spcPct val="90000"/>
            </a:lnSpc>
            <a:spcBef>
              <a:spcPct val="0"/>
            </a:spcBef>
            <a:spcAft>
              <a:spcPct val="15000"/>
            </a:spcAft>
            <a:buChar char="••"/>
          </a:pPr>
          <a:r>
            <a:rPr lang="it-IT" sz="1200" kern="1200" smtClean="0"/>
            <a:t>L’</a:t>
          </a:r>
          <a:r>
            <a:rPr lang="it-IT" sz="1200" b="1" kern="1200" smtClean="0"/>
            <a:t>Agenzia per la rappresentanza negoziale delle pubbliche amministrazioni (ARAN)</a:t>
          </a:r>
          <a:r>
            <a:rPr lang="it-IT" sz="1200" kern="1200" smtClean="0"/>
            <a:t> e le Agenzie previste dal decreto legislativo 30 luglio 1999, n. 300.</a:t>
          </a:r>
          <a:endParaRPr lang="it-IT" sz="1200" kern="1200"/>
        </a:p>
      </dsp:txBody>
      <dsp:txXfrm>
        <a:off x="2410718" y="5870357"/>
        <a:ext cx="2112764" cy="3601440"/>
      </dsp:txXfrm>
    </dsp:sp>
    <dsp:sp modelId="{E91FF686-70BF-4687-B7C3-FAE7C129B1FB}">
      <dsp:nvSpPr>
        <dsp:cNvPr id="0" name=""/>
        <dsp:cNvSpPr/>
      </dsp:nvSpPr>
      <dsp:spPr>
        <a:xfrm>
          <a:off x="4819269" y="5025252"/>
          <a:ext cx="2112764" cy="845105"/>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85344" tIns="48768" rIns="85344" bIns="48768" numCol="1" spcCol="1270" anchor="ctr" anchorCtr="0">
          <a:noAutofit/>
        </a:bodyPr>
        <a:lstStyle/>
        <a:p>
          <a:pPr lvl="0" algn="ctr" defTabSz="533400" rtl="0">
            <a:lnSpc>
              <a:spcPct val="90000"/>
            </a:lnSpc>
            <a:spcBef>
              <a:spcPct val="0"/>
            </a:spcBef>
            <a:spcAft>
              <a:spcPct val="35000"/>
            </a:spcAft>
          </a:pPr>
          <a:r>
            <a:rPr lang="it-IT" sz="1200" b="1" kern="1200" smtClean="0"/>
            <a:t>Coerenza con il quadro costituzionale:</a:t>
          </a:r>
          <a:endParaRPr lang="it-IT" sz="1200" kern="1200"/>
        </a:p>
      </dsp:txBody>
      <dsp:txXfrm>
        <a:off x="4819269" y="5025252"/>
        <a:ext cx="2112764" cy="845105"/>
      </dsp:txXfrm>
    </dsp:sp>
    <dsp:sp modelId="{FE58B2A5-78C3-4D1E-961C-21FF2AE1F5EC}">
      <dsp:nvSpPr>
        <dsp:cNvPr id="0" name=""/>
        <dsp:cNvSpPr/>
      </dsp:nvSpPr>
      <dsp:spPr>
        <a:xfrm>
          <a:off x="4819269" y="5870357"/>
          <a:ext cx="2112764" cy="360144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rtl="0">
            <a:lnSpc>
              <a:spcPct val="90000"/>
            </a:lnSpc>
            <a:spcBef>
              <a:spcPct val="0"/>
            </a:spcBef>
            <a:spcAft>
              <a:spcPct val="15000"/>
            </a:spcAft>
            <a:buChar char="••"/>
          </a:pPr>
          <a:r>
            <a:rPr lang="it-IT" sz="1200" kern="1200" smtClean="0"/>
            <a:t>Le disposizioni del decreto sono </a:t>
          </a:r>
          <a:r>
            <a:rPr lang="it-IT" sz="1200" b="1" kern="1200" smtClean="0"/>
            <a:t>principi fondamentali</a:t>
          </a:r>
          <a:r>
            <a:rPr lang="it-IT" sz="1200" kern="1200" smtClean="0"/>
            <a:t> secondo </a:t>
          </a:r>
          <a:r>
            <a:rPr lang="it-IT" sz="1200" b="1" kern="1200" smtClean="0"/>
            <a:t>l’articolo 117 della Costituzione</a:t>
          </a:r>
          <a:r>
            <a:rPr lang="it-IT" sz="1200" kern="1200" smtClean="0"/>
            <a:t>.</a:t>
          </a:r>
          <a:endParaRPr lang="it-IT" sz="1200" kern="1200"/>
        </a:p>
        <a:p>
          <a:pPr marL="114300" lvl="1" indent="-114300" algn="l" defTabSz="533400" rtl="0">
            <a:lnSpc>
              <a:spcPct val="90000"/>
            </a:lnSpc>
            <a:spcBef>
              <a:spcPct val="0"/>
            </a:spcBef>
            <a:spcAft>
              <a:spcPct val="15000"/>
            </a:spcAft>
            <a:buChar char="••"/>
          </a:pPr>
          <a:r>
            <a:rPr lang="it-IT" sz="1200" kern="1200" smtClean="0"/>
            <a:t>Le </a:t>
          </a:r>
          <a:r>
            <a:rPr lang="it-IT" sz="1200" b="1" kern="1200" smtClean="0"/>
            <a:t>Regioni a statuto ordinario</a:t>
          </a:r>
          <a:r>
            <a:rPr lang="it-IT" sz="1200" kern="1200" smtClean="0"/>
            <a:t> devono rispettare questi principi, tenendo conto delle proprie peculiarità.</a:t>
          </a:r>
          <a:endParaRPr lang="it-IT" sz="1200" kern="1200"/>
        </a:p>
        <a:p>
          <a:pPr marL="114300" lvl="1" indent="-114300" algn="l" defTabSz="533400" rtl="0">
            <a:lnSpc>
              <a:spcPct val="90000"/>
            </a:lnSpc>
            <a:spcBef>
              <a:spcPct val="0"/>
            </a:spcBef>
            <a:spcAft>
              <a:spcPct val="15000"/>
            </a:spcAft>
            <a:buChar char="••"/>
          </a:pPr>
          <a:r>
            <a:rPr lang="it-IT" sz="1200" kern="1200" smtClean="0"/>
            <a:t>Per le </a:t>
          </a:r>
          <a:r>
            <a:rPr lang="it-IT" sz="1200" b="1" kern="1200" smtClean="0"/>
            <a:t>Regioni a statuto speciale e le province autonome di Trento e Bolzano</a:t>
          </a:r>
          <a:r>
            <a:rPr lang="it-IT" sz="1200" kern="1200" smtClean="0"/>
            <a:t>, il decreto rappresenta una </a:t>
          </a:r>
          <a:r>
            <a:rPr lang="it-IT" sz="1200" b="1" kern="1200" smtClean="0"/>
            <a:t>riforma economico-sociale</a:t>
          </a:r>
          <a:r>
            <a:rPr lang="it-IT" sz="1200" kern="1200" smtClean="0"/>
            <a:t> della Repubblica.</a:t>
          </a:r>
          <a:endParaRPr lang="it-IT" sz="1200" kern="1200"/>
        </a:p>
      </dsp:txBody>
      <dsp:txXfrm>
        <a:off x="4819269" y="5870357"/>
        <a:ext cx="2112764" cy="36014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8AB8E-7810-4EAF-917A-D9EE9BC7A4CC}">
      <dsp:nvSpPr>
        <dsp:cNvPr id="0" name=""/>
        <dsp:cNvSpPr/>
      </dsp:nvSpPr>
      <dsp:spPr>
        <a:xfrm>
          <a:off x="0" y="0"/>
          <a:ext cx="12011026" cy="2571750"/>
        </a:xfrm>
        <a:prstGeom prst="roundRect">
          <a:avLst>
            <a:gd name="adj" fmla="val 10000"/>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E92CCDA-D4AD-4484-928D-B53FB620E1A8}">
      <dsp:nvSpPr>
        <dsp:cNvPr id="0" name=""/>
        <dsp:cNvSpPr/>
      </dsp:nvSpPr>
      <dsp:spPr>
        <a:xfrm>
          <a:off x="361708" y="342900"/>
          <a:ext cx="1736555" cy="1885950"/>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8E2438A-D6B0-4529-8177-C25494E5144C}">
      <dsp:nvSpPr>
        <dsp:cNvPr id="0" name=""/>
        <dsp:cNvSpPr/>
      </dsp:nvSpPr>
      <dsp:spPr>
        <a:xfrm rot="10800000">
          <a:off x="361708" y="2571750"/>
          <a:ext cx="1736555" cy="3143250"/>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it-IT" sz="1100" b="1" kern="1200" dirty="0" smtClean="0"/>
            <a:t>Obiettivi principali:</a:t>
          </a:r>
        </a:p>
        <a:p>
          <a:pPr lvl="0" algn="ctr" defTabSz="488950" rtl="0">
            <a:lnSpc>
              <a:spcPct val="90000"/>
            </a:lnSpc>
            <a:spcBef>
              <a:spcPct val="0"/>
            </a:spcBef>
            <a:spcAft>
              <a:spcPct val="35000"/>
            </a:spcAft>
          </a:pPr>
          <a:r>
            <a:rPr lang="it-IT" sz="1100" b="1" kern="1200" dirty="0" smtClean="0"/>
            <a:t> </a:t>
          </a:r>
          <a:r>
            <a:rPr lang="it-IT" sz="1100" kern="1200" dirty="0" smtClean="0"/>
            <a:t>L'Articolo 3 del Piano Integrato di Attività e Organizzazione (PIAO) stabilisce criteri per la trasparenza, l'efficienza e la qualità della gestione amministrativa. Il Piano punta su strategie per la gestione del personale, la formazione, la digitalizzazione dei processi e l’inclusione sociale, garantendo un’amministrazione pubblica più accessibile e moderna.</a:t>
          </a:r>
          <a:endParaRPr lang="it-IT" sz="1100" kern="1200" dirty="0"/>
        </a:p>
      </dsp:txBody>
      <dsp:txXfrm rot="10800000">
        <a:off x="415113" y="2571750"/>
        <a:ext cx="1629745" cy="3089845"/>
      </dsp:txXfrm>
    </dsp:sp>
    <dsp:sp modelId="{E6E08C24-5BCA-485D-B708-264580482EAC}">
      <dsp:nvSpPr>
        <dsp:cNvPr id="0" name=""/>
        <dsp:cNvSpPr/>
      </dsp:nvSpPr>
      <dsp:spPr>
        <a:xfrm>
          <a:off x="2271919" y="342900"/>
          <a:ext cx="1736555" cy="1885950"/>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FDC42E2B-2E6D-49CE-8BD4-D0013E771672}">
      <dsp:nvSpPr>
        <dsp:cNvPr id="0" name=""/>
        <dsp:cNvSpPr/>
      </dsp:nvSpPr>
      <dsp:spPr>
        <a:xfrm rot="10800000">
          <a:off x="2271919" y="2571750"/>
          <a:ext cx="1736555" cy="3143250"/>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it-IT" sz="1100" b="1" kern="1200" dirty="0" smtClean="0"/>
            <a:t>Struttura e contenuti del Piano:</a:t>
          </a:r>
        </a:p>
        <a:p>
          <a:pPr lvl="0" algn="ctr" defTabSz="488950" rtl="0">
            <a:lnSpc>
              <a:spcPct val="90000"/>
            </a:lnSpc>
            <a:spcBef>
              <a:spcPct val="0"/>
            </a:spcBef>
            <a:spcAft>
              <a:spcPct val="35000"/>
            </a:spcAft>
          </a:pPr>
          <a:r>
            <a:rPr lang="it-IT" sz="1100" kern="1200" dirty="0" smtClean="0"/>
            <a:t>Il PIAO si articola in obiettivi programmatici e strategici per la performance, strategie di gestione del capitale umano e sviluppo organizzativo. Viene previsto il reclutamento e la valorizzazione del personale, con attenzione alle progressioni di carriera e alla semplificazione amministrativa.</a:t>
          </a:r>
          <a:endParaRPr lang="it-IT" sz="1100" kern="1200" dirty="0"/>
        </a:p>
      </dsp:txBody>
      <dsp:txXfrm rot="10800000">
        <a:off x="2325324" y="2571750"/>
        <a:ext cx="1629745" cy="3089845"/>
      </dsp:txXfrm>
    </dsp:sp>
    <dsp:sp modelId="{1568413D-3B0D-4308-BCA9-E7ECCE421B57}">
      <dsp:nvSpPr>
        <dsp:cNvPr id="0" name=""/>
        <dsp:cNvSpPr/>
      </dsp:nvSpPr>
      <dsp:spPr>
        <a:xfrm>
          <a:off x="4182130" y="342900"/>
          <a:ext cx="1736555" cy="1885950"/>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C0312D15-0956-430E-AAE5-033A1F63A813}">
      <dsp:nvSpPr>
        <dsp:cNvPr id="0" name=""/>
        <dsp:cNvSpPr/>
      </dsp:nvSpPr>
      <dsp:spPr>
        <a:xfrm rot="10800000">
          <a:off x="4182130" y="2571750"/>
          <a:ext cx="1736555" cy="3143250"/>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it-IT" sz="1100" kern="1200" smtClean="0"/>
            <a:t>Uno degli aspetti fondamentali è l’inclusione sociale: le amministrazioni devono individuare un dirigente o un responsabile che abbia esperienza in materia di accessibilità e disabilità, definendo azioni concrete per garantire pari opportunità. Le amministrazioni con meno di cinquanta dipendenti possono adottare tali misure anche tramite forme di gestione associata.</a:t>
          </a:r>
          <a:endParaRPr lang="it-IT" sz="1100" kern="1200"/>
        </a:p>
      </dsp:txBody>
      <dsp:txXfrm rot="10800000">
        <a:off x="4235535" y="2571750"/>
        <a:ext cx="1629745" cy="3089845"/>
      </dsp:txXfrm>
    </dsp:sp>
    <dsp:sp modelId="{7CA93415-F0FC-4FD9-B75C-4565FAE919D5}">
      <dsp:nvSpPr>
        <dsp:cNvPr id="0" name=""/>
        <dsp:cNvSpPr/>
      </dsp:nvSpPr>
      <dsp:spPr>
        <a:xfrm>
          <a:off x="6092340" y="342900"/>
          <a:ext cx="1736555" cy="1885950"/>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1F0B89A1-ED5E-4A7F-9DF0-E9D02CB48C80}">
      <dsp:nvSpPr>
        <dsp:cNvPr id="0" name=""/>
        <dsp:cNvSpPr/>
      </dsp:nvSpPr>
      <dsp:spPr>
        <a:xfrm rot="10800000">
          <a:off x="6092340" y="2571750"/>
          <a:ext cx="1736555" cy="3143250"/>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it-IT" sz="1100" kern="1200" smtClean="0"/>
            <a:t>Il Piano prevede inoltre misure per garantire la piena accessibilità, sia fisica che digitale, ai cittadini ultrasessantacinquenni e alle persone con disabilità. Viene promossa la parità di genere, anche nella composizione delle commissioni di concorso.</a:t>
          </a:r>
          <a:endParaRPr lang="it-IT" sz="1100" kern="1200"/>
        </a:p>
      </dsp:txBody>
      <dsp:txXfrm rot="10800000">
        <a:off x="6145745" y="2571750"/>
        <a:ext cx="1629745" cy="3089845"/>
      </dsp:txXfrm>
    </dsp:sp>
    <dsp:sp modelId="{96190314-AEA8-4F8D-AFEF-118C6F72BEB0}">
      <dsp:nvSpPr>
        <dsp:cNvPr id="0" name=""/>
        <dsp:cNvSpPr/>
      </dsp:nvSpPr>
      <dsp:spPr>
        <a:xfrm>
          <a:off x="8002551" y="342900"/>
          <a:ext cx="1736555" cy="1885950"/>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E2898635-F95A-43E1-BCE2-C7532E37A9DE}">
      <dsp:nvSpPr>
        <dsp:cNvPr id="0" name=""/>
        <dsp:cNvSpPr/>
      </dsp:nvSpPr>
      <dsp:spPr>
        <a:xfrm rot="10800000">
          <a:off x="8002551" y="2571750"/>
          <a:ext cx="1736555" cy="3143250"/>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it-IT" sz="1100" b="1" kern="1200" dirty="0" smtClean="0"/>
            <a:t>Monitoraggio e attuazione: </a:t>
          </a:r>
        </a:p>
        <a:p>
          <a:pPr lvl="0" algn="ctr" defTabSz="488950" rtl="0">
            <a:lnSpc>
              <a:spcPct val="90000"/>
            </a:lnSpc>
            <a:spcBef>
              <a:spcPct val="0"/>
            </a:spcBef>
            <a:spcAft>
              <a:spcPct val="35000"/>
            </a:spcAft>
          </a:pPr>
          <a:r>
            <a:rPr lang="it-IT" sz="1100" kern="1200" dirty="0" smtClean="0"/>
            <a:t>Le amministrazioni sono tenute a pubblicare il Piano e i relativi aggiornamenti ogni anno entro il 31 gennaio. Viene definito un sistema di monitoraggio periodico degli impatti, inclusa la rilevazione della soddisfazione degli utenti.</a:t>
          </a:r>
          <a:endParaRPr lang="it-IT" sz="1100" kern="1200" dirty="0"/>
        </a:p>
      </dsp:txBody>
      <dsp:txXfrm rot="10800000">
        <a:off x="8055956" y="2571750"/>
        <a:ext cx="1629745" cy="3089845"/>
      </dsp:txXfrm>
    </dsp:sp>
    <dsp:sp modelId="{25A75027-4C8E-4209-B23A-0477D44D4E4F}">
      <dsp:nvSpPr>
        <dsp:cNvPr id="0" name=""/>
        <dsp:cNvSpPr/>
      </dsp:nvSpPr>
      <dsp:spPr>
        <a:xfrm>
          <a:off x="9912761" y="342900"/>
          <a:ext cx="1736555" cy="1885950"/>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1299F661-17B8-4C8D-82AD-67C52EA5C7B8}">
      <dsp:nvSpPr>
        <dsp:cNvPr id="0" name=""/>
        <dsp:cNvSpPr/>
      </dsp:nvSpPr>
      <dsp:spPr>
        <a:xfrm rot="10800000">
          <a:off x="9912761" y="2571750"/>
          <a:ext cx="1736555" cy="3143250"/>
        </a:xfrm>
        <a:prstGeom prst="round2SameRect">
          <a:avLst>
            <a:gd name="adj1" fmla="val 10500"/>
            <a:gd name="adj2" fmla="val 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8232" tIns="78232" rIns="78232" bIns="78232" numCol="1" spcCol="1270" anchor="t" anchorCtr="0">
          <a:noAutofit/>
        </a:bodyPr>
        <a:lstStyle/>
        <a:p>
          <a:pPr lvl="0" algn="ctr" defTabSz="488950" rtl="0">
            <a:lnSpc>
              <a:spcPct val="90000"/>
            </a:lnSpc>
            <a:spcBef>
              <a:spcPct val="0"/>
            </a:spcBef>
            <a:spcAft>
              <a:spcPct val="35000"/>
            </a:spcAft>
          </a:pPr>
          <a:r>
            <a:rPr lang="it-IT" sz="1100" kern="1200" smtClean="0"/>
            <a:t>Per supportare l’implementazione del Piano, viene istituito l’</a:t>
          </a:r>
          <a:r>
            <a:rPr lang="it-IT" sz="1100" b="1" kern="1200" smtClean="0"/>
            <a:t>Osservatorio Nazionale del Lavoro Pubblico</a:t>
          </a:r>
          <a:r>
            <a:rPr lang="it-IT" sz="1100" kern="1200" smtClean="0"/>
            <a:t>, con il compito di promuovere il suo sviluppo e monitorare le iniziative di innovazione organizzativa, lavoro agile, misurazione della performance e formazione del personale.</a:t>
          </a:r>
          <a:endParaRPr lang="it-IT" sz="1100" kern="1200"/>
        </a:p>
      </dsp:txBody>
      <dsp:txXfrm rot="10800000">
        <a:off x="9966166" y="2571750"/>
        <a:ext cx="1629745" cy="308984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A3F44C-C2EC-4ED9-AAF7-1F81894C482E}">
      <dsp:nvSpPr>
        <dsp:cNvPr id="0" name=""/>
        <dsp:cNvSpPr/>
      </dsp:nvSpPr>
      <dsp:spPr>
        <a:xfrm>
          <a:off x="0" y="0"/>
          <a:ext cx="923330" cy="923330"/>
        </a:xfrm>
        <a:prstGeom prst="pie">
          <a:avLst>
            <a:gd name="adj1" fmla="val 5400000"/>
            <a:gd name="adj2" fmla="val 1620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7E32848-86FD-47AD-81A1-0D0D2C4D4B29}">
      <dsp:nvSpPr>
        <dsp:cNvPr id="0" name=""/>
        <dsp:cNvSpPr/>
      </dsp:nvSpPr>
      <dsp:spPr>
        <a:xfrm>
          <a:off x="461665" y="0"/>
          <a:ext cx="6615411" cy="923330"/>
        </a:xfrm>
        <a:prstGeom prst="rect">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lvl="0" algn="ctr" defTabSz="844550" rtl="0">
            <a:lnSpc>
              <a:spcPct val="90000"/>
            </a:lnSpc>
            <a:spcBef>
              <a:spcPct val="0"/>
            </a:spcBef>
            <a:spcAft>
              <a:spcPct val="35000"/>
            </a:spcAft>
          </a:pPr>
          <a:r>
            <a:rPr lang="it-IT" sz="1900" kern="1200" dirty="0" smtClean="0"/>
            <a:t>DECRETO LEGISLATIVO 13 DICEMBRE 2023, N. 222 – ARTICOLO 3 – PIANO DI ATTIVIT</a:t>
          </a:r>
          <a:r>
            <a:rPr lang="it-IT" sz="1900" b="0" i="0" kern="1200" dirty="0" smtClean="0"/>
            <a:t>À E ORGANIZZAZIONE: INCLUSIONE, INNOVAZIONE E PERFORMANCE</a:t>
          </a:r>
          <a:endParaRPr lang="it-IT" sz="1900" kern="1200" dirty="0"/>
        </a:p>
      </dsp:txBody>
      <dsp:txXfrm>
        <a:off x="461665" y="0"/>
        <a:ext cx="6615411" cy="923330"/>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1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19.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7.xml><?xml version="1.0" encoding="utf-8"?>
<dgm:layoutDef xmlns:dgm="http://schemas.openxmlformats.org/drawingml/2006/diagram" xmlns:a="http://schemas.openxmlformats.org/drawingml/2006/main" uniqueId="urn:microsoft.com/office/officeart/2008/layout/BendingPictureCaptionList">
  <dgm:title val=""/>
  <dgm:desc val=""/>
  <dgm:catLst>
    <dgm:cat type="picture" pri="9000"/>
    <dgm:cat type="pictureconvert" pri="9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w" fact="1.11"/>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
        </dgm:alg>
        <dgm:shape xmlns:r="http://schemas.openxmlformats.org/officeDocument/2006/relationships" r:blip="">
          <dgm:adjLst/>
        </dgm:shape>
        <dgm:choose name="Name4">
          <dgm:if name="Name5" func="var" arg="dir" op="equ" val="norm">
            <dgm:constrLst>
              <dgm:constr type="l" for="ch" forName="rect1" refType="w" fact="0"/>
              <dgm:constr type="t" for="ch" forName="rect1" refType="h" fact="0"/>
              <dgm:constr type="w" for="ch" forName="rect1" refType="w"/>
              <dgm:constr type="h" for="ch" forName="rect1" refType="h" fact="0.8"/>
              <dgm:constr type="l" for="ch" forName="wedgeRectCallout1" refType="w" fact="0.09"/>
              <dgm:constr type="t" for="ch" forName="wedgeRectCallout1" refType="h" fact="0.72"/>
              <dgm:constr type="w" for="ch" forName="wedgeRectCallout1" refType="w" fact="0.89"/>
              <dgm:constr type="h" for="ch" forName="wedgeRectCallout1" refType="h" fact="0.28"/>
            </dgm:constrLst>
          </dgm:if>
          <dgm:else name="Name6">
            <dgm:constrLst>
              <dgm:constr type="l" for="ch" forName="rect1" refType="w" fact="0"/>
              <dgm:constr type="t" for="ch" forName="rect1" refType="h" fact="0"/>
              <dgm:constr type="w" for="ch" forName="rect1" refType="w"/>
              <dgm:constr type="h" for="ch" forName="rect1" refType="h" fact="0.8"/>
              <dgm:constr type="l" for="ch" forName="wedgeRectCallout1" refType="w" fact="0.02"/>
              <dgm:constr type="t" for="ch" forName="wedgeRectCallout1" refType="h" fact="0.72"/>
              <dgm:constr type="w" for="ch" forName="wedgeRectCallout1" refType="w" fact="0.89"/>
              <dgm:constr type="h" for="ch" forName="wedgeRectCallout1" refType="h" fact="0.28"/>
            </dgm:constrLst>
          </dgm:else>
        </dgm:choose>
        <dgm:layoutNode name="rect1" styleLbl="bgImgPlace1">
          <dgm:alg type="sp"/>
          <dgm:shape xmlns:r="http://schemas.openxmlformats.org/officeDocument/2006/relationships" type="rect" r:blip="" blipPhldr="1">
            <dgm:adjLst/>
          </dgm:shape>
          <dgm:presOf/>
        </dgm:layoutNode>
        <dgm:layoutNode name="wedgeRectCallout1" styleLbl="node1">
          <dgm:varLst>
            <dgm:bulletEnabled val="1"/>
          </dgm:varLst>
          <dgm:alg type="tx"/>
          <dgm:choose name="Name7">
            <dgm:if name="Name8" func="var" arg="dir" op="equ" val="norm">
              <dgm:shape xmlns:r="http://schemas.openxmlformats.org/officeDocument/2006/relationships" type="wedgeRectCallout" r:blip="">
                <dgm:adjLst>
                  <dgm:adj idx="1" val="0.2025"/>
                  <dgm:adj idx="2" val="-0.607"/>
                </dgm:adjLst>
              </dgm:shape>
            </dgm:if>
            <dgm:else name="Name9">
              <dgm:shape xmlns:r="http://schemas.openxmlformats.org/officeDocument/2006/relationships" type="wedgeRectCallout" r:blip="">
                <dgm:adjLst>
                  <dgm:adj idx="1" val="-0.2025"/>
                  <dgm:adj idx="2" val="-0.607"/>
                </dgm:adjLst>
              </dgm:shape>
            </dgm:else>
          </dgm:choos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smtClean="0"/>
              <a:t>Fare clic per modificare lo stile del titolo</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37532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369958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smtClean="0"/>
              <a:t>Fare clic per modificare lo stile del titolo</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5899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2028742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smtClean="0"/>
              <a:t>Fare clic per modificare lo stile del titolo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129137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smtClean="0"/>
              <a:t>Fare clic per modificare lo stile del titolo</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smtClean="0"/>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801610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584245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smtClean="0"/>
              <a:t>Fare clic per modificare lo stile del titolo</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3109293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smtClean="0"/>
              <a:t>Fare clic per modificare lo stile del titolo</a:t>
            </a:r>
            <a:endParaRPr lang="en-US" dirty="0"/>
          </a:p>
        </p:txBody>
      </p:sp>
      <p:sp>
        <p:nvSpPr>
          <p:cNvPr id="3" name="Content Placeholder 2"/>
          <p:cNvSpPr>
            <a:spLocks noGrp="1"/>
          </p:cNvSpPr>
          <p:nvPr>
            <p:ph idx="1"/>
          </p:nvPr>
        </p:nvSpPr>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1495025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Modifica gli stili del testo dello schema</a:t>
            </a:r>
          </a:p>
        </p:txBody>
      </p:sp>
      <p:sp>
        <p:nvSpPr>
          <p:cNvPr id="4" name="Date Placeholder 3"/>
          <p:cNvSpPr>
            <a:spLocks noGrp="1"/>
          </p:cNvSpPr>
          <p:nvPr>
            <p:ph type="dt" sz="half" idx="10"/>
          </p:nvPr>
        </p:nvSpPr>
        <p:spPr/>
        <p:txBody>
          <a:bodyPr/>
          <a:lstStyle/>
          <a:p>
            <a:fld id="{D5A64AF7-D82A-4201-9406-27BEA603DD74}" type="datetimeFigureOut">
              <a:rPr lang="it-IT" smtClean="0"/>
              <a:t>28/04/2025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471694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Date Placeholder 4"/>
          <p:cNvSpPr>
            <a:spLocks noGrp="1"/>
          </p:cNvSpPr>
          <p:nvPr>
            <p:ph type="dt" sz="half" idx="10"/>
          </p:nvPr>
        </p:nvSpPr>
        <p:spPr/>
        <p:txBody>
          <a:bodyPr/>
          <a:lstStyle/>
          <a:p>
            <a:fld id="{D5A64AF7-D82A-4201-9406-27BEA603DD74}" type="datetimeFigureOut">
              <a:rPr lang="it-IT" smtClean="0"/>
              <a:t>28/04/2025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130191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Modifica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7" name="Date Placeholder 6"/>
          <p:cNvSpPr>
            <a:spLocks noGrp="1"/>
          </p:cNvSpPr>
          <p:nvPr>
            <p:ph type="dt" sz="half" idx="10"/>
          </p:nvPr>
        </p:nvSpPr>
        <p:spPr/>
        <p:txBody>
          <a:bodyPr/>
          <a:lstStyle/>
          <a:p>
            <a:fld id="{D5A64AF7-D82A-4201-9406-27BEA603DD74}" type="datetimeFigureOut">
              <a:rPr lang="it-IT" smtClean="0"/>
              <a:t>28/04/2025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3225456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smtClean="0"/>
              <a:t>Fare clic per modificare lo stile del titolo</a:t>
            </a:r>
            <a:endParaRPr lang="en-US" dirty="0"/>
          </a:p>
        </p:txBody>
      </p:sp>
      <p:sp>
        <p:nvSpPr>
          <p:cNvPr id="3" name="Date Placeholder 2"/>
          <p:cNvSpPr>
            <a:spLocks noGrp="1"/>
          </p:cNvSpPr>
          <p:nvPr>
            <p:ph type="dt" sz="half" idx="10"/>
          </p:nvPr>
        </p:nvSpPr>
        <p:spPr/>
        <p:txBody>
          <a:bodyPr/>
          <a:lstStyle/>
          <a:p>
            <a:fld id="{D5A64AF7-D82A-4201-9406-27BEA603DD74}" type="datetimeFigureOut">
              <a:rPr lang="it-IT" smtClean="0"/>
              <a:t>28/04/2025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1127820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A64AF7-D82A-4201-9406-27BEA603DD74}" type="datetimeFigureOut">
              <a:rPr lang="it-IT" smtClean="0"/>
              <a:t>28/04/2025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1272882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smtClean="0"/>
              <a:t>Fare clic per modificare lo stile del titolo</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D5A64AF7-D82A-4201-9406-27BEA603DD74}" type="datetimeFigureOut">
              <a:rPr lang="it-IT" smtClean="0"/>
              <a:t>28/04/2025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268039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smtClean="0"/>
              <a:t>Fare clic per modificare lo stile del titolo</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smtClean="0"/>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Modifica gli stili del testo dello schema</a:t>
            </a:r>
          </a:p>
        </p:txBody>
      </p:sp>
      <p:sp>
        <p:nvSpPr>
          <p:cNvPr id="5" name="Date Placeholder 4"/>
          <p:cNvSpPr>
            <a:spLocks noGrp="1"/>
          </p:cNvSpPr>
          <p:nvPr>
            <p:ph type="dt" sz="half" idx="10"/>
          </p:nvPr>
        </p:nvSpPr>
        <p:spPr/>
        <p:txBody>
          <a:bodyPr/>
          <a:lstStyle/>
          <a:p>
            <a:fld id="{D5A64AF7-D82A-4201-9406-27BEA603DD74}" type="datetimeFigureOut">
              <a:rPr lang="it-IT" smtClean="0"/>
              <a:t>28/04/2025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9F2CEF8-32DE-46BC-B332-41992935FCDF}" type="slidenum">
              <a:rPr lang="it-IT" smtClean="0"/>
              <a:t>‹N›</a:t>
            </a:fld>
            <a:endParaRPr lang="it-IT"/>
          </a:p>
        </p:txBody>
      </p:sp>
    </p:spTree>
    <p:extLst>
      <p:ext uri="{BB962C8B-B14F-4D97-AF65-F5344CB8AC3E}">
        <p14:creationId xmlns:p14="http://schemas.microsoft.com/office/powerpoint/2010/main" val="3445969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smtClean="0"/>
              <a:t>Fare clic per modificare lo stile del titolo</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A64AF7-D82A-4201-9406-27BEA603DD74}" type="datetimeFigureOut">
              <a:rPr lang="it-IT" smtClean="0"/>
              <a:t>28/04/2025</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F2CEF8-32DE-46BC-B332-41992935FCDF}" type="slidenum">
              <a:rPr lang="it-IT" smtClean="0"/>
              <a:t>‹N›</a:t>
            </a:fld>
            <a:endParaRPr lang="it-IT"/>
          </a:p>
        </p:txBody>
      </p:sp>
    </p:spTree>
    <p:extLst>
      <p:ext uri="{BB962C8B-B14F-4D97-AF65-F5344CB8AC3E}">
        <p14:creationId xmlns:p14="http://schemas.microsoft.com/office/powerpoint/2010/main" val="1727035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3.xml"/><Relationship Id="rId13" Type="http://schemas.openxmlformats.org/officeDocument/2006/relationships/diagramLayout" Target="../diagrams/layout24.xml"/><Relationship Id="rId3" Type="http://schemas.openxmlformats.org/officeDocument/2006/relationships/diagramLayout" Target="../diagrams/layout22.xml"/><Relationship Id="rId7" Type="http://schemas.openxmlformats.org/officeDocument/2006/relationships/diagramData" Target="../diagrams/data23.xml"/><Relationship Id="rId12" Type="http://schemas.openxmlformats.org/officeDocument/2006/relationships/diagramData" Target="../diagrams/data24.xml"/><Relationship Id="rId2" Type="http://schemas.openxmlformats.org/officeDocument/2006/relationships/diagramData" Target="../diagrams/data22.xml"/><Relationship Id="rId16" Type="http://schemas.microsoft.com/office/2007/relationships/diagramDrawing" Target="../diagrams/drawing24.xml"/><Relationship Id="rId1" Type="http://schemas.openxmlformats.org/officeDocument/2006/relationships/slideLayout" Target="../slideLayouts/slideLayout1.xml"/><Relationship Id="rId6" Type="http://schemas.microsoft.com/office/2007/relationships/diagramDrawing" Target="../diagrams/drawing22.xml"/><Relationship Id="rId11" Type="http://schemas.microsoft.com/office/2007/relationships/diagramDrawing" Target="../diagrams/drawing23.xml"/><Relationship Id="rId5" Type="http://schemas.openxmlformats.org/officeDocument/2006/relationships/diagramColors" Target="../diagrams/colors22.xml"/><Relationship Id="rId15" Type="http://schemas.openxmlformats.org/officeDocument/2006/relationships/diagramColors" Target="../diagrams/colors24.xml"/><Relationship Id="rId10" Type="http://schemas.openxmlformats.org/officeDocument/2006/relationships/diagramColors" Target="../diagrams/colors23.xml"/><Relationship Id="rId4" Type="http://schemas.openxmlformats.org/officeDocument/2006/relationships/diagramQuickStyle" Target="../diagrams/quickStyle22.xml"/><Relationship Id="rId9" Type="http://schemas.openxmlformats.org/officeDocument/2006/relationships/diagramQuickStyle" Target="../diagrams/quickStyle23.xml"/><Relationship Id="rId14" Type="http://schemas.openxmlformats.org/officeDocument/2006/relationships/diagramQuickStyle" Target="../diagrams/quickStyle24.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26.xml"/><Relationship Id="rId13" Type="http://schemas.openxmlformats.org/officeDocument/2006/relationships/diagramLayout" Target="../diagrams/layout27.xml"/><Relationship Id="rId3" Type="http://schemas.openxmlformats.org/officeDocument/2006/relationships/diagramLayout" Target="../diagrams/layout25.xml"/><Relationship Id="rId7" Type="http://schemas.openxmlformats.org/officeDocument/2006/relationships/diagramData" Target="../diagrams/data26.xml"/><Relationship Id="rId12" Type="http://schemas.openxmlformats.org/officeDocument/2006/relationships/diagramData" Target="../diagrams/data27.xml"/><Relationship Id="rId2" Type="http://schemas.openxmlformats.org/officeDocument/2006/relationships/diagramData" Target="../diagrams/data25.xml"/><Relationship Id="rId16" Type="http://schemas.microsoft.com/office/2007/relationships/diagramDrawing" Target="../diagrams/drawing27.xml"/><Relationship Id="rId1" Type="http://schemas.openxmlformats.org/officeDocument/2006/relationships/slideLayout" Target="../slideLayouts/slideLayout1.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5" Type="http://schemas.openxmlformats.org/officeDocument/2006/relationships/diagramColors" Target="../diagrams/colors27.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1.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1.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1.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1.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1.xml"/><Relationship Id="rId3" Type="http://schemas.openxmlformats.org/officeDocument/2006/relationships/diagramLayout" Target="../diagrams/layout20.xml"/><Relationship Id="rId7" Type="http://schemas.openxmlformats.org/officeDocument/2006/relationships/diagramData" Target="../diagrams/data21.xml"/><Relationship Id="rId2" Type="http://schemas.openxmlformats.org/officeDocument/2006/relationships/diagramData" Target="../diagrams/data20.xml"/><Relationship Id="rId1" Type="http://schemas.openxmlformats.org/officeDocument/2006/relationships/slideLayout" Target="../slideLayouts/slideLayout1.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p:cNvGraphicFramePr/>
          <p:nvPr>
            <p:extLst>
              <p:ext uri="{D42A27DB-BD31-4B8C-83A1-F6EECF244321}">
                <p14:modId xmlns:p14="http://schemas.microsoft.com/office/powerpoint/2010/main" val="1353836792"/>
              </p:ext>
            </p:extLst>
          </p:nvPr>
        </p:nvGraphicFramePr>
        <p:xfrm>
          <a:off x="117231" y="1028700"/>
          <a:ext cx="11989777" cy="5829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ma 6"/>
          <p:cNvGraphicFramePr/>
          <p:nvPr>
            <p:extLst>
              <p:ext uri="{D42A27DB-BD31-4B8C-83A1-F6EECF244321}">
                <p14:modId xmlns:p14="http://schemas.microsoft.com/office/powerpoint/2010/main" val="1396875590"/>
              </p:ext>
            </p:extLst>
          </p:nvPr>
        </p:nvGraphicFramePr>
        <p:xfrm>
          <a:off x="117231" y="39918"/>
          <a:ext cx="6096000"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7912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p:cNvGraphicFramePr/>
          <p:nvPr>
            <p:extLst>
              <p:ext uri="{D42A27DB-BD31-4B8C-83A1-F6EECF244321}">
                <p14:modId xmlns:p14="http://schemas.microsoft.com/office/powerpoint/2010/main" val="2750204328"/>
              </p:ext>
            </p:extLst>
          </p:nvPr>
        </p:nvGraphicFramePr>
        <p:xfrm>
          <a:off x="253878" y="1644639"/>
          <a:ext cx="6096000" cy="44894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ma 2"/>
          <p:cNvGraphicFramePr/>
          <p:nvPr>
            <p:extLst>
              <p:ext uri="{D42A27DB-BD31-4B8C-83A1-F6EECF244321}">
                <p14:modId xmlns:p14="http://schemas.microsoft.com/office/powerpoint/2010/main" val="1919400023"/>
              </p:ext>
            </p:extLst>
          </p:nvPr>
        </p:nvGraphicFramePr>
        <p:xfrm>
          <a:off x="117231" y="39918"/>
          <a:ext cx="6369294"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ma 4"/>
          <p:cNvGraphicFramePr/>
          <p:nvPr>
            <p:extLst>
              <p:ext uri="{D42A27DB-BD31-4B8C-83A1-F6EECF244321}">
                <p14:modId xmlns:p14="http://schemas.microsoft.com/office/powerpoint/2010/main" val="948627327"/>
              </p:ext>
            </p:extLst>
          </p:nvPr>
        </p:nvGraphicFramePr>
        <p:xfrm>
          <a:off x="5270500" y="1091141"/>
          <a:ext cx="8128000" cy="54186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079624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ma 2"/>
          <p:cNvGraphicFramePr/>
          <p:nvPr>
            <p:extLst>
              <p:ext uri="{D42A27DB-BD31-4B8C-83A1-F6EECF244321}">
                <p14:modId xmlns:p14="http://schemas.microsoft.com/office/powerpoint/2010/main" val="1417229077"/>
              </p:ext>
            </p:extLst>
          </p:nvPr>
        </p:nvGraphicFramePr>
        <p:xfrm>
          <a:off x="117231" y="39918"/>
          <a:ext cx="6369294"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ma 5"/>
          <p:cNvGraphicFramePr/>
          <p:nvPr>
            <p:extLst>
              <p:ext uri="{D42A27DB-BD31-4B8C-83A1-F6EECF244321}">
                <p14:modId xmlns:p14="http://schemas.microsoft.com/office/powerpoint/2010/main" val="1936742342"/>
              </p:ext>
            </p:extLst>
          </p:nvPr>
        </p:nvGraphicFramePr>
        <p:xfrm>
          <a:off x="390525" y="1273165"/>
          <a:ext cx="6096000" cy="53848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7" name="Diagramma 6"/>
          <p:cNvGraphicFramePr/>
          <p:nvPr>
            <p:extLst>
              <p:ext uri="{D42A27DB-BD31-4B8C-83A1-F6EECF244321}">
                <p14:modId xmlns:p14="http://schemas.microsoft.com/office/powerpoint/2010/main" val="328652743"/>
              </p:ext>
            </p:extLst>
          </p:nvPr>
        </p:nvGraphicFramePr>
        <p:xfrm>
          <a:off x="5270500" y="1091141"/>
          <a:ext cx="8128000" cy="541866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005918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Diagramma 14"/>
          <p:cNvGraphicFramePr/>
          <p:nvPr>
            <p:extLst>
              <p:ext uri="{D42A27DB-BD31-4B8C-83A1-F6EECF244321}">
                <p14:modId xmlns:p14="http://schemas.microsoft.com/office/powerpoint/2010/main" val="2366000755"/>
              </p:ext>
            </p:extLst>
          </p:nvPr>
        </p:nvGraphicFramePr>
        <p:xfrm>
          <a:off x="96715" y="1230924"/>
          <a:ext cx="12019085" cy="5196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Diagramma 15"/>
          <p:cNvGraphicFramePr/>
          <p:nvPr>
            <p:extLst>
              <p:ext uri="{D42A27DB-BD31-4B8C-83A1-F6EECF244321}">
                <p14:modId xmlns:p14="http://schemas.microsoft.com/office/powerpoint/2010/main" val="3426744769"/>
              </p:ext>
            </p:extLst>
          </p:nvPr>
        </p:nvGraphicFramePr>
        <p:xfrm>
          <a:off x="117231" y="39918"/>
          <a:ext cx="6096000"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77975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a 7"/>
          <p:cNvGraphicFramePr/>
          <p:nvPr>
            <p:extLst>
              <p:ext uri="{D42A27DB-BD31-4B8C-83A1-F6EECF244321}">
                <p14:modId xmlns:p14="http://schemas.microsoft.com/office/powerpoint/2010/main" val="2614329904"/>
              </p:ext>
            </p:extLst>
          </p:nvPr>
        </p:nvGraphicFramePr>
        <p:xfrm>
          <a:off x="-2371728" y="1007298"/>
          <a:ext cx="10048878" cy="56316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ma 5"/>
          <p:cNvGraphicFramePr/>
          <p:nvPr>
            <p:extLst>
              <p:ext uri="{D42A27DB-BD31-4B8C-83A1-F6EECF244321}">
                <p14:modId xmlns:p14="http://schemas.microsoft.com/office/powerpoint/2010/main" val="425553800"/>
              </p:ext>
            </p:extLst>
          </p:nvPr>
        </p:nvGraphicFramePr>
        <p:xfrm>
          <a:off x="66675" y="132367"/>
          <a:ext cx="6096000" cy="64633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ma 8"/>
          <p:cNvGraphicFramePr/>
          <p:nvPr>
            <p:extLst>
              <p:ext uri="{D42A27DB-BD31-4B8C-83A1-F6EECF244321}">
                <p14:modId xmlns:p14="http://schemas.microsoft.com/office/powerpoint/2010/main" val="1503566901"/>
              </p:ext>
            </p:extLst>
          </p:nvPr>
        </p:nvGraphicFramePr>
        <p:xfrm>
          <a:off x="5257799" y="-3752850"/>
          <a:ext cx="6934201" cy="1449705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361626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ma 7"/>
          <p:cNvGraphicFramePr/>
          <p:nvPr>
            <p:extLst>
              <p:ext uri="{D42A27DB-BD31-4B8C-83A1-F6EECF244321}">
                <p14:modId xmlns:p14="http://schemas.microsoft.com/office/powerpoint/2010/main" val="3754672753"/>
              </p:ext>
            </p:extLst>
          </p:nvPr>
        </p:nvGraphicFramePr>
        <p:xfrm>
          <a:off x="95249" y="1076325"/>
          <a:ext cx="12011026"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ma 5"/>
          <p:cNvGraphicFramePr/>
          <p:nvPr>
            <p:extLst>
              <p:ext uri="{D42A27DB-BD31-4B8C-83A1-F6EECF244321}">
                <p14:modId xmlns:p14="http://schemas.microsoft.com/office/powerpoint/2010/main" val="332697945"/>
              </p:ext>
            </p:extLst>
          </p:nvPr>
        </p:nvGraphicFramePr>
        <p:xfrm>
          <a:off x="95249" y="71735"/>
          <a:ext cx="7077076"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17899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ma 3"/>
          <p:cNvGraphicFramePr/>
          <p:nvPr>
            <p:extLst>
              <p:ext uri="{D42A27DB-BD31-4B8C-83A1-F6EECF244321}">
                <p14:modId xmlns:p14="http://schemas.microsoft.com/office/powerpoint/2010/main" val="1427588299"/>
              </p:ext>
            </p:extLst>
          </p:nvPr>
        </p:nvGraphicFramePr>
        <p:xfrm>
          <a:off x="-597145" y="1142880"/>
          <a:ext cx="13620751" cy="56389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ma 2"/>
          <p:cNvGraphicFramePr/>
          <p:nvPr>
            <p:extLst>
              <p:ext uri="{D42A27DB-BD31-4B8C-83A1-F6EECF244321}">
                <p14:modId xmlns:p14="http://schemas.microsoft.com/office/powerpoint/2010/main" val="1662517103"/>
              </p:ext>
            </p:extLst>
          </p:nvPr>
        </p:nvGraphicFramePr>
        <p:xfrm>
          <a:off x="117231" y="39918"/>
          <a:ext cx="6096000"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06041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4"/>
          <p:cNvGraphicFramePr/>
          <p:nvPr>
            <p:extLst>
              <p:ext uri="{D42A27DB-BD31-4B8C-83A1-F6EECF244321}">
                <p14:modId xmlns:p14="http://schemas.microsoft.com/office/powerpoint/2010/main" val="3287482244"/>
              </p:ext>
            </p:extLst>
          </p:nvPr>
        </p:nvGraphicFramePr>
        <p:xfrm>
          <a:off x="117231" y="1047750"/>
          <a:ext cx="11950944" cy="5676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ma 2"/>
          <p:cNvGraphicFramePr/>
          <p:nvPr>
            <p:extLst>
              <p:ext uri="{D42A27DB-BD31-4B8C-83A1-F6EECF244321}">
                <p14:modId xmlns:p14="http://schemas.microsoft.com/office/powerpoint/2010/main" val="2088732899"/>
              </p:ext>
            </p:extLst>
          </p:nvPr>
        </p:nvGraphicFramePr>
        <p:xfrm>
          <a:off x="117231" y="39918"/>
          <a:ext cx="6096000" cy="9233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01377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a 1"/>
          <p:cNvGraphicFramePr/>
          <p:nvPr>
            <p:extLst>
              <p:ext uri="{D42A27DB-BD31-4B8C-83A1-F6EECF244321}">
                <p14:modId xmlns:p14="http://schemas.microsoft.com/office/powerpoint/2010/main" val="3236396590"/>
              </p:ext>
            </p:extLst>
          </p:nvPr>
        </p:nvGraphicFramePr>
        <p:xfrm>
          <a:off x="117231" y="39918"/>
          <a:ext cx="6096000"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ma 3"/>
          <p:cNvGraphicFramePr/>
          <p:nvPr>
            <p:extLst>
              <p:ext uri="{D42A27DB-BD31-4B8C-83A1-F6EECF244321}">
                <p14:modId xmlns:p14="http://schemas.microsoft.com/office/powerpoint/2010/main" val="965592538"/>
              </p:ext>
            </p:extLst>
          </p:nvPr>
        </p:nvGraphicFramePr>
        <p:xfrm>
          <a:off x="-1447802" y="1120497"/>
          <a:ext cx="11420477" cy="480131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ma 4"/>
          <p:cNvGraphicFramePr/>
          <p:nvPr>
            <p:extLst>
              <p:ext uri="{D42A27DB-BD31-4B8C-83A1-F6EECF244321}">
                <p14:modId xmlns:p14="http://schemas.microsoft.com/office/powerpoint/2010/main" val="1364790555"/>
              </p:ext>
            </p:extLst>
          </p:nvPr>
        </p:nvGraphicFramePr>
        <p:xfrm>
          <a:off x="8642350" y="735091"/>
          <a:ext cx="3416300" cy="55721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899196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a 1"/>
          <p:cNvGraphicFramePr/>
          <p:nvPr>
            <p:extLst>
              <p:ext uri="{D42A27DB-BD31-4B8C-83A1-F6EECF244321}">
                <p14:modId xmlns:p14="http://schemas.microsoft.com/office/powerpoint/2010/main" val="3193589518"/>
              </p:ext>
            </p:extLst>
          </p:nvPr>
        </p:nvGraphicFramePr>
        <p:xfrm>
          <a:off x="117231" y="39918"/>
          <a:ext cx="6096000"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ma 3"/>
          <p:cNvGraphicFramePr/>
          <p:nvPr>
            <p:extLst>
              <p:ext uri="{D42A27DB-BD31-4B8C-83A1-F6EECF244321}">
                <p14:modId xmlns:p14="http://schemas.microsoft.com/office/powerpoint/2010/main" val="3681570381"/>
              </p:ext>
            </p:extLst>
          </p:nvPr>
        </p:nvGraphicFramePr>
        <p:xfrm>
          <a:off x="276225" y="1336745"/>
          <a:ext cx="8277225" cy="45243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ma 4"/>
          <p:cNvGraphicFramePr/>
          <p:nvPr>
            <p:extLst>
              <p:ext uri="{D42A27DB-BD31-4B8C-83A1-F6EECF244321}">
                <p14:modId xmlns:p14="http://schemas.microsoft.com/office/powerpoint/2010/main" val="1517536580"/>
              </p:ext>
            </p:extLst>
          </p:nvPr>
        </p:nvGraphicFramePr>
        <p:xfrm>
          <a:off x="8642350" y="735091"/>
          <a:ext cx="3416300" cy="557212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42568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a 1"/>
          <p:cNvGraphicFramePr/>
          <p:nvPr>
            <p:extLst>
              <p:ext uri="{D42A27DB-BD31-4B8C-83A1-F6EECF244321}">
                <p14:modId xmlns:p14="http://schemas.microsoft.com/office/powerpoint/2010/main" val="3218294141"/>
              </p:ext>
            </p:extLst>
          </p:nvPr>
        </p:nvGraphicFramePr>
        <p:xfrm>
          <a:off x="117231" y="39918"/>
          <a:ext cx="6096000"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ma 6"/>
          <p:cNvGraphicFramePr/>
          <p:nvPr>
            <p:extLst>
              <p:ext uri="{D42A27DB-BD31-4B8C-83A1-F6EECF244321}">
                <p14:modId xmlns:p14="http://schemas.microsoft.com/office/powerpoint/2010/main" val="1579582112"/>
              </p:ext>
            </p:extLst>
          </p:nvPr>
        </p:nvGraphicFramePr>
        <p:xfrm>
          <a:off x="117230" y="1171574"/>
          <a:ext cx="11998569" cy="55530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03101376"/>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209</TotalTime>
  <Words>2530</Words>
  <Application>Microsoft Office PowerPoint</Application>
  <PresentationFormat>Widescreen</PresentationFormat>
  <Paragraphs>111</Paragraphs>
  <Slides>11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11</vt:i4>
      </vt:variant>
    </vt:vector>
  </HeadingPairs>
  <TitlesOfParts>
    <vt:vector size="15" baseType="lpstr">
      <vt:lpstr>Arial</vt:lpstr>
      <vt:lpstr>Trebuchet MS</vt:lpstr>
      <vt:lpstr>Wingdings 3</vt:lpstr>
      <vt:lpstr>Sfaccettatura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PACINI_CARMEN</dc:creator>
  <cp:lastModifiedBy>PACINI_CARMEN</cp:lastModifiedBy>
  <cp:revision>15</cp:revision>
  <dcterms:created xsi:type="dcterms:W3CDTF">2025-04-28T08:24:42Z</dcterms:created>
  <dcterms:modified xsi:type="dcterms:W3CDTF">2025-04-28T11:55:18Z</dcterms:modified>
</cp:coreProperties>
</file>