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5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6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092C0-6A56-4378-887E-F51DFF7D8230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B4A0FE3-AD1F-4154-96A4-4157124AA74D}">
      <dgm:prSet custT="1"/>
      <dgm:spPr/>
      <dgm:t>
        <a:bodyPr/>
        <a:lstStyle/>
        <a:p>
          <a:pPr rtl="0"/>
          <a:r>
            <a:rPr lang="it-IT" sz="3000" b="1" smtClean="0"/>
            <a:t>Direttore dei lavori: responsabilità e compiti</a:t>
          </a:r>
          <a:endParaRPr lang="it-IT" sz="3000" dirty="0"/>
        </a:p>
      </dgm:t>
    </dgm:pt>
    <dgm:pt modelId="{F70BD21A-D3C9-4313-BB71-6D99996E28AA}" type="parTrans" cxnId="{B9846314-9209-4C51-BAF3-1DB051F9A35F}">
      <dgm:prSet/>
      <dgm:spPr/>
      <dgm:t>
        <a:bodyPr/>
        <a:lstStyle/>
        <a:p>
          <a:endParaRPr lang="it-IT"/>
        </a:p>
      </dgm:t>
    </dgm:pt>
    <dgm:pt modelId="{46E7513E-F58C-45A7-A690-3F0DEC343F9D}" type="sibTrans" cxnId="{B9846314-9209-4C51-BAF3-1DB051F9A35F}">
      <dgm:prSet/>
      <dgm:spPr/>
      <dgm:t>
        <a:bodyPr/>
        <a:lstStyle/>
        <a:p>
          <a:endParaRPr lang="it-IT"/>
        </a:p>
      </dgm:t>
    </dgm:pt>
    <dgm:pt modelId="{8E628E7A-3268-48B2-BD47-C87D775C11D8}" type="pres">
      <dgm:prSet presAssocID="{1B8092C0-6A56-4378-887E-F51DFF7D8230}" presName="linearFlow" presStyleCnt="0">
        <dgm:presLayoutVars>
          <dgm:dir/>
          <dgm:resizeHandles val="exact"/>
        </dgm:presLayoutVars>
      </dgm:prSet>
      <dgm:spPr/>
    </dgm:pt>
    <dgm:pt modelId="{87203200-EBE8-4B62-84C2-2D6CDDB927A2}" type="pres">
      <dgm:prSet presAssocID="{8B4A0FE3-AD1F-4154-96A4-4157124AA74D}" presName="composite" presStyleCnt="0"/>
      <dgm:spPr/>
    </dgm:pt>
    <dgm:pt modelId="{ECE2F350-A7E3-43C0-A488-5AF6B6CF6A4C}" type="pres">
      <dgm:prSet presAssocID="{8B4A0FE3-AD1F-4154-96A4-4157124AA74D}" presName="imgShp" presStyleLbl="fgImgPlace1" presStyleIdx="0" presStyleCnt="1"/>
      <dgm:spPr/>
    </dgm:pt>
    <dgm:pt modelId="{0FA79C4B-BC6C-41E0-8223-C83FB072E4C9}" type="pres">
      <dgm:prSet presAssocID="{8B4A0FE3-AD1F-4154-96A4-4157124AA74D}" presName="txShp" presStyleLbl="node1" presStyleIdx="0" presStyleCnt="1">
        <dgm:presLayoutVars>
          <dgm:bulletEnabled val="1"/>
        </dgm:presLayoutVars>
      </dgm:prSet>
      <dgm:spPr/>
    </dgm:pt>
  </dgm:ptLst>
  <dgm:cxnLst>
    <dgm:cxn modelId="{9D50B480-5BCA-4C94-9B3B-21D11AD46526}" type="presOf" srcId="{1B8092C0-6A56-4378-887E-F51DFF7D8230}" destId="{8E628E7A-3268-48B2-BD47-C87D775C11D8}" srcOrd="0" destOrd="0" presId="urn:microsoft.com/office/officeart/2005/8/layout/vList3"/>
    <dgm:cxn modelId="{B9846314-9209-4C51-BAF3-1DB051F9A35F}" srcId="{1B8092C0-6A56-4378-887E-F51DFF7D8230}" destId="{8B4A0FE3-AD1F-4154-96A4-4157124AA74D}" srcOrd="0" destOrd="0" parTransId="{F70BD21A-D3C9-4313-BB71-6D99996E28AA}" sibTransId="{46E7513E-F58C-45A7-A690-3F0DEC343F9D}"/>
    <dgm:cxn modelId="{51EFC215-9D5B-4003-A4C7-94464832ACCA}" type="presOf" srcId="{8B4A0FE3-AD1F-4154-96A4-4157124AA74D}" destId="{0FA79C4B-BC6C-41E0-8223-C83FB072E4C9}" srcOrd="0" destOrd="0" presId="urn:microsoft.com/office/officeart/2005/8/layout/vList3"/>
    <dgm:cxn modelId="{07BB6592-ECCF-4915-A43E-98DDE78B7756}" type="presParOf" srcId="{8E628E7A-3268-48B2-BD47-C87D775C11D8}" destId="{87203200-EBE8-4B62-84C2-2D6CDDB927A2}" srcOrd="0" destOrd="0" presId="urn:microsoft.com/office/officeart/2005/8/layout/vList3"/>
    <dgm:cxn modelId="{4EE7339A-E001-4FF0-9B09-D0D944A407AE}" type="presParOf" srcId="{87203200-EBE8-4B62-84C2-2D6CDDB927A2}" destId="{ECE2F350-A7E3-43C0-A488-5AF6B6CF6A4C}" srcOrd="0" destOrd="0" presId="urn:microsoft.com/office/officeart/2005/8/layout/vList3"/>
    <dgm:cxn modelId="{AECD51F9-14CF-4E04-B54B-C21AE3880F76}" type="presParOf" srcId="{87203200-EBE8-4B62-84C2-2D6CDDB927A2}" destId="{0FA79C4B-BC6C-41E0-8223-C83FB072E4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2CEDB8-349C-408A-86A0-A32643EDCD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8663D-D5E4-4C39-8308-1C2E255488A0}">
      <dgm:prSet custT="1"/>
      <dgm:spPr/>
      <dgm:t>
        <a:bodyPr/>
        <a:lstStyle/>
        <a:p>
          <a:pPr rtl="0"/>
          <a:r>
            <a:rPr lang="it-IT" sz="1800" b="1" dirty="0" smtClean="0"/>
            <a:t>Consegna dei lavori: tempi e procedure</a:t>
          </a:r>
          <a:endParaRPr lang="it-IT" sz="1800" dirty="0"/>
        </a:p>
      </dgm:t>
    </dgm:pt>
    <dgm:pt modelId="{90A6ACA7-6C7B-45D8-ADB9-DA668939C9DD}" type="parTrans" cxnId="{616ACE39-7A05-479D-A2DF-CB4A260916F3}">
      <dgm:prSet/>
      <dgm:spPr/>
      <dgm:t>
        <a:bodyPr/>
        <a:lstStyle/>
        <a:p>
          <a:endParaRPr lang="it-IT"/>
        </a:p>
      </dgm:t>
    </dgm:pt>
    <dgm:pt modelId="{A0F42E41-4A39-43F0-A1C6-112B94787852}" type="sibTrans" cxnId="{616ACE39-7A05-479D-A2DF-CB4A260916F3}">
      <dgm:prSet/>
      <dgm:spPr/>
      <dgm:t>
        <a:bodyPr/>
        <a:lstStyle/>
        <a:p>
          <a:endParaRPr lang="it-IT"/>
        </a:p>
      </dgm:t>
    </dgm:pt>
    <dgm:pt modelId="{BAA272F0-353A-4E5F-A6EC-4D1042CE8471}" type="pres">
      <dgm:prSet presAssocID="{3B2CEDB8-349C-408A-86A0-A32643EDCDC4}" presName="linear" presStyleCnt="0">
        <dgm:presLayoutVars>
          <dgm:animLvl val="lvl"/>
          <dgm:resizeHandles val="exact"/>
        </dgm:presLayoutVars>
      </dgm:prSet>
      <dgm:spPr/>
    </dgm:pt>
    <dgm:pt modelId="{FE362EC5-EA20-4C2C-ACD1-8C835AFE5FB4}" type="pres">
      <dgm:prSet presAssocID="{5EE8663D-D5E4-4C39-8308-1C2E255488A0}" presName="parentText" presStyleLbl="node1" presStyleIdx="0" presStyleCnt="1" custScaleX="100000">
        <dgm:presLayoutVars>
          <dgm:chMax val="0"/>
          <dgm:bulletEnabled val="1"/>
        </dgm:presLayoutVars>
      </dgm:prSet>
      <dgm:spPr/>
    </dgm:pt>
  </dgm:ptLst>
  <dgm:cxnLst>
    <dgm:cxn modelId="{616ACE39-7A05-479D-A2DF-CB4A260916F3}" srcId="{3B2CEDB8-349C-408A-86A0-A32643EDCDC4}" destId="{5EE8663D-D5E4-4C39-8308-1C2E255488A0}" srcOrd="0" destOrd="0" parTransId="{90A6ACA7-6C7B-45D8-ADB9-DA668939C9DD}" sibTransId="{A0F42E41-4A39-43F0-A1C6-112B94787852}"/>
    <dgm:cxn modelId="{F9CE1356-8BB8-41F0-9FE6-5922C1F2C717}" type="presOf" srcId="{3B2CEDB8-349C-408A-86A0-A32643EDCDC4}" destId="{BAA272F0-353A-4E5F-A6EC-4D1042CE8471}" srcOrd="0" destOrd="0" presId="urn:microsoft.com/office/officeart/2005/8/layout/vList2"/>
    <dgm:cxn modelId="{624071EE-FC1C-443F-A705-9D9EFEBFCFA9}" type="presOf" srcId="{5EE8663D-D5E4-4C39-8308-1C2E255488A0}" destId="{FE362EC5-EA20-4C2C-ACD1-8C835AFE5FB4}" srcOrd="0" destOrd="0" presId="urn:microsoft.com/office/officeart/2005/8/layout/vList2"/>
    <dgm:cxn modelId="{F4C1A406-8471-4A4B-A4A6-397B5ED76C01}" type="presParOf" srcId="{BAA272F0-353A-4E5F-A6EC-4D1042CE8471}" destId="{FE362EC5-EA20-4C2C-ACD1-8C835AFE5F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36299F-E915-4F4C-8890-081DFDE7FC5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21AC515-1E54-4D48-B0DC-47EECDC87D67}">
      <dgm:prSet custT="1"/>
      <dgm:spPr/>
      <dgm:t>
        <a:bodyPr/>
        <a:lstStyle/>
        <a:p>
          <a:pPr rtl="0"/>
          <a:r>
            <a:rPr lang="it-IT" sz="1600" b="1" dirty="0" smtClean="0"/>
            <a:t>Mancata presentazione dell’esecutore:</a:t>
          </a:r>
          <a:endParaRPr lang="it-IT" sz="1600" dirty="0"/>
        </a:p>
      </dgm:t>
    </dgm:pt>
    <dgm:pt modelId="{E3C1CB8C-2DFC-4B5F-BCAF-26286A2DCE3A}" type="parTrans" cxnId="{81C7091E-E19E-4788-AAE7-1EF1DA1A51C8}">
      <dgm:prSet/>
      <dgm:spPr/>
      <dgm:t>
        <a:bodyPr/>
        <a:lstStyle/>
        <a:p>
          <a:endParaRPr lang="it-IT"/>
        </a:p>
      </dgm:t>
    </dgm:pt>
    <dgm:pt modelId="{BCEA7777-DE6F-4CB6-B400-170D9D53D484}" type="sibTrans" cxnId="{81C7091E-E19E-4788-AAE7-1EF1DA1A51C8}">
      <dgm:prSet/>
      <dgm:spPr/>
      <dgm:t>
        <a:bodyPr/>
        <a:lstStyle/>
        <a:p>
          <a:endParaRPr lang="it-IT"/>
        </a:p>
      </dgm:t>
    </dgm:pt>
    <dgm:pt modelId="{057C337F-FC09-4D44-812B-65BC0FF6FD61}">
      <dgm:prSet custT="1"/>
      <dgm:spPr/>
      <dgm:t>
        <a:bodyPr/>
        <a:lstStyle/>
        <a:p>
          <a:pPr rtl="0"/>
          <a:r>
            <a:rPr lang="it-IT" sz="1600" dirty="0" smtClean="0"/>
            <a:t>Se l’esecutore non si presenta senza giustificato motivo, la stazione appaltante può risolvere il contratto o fissare una nuova data per la consegna.</a:t>
          </a:r>
          <a:endParaRPr lang="it-IT" sz="1600" dirty="0"/>
        </a:p>
      </dgm:t>
    </dgm:pt>
    <dgm:pt modelId="{1BFE5116-C56D-4AC0-841E-E5345FAEA1C2}" type="parTrans" cxnId="{21F78FF5-8394-417F-A2BB-48D29CBCA47A}">
      <dgm:prSet/>
      <dgm:spPr/>
      <dgm:t>
        <a:bodyPr/>
        <a:lstStyle/>
        <a:p>
          <a:endParaRPr lang="it-IT"/>
        </a:p>
      </dgm:t>
    </dgm:pt>
    <dgm:pt modelId="{CD0BCF06-85E3-44F8-8D8B-23B8088B25F7}" type="sibTrans" cxnId="{21F78FF5-8394-417F-A2BB-48D29CBCA47A}">
      <dgm:prSet/>
      <dgm:spPr/>
      <dgm:t>
        <a:bodyPr/>
        <a:lstStyle/>
        <a:p>
          <a:endParaRPr lang="it-IT"/>
        </a:p>
      </dgm:t>
    </dgm:pt>
    <dgm:pt modelId="{1CB9A0F2-48D6-4B1A-9323-FB0765DC1C3C}">
      <dgm:prSet custT="1"/>
      <dgm:spPr/>
      <dgm:t>
        <a:bodyPr/>
        <a:lstStyle/>
        <a:p>
          <a:pPr rtl="0"/>
          <a:r>
            <a:rPr lang="it-IT" sz="1600" b="1" dirty="0" smtClean="0"/>
            <a:t>Ritardi imputabili alla stazione appaltante:</a:t>
          </a:r>
          <a:endParaRPr lang="it-IT" sz="1600" dirty="0"/>
        </a:p>
      </dgm:t>
    </dgm:pt>
    <dgm:pt modelId="{815889DA-BF93-4A09-888F-1F1F0CDB9117}" type="parTrans" cxnId="{098D398F-8CF9-4118-BA94-FA38A42647CF}">
      <dgm:prSet/>
      <dgm:spPr/>
      <dgm:t>
        <a:bodyPr/>
        <a:lstStyle/>
        <a:p>
          <a:endParaRPr lang="it-IT"/>
        </a:p>
      </dgm:t>
    </dgm:pt>
    <dgm:pt modelId="{87F65BC8-0D5F-424E-A0FF-BDF52066EC31}" type="sibTrans" cxnId="{098D398F-8CF9-4118-BA94-FA38A42647CF}">
      <dgm:prSet/>
      <dgm:spPr/>
      <dgm:t>
        <a:bodyPr/>
        <a:lstStyle/>
        <a:p>
          <a:endParaRPr lang="it-IT"/>
        </a:p>
      </dgm:t>
    </dgm:pt>
    <dgm:pt modelId="{4C746E3D-B4F0-4FDA-8153-538F6D2923AA}">
      <dgm:prSet custT="1"/>
      <dgm:spPr/>
      <dgm:t>
        <a:bodyPr/>
        <a:lstStyle/>
        <a:p>
          <a:pPr rtl="0"/>
          <a:r>
            <a:rPr lang="it-IT" sz="1600" dirty="0" smtClean="0"/>
            <a:t>L’esecutore può chiedere di recedere dal contratto e ottenere il rimborso delle spese sostenute (entro certi limiti).</a:t>
          </a:r>
          <a:endParaRPr lang="it-IT" sz="1600" dirty="0"/>
        </a:p>
      </dgm:t>
    </dgm:pt>
    <dgm:pt modelId="{D6936802-7273-4C7F-B724-D93A389C8352}" type="parTrans" cxnId="{4ACE310A-0E61-4E99-85FB-3E24377D6478}">
      <dgm:prSet/>
      <dgm:spPr/>
      <dgm:t>
        <a:bodyPr/>
        <a:lstStyle/>
        <a:p>
          <a:endParaRPr lang="it-IT"/>
        </a:p>
      </dgm:t>
    </dgm:pt>
    <dgm:pt modelId="{0551F510-CD69-4116-A656-B9E8E9943A61}" type="sibTrans" cxnId="{4ACE310A-0E61-4E99-85FB-3E24377D6478}">
      <dgm:prSet/>
      <dgm:spPr/>
      <dgm:t>
        <a:bodyPr/>
        <a:lstStyle/>
        <a:p>
          <a:endParaRPr lang="it-IT"/>
        </a:p>
      </dgm:t>
    </dgm:pt>
    <dgm:pt modelId="{AE3D9A8B-FD01-4B6D-9D0B-60FBAC1F946F}">
      <dgm:prSet custT="1"/>
      <dgm:spPr/>
      <dgm:t>
        <a:bodyPr/>
        <a:lstStyle/>
        <a:p>
          <a:pPr rtl="0"/>
          <a:r>
            <a:rPr lang="it-IT" sz="1600" dirty="0" smtClean="0"/>
            <a:t>In alternativa, se l’esecutore accetta il ritardo, ha diritto a un indennizzo.</a:t>
          </a:r>
          <a:endParaRPr lang="it-IT" sz="1600" dirty="0"/>
        </a:p>
      </dgm:t>
    </dgm:pt>
    <dgm:pt modelId="{DB698D1E-2D66-4D9C-BEC4-2E84DDB544E6}" type="parTrans" cxnId="{F4B115DB-9B2A-4202-9029-8430645C55BD}">
      <dgm:prSet/>
      <dgm:spPr/>
      <dgm:t>
        <a:bodyPr/>
        <a:lstStyle/>
        <a:p>
          <a:endParaRPr lang="it-IT"/>
        </a:p>
      </dgm:t>
    </dgm:pt>
    <dgm:pt modelId="{C58C42ED-496D-4567-A143-1347A8BC7B1D}" type="sibTrans" cxnId="{F4B115DB-9B2A-4202-9029-8430645C55BD}">
      <dgm:prSet/>
      <dgm:spPr/>
      <dgm:t>
        <a:bodyPr/>
        <a:lstStyle/>
        <a:p>
          <a:endParaRPr lang="it-IT"/>
        </a:p>
      </dgm:t>
    </dgm:pt>
    <dgm:pt modelId="{33545FEC-2254-4B0D-A127-69AD15711D00}">
      <dgm:prSet custT="1"/>
      <dgm:spPr/>
      <dgm:t>
        <a:bodyPr/>
        <a:lstStyle/>
        <a:p>
          <a:pPr rtl="0"/>
          <a:r>
            <a:rPr lang="it-IT" sz="1800" b="1" dirty="0" smtClean="0"/>
            <a:t>Sospensione della consegna:</a:t>
          </a:r>
          <a:endParaRPr lang="it-IT" sz="1800" dirty="0"/>
        </a:p>
      </dgm:t>
    </dgm:pt>
    <dgm:pt modelId="{E7353464-944E-41AE-999E-6CEA7809ED09}" type="parTrans" cxnId="{285BE34A-8A0D-4D5D-9B1A-E42725C1605F}">
      <dgm:prSet/>
      <dgm:spPr/>
      <dgm:t>
        <a:bodyPr/>
        <a:lstStyle/>
        <a:p>
          <a:endParaRPr lang="it-IT"/>
        </a:p>
      </dgm:t>
    </dgm:pt>
    <dgm:pt modelId="{E2787E6D-93A9-42E8-B516-E760BD520432}" type="sibTrans" cxnId="{285BE34A-8A0D-4D5D-9B1A-E42725C1605F}">
      <dgm:prSet/>
      <dgm:spPr/>
      <dgm:t>
        <a:bodyPr/>
        <a:lstStyle/>
        <a:p>
          <a:endParaRPr lang="it-IT"/>
        </a:p>
      </dgm:t>
    </dgm:pt>
    <dgm:pt modelId="{5394463D-FE99-4967-A63D-93EBA9AA607E}">
      <dgm:prSet custT="1"/>
      <dgm:spPr/>
      <dgm:t>
        <a:bodyPr/>
        <a:lstStyle/>
        <a:p>
          <a:pPr rtl="0"/>
          <a:r>
            <a:rPr lang="it-IT" sz="1600" dirty="0" smtClean="0"/>
            <a:t>Se sospesa per cause non di forza maggiore, la sospensione non può superare 60 giorni. Oltre tale limite si applicano le regole per il recesso o indennizzo.</a:t>
          </a:r>
          <a:endParaRPr lang="it-IT" sz="1600" dirty="0"/>
        </a:p>
      </dgm:t>
    </dgm:pt>
    <dgm:pt modelId="{0E6E4D09-15CC-4D69-8F65-A307A94E2CD4}" type="parTrans" cxnId="{330552F0-D0FD-44A1-9E9D-62F971CC95F0}">
      <dgm:prSet/>
      <dgm:spPr/>
      <dgm:t>
        <a:bodyPr/>
        <a:lstStyle/>
        <a:p>
          <a:endParaRPr lang="it-IT"/>
        </a:p>
      </dgm:t>
    </dgm:pt>
    <dgm:pt modelId="{366453A9-8E2A-4DE1-A141-15E479DF8773}" type="sibTrans" cxnId="{330552F0-D0FD-44A1-9E9D-62F971CC95F0}">
      <dgm:prSet/>
      <dgm:spPr/>
      <dgm:t>
        <a:bodyPr/>
        <a:lstStyle/>
        <a:p>
          <a:endParaRPr lang="it-IT"/>
        </a:p>
      </dgm:t>
    </dgm:pt>
    <dgm:pt modelId="{928CAA99-7A32-4123-8A1C-ADB5D4D0D51F}">
      <dgm:prSet custT="1"/>
      <dgm:spPr/>
      <dgm:t>
        <a:bodyPr/>
        <a:lstStyle/>
        <a:p>
          <a:pPr rtl="0"/>
          <a:r>
            <a:rPr lang="it-IT" sz="1800" b="1" dirty="0" smtClean="0"/>
            <a:t>Obblighi del RUP:</a:t>
          </a:r>
          <a:endParaRPr lang="it-IT" sz="1800" dirty="0"/>
        </a:p>
      </dgm:t>
    </dgm:pt>
    <dgm:pt modelId="{526C81CB-EC58-4FE9-8FD3-22F84B4C19C5}" type="parTrans" cxnId="{AB327BF1-AA86-4610-9EC2-0480682BB531}">
      <dgm:prSet/>
      <dgm:spPr/>
      <dgm:t>
        <a:bodyPr/>
        <a:lstStyle/>
        <a:p>
          <a:endParaRPr lang="it-IT"/>
        </a:p>
      </dgm:t>
    </dgm:pt>
    <dgm:pt modelId="{502D4797-86BE-4812-A0B6-3D4046A07E28}" type="sibTrans" cxnId="{AB327BF1-AA86-4610-9EC2-0480682BB531}">
      <dgm:prSet/>
      <dgm:spPr/>
      <dgm:t>
        <a:bodyPr/>
        <a:lstStyle/>
        <a:p>
          <a:endParaRPr lang="it-IT"/>
        </a:p>
      </dgm:t>
    </dgm:pt>
    <dgm:pt modelId="{4EDF7389-4EA1-487D-BE04-C3D4D2A291E8}">
      <dgm:prSet custT="1"/>
      <dgm:spPr/>
      <dgm:t>
        <a:bodyPr/>
        <a:lstStyle/>
        <a:p>
          <a:pPr rtl="0"/>
          <a:r>
            <a:rPr lang="it-IT" sz="1600" dirty="0" smtClean="0"/>
            <a:t>In caso di problemi, il RUP deve informare l’ANAC (Autorità Nazionale Anticorruzione).</a:t>
          </a:r>
          <a:endParaRPr lang="it-IT" sz="1600" dirty="0"/>
        </a:p>
      </dgm:t>
    </dgm:pt>
    <dgm:pt modelId="{F62DD7AA-D6B8-4274-BE6A-AB3F3EA6D8A5}" type="parTrans" cxnId="{75C40841-3F60-4417-82D3-4E41263FA24C}">
      <dgm:prSet/>
      <dgm:spPr/>
      <dgm:t>
        <a:bodyPr/>
        <a:lstStyle/>
        <a:p>
          <a:endParaRPr lang="it-IT"/>
        </a:p>
      </dgm:t>
    </dgm:pt>
    <dgm:pt modelId="{3249D7E8-30F2-40A7-AC69-EB5310610C18}" type="sibTrans" cxnId="{75C40841-3F60-4417-82D3-4E41263FA24C}">
      <dgm:prSet/>
      <dgm:spPr/>
      <dgm:t>
        <a:bodyPr/>
        <a:lstStyle/>
        <a:p>
          <a:endParaRPr lang="it-IT"/>
        </a:p>
      </dgm:t>
    </dgm:pt>
    <dgm:pt modelId="{363A725F-EAD3-448D-83E5-1C92D55B5F1B}" type="pres">
      <dgm:prSet presAssocID="{C036299F-E915-4F4C-8890-081DFDE7FC54}" presName="Name0" presStyleCnt="0">
        <dgm:presLayoutVars>
          <dgm:dir/>
          <dgm:animLvl val="lvl"/>
          <dgm:resizeHandles val="exact"/>
        </dgm:presLayoutVars>
      </dgm:prSet>
      <dgm:spPr/>
    </dgm:pt>
    <dgm:pt modelId="{66B65347-566F-48A2-95B0-E2EBD038F2A9}" type="pres">
      <dgm:prSet presAssocID="{A21AC515-1E54-4D48-B0DC-47EECDC87D67}" presName="linNode" presStyleCnt="0"/>
      <dgm:spPr/>
    </dgm:pt>
    <dgm:pt modelId="{B2AEEF5E-C9E5-4845-8E5B-0E1230A481D4}" type="pres">
      <dgm:prSet presAssocID="{A21AC515-1E54-4D48-B0DC-47EECDC87D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72D81C0-1684-4BF4-BD4A-757F996EEC0F}" type="pres">
      <dgm:prSet presAssocID="{A21AC515-1E54-4D48-B0DC-47EECDC87D67}" presName="descendantText" presStyleLbl="alignAccFollowNode1" presStyleIdx="0" presStyleCnt="4">
        <dgm:presLayoutVars>
          <dgm:bulletEnabled val="1"/>
        </dgm:presLayoutVars>
      </dgm:prSet>
      <dgm:spPr/>
    </dgm:pt>
    <dgm:pt modelId="{6511E0B9-1BC6-4103-90C9-12557CBC3E8E}" type="pres">
      <dgm:prSet presAssocID="{BCEA7777-DE6F-4CB6-B400-170D9D53D484}" presName="sp" presStyleCnt="0"/>
      <dgm:spPr/>
    </dgm:pt>
    <dgm:pt modelId="{D7DBC065-F079-42A4-A9FB-5D568234EE8B}" type="pres">
      <dgm:prSet presAssocID="{1CB9A0F2-48D6-4B1A-9323-FB0765DC1C3C}" presName="linNode" presStyleCnt="0"/>
      <dgm:spPr/>
    </dgm:pt>
    <dgm:pt modelId="{18337F07-D712-42D2-90CE-B6842C7BD663}" type="pres">
      <dgm:prSet presAssocID="{1CB9A0F2-48D6-4B1A-9323-FB0765DC1C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43FC2DB-0473-479F-8472-6C40947ACFDB}" type="pres">
      <dgm:prSet presAssocID="{1CB9A0F2-48D6-4B1A-9323-FB0765DC1C3C}" presName="descendantText" presStyleLbl="alignAccFollowNode1" presStyleIdx="1" presStyleCnt="4">
        <dgm:presLayoutVars>
          <dgm:bulletEnabled val="1"/>
        </dgm:presLayoutVars>
      </dgm:prSet>
      <dgm:spPr/>
    </dgm:pt>
    <dgm:pt modelId="{312149A2-FEA1-46BF-83E4-7A53D1674B73}" type="pres">
      <dgm:prSet presAssocID="{87F65BC8-0D5F-424E-A0FF-BDF52066EC31}" presName="sp" presStyleCnt="0"/>
      <dgm:spPr/>
    </dgm:pt>
    <dgm:pt modelId="{449CEC8A-F11A-497F-B163-D4DF16A48F97}" type="pres">
      <dgm:prSet presAssocID="{33545FEC-2254-4B0D-A127-69AD15711D00}" presName="linNode" presStyleCnt="0"/>
      <dgm:spPr/>
    </dgm:pt>
    <dgm:pt modelId="{071E6C04-C212-4CDE-AB76-B08E090DEAE4}" type="pres">
      <dgm:prSet presAssocID="{33545FEC-2254-4B0D-A127-69AD15711D0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86F09C7-795F-4E20-A7C2-74FE262DF021}" type="pres">
      <dgm:prSet presAssocID="{33545FEC-2254-4B0D-A127-69AD15711D00}" presName="descendantText" presStyleLbl="alignAccFollowNode1" presStyleIdx="2" presStyleCnt="4">
        <dgm:presLayoutVars>
          <dgm:bulletEnabled val="1"/>
        </dgm:presLayoutVars>
      </dgm:prSet>
      <dgm:spPr/>
    </dgm:pt>
    <dgm:pt modelId="{6D554FE2-4D26-4B70-9EC5-C00A94763C50}" type="pres">
      <dgm:prSet presAssocID="{E2787E6D-93A9-42E8-B516-E760BD520432}" presName="sp" presStyleCnt="0"/>
      <dgm:spPr/>
    </dgm:pt>
    <dgm:pt modelId="{BD0A15CB-0A64-4B0B-AE7C-BB0ED17A198F}" type="pres">
      <dgm:prSet presAssocID="{928CAA99-7A32-4123-8A1C-ADB5D4D0D51F}" presName="linNode" presStyleCnt="0"/>
      <dgm:spPr/>
    </dgm:pt>
    <dgm:pt modelId="{EEB6C603-80A2-4B54-90A7-A6E9DF694250}" type="pres">
      <dgm:prSet presAssocID="{928CAA99-7A32-4123-8A1C-ADB5D4D0D51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99CFEC0-AEC5-4EB3-88FA-1B1302176ECE}" type="pres">
      <dgm:prSet presAssocID="{928CAA99-7A32-4123-8A1C-ADB5D4D0D51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01DFBA2-70BE-4E1D-BC08-9F2D6394EB81}" type="presOf" srcId="{AE3D9A8B-FD01-4B6D-9D0B-60FBAC1F946F}" destId="{F43FC2DB-0473-479F-8472-6C40947ACFDB}" srcOrd="0" destOrd="1" presId="urn:microsoft.com/office/officeart/2005/8/layout/vList5"/>
    <dgm:cxn modelId="{098D398F-8CF9-4118-BA94-FA38A42647CF}" srcId="{C036299F-E915-4F4C-8890-081DFDE7FC54}" destId="{1CB9A0F2-48D6-4B1A-9323-FB0765DC1C3C}" srcOrd="1" destOrd="0" parTransId="{815889DA-BF93-4A09-888F-1F1F0CDB9117}" sibTransId="{87F65BC8-0D5F-424E-A0FF-BDF52066EC31}"/>
    <dgm:cxn modelId="{EEBC3236-0A7B-43BF-A941-810EAB4310FC}" type="presOf" srcId="{928CAA99-7A32-4123-8A1C-ADB5D4D0D51F}" destId="{EEB6C603-80A2-4B54-90A7-A6E9DF694250}" srcOrd="0" destOrd="0" presId="urn:microsoft.com/office/officeart/2005/8/layout/vList5"/>
    <dgm:cxn modelId="{285BE34A-8A0D-4D5D-9B1A-E42725C1605F}" srcId="{C036299F-E915-4F4C-8890-081DFDE7FC54}" destId="{33545FEC-2254-4B0D-A127-69AD15711D00}" srcOrd="2" destOrd="0" parTransId="{E7353464-944E-41AE-999E-6CEA7809ED09}" sibTransId="{E2787E6D-93A9-42E8-B516-E760BD520432}"/>
    <dgm:cxn modelId="{F4B115DB-9B2A-4202-9029-8430645C55BD}" srcId="{1CB9A0F2-48D6-4B1A-9323-FB0765DC1C3C}" destId="{AE3D9A8B-FD01-4B6D-9D0B-60FBAC1F946F}" srcOrd="1" destOrd="0" parTransId="{DB698D1E-2D66-4D9C-BEC4-2E84DDB544E6}" sibTransId="{C58C42ED-496D-4567-A143-1347A8BC7B1D}"/>
    <dgm:cxn modelId="{DA5802CA-D899-4D0C-9754-E13F3BB959A6}" type="presOf" srcId="{4C746E3D-B4F0-4FDA-8153-538F6D2923AA}" destId="{F43FC2DB-0473-479F-8472-6C40947ACFDB}" srcOrd="0" destOrd="0" presId="urn:microsoft.com/office/officeart/2005/8/layout/vList5"/>
    <dgm:cxn modelId="{6B19FE9C-4E49-4D0F-AA87-0D1406D21344}" type="presOf" srcId="{33545FEC-2254-4B0D-A127-69AD15711D00}" destId="{071E6C04-C212-4CDE-AB76-B08E090DEAE4}" srcOrd="0" destOrd="0" presId="urn:microsoft.com/office/officeart/2005/8/layout/vList5"/>
    <dgm:cxn modelId="{065652E0-F9D1-4755-BE97-AD34108B5826}" type="presOf" srcId="{4EDF7389-4EA1-487D-BE04-C3D4D2A291E8}" destId="{999CFEC0-AEC5-4EB3-88FA-1B1302176ECE}" srcOrd="0" destOrd="0" presId="urn:microsoft.com/office/officeart/2005/8/layout/vList5"/>
    <dgm:cxn modelId="{4ACE310A-0E61-4E99-85FB-3E24377D6478}" srcId="{1CB9A0F2-48D6-4B1A-9323-FB0765DC1C3C}" destId="{4C746E3D-B4F0-4FDA-8153-538F6D2923AA}" srcOrd="0" destOrd="0" parTransId="{D6936802-7273-4C7F-B724-D93A389C8352}" sibTransId="{0551F510-CD69-4116-A656-B9E8E9943A61}"/>
    <dgm:cxn modelId="{ADAE7EE2-FBC8-4DB5-A488-1B8EC7A9B341}" type="presOf" srcId="{1CB9A0F2-48D6-4B1A-9323-FB0765DC1C3C}" destId="{18337F07-D712-42D2-90CE-B6842C7BD663}" srcOrd="0" destOrd="0" presId="urn:microsoft.com/office/officeart/2005/8/layout/vList5"/>
    <dgm:cxn modelId="{0526AC54-9651-438C-B938-733D37FDE192}" type="presOf" srcId="{C036299F-E915-4F4C-8890-081DFDE7FC54}" destId="{363A725F-EAD3-448D-83E5-1C92D55B5F1B}" srcOrd="0" destOrd="0" presId="urn:microsoft.com/office/officeart/2005/8/layout/vList5"/>
    <dgm:cxn modelId="{88EFBBBB-3D0E-4A7D-B328-E463E19682FE}" type="presOf" srcId="{5394463D-FE99-4967-A63D-93EBA9AA607E}" destId="{786F09C7-795F-4E20-A7C2-74FE262DF021}" srcOrd="0" destOrd="0" presId="urn:microsoft.com/office/officeart/2005/8/layout/vList5"/>
    <dgm:cxn modelId="{75C40841-3F60-4417-82D3-4E41263FA24C}" srcId="{928CAA99-7A32-4123-8A1C-ADB5D4D0D51F}" destId="{4EDF7389-4EA1-487D-BE04-C3D4D2A291E8}" srcOrd="0" destOrd="0" parTransId="{F62DD7AA-D6B8-4274-BE6A-AB3F3EA6D8A5}" sibTransId="{3249D7E8-30F2-40A7-AC69-EB5310610C18}"/>
    <dgm:cxn modelId="{AB327BF1-AA86-4610-9EC2-0480682BB531}" srcId="{C036299F-E915-4F4C-8890-081DFDE7FC54}" destId="{928CAA99-7A32-4123-8A1C-ADB5D4D0D51F}" srcOrd="3" destOrd="0" parTransId="{526C81CB-EC58-4FE9-8FD3-22F84B4C19C5}" sibTransId="{502D4797-86BE-4812-A0B6-3D4046A07E28}"/>
    <dgm:cxn modelId="{FB84D605-C7BB-44F6-99A4-D273288B1F5C}" type="presOf" srcId="{A21AC515-1E54-4D48-B0DC-47EECDC87D67}" destId="{B2AEEF5E-C9E5-4845-8E5B-0E1230A481D4}" srcOrd="0" destOrd="0" presId="urn:microsoft.com/office/officeart/2005/8/layout/vList5"/>
    <dgm:cxn modelId="{330552F0-D0FD-44A1-9E9D-62F971CC95F0}" srcId="{33545FEC-2254-4B0D-A127-69AD15711D00}" destId="{5394463D-FE99-4967-A63D-93EBA9AA607E}" srcOrd="0" destOrd="0" parTransId="{0E6E4D09-15CC-4D69-8F65-A307A94E2CD4}" sibTransId="{366453A9-8E2A-4DE1-A141-15E479DF8773}"/>
    <dgm:cxn modelId="{81C7091E-E19E-4788-AAE7-1EF1DA1A51C8}" srcId="{C036299F-E915-4F4C-8890-081DFDE7FC54}" destId="{A21AC515-1E54-4D48-B0DC-47EECDC87D67}" srcOrd="0" destOrd="0" parTransId="{E3C1CB8C-2DFC-4B5F-BCAF-26286A2DCE3A}" sibTransId="{BCEA7777-DE6F-4CB6-B400-170D9D53D484}"/>
    <dgm:cxn modelId="{21F78FF5-8394-417F-A2BB-48D29CBCA47A}" srcId="{A21AC515-1E54-4D48-B0DC-47EECDC87D67}" destId="{057C337F-FC09-4D44-812B-65BC0FF6FD61}" srcOrd="0" destOrd="0" parTransId="{1BFE5116-C56D-4AC0-841E-E5345FAEA1C2}" sibTransId="{CD0BCF06-85E3-44F8-8D8B-23B8088B25F7}"/>
    <dgm:cxn modelId="{3D0057E3-3C36-46C9-883C-0CF4A9956154}" type="presOf" srcId="{057C337F-FC09-4D44-812B-65BC0FF6FD61}" destId="{E72D81C0-1684-4BF4-BD4A-757F996EEC0F}" srcOrd="0" destOrd="0" presId="urn:microsoft.com/office/officeart/2005/8/layout/vList5"/>
    <dgm:cxn modelId="{C5896A66-B449-4A69-A6C1-648B6E7C911D}" type="presParOf" srcId="{363A725F-EAD3-448D-83E5-1C92D55B5F1B}" destId="{66B65347-566F-48A2-95B0-E2EBD038F2A9}" srcOrd="0" destOrd="0" presId="urn:microsoft.com/office/officeart/2005/8/layout/vList5"/>
    <dgm:cxn modelId="{11794141-DD4C-4127-874A-F52FE156B558}" type="presParOf" srcId="{66B65347-566F-48A2-95B0-E2EBD038F2A9}" destId="{B2AEEF5E-C9E5-4845-8E5B-0E1230A481D4}" srcOrd="0" destOrd="0" presId="urn:microsoft.com/office/officeart/2005/8/layout/vList5"/>
    <dgm:cxn modelId="{CC7F1728-6775-47AC-BAFA-5DFF270D6946}" type="presParOf" srcId="{66B65347-566F-48A2-95B0-E2EBD038F2A9}" destId="{E72D81C0-1684-4BF4-BD4A-757F996EEC0F}" srcOrd="1" destOrd="0" presId="urn:microsoft.com/office/officeart/2005/8/layout/vList5"/>
    <dgm:cxn modelId="{12E33B3C-CF8F-4D44-A298-9798D854512A}" type="presParOf" srcId="{363A725F-EAD3-448D-83E5-1C92D55B5F1B}" destId="{6511E0B9-1BC6-4103-90C9-12557CBC3E8E}" srcOrd="1" destOrd="0" presId="urn:microsoft.com/office/officeart/2005/8/layout/vList5"/>
    <dgm:cxn modelId="{1A54694A-86DB-49D1-A95D-B5C15E6F9428}" type="presParOf" srcId="{363A725F-EAD3-448D-83E5-1C92D55B5F1B}" destId="{D7DBC065-F079-42A4-A9FB-5D568234EE8B}" srcOrd="2" destOrd="0" presId="urn:microsoft.com/office/officeart/2005/8/layout/vList5"/>
    <dgm:cxn modelId="{B0A38383-2E19-4B75-AEE2-194D07407E13}" type="presParOf" srcId="{D7DBC065-F079-42A4-A9FB-5D568234EE8B}" destId="{18337F07-D712-42D2-90CE-B6842C7BD663}" srcOrd="0" destOrd="0" presId="urn:microsoft.com/office/officeart/2005/8/layout/vList5"/>
    <dgm:cxn modelId="{6F1313E4-3DAF-4ABF-932B-D8175C9FE9AD}" type="presParOf" srcId="{D7DBC065-F079-42A4-A9FB-5D568234EE8B}" destId="{F43FC2DB-0473-479F-8472-6C40947ACFDB}" srcOrd="1" destOrd="0" presId="urn:microsoft.com/office/officeart/2005/8/layout/vList5"/>
    <dgm:cxn modelId="{FB23C83A-302D-47C8-8043-7CB6A8634831}" type="presParOf" srcId="{363A725F-EAD3-448D-83E5-1C92D55B5F1B}" destId="{312149A2-FEA1-46BF-83E4-7A53D1674B73}" srcOrd="3" destOrd="0" presId="urn:microsoft.com/office/officeart/2005/8/layout/vList5"/>
    <dgm:cxn modelId="{01DD29AE-D8DB-4307-AC19-8218A0DB05D1}" type="presParOf" srcId="{363A725F-EAD3-448D-83E5-1C92D55B5F1B}" destId="{449CEC8A-F11A-497F-B163-D4DF16A48F97}" srcOrd="4" destOrd="0" presId="urn:microsoft.com/office/officeart/2005/8/layout/vList5"/>
    <dgm:cxn modelId="{1829FB69-AE7C-4886-B267-54EEEA2EE217}" type="presParOf" srcId="{449CEC8A-F11A-497F-B163-D4DF16A48F97}" destId="{071E6C04-C212-4CDE-AB76-B08E090DEAE4}" srcOrd="0" destOrd="0" presId="urn:microsoft.com/office/officeart/2005/8/layout/vList5"/>
    <dgm:cxn modelId="{1A21D6E3-D2F7-48EC-9118-ED931ACF717C}" type="presParOf" srcId="{449CEC8A-F11A-497F-B163-D4DF16A48F97}" destId="{786F09C7-795F-4E20-A7C2-74FE262DF021}" srcOrd="1" destOrd="0" presId="urn:microsoft.com/office/officeart/2005/8/layout/vList5"/>
    <dgm:cxn modelId="{71C28DB4-E589-4D4F-ABA8-04C03C9E6963}" type="presParOf" srcId="{363A725F-EAD3-448D-83E5-1C92D55B5F1B}" destId="{6D554FE2-4D26-4B70-9EC5-C00A94763C50}" srcOrd="5" destOrd="0" presId="urn:microsoft.com/office/officeart/2005/8/layout/vList5"/>
    <dgm:cxn modelId="{4602B7C8-3669-4754-838E-A468C8BD5B20}" type="presParOf" srcId="{363A725F-EAD3-448D-83E5-1C92D55B5F1B}" destId="{BD0A15CB-0A64-4B0B-AE7C-BB0ED17A198F}" srcOrd="6" destOrd="0" presId="urn:microsoft.com/office/officeart/2005/8/layout/vList5"/>
    <dgm:cxn modelId="{8A49A42A-3B26-4418-ACD1-89B38BCB006E}" type="presParOf" srcId="{BD0A15CB-0A64-4B0B-AE7C-BB0ED17A198F}" destId="{EEB6C603-80A2-4B54-90A7-A6E9DF694250}" srcOrd="0" destOrd="0" presId="urn:microsoft.com/office/officeart/2005/8/layout/vList5"/>
    <dgm:cxn modelId="{F287B983-7EE8-4952-979C-69332322714D}" type="presParOf" srcId="{BD0A15CB-0A64-4B0B-AE7C-BB0ED17A198F}" destId="{999CFEC0-AEC5-4EB3-88FA-1B1302176E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7F516E-C8E2-4EC5-AA29-7AE66D5FD151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77AF0D2-C893-4A72-BBAD-1992BEF2DB68}">
      <dgm:prSet/>
      <dgm:spPr/>
      <dgm:t>
        <a:bodyPr/>
        <a:lstStyle/>
        <a:p>
          <a:pPr rtl="0"/>
          <a:r>
            <a:rPr lang="it-IT" sz="1800" b="1" dirty="0" smtClean="0"/>
            <a:t>Responsabilità del direttore dei lavori:</a:t>
          </a:r>
          <a:endParaRPr lang="it-IT" sz="1800" dirty="0"/>
        </a:p>
      </dgm:t>
    </dgm:pt>
    <dgm:pt modelId="{0F4F2D53-D869-4FA7-96DC-A896DCE4EB62}" type="parTrans" cxnId="{C66CA1C3-FD5A-49DF-9141-ABA8A27FAE69}">
      <dgm:prSet/>
      <dgm:spPr/>
      <dgm:t>
        <a:bodyPr/>
        <a:lstStyle/>
        <a:p>
          <a:endParaRPr lang="it-IT"/>
        </a:p>
      </dgm:t>
    </dgm:pt>
    <dgm:pt modelId="{9596A164-A2B7-4DE8-A322-EDB8B391E4F6}" type="sibTrans" cxnId="{C66CA1C3-FD5A-49DF-9141-ABA8A27FAE69}">
      <dgm:prSet/>
      <dgm:spPr/>
      <dgm:t>
        <a:bodyPr/>
        <a:lstStyle/>
        <a:p>
          <a:endParaRPr lang="it-IT"/>
        </a:p>
      </dgm:t>
    </dgm:pt>
    <dgm:pt modelId="{541EBB4A-8988-411A-9E22-5276A8EDECB9}">
      <dgm:prSet custT="1"/>
      <dgm:spPr/>
      <dgm:t>
        <a:bodyPr/>
        <a:lstStyle/>
        <a:p>
          <a:pPr rtl="0"/>
          <a:r>
            <a:rPr lang="it-IT" sz="1600" dirty="0" smtClean="0"/>
            <a:t>Verificare che il verbale rifletta lo stato effettivo dei luoghi.</a:t>
          </a:r>
          <a:endParaRPr lang="it-IT" sz="1600" dirty="0"/>
        </a:p>
      </dgm:t>
    </dgm:pt>
    <dgm:pt modelId="{E9633922-2B67-4A0A-A2BE-3CBA337283A6}" type="parTrans" cxnId="{BEB7331F-A50B-4BBF-93AC-E097995479D2}">
      <dgm:prSet/>
      <dgm:spPr/>
      <dgm:t>
        <a:bodyPr/>
        <a:lstStyle/>
        <a:p>
          <a:endParaRPr lang="it-IT"/>
        </a:p>
      </dgm:t>
    </dgm:pt>
    <dgm:pt modelId="{6002B57C-EEBD-4F05-A83F-41548338D554}" type="sibTrans" cxnId="{BEB7331F-A50B-4BBF-93AC-E097995479D2}">
      <dgm:prSet/>
      <dgm:spPr/>
      <dgm:t>
        <a:bodyPr/>
        <a:lstStyle/>
        <a:p>
          <a:endParaRPr lang="it-IT"/>
        </a:p>
      </dgm:t>
    </dgm:pt>
    <dgm:pt modelId="{9EE2CFD4-6168-46D8-8B4C-F4AACA0E8D0B}">
      <dgm:prSet custT="1"/>
      <dgm:spPr/>
      <dgm:t>
        <a:bodyPr/>
        <a:lstStyle/>
        <a:p>
          <a:pPr rtl="0"/>
          <a:r>
            <a:rPr lang="it-IT" sz="1600" dirty="0" smtClean="0"/>
            <a:t>Contenere informazioni dettagliate su condizioni locali, disponibilità delle aree e mezzi necessari per i lavori.</a:t>
          </a:r>
          <a:endParaRPr lang="it-IT" sz="1600" dirty="0"/>
        </a:p>
      </dgm:t>
    </dgm:pt>
    <dgm:pt modelId="{95939BB0-7E45-436C-9D4C-B535B6CC8721}" type="parTrans" cxnId="{57B97A72-4CD4-4AEB-B24F-99E800CDC2E4}">
      <dgm:prSet/>
      <dgm:spPr/>
      <dgm:t>
        <a:bodyPr/>
        <a:lstStyle/>
        <a:p>
          <a:endParaRPr lang="it-IT"/>
        </a:p>
      </dgm:t>
    </dgm:pt>
    <dgm:pt modelId="{4DF16B29-CAC7-4311-9BFB-D0C9D4670D93}" type="sibTrans" cxnId="{57B97A72-4CD4-4AEB-B24F-99E800CDC2E4}">
      <dgm:prSet/>
      <dgm:spPr/>
      <dgm:t>
        <a:bodyPr/>
        <a:lstStyle/>
        <a:p>
          <a:endParaRPr lang="it-IT"/>
        </a:p>
      </dgm:t>
    </dgm:pt>
    <dgm:pt modelId="{E52FD4A8-895E-44F4-845F-9B05BCF1AC40}">
      <dgm:prSet/>
      <dgm:spPr/>
      <dgm:t>
        <a:bodyPr/>
        <a:lstStyle/>
        <a:p>
          <a:pPr rtl="0"/>
          <a:r>
            <a:rPr lang="it-IT" sz="1800" b="1" smtClean="0"/>
            <a:t>Consegna parziale:</a:t>
          </a:r>
          <a:endParaRPr lang="it-IT" sz="1800"/>
        </a:p>
      </dgm:t>
    </dgm:pt>
    <dgm:pt modelId="{D019E7FF-518F-43B5-A4CF-29249A28471D}" type="parTrans" cxnId="{874C858A-1F67-4AEE-810D-A81998C6DEAA}">
      <dgm:prSet/>
      <dgm:spPr/>
      <dgm:t>
        <a:bodyPr/>
        <a:lstStyle/>
        <a:p>
          <a:endParaRPr lang="it-IT"/>
        </a:p>
      </dgm:t>
    </dgm:pt>
    <dgm:pt modelId="{52CB4BF1-765D-4F77-A9B4-3CA803E1B142}" type="sibTrans" cxnId="{874C858A-1F67-4AEE-810D-A81998C6DEAA}">
      <dgm:prSet/>
      <dgm:spPr/>
      <dgm:t>
        <a:bodyPr/>
        <a:lstStyle/>
        <a:p>
          <a:endParaRPr lang="it-IT"/>
        </a:p>
      </dgm:t>
    </dgm:pt>
    <dgm:pt modelId="{FC9E2D90-626D-4BAC-85A8-C74EF7CCD9DD}">
      <dgm:prSet custT="1"/>
      <dgm:spPr/>
      <dgm:t>
        <a:bodyPr/>
        <a:lstStyle/>
        <a:p>
          <a:pPr rtl="0"/>
          <a:r>
            <a:rPr lang="it-IT" sz="1600" dirty="0" smtClean="0"/>
            <a:t>È possibile se previsto dal capitolato o in caso di indisponibilità temporanea delle aree.</a:t>
          </a:r>
          <a:endParaRPr lang="it-IT" sz="1600" dirty="0"/>
        </a:p>
      </dgm:t>
    </dgm:pt>
    <dgm:pt modelId="{93B8334E-B722-4317-9679-7EE8B97DD552}" type="parTrans" cxnId="{9EA825D5-A8B7-450F-8677-203D21630851}">
      <dgm:prSet/>
      <dgm:spPr/>
      <dgm:t>
        <a:bodyPr/>
        <a:lstStyle/>
        <a:p>
          <a:endParaRPr lang="it-IT"/>
        </a:p>
      </dgm:t>
    </dgm:pt>
    <dgm:pt modelId="{94E85454-1233-4D83-AD42-93FE1B89F643}" type="sibTrans" cxnId="{9EA825D5-A8B7-450F-8677-203D21630851}">
      <dgm:prSet/>
      <dgm:spPr/>
      <dgm:t>
        <a:bodyPr/>
        <a:lstStyle/>
        <a:p>
          <a:endParaRPr lang="it-IT"/>
        </a:p>
      </dgm:t>
    </dgm:pt>
    <dgm:pt modelId="{BC913F2A-7075-466D-98E1-D7B439F22F3C}">
      <dgm:prSet custT="1"/>
      <dgm:spPr/>
      <dgm:t>
        <a:bodyPr/>
        <a:lstStyle/>
        <a:p>
          <a:pPr rtl="0"/>
          <a:r>
            <a:rPr lang="it-IT" sz="1600" dirty="0" smtClean="0"/>
            <a:t>L’esecutore deve presentare un programma per eseguire prioritariamente le lavorazioni sulle aree disponibili.</a:t>
          </a:r>
          <a:endParaRPr lang="it-IT" sz="1600" dirty="0"/>
        </a:p>
      </dgm:t>
    </dgm:pt>
    <dgm:pt modelId="{B5145C52-1093-4B2F-9F5A-EFC58DFDA11D}" type="parTrans" cxnId="{995A0763-2421-4A7A-A5C2-FB3937DB52B8}">
      <dgm:prSet/>
      <dgm:spPr/>
      <dgm:t>
        <a:bodyPr/>
        <a:lstStyle/>
        <a:p>
          <a:endParaRPr lang="it-IT"/>
        </a:p>
      </dgm:t>
    </dgm:pt>
    <dgm:pt modelId="{341F4841-1051-4FE0-A8F1-894B651E3640}" type="sibTrans" cxnId="{995A0763-2421-4A7A-A5C2-FB3937DB52B8}">
      <dgm:prSet/>
      <dgm:spPr/>
      <dgm:t>
        <a:bodyPr/>
        <a:lstStyle/>
        <a:p>
          <a:endParaRPr lang="it-IT"/>
        </a:p>
      </dgm:t>
    </dgm:pt>
    <dgm:pt modelId="{916BB1B6-F88B-48DA-A46B-78A083F9645F}">
      <dgm:prSet custT="1"/>
      <dgm:spPr/>
      <dgm:t>
        <a:bodyPr/>
        <a:lstStyle/>
        <a:p>
          <a:pPr rtl="0"/>
          <a:r>
            <a:rPr lang="it-IT" sz="1800" b="1" dirty="0" smtClean="0"/>
            <a:t>Differenze tra progetto e condizioni locali:</a:t>
          </a:r>
          <a:endParaRPr lang="it-IT" sz="1800" dirty="0"/>
        </a:p>
      </dgm:t>
    </dgm:pt>
    <dgm:pt modelId="{F508311F-F3E1-405C-8608-09C900A9B666}" type="parTrans" cxnId="{3088452A-9726-4471-9E73-11A63014205E}">
      <dgm:prSet/>
      <dgm:spPr/>
      <dgm:t>
        <a:bodyPr/>
        <a:lstStyle/>
        <a:p>
          <a:endParaRPr lang="it-IT"/>
        </a:p>
      </dgm:t>
    </dgm:pt>
    <dgm:pt modelId="{B7E174CF-38AD-4069-8369-FE060E860287}" type="sibTrans" cxnId="{3088452A-9726-4471-9E73-11A63014205E}">
      <dgm:prSet/>
      <dgm:spPr/>
      <dgm:t>
        <a:bodyPr/>
        <a:lstStyle/>
        <a:p>
          <a:endParaRPr lang="it-IT"/>
        </a:p>
      </dgm:t>
    </dgm:pt>
    <dgm:pt modelId="{F5E7B511-9D9A-41AE-934A-9D7F86A703E7}">
      <dgm:prSet custT="1"/>
      <dgm:spPr/>
      <dgm:t>
        <a:bodyPr/>
        <a:lstStyle/>
        <a:p>
          <a:pPr rtl="0"/>
          <a:r>
            <a:rPr lang="it-IT" sz="1600" dirty="0" smtClean="0"/>
            <a:t>Se emergono differenze significative, la consegna non procede e il direttore informa il RUP, proponendo soluzioni.</a:t>
          </a:r>
          <a:endParaRPr lang="it-IT" sz="1600" dirty="0"/>
        </a:p>
      </dgm:t>
    </dgm:pt>
    <dgm:pt modelId="{02C38E5C-0D8B-4AC0-852C-90FD93DD9740}" type="parTrans" cxnId="{5D9C9AFE-0BB7-4F48-A460-B9C7BF182128}">
      <dgm:prSet/>
      <dgm:spPr/>
      <dgm:t>
        <a:bodyPr/>
        <a:lstStyle/>
        <a:p>
          <a:endParaRPr lang="it-IT"/>
        </a:p>
      </dgm:t>
    </dgm:pt>
    <dgm:pt modelId="{76D46C1A-E0A3-4206-BD4D-1E89F74A334F}" type="sibTrans" cxnId="{5D9C9AFE-0BB7-4F48-A460-B9C7BF182128}">
      <dgm:prSet/>
      <dgm:spPr/>
      <dgm:t>
        <a:bodyPr/>
        <a:lstStyle/>
        <a:p>
          <a:endParaRPr lang="it-IT"/>
        </a:p>
      </dgm:t>
    </dgm:pt>
    <dgm:pt modelId="{7CB7E1A4-A3F5-4F09-8278-658FC7174523}" type="pres">
      <dgm:prSet presAssocID="{9F7F516E-C8E2-4EC5-AA29-7AE66D5FD151}" presName="linearFlow" presStyleCnt="0">
        <dgm:presLayoutVars>
          <dgm:dir/>
          <dgm:resizeHandles val="exact"/>
        </dgm:presLayoutVars>
      </dgm:prSet>
      <dgm:spPr/>
    </dgm:pt>
    <dgm:pt modelId="{8541727F-EB42-43DE-8898-67C63F9C5A52}" type="pres">
      <dgm:prSet presAssocID="{577AF0D2-C893-4A72-BBAD-1992BEF2DB68}" presName="composite" presStyleCnt="0"/>
      <dgm:spPr/>
    </dgm:pt>
    <dgm:pt modelId="{E4EF34DD-F247-4F67-A62E-46D72DC0ED7F}" type="pres">
      <dgm:prSet presAssocID="{577AF0D2-C893-4A72-BBAD-1992BEF2DB68}" presName="imgShp" presStyleLbl="fgImgPlace1" presStyleIdx="0" presStyleCnt="3"/>
      <dgm:spPr/>
    </dgm:pt>
    <dgm:pt modelId="{83015A7F-065C-400B-9AE7-8B493003634B}" type="pres">
      <dgm:prSet presAssocID="{577AF0D2-C893-4A72-BBAD-1992BEF2DB68}" presName="txShp" presStyleLbl="node1" presStyleIdx="0" presStyleCnt="3">
        <dgm:presLayoutVars>
          <dgm:bulletEnabled val="1"/>
        </dgm:presLayoutVars>
      </dgm:prSet>
      <dgm:spPr/>
    </dgm:pt>
    <dgm:pt modelId="{ED13C5A7-D001-4D9B-8F1D-B4230CAC0F55}" type="pres">
      <dgm:prSet presAssocID="{9596A164-A2B7-4DE8-A322-EDB8B391E4F6}" presName="spacing" presStyleCnt="0"/>
      <dgm:spPr/>
    </dgm:pt>
    <dgm:pt modelId="{370D74CA-BB4C-4993-A0C5-49BFA22B52D8}" type="pres">
      <dgm:prSet presAssocID="{E52FD4A8-895E-44F4-845F-9B05BCF1AC40}" presName="composite" presStyleCnt="0"/>
      <dgm:spPr/>
    </dgm:pt>
    <dgm:pt modelId="{6E6D393F-64EE-445A-848F-22E7B13F9B5E}" type="pres">
      <dgm:prSet presAssocID="{E52FD4A8-895E-44F4-845F-9B05BCF1AC40}" presName="imgShp" presStyleLbl="fgImgPlace1" presStyleIdx="1" presStyleCnt="3"/>
      <dgm:spPr/>
    </dgm:pt>
    <dgm:pt modelId="{EEAA1EA7-C78E-45BA-8DD4-DB1B0992FF22}" type="pres">
      <dgm:prSet presAssocID="{E52FD4A8-895E-44F4-845F-9B05BCF1AC40}" presName="txShp" presStyleLbl="node1" presStyleIdx="1" presStyleCnt="3">
        <dgm:presLayoutVars>
          <dgm:bulletEnabled val="1"/>
        </dgm:presLayoutVars>
      </dgm:prSet>
      <dgm:spPr/>
    </dgm:pt>
    <dgm:pt modelId="{D0DBC5AE-B1C0-41A2-B6D6-B6F7DAC01BEB}" type="pres">
      <dgm:prSet presAssocID="{52CB4BF1-765D-4F77-A9B4-3CA803E1B142}" presName="spacing" presStyleCnt="0"/>
      <dgm:spPr/>
    </dgm:pt>
    <dgm:pt modelId="{6B87EBED-5561-4193-AF1B-7D33D37F23DB}" type="pres">
      <dgm:prSet presAssocID="{916BB1B6-F88B-48DA-A46B-78A083F9645F}" presName="composite" presStyleCnt="0"/>
      <dgm:spPr/>
    </dgm:pt>
    <dgm:pt modelId="{72F5061B-FF75-411C-823B-C2E8F9CD78A6}" type="pres">
      <dgm:prSet presAssocID="{916BB1B6-F88B-48DA-A46B-78A083F9645F}" presName="imgShp" presStyleLbl="fgImgPlace1" presStyleIdx="2" presStyleCnt="3"/>
      <dgm:spPr/>
    </dgm:pt>
    <dgm:pt modelId="{FB2242E1-DA47-4213-AC7A-CD1CE790E6B6}" type="pres">
      <dgm:prSet presAssocID="{916BB1B6-F88B-48DA-A46B-78A083F9645F}" presName="txShp" presStyleLbl="node1" presStyleIdx="2" presStyleCnt="3">
        <dgm:presLayoutVars>
          <dgm:bulletEnabled val="1"/>
        </dgm:presLayoutVars>
      </dgm:prSet>
      <dgm:spPr/>
    </dgm:pt>
  </dgm:ptLst>
  <dgm:cxnLst>
    <dgm:cxn modelId="{57B97A72-4CD4-4AEB-B24F-99E800CDC2E4}" srcId="{577AF0D2-C893-4A72-BBAD-1992BEF2DB68}" destId="{9EE2CFD4-6168-46D8-8B4C-F4AACA0E8D0B}" srcOrd="1" destOrd="0" parTransId="{95939BB0-7E45-436C-9D4C-B535B6CC8721}" sibTransId="{4DF16B29-CAC7-4311-9BFB-D0C9D4670D93}"/>
    <dgm:cxn modelId="{684F4101-53B0-4AAA-A289-43A6D596BAF6}" type="presOf" srcId="{9EE2CFD4-6168-46D8-8B4C-F4AACA0E8D0B}" destId="{83015A7F-065C-400B-9AE7-8B493003634B}" srcOrd="0" destOrd="2" presId="urn:microsoft.com/office/officeart/2005/8/layout/vList3"/>
    <dgm:cxn modelId="{BEB7331F-A50B-4BBF-93AC-E097995479D2}" srcId="{577AF0D2-C893-4A72-BBAD-1992BEF2DB68}" destId="{541EBB4A-8988-411A-9E22-5276A8EDECB9}" srcOrd="0" destOrd="0" parTransId="{E9633922-2B67-4A0A-A2BE-3CBA337283A6}" sibTransId="{6002B57C-EEBD-4F05-A83F-41548338D554}"/>
    <dgm:cxn modelId="{66A43817-7571-43CB-A447-E10802B5F219}" type="presOf" srcId="{541EBB4A-8988-411A-9E22-5276A8EDECB9}" destId="{83015A7F-065C-400B-9AE7-8B493003634B}" srcOrd="0" destOrd="1" presId="urn:microsoft.com/office/officeart/2005/8/layout/vList3"/>
    <dgm:cxn modelId="{C66CA1C3-FD5A-49DF-9141-ABA8A27FAE69}" srcId="{9F7F516E-C8E2-4EC5-AA29-7AE66D5FD151}" destId="{577AF0D2-C893-4A72-BBAD-1992BEF2DB68}" srcOrd="0" destOrd="0" parTransId="{0F4F2D53-D869-4FA7-96DC-A896DCE4EB62}" sibTransId="{9596A164-A2B7-4DE8-A322-EDB8B391E4F6}"/>
    <dgm:cxn modelId="{5C56EAEB-25C3-4186-8A0D-31FD57593166}" type="presOf" srcId="{577AF0D2-C893-4A72-BBAD-1992BEF2DB68}" destId="{83015A7F-065C-400B-9AE7-8B493003634B}" srcOrd="0" destOrd="0" presId="urn:microsoft.com/office/officeart/2005/8/layout/vList3"/>
    <dgm:cxn modelId="{9EA825D5-A8B7-450F-8677-203D21630851}" srcId="{E52FD4A8-895E-44F4-845F-9B05BCF1AC40}" destId="{FC9E2D90-626D-4BAC-85A8-C74EF7CCD9DD}" srcOrd="0" destOrd="0" parTransId="{93B8334E-B722-4317-9679-7EE8B97DD552}" sibTransId="{94E85454-1233-4D83-AD42-93FE1B89F643}"/>
    <dgm:cxn modelId="{3088452A-9726-4471-9E73-11A63014205E}" srcId="{9F7F516E-C8E2-4EC5-AA29-7AE66D5FD151}" destId="{916BB1B6-F88B-48DA-A46B-78A083F9645F}" srcOrd="2" destOrd="0" parTransId="{F508311F-F3E1-405C-8608-09C900A9B666}" sibTransId="{B7E174CF-38AD-4069-8369-FE060E860287}"/>
    <dgm:cxn modelId="{ACDD890E-EEE7-460A-8BC9-7FCC5CD8DDB4}" type="presOf" srcId="{E52FD4A8-895E-44F4-845F-9B05BCF1AC40}" destId="{EEAA1EA7-C78E-45BA-8DD4-DB1B0992FF22}" srcOrd="0" destOrd="0" presId="urn:microsoft.com/office/officeart/2005/8/layout/vList3"/>
    <dgm:cxn modelId="{074013A4-8DB0-4940-A15C-0C21759884F1}" type="presOf" srcId="{916BB1B6-F88B-48DA-A46B-78A083F9645F}" destId="{FB2242E1-DA47-4213-AC7A-CD1CE790E6B6}" srcOrd="0" destOrd="0" presId="urn:microsoft.com/office/officeart/2005/8/layout/vList3"/>
    <dgm:cxn modelId="{FC2ED181-ADF2-4E7F-A46E-EE32EC5D26A1}" type="presOf" srcId="{F5E7B511-9D9A-41AE-934A-9D7F86A703E7}" destId="{FB2242E1-DA47-4213-AC7A-CD1CE790E6B6}" srcOrd="0" destOrd="1" presId="urn:microsoft.com/office/officeart/2005/8/layout/vList3"/>
    <dgm:cxn modelId="{F7CDB2D5-26AD-4781-9B90-7227A27D0AE2}" type="presOf" srcId="{9F7F516E-C8E2-4EC5-AA29-7AE66D5FD151}" destId="{7CB7E1A4-A3F5-4F09-8278-658FC7174523}" srcOrd="0" destOrd="0" presId="urn:microsoft.com/office/officeart/2005/8/layout/vList3"/>
    <dgm:cxn modelId="{294628CE-6371-404B-A110-5DED81612B9F}" type="presOf" srcId="{FC9E2D90-626D-4BAC-85A8-C74EF7CCD9DD}" destId="{EEAA1EA7-C78E-45BA-8DD4-DB1B0992FF22}" srcOrd="0" destOrd="1" presId="urn:microsoft.com/office/officeart/2005/8/layout/vList3"/>
    <dgm:cxn modelId="{C5E1510F-7A1E-4F88-8B44-295A00918DFB}" type="presOf" srcId="{BC913F2A-7075-466D-98E1-D7B439F22F3C}" destId="{EEAA1EA7-C78E-45BA-8DD4-DB1B0992FF22}" srcOrd="0" destOrd="2" presId="urn:microsoft.com/office/officeart/2005/8/layout/vList3"/>
    <dgm:cxn modelId="{995A0763-2421-4A7A-A5C2-FB3937DB52B8}" srcId="{E52FD4A8-895E-44F4-845F-9B05BCF1AC40}" destId="{BC913F2A-7075-466D-98E1-D7B439F22F3C}" srcOrd="1" destOrd="0" parTransId="{B5145C52-1093-4B2F-9F5A-EFC58DFDA11D}" sibTransId="{341F4841-1051-4FE0-A8F1-894B651E3640}"/>
    <dgm:cxn modelId="{5D9C9AFE-0BB7-4F48-A460-B9C7BF182128}" srcId="{916BB1B6-F88B-48DA-A46B-78A083F9645F}" destId="{F5E7B511-9D9A-41AE-934A-9D7F86A703E7}" srcOrd="0" destOrd="0" parTransId="{02C38E5C-0D8B-4AC0-852C-90FD93DD9740}" sibTransId="{76D46C1A-E0A3-4206-BD4D-1E89F74A334F}"/>
    <dgm:cxn modelId="{874C858A-1F67-4AEE-810D-A81998C6DEAA}" srcId="{9F7F516E-C8E2-4EC5-AA29-7AE66D5FD151}" destId="{E52FD4A8-895E-44F4-845F-9B05BCF1AC40}" srcOrd="1" destOrd="0" parTransId="{D019E7FF-518F-43B5-A4CF-29249A28471D}" sibTransId="{52CB4BF1-765D-4F77-A9B4-3CA803E1B142}"/>
    <dgm:cxn modelId="{F45DF1E8-137F-48C1-9D6F-CC0B49AD8B0D}" type="presParOf" srcId="{7CB7E1A4-A3F5-4F09-8278-658FC7174523}" destId="{8541727F-EB42-43DE-8898-67C63F9C5A52}" srcOrd="0" destOrd="0" presId="urn:microsoft.com/office/officeart/2005/8/layout/vList3"/>
    <dgm:cxn modelId="{57B54B1D-3097-4303-B108-B88553DA39E0}" type="presParOf" srcId="{8541727F-EB42-43DE-8898-67C63F9C5A52}" destId="{E4EF34DD-F247-4F67-A62E-46D72DC0ED7F}" srcOrd="0" destOrd="0" presId="urn:microsoft.com/office/officeart/2005/8/layout/vList3"/>
    <dgm:cxn modelId="{EEB8BAF2-FBE8-4043-8570-844B2ADB4683}" type="presParOf" srcId="{8541727F-EB42-43DE-8898-67C63F9C5A52}" destId="{83015A7F-065C-400B-9AE7-8B493003634B}" srcOrd="1" destOrd="0" presId="urn:microsoft.com/office/officeart/2005/8/layout/vList3"/>
    <dgm:cxn modelId="{A3371232-6320-4CAD-86FB-1E8CA3222DF0}" type="presParOf" srcId="{7CB7E1A4-A3F5-4F09-8278-658FC7174523}" destId="{ED13C5A7-D001-4D9B-8F1D-B4230CAC0F55}" srcOrd="1" destOrd="0" presId="urn:microsoft.com/office/officeart/2005/8/layout/vList3"/>
    <dgm:cxn modelId="{6FE13481-615A-46E2-AD39-941E40099AC3}" type="presParOf" srcId="{7CB7E1A4-A3F5-4F09-8278-658FC7174523}" destId="{370D74CA-BB4C-4993-A0C5-49BFA22B52D8}" srcOrd="2" destOrd="0" presId="urn:microsoft.com/office/officeart/2005/8/layout/vList3"/>
    <dgm:cxn modelId="{332FAE43-FC57-47ED-BCC3-CA69D8AFCAC0}" type="presParOf" srcId="{370D74CA-BB4C-4993-A0C5-49BFA22B52D8}" destId="{6E6D393F-64EE-445A-848F-22E7B13F9B5E}" srcOrd="0" destOrd="0" presId="urn:microsoft.com/office/officeart/2005/8/layout/vList3"/>
    <dgm:cxn modelId="{7CEC7985-FBD4-469C-B625-AA6C17F96A7F}" type="presParOf" srcId="{370D74CA-BB4C-4993-A0C5-49BFA22B52D8}" destId="{EEAA1EA7-C78E-45BA-8DD4-DB1B0992FF22}" srcOrd="1" destOrd="0" presId="urn:microsoft.com/office/officeart/2005/8/layout/vList3"/>
    <dgm:cxn modelId="{9EDF9FE3-439B-48FB-B08E-AE50B99C5249}" type="presParOf" srcId="{7CB7E1A4-A3F5-4F09-8278-658FC7174523}" destId="{D0DBC5AE-B1C0-41A2-B6D6-B6F7DAC01BEB}" srcOrd="3" destOrd="0" presId="urn:microsoft.com/office/officeart/2005/8/layout/vList3"/>
    <dgm:cxn modelId="{5C5BAB33-A794-4C10-8F60-3C43D894DEB3}" type="presParOf" srcId="{7CB7E1A4-A3F5-4F09-8278-658FC7174523}" destId="{6B87EBED-5561-4193-AF1B-7D33D37F23DB}" srcOrd="4" destOrd="0" presId="urn:microsoft.com/office/officeart/2005/8/layout/vList3"/>
    <dgm:cxn modelId="{40B43F08-3561-4601-B8B4-452CE92E214E}" type="presParOf" srcId="{6B87EBED-5561-4193-AF1B-7D33D37F23DB}" destId="{72F5061B-FF75-411C-823B-C2E8F9CD78A6}" srcOrd="0" destOrd="0" presId="urn:microsoft.com/office/officeart/2005/8/layout/vList3"/>
    <dgm:cxn modelId="{2DA273C5-B647-43DE-8FF6-2BD0A749B477}" type="presParOf" srcId="{6B87EBED-5561-4193-AF1B-7D33D37F23DB}" destId="{FB2242E1-DA47-4213-AC7A-CD1CE790E6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CB2341-1D33-4065-BF40-2F228F0DE6BA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10C8D78-0B4A-482C-9873-9BF5BD7F75DF}">
      <dgm:prSet custT="1"/>
      <dgm:spPr/>
      <dgm:t>
        <a:bodyPr/>
        <a:lstStyle/>
        <a:p>
          <a:pPr rtl="0"/>
          <a:r>
            <a:rPr lang="it-IT" sz="1800" b="1" dirty="0" smtClean="0"/>
            <a:t>Responsabilità del direttore dei lavori:</a:t>
          </a:r>
          <a:endParaRPr lang="it-IT" sz="1800" dirty="0"/>
        </a:p>
      </dgm:t>
    </dgm:pt>
    <dgm:pt modelId="{BE5B03EA-82A4-49CF-AD3F-46FBDFE871DA}" type="parTrans" cxnId="{FBBB5447-C62C-4145-B77F-A92A453F55D6}">
      <dgm:prSet/>
      <dgm:spPr/>
      <dgm:t>
        <a:bodyPr/>
        <a:lstStyle/>
        <a:p>
          <a:endParaRPr lang="it-IT"/>
        </a:p>
      </dgm:t>
    </dgm:pt>
    <dgm:pt modelId="{6181612B-4BE7-44AD-B7AE-0B476FA13C0E}" type="sibTrans" cxnId="{FBBB5447-C62C-4145-B77F-A92A453F55D6}">
      <dgm:prSet/>
      <dgm:spPr/>
      <dgm:t>
        <a:bodyPr/>
        <a:lstStyle/>
        <a:p>
          <a:endParaRPr lang="it-IT"/>
        </a:p>
      </dgm:t>
    </dgm:pt>
    <dgm:pt modelId="{556FAC3E-0DE0-44A6-8A7C-938A2979DB61}">
      <dgm:prSet custT="1"/>
      <dgm:spPr/>
      <dgm:t>
        <a:bodyPr/>
        <a:lstStyle/>
        <a:p>
          <a:pPr rtl="0"/>
          <a:r>
            <a:rPr lang="it-IT" sz="1600" dirty="0" smtClean="0"/>
            <a:t>Il ritardo nella consegna, se imputabile al direttore, può avere ripercussioni sulla valutazione della sua performance (interno) o conseguenze previste dal contratto (esterno).</a:t>
          </a:r>
          <a:endParaRPr lang="it-IT" sz="1600" dirty="0"/>
        </a:p>
      </dgm:t>
    </dgm:pt>
    <dgm:pt modelId="{A111CF3D-0A07-4012-98F9-0A44CE55B2D4}" type="parTrans" cxnId="{207077EB-D753-468C-B904-CF9F4062C48B}">
      <dgm:prSet/>
      <dgm:spPr/>
      <dgm:t>
        <a:bodyPr/>
        <a:lstStyle/>
        <a:p>
          <a:endParaRPr lang="it-IT"/>
        </a:p>
      </dgm:t>
    </dgm:pt>
    <dgm:pt modelId="{4D3E8585-A64C-49FE-BC2E-7F3D74E594AE}" type="sibTrans" cxnId="{207077EB-D753-468C-B904-CF9F4062C48B}">
      <dgm:prSet/>
      <dgm:spPr/>
      <dgm:t>
        <a:bodyPr/>
        <a:lstStyle/>
        <a:p>
          <a:endParaRPr lang="it-IT"/>
        </a:p>
      </dgm:t>
    </dgm:pt>
    <dgm:pt modelId="{42729CB2-AC69-47E4-B1BB-56978D9408A1}">
      <dgm:prSet custT="1"/>
      <dgm:spPr/>
      <dgm:t>
        <a:bodyPr/>
        <a:lstStyle/>
        <a:p>
          <a:pPr rtl="0"/>
          <a:r>
            <a:rPr lang="it-IT" sz="1800" b="1" dirty="0" smtClean="0"/>
            <a:t>Indennizzi e rimborsi all’esecutore:</a:t>
          </a:r>
          <a:endParaRPr lang="it-IT" sz="1800" dirty="0"/>
        </a:p>
      </dgm:t>
    </dgm:pt>
    <dgm:pt modelId="{E28B3E35-4D79-48DB-A167-C11CA0247EE1}" type="parTrans" cxnId="{271684C3-A08C-41B3-AD35-54DF836A5445}">
      <dgm:prSet/>
      <dgm:spPr/>
      <dgm:t>
        <a:bodyPr/>
        <a:lstStyle/>
        <a:p>
          <a:endParaRPr lang="it-IT"/>
        </a:p>
      </dgm:t>
    </dgm:pt>
    <dgm:pt modelId="{D5CE990B-1EBF-44A7-B0D4-F21640A6138F}" type="sibTrans" cxnId="{271684C3-A08C-41B3-AD35-54DF836A5445}">
      <dgm:prSet/>
      <dgm:spPr/>
      <dgm:t>
        <a:bodyPr/>
        <a:lstStyle/>
        <a:p>
          <a:endParaRPr lang="it-IT"/>
        </a:p>
      </dgm:t>
    </dgm:pt>
    <dgm:pt modelId="{9CC6377B-87A5-4FBB-86C0-EE552DCDA4FA}">
      <dgm:prSet custT="1"/>
      <dgm:spPr/>
      <dgm:t>
        <a:bodyPr/>
        <a:lstStyle/>
        <a:p>
          <a:pPr rtl="0"/>
          <a:r>
            <a:rPr lang="it-IT" sz="1600" dirty="0" smtClean="0"/>
            <a:t>Rimborso spese per ritardo imputabile alla stazione appaltante, con percentuali calcolate sull'importo del contratto.</a:t>
          </a:r>
          <a:endParaRPr lang="it-IT" sz="1600" dirty="0"/>
        </a:p>
      </dgm:t>
    </dgm:pt>
    <dgm:pt modelId="{A24F947A-0E6F-44F7-8058-077876B8864D}" type="parTrans" cxnId="{2AB7A936-D694-4B99-A668-73895ACEFE39}">
      <dgm:prSet/>
      <dgm:spPr/>
      <dgm:t>
        <a:bodyPr/>
        <a:lstStyle/>
        <a:p>
          <a:endParaRPr lang="it-IT"/>
        </a:p>
      </dgm:t>
    </dgm:pt>
    <dgm:pt modelId="{465A600B-4DEF-4A3C-B3E3-1EA65830D09A}" type="sibTrans" cxnId="{2AB7A936-D694-4B99-A668-73895ACEFE39}">
      <dgm:prSet/>
      <dgm:spPr/>
      <dgm:t>
        <a:bodyPr/>
        <a:lstStyle/>
        <a:p>
          <a:endParaRPr lang="it-IT"/>
        </a:p>
      </dgm:t>
    </dgm:pt>
    <dgm:pt modelId="{B52AB521-F6DD-4FCB-BE1B-CE76A4ED8283}">
      <dgm:prSet custT="1"/>
      <dgm:spPr/>
      <dgm:t>
        <a:bodyPr/>
        <a:lstStyle/>
        <a:p>
          <a:pPr rtl="0"/>
          <a:r>
            <a:rPr lang="it-IT" sz="1600" dirty="0" smtClean="0"/>
            <a:t>Risarcimento danni per ritardi nel rispetto del cronoprogramma.</a:t>
          </a:r>
          <a:endParaRPr lang="it-IT" sz="1600" dirty="0"/>
        </a:p>
      </dgm:t>
    </dgm:pt>
    <dgm:pt modelId="{06791944-F61D-4877-AB1D-D4F073E4AD5A}" type="parTrans" cxnId="{1B2F09B1-C30A-4FBA-82CA-B698BB6D3658}">
      <dgm:prSet/>
      <dgm:spPr/>
      <dgm:t>
        <a:bodyPr/>
        <a:lstStyle/>
        <a:p>
          <a:endParaRPr lang="it-IT"/>
        </a:p>
      </dgm:t>
    </dgm:pt>
    <dgm:pt modelId="{90AA6031-A6A2-41BB-BB3C-4E5B0A3DBA94}" type="sibTrans" cxnId="{1B2F09B1-C30A-4FBA-82CA-B698BB6D3658}">
      <dgm:prSet/>
      <dgm:spPr/>
      <dgm:t>
        <a:bodyPr/>
        <a:lstStyle/>
        <a:p>
          <a:endParaRPr lang="it-IT"/>
        </a:p>
      </dgm:t>
    </dgm:pt>
    <dgm:pt modelId="{7E8BC199-C160-400B-9140-B19C75528B3A}">
      <dgm:prSet custT="1"/>
      <dgm:spPr/>
      <dgm:t>
        <a:bodyPr/>
        <a:lstStyle/>
        <a:p>
          <a:pPr rtl="0"/>
          <a:r>
            <a:rPr lang="it-IT" sz="1800" b="1" dirty="0" smtClean="0"/>
            <a:t>Subentro di un nuovo esecutore:</a:t>
          </a:r>
          <a:endParaRPr lang="it-IT" sz="1800" dirty="0"/>
        </a:p>
      </dgm:t>
    </dgm:pt>
    <dgm:pt modelId="{46E5BFDD-B7E1-4BA3-96B4-B33445A4BBB6}" type="parTrans" cxnId="{86D390E1-4F19-4D43-B312-408272D9630E}">
      <dgm:prSet/>
      <dgm:spPr/>
      <dgm:t>
        <a:bodyPr/>
        <a:lstStyle/>
        <a:p>
          <a:endParaRPr lang="it-IT"/>
        </a:p>
      </dgm:t>
    </dgm:pt>
    <dgm:pt modelId="{149A6D00-EBA5-43F0-B428-628E258CDE71}" type="sibTrans" cxnId="{86D390E1-4F19-4D43-B312-408272D9630E}">
      <dgm:prSet/>
      <dgm:spPr/>
      <dgm:t>
        <a:bodyPr/>
        <a:lstStyle/>
        <a:p>
          <a:endParaRPr lang="it-IT"/>
        </a:p>
      </dgm:t>
    </dgm:pt>
    <dgm:pt modelId="{4B62E31D-CC9C-43BE-A997-4530B3A84929}">
      <dgm:prSet custT="1"/>
      <dgm:spPr/>
      <dgm:t>
        <a:bodyPr/>
        <a:lstStyle/>
        <a:p>
          <a:pPr rtl="0"/>
          <a:r>
            <a:rPr lang="it-IT" sz="1600" dirty="0" smtClean="0"/>
            <a:t>Verbale redatto in contraddittorio tra vecchio e nuovo esecutore per verificare materiali e mezzi, con eventuali testimoni se necessario.</a:t>
          </a:r>
          <a:endParaRPr lang="it-IT" sz="1600" dirty="0"/>
        </a:p>
      </dgm:t>
    </dgm:pt>
    <dgm:pt modelId="{C9B5CE0E-4EDC-40BE-AAB0-0F1E9AE26923}" type="parTrans" cxnId="{63A91019-10BF-4844-AE26-4B6C227B10E8}">
      <dgm:prSet/>
      <dgm:spPr/>
      <dgm:t>
        <a:bodyPr/>
        <a:lstStyle/>
        <a:p>
          <a:endParaRPr lang="it-IT"/>
        </a:p>
      </dgm:t>
    </dgm:pt>
    <dgm:pt modelId="{822736CE-9E8A-404F-BFD9-23DFFF5B0C15}" type="sibTrans" cxnId="{63A91019-10BF-4844-AE26-4B6C227B10E8}">
      <dgm:prSet/>
      <dgm:spPr/>
      <dgm:t>
        <a:bodyPr/>
        <a:lstStyle/>
        <a:p>
          <a:endParaRPr lang="it-IT"/>
        </a:p>
      </dgm:t>
    </dgm:pt>
    <dgm:pt modelId="{FA45B6A6-99EB-4645-BE82-75238B7829E4}" type="pres">
      <dgm:prSet presAssocID="{45CB2341-1D33-4065-BF40-2F228F0DE6B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63F8215-BF29-4CBA-8C36-EB721BADA3C6}" type="pres">
      <dgm:prSet presAssocID="{310C8D78-0B4A-482C-9873-9BF5BD7F75DF}" presName="horFlow" presStyleCnt="0"/>
      <dgm:spPr/>
    </dgm:pt>
    <dgm:pt modelId="{05BB5E41-E7CC-4C2D-A9A1-C12FF51F8083}" type="pres">
      <dgm:prSet presAssocID="{310C8D78-0B4A-482C-9873-9BF5BD7F75DF}" presName="bigChev" presStyleLbl="node1" presStyleIdx="0" presStyleCnt="3" custLinFactX="-8562" custLinFactNeighborX="-100000" custLinFactNeighborY="2057"/>
      <dgm:spPr/>
    </dgm:pt>
    <dgm:pt modelId="{39D7925E-9D52-4F84-BCB4-0ED1C57B3BCC}" type="pres">
      <dgm:prSet presAssocID="{A111CF3D-0A07-4012-98F9-0A44CE55B2D4}" presName="parTrans" presStyleCnt="0"/>
      <dgm:spPr/>
    </dgm:pt>
    <dgm:pt modelId="{83EAF1F0-9E53-450F-AF6B-A108B08B1EB3}" type="pres">
      <dgm:prSet presAssocID="{556FAC3E-0DE0-44A6-8A7C-938A2979DB61}" presName="node" presStyleLbl="alignAccFollowNode1" presStyleIdx="0" presStyleCnt="4" custScaleX="180539" custLinFactNeighborX="-10242" custLinFactNeighborY="692">
        <dgm:presLayoutVars>
          <dgm:bulletEnabled val="1"/>
        </dgm:presLayoutVars>
      </dgm:prSet>
      <dgm:spPr/>
    </dgm:pt>
    <dgm:pt modelId="{A34D8B88-06E3-42FC-BA79-1E0A0F8D06C7}" type="pres">
      <dgm:prSet presAssocID="{310C8D78-0B4A-482C-9873-9BF5BD7F75DF}" presName="vSp" presStyleCnt="0"/>
      <dgm:spPr/>
    </dgm:pt>
    <dgm:pt modelId="{68A9914C-B30F-4649-BFC0-89AD9597431C}" type="pres">
      <dgm:prSet presAssocID="{42729CB2-AC69-47E4-B1BB-56978D9408A1}" presName="horFlow" presStyleCnt="0"/>
      <dgm:spPr/>
    </dgm:pt>
    <dgm:pt modelId="{0F19B1C0-1016-4968-BAD4-39C4346B76E3}" type="pres">
      <dgm:prSet presAssocID="{42729CB2-AC69-47E4-B1BB-56978D9408A1}" presName="bigChev" presStyleLbl="node1" presStyleIdx="1" presStyleCnt="3" custLinFactX="-9938" custLinFactNeighborX="-100000"/>
      <dgm:spPr/>
    </dgm:pt>
    <dgm:pt modelId="{A807B43C-020E-43B0-9648-ED2B39F35D5C}" type="pres">
      <dgm:prSet presAssocID="{A24F947A-0E6F-44F7-8058-077876B8864D}" presName="parTrans" presStyleCnt="0"/>
      <dgm:spPr/>
    </dgm:pt>
    <dgm:pt modelId="{5AEB1EEC-5051-4459-8CCA-711EB55016F6}" type="pres">
      <dgm:prSet presAssocID="{9CC6377B-87A5-4FBB-86C0-EE552DCDA4FA}" presName="node" presStyleLbl="alignAccFollowNode1" presStyleIdx="1" presStyleCnt="4" custScaleX="158104">
        <dgm:presLayoutVars>
          <dgm:bulletEnabled val="1"/>
        </dgm:presLayoutVars>
      </dgm:prSet>
      <dgm:spPr/>
    </dgm:pt>
    <dgm:pt modelId="{4DCC1CC1-8DDD-436B-8E12-E6ACA81AA763}" type="pres">
      <dgm:prSet presAssocID="{465A600B-4DEF-4A3C-B3E3-1EA65830D09A}" presName="sibTrans" presStyleCnt="0"/>
      <dgm:spPr/>
    </dgm:pt>
    <dgm:pt modelId="{4EFE0629-6CFA-43B4-9CB1-10198DE5B7CA}" type="pres">
      <dgm:prSet presAssocID="{B52AB521-F6DD-4FCB-BE1B-CE76A4ED8283}" presName="node" presStyleLbl="alignAccFollowNode1" presStyleIdx="2" presStyleCnt="4">
        <dgm:presLayoutVars>
          <dgm:bulletEnabled val="1"/>
        </dgm:presLayoutVars>
      </dgm:prSet>
      <dgm:spPr/>
    </dgm:pt>
    <dgm:pt modelId="{F2699C2F-944B-4301-B399-C49B1AB0248E}" type="pres">
      <dgm:prSet presAssocID="{42729CB2-AC69-47E4-B1BB-56978D9408A1}" presName="vSp" presStyleCnt="0"/>
      <dgm:spPr/>
    </dgm:pt>
    <dgm:pt modelId="{9B5F6D4E-9C30-4670-A982-B4F7C13BA185}" type="pres">
      <dgm:prSet presAssocID="{7E8BC199-C160-400B-9140-B19C75528B3A}" presName="horFlow" presStyleCnt="0"/>
      <dgm:spPr/>
    </dgm:pt>
    <dgm:pt modelId="{A1FE5EAE-9072-48F8-9D9A-404F7EB56CA6}" type="pres">
      <dgm:prSet presAssocID="{7E8BC199-C160-400B-9140-B19C75528B3A}" presName="bigChev" presStyleLbl="node1" presStyleIdx="2" presStyleCnt="3"/>
      <dgm:spPr/>
    </dgm:pt>
    <dgm:pt modelId="{C15B0E49-8FC1-46A0-AE92-4E52B1A7B273}" type="pres">
      <dgm:prSet presAssocID="{C9B5CE0E-4EDC-40BE-AAB0-0F1E9AE26923}" presName="parTrans" presStyleCnt="0"/>
      <dgm:spPr/>
    </dgm:pt>
    <dgm:pt modelId="{3DE2BAAB-63F9-4123-A4A1-E34E318927BC}" type="pres">
      <dgm:prSet presAssocID="{4B62E31D-CC9C-43BE-A997-4530B3A84929}" presName="node" presStyleLbl="alignAccFollowNode1" presStyleIdx="3" presStyleCnt="4" custScaleX="210726">
        <dgm:presLayoutVars>
          <dgm:bulletEnabled val="1"/>
        </dgm:presLayoutVars>
      </dgm:prSet>
      <dgm:spPr/>
    </dgm:pt>
  </dgm:ptLst>
  <dgm:cxnLst>
    <dgm:cxn modelId="{1B2F09B1-C30A-4FBA-82CA-B698BB6D3658}" srcId="{42729CB2-AC69-47E4-B1BB-56978D9408A1}" destId="{B52AB521-F6DD-4FCB-BE1B-CE76A4ED8283}" srcOrd="1" destOrd="0" parTransId="{06791944-F61D-4877-AB1D-D4F073E4AD5A}" sibTransId="{90AA6031-A6A2-41BB-BB3C-4E5B0A3DBA94}"/>
    <dgm:cxn modelId="{63A91019-10BF-4844-AE26-4B6C227B10E8}" srcId="{7E8BC199-C160-400B-9140-B19C75528B3A}" destId="{4B62E31D-CC9C-43BE-A997-4530B3A84929}" srcOrd="0" destOrd="0" parTransId="{C9B5CE0E-4EDC-40BE-AAB0-0F1E9AE26923}" sibTransId="{822736CE-9E8A-404F-BFD9-23DFFF5B0C15}"/>
    <dgm:cxn modelId="{215677D1-3228-4122-8AD0-D16A148F16D3}" type="presOf" srcId="{B52AB521-F6DD-4FCB-BE1B-CE76A4ED8283}" destId="{4EFE0629-6CFA-43B4-9CB1-10198DE5B7CA}" srcOrd="0" destOrd="0" presId="urn:microsoft.com/office/officeart/2005/8/layout/lProcess3"/>
    <dgm:cxn modelId="{271684C3-A08C-41B3-AD35-54DF836A5445}" srcId="{45CB2341-1D33-4065-BF40-2F228F0DE6BA}" destId="{42729CB2-AC69-47E4-B1BB-56978D9408A1}" srcOrd="1" destOrd="0" parTransId="{E28B3E35-4D79-48DB-A167-C11CA0247EE1}" sibTransId="{D5CE990B-1EBF-44A7-B0D4-F21640A6138F}"/>
    <dgm:cxn modelId="{86D390E1-4F19-4D43-B312-408272D9630E}" srcId="{45CB2341-1D33-4065-BF40-2F228F0DE6BA}" destId="{7E8BC199-C160-400B-9140-B19C75528B3A}" srcOrd="2" destOrd="0" parTransId="{46E5BFDD-B7E1-4BA3-96B4-B33445A4BBB6}" sibTransId="{149A6D00-EBA5-43F0-B428-628E258CDE71}"/>
    <dgm:cxn modelId="{0F363849-5594-4B53-8BB4-BB3FED688527}" type="presOf" srcId="{9CC6377B-87A5-4FBB-86C0-EE552DCDA4FA}" destId="{5AEB1EEC-5051-4459-8CCA-711EB55016F6}" srcOrd="0" destOrd="0" presId="urn:microsoft.com/office/officeart/2005/8/layout/lProcess3"/>
    <dgm:cxn modelId="{207077EB-D753-468C-B904-CF9F4062C48B}" srcId="{310C8D78-0B4A-482C-9873-9BF5BD7F75DF}" destId="{556FAC3E-0DE0-44A6-8A7C-938A2979DB61}" srcOrd="0" destOrd="0" parTransId="{A111CF3D-0A07-4012-98F9-0A44CE55B2D4}" sibTransId="{4D3E8585-A64C-49FE-BC2E-7F3D74E594AE}"/>
    <dgm:cxn modelId="{FBBB5447-C62C-4145-B77F-A92A453F55D6}" srcId="{45CB2341-1D33-4065-BF40-2F228F0DE6BA}" destId="{310C8D78-0B4A-482C-9873-9BF5BD7F75DF}" srcOrd="0" destOrd="0" parTransId="{BE5B03EA-82A4-49CF-AD3F-46FBDFE871DA}" sibTransId="{6181612B-4BE7-44AD-B7AE-0B476FA13C0E}"/>
    <dgm:cxn modelId="{E719A349-6D9A-408C-B1B1-94AA71705951}" type="presOf" srcId="{4B62E31D-CC9C-43BE-A997-4530B3A84929}" destId="{3DE2BAAB-63F9-4123-A4A1-E34E318927BC}" srcOrd="0" destOrd="0" presId="urn:microsoft.com/office/officeart/2005/8/layout/lProcess3"/>
    <dgm:cxn modelId="{2AB7A936-D694-4B99-A668-73895ACEFE39}" srcId="{42729CB2-AC69-47E4-B1BB-56978D9408A1}" destId="{9CC6377B-87A5-4FBB-86C0-EE552DCDA4FA}" srcOrd="0" destOrd="0" parTransId="{A24F947A-0E6F-44F7-8058-077876B8864D}" sibTransId="{465A600B-4DEF-4A3C-B3E3-1EA65830D09A}"/>
    <dgm:cxn modelId="{EDC48FDE-A1F4-47E8-86B1-8451CE404AD8}" type="presOf" srcId="{310C8D78-0B4A-482C-9873-9BF5BD7F75DF}" destId="{05BB5E41-E7CC-4C2D-A9A1-C12FF51F8083}" srcOrd="0" destOrd="0" presId="urn:microsoft.com/office/officeart/2005/8/layout/lProcess3"/>
    <dgm:cxn modelId="{8D2C9626-CC1A-4CA8-A3D9-18617AB05E0F}" type="presOf" srcId="{42729CB2-AC69-47E4-B1BB-56978D9408A1}" destId="{0F19B1C0-1016-4968-BAD4-39C4346B76E3}" srcOrd="0" destOrd="0" presId="urn:microsoft.com/office/officeart/2005/8/layout/lProcess3"/>
    <dgm:cxn modelId="{8A7F2692-796D-4DA1-9295-A634B4096FAF}" type="presOf" srcId="{45CB2341-1D33-4065-BF40-2F228F0DE6BA}" destId="{FA45B6A6-99EB-4645-BE82-75238B7829E4}" srcOrd="0" destOrd="0" presId="urn:microsoft.com/office/officeart/2005/8/layout/lProcess3"/>
    <dgm:cxn modelId="{86236F49-1DED-45CA-A3FA-7154FEB5F1C0}" type="presOf" srcId="{556FAC3E-0DE0-44A6-8A7C-938A2979DB61}" destId="{83EAF1F0-9E53-450F-AF6B-A108B08B1EB3}" srcOrd="0" destOrd="0" presId="urn:microsoft.com/office/officeart/2005/8/layout/lProcess3"/>
    <dgm:cxn modelId="{A6D62F30-9A9C-4890-B240-7C140329A128}" type="presOf" srcId="{7E8BC199-C160-400B-9140-B19C75528B3A}" destId="{A1FE5EAE-9072-48F8-9D9A-404F7EB56CA6}" srcOrd="0" destOrd="0" presId="urn:microsoft.com/office/officeart/2005/8/layout/lProcess3"/>
    <dgm:cxn modelId="{0B86DF91-795E-44F0-B820-C003273A8914}" type="presParOf" srcId="{FA45B6A6-99EB-4645-BE82-75238B7829E4}" destId="{E63F8215-BF29-4CBA-8C36-EB721BADA3C6}" srcOrd="0" destOrd="0" presId="urn:microsoft.com/office/officeart/2005/8/layout/lProcess3"/>
    <dgm:cxn modelId="{FF691425-2A35-4B82-8AC9-1EFC96702915}" type="presParOf" srcId="{E63F8215-BF29-4CBA-8C36-EB721BADA3C6}" destId="{05BB5E41-E7CC-4C2D-A9A1-C12FF51F8083}" srcOrd="0" destOrd="0" presId="urn:microsoft.com/office/officeart/2005/8/layout/lProcess3"/>
    <dgm:cxn modelId="{5E05993F-E2F4-44F4-83D7-480D8EB3022F}" type="presParOf" srcId="{E63F8215-BF29-4CBA-8C36-EB721BADA3C6}" destId="{39D7925E-9D52-4F84-BCB4-0ED1C57B3BCC}" srcOrd="1" destOrd="0" presId="urn:microsoft.com/office/officeart/2005/8/layout/lProcess3"/>
    <dgm:cxn modelId="{0CDB2A49-E820-47F3-BDE4-8425D479223E}" type="presParOf" srcId="{E63F8215-BF29-4CBA-8C36-EB721BADA3C6}" destId="{83EAF1F0-9E53-450F-AF6B-A108B08B1EB3}" srcOrd="2" destOrd="0" presId="urn:microsoft.com/office/officeart/2005/8/layout/lProcess3"/>
    <dgm:cxn modelId="{91B58273-37CB-450A-9280-29B84ED688BD}" type="presParOf" srcId="{FA45B6A6-99EB-4645-BE82-75238B7829E4}" destId="{A34D8B88-06E3-42FC-BA79-1E0A0F8D06C7}" srcOrd="1" destOrd="0" presId="urn:microsoft.com/office/officeart/2005/8/layout/lProcess3"/>
    <dgm:cxn modelId="{7C442EAF-A393-49FF-904F-4AAB090371B3}" type="presParOf" srcId="{FA45B6A6-99EB-4645-BE82-75238B7829E4}" destId="{68A9914C-B30F-4649-BFC0-89AD9597431C}" srcOrd="2" destOrd="0" presId="urn:microsoft.com/office/officeart/2005/8/layout/lProcess3"/>
    <dgm:cxn modelId="{3D578FF3-C5CC-4A37-839B-DE6AAD157E37}" type="presParOf" srcId="{68A9914C-B30F-4649-BFC0-89AD9597431C}" destId="{0F19B1C0-1016-4968-BAD4-39C4346B76E3}" srcOrd="0" destOrd="0" presId="urn:microsoft.com/office/officeart/2005/8/layout/lProcess3"/>
    <dgm:cxn modelId="{34733E60-60FF-49C2-9802-D0A3A4B3306F}" type="presParOf" srcId="{68A9914C-B30F-4649-BFC0-89AD9597431C}" destId="{A807B43C-020E-43B0-9648-ED2B39F35D5C}" srcOrd="1" destOrd="0" presId="urn:microsoft.com/office/officeart/2005/8/layout/lProcess3"/>
    <dgm:cxn modelId="{09986A2B-73AD-4980-9C13-E80C992922EE}" type="presParOf" srcId="{68A9914C-B30F-4649-BFC0-89AD9597431C}" destId="{5AEB1EEC-5051-4459-8CCA-711EB55016F6}" srcOrd="2" destOrd="0" presId="urn:microsoft.com/office/officeart/2005/8/layout/lProcess3"/>
    <dgm:cxn modelId="{C0138E33-9E98-4C2B-B8A4-ACB7EBC58B4A}" type="presParOf" srcId="{68A9914C-B30F-4649-BFC0-89AD9597431C}" destId="{4DCC1CC1-8DDD-436B-8E12-E6ACA81AA763}" srcOrd="3" destOrd="0" presId="urn:microsoft.com/office/officeart/2005/8/layout/lProcess3"/>
    <dgm:cxn modelId="{1F186D36-C536-441F-81DC-02FB2C02D28C}" type="presParOf" srcId="{68A9914C-B30F-4649-BFC0-89AD9597431C}" destId="{4EFE0629-6CFA-43B4-9CB1-10198DE5B7CA}" srcOrd="4" destOrd="0" presId="urn:microsoft.com/office/officeart/2005/8/layout/lProcess3"/>
    <dgm:cxn modelId="{BFA22E5D-D2F0-42CE-A201-A50C80E6678A}" type="presParOf" srcId="{FA45B6A6-99EB-4645-BE82-75238B7829E4}" destId="{F2699C2F-944B-4301-B399-C49B1AB0248E}" srcOrd="3" destOrd="0" presId="urn:microsoft.com/office/officeart/2005/8/layout/lProcess3"/>
    <dgm:cxn modelId="{FD1CB9DC-EF42-469B-ABB4-CA50260D3098}" type="presParOf" srcId="{FA45B6A6-99EB-4645-BE82-75238B7829E4}" destId="{9B5F6D4E-9C30-4670-A982-B4F7C13BA185}" srcOrd="4" destOrd="0" presId="urn:microsoft.com/office/officeart/2005/8/layout/lProcess3"/>
    <dgm:cxn modelId="{DB83D25C-6169-4B55-8A3B-3AF73EF167E2}" type="presParOf" srcId="{9B5F6D4E-9C30-4670-A982-B4F7C13BA185}" destId="{A1FE5EAE-9072-48F8-9D9A-404F7EB56CA6}" srcOrd="0" destOrd="0" presId="urn:microsoft.com/office/officeart/2005/8/layout/lProcess3"/>
    <dgm:cxn modelId="{637BB804-5A3C-4520-801C-90212051A03A}" type="presParOf" srcId="{9B5F6D4E-9C30-4670-A982-B4F7C13BA185}" destId="{C15B0E49-8FC1-46A0-AE92-4E52B1A7B273}" srcOrd="1" destOrd="0" presId="urn:microsoft.com/office/officeart/2005/8/layout/lProcess3"/>
    <dgm:cxn modelId="{4ABBCEFD-FA3B-484F-AB04-02A34A026387}" type="presParOf" srcId="{9B5F6D4E-9C30-4670-A982-B4F7C13BA185}" destId="{3DE2BAAB-63F9-4123-A4A1-E34E318927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DAF4C0-3BB8-493F-8C8A-F2B8B2F16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F76B9D1-4DBD-41D3-903B-BA8114886671}">
      <dgm:prSet custT="1"/>
      <dgm:spPr/>
      <dgm:t>
        <a:bodyPr/>
        <a:lstStyle/>
        <a:p>
          <a:pPr rtl="0"/>
          <a:r>
            <a:rPr lang="it-IT" sz="1800" b="1" i="0" baseline="0" dirty="0" smtClean="0"/>
            <a:t>Rifiuto dei materiali non conformi:</a:t>
          </a:r>
          <a:endParaRPr lang="it-IT" sz="1800" dirty="0"/>
        </a:p>
      </dgm:t>
    </dgm:pt>
    <dgm:pt modelId="{805FCDC6-DAC2-4C85-B9CC-907121012986}" type="parTrans" cxnId="{BDAFB3F8-1B8E-41BF-B733-C3AFC7D88516}">
      <dgm:prSet/>
      <dgm:spPr/>
      <dgm:t>
        <a:bodyPr/>
        <a:lstStyle/>
        <a:p>
          <a:endParaRPr lang="it-IT"/>
        </a:p>
      </dgm:t>
    </dgm:pt>
    <dgm:pt modelId="{CB38B73D-D3AA-4691-9D2F-3B3E4FD3B51B}" type="sibTrans" cxnId="{BDAFB3F8-1B8E-41BF-B733-C3AFC7D88516}">
      <dgm:prSet/>
      <dgm:spPr/>
      <dgm:t>
        <a:bodyPr/>
        <a:lstStyle/>
        <a:p>
          <a:endParaRPr lang="it-IT"/>
        </a:p>
      </dgm:t>
    </dgm:pt>
    <dgm:pt modelId="{4D7AC38C-2428-431C-B59B-175559696D6F}">
      <dgm:prSet/>
      <dgm:spPr/>
      <dgm:t>
        <a:bodyPr/>
        <a:lstStyle/>
        <a:p>
          <a:pPr rtl="0"/>
          <a:r>
            <a:rPr lang="it-IT" b="0" i="0" baseline="0" smtClean="0"/>
            <a:t>Il direttore dei lavori può rifiutare materiali e componenti non conformi alle normative tecniche nazionali o europee o ai requisiti contrattuali. L'esecutore è obbligato a sostituirli a proprie spese.</a:t>
          </a:r>
          <a:endParaRPr lang="it-IT"/>
        </a:p>
      </dgm:t>
    </dgm:pt>
    <dgm:pt modelId="{7AF6A160-73C3-404F-BF32-DAC74C8F39CB}" type="parTrans" cxnId="{F7A76BFD-5C08-4F89-866B-79A0287FB4AF}">
      <dgm:prSet/>
      <dgm:spPr/>
      <dgm:t>
        <a:bodyPr/>
        <a:lstStyle/>
        <a:p>
          <a:endParaRPr lang="it-IT"/>
        </a:p>
      </dgm:t>
    </dgm:pt>
    <dgm:pt modelId="{E2C0EF6B-6693-490D-B5E9-9FAD65DDF933}" type="sibTrans" cxnId="{F7A76BFD-5C08-4F89-866B-79A0287FB4AF}">
      <dgm:prSet/>
      <dgm:spPr/>
      <dgm:t>
        <a:bodyPr/>
        <a:lstStyle/>
        <a:p>
          <a:endParaRPr lang="it-IT"/>
        </a:p>
      </dgm:t>
    </dgm:pt>
    <dgm:pt modelId="{B4C24B16-A463-4820-A6FF-344FF4E06464}">
      <dgm:prSet/>
      <dgm:spPr/>
      <dgm:t>
        <a:bodyPr/>
        <a:lstStyle/>
        <a:p>
          <a:pPr rtl="0"/>
          <a:r>
            <a:rPr lang="it-IT" b="0" i="0" baseline="0" smtClean="0"/>
            <a:t>Se l'esecutore non effettua la rimozione entro i termini, la stazione appaltante può provvedere direttamente, addebitando i costi all'esecutore.</a:t>
          </a:r>
          <a:endParaRPr lang="it-IT"/>
        </a:p>
      </dgm:t>
    </dgm:pt>
    <dgm:pt modelId="{8F7A2941-ACE1-4433-8B1C-152AA796CB84}" type="parTrans" cxnId="{D58ECCE1-1764-4858-949D-91386357191A}">
      <dgm:prSet/>
      <dgm:spPr/>
      <dgm:t>
        <a:bodyPr/>
        <a:lstStyle/>
        <a:p>
          <a:endParaRPr lang="it-IT"/>
        </a:p>
      </dgm:t>
    </dgm:pt>
    <dgm:pt modelId="{AC9830AA-EBEF-4F74-9284-42A43A823748}" type="sibTrans" cxnId="{D58ECCE1-1764-4858-949D-91386357191A}">
      <dgm:prSet/>
      <dgm:spPr/>
      <dgm:t>
        <a:bodyPr/>
        <a:lstStyle/>
        <a:p>
          <a:endParaRPr lang="it-IT"/>
        </a:p>
      </dgm:t>
    </dgm:pt>
    <dgm:pt modelId="{68CE89D5-3DDA-42B2-AF4D-D5D91F813144}">
      <dgm:prSet/>
      <dgm:spPr/>
      <dgm:t>
        <a:bodyPr/>
        <a:lstStyle/>
        <a:p>
          <a:pPr rtl="0"/>
          <a:r>
            <a:rPr lang="it-IT" b="0" i="0" baseline="0" smtClean="0"/>
            <a:t>L'accettazione definitiva dei materiali avviene solo dopo la loro posa in opera, ma i materiali rimangono soggetti ai diritti della stazione appaltante in sede di collaudo.</a:t>
          </a:r>
          <a:endParaRPr lang="it-IT"/>
        </a:p>
      </dgm:t>
    </dgm:pt>
    <dgm:pt modelId="{717B3015-C810-4BC8-BD34-BDD7364CD4C7}" type="parTrans" cxnId="{9A17C8A5-C07A-4814-BB9A-042FCF0C5217}">
      <dgm:prSet/>
      <dgm:spPr/>
      <dgm:t>
        <a:bodyPr/>
        <a:lstStyle/>
        <a:p>
          <a:endParaRPr lang="it-IT"/>
        </a:p>
      </dgm:t>
    </dgm:pt>
    <dgm:pt modelId="{3543D910-B2E2-4589-BB14-F9011A8C6B01}" type="sibTrans" cxnId="{9A17C8A5-C07A-4814-BB9A-042FCF0C5217}">
      <dgm:prSet/>
      <dgm:spPr/>
      <dgm:t>
        <a:bodyPr/>
        <a:lstStyle/>
        <a:p>
          <a:endParaRPr lang="it-IT"/>
        </a:p>
      </dgm:t>
    </dgm:pt>
    <dgm:pt modelId="{F590CE9D-0899-4025-A8B6-DCA43AC59802}">
      <dgm:prSet custT="1"/>
      <dgm:spPr/>
      <dgm:t>
        <a:bodyPr/>
        <a:lstStyle/>
        <a:p>
          <a:pPr rtl="0"/>
          <a:r>
            <a:rPr lang="it-IT" sz="1800" b="1" i="0" baseline="0" dirty="0" smtClean="0"/>
            <a:t>Materiali a rischio dell’esecutore:</a:t>
          </a:r>
          <a:endParaRPr lang="it-IT" sz="1800" dirty="0"/>
        </a:p>
      </dgm:t>
    </dgm:pt>
    <dgm:pt modelId="{4C83F1DE-8613-439F-9563-8D9E88264253}" type="parTrans" cxnId="{32AE7CAB-91B1-4D24-8112-00D94D9BF87C}">
      <dgm:prSet/>
      <dgm:spPr/>
      <dgm:t>
        <a:bodyPr/>
        <a:lstStyle/>
        <a:p>
          <a:endParaRPr lang="it-IT"/>
        </a:p>
      </dgm:t>
    </dgm:pt>
    <dgm:pt modelId="{DB8A3709-E650-44C2-8B16-C5E890F85D83}" type="sibTrans" cxnId="{32AE7CAB-91B1-4D24-8112-00D94D9BF87C}">
      <dgm:prSet/>
      <dgm:spPr/>
      <dgm:t>
        <a:bodyPr/>
        <a:lstStyle/>
        <a:p>
          <a:endParaRPr lang="it-IT"/>
        </a:p>
      </dgm:t>
    </dgm:pt>
    <dgm:pt modelId="{E926D5BB-4A10-482C-A99A-0B6D2D225FDE}">
      <dgm:prSet/>
      <dgm:spPr/>
      <dgm:t>
        <a:bodyPr/>
        <a:lstStyle/>
        <a:p>
          <a:pPr rtl="0"/>
          <a:r>
            <a:rPr lang="it-IT" b="0" i="0" baseline="0" smtClean="0"/>
            <a:t>I materiali portati in contabilità sono a rischio dell’esecutore e possono essere rifiutati dal direttore dei lavori se evidenziano difetti, scarsa qualità o non corrispondono ai requisiti contrattuali.</a:t>
          </a:r>
          <a:endParaRPr lang="it-IT"/>
        </a:p>
      </dgm:t>
    </dgm:pt>
    <dgm:pt modelId="{F9AB60AD-17BB-4159-A298-7D1A3BD6B723}" type="parTrans" cxnId="{D6F55BB7-5870-4DED-BAB0-C5B098E76EAE}">
      <dgm:prSet/>
      <dgm:spPr/>
      <dgm:t>
        <a:bodyPr/>
        <a:lstStyle/>
        <a:p>
          <a:endParaRPr lang="it-IT"/>
        </a:p>
      </dgm:t>
    </dgm:pt>
    <dgm:pt modelId="{CF2AE708-7A05-4BEB-A276-B7C67DABBD64}" type="sibTrans" cxnId="{D6F55BB7-5870-4DED-BAB0-C5B098E76EAE}">
      <dgm:prSet/>
      <dgm:spPr/>
      <dgm:t>
        <a:bodyPr/>
        <a:lstStyle/>
        <a:p>
          <a:endParaRPr lang="it-IT"/>
        </a:p>
      </dgm:t>
    </dgm:pt>
    <dgm:pt modelId="{957CE39D-993F-49DF-A955-41DD01AF7BD0}">
      <dgm:prSet/>
      <dgm:spPr/>
      <dgm:t>
        <a:bodyPr/>
        <a:lstStyle/>
        <a:p>
          <a:pPr rtl="0"/>
          <a:r>
            <a:rPr lang="it-IT" b="0" i="0" baseline="0" smtClean="0"/>
            <a:t>Il rifiuto deve essere registrato entro 15 giorni dalla scoperta della non conformità.</a:t>
          </a:r>
          <a:endParaRPr lang="it-IT"/>
        </a:p>
      </dgm:t>
    </dgm:pt>
    <dgm:pt modelId="{FE085393-E9BC-4382-85E7-1AEF83E524DB}" type="parTrans" cxnId="{8E48BBAC-93A2-497B-8195-F640C9880D9C}">
      <dgm:prSet/>
      <dgm:spPr/>
      <dgm:t>
        <a:bodyPr/>
        <a:lstStyle/>
        <a:p>
          <a:endParaRPr lang="it-IT"/>
        </a:p>
      </dgm:t>
    </dgm:pt>
    <dgm:pt modelId="{07BB5208-5126-498C-BAA5-B960D887C00F}" type="sibTrans" cxnId="{8E48BBAC-93A2-497B-8195-F640C9880D9C}">
      <dgm:prSet/>
      <dgm:spPr/>
      <dgm:t>
        <a:bodyPr/>
        <a:lstStyle/>
        <a:p>
          <a:endParaRPr lang="it-IT"/>
        </a:p>
      </dgm:t>
    </dgm:pt>
    <dgm:pt modelId="{DE7A95A8-97A9-49F3-BE2A-A400EB0BECE5}" type="pres">
      <dgm:prSet presAssocID="{7EDAF4C0-3BB8-493F-8C8A-F2B8B2F16624}" presName="vert0" presStyleCnt="0">
        <dgm:presLayoutVars>
          <dgm:dir/>
          <dgm:animOne val="branch"/>
          <dgm:animLvl val="lvl"/>
        </dgm:presLayoutVars>
      </dgm:prSet>
      <dgm:spPr/>
    </dgm:pt>
    <dgm:pt modelId="{E7315D43-736D-41AD-8C55-BF744CD877CF}" type="pres">
      <dgm:prSet presAssocID="{FF76B9D1-4DBD-41D3-903B-BA8114886671}" presName="thickLine" presStyleLbl="alignNode1" presStyleIdx="0" presStyleCnt="7"/>
      <dgm:spPr/>
    </dgm:pt>
    <dgm:pt modelId="{5FA8CE09-62C5-484F-B4B8-36E870AB05B8}" type="pres">
      <dgm:prSet presAssocID="{FF76B9D1-4DBD-41D3-903B-BA8114886671}" presName="horz1" presStyleCnt="0"/>
      <dgm:spPr/>
    </dgm:pt>
    <dgm:pt modelId="{71336A1F-5885-47D5-9B98-FF25E5FA080A}" type="pres">
      <dgm:prSet presAssocID="{FF76B9D1-4DBD-41D3-903B-BA8114886671}" presName="tx1" presStyleLbl="revTx" presStyleIdx="0" presStyleCnt="7"/>
      <dgm:spPr/>
    </dgm:pt>
    <dgm:pt modelId="{B86940AF-43B5-4485-9F7B-45B31CD4DA40}" type="pres">
      <dgm:prSet presAssocID="{FF76B9D1-4DBD-41D3-903B-BA8114886671}" presName="vert1" presStyleCnt="0"/>
      <dgm:spPr/>
    </dgm:pt>
    <dgm:pt modelId="{2976A097-C1AE-4AE4-BC16-88132E2F97A9}" type="pres">
      <dgm:prSet presAssocID="{4D7AC38C-2428-431C-B59B-175559696D6F}" presName="thickLine" presStyleLbl="alignNode1" presStyleIdx="1" presStyleCnt="7"/>
      <dgm:spPr/>
    </dgm:pt>
    <dgm:pt modelId="{D7298284-ADFF-4A61-964C-6F4EC33D5BB1}" type="pres">
      <dgm:prSet presAssocID="{4D7AC38C-2428-431C-B59B-175559696D6F}" presName="horz1" presStyleCnt="0"/>
      <dgm:spPr/>
    </dgm:pt>
    <dgm:pt modelId="{CFB9824E-2712-4F1D-9A09-D20125CB987C}" type="pres">
      <dgm:prSet presAssocID="{4D7AC38C-2428-431C-B59B-175559696D6F}" presName="tx1" presStyleLbl="revTx" presStyleIdx="1" presStyleCnt="7"/>
      <dgm:spPr/>
    </dgm:pt>
    <dgm:pt modelId="{6E69C3AD-FACB-494C-8244-C64D26015674}" type="pres">
      <dgm:prSet presAssocID="{4D7AC38C-2428-431C-B59B-175559696D6F}" presName="vert1" presStyleCnt="0"/>
      <dgm:spPr/>
    </dgm:pt>
    <dgm:pt modelId="{93F0F8DA-59DE-4B49-901E-8FB095C56D06}" type="pres">
      <dgm:prSet presAssocID="{B4C24B16-A463-4820-A6FF-344FF4E06464}" presName="thickLine" presStyleLbl="alignNode1" presStyleIdx="2" presStyleCnt="7"/>
      <dgm:spPr/>
    </dgm:pt>
    <dgm:pt modelId="{0728E89E-3401-4931-A467-69FF36FDBDB6}" type="pres">
      <dgm:prSet presAssocID="{B4C24B16-A463-4820-A6FF-344FF4E06464}" presName="horz1" presStyleCnt="0"/>
      <dgm:spPr/>
    </dgm:pt>
    <dgm:pt modelId="{8783B96B-2D56-453F-ADF5-CE6B2D03B694}" type="pres">
      <dgm:prSet presAssocID="{B4C24B16-A463-4820-A6FF-344FF4E06464}" presName="tx1" presStyleLbl="revTx" presStyleIdx="2" presStyleCnt="7"/>
      <dgm:spPr/>
    </dgm:pt>
    <dgm:pt modelId="{E783790B-B281-4C47-8669-B52B553191A7}" type="pres">
      <dgm:prSet presAssocID="{B4C24B16-A463-4820-A6FF-344FF4E06464}" presName="vert1" presStyleCnt="0"/>
      <dgm:spPr/>
    </dgm:pt>
    <dgm:pt modelId="{98175317-E4C6-4517-A90A-6589521838F7}" type="pres">
      <dgm:prSet presAssocID="{68CE89D5-3DDA-42B2-AF4D-D5D91F813144}" presName="thickLine" presStyleLbl="alignNode1" presStyleIdx="3" presStyleCnt="7"/>
      <dgm:spPr/>
    </dgm:pt>
    <dgm:pt modelId="{3BD4E354-E2E2-423F-B056-2CF7231758D3}" type="pres">
      <dgm:prSet presAssocID="{68CE89D5-3DDA-42B2-AF4D-D5D91F813144}" presName="horz1" presStyleCnt="0"/>
      <dgm:spPr/>
    </dgm:pt>
    <dgm:pt modelId="{F414FAC2-D165-47E6-8892-A3633BFA2BB2}" type="pres">
      <dgm:prSet presAssocID="{68CE89D5-3DDA-42B2-AF4D-D5D91F813144}" presName="tx1" presStyleLbl="revTx" presStyleIdx="3" presStyleCnt="7"/>
      <dgm:spPr/>
    </dgm:pt>
    <dgm:pt modelId="{6CDC26F3-C098-4C28-A07E-8A0296436190}" type="pres">
      <dgm:prSet presAssocID="{68CE89D5-3DDA-42B2-AF4D-D5D91F813144}" presName="vert1" presStyleCnt="0"/>
      <dgm:spPr/>
    </dgm:pt>
    <dgm:pt modelId="{E70C00D7-3980-4110-8718-AB80508C77E0}" type="pres">
      <dgm:prSet presAssocID="{F590CE9D-0899-4025-A8B6-DCA43AC59802}" presName="thickLine" presStyleLbl="alignNode1" presStyleIdx="4" presStyleCnt="7"/>
      <dgm:spPr/>
    </dgm:pt>
    <dgm:pt modelId="{DF997533-A05B-4A27-AB73-E14425C1C580}" type="pres">
      <dgm:prSet presAssocID="{F590CE9D-0899-4025-A8B6-DCA43AC59802}" presName="horz1" presStyleCnt="0"/>
      <dgm:spPr/>
    </dgm:pt>
    <dgm:pt modelId="{869150DB-72CB-483D-9838-8A67D79A6727}" type="pres">
      <dgm:prSet presAssocID="{F590CE9D-0899-4025-A8B6-DCA43AC59802}" presName="tx1" presStyleLbl="revTx" presStyleIdx="4" presStyleCnt="7"/>
      <dgm:spPr/>
    </dgm:pt>
    <dgm:pt modelId="{CB0EE366-148C-4618-A100-3D105C7AB45C}" type="pres">
      <dgm:prSet presAssocID="{F590CE9D-0899-4025-A8B6-DCA43AC59802}" presName="vert1" presStyleCnt="0"/>
      <dgm:spPr/>
    </dgm:pt>
    <dgm:pt modelId="{5F5F55C0-F5ED-47D6-9348-EE3A84E1A699}" type="pres">
      <dgm:prSet presAssocID="{E926D5BB-4A10-482C-A99A-0B6D2D225FDE}" presName="thickLine" presStyleLbl="alignNode1" presStyleIdx="5" presStyleCnt="7"/>
      <dgm:spPr/>
    </dgm:pt>
    <dgm:pt modelId="{75787EEE-0B91-4FF4-9D6B-524346824AC2}" type="pres">
      <dgm:prSet presAssocID="{E926D5BB-4A10-482C-A99A-0B6D2D225FDE}" presName="horz1" presStyleCnt="0"/>
      <dgm:spPr/>
    </dgm:pt>
    <dgm:pt modelId="{CDDF9D4C-D321-4C90-9947-1B2C9CA42123}" type="pres">
      <dgm:prSet presAssocID="{E926D5BB-4A10-482C-A99A-0B6D2D225FDE}" presName="tx1" presStyleLbl="revTx" presStyleIdx="5" presStyleCnt="7"/>
      <dgm:spPr/>
    </dgm:pt>
    <dgm:pt modelId="{7839A151-2759-4A57-8D63-EBC45EBABBFE}" type="pres">
      <dgm:prSet presAssocID="{E926D5BB-4A10-482C-A99A-0B6D2D225FDE}" presName="vert1" presStyleCnt="0"/>
      <dgm:spPr/>
    </dgm:pt>
    <dgm:pt modelId="{64FB22E7-777E-422C-AF27-6B57E4A6F7EC}" type="pres">
      <dgm:prSet presAssocID="{957CE39D-993F-49DF-A955-41DD01AF7BD0}" presName="thickLine" presStyleLbl="alignNode1" presStyleIdx="6" presStyleCnt="7"/>
      <dgm:spPr/>
    </dgm:pt>
    <dgm:pt modelId="{21B2202D-A5EF-43CD-9AC5-DB637004CDFD}" type="pres">
      <dgm:prSet presAssocID="{957CE39D-993F-49DF-A955-41DD01AF7BD0}" presName="horz1" presStyleCnt="0"/>
      <dgm:spPr/>
    </dgm:pt>
    <dgm:pt modelId="{DDBF4005-9E4D-486A-A38B-9D7205D1C0BD}" type="pres">
      <dgm:prSet presAssocID="{957CE39D-993F-49DF-A955-41DD01AF7BD0}" presName="tx1" presStyleLbl="revTx" presStyleIdx="6" presStyleCnt="7"/>
      <dgm:spPr/>
    </dgm:pt>
    <dgm:pt modelId="{9D7884DB-750A-4C06-9C7D-A5A18AB8FBBD}" type="pres">
      <dgm:prSet presAssocID="{957CE39D-993F-49DF-A955-41DD01AF7BD0}" presName="vert1" presStyleCnt="0"/>
      <dgm:spPr/>
    </dgm:pt>
  </dgm:ptLst>
  <dgm:cxnLst>
    <dgm:cxn modelId="{709BC506-C7E1-441D-879D-1CF3616CCCFB}" type="presOf" srcId="{FF76B9D1-4DBD-41D3-903B-BA8114886671}" destId="{71336A1F-5885-47D5-9B98-FF25E5FA080A}" srcOrd="0" destOrd="0" presId="urn:microsoft.com/office/officeart/2008/layout/LinedList"/>
    <dgm:cxn modelId="{5F601E70-8CC7-44DE-A447-FFEDCEC8DC23}" type="presOf" srcId="{F590CE9D-0899-4025-A8B6-DCA43AC59802}" destId="{869150DB-72CB-483D-9838-8A67D79A6727}" srcOrd="0" destOrd="0" presId="urn:microsoft.com/office/officeart/2008/layout/LinedList"/>
    <dgm:cxn modelId="{9A17C8A5-C07A-4814-BB9A-042FCF0C5217}" srcId="{7EDAF4C0-3BB8-493F-8C8A-F2B8B2F16624}" destId="{68CE89D5-3DDA-42B2-AF4D-D5D91F813144}" srcOrd="3" destOrd="0" parTransId="{717B3015-C810-4BC8-BD34-BDD7364CD4C7}" sibTransId="{3543D910-B2E2-4589-BB14-F9011A8C6B01}"/>
    <dgm:cxn modelId="{BDAFB3F8-1B8E-41BF-B733-C3AFC7D88516}" srcId="{7EDAF4C0-3BB8-493F-8C8A-F2B8B2F16624}" destId="{FF76B9D1-4DBD-41D3-903B-BA8114886671}" srcOrd="0" destOrd="0" parTransId="{805FCDC6-DAC2-4C85-B9CC-907121012986}" sibTransId="{CB38B73D-D3AA-4691-9D2F-3B3E4FD3B51B}"/>
    <dgm:cxn modelId="{D8B07AD6-87A5-41BB-8820-BDAC2666A9F6}" type="presOf" srcId="{E926D5BB-4A10-482C-A99A-0B6D2D225FDE}" destId="{CDDF9D4C-D321-4C90-9947-1B2C9CA42123}" srcOrd="0" destOrd="0" presId="urn:microsoft.com/office/officeart/2008/layout/LinedList"/>
    <dgm:cxn modelId="{32AE7CAB-91B1-4D24-8112-00D94D9BF87C}" srcId="{7EDAF4C0-3BB8-493F-8C8A-F2B8B2F16624}" destId="{F590CE9D-0899-4025-A8B6-DCA43AC59802}" srcOrd="4" destOrd="0" parTransId="{4C83F1DE-8613-439F-9563-8D9E88264253}" sibTransId="{DB8A3709-E650-44C2-8B16-C5E890F85D83}"/>
    <dgm:cxn modelId="{8E48BBAC-93A2-497B-8195-F640C9880D9C}" srcId="{7EDAF4C0-3BB8-493F-8C8A-F2B8B2F16624}" destId="{957CE39D-993F-49DF-A955-41DD01AF7BD0}" srcOrd="6" destOrd="0" parTransId="{FE085393-E9BC-4382-85E7-1AEF83E524DB}" sibTransId="{07BB5208-5126-498C-BAA5-B960D887C00F}"/>
    <dgm:cxn modelId="{966D1E6F-121C-41A9-A917-5CA374A185FC}" type="presOf" srcId="{68CE89D5-3DDA-42B2-AF4D-D5D91F813144}" destId="{F414FAC2-D165-47E6-8892-A3633BFA2BB2}" srcOrd="0" destOrd="0" presId="urn:microsoft.com/office/officeart/2008/layout/LinedList"/>
    <dgm:cxn modelId="{58F96FDA-C52E-46D8-9D3A-88F7F8C10861}" type="presOf" srcId="{7EDAF4C0-3BB8-493F-8C8A-F2B8B2F16624}" destId="{DE7A95A8-97A9-49F3-BE2A-A400EB0BECE5}" srcOrd="0" destOrd="0" presId="urn:microsoft.com/office/officeart/2008/layout/LinedList"/>
    <dgm:cxn modelId="{F7A76BFD-5C08-4F89-866B-79A0287FB4AF}" srcId="{7EDAF4C0-3BB8-493F-8C8A-F2B8B2F16624}" destId="{4D7AC38C-2428-431C-B59B-175559696D6F}" srcOrd="1" destOrd="0" parTransId="{7AF6A160-73C3-404F-BF32-DAC74C8F39CB}" sibTransId="{E2C0EF6B-6693-490D-B5E9-9FAD65DDF933}"/>
    <dgm:cxn modelId="{65C6D187-CE9E-4F53-8530-1FCA03A49EA2}" type="presOf" srcId="{957CE39D-993F-49DF-A955-41DD01AF7BD0}" destId="{DDBF4005-9E4D-486A-A38B-9D7205D1C0BD}" srcOrd="0" destOrd="0" presId="urn:microsoft.com/office/officeart/2008/layout/LinedList"/>
    <dgm:cxn modelId="{5B4EFCFC-297F-4832-B874-01B29AA4E3B1}" type="presOf" srcId="{B4C24B16-A463-4820-A6FF-344FF4E06464}" destId="{8783B96B-2D56-453F-ADF5-CE6B2D03B694}" srcOrd="0" destOrd="0" presId="urn:microsoft.com/office/officeart/2008/layout/LinedList"/>
    <dgm:cxn modelId="{068A53B8-FC47-4887-B0E2-57E60D8F41FC}" type="presOf" srcId="{4D7AC38C-2428-431C-B59B-175559696D6F}" destId="{CFB9824E-2712-4F1D-9A09-D20125CB987C}" srcOrd="0" destOrd="0" presId="urn:microsoft.com/office/officeart/2008/layout/LinedList"/>
    <dgm:cxn modelId="{D58ECCE1-1764-4858-949D-91386357191A}" srcId="{7EDAF4C0-3BB8-493F-8C8A-F2B8B2F16624}" destId="{B4C24B16-A463-4820-A6FF-344FF4E06464}" srcOrd="2" destOrd="0" parTransId="{8F7A2941-ACE1-4433-8B1C-152AA796CB84}" sibTransId="{AC9830AA-EBEF-4F74-9284-42A43A823748}"/>
    <dgm:cxn modelId="{D6F55BB7-5870-4DED-BAB0-C5B098E76EAE}" srcId="{7EDAF4C0-3BB8-493F-8C8A-F2B8B2F16624}" destId="{E926D5BB-4A10-482C-A99A-0B6D2D225FDE}" srcOrd="5" destOrd="0" parTransId="{F9AB60AD-17BB-4159-A298-7D1A3BD6B723}" sibTransId="{CF2AE708-7A05-4BEB-A276-B7C67DABBD64}"/>
    <dgm:cxn modelId="{B49588C3-CFC0-421C-9BFE-ED7228510696}" type="presParOf" srcId="{DE7A95A8-97A9-49F3-BE2A-A400EB0BECE5}" destId="{E7315D43-736D-41AD-8C55-BF744CD877CF}" srcOrd="0" destOrd="0" presId="urn:microsoft.com/office/officeart/2008/layout/LinedList"/>
    <dgm:cxn modelId="{AEB43B15-A90B-4E01-B9AF-7FDCE611794C}" type="presParOf" srcId="{DE7A95A8-97A9-49F3-BE2A-A400EB0BECE5}" destId="{5FA8CE09-62C5-484F-B4B8-36E870AB05B8}" srcOrd="1" destOrd="0" presId="urn:microsoft.com/office/officeart/2008/layout/LinedList"/>
    <dgm:cxn modelId="{ED447F0C-6065-43A0-B6E6-0384F89F7463}" type="presParOf" srcId="{5FA8CE09-62C5-484F-B4B8-36E870AB05B8}" destId="{71336A1F-5885-47D5-9B98-FF25E5FA080A}" srcOrd="0" destOrd="0" presId="urn:microsoft.com/office/officeart/2008/layout/LinedList"/>
    <dgm:cxn modelId="{C29F649C-674D-4467-8600-1860A417AED6}" type="presParOf" srcId="{5FA8CE09-62C5-484F-B4B8-36E870AB05B8}" destId="{B86940AF-43B5-4485-9F7B-45B31CD4DA40}" srcOrd="1" destOrd="0" presId="urn:microsoft.com/office/officeart/2008/layout/LinedList"/>
    <dgm:cxn modelId="{297AE32D-98A1-494D-B364-E4E4F186FEC8}" type="presParOf" srcId="{DE7A95A8-97A9-49F3-BE2A-A400EB0BECE5}" destId="{2976A097-C1AE-4AE4-BC16-88132E2F97A9}" srcOrd="2" destOrd="0" presId="urn:microsoft.com/office/officeart/2008/layout/LinedList"/>
    <dgm:cxn modelId="{DC985111-1FD4-4AE3-B481-38925B599FC0}" type="presParOf" srcId="{DE7A95A8-97A9-49F3-BE2A-A400EB0BECE5}" destId="{D7298284-ADFF-4A61-964C-6F4EC33D5BB1}" srcOrd="3" destOrd="0" presId="urn:microsoft.com/office/officeart/2008/layout/LinedList"/>
    <dgm:cxn modelId="{80EA1B3C-E00F-4183-A730-5A00A46A8292}" type="presParOf" srcId="{D7298284-ADFF-4A61-964C-6F4EC33D5BB1}" destId="{CFB9824E-2712-4F1D-9A09-D20125CB987C}" srcOrd="0" destOrd="0" presId="urn:microsoft.com/office/officeart/2008/layout/LinedList"/>
    <dgm:cxn modelId="{7673196E-763C-4AC4-9426-B2EDE3175537}" type="presParOf" srcId="{D7298284-ADFF-4A61-964C-6F4EC33D5BB1}" destId="{6E69C3AD-FACB-494C-8244-C64D26015674}" srcOrd="1" destOrd="0" presId="urn:microsoft.com/office/officeart/2008/layout/LinedList"/>
    <dgm:cxn modelId="{CE633A08-B176-4D6B-842E-ACC92D565553}" type="presParOf" srcId="{DE7A95A8-97A9-49F3-BE2A-A400EB0BECE5}" destId="{93F0F8DA-59DE-4B49-901E-8FB095C56D06}" srcOrd="4" destOrd="0" presId="urn:microsoft.com/office/officeart/2008/layout/LinedList"/>
    <dgm:cxn modelId="{E0986E0E-E4DD-47E2-8F35-164B602E4282}" type="presParOf" srcId="{DE7A95A8-97A9-49F3-BE2A-A400EB0BECE5}" destId="{0728E89E-3401-4931-A467-69FF36FDBDB6}" srcOrd="5" destOrd="0" presId="urn:microsoft.com/office/officeart/2008/layout/LinedList"/>
    <dgm:cxn modelId="{89BA9CC7-11D9-4CFF-B102-FD38B8F0F7A7}" type="presParOf" srcId="{0728E89E-3401-4931-A467-69FF36FDBDB6}" destId="{8783B96B-2D56-453F-ADF5-CE6B2D03B694}" srcOrd="0" destOrd="0" presId="urn:microsoft.com/office/officeart/2008/layout/LinedList"/>
    <dgm:cxn modelId="{3EDE3F87-B96D-46A2-92F9-936B45D61AC6}" type="presParOf" srcId="{0728E89E-3401-4931-A467-69FF36FDBDB6}" destId="{E783790B-B281-4C47-8669-B52B553191A7}" srcOrd="1" destOrd="0" presId="urn:microsoft.com/office/officeart/2008/layout/LinedList"/>
    <dgm:cxn modelId="{8793F077-B704-44CE-8FE4-5FF1DE68F84D}" type="presParOf" srcId="{DE7A95A8-97A9-49F3-BE2A-A400EB0BECE5}" destId="{98175317-E4C6-4517-A90A-6589521838F7}" srcOrd="6" destOrd="0" presId="urn:microsoft.com/office/officeart/2008/layout/LinedList"/>
    <dgm:cxn modelId="{8E025AD1-8374-4683-BB19-AE16460F508A}" type="presParOf" srcId="{DE7A95A8-97A9-49F3-BE2A-A400EB0BECE5}" destId="{3BD4E354-E2E2-423F-B056-2CF7231758D3}" srcOrd="7" destOrd="0" presId="urn:microsoft.com/office/officeart/2008/layout/LinedList"/>
    <dgm:cxn modelId="{A80843E1-79DE-4A43-A077-E599BE58F9CD}" type="presParOf" srcId="{3BD4E354-E2E2-423F-B056-2CF7231758D3}" destId="{F414FAC2-D165-47E6-8892-A3633BFA2BB2}" srcOrd="0" destOrd="0" presId="urn:microsoft.com/office/officeart/2008/layout/LinedList"/>
    <dgm:cxn modelId="{15B7991F-8557-4268-A86D-4A35C46D521A}" type="presParOf" srcId="{3BD4E354-E2E2-423F-B056-2CF7231758D3}" destId="{6CDC26F3-C098-4C28-A07E-8A0296436190}" srcOrd="1" destOrd="0" presId="urn:microsoft.com/office/officeart/2008/layout/LinedList"/>
    <dgm:cxn modelId="{9CF4F85F-04EC-4FAB-9C77-6C06A88AFE8A}" type="presParOf" srcId="{DE7A95A8-97A9-49F3-BE2A-A400EB0BECE5}" destId="{E70C00D7-3980-4110-8718-AB80508C77E0}" srcOrd="8" destOrd="0" presId="urn:microsoft.com/office/officeart/2008/layout/LinedList"/>
    <dgm:cxn modelId="{B3B9001C-A4CB-4FA9-B513-8C8F54E0A62C}" type="presParOf" srcId="{DE7A95A8-97A9-49F3-BE2A-A400EB0BECE5}" destId="{DF997533-A05B-4A27-AB73-E14425C1C580}" srcOrd="9" destOrd="0" presId="urn:microsoft.com/office/officeart/2008/layout/LinedList"/>
    <dgm:cxn modelId="{8FEAE48F-9163-41A9-A924-0B7E6F57BD7E}" type="presParOf" srcId="{DF997533-A05B-4A27-AB73-E14425C1C580}" destId="{869150DB-72CB-483D-9838-8A67D79A6727}" srcOrd="0" destOrd="0" presId="urn:microsoft.com/office/officeart/2008/layout/LinedList"/>
    <dgm:cxn modelId="{6EC101FD-73C5-4EC7-B070-26D00B13F2FF}" type="presParOf" srcId="{DF997533-A05B-4A27-AB73-E14425C1C580}" destId="{CB0EE366-148C-4618-A100-3D105C7AB45C}" srcOrd="1" destOrd="0" presId="urn:microsoft.com/office/officeart/2008/layout/LinedList"/>
    <dgm:cxn modelId="{B1931C62-553C-474C-9CC9-4E28A122A752}" type="presParOf" srcId="{DE7A95A8-97A9-49F3-BE2A-A400EB0BECE5}" destId="{5F5F55C0-F5ED-47D6-9348-EE3A84E1A699}" srcOrd="10" destOrd="0" presId="urn:microsoft.com/office/officeart/2008/layout/LinedList"/>
    <dgm:cxn modelId="{20C8D258-876F-422C-8CF1-6FBCD4B3FCCA}" type="presParOf" srcId="{DE7A95A8-97A9-49F3-BE2A-A400EB0BECE5}" destId="{75787EEE-0B91-4FF4-9D6B-524346824AC2}" srcOrd="11" destOrd="0" presId="urn:microsoft.com/office/officeart/2008/layout/LinedList"/>
    <dgm:cxn modelId="{45AABD04-CB3F-40CB-BBCC-6225468E1A35}" type="presParOf" srcId="{75787EEE-0B91-4FF4-9D6B-524346824AC2}" destId="{CDDF9D4C-D321-4C90-9947-1B2C9CA42123}" srcOrd="0" destOrd="0" presId="urn:microsoft.com/office/officeart/2008/layout/LinedList"/>
    <dgm:cxn modelId="{91701FE6-D697-4FA0-A0E6-7209EC074C5B}" type="presParOf" srcId="{75787EEE-0B91-4FF4-9D6B-524346824AC2}" destId="{7839A151-2759-4A57-8D63-EBC45EBABBFE}" srcOrd="1" destOrd="0" presId="urn:microsoft.com/office/officeart/2008/layout/LinedList"/>
    <dgm:cxn modelId="{78030262-1DBD-41DC-AAFB-1461F9B11B09}" type="presParOf" srcId="{DE7A95A8-97A9-49F3-BE2A-A400EB0BECE5}" destId="{64FB22E7-777E-422C-AF27-6B57E4A6F7EC}" srcOrd="12" destOrd="0" presId="urn:microsoft.com/office/officeart/2008/layout/LinedList"/>
    <dgm:cxn modelId="{DEA307E1-FA9D-41B2-AB9D-57AB4D1B2D9E}" type="presParOf" srcId="{DE7A95A8-97A9-49F3-BE2A-A400EB0BECE5}" destId="{21B2202D-A5EF-43CD-9AC5-DB637004CDFD}" srcOrd="13" destOrd="0" presId="urn:microsoft.com/office/officeart/2008/layout/LinedList"/>
    <dgm:cxn modelId="{371670E2-7F8B-41A6-AA4D-3268197ADB69}" type="presParOf" srcId="{21B2202D-A5EF-43CD-9AC5-DB637004CDFD}" destId="{DDBF4005-9E4D-486A-A38B-9D7205D1C0BD}" srcOrd="0" destOrd="0" presId="urn:microsoft.com/office/officeart/2008/layout/LinedList"/>
    <dgm:cxn modelId="{1CAC1C71-B746-4511-BCE8-E9E38C2F9188}" type="presParOf" srcId="{21B2202D-A5EF-43CD-9AC5-DB637004CDFD}" destId="{9D7884DB-750A-4C06-9C7D-A5A18AB8FB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C2F97F-3722-4224-A0FE-863DD5BDE72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7CF47F-C075-481F-873C-055B00E98D6E}">
      <dgm:prSet custT="1"/>
      <dgm:spPr/>
      <dgm:t>
        <a:bodyPr/>
        <a:lstStyle/>
        <a:p>
          <a:pPr rtl="0"/>
          <a:r>
            <a:rPr lang="it-IT" sz="1800" b="1" dirty="0" smtClean="0"/>
            <a:t>Controlli supplementari:</a:t>
          </a:r>
          <a:endParaRPr lang="it-IT" sz="1800" dirty="0"/>
        </a:p>
      </dgm:t>
    </dgm:pt>
    <dgm:pt modelId="{6574EFD8-BC14-4CFB-B55E-57C839E4D3BB}" type="parTrans" cxnId="{17277A01-0D7B-4FF0-AE94-BE0C37AD2ADA}">
      <dgm:prSet/>
      <dgm:spPr/>
      <dgm:t>
        <a:bodyPr/>
        <a:lstStyle/>
        <a:p>
          <a:endParaRPr lang="it-IT"/>
        </a:p>
      </dgm:t>
    </dgm:pt>
    <dgm:pt modelId="{3AC27D13-6054-4EB3-8261-88A32A73B6AB}" type="sibTrans" cxnId="{17277A01-0D7B-4FF0-AE94-BE0C37AD2ADA}">
      <dgm:prSet/>
      <dgm:spPr/>
      <dgm:t>
        <a:bodyPr/>
        <a:lstStyle/>
        <a:p>
          <a:endParaRPr lang="it-IT"/>
        </a:p>
      </dgm:t>
    </dgm:pt>
    <dgm:pt modelId="{9B2DA2FC-82D7-4EB1-915F-61BD92DCE08D}">
      <dgm:prSet custT="1"/>
      <dgm:spPr/>
      <dgm:t>
        <a:bodyPr/>
        <a:lstStyle/>
        <a:p>
          <a:pPr rtl="0"/>
          <a:r>
            <a:rPr lang="it-IT" sz="1600" dirty="0" smtClean="0"/>
            <a:t>Il direttore dei lavori o l’organo di collaudo possono disporre prove o analisi aggiuntive per verificare l’idoneità dei materiali. I costi sono a carico dell’esecutore.</a:t>
          </a:r>
          <a:endParaRPr lang="it-IT" sz="1600" dirty="0"/>
        </a:p>
      </dgm:t>
    </dgm:pt>
    <dgm:pt modelId="{62C9059E-0829-4C02-95AA-515F322FE802}" type="parTrans" cxnId="{72EB92D3-15A7-4948-AB0E-EF4DBB28DAD7}">
      <dgm:prSet/>
      <dgm:spPr/>
      <dgm:t>
        <a:bodyPr/>
        <a:lstStyle/>
        <a:p>
          <a:endParaRPr lang="it-IT"/>
        </a:p>
      </dgm:t>
    </dgm:pt>
    <dgm:pt modelId="{9EEA2646-2637-4B6A-915B-947C19D30D5B}" type="sibTrans" cxnId="{72EB92D3-15A7-4948-AB0E-EF4DBB28DAD7}">
      <dgm:prSet/>
      <dgm:spPr/>
      <dgm:t>
        <a:bodyPr/>
        <a:lstStyle/>
        <a:p>
          <a:endParaRPr lang="it-IT"/>
        </a:p>
      </dgm:t>
    </dgm:pt>
    <dgm:pt modelId="{D74CF89D-84C6-43CA-89DE-D2DDDE93992B}">
      <dgm:prSet custT="1"/>
      <dgm:spPr/>
      <dgm:t>
        <a:bodyPr/>
        <a:lstStyle/>
        <a:p>
          <a:pPr rtl="0"/>
          <a:r>
            <a:rPr lang="it-IT" sz="1800" b="1" dirty="0" smtClean="0"/>
            <a:t>Campionamento e approvazione:</a:t>
          </a:r>
          <a:endParaRPr lang="it-IT" sz="1800" dirty="0"/>
        </a:p>
      </dgm:t>
    </dgm:pt>
    <dgm:pt modelId="{CCCFD54D-538C-47CF-9062-FF70FD1A8F24}" type="parTrans" cxnId="{30CE79D8-982E-4F6A-86CC-32D3CAAEEA71}">
      <dgm:prSet/>
      <dgm:spPr/>
      <dgm:t>
        <a:bodyPr/>
        <a:lstStyle/>
        <a:p>
          <a:endParaRPr lang="it-IT"/>
        </a:p>
      </dgm:t>
    </dgm:pt>
    <dgm:pt modelId="{C1D7B158-C247-4972-BACC-680B3E72CBFF}" type="sibTrans" cxnId="{30CE79D8-982E-4F6A-86CC-32D3CAAEEA71}">
      <dgm:prSet/>
      <dgm:spPr/>
      <dgm:t>
        <a:bodyPr/>
        <a:lstStyle/>
        <a:p>
          <a:endParaRPr lang="it-IT"/>
        </a:p>
      </dgm:t>
    </dgm:pt>
    <dgm:pt modelId="{9BDFA5AE-A141-49D0-96CD-49CE67F35A83}">
      <dgm:prSet custT="1"/>
      <dgm:spPr/>
      <dgm:t>
        <a:bodyPr/>
        <a:lstStyle/>
        <a:p>
          <a:pPr rtl="0"/>
          <a:r>
            <a:rPr lang="it-IT" sz="1600" dirty="0" smtClean="0"/>
            <a:t>I materiali devono essere campionati e approvati dal direttore dei lavori con schede tecniche e certificazioni, prima della loro messa in opera.</a:t>
          </a:r>
          <a:endParaRPr lang="it-IT" sz="1600" dirty="0"/>
        </a:p>
      </dgm:t>
    </dgm:pt>
    <dgm:pt modelId="{6F951D58-D4CA-4484-89A3-19931A1B5348}" type="parTrans" cxnId="{C9D3B2B6-A760-4E60-AACA-061DAE98904B}">
      <dgm:prSet/>
      <dgm:spPr/>
      <dgm:t>
        <a:bodyPr/>
        <a:lstStyle/>
        <a:p>
          <a:endParaRPr lang="it-IT"/>
        </a:p>
      </dgm:t>
    </dgm:pt>
    <dgm:pt modelId="{3CA7B128-3A7A-41D0-9F7B-632D06AE8705}" type="sibTrans" cxnId="{C9D3B2B6-A760-4E60-AACA-061DAE98904B}">
      <dgm:prSet/>
      <dgm:spPr/>
      <dgm:t>
        <a:bodyPr/>
        <a:lstStyle/>
        <a:p>
          <a:endParaRPr lang="it-IT"/>
        </a:p>
      </dgm:t>
    </dgm:pt>
    <dgm:pt modelId="{97FBDD01-AB77-4984-A866-374555424555}" type="pres">
      <dgm:prSet presAssocID="{DDC2F97F-3722-4224-A0FE-863DD5BDE7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CC5203-D126-4F64-8CFE-DF8BB24F2BC4}" type="pres">
      <dgm:prSet presAssocID="{5C7CF47F-C075-481F-873C-055B00E98D6E}" presName="root" presStyleCnt="0"/>
      <dgm:spPr/>
    </dgm:pt>
    <dgm:pt modelId="{4A8C7DFF-04C1-4A68-B8C0-9FEDE146BCE1}" type="pres">
      <dgm:prSet presAssocID="{5C7CF47F-C075-481F-873C-055B00E98D6E}" presName="rootComposite" presStyleCnt="0"/>
      <dgm:spPr/>
    </dgm:pt>
    <dgm:pt modelId="{C2CD813A-43BD-48C2-A7D4-1ECEC6DE3381}" type="pres">
      <dgm:prSet presAssocID="{5C7CF47F-C075-481F-873C-055B00E98D6E}" presName="rootText" presStyleLbl="node1" presStyleIdx="0" presStyleCnt="2" custScaleX="106560"/>
      <dgm:spPr/>
    </dgm:pt>
    <dgm:pt modelId="{14BCBAC8-2EB1-44B5-AF87-7F0565186C58}" type="pres">
      <dgm:prSet presAssocID="{5C7CF47F-C075-481F-873C-055B00E98D6E}" presName="rootConnector" presStyleLbl="node1" presStyleIdx="0" presStyleCnt="2"/>
      <dgm:spPr/>
    </dgm:pt>
    <dgm:pt modelId="{566A6A71-4C4A-4303-82E3-912B8CA79390}" type="pres">
      <dgm:prSet presAssocID="{5C7CF47F-C075-481F-873C-055B00E98D6E}" presName="childShape" presStyleCnt="0"/>
      <dgm:spPr/>
    </dgm:pt>
    <dgm:pt modelId="{5AAC1B9D-8D68-487D-80D2-65C8A09F8205}" type="pres">
      <dgm:prSet presAssocID="{62C9059E-0829-4C02-95AA-515F322FE802}" presName="Name13" presStyleLbl="parChTrans1D2" presStyleIdx="0" presStyleCnt="2"/>
      <dgm:spPr/>
    </dgm:pt>
    <dgm:pt modelId="{F0F506E9-FF31-4050-AC0C-6571220120A0}" type="pres">
      <dgm:prSet presAssocID="{9B2DA2FC-82D7-4EB1-915F-61BD92DCE08D}" presName="childText" presStyleLbl="bgAcc1" presStyleIdx="0" presStyleCnt="2" custScaleX="290367" custScaleY="217177">
        <dgm:presLayoutVars>
          <dgm:bulletEnabled val="1"/>
        </dgm:presLayoutVars>
      </dgm:prSet>
      <dgm:spPr/>
    </dgm:pt>
    <dgm:pt modelId="{870B55E3-DA5F-4D91-B42B-68BE037AAFD0}" type="pres">
      <dgm:prSet presAssocID="{D74CF89D-84C6-43CA-89DE-D2DDDE93992B}" presName="root" presStyleCnt="0"/>
      <dgm:spPr/>
    </dgm:pt>
    <dgm:pt modelId="{AE3CE7BC-8AF1-4722-88C0-B2F36C8B48B4}" type="pres">
      <dgm:prSet presAssocID="{D74CF89D-84C6-43CA-89DE-D2DDDE93992B}" presName="rootComposite" presStyleCnt="0"/>
      <dgm:spPr/>
    </dgm:pt>
    <dgm:pt modelId="{A9A367C3-DD51-45B9-8FC1-CFC7E218BBB3}" type="pres">
      <dgm:prSet presAssocID="{D74CF89D-84C6-43CA-89DE-D2DDDE93992B}" presName="rootText" presStyleLbl="node1" presStyleIdx="1" presStyleCnt="2" custScaleX="122127"/>
      <dgm:spPr/>
    </dgm:pt>
    <dgm:pt modelId="{10A803AE-04FB-44E7-B5D2-F343E9210B26}" type="pres">
      <dgm:prSet presAssocID="{D74CF89D-84C6-43CA-89DE-D2DDDE93992B}" presName="rootConnector" presStyleLbl="node1" presStyleIdx="1" presStyleCnt="2"/>
      <dgm:spPr/>
    </dgm:pt>
    <dgm:pt modelId="{AD5B4CD6-C972-4880-B979-2E7244C1439F}" type="pres">
      <dgm:prSet presAssocID="{D74CF89D-84C6-43CA-89DE-D2DDDE93992B}" presName="childShape" presStyleCnt="0"/>
      <dgm:spPr/>
    </dgm:pt>
    <dgm:pt modelId="{6A207E60-A692-4B6A-B906-97A702031E83}" type="pres">
      <dgm:prSet presAssocID="{6F951D58-D4CA-4484-89A3-19931A1B5348}" presName="Name13" presStyleLbl="parChTrans1D2" presStyleIdx="1" presStyleCnt="2"/>
      <dgm:spPr/>
    </dgm:pt>
    <dgm:pt modelId="{8FFC5E9B-D211-456C-A5D6-73C7B71CD86B}" type="pres">
      <dgm:prSet presAssocID="{9BDFA5AE-A141-49D0-96CD-49CE67F35A83}" presName="childText" presStyleLbl="bgAcc1" presStyleIdx="1" presStyleCnt="2" custScaleX="217826" custScaleY="168860">
        <dgm:presLayoutVars>
          <dgm:bulletEnabled val="1"/>
        </dgm:presLayoutVars>
      </dgm:prSet>
      <dgm:spPr/>
    </dgm:pt>
  </dgm:ptLst>
  <dgm:cxnLst>
    <dgm:cxn modelId="{0BD25C00-2F99-40E1-A742-8CECC1F24B70}" type="presOf" srcId="{D74CF89D-84C6-43CA-89DE-D2DDDE93992B}" destId="{10A803AE-04FB-44E7-B5D2-F343E9210B26}" srcOrd="1" destOrd="0" presId="urn:microsoft.com/office/officeart/2005/8/layout/hierarchy3"/>
    <dgm:cxn modelId="{F16AC652-A200-4F0D-9EC9-15C42B04BF15}" type="presOf" srcId="{5C7CF47F-C075-481F-873C-055B00E98D6E}" destId="{C2CD813A-43BD-48C2-A7D4-1ECEC6DE3381}" srcOrd="0" destOrd="0" presId="urn:microsoft.com/office/officeart/2005/8/layout/hierarchy3"/>
    <dgm:cxn modelId="{30CE79D8-982E-4F6A-86CC-32D3CAAEEA71}" srcId="{DDC2F97F-3722-4224-A0FE-863DD5BDE720}" destId="{D74CF89D-84C6-43CA-89DE-D2DDDE93992B}" srcOrd="1" destOrd="0" parTransId="{CCCFD54D-538C-47CF-9062-FF70FD1A8F24}" sibTransId="{C1D7B158-C247-4972-BACC-680B3E72CBFF}"/>
    <dgm:cxn modelId="{72EB92D3-15A7-4948-AB0E-EF4DBB28DAD7}" srcId="{5C7CF47F-C075-481F-873C-055B00E98D6E}" destId="{9B2DA2FC-82D7-4EB1-915F-61BD92DCE08D}" srcOrd="0" destOrd="0" parTransId="{62C9059E-0829-4C02-95AA-515F322FE802}" sibTransId="{9EEA2646-2637-4B6A-915B-947C19D30D5B}"/>
    <dgm:cxn modelId="{EC050207-3971-4F16-875B-A5345E2E53BA}" type="presOf" srcId="{DDC2F97F-3722-4224-A0FE-863DD5BDE720}" destId="{97FBDD01-AB77-4984-A866-374555424555}" srcOrd="0" destOrd="0" presId="urn:microsoft.com/office/officeart/2005/8/layout/hierarchy3"/>
    <dgm:cxn modelId="{077FBDC4-F695-4BD4-B1CA-AB5AB2B7BD85}" type="presOf" srcId="{9BDFA5AE-A141-49D0-96CD-49CE67F35A83}" destId="{8FFC5E9B-D211-456C-A5D6-73C7B71CD86B}" srcOrd="0" destOrd="0" presId="urn:microsoft.com/office/officeart/2005/8/layout/hierarchy3"/>
    <dgm:cxn modelId="{17277A01-0D7B-4FF0-AE94-BE0C37AD2ADA}" srcId="{DDC2F97F-3722-4224-A0FE-863DD5BDE720}" destId="{5C7CF47F-C075-481F-873C-055B00E98D6E}" srcOrd="0" destOrd="0" parTransId="{6574EFD8-BC14-4CFB-B55E-57C839E4D3BB}" sibTransId="{3AC27D13-6054-4EB3-8261-88A32A73B6AB}"/>
    <dgm:cxn modelId="{74FF7EFD-CE50-4B60-8037-186D46FFDE18}" type="presOf" srcId="{5C7CF47F-C075-481F-873C-055B00E98D6E}" destId="{14BCBAC8-2EB1-44B5-AF87-7F0565186C58}" srcOrd="1" destOrd="0" presId="urn:microsoft.com/office/officeart/2005/8/layout/hierarchy3"/>
    <dgm:cxn modelId="{7C84A160-C216-4A8A-BC3C-4455C53F5C01}" type="presOf" srcId="{6F951D58-D4CA-4484-89A3-19931A1B5348}" destId="{6A207E60-A692-4B6A-B906-97A702031E83}" srcOrd="0" destOrd="0" presId="urn:microsoft.com/office/officeart/2005/8/layout/hierarchy3"/>
    <dgm:cxn modelId="{C805B847-BB52-48A9-88E8-3175EC377A68}" type="presOf" srcId="{9B2DA2FC-82D7-4EB1-915F-61BD92DCE08D}" destId="{F0F506E9-FF31-4050-AC0C-6571220120A0}" srcOrd="0" destOrd="0" presId="urn:microsoft.com/office/officeart/2005/8/layout/hierarchy3"/>
    <dgm:cxn modelId="{43F61DE7-9591-4239-8C35-375F3243038A}" type="presOf" srcId="{D74CF89D-84C6-43CA-89DE-D2DDDE93992B}" destId="{A9A367C3-DD51-45B9-8FC1-CFC7E218BBB3}" srcOrd="0" destOrd="0" presId="urn:microsoft.com/office/officeart/2005/8/layout/hierarchy3"/>
    <dgm:cxn modelId="{E4609CF8-B1CA-436E-8AE1-FA684D6EC03C}" type="presOf" srcId="{62C9059E-0829-4C02-95AA-515F322FE802}" destId="{5AAC1B9D-8D68-487D-80D2-65C8A09F8205}" srcOrd="0" destOrd="0" presId="urn:microsoft.com/office/officeart/2005/8/layout/hierarchy3"/>
    <dgm:cxn modelId="{C9D3B2B6-A760-4E60-AACA-061DAE98904B}" srcId="{D74CF89D-84C6-43CA-89DE-D2DDDE93992B}" destId="{9BDFA5AE-A141-49D0-96CD-49CE67F35A83}" srcOrd="0" destOrd="0" parTransId="{6F951D58-D4CA-4484-89A3-19931A1B5348}" sibTransId="{3CA7B128-3A7A-41D0-9F7B-632D06AE8705}"/>
    <dgm:cxn modelId="{5270EA83-549C-49BF-9F19-72429A84A3E5}" type="presParOf" srcId="{97FBDD01-AB77-4984-A866-374555424555}" destId="{5BCC5203-D126-4F64-8CFE-DF8BB24F2BC4}" srcOrd="0" destOrd="0" presId="urn:microsoft.com/office/officeart/2005/8/layout/hierarchy3"/>
    <dgm:cxn modelId="{F41AE594-0DC8-4E70-A5E6-71114259EE64}" type="presParOf" srcId="{5BCC5203-D126-4F64-8CFE-DF8BB24F2BC4}" destId="{4A8C7DFF-04C1-4A68-B8C0-9FEDE146BCE1}" srcOrd="0" destOrd="0" presId="urn:microsoft.com/office/officeart/2005/8/layout/hierarchy3"/>
    <dgm:cxn modelId="{E0AA0893-E27E-473B-85C0-9B6540BB0B13}" type="presParOf" srcId="{4A8C7DFF-04C1-4A68-B8C0-9FEDE146BCE1}" destId="{C2CD813A-43BD-48C2-A7D4-1ECEC6DE3381}" srcOrd="0" destOrd="0" presId="urn:microsoft.com/office/officeart/2005/8/layout/hierarchy3"/>
    <dgm:cxn modelId="{CD4A4DB4-77F8-40A7-B8A7-27615F889A55}" type="presParOf" srcId="{4A8C7DFF-04C1-4A68-B8C0-9FEDE146BCE1}" destId="{14BCBAC8-2EB1-44B5-AF87-7F0565186C58}" srcOrd="1" destOrd="0" presId="urn:microsoft.com/office/officeart/2005/8/layout/hierarchy3"/>
    <dgm:cxn modelId="{6AA63578-D136-402B-9221-32AF4AEAE84B}" type="presParOf" srcId="{5BCC5203-D126-4F64-8CFE-DF8BB24F2BC4}" destId="{566A6A71-4C4A-4303-82E3-912B8CA79390}" srcOrd="1" destOrd="0" presId="urn:microsoft.com/office/officeart/2005/8/layout/hierarchy3"/>
    <dgm:cxn modelId="{BF4170F0-65F0-4611-8835-0B9DDE45E7F7}" type="presParOf" srcId="{566A6A71-4C4A-4303-82E3-912B8CA79390}" destId="{5AAC1B9D-8D68-487D-80D2-65C8A09F8205}" srcOrd="0" destOrd="0" presId="urn:microsoft.com/office/officeart/2005/8/layout/hierarchy3"/>
    <dgm:cxn modelId="{EA8B6B54-D8C3-4496-A54E-35B59221B277}" type="presParOf" srcId="{566A6A71-4C4A-4303-82E3-912B8CA79390}" destId="{F0F506E9-FF31-4050-AC0C-6571220120A0}" srcOrd="1" destOrd="0" presId="urn:microsoft.com/office/officeart/2005/8/layout/hierarchy3"/>
    <dgm:cxn modelId="{21B237D7-A020-495B-ADEB-60E3CFE22E36}" type="presParOf" srcId="{97FBDD01-AB77-4984-A866-374555424555}" destId="{870B55E3-DA5F-4D91-B42B-68BE037AAFD0}" srcOrd="1" destOrd="0" presId="urn:microsoft.com/office/officeart/2005/8/layout/hierarchy3"/>
    <dgm:cxn modelId="{06DC7C12-23C9-4B13-BB4D-24AB406F2A02}" type="presParOf" srcId="{870B55E3-DA5F-4D91-B42B-68BE037AAFD0}" destId="{AE3CE7BC-8AF1-4722-88C0-B2F36C8B48B4}" srcOrd="0" destOrd="0" presId="urn:microsoft.com/office/officeart/2005/8/layout/hierarchy3"/>
    <dgm:cxn modelId="{1E0C5E1D-117D-4231-8209-07D9AC47046B}" type="presParOf" srcId="{AE3CE7BC-8AF1-4722-88C0-B2F36C8B48B4}" destId="{A9A367C3-DD51-45B9-8FC1-CFC7E218BBB3}" srcOrd="0" destOrd="0" presId="urn:microsoft.com/office/officeart/2005/8/layout/hierarchy3"/>
    <dgm:cxn modelId="{F98F9F7C-DA8A-421D-BE47-E0CED8AB4C71}" type="presParOf" srcId="{AE3CE7BC-8AF1-4722-88C0-B2F36C8B48B4}" destId="{10A803AE-04FB-44E7-B5D2-F343E9210B26}" srcOrd="1" destOrd="0" presId="urn:microsoft.com/office/officeart/2005/8/layout/hierarchy3"/>
    <dgm:cxn modelId="{53E9EFC2-4FB4-485D-8CC1-54C016DE4B8D}" type="presParOf" srcId="{870B55E3-DA5F-4D91-B42B-68BE037AAFD0}" destId="{AD5B4CD6-C972-4880-B979-2E7244C1439F}" srcOrd="1" destOrd="0" presId="urn:microsoft.com/office/officeart/2005/8/layout/hierarchy3"/>
    <dgm:cxn modelId="{47AAB431-0E98-4FE8-BC00-404CA0DF6CDC}" type="presParOf" srcId="{AD5B4CD6-C972-4880-B979-2E7244C1439F}" destId="{6A207E60-A692-4B6A-B906-97A702031E83}" srcOrd="0" destOrd="0" presId="urn:microsoft.com/office/officeart/2005/8/layout/hierarchy3"/>
    <dgm:cxn modelId="{28803E2F-B30C-496C-B883-9126CE6A64D0}" type="presParOf" srcId="{AD5B4CD6-C972-4880-B979-2E7244C1439F}" destId="{8FFC5E9B-D211-456C-A5D6-73C7B71CD8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4D398E-55C4-4B2C-90EA-90698E6148AE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1893E6C-01E0-41A7-A6BF-782D30876142}">
      <dgm:prSet custT="1"/>
      <dgm:spPr/>
      <dgm:t>
        <a:bodyPr/>
        <a:lstStyle/>
        <a:p>
          <a:pPr rtl="0"/>
          <a:r>
            <a:rPr lang="it-IT" sz="1800" b="1" dirty="0" smtClean="0"/>
            <a:t>Controllo delle norme ambientali:</a:t>
          </a:r>
          <a:endParaRPr lang="it-IT" sz="1800" dirty="0"/>
        </a:p>
      </dgm:t>
    </dgm:pt>
    <dgm:pt modelId="{A936AAEF-C2BD-435A-B2AF-89979B0BA670}" type="parTrans" cxnId="{87564D26-B694-4C66-AB99-DDC5E8316046}">
      <dgm:prSet/>
      <dgm:spPr/>
      <dgm:t>
        <a:bodyPr/>
        <a:lstStyle/>
        <a:p>
          <a:endParaRPr lang="it-IT"/>
        </a:p>
      </dgm:t>
    </dgm:pt>
    <dgm:pt modelId="{4A6EF4D9-6BC2-40F4-A47B-2EE40BFB40D7}" type="sibTrans" cxnId="{87564D26-B694-4C66-AB99-DDC5E8316046}">
      <dgm:prSet/>
      <dgm:spPr/>
      <dgm:t>
        <a:bodyPr/>
        <a:lstStyle/>
        <a:p>
          <a:endParaRPr lang="it-IT"/>
        </a:p>
      </dgm:t>
    </dgm:pt>
    <dgm:pt modelId="{81D3B367-4CE6-4221-A46C-3C99854A4BB4}">
      <dgm:prSet custT="1"/>
      <dgm:spPr/>
      <dgm:t>
        <a:bodyPr/>
        <a:lstStyle/>
        <a:p>
          <a:pPr rtl="0"/>
          <a:r>
            <a:rPr lang="it-IT" sz="1600" dirty="0" smtClean="0"/>
            <a:t>Il direttore verifica il rispetto delle norme di sostenibilità, inclusi il riuso dei materiali di scavo e il riciclo all’interno del cantiere.</a:t>
          </a:r>
          <a:endParaRPr lang="it-IT" sz="1600" dirty="0"/>
        </a:p>
      </dgm:t>
    </dgm:pt>
    <dgm:pt modelId="{260F7BBE-AAC6-409B-93BB-51FAB1A386AB}" type="parTrans" cxnId="{8A40AC00-84C6-43BD-BE6C-D3BC9EFCD55C}">
      <dgm:prSet/>
      <dgm:spPr/>
      <dgm:t>
        <a:bodyPr/>
        <a:lstStyle/>
        <a:p>
          <a:endParaRPr lang="it-IT"/>
        </a:p>
      </dgm:t>
    </dgm:pt>
    <dgm:pt modelId="{4293744D-6D73-4265-A775-A4830CF31EB5}" type="sibTrans" cxnId="{8A40AC00-84C6-43BD-BE6C-D3BC9EFCD55C}">
      <dgm:prSet/>
      <dgm:spPr/>
      <dgm:t>
        <a:bodyPr/>
        <a:lstStyle/>
        <a:p>
          <a:endParaRPr lang="it-IT"/>
        </a:p>
      </dgm:t>
    </dgm:pt>
    <dgm:pt modelId="{6BCEA570-1176-4316-99E6-2D589164CE34}" type="pres">
      <dgm:prSet presAssocID="{924D398E-55C4-4B2C-90EA-90698E6148A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DAD21C6-D7C3-44AD-9B67-46AB33EFA29E}" type="pres">
      <dgm:prSet presAssocID="{B1893E6C-01E0-41A7-A6BF-782D30876142}" presName="circle1" presStyleLbl="node1" presStyleIdx="0" presStyleCnt="2"/>
      <dgm:spPr/>
    </dgm:pt>
    <dgm:pt modelId="{5004FC53-A3ED-441B-BC28-22688C26A854}" type="pres">
      <dgm:prSet presAssocID="{B1893E6C-01E0-41A7-A6BF-782D30876142}" presName="space" presStyleCnt="0"/>
      <dgm:spPr/>
    </dgm:pt>
    <dgm:pt modelId="{60E28E41-5C8E-4240-A5B8-CDE1ED4C0619}" type="pres">
      <dgm:prSet presAssocID="{B1893E6C-01E0-41A7-A6BF-782D30876142}" presName="rect1" presStyleLbl="alignAcc1" presStyleIdx="0" presStyleCnt="2"/>
      <dgm:spPr/>
    </dgm:pt>
    <dgm:pt modelId="{20D428A2-5AE3-4097-BBE5-0476462784AC}" type="pres">
      <dgm:prSet presAssocID="{81D3B367-4CE6-4221-A46C-3C99854A4BB4}" presName="vertSpace2" presStyleLbl="node1" presStyleIdx="0" presStyleCnt="2"/>
      <dgm:spPr/>
    </dgm:pt>
    <dgm:pt modelId="{F5938471-915B-42AE-82CF-5A41A8364492}" type="pres">
      <dgm:prSet presAssocID="{81D3B367-4CE6-4221-A46C-3C99854A4BB4}" presName="circle2" presStyleLbl="node1" presStyleIdx="1" presStyleCnt="2"/>
      <dgm:spPr/>
    </dgm:pt>
    <dgm:pt modelId="{E477CD63-A306-4EBA-B8EF-1616860A149C}" type="pres">
      <dgm:prSet presAssocID="{81D3B367-4CE6-4221-A46C-3C99854A4BB4}" presName="rect2" presStyleLbl="alignAcc1" presStyleIdx="1" presStyleCnt="2"/>
      <dgm:spPr/>
    </dgm:pt>
    <dgm:pt modelId="{E03B79F6-C30E-4BD7-9517-2A4B1BFD7C44}" type="pres">
      <dgm:prSet presAssocID="{B1893E6C-01E0-41A7-A6BF-782D30876142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68F13A93-F781-4BC5-A64E-30BA082C76C7}" type="pres">
      <dgm:prSet presAssocID="{81D3B367-4CE6-4221-A46C-3C99854A4BB4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87564D26-B694-4C66-AB99-DDC5E8316046}" srcId="{924D398E-55C4-4B2C-90EA-90698E6148AE}" destId="{B1893E6C-01E0-41A7-A6BF-782D30876142}" srcOrd="0" destOrd="0" parTransId="{A936AAEF-C2BD-435A-B2AF-89979B0BA670}" sibTransId="{4A6EF4D9-6BC2-40F4-A47B-2EE40BFB40D7}"/>
    <dgm:cxn modelId="{E8EB152B-0570-44FF-9D02-1D2151435EE9}" type="presOf" srcId="{B1893E6C-01E0-41A7-A6BF-782D30876142}" destId="{E03B79F6-C30E-4BD7-9517-2A4B1BFD7C44}" srcOrd="1" destOrd="0" presId="urn:microsoft.com/office/officeart/2005/8/layout/target3"/>
    <dgm:cxn modelId="{800F144F-A0C0-4481-B725-76CF58CF507D}" type="presOf" srcId="{81D3B367-4CE6-4221-A46C-3C99854A4BB4}" destId="{E477CD63-A306-4EBA-B8EF-1616860A149C}" srcOrd="0" destOrd="0" presId="urn:microsoft.com/office/officeart/2005/8/layout/target3"/>
    <dgm:cxn modelId="{0911B51A-D561-4F82-B5DF-0F6195C4C47A}" type="presOf" srcId="{924D398E-55C4-4B2C-90EA-90698E6148AE}" destId="{6BCEA570-1176-4316-99E6-2D589164CE34}" srcOrd="0" destOrd="0" presId="urn:microsoft.com/office/officeart/2005/8/layout/target3"/>
    <dgm:cxn modelId="{F63648AB-88B9-45ED-BF25-8C6145E5CDFF}" type="presOf" srcId="{B1893E6C-01E0-41A7-A6BF-782D30876142}" destId="{60E28E41-5C8E-4240-A5B8-CDE1ED4C0619}" srcOrd="0" destOrd="0" presId="urn:microsoft.com/office/officeart/2005/8/layout/target3"/>
    <dgm:cxn modelId="{517C66BD-30BB-48BD-BDD0-64C174BA64E8}" type="presOf" srcId="{81D3B367-4CE6-4221-A46C-3C99854A4BB4}" destId="{68F13A93-F781-4BC5-A64E-30BA082C76C7}" srcOrd="1" destOrd="0" presId="urn:microsoft.com/office/officeart/2005/8/layout/target3"/>
    <dgm:cxn modelId="{8A40AC00-84C6-43BD-BE6C-D3BC9EFCD55C}" srcId="{924D398E-55C4-4B2C-90EA-90698E6148AE}" destId="{81D3B367-4CE6-4221-A46C-3C99854A4BB4}" srcOrd="1" destOrd="0" parTransId="{260F7BBE-AAC6-409B-93BB-51FAB1A386AB}" sibTransId="{4293744D-6D73-4265-A775-A4830CF31EB5}"/>
    <dgm:cxn modelId="{D3B2B564-A63E-41BC-B73B-6B32FA27DFF0}" type="presParOf" srcId="{6BCEA570-1176-4316-99E6-2D589164CE34}" destId="{4DAD21C6-D7C3-44AD-9B67-46AB33EFA29E}" srcOrd="0" destOrd="0" presId="urn:microsoft.com/office/officeart/2005/8/layout/target3"/>
    <dgm:cxn modelId="{936AB436-AEBD-472C-A71E-73699BBC1AB1}" type="presParOf" srcId="{6BCEA570-1176-4316-99E6-2D589164CE34}" destId="{5004FC53-A3ED-441B-BC28-22688C26A854}" srcOrd="1" destOrd="0" presId="urn:microsoft.com/office/officeart/2005/8/layout/target3"/>
    <dgm:cxn modelId="{789FF331-5978-45BA-A709-4C1123DBF4AF}" type="presParOf" srcId="{6BCEA570-1176-4316-99E6-2D589164CE34}" destId="{60E28E41-5C8E-4240-A5B8-CDE1ED4C0619}" srcOrd="2" destOrd="0" presId="urn:microsoft.com/office/officeart/2005/8/layout/target3"/>
    <dgm:cxn modelId="{4CE71979-B856-440C-9B6D-67B339B2F8F5}" type="presParOf" srcId="{6BCEA570-1176-4316-99E6-2D589164CE34}" destId="{20D428A2-5AE3-4097-BBE5-0476462784AC}" srcOrd="3" destOrd="0" presId="urn:microsoft.com/office/officeart/2005/8/layout/target3"/>
    <dgm:cxn modelId="{1FB17D69-769F-4791-8D47-DAC816E614DD}" type="presParOf" srcId="{6BCEA570-1176-4316-99E6-2D589164CE34}" destId="{F5938471-915B-42AE-82CF-5A41A8364492}" srcOrd="4" destOrd="0" presId="urn:microsoft.com/office/officeart/2005/8/layout/target3"/>
    <dgm:cxn modelId="{6F4C92C8-93B1-496C-9F33-E3A0908FF49F}" type="presParOf" srcId="{6BCEA570-1176-4316-99E6-2D589164CE34}" destId="{E477CD63-A306-4EBA-B8EF-1616860A149C}" srcOrd="5" destOrd="0" presId="urn:microsoft.com/office/officeart/2005/8/layout/target3"/>
    <dgm:cxn modelId="{FA6D0687-BC11-48CE-98A0-AE52A0246F8E}" type="presParOf" srcId="{6BCEA570-1176-4316-99E6-2D589164CE34}" destId="{E03B79F6-C30E-4BD7-9517-2A4B1BFD7C44}" srcOrd="6" destOrd="0" presId="urn:microsoft.com/office/officeart/2005/8/layout/target3"/>
    <dgm:cxn modelId="{F8C0AFD8-AD63-46C5-840C-DA1B3176040D}" type="presParOf" srcId="{6BCEA570-1176-4316-99E6-2D589164CE34}" destId="{68F13A93-F781-4BC5-A64E-30BA082C76C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8495C50-3520-4E3E-A95C-C2A243A6E2A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65D80C3-7320-418C-A4F9-2103F7B0C11B}">
      <dgm:prSet/>
      <dgm:spPr/>
      <dgm:t>
        <a:bodyPr/>
        <a:lstStyle/>
        <a:p>
          <a:pPr rtl="0"/>
          <a:r>
            <a:rPr lang="it-IT" smtClean="0"/>
            <a:t>Proposta di modifiche e varianti:</a:t>
          </a:r>
          <a:endParaRPr lang="it-IT"/>
        </a:p>
      </dgm:t>
    </dgm:pt>
    <dgm:pt modelId="{A4DCDBE0-F606-4BD9-B2AB-F85407CA71FF}" type="parTrans" cxnId="{8A21D90F-1C5A-4FBB-87D6-FFF731BCEA8A}">
      <dgm:prSet/>
      <dgm:spPr/>
      <dgm:t>
        <a:bodyPr/>
        <a:lstStyle/>
        <a:p>
          <a:endParaRPr lang="it-IT"/>
        </a:p>
      </dgm:t>
    </dgm:pt>
    <dgm:pt modelId="{EF6515DD-0ADA-4BAE-9097-4582A8A10E69}" type="sibTrans" cxnId="{8A21D90F-1C5A-4FBB-87D6-FFF731BCEA8A}">
      <dgm:prSet/>
      <dgm:spPr/>
      <dgm:t>
        <a:bodyPr/>
        <a:lstStyle/>
        <a:p>
          <a:endParaRPr lang="it-IT"/>
        </a:p>
      </dgm:t>
    </dgm:pt>
    <dgm:pt modelId="{CDD84F96-953E-4C7B-82E8-E887F8763D35}" type="pres">
      <dgm:prSet presAssocID="{98495C50-3520-4E3E-A95C-C2A243A6E2A3}" presName="linear" presStyleCnt="0">
        <dgm:presLayoutVars>
          <dgm:animLvl val="lvl"/>
          <dgm:resizeHandles val="exact"/>
        </dgm:presLayoutVars>
      </dgm:prSet>
      <dgm:spPr/>
    </dgm:pt>
    <dgm:pt modelId="{BA0A8B28-5A03-49B8-80A1-A2ECF3F937D3}" type="pres">
      <dgm:prSet presAssocID="{C65D80C3-7320-418C-A4F9-2103F7B0C1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A21D90F-1C5A-4FBB-87D6-FFF731BCEA8A}" srcId="{98495C50-3520-4E3E-A95C-C2A243A6E2A3}" destId="{C65D80C3-7320-418C-A4F9-2103F7B0C11B}" srcOrd="0" destOrd="0" parTransId="{A4DCDBE0-F606-4BD9-B2AB-F85407CA71FF}" sibTransId="{EF6515DD-0ADA-4BAE-9097-4582A8A10E69}"/>
    <dgm:cxn modelId="{1FE14EF6-18AE-4481-9E43-FECA66FDFD60}" type="presOf" srcId="{C65D80C3-7320-418C-A4F9-2103F7B0C11B}" destId="{BA0A8B28-5A03-49B8-80A1-A2ECF3F937D3}" srcOrd="0" destOrd="0" presId="urn:microsoft.com/office/officeart/2005/8/layout/vList2"/>
    <dgm:cxn modelId="{0753540C-8810-4BED-86AB-335CB91A9C37}" type="presOf" srcId="{98495C50-3520-4E3E-A95C-C2A243A6E2A3}" destId="{CDD84F96-953E-4C7B-82E8-E887F8763D35}" srcOrd="0" destOrd="0" presId="urn:microsoft.com/office/officeart/2005/8/layout/vList2"/>
    <dgm:cxn modelId="{358A8D97-6357-487C-B395-0F78D93FA181}" type="presParOf" srcId="{CDD84F96-953E-4C7B-82E8-E887F8763D35}" destId="{BA0A8B28-5A03-49B8-80A1-A2ECF3F937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1431564-B3C0-4A29-A135-00F0486E109D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7094CD-209A-4847-A0D6-BD3E16BB01E2}">
      <dgm:prSet custT="1"/>
      <dgm:spPr/>
      <dgm:t>
        <a:bodyPr/>
        <a:lstStyle/>
        <a:p>
          <a:pPr rtl="0"/>
          <a:r>
            <a:rPr lang="it-IT" sz="1600" b="1" dirty="0" smtClean="0"/>
            <a:t>Ruolo del direttore dei lavori:</a:t>
          </a:r>
          <a:endParaRPr lang="it-IT" sz="1600" dirty="0"/>
        </a:p>
      </dgm:t>
    </dgm:pt>
    <dgm:pt modelId="{78E8AFB3-32BE-4236-91C0-5FCDA77EBD04}" type="parTrans" cxnId="{B80E86E4-4966-41A2-AC12-0AAAF709575C}">
      <dgm:prSet/>
      <dgm:spPr/>
      <dgm:t>
        <a:bodyPr/>
        <a:lstStyle/>
        <a:p>
          <a:endParaRPr lang="it-IT"/>
        </a:p>
      </dgm:t>
    </dgm:pt>
    <dgm:pt modelId="{E39D3CC5-48E9-4147-BD40-A5CB202B54D0}" type="sibTrans" cxnId="{B80E86E4-4966-41A2-AC12-0AAAF709575C}">
      <dgm:prSet/>
      <dgm:spPr/>
      <dgm:t>
        <a:bodyPr/>
        <a:lstStyle/>
        <a:p>
          <a:endParaRPr lang="it-IT"/>
        </a:p>
      </dgm:t>
    </dgm:pt>
    <dgm:pt modelId="{1C6F21D7-E2FA-4F97-B876-1177600F02AD}">
      <dgm:prSet custT="1"/>
      <dgm:spPr/>
      <dgm:t>
        <a:bodyPr/>
        <a:lstStyle/>
        <a:p>
          <a:pPr rtl="0"/>
          <a:r>
            <a:rPr lang="it-IT" sz="1400" dirty="0" smtClean="0"/>
            <a:t>Supporta il RUP (Responsabile Unico del Progetto) negli accertamenti per modifiche e varianti contrattuali, redigendo le perizie di variante con le motivazioni.</a:t>
          </a:r>
          <a:endParaRPr lang="it-IT" sz="1400" dirty="0"/>
        </a:p>
      </dgm:t>
    </dgm:pt>
    <dgm:pt modelId="{57B51295-9E0B-4402-B14F-E1FF501D29EC}" type="parTrans" cxnId="{FC39C348-DFC0-4859-A52C-400BDB1C6B00}">
      <dgm:prSet/>
      <dgm:spPr/>
      <dgm:t>
        <a:bodyPr/>
        <a:lstStyle/>
        <a:p>
          <a:endParaRPr lang="it-IT"/>
        </a:p>
      </dgm:t>
    </dgm:pt>
    <dgm:pt modelId="{6FFD2FAB-C16E-4A52-AFB1-5254944493CE}" type="sibTrans" cxnId="{FC39C348-DFC0-4859-A52C-400BDB1C6B00}">
      <dgm:prSet/>
      <dgm:spPr/>
      <dgm:t>
        <a:bodyPr/>
        <a:lstStyle/>
        <a:p>
          <a:endParaRPr lang="it-IT"/>
        </a:p>
      </dgm:t>
    </dgm:pt>
    <dgm:pt modelId="{2B86014D-239C-4992-97EC-38A6F076E292}">
      <dgm:prSet custT="1"/>
      <dgm:spPr/>
      <dgm:t>
        <a:bodyPr/>
        <a:lstStyle/>
        <a:p>
          <a:pPr rtl="0"/>
          <a:r>
            <a:rPr lang="it-IT" sz="1600" b="1" dirty="0" smtClean="0"/>
            <a:t>Casi di variazione (articolo 120 del codice):</a:t>
          </a:r>
          <a:endParaRPr lang="it-IT" sz="1600" dirty="0"/>
        </a:p>
      </dgm:t>
    </dgm:pt>
    <dgm:pt modelId="{6EC6C40F-01E5-4006-99FC-8E2231FA32C7}" type="parTrans" cxnId="{59E27FDB-796A-4B40-B6B9-0C76427195E4}">
      <dgm:prSet/>
      <dgm:spPr/>
      <dgm:t>
        <a:bodyPr/>
        <a:lstStyle/>
        <a:p>
          <a:endParaRPr lang="it-IT"/>
        </a:p>
      </dgm:t>
    </dgm:pt>
    <dgm:pt modelId="{339FBAC8-868C-4EDF-A862-BFB051396733}" type="sibTrans" cxnId="{59E27FDB-796A-4B40-B6B9-0C76427195E4}">
      <dgm:prSet/>
      <dgm:spPr/>
      <dgm:t>
        <a:bodyPr/>
        <a:lstStyle/>
        <a:p>
          <a:endParaRPr lang="it-IT"/>
        </a:p>
      </dgm:t>
    </dgm:pt>
    <dgm:pt modelId="{F0B6C444-679E-4281-9AC5-395DFA97A538}">
      <dgm:prSet custT="1"/>
      <dgm:spPr/>
      <dgm:t>
        <a:bodyPr/>
        <a:lstStyle/>
        <a:p>
          <a:pPr rtl="0"/>
          <a:r>
            <a:rPr lang="it-IT" sz="1400" dirty="0" smtClean="0"/>
            <a:t>Il direttore descrive le situazioni imprevedibili e non imputabili alla stazione appaltante che richiedono variazioni.</a:t>
          </a:r>
          <a:endParaRPr lang="it-IT" sz="1400" dirty="0"/>
        </a:p>
      </dgm:t>
    </dgm:pt>
    <dgm:pt modelId="{35FCC9F4-7EED-4B02-AF6C-2555D5FC13C1}" type="parTrans" cxnId="{241BD691-BE56-462E-A171-7660AC2F8AF0}">
      <dgm:prSet/>
      <dgm:spPr/>
      <dgm:t>
        <a:bodyPr/>
        <a:lstStyle/>
        <a:p>
          <a:endParaRPr lang="it-IT"/>
        </a:p>
      </dgm:t>
    </dgm:pt>
    <dgm:pt modelId="{7639CA31-5283-4525-A355-D9744F278F1E}" type="sibTrans" cxnId="{241BD691-BE56-462E-A171-7660AC2F8AF0}">
      <dgm:prSet/>
      <dgm:spPr/>
      <dgm:t>
        <a:bodyPr/>
        <a:lstStyle/>
        <a:p>
          <a:endParaRPr lang="it-IT"/>
        </a:p>
      </dgm:t>
    </dgm:pt>
    <dgm:pt modelId="{619425B3-3A65-44A9-B993-7683459556E5}">
      <dgm:prSet custT="1"/>
      <dgm:spPr/>
      <dgm:t>
        <a:bodyPr/>
        <a:lstStyle/>
        <a:p>
          <a:pPr rtl="0"/>
          <a:r>
            <a:rPr lang="it-IT" sz="1600" b="1" dirty="0" smtClean="0"/>
            <a:t>Procedura per modifiche progettuali:</a:t>
          </a:r>
          <a:endParaRPr lang="it-IT" sz="1600" dirty="0"/>
        </a:p>
      </dgm:t>
    </dgm:pt>
    <dgm:pt modelId="{E9A81DE7-C3C2-4379-8CA6-EECC6DE0235C}" type="parTrans" cxnId="{25B2EF9A-BBBA-4F25-9388-D2C57272EB6E}">
      <dgm:prSet/>
      <dgm:spPr/>
      <dgm:t>
        <a:bodyPr/>
        <a:lstStyle/>
        <a:p>
          <a:endParaRPr lang="it-IT"/>
        </a:p>
      </dgm:t>
    </dgm:pt>
    <dgm:pt modelId="{82628BA7-31A4-4AD7-BB41-7542983824E2}" type="sibTrans" cxnId="{25B2EF9A-BBBA-4F25-9388-D2C57272EB6E}">
      <dgm:prSet/>
      <dgm:spPr/>
      <dgm:t>
        <a:bodyPr/>
        <a:lstStyle/>
        <a:p>
          <a:endParaRPr lang="it-IT"/>
        </a:p>
      </dgm:t>
    </dgm:pt>
    <dgm:pt modelId="{8F99F347-552D-427B-B132-A912609EF0D6}">
      <dgm:prSet custT="1"/>
      <dgm:spPr/>
      <dgm:t>
        <a:bodyPr/>
        <a:lstStyle/>
        <a:p>
          <a:pPr rtl="0"/>
          <a:r>
            <a:rPr lang="it-IT" sz="1400" dirty="0" smtClean="0"/>
            <a:t>Dopo il parere del progettista, il direttore redige una relazione motivata per il RUP e la stazione appaltante, senza superare i limiti del quadro economico.</a:t>
          </a:r>
          <a:endParaRPr lang="it-IT" sz="1400" dirty="0"/>
        </a:p>
      </dgm:t>
    </dgm:pt>
    <dgm:pt modelId="{06503F3C-C016-4F0E-9F3E-B43D90EA4E9E}" type="parTrans" cxnId="{6F183929-7016-4E73-B12B-BE1A9EC1D0A8}">
      <dgm:prSet/>
      <dgm:spPr/>
      <dgm:t>
        <a:bodyPr/>
        <a:lstStyle/>
        <a:p>
          <a:endParaRPr lang="it-IT"/>
        </a:p>
      </dgm:t>
    </dgm:pt>
    <dgm:pt modelId="{AB06817B-EAC4-4E9D-B098-CADA2756B45B}" type="sibTrans" cxnId="{6F183929-7016-4E73-B12B-BE1A9EC1D0A8}">
      <dgm:prSet/>
      <dgm:spPr/>
      <dgm:t>
        <a:bodyPr/>
        <a:lstStyle/>
        <a:p>
          <a:endParaRPr lang="it-IT"/>
        </a:p>
      </dgm:t>
    </dgm:pt>
    <dgm:pt modelId="{C9381F7F-4D19-4710-B2C3-CA5224DF1BCA}">
      <dgm:prSet custT="1"/>
      <dgm:spPr/>
      <dgm:t>
        <a:bodyPr/>
        <a:lstStyle/>
        <a:p>
          <a:pPr rtl="0"/>
          <a:r>
            <a:rPr lang="it-IT" sz="1600" b="1" dirty="0" smtClean="0"/>
            <a:t>Conseguenze di modifiche non autorizzate:</a:t>
          </a:r>
          <a:endParaRPr lang="it-IT" sz="1600" dirty="0"/>
        </a:p>
      </dgm:t>
    </dgm:pt>
    <dgm:pt modelId="{E3EE5E99-F073-475C-817A-A5149B1AA12D}" type="parTrans" cxnId="{AAB9770E-BA9A-406B-9A27-BD5080F0F510}">
      <dgm:prSet/>
      <dgm:spPr/>
      <dgm:t>
        <a:bodyPr/>
        <a:lstStyle/>
        <a:p>
          <a:endParaRPr lang="it-IT"/>
        </a:p>
      </dgm:t>
    </dgm:pt>
    <dgm:pt modelId="{ED215325-917C-4031-92BB-32BE952553D7}" type="sibTrans" cxnId="{AAB9770E-BA9A-406B-9A27-BD5080F0F510}">
      <dgm:prSet/>
      <dgm:spPr/>
      <dgm:t>
        <a:bodyPr/>
        <a:lstStyle/>
        <a:p>
          <a:endParaRPr lang="it-IT"/>
        </a:p>
      </dgm:t>
    </dgm:pt>
    <dgm:pt modelId="{13341F8C-F7C8-4218-97E2-881C3499097C}">
      <dgm:prSet custT="1"/>
      <dgm:spPr/>
      <dgm:t>
        <a:bodyPr/>
        <a:lstStyle/>
        <a:p>
          <a:pPr rtl="0"/>
          <a:r>
            <a:rPr lang="it-IT" sz="1400" dirty="0" smtClean="0"/>
            <a:t>Il direttore risponde delle modifiche eseguite senza autorizzazione, salvo casi urgenti per evitare danni a persone o beni.</a:t>
          </a:r>
          <a:endParaRPr lang="it-IT" sz="1400" dirty="0"/>
        </a:p>
      </dgm:t>
    </dgm:pt>
    <dgm:pt modelId="{CCE065BF-134A-4EB8-8C0C-59C74C5DD3D9}" type="parTrans" cxnId="{6F8B71AC-F519-4CBC-84D7-036DB4C04FAB}">
      <dgm:prSet/>
      <dgm:spPr/>
      <dgm:t>
        <a:bodyPr/>
        <a:lstStyle/>
        <a:p>
          <a:endParaRPr lang="it-IT"/>
        </a:p>
      </dgm:t>
    </dgm:pt>
    <dgm:pt modelId="{8B966982-3289-48F3-A47B-8B3AE623ED51}" type="sibTrans" cxnId="{6F8B71AC-F519-4CBC-84D7-036DB4C04FAB}">
      <dgm:prSet/>
      <dgm:spPr/>
      <dgm:t>
        <a:bodyPr/>
        <a:lstStyle/>
        <a:p>
          <a:endParaRPr lang="it-IT"/>
        </a:p>
      </dgm:t>
    </dgm:pt>
    <dgm:pt modelId="{DC347C75-0DFB-43B4-9F9C-84C04DC18524}" type="pres">
      <dgm:prSet presAssocID="{01431564-B3C0-4A29-A135-00F0486E10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E37576-AD22-45FC-A0E5-1BA828DA9A46}" type="pres">
      <dgm:prSet presAssocID="{407094CD-209A-4847-A0D6-BD3E16BB01E2}" presName="root" presStyleCnt="0"/>
      <dgm:spPr/>
    </dgm:pt>
    <dgm:pt modelId="{9DB9F1A9-0819-4B82-85B9-C7C707F31A84}" type="pres">
      <dgm:prSet presAssocID="{407094CD-209A-4847-A0D6-BD3E16BB01E2}" presName="rootComposite" presStyleCnt="0"/>
      <dgm:spPr/>
    </dgm:pt>
    <dgm:pt modelId="{65D596C9-A4FD-47A2-8E48-03F4AF24B418}" type="pres">
      <dgm:prSet presAssocID="{407094CD-209A-4847-A0D6-BD3E16BB01E2}" presName="rootText" presStyleLbl="node1" presStyleIdx="0" presStyleCnt="4"/>
      <dgm:spPr/>
    </dgm:pt>
    <dgm:pt modelId="{FB8C4E5D-B3EB-460B-A3BA-8AC99942864E}" type="pres">
      <dgm:prSet presAssocID="{407094CD-209A-4847-A0D6-BD3E16BB01E2}" presName="rootConnector" presStyleLbl="node1" presStyleIdx="0" presStyleCnt="4"/>
      <dgm:spPr/>
    </dgm:pt>
    <dgm:pt modelId="{316DBCAE-C5BF-4015-AD84-47A3FF464F08}" type="pres">
      <dgm:prSet presAssocID="{407094CD-209A-4847-A0D6-BD3E16BB01E2}" presName="childShape" presStyleCnt="0"/>
      <dgm:spPr/>
    </dgm:pt>
    <dgm:pt modelId="{7BB31537-3373-43E3-9A2E-DB8E989FFCB8}" type="pres">
      <dgm:prSet presAssocID="{57B51295-9E0B-4402-B14F-E1FF501D29EC}" presName="Name13" presStyleLbl="parChTrans1D2" presStyleIdx="0" presStyleCnt="4"/>
      <dgm:spPr/>
    </dgm:pt>
    <dgm:pt modelId="{FC99DC81-2C44-459A-9C4E-F86918B4488C}" type="pres">
      <dgm:prSet presAssocID="{1C6F21D7-E2FA-4F97-B876-1177600F02AD}" presName="childText" presStyleLbl="bgAcc1" presStyleIdx="0" presStyleCnt="4" custScaleX="142627" custScaleY="218154">
        <dgm:presLayoutVars>
          <dgm:bulletEnabled val="1"/>
        </dgm:presLayoutVars>
      </dgm:prSet>
      <dgm:spPr/>
    </dgm:pt>
    <dgm:pt modelId="{868EF72A-8063-4936-98B1-3AA3F016D959}" type="pres">
      <dgm:prSet presAssocID="{2B86014D-239C-4992-97EC-38A6F076E292}" presName="root" presStyleCnt="0"/>
      <dgm:spPr/>
    </dgm:pt>
    <dgm:pt modelId="{C3BD3D80-D8D1-47D3-A47F-6470D33E0B06}" type="pres">
      <dgm:prSet presAssocID="{2B86014D-239C-4992-97EC-38A6F076E292}" presName="rootComposite" presStyleCnt="0"/>
      <dgm:spPr/>
    </dgm:pt>
    <dgm:pt modelId="{F750E0D5-8E9C-46ED-BC3C-3F7EED9BBF72}" type="pres">
      <dgm:prSet presAssocID="{2B86014D-239C-4992-97EC-38A6F076E292}" presName="rootText" presStyleLbl="node1" presStyleIdx="1" presStyleCnt="4"/>
      <dgm:spPr/>
    </dgm:pt>
    <dgm:pt modelId="{7B1052E6-F35A-494A-83A4-48DAF134ABFE}" type="pres">
      <dgm:prSet presAssocID="{2B86014D-239C-4992-97EC-38A6F076E292}" presName="rootConnector" presStyleLbl="node1" presStyleIdx="1" presStyleCnt="4"/>
      <dgm:spPr/>
    </dgm:pt>
    <dgm:pt modelId="{5EA7782E-238E-48A5-BF61-514C70523023}" type="pres">
      <dgm:prSet presAssocID="{2B86014D-239C-4992-97EC-38A6F076E292}" presName="childShape" presStyleCnt="0"/>
      <dgm:spPr/>
    </dgm:pt>
    <dgm:pt modelId="{9A29DBFA-C7F6-40AE-80BA-F9E0830E4AFC}" type="pres">
      <dgm:prSet presAssocID="{35FCC9F4-7EED-4B02-AF6C-2555D5FC13C1}" presName="Name13" presStyleLbl="parChTrans1D2" presStyleIdx="1" presStyleCnt="4"/>
      <dgm:spPr/>
    </dgm:pt>
    <dgm:pt modelId="{13542DB4-2D44-4430-8664-B483145A20D1}" type="pres">
      <dgm:prSet presAssocID="{F0B6C444-679E-4281-9AC5-395DFA97A538}" presName="childText" presStyleLbl="bgAcc1" presStyleIdx="1" presStyleCnt="4" custScaleY="218154">
        <dgm:presLayoutVars>
          <dgm:bulletEnabled val="1"/>
        </dgm:presLayoutVars>
      </dgm:prSet>
      <dgm:spPr/>
    </dgm:pt>
    <dgm:pt modelId="{665D4324-0DAF-4606-B861-E48C9F4CABFB}" type="pres">
      <dgm:prSet presAssocID="{619425B3-3A65-44A9-B993-7683459556E5}" presName="root" presStyleCnt="0"/>
      <dgm:spPr/>
    </dgm:pt>
    <dgm:pt modelId="{D9B0B327-18B3-4DEC-A502-5E425F90C724}" type="pres">
      <dgm:prSet presAssocID="{619425B3-3A65-44A9-B993-7683459556E5}" presName="rootComposite" presStyleCnt="0"/>
      <dgm:spPr/>
    </dgm:pt>
    <dgm:pt modelId="{641BEBC9-F3AF-4C57-8481-D34A933DAE89}" type="pres">
      <dgm:prSet presAssocID="{619425B3-3A65-44A9-B993-7683459556E5}" presName="rootText" presStyleLbl="node1" presStyleIdx="2" presStyleCnt="4"/>
      <dgm:spPr/>
    </dgm:pt>
    <dgm:pt modelId="{621FBB47-DCD6-4A03-A40E-2FE05B4769AB}" type="pres">
      <dgm:prSet presAssocID="{619425B3-3A65-44A9-B993-7683459556E5}" presName="rootConnector" presStyleLbl="node1" presStyleIdx="2" presStyleCnt="4"/>
      <dgm:spPr/>
    </dgm:pt>
    <dgm:pt modelId="{7C251F42-BE86-434E-A7F0-29AF219153C9}" type="pres">
      <dgm:prSet presAssocID="{619425B3-3A65-44A9-B993-7683459556E5}" presName="childShape" presStyleCnt="0"/>
      <dgm:spPr/>
    </dgm:pt>
    <dgm:pt modelId="{31B17BDB-4BA6-4894-9EB2-2E0F88493C07}" type="pres">
      <dgm:prSet presAssocID="{06503F3C-C016-4F0E-9F3E-B43D90EA4E9E}" presName="Name13" presStyleLbl="parChTrans1D2" presStyleIdx="2" presStyleCnt="4"/>
      <dgm:spPr/>
    </dgm:pt>
    <dgm:pt modelId="{8DC72668-2190-420A-8C61-61199A9BDC5C}" type="pres">
      <dgm:prSet presAssocID="{8F99F347-552D-427B-B132-A912609EF0D6}" presName="childText" presStyleLbl="bgAcc1" presStyleIdx="2" presStyleCnt="4" custScaleY="213039">
        <dgm:presLayoutVars>
          <dgm:bulletEnabled val="1"/>
        </dgm:presLayoutVars>
      </dgm:prSet>
      <dgm:spPr/>
    </dgm:pt>
    <dgm:pt modelId="{EBBCB26B-8739-4ACF-ACF9-36B71226D4A8}" type="pres">
      <dgm:prSet presAssocID="{C9381F7F-4D19-4710-B2C3-CA5224DF1BCA}" presName="root" presStyleCnt="0"/>
      <dgm:spPr/>
    </dgm:pt>
    <dgm:pt modelId="{9AE7BB14-CC19-4470-BCB8-62BCAE30E84C}" type="pres">
      <dgm:prSet presAssocID="{C9381F7F-4D19-4710-B2C3-CA5224DF1BCA}" presName="rootComposite" presStyleCnt="0"/>
      <dgm:spPr/>
    </dgm:pt>
    <dgm:pt modelId="{8122EC10-934E-492F-964C-9AFC32F5087F}" type="pres">
      <dgm:prSet presAssocID="{C9381F7F-4D19-4710-B2C3-CA5224DF1BCA}" presName="rootText" presStyleLbl="node1" presStyleIdx="3" presStyleCnt="4"/>
      <dgm:spPr/>
    </dgm:pt>
    <dgm:pt modelId="{F351A06C-90E8-40E3-B604-32FAF1A92EED}" type="pres">
      <dgm:prSet presAssocID="{C9381F7F-4D19-4710-B2C3-CA5224DF1BCA}" presName="rootConnector" presStyleLbl="node1" presStyleIdx="3" presStyleCnt="4"/>
      <dgm:spPr/>
    </dgm:pt>
    <dgm:pt modelId="{BBBD0418-B8F9-4E0B-A490-E9522113211D}" type="pres">
      <dgm:prSet presAssocID="{C9381F7F-4D19-4710-B2C3-CA5224DF1BCA}" presName="childShape" presStyleCnt="0"/>
      <dgm:spPr/>
    </dgm:pt>
    <dgm:pt modelId="{48AD5010-150F-4199-B810-08E14A66A9E9}" type="pres">
      <dgm:prSet presAssocID="{CCE065BF-134A-4EB8-8C0C-59C74C5DD3D9}" presName="Name13" presStyleLbl="parChTrans1D2" presStyleIdx="3" presStyleCnt="4"/>
      <dgm:spPr/>
    </dgm:pt>
    <dgm:pt modelId="{7056AAE8-DE14-4A6B-A0E1-D9C98106B0EF}" type="pres">
      <dgm:prSet presAssocID="{13341F8C-F7C8-4218-97E2-881C3499097C}" presName="childText" presStyleLbl="bgAcc1" presStyleIdx="3" presStyleCnt="4" custScaleY="206218">
        <dgm:presLayoutVars>
          <dgm:bulletEnabled val="1"/>
        </dgm:presLayoutVars>
      </dgm:prSet>
      <dgm:spPr/>
    </dgm:pt>
  </dgm:ptLst>
  <dgm:cxnLst>
    <dgm:cxn modelId="{556491FA-CF62-474F-883B-CDDF84AC3B25}" type="presOf" srcId="{619425B3-3A65-44A9-B993-7683459556E5}" destId="{641BEBC9-F3AF-4C57-8481-D34A933DAE89}" srcOrd="0" destOrd="0" presId="urn:microsoft.com/office/officeart/2005/8/layout/hierarchy3"/>
    <dgm:cxn modelId="{5FD0F5A2-5437-4C32-8E2B-324630DBB00E}" type="presOf" srcId="{407094CD-209A-4847-A0D6-BD3E16BB01E2}" destId="{65D596C9-A4FD-47A2-8E48-03F4AF24B418}" srcOrd="0" destOrd="0" presId="urn:microsoft.com/office/officeart/2005/8/layout/hierarchy3"/>
    <dgm:cxn modelId="{F5C4B972-202F-4847-8754-46E8ECDDF8F1}" type="presOf" srcId="{8F99F347-552D-427B-B132-A912609EF0D6}" destId="{8DC72668-2190-420A-8C61-61199A9BDC5C}" srcOrd="0" destOrd="0" presId="urn:microsoft.com/office/officeart/2005/8/layout/hierarchy3"/>
    <dgm:cxn modelId="{F2EC4F77-CC3B-4DC1-905D-35846A215A05}" type="presOf" srcId="{06503F3C-C016-4F0E-9F3E-B43D90EA4E9E}" destId="{31B17BDB-4BA6-4894-9EB2-2E0F88493C07}" srcOrd="0" destOrd="0" presId="urn:microsoft.com/office/officeart/2005/8/layout/hierarchy3"/>
    <dgm:cxn modelId="{241BD691-BE56-462E-A171-7660AC2F8AF0}" srcId="{2B86014D-239C-4992-97EC-38A6F076E292}" destId="{F0B6C444-679E-4281-9AC5-395DFA97A538}" srcOrd="0" destOrd="0" parTransId="{35FCC9F4-7EED-4B02-AF6C-2555D5FC13C1}" sibTransId="{7639CA31-5283-4525-A355-D9744F278F1E}"/>
    <dgm:cxn modelId="{0227D3E1-7444-45B2-A85D-87671EFD6D27}" type="presOf" srcId="{2B86014D-239C-4992-97EC-38A6F076E292}" destId="{7B1052E6-F35A-494A-83A4-48DAF134ABFE}" srcOrd="1" destOrd="0" presId="urn:microsoft.com/office/officeart/2005/8/layout/hierarchy3"/>
    <dgm:cxn modelId="{5BF2139B-43F6-4CB3-A73E-9F1A73DF492F}" type="presOf" srcId="{407094CD-209A-4847-A0D6-BD3E16BB01E2}" destId="{FB8C4E5D-B3EB-460B-A3BA-8AC99942864E}" srcOrd="1" destOrd="0" presId="urn:microsoft.com/office/officeart/2005/8/layout/hierarchy3"/>
    <dgm:cxn modelId="{59E27FDB-796A-4B40-B6B9-0C76427195E4}" srcId="{01431564-B3C0-4A29-A135-00F0486E109D}" destId="{2B86014D-239C-4992-97EC-38A6F076E292}" srcOrd="1" destOrd="0" parTransId="{6EC6C40F-01E5-4006-99FC-8E2231FA32C7}" sibTransId="{339FBAC8-868C-4EDF-A862-BFB051396733}"/>
    <dgm:cxn modelId="{B80E86E4-4966-41A2-AC12-0AAAF709575C}" srcId="{01431564-B3C0-4A29-A135-00F0486E109D}" destId="{407094CD-209A-4847-A0D6-BD3E16BB01E2}" srcOrd="0" destOrd="0" parTransId="{78E8AFB3-32BE-4236-91C0-5FCDA77EBD04}" sibTransId="{E39D3CC5-48E9-4147-BD40-A5CB202B54D0}"/>
    <dgm:cxn modelId="{1B8232AF-B592-414A-BB54-DE2A7C440E7A}" type="presOf" srcId="{F0B6C444-679E-4281-9AC5-395DFA97A538}" destId="{13542DB4-2D44-4430-8664-B483145A20D1}" srcOrd="0" destOrd="0" presId="urn:microsoft.com/office/officeart/2005/8/layout/hierarchy3"/>
    <dgm:cxn modelId="{C7A9E7C0-AD9D-40ED-9DAB-885E394092EE}" type="presOf" srcId="{619425B3-3A65-44A9-B993-7683459556E5}" destId="{621FBB47-DCD6-4A03-A40E-2FE05B4769AB}" srcOrd="1" destOrd="0" presId="urn:microsoft.com/office/officeart/2005/8/layout/hierarchy3"/>
    <dgm:cxn modelId="{1C20DBF8-9CFD-420F-9A33-C23D052E47E3}" type="presOf" srcId="{13341F8C-F7C8-4218-97E2-881C3499097C}" destId="{7056AAE8-DE14-4A6B-A0E1-D9C98106B0EF}" srcOrd="0" destOrd="0" presId="urn:microsoft.com/office/officeart/2005/8/layout/hierarchy3"/>
    <dgm:cxn modelId="{FC39C348-DFC0-4859-A52C-400BDB1C6B00}" srcId="{407094CD-209A-4847-A0D6-BD3E16BB01E2}" destId="{1C6F21D7-E2FA-4F97-B876-1177600F02AD}" srcOrd="0" destOrd="0" parTransId="{57B51295-9E0B-4402-B14F-E1FF501D29EC}" sibTransId="{6FFD2FAB-C16E-4A52-AFB1-5254944493CE}"/>
    <dgm:cxn modelId="{6F8B71AC-F519-4CBC-84D7-036DB4C04FAB}" srcId="{C9381F7F-4D19-4710-B2C3-CA5224DF1BCA}" destId="{13341F8C-F7C8-4218-97E2-881C3499097C}" srcOrd="0" destOrd="0" parTransId="{CCE065BF-134A-4EB8-8C0C-59C74C5DD3D9}" sibTransId="{8B966982-3289-48F3-A47B-8B3AE623ED51}"/>
    <dgm:cxn modelId="{203874C2-D5B8-497F-BFA1-D6E7634597A8}" type="presOf" srcId="{1C6F21D7-E2FA-4F97-B876-1177600F02AD}" destId="{FC99DC81-2C44-459A-9C4E-F86918B4488C}" srcOrd="0" destOrd="0" presId="urn:microsoft.com/office/officeart/2005/8/layout/hierarchy3"/>
    <dgm:cxn modelId="{E44D7204-1098-4B0B-B031-843592DFDE13}" type="presOf" srcId="{01431564-B3C0-4A29-A135-00F0486E109D}" destId="{DC347C75-0DFB-43B4-9F9C-84C04DC18524}" srcOrd="0" destOrd="0" presId="urn:microsoft.com/office/officeart/2005/8/layout/hierarchy3"/>
    <dgm:cxn modelId="{25B2EF9A-BBBA-4F25-9388-D2C57272EB6E}" srcId="{01431564-B3C0-4A29-A135-00F0486E109D}" destId="{619425B3-3A65-44A9-B993-7683459556E5}" srcOrd="2" destOrd="0" parTransId="{E9A81DE7-C3C2-4379-8CA6-EECC6DE0235C}" sibTransId="{82628BA7-31A4-4AD7-BB41-7542983824E2}"/>
    <dgm:cxn modelId="{2BD6141C-2085-406B-80C0-A79E9EA59555}" type="presOf" srcId="{57B51295-9E0B-4402-B14F-E1FF501D29EC}" destId="{7BB31537-3373-43E3-9A2E-DB8E989FFCB8}" srcOrd="0" destOrd="0" presId="urn:microsoft.com/office/officeart/2005/8/layout/hierarchy3"/>
    <dgm:cxn modelId="{6F183929-7016-4E73-B12B-BE1A9EC1D0A8}" srcId="{619425B3-3A65-44A9-B993-7683459556E5}" destId="{8F99F347-552D-427B-B132-A912609EF0D6}" srcOrd="0" destOrd="0" parTransId="{06503F3C-C016-4F0E-9F3E-B43D90EA4E9E}" sibTransId="{AB06817B-EAC4-4E9D-B098-CADA2756B45B}"/>
    <dgm:cxn modelId="{C43DE2E7-6C8C-43AA-A6B8-7A3CF4F674C2}" type="presOf" srcId="{2B86014D-239C-4992-97EC-38A6F076E292}" destId="{F750E0D5-8E9C-46ED-BC3C-3F7EED9BBF72}" srcOrd="0" destOrd="0" presId="urn:microsoft.com/office/officeart/2005/8/layout/hierarchy3"/>
    <dgm:cxn modelId="{DC9BBBF1-DF52-47A2-96E8-2BDB423269BE}" type="presOf" srcId="{C9381F7F-4D19-4710-B2C3-CA5224DF1BCA}" destId="{8122EC10-934E-492F-964C-9AFC32F5087F}" srcOrd="0" destOrd="0" presId="urn:microsoft.com/office/officeart/2005/8/layout/hierarchy3"/>
    <dgm:cxn modelId="{8FF9C0A5-BA42-497B-B1DC-939181DF55CC}" type="presOf" srcId="{C9381F7F-4D19-4710-B2C3-CA5224DF1BCA}" destId="{F351A06C-90E8-40E3-B604-32FAF1A92EED}" srcOrd="1" destOrd="0" presId="urn:microsoft.com/office/officeart/2005/8/layout/hierarchy3"/>
    <dgm:cxn modelId="{9A4EA6A4-B58A-403F-8D58-F9DB105BE014}" type="presOf" srcId="{35FCC9F4-7EED-4B02-AF6C-2555D5FC13C1}" destId="{9A29DBFA-C7F6-40AE-80BA-F9E0830E4AFC}" srcOrd="0" destOrd="0" presId="urn:microsoft.com/office/officeart/2005/8/layout/hierarchy3"/>
    <dgm:cxn modelId="{AAB9770E-BA9A-406B-9A27-BD5080F0F510}" srcId="{01431564-B3C0-4A29-A135-00F0486E109D}" destId="{C9381F7F-4D19-4710-B2C3-CA5224DF1BCA}" srcOrd="3" destOrd="0" parTransId="{E3EE5E99-F073-475C-817A-A5149B1AA12D}" sibTransId="{ED215325-917C-4031-92BB-32BE952553D7}"/>
    <dgm:cxn modelId="{A0F9A6E3-94C4-412B-80E1-11E4A77501CA}" type="presOf" srcId="{CCE065BF-134A-4EB8-8C0C-59C74C5DD3D9}" destId="{48AD5010-150F-4199-B810-08E14A66A9E9}" srcOrd="0" destOrd="0" presId="urn:microsoft.com/office/officeart/2005/8/layout/hierarchy3"/>
    <dgm:cxn modelId="{293B47F5-5CD4-44B8-9AFF-FAD9B1B7CB32}" type="presParOf" srcId="{DC347C75-0DFB-43B4-9F9C-84C04DC18524}" destId="{3AE37576-AD22-45FC-A0E5-1BA828DA9A46}" srcOrd="0" destOrd="0" presId="urn:microsoft.com/office/officeart/2005/8/layout/hierarchy3"/>
    <dgm:cxn modelId="{907F500A-2195-4EA8-A020-FEE675EFCA52}" type="presParOf" srcId="{3AE37576-AD22-45FC-A0E5-1BA828DA9A46}" destId="{9DB9F1A9-0819-4B82-85B9-C7C707F31A84}" srcOrd="0" destOrd="0" presId="urn:microsoft.com/office/officeart/2005/8/layout/hierarchy3"/>
    <dgm:cxn modelId="{1CE3675C-D7BD-4B83-9913-35FC02254A8C}" type="presParOf" srcId="{9DB9F1A9-0819-4B82-85B9-C7C707F31A84}" destId="{65D596C9-A4FD-47A2-8E48-03F4AF24B418}" srcOrd="0" destOrd="0" presId="urn:microsoft.com/office/officeart/2005/8/layout/hierarchy3"/>
    <dgm:cxn modelId="{E5B453D3-04C8-4071-B66E-8EAD99B5EC84}" type="presParOf" srcId="{9DB9F1A9-0819-4B82-85B9-C7C707F31A84}" destId="{FB8C4E5D-B3EB-460B-A3BA-8AC99942864E}" srcOrd="1" destOrd="0" presId="urn:microsoft.com/office/officeart/2005/8/layout/hierarchy3"/>
    <dgm:cxn modelId="{5E2936D3-A70F-457C-8FD7-631AE9FE5DCB}" type="presParOf" srcId="{3AE37576-AD22-45FC-A0E5-1BA828DA9A46}" destId="{316DBCAE-C5BF-4015-AD84-47A3FF464F08}" srcOrd="1" destOrd="0" presId="urn:microsoft.com/office/officeart/2005/8/layout/hierarchy3"/>
    <dgm:cxn modelId="{1C390E52-BC09-41C8-A974-DF4D3B551DBA}" type="presParOf" srcId="{316DBCAE-C5BF-4015-AD84-47A3FF464F08}" destId="{7BB31537-3373-43E3-9A2E-DB8E989FFCB8}" srcOrd="0" destOrd="0" presId="urn:microsoft.com/office/officeart/2005/8/layout/hierarchy3"/>
    <dgm:cxn modelId="{6C11210D-E937-4296-B47D-5C5A7DF4F8E3}" type="presParOf" srcId="{316DBCAE-C5BF-4015-AD84-47A3FF464F08}" destId="{FC99DC81-2C44-459A-9C4E-F86918B4488C}" srcOrd="1" destOrd="0" presId="urn:microsoft.com/office/officeart/2005/8/layout/hierarchy3"/>
    <dgm:cxn modelId="{F089FA05-E091-4C45-8274-99494FE96536}" type="presParOf" srcId="{DC347C75-0DFB-43B4-9F9C-84C04DC18524}" destId="{868EF72A-8063-4936-98B1-3AA3F016D959}" srcOrd="1" destOrd="0" presId="urn:microsoft.com/office/officeart/2005/8/layout/hierarchy3"/>
    <dgm:cxn modelId="{67773B64-AD9E-4DA7-8356-40A6E49A92EA}" type="presParOf" srcId="{868EF72A-8063-4936-98B1-3AA3F016D959}" destId="{C3BD3D80-D8D1-47D3-A47F-6470D33E0B06}" srcOrd="0" destOrd="0" presId="urn:microsoft.com/office/officeart/2005/8/layout/hierarchy3"/>
    <dgm:cxn modelId="{F03B552D-AB7B-44B2-8B7C-7BF1FF8F0B67}" type="presParOf" srcId="{C3BD3D80-D8D1-47D3-A47F-6470D33E0B06}" destId="{F750E0D5-8E9C-46ED-BC3C-3F7EED9BBF72}" srcOrd="0" destOrd="0" presId="urn:microsoft.com/office/officeart/2005/8/layout/hierarchy3"/>
    <dgm:cxn modelId="{1DF390D4-71E9-471F-B6A0-2E79C89F6B73}" type="presParOf" srcId="{C3BD3D80-D8D1-47D3-A47F-6470D33E0B06}" destId="{7B1052E6-F35A-494A-83A4-48DAF134ABFE}" srcOrd="1" destOrd="0" presId="urn:microsoft.com/office/officeart/2005/8/layout/hierarchy3"/>
    <dgm:cxn modelId="{8F3064FB-4BBA-4ABB-9657-A087C02C762D}" type="presParOf" srcId="{868EF72A-8063-4936-98B1-3AA3F016D959}" destId="{5EA7782E-238E-48A5-BF61-514C70523023}" srcOrd="1" destOrd="0" presId="urn:microsoft.com/office/officeart/2005/8/layout/hierarchy3"/>
    <dgm:cxn modelId="{1DB29A68-4470-4A1C-A28A-318BD2F295D6}" type="presParOf" srcId="{5EA7782E-238E-48A5-BF61-514C70523023}" destId="{9A29DBFA-C7F6-40AE-80BA-F9E0830E4AFC}" srcOrd="0" destOrd="0" presId="urn:microsoft.com/office/officeart/2005/8/layout/hierarchy3"/>
    <dgm:cxn modelId="{66B91A01-09B8-4031-88E6-64C52990E426}" type="presParOf" srcId="{5EA7782E-238E-48A5-BF61-514C70523023}" destId="{13542DB4-2D44-4430-8664-B483145A20D1}" srcOrd="1" destOrd="0" presId="urn:microsoft.com/office/officeart/2005/8/layout/hierarchy3"/>
    <dgm:cxn modelId="{BEAD8F0F-C6B3-4FE1-AA9D-9A28166A1067}" type="presParOf" srcId="{DC347C75-0DFB-43B4-9F9C-84C04DC18524}" destId="{665D4324-0DAF-4606-B861-E48C9F4CABFB}" srcOrd="2" destOrd="0" presId="urn:microsoft.com/office/officeart/2005/8/layout/hierarchy3"/>
    <dgm:cxn modelId="{35C41461-D357-4F85-B7FA-8A925251F9B0}" type="presParOf" srcId="{665D4324-0DAF-4606-B861-E48C9F4CABFB}" destId="{D9B0B327-18B3-4DEC-A502-5E425F90C724}" srcOrd="0" destOrd="0" presId="urn:microsoft.com/office/officeart/2005/8/layout/hierarchy3"/>
    <dgm:cxn modelId="{6137A098-57DA-47EE-AB9E-628C753D1596}" type="presParOf" srcId="{D9B0B327-18B3-4DEC-A502-5E425F90C724}" destId="{641BEBC9-F3AF-4C57-8481-D34A933DAE89}" srcOrd="0" destOrd="0" presId="urn:microsoft.com/office/officeart/2005/8/layout/hierarchy3"/>
    <dgm:cxn modelId="{FE898C48-03F6-49BD-AC86-5FD4762D476F}" type="presParOf" srcId="{D9B0B327-18B3-4DEC-A502-5E425F90C724}" destId="{621FBB47-DCD6-4A03-A40E-2FE05B4769AB}" srcOrd="1" destOrd="0" presId="urn:microsoft.com/office/officeart/2005/8/layout/hierarchy3"/>
    <dgm:cxn modelId="{292EA3CD-D8BF-4825-A0F1-713E1D953128}" type="presParOf" srcId="{665D4324-0DAF-4606-B861-E48C9F4CABFB}" destId="{7C251F42-BE86-434E-A7F0-29AF219153C9}" srcOrd="1" destOrd="0" presId="urn:microsoft.com/office/officeart/2005/8/layout/hierarchy3"/>
    <dgm:cxn modelId="{8756B8B6-3893-4F4C-8C2E-98DD4D1049C9}" type="presParOf" srcId="{7C251F42-BE86-434E-A7F0-29AF219153C9}" destId="{31B17BDB-4BA6-4894-9EB2-2E0F88493C07}" srcOrd="0" destOrd="0" presId="urn:microsoft.com/office/officeart/2005/8/layout/hierarchy3"/>
    <dgm:cxn modelId="{D5B247FE-14DD-4DB2-A28E-C470AFC08DC4}" type="presParOf" srcId="{7C251F42-BE86-434E-A7F0-29AF219153C9}" destId="{8DC72668-2190-420A-8C61-61199A9BDC5C}" srcOrd="1" destOrd="0" presId="urn:microsoft.com/office/officeart/2005/8/layout/hierarchy3"/>
    <dgm:cxn modelId="{D8B083F5-F6E0-4008-8A0A-76D833803592}" type="presParOf" srcId="{DC347C75-0DFB-43B4-9F9C-84C04DC18524}" destId="{EBBCB26B-8739-4ACF-ACF9-36B71226D4A8}" srcOrd="3" destOrd="0" presId="urn:microsoft.com/office/officeart/2005/8/layout/hierarchy3"/>
    <dgm:cxn modelId="{CD48C44A-A72D-4F36-A81C-9CD01E1B60D5}" type="presParOf" srcId="{EBBCB26B-8739-4ACF-ACF9-36B71226D4A8}" destId="{9AE7BB14-CC19-4470-BCB8-62BCAE30E84C}" srcOrd="0" destOrd="0" presId="urn:microsoft.com/office/officeart/2005/8/layout/hierarchy3"/>
    <dgm:cxn modelId="{DA41C8A5-F109-4DD1-80A6-4858778F8EC2}" type="presParOf" srcId="{9AE7BB14-CC19-4470-BCB8-62BCAE30E84C}" destId="{8122EC10-934E-492F-964C-9AFC32F5087F}" srcOrd="0" destOrd="0" presId="urn:microsoft.com/office/officeart/2005/8/layout/hierarchy3"/>
    <dgm:cxn modelId="{A4CE2221-6BA2-45D3-A723-93CBAA97C628}" type="presParOf" srcId="{9AE7BB14-CC19-4470-BCB8-62BCAE30E84C}" destId="{F351A06C-90E8-40E3-B604-32FAF1A92EED}" srcOrd="1" destOrd="0" presId="urn:microsoft.com/office/officeart/2005/8/layout/hierarchy3"/>
    <dgm:cxn modelId="{CECF2B9C-7F9A-464C-8A57-F4D46325C79A}" type="presParOf" srcId="{EBBCB26B-8739-4ACF-ACF9-36B71226D4A8}" destId="{BBBD0418-B8F9-4E0B-A490-E9522113211D}" srcOrd="1" destOrd="0" presId="urn:microsoft.com/office/officeart/2005/8/layout/hierarchy3"/>
    <dgm:cxn modelId="{33B7C257-C642-4E57-862D-C30EA2AE1A1E}" type="presParOf" srcId="{BBBD0418-B8F9-4E0B-A490-E9522113211D}" destId="{48AD5010-150F-4199-B810-08E14A66A9E9}" srcOrd="0" destOrd="0" presId="urn:microsoft.com/office/officeart/2005/8/layout/hierarchy3"/>
    <dgm:cxn modelId="{55183C5F-C3E3-4523-AFC8-79A1FB681E16}" type="presParOf" srcId="{BBBD0418-B8F9-4E0B-A490-E9522113211D}" destId="{7056AAE8-DE14-4A6B-A0E1-D9C98106B0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E9D5B2-4161-4953-A959-FC2F8BCECA2C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7FC34A-52AB-4EF6-8124-6DDD14691F49}">
      <dgm:prSet custT="1"/>
      <dgm:spPr/>
      <dgm:t>
        <a:bodyPr/>
        <a:lstStyle/>
        <a:p>
          <a:pPr rtl="0"/>
          <a:r>
            <a:rPr lang="it-IT" sz="1600" b="1" dirty="0" smtClean="0"/>
            <a:t>Modifiche non disposte dal direttore:</a:t>
          </a:r>
          <a:endParaRPr lang="it-IT" sz="1600" dirty="0"/>
        </a:p>
      </dgm:t>
    </dgm:pt>
    <dgm:pt modelId="{880F0F9F-800C-4000-8EB9-37EE4B4334F9}" type="parTrans" cxnId="{2AD5140D-30CA-43A4-A95D-3A92699660E8}">
      <dgm:prSet/>
      <dgm:spPr/>
      <dgm:t>
        <a:bodyPr/>
        <a:lstStyle/>
        <a:p>
          <a:endParaRPr lang="it-IT"/>
        </a:p>
      </dgm:t>
    </dgm:pt>
    <dgm:pt modelId="{FD6BB08A-D937-4C62-821F-313F547893E6}" type="sibTrans" cxnId="{2AD5140D-30CA-43A4-A95D-3A92699660E8}">
      <dgm:prSet/>
      <dgm:spPr/>
      <dgm:t>
        <a:bodyPr/>
        <a:lstStyle/>
        <a:p>
          <a:endParaRPr lang="it-IT"/>
        </a:p>
      </dgm:t>
    </dgm:pt>
    <dgm:pt modelId="{9324F8DB-DB57-4377-8F51-55AD14B45B57}">
      <dgm:prSet custT="1"/>
      <dgm:spPr/>
      <dgm:t>
        <a:bodyPr/>
        <a:lstStyle/>
        <a:p>
          <a:pPr rtl="0"/>
          <a:r>
            <a:rPr lang="it-IT" sz="1400" dirty="0" smtClean="0"/>
            <a:t>L’esecutore deve ripristinare la situazione originaria a proprie spese.</a:t>
          </a:r>
          <a:endParaRPr lang="it-IT" sz="1400" dirty="0"/>
        </a:p>
      </dgm:t>
    </dgm:pt>
    <dgm:pt modelId="{8A92E696-177D-49BF-A0F9-BB5316926D8E}" type="parTrans" cxnId="{9C95B94F-315E-4FE3-A400-17A8DCFF0C34}">
      <dgm:prSet/>
      <dgm:spPr/>
      <dgm:t>
        <a:bodyPr/>
        <a:lstStyle/>
        <a:p>
          <a:endParaRPr lang="it-IT"/>
        </a:p>
      </dgm:t>
    </dgm:pt>
    <dgm:pt modelId="{119DCE7D-9974-4B7C-8A65-5C270AB740DE}" type="sibTrans" cxnId="{9C95B94F-315E-4FE3-A400-17A8DCFF0C34}">
      <dgm:prSet/>
      <dgm:spPr/>
      <dgm:t>
        <a:bodyPr/>
        <a:lstStyle/>
        <a:p>
          <a:endParaRPr lang="it-IT"/>
        </a:p>
      </dgm:t>
    </dgm:pt>
    <dgm:pt modelId="{646265CC-3D05-4020-B738-7F49416B1AB4}">
      <dgm:prSet custT="1"/>
      <dgm:spPr/>
      <dgm:t>
        <a:bodyPr/>
        <a:lstStyle/>
        <a:p>
          <a:pPr rtl="0"/>
          <a:r>
            <a:rPr lang="it-IT" sz="1600" b="1" dirty="0" smtClean="0"/>
            <a:t>Variazioni in diminuzione:</a:t>
          </a:r>
          <a:endParaRPr lang="it-IT" sz="1600" dirty="0"/>
        </a:p>
      </dgm:t>
    </dgm:pt>
    <dgm:pt modelId="{C8BC593B-528F-4FA1-93CC-56E658BC11E8}" type="parTrans" cxnId="{49D5B578-65BB-4B08-9E25-FCD1750F7B3C}">
      <dgm:prSet/>
      <dgm:spPr/>
      <dgm:t>
        <a:bodyPr/>
        <a:lstStyle/>
        <a:p>
          <a:endParaRPr lang="it-IT"/>
        </a:p>
      </dgm:t>
    </dgm:pt>
    <dgm:pt modelId="{8095D325-8987-4DDA-B86E-00BBC8A146F7}" type="sibTrans" cxnId="{49D5B578-65BB-4B08-9E25-FCD1750F7B3C}">
      <dgm:prSet/>
      <dgm:spPr/>
      <dgm:t>
        <a:bodyPr/>
        <a:lstStyle/>
        <a:p>
          <a:endParaRPr lang="it-IT"/>
        </a:p>
      </dgm:t>
    </dgm:pt>
    <dgm:pt modelId="{93E01F0B-B0A8-48A3-AF87-11C0CCEE5FBD}">
      <dgm:prSet custT="1"/>
      <dgm:spPr/>
      <dgm:t>
        <a:bodyPr/>
        <a:lstStyle/>
        <a:p>
          <a:pPr rtl="0"/>
          <a:r>
            <a:rPr lang="it-IT" sz="1400" dirty="0" smtClean="0"/>
            <a:t>Possibili entro il limite di un quinto dell’importo del contratto, senza diritto dell’esecutore a un indennizzo.</a:t>
          </a:r>
          <a:endParaRPr lang="it-IT" sz="1400" dirty="0"/>
        </a:p>
      </dgm:t>
    </dgm:pt>
    <dgm:pt modelId="{76CE4868-40DE-4B3B-97D1-38C202681E55}" type="parTrans" cxnId="{87E60318-F98A-442A-96EC-CABBED053286}">
      <dgm:prSet/>
      <dgm:spPr/>
      <dgm:t>
        <a:bodyPr/>
        <a:lstStyle/>
        <a:p>
          <a:endParaRPr lang="it-IT"/>
        </a:p>
      </dgm:t>
    </dgm:pt>
    <dgm:pt modelId="{44773E9B-DA11-4688-83E5-9EE9D701E6D5}" type="sibTrans" cxnId="{87E60318-F98A-442A-96EC-CABBED053286}">
      <dgm:prSet/>
      <dgm:spPr/>
      <dgm:t>
        <a:bodyPr/>
        <a:lstStyle/>
        <a:p>
          <a:endParaRPr lang="it-IT"/>
        </a:p>
      </dgm:t>
    </dgm:pt>
    <dgm:pt modelId="{E58D1431-7390-49C8-A016-D5DF7853E0B0}">
      <dgm:prSet custT="1"/>
      <dgm:spPr/>
      <dgm:t>
        <a:bodyPr/>
        <a:lstStyle/>
        <a:p>
          <a:pPr rtl="0"/>
          <a:r>
            <a:rPr lang="it-IT" sz="1600" b="1" dirty="0" smtClean="0"/>
            <a:t>Determinazione di nuovi prezzi:</a:t>
          </a:r>
          <a:endParaRPr lang="it-IT" sz="1600" dirty="0"/>
        </a:p>
      </dgm:t>
    </dgm:pt>
    <dgm:pt modelId="{B07C20B4-1A83-4D48-9709-32D83DC8E3BF}" type="parTrans" cxnId="{4221F806-82C9-4F37-9B93-648F30573AA4}">
      <dgm:prSet/>
      <dgm:spPr/>
      <dgm:t>
        <a:bodyPr/>
        <a:lstStyle/>
        <a:p>
          <a:endParaRPr lang="it-IT"/>
        </a:p>
      </dgm:t>
    </dgm:pt>
    <dgm:pt modelId="{B847A0D5-62E6-4029-949D-6B09D45EB9DE}" type="sibTrans" cxnId="{4221F806-82C9-4F37-9B93-648F30573AA4}">
      <dgm:prSet/>
      <dgm:spPr/>
      <dgm:t>
        <a:bodyPr/>
        <a:lstStyle/>
        <a:p>
          <a:endParaRPr lang="it-IT"/>
        </a:p>
      </dgm:t>
    </dgm:pt>
    <dgm:pt modelId="{7E5A6F2E-C96A-4BE0-8361-D73223EAD55E}">
      <dgm:prSet custT="1"/>
      <dgm:spPr/>
      <dgm:t>
        <a:bodyPr/>
        <a:lstStyle/>
        <a:p>
          <a:pPr rtl="0"/>
          <a:r>
            <a:rPr lang="it-IT" sz="1400" dirty="0" smtClean="0"/>
            <a:t>In caso di lavori o materiali non previsti, i nuovi prezzi sono calcolati:</a:t>
          </a:r>
          <a:endParaRPr lang="it-IT" sz="1400" dirty="0"/>
        </a:p>
      </dgm:t>
    </dgm:pt>
    <dgm:pt modelId="{0E3EFF5B-32FA-4A56-9662-501C85DE0C63}" type="parTrans" cxnId="{CEAF2D39-50C5-4DDC-8EF1-007E827B9E45}">
      <dgm:prSet/>
      <dgm:spPr/>
      <dgm:t>
        <a:bodyPr/>
        <a:lstStyle/>
        <a:p>
          <a:endParaRPr lang="it-IT"/>
        </a:p>
      </dgm:t>
    </dgm:pt>
    <dgm:pt modelId="{5AF272A8-6AFA-470D-98D6-93B609270781}" type="sibTrans" cxnId="{CEAF2D39-50C5-4DDC-8EF1-007E827B9E45}">
      <dgm:prSet/>
      <dgm:spPr/>
      <dgm:t>
        <a:bodyPr/>
        <a:lstStyle/>
        <a:p>
          <a:endParaRPr lang="it-IT"/>
        </a:p>
      </dgm:t>
    </dgm:pt>
    <dgm:pt modelId="{5A3291C6-E8B2-40B0-9279-2957D5CAA3C5}">
      <dgm:prSet custT="1"/>
      <dgm:spPr/>
      <dgm:t>
        <a:bodyPr/>
        <a:lstStyle/>
        <a:p>
          <a:pPr rtl="0"/>
          <a:r>
            <a:rPr lang="it-IT" sz="1400" dirty="0" smtClean="0"/>
            <a:t>Dal prezzario ufficiale (articolo 41 del codice).</a:t>
          </a:r>
          <a:endParaRPr lang="it-IT" sz="1400" dirty="0"/>
        </a:p>
      </dgm:t>
    </dgm:pt>
    <dgm:pt modelId="{5498BA4E-A000-4885-94AE-E3211797AD52}" type="parTrans" cxnId="{3CED8734-BCE8-4768-B4B3-328D45190CCB}">
      <dgm:prSet/>
      <dgm:spPr/>
      <dgm:t>
        <a:bodyPr/>
        <a:lstStyle/>
        <a:p>
          <a:endParaRPr lang="it-IT"/>
        </a:p>
      </dgm:t>
    </dgm:pt>
    <dgm:pt modelId="{5A6BBC83-2E56-415C-9EA3-53F8E7828132}" type="sibTrans" cxnId="{3CED8734-BCE8-4768-B4B3-328D45190CCB}">
      <dgm:prSet/>
      <dgm:spPr/>
      <dgm:t>
        <a:bodyPr/>
        <a:lstStyle/>
        <a:p>
          <a:endParaRPr lang="it-IT"/>
        </a:p>
      </dgm:t>
    </dgm:pt>
    <dgm:pt modelId="{2F083851-E4CB-4CB1-A4C9-DB8887E9B97A}">
      <dgm:prSet custT="1"/>
      <dgm:spPr/>
      <dgm:t>
        <a:bodyPr/>
        <a:lstStyle/>
        <a:p>
          <a:pPr rtl="0"/>
          <a:r>
            <a:rPr lang="it-IT" sz="1400" dirty="0" smtClean="0"/>
            <a:t>Da nuove analisi condivise tra direttore ed esecutore e approvate dal RUP.</a:t>
          </a:r>
          <a:endParaRPr lang="it-IT" sz="1400" dirty="0"/>
        </a:p>
      </dgm:t>
    </dgm:pt>
    <dgm:pt modelId="{99745749-CA8D-4D7F-98CF-D317C679D234}" type="parTrans" cxnId="{DD0D84DA-9A27-421F-AFF3-B554E5422CC4}">
      <dgm:prSet/>
      <dgm:spPr/>
      <dgm:t>
        <a:bodyPr/>
        <a:lstStyle/>
        <a:p>
          <a:endParaRPr lang="it-IT"/>
        </a:p>
      </dgm:t>
    </dgm:pt>
    <dgm:pt modelId="{A69B6EBD-7779-418F-948F-7312AEBEC37D}" type="sibTrans" cxnId="{DD0D84DA-9A27-421F-AFF3-B554E5422CC4}">
      <dgm:prSet/>
      <dgm:spPr/>
      <dgm:t>
        <a:bodyPr/>
        <a:lstStyle/>
        <a:p>
          <a:endParaRPr lang="it-IT"/>
        </a:p>
      </dgm:t>
    </dgm:pt>
    <dgm:pt modelId="{DEF88A35-8562-4C28-8C36-70DEE173AA2D}">
      <dgm:prSet/>
      <dgm:spPr/>
      <dgm:t>
        <a:bodyPr/>
        <a:lstStyle/>
        <a:p>
          <a:pPr rtl="0"/>
          <a:r>
            <a:rPr lang="it-IT" b="1" dirty="0" smtClean="0"/>
            <a:t>Approvazione dei costi:</a:t>
          </a:r>
          <a:endParaRPr lang="it-IT" dirty="0"/>
        </a:p>
      </dgm:t>
    </dgm:pt>
    <dgm:pt modelId="{19191E38-15C5-4B27-847F-CC32EB70DC58}" type="parTrans" cxnId="{1CBFEBE0-030E-40AD-9714-DCD78E30ABE9}">
      <dgm:prSet/>
      <dgm:spPr/>
      <dgm:t>
        <a:bodyPr/>
        <a:lstStyle/>
        <a:p>
          <a:endParaRPr lang="it-IT"/>
        </a:p>
      </dgm:t>
    </dgm:pt>
    <dgm:pt modelId="{085877DA-6110-4EDA-979E-A7E8DBF5C405}" type="sibTrans" cxnId="{1CBFEBE0-030E-40AD-9714-DCD78E30ABE9}">
      <dgm:prSet/>
      <dgm:spPr/>
      <dgm:t>
        <a:bodyPr/>
        <a:lstStyle/>
        <a:p>
          <a:endParaRPr lang="it-IT"/>
        </a:p>
      </dgm:t>
    </dgm:pt>
    <dgm:pt modelId="{159ABE00-24AA-45A3-9C4A-6E0DEE4CC162}">
      <dgm:prSet custT="1"/>
      <dgm:spPr/>
      <dgm:t>
        <a:bodyPr/>
        <a:lstStyle/>
        <a:p>
          <a:pPr rtl="0"/>
          <a:r>
            <a:rPr lang="it-IT" sz="1400" dirty="0" smtClean="0"/>
            <a:t>Se le nuove spese superano il quadro economico, i prezzi devono essere approvati dalla stazione appaltante. L’esecutore può iscrivere riserve sugli atti contabili, altrimenti i prezzi sono considerati accettati.</a:t>
          </a:r>
          <a:endParaRPr lang="it-IT" sz="1400" dirty="0"/>
        </a:p>
      </dgm:t>
    </dgm:pt>
    <dgm:pt modelId="{A8771320-8D46-4DDE-9B1E-AF379FACB97F}" type="parTrans" cxnId="{7449D1B6-34DA-4F06-8162-DC988A76E6E4}">
      <dgm:prSet/>
      <dgm:spPr/>
      <dgm:t>
        <a:bodyPr/>
        <a:lstStyle/>
        <a:p>
          <a:endParaRPr lang="it-IT"/>
        </a:p>
      </dgm:t>
    </dgm:pt>
    <dgm:pt modelId="{60E7975D-03F3-4FAF-AC89-0449C45FA2D5}" type="sibTrans" cxnId="{7449D1B6-34DA-4F06-8162-DC988A76E6E4}">
      <dgm:prSet/>
      <dgm:spPr/>
      <dgm:t>
        <a:bodyPr/>
        <a:lstStyle/>
        <a:p>
          <a:endParaRPr lang="it-IT"/>
        </a:p>
      </dgm:t>
    </dgm:pt>
    <dgm:pt modelId="{43636AB7-0B94-4B84-9112-A28CBE83DBD8}">
      <dgm:prSet/>
      <dgm:spPr/>
      <dgm:t>
        <a:bodyPr/>
        <a:lstStyle/>
        <a:p>
          <a:pPr rtl="0"/>
          <a:r>
            <a:rPr lang="it-IT" b="1" dirty="0" smtClean="0"/>
            <a:t>Modifiche di dettaglio:</a:t>
          </a:r>
          <a:endParaRPr lang="it-IT" dirty="0"/>
        </a:p>
      </dgm:t>
    </dgm:pt>
    <dgm:pt modelId="{62B16794-23FB-4601-AADE-4FBEC5A9414F}" type="parTrans" cxnId="{C7B562F8-F535-40FD-BBED-7D338B2DC356}">
      <dgm:prSet/>
      <dgm:spPr/>
      <dgm:t>
        <a:bodyPr/>
        <a:lstStyle/>
        <a:p>
          <a:endParaRPr lang="it-IT"/>
        </a:p>
      </dgm:t>
    </dgm:pt>
    <dgm:pt modelId="{7778F84C-830C-4B83-818A-284BBA2BA41E}" type="sibTrans" cxnId="{C7B562F8-F535-40FD-BBED-7D338B2DC356}">
      <dgm:prSet/>
      <dgm:spPr/>
      <dgm:t>
        <a:bodyPr/>
        <a:lstStyle/>
        <a:p>
          <a:endParaRPr lang="it-IT"/>
        </a:p>
      </dgm:t>
    </dgm:pt>
    <dgm:pt modelId="{9BDE4FEF-BEAD-41A8-A480-EE02024856A5}">
      <dgm:prSet custT="1"/>
      <dgm:spPr/>
      <dgm:t>
        <a:bodyPr/>
        <a:lstStyle/>
        <a:p>
          <a:pPr rtl="0"/>
          <a:r>
            <a:rPr lang="it-IT" sz="1400" dirty="0" smtClean="0"/>
            <a:t>Il direttore può disporle se non alterano l’importo contrattuale, previa comunicazione al RUP.</a:t>
          </a:r>
          <a:endParaRPr lang="it-IT" sz="1400" dirty="0"/>
        </a:p>
      </dgm:t>
    </dgm:pt>
    <dgm:pt modelId="{02D4C5F6-F046-46B4-B545-739DE66F41E0}" type="parTrans" cxnId="{CA4BCC1B-240A-42DF-9FAC-FC6D302D5352}">
      <dgm:prSet/>
      <dgm:spPr/>
      <dgm:t>
        <a:bodyPr/>
        <a:lstStyle/>
        <a:p>
          <a:endParaRPr lang="it-IT"/>
        </a:p>
      </dgm:t>
    </dgm:pt>
    <dgm:pt modelId="{231F4EFF-D1B9-403A-BA20-5CA9AF7D14C0}" type="sibTrans" cxnId="{CA4BCC1B-240A-42DF-9FAC-FC6D302D5352}">
      <dgm:prSet/>
      <dgm:spPr/>
      <dgm:t>
        <a:bodyPr/>
        <a:lstStyle/>
        <a:p>
          <a:endParaRPr lang="it-IT"/>
        </a:p>
      </dgm:t>
    </dgm:pt>
    <dgm:pt modelId="{1D444B54-1A23-402D-B4F4-B7F012C3BC75}" type="pres">
      <dgm:prSet presAssocID="{FDE9D5B2-4161-4953-A959-FC2F8BCECA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1DD171-2C5D-4143-989E-6E78AF5ED37B}" type="pres">
      <dgm:prSet presAssocID="{407FC34A-52AB-4EF6-8124-6DDD14691F49}" presName="root" presStyleCnt="0"/>
      <dgm:spPr/>
    </dgm:pt>
    <dgm:pt modelId="{A5248F7C-3329-4869-B761-0139CCB131E0}" type="pres">
      <dgm:prSet presAssocID="{407FC34A-52AB-4EF6-8124-6DDD14691F49}" presName="rootComposite" presStyleCnt="0"/>
      <dgm:spPr/>
    </dgm:pt>
    <dgm:pt modelId="{217D187B-A007-43BF-B9CB-769DCC18AF65}" type="pres">
      <dgm:prSet presAssocID="{407FC34A-52AB-4EF6-8124-6DDD14691F49}" presName="rootText" presStyleLbl="node1" presStyleIdx="0" presStyleCnt="5"/>
      <dgm:spPr/>
    </dgm:pt>
    <dgm:pt modelId="{72A66BDE-88D3-4D1B-A403-985C83AFF276}" type="pres">
      <dgm:prSet presAssocID="{407FC34A-52AB-4EF6-8124-6DDD14691F49}" presName="rootConnector" presStyleLbl="node1" presStyleIdx="0" presStyleCnt="5"/>
      <dgm:spPr/>
    </dgm:pt>
    <dgm:pt modelId="{145E25E7-4D6F-4B0A-8BB2-B263B1591172}" type="pres">
      <dgm:prSet presAssocID="{407FC34A-52AB-4EF6-8124-6DDD14691F49}" presName="childShape" presStyleCnt="0"/>
      <dgm:spPr/>
    </dgm:pt>
    <dgm:pt modelId="{942ECE96-612C-46EA-8757-E15C9311EC0E}" type="pres">
      <dgm:prSet presAssocID="{8A92E696-177D-49BF-A0F9-BB5316926D8E}" presName="Name13" presStyleLbl="parChTrans1D2" presStyleIdx="0" presStyleCnt="5"/>
      <dgm:spPr/>
    </dgm:pt>
    <dgm:pt modelId="{D7D2979D-FC73-483D-9552-544393860C68}" type="pres">
      <dgm:prSet presAssocID="{9324F8DB-DB57-4377-8F51-55AD14B45B57}" presName="childText" presStyleLbl="bgAcc1" presStyleIdx="0" presStyleCnt="5" custScaleY="223055">
        <dgm:presLayoutVars>
          <dgm:bulletEnabled val="1"/>
        </dgm:presLayoutVars>
      </dgm:prSet>
      <dgm:spPr/>
    </dgm:pt>
    <dgm:pt modelId="{CEF64FD2-2C28-4DA2-B4B7-0504BC84A3AE}" type="pres">
      <dgm:prSet presAssocID="{646265CC-3D05-4020-B738-7F49416B1AB4}" presName="root" presStyleCnt="0"/>
      <dgm:spPr/>
    </dgm:pt>
    <dgm:pt modelId="{63373F3C-F604-41F7-A290-3BF927B962D1}" type="pres">
      <dgm:prSet presAssocID="{646265CC-3D05-4020-B738-7F49416B1AB4}" presName="rootComposite" presStyleCnt="0"/>
      <dgm:spPr/>
    </dgm:pt>
    <dgm:pt modelId="{5D786E1F-4629-43B0-8F3C-306D1461A13A}" type="pres">
      <dgm:prSet presAssocID="{646265CC-3D05-4020-B738-7F49416B1AB4}" presName="rootText" presStyleLbl="node1" presStyleIdx="1" presStyleCnt="5"/>
      <dgm:spPr/>
    </dgm:pt>
    <dgm:pt modelId="{5FFC3126-4ABF-4037-852A-7B4F7CFA1F47}" type="pres">
      <dgm:prSet presAssocID="{646265CC-3D05-4020-B738-7F49416B1AB4}" presName="rootConnector" presStyleLbl="node1" presStyleIdx="1" presStyleCnt="5"/>
      <dgm:spPr/>
    </dgm:pt>
    <dgm:pt modelId="{F58B6FAA-1369-45FE-825C-20FF4A45A5CD}" type="pres">
      <dgm:prSet presAssocID="{646265CC-3D05-4020-B738-7F49416B1AB4}" presName="childShape" presStyleCnt="0"/>
      <dgm:spPr/>
    </dgm:pt>
    <dgm:pt modelId="{BB7D7DA5-695C-41D7-A820-CEB97A960B46}" type="pres">
      <dgm:prSet presAssocID="{76CE4868-40DE-4B3B-97D1-38C202681E55}" presName="Name13" presStyleLbl="parChTrans1D2" presStyleIdx="1" presStyleCnt="5"/>
      <dgm:spPr/>
    </dgm:pt>
    <dgm:pt modelId="{8D4CEF8A-01C2-434B-BB51-3B4A381CB2B3}" type="pres">
      <dgm:prSet presAssocID="{93E01F0B-B0A8-48A3-AF87-11C0CCEE5FBD}" presName="childText" presStyleLbl="bgAcc1" presStyleIdx="1" presStyleCnt="5" custScaleX="132535" custScaleY="231037">
        <dgm:presLayoutVars>
          <dgm:bulletEnabled val="1"/>
        </dgm:presLayoutVars>
      </dgm:prSet>
      <dgm:spPr/>
    </dgm:pt>
    <dgm:pt modelId="{CE7A8E17-281C-463B-B984-2EC0BD499469}" type="pres">
      <dgm:prSet presAssocID="{E58D1431-7390-49C8-A016-D5DF7853E0B0}" presName="root" presStyleCnt="0"/>
      <dgm:spPr/>
    </dgm:pt>
    <dgm:pt modelId="{CE0DB6A9-C40D-4AAB-826B-83326E7A7B05}" type="pres">
      <dgm:prSet presAssocID="{E58D1431-7390-49C8-A016-D5DF7853E0B0}" presName="rootComposite" presStyleCnt="0"/>
      <dgm:spPr/>
    </dgm:pt>
    <dgm:pt modelId="{464243ED-9E01-45DC-8894-4B08A136C06F}" type="pres">
      <dgm:prSet presAssocID="{E58D1431-7390-49C8-A016-D5DF7853E0B0}" presName="rootText" presStyleLbl="node1" presStyleIdx="2" presStyleCnt="5"/>
      <dgm:spPr/>
    </dgm:pt>
    <dgm:pt modelId="{2EBF6A9E-B5F4-4442-9EA2-0A17B2BF075E}" type="pres">
      <dgm:prSet presAssocID="{E58D1431-7390-49C8-A016-D5DF7853E0B0}" presName="rootConnector" presStyleLbl="node1" presStyleIdx="2" presStyleCnt="5"/>
      <dgm:spPr/>
    </dgm:pt>
    <dgm:pt modelId="{A900F78B-ACF1-49E3-95EC-30E306283DEB}" type="pres">
      <dgm:prSet presAssocID="{E58D1431-7390-49C8-A016-D5DF7853E0B0}" presName="childShape" presStyleCnt="0"/>
      <dgm:spPr/>
    </dgm:pt>
    <dgm:pt modelId="{0565BC19-6F26-434E-8D1C-9BA4B875E80F}" type="pres">
      <dgm:prSet presAssocID="{0E3EFF5B-32FA-4A56-9662-501C85DE0C63}" presName="Name13" presStyleLbl="parChTrans1D2" presStyleIdx="2" presStyleCnt="5"/>
      <dgm:spPr/>
    </dgm:pt>
    <dgm:pt modelId="{59998194-7997-4CE1-98B0-85DD91462654}" type="pres">
      <dgm:prSet presAssocID="{7E5A6F2E-C96A-4BE0-8361-D73223EAD55E}" presName="childText" presStyleLbl="bgAcc1" presStyleIdx="2" presStyleCnt="5" custScaleX="185493" custScaleY="315788">
        <dgm:presLayoutVars>
          <dgm:bulletEnabled val="1"/>
        </dgm:presLayoutVars>
      </dgm:prSet>
      <dgm:spPr/>
    </dgm:pt>
    <dgm:pt modelId="{74DE2456-34D6-4B6A-9EF6-A1B87C84DF00}" type="pres">
      <dgm:prSet presAssocID="{DEF88A35-8562-4C28-8C36-70DEE173AA2D}" presName="root" presStyleCnt="0"/>
      <dgm:spPr/>
    </dgm:pt>
    <dgm:pt modelId="{2D7255AB-99E7-419B-8081-82A0BCE524A4}" type="pres">
      <dgm:prSet presAssocID="{DEF88A35-8562-4C28-8C36-70DEE173AA2D}" presName="rootComposite" presStyleCnt="0"/>
      <dgm:spPr/>
    </dgm:pt>
    <dgm:pt modelId="{E19984EA-A2DB-4CCA-BD6D-C5BAC49A2E40}" type="pres">
      <dgm:prSet presAssocID="{DEF88A35-8562-4C28-8C36-70DEE173AA2D}" presName="rootText" presStyleLbl="node1" presStyleIdx="3" presStyleCnt="5"/>
      <dgm:spPr/>
    </dgm:pt>
    <dgm:pt modelId="{D1B06380-40E6-450D-B88F-D96E4BC5C95C}" type="pres">
      <dgm:prSet presAssocID="{DEF88A35-8562-4C28-8C36-70DEE173AA2D}" presName="rootConnector" presStyleLbl="node1" presStyleIdx="3" presStyleCnt="5"/>
      <dgm:spPr/>
    </dgm:pt>
    <dgm:pt modelId="{DE505399-FA53-4385-A55A-159B3CDEB4B5}" type="pres">
      <dgm:prSet presAssocID="{DEF88A35-8562-4C28-8C36-70DEE173AA2D}" presName="childShape" presStyleCnt="0"/>
      <dgm:spPr/>
    </dgm:pt>
    <dgm:pt modelId="{2AE5DF64-94C8-421D-A53A-E6AC0805DB65}" type="pres">
      <dgm:prSet presAssocID="{A8771320-8D46-4DDE-9B1E-AF379FACB97F}" presName="Name13" presStyleLbl="parChTrans1D2" presStyleIdx="3" presStyleCnt="5"/>
      <dgm:spPr/>
    </dgm:pt>
    <dgm:pt modelId="{4F684C82-26AE-46C5-B87F-4D58E3E854B0}" type="pres">
      <dgm:prSet presAssocID="{159ABE00-24AA-45A3-9C4A-6E0DEE4CC162}" presName="childText" presStyleLbl="bgAcc1" presStyleIdx="3" presStyleCnt="5" custScaleX="203980" custScaleY="366065">
        <dgm:presLayoutVars>
          <dgm:bulletEnabled val="1"/>
        </dgm:presLayoutVars>
      </dgm:prSet>
      <dgm:spPr/>
    </dgm:pt>
    <dgm:pt modelId="{DB1CD2E5-BF0A-43CC-B3E3-A4AD0EF2C011}" type="pres">
      <dgm:prSet presAssocID="{43636AB7-0B94-4B84-9112-A28CBE83DBD8}" presName="root" presStyleCnt="0"/>
      <dgm:spPr/>
    </dgm:pt>
    <dgm:pt modelId="{59BDA352-2A7B-4102-AE75-93F12C5938A7}" type="pres">
      <dgm:prSet presAssocID="{43636AB7-0B94-4B84-9112-A28CBE83DBD8}" presName="rootComposite" presStyleCnt="0"/>
      <dgm:spPr/>
    </dgm:pt>
    <dgm:pt modelId="{53C6F01F-91B5-4468-8982-4F6003A0F71B}" type="pres">
      <dgm:prSet presAssocID="{43636AB7-0B94-4B84-9112-A28CBE83DBD8}" presName="rootText" presStyleLbl="node1" presStyleIdx="4" presStyleCnt="5"/>
      <dgm:spPr/>
    </dgm:pt>
    <dgm:pt modelId="{C3025D07-5CD7-4BD9-978C-F7D0710B2C1C}" type="pres">
      <dgm:prSet presAssocID="{43636AB7-0B94-4B84-9112-A28CBE83DBD8}" presName="rootConnector" presStyleLbl="node1" presStyleIdx="4" presStyleCnt="5"/>
      <dgm:spPr/>
    </dgm:pt>
    <dgm:pt modelId="{3CCC67BA-7492-4F2F-B9D2-6A0DE2F58EB4}" type="pres">
      <dgm:prSet presAssocID="{43636AB7-0B94-4B84-9112-A28CBE83DBD8}" presName="childShape" presStyleCnt="0"/>
      <dgm:spPr/>
    </dgm:pt>
    <dgm:pt modelId="{2084ECA0-3453-4A00-9C1A-62706CBD36CF}" type="pres">
      <dgm:prSet presAssocID="{02D4C5F6-F046-46B4-B545-739DE66F41E0}" presName="Name13" presStyleLbl="parChTrans1D2" presStyleIdx="4" presStyleCnt="5"/>
      <dgm:spPr/>
    </dgm:pt>
    <dgm:pt modelId="{F597DB4C-A331-4E90-A2C4-74D4C5BD6FF6}" type="pres">
      <dgm:prSet presAssocID="{9BDE4FEF-BEAD-41A8-A480-EE02024856A5}" presName="childText" presStyleLbl="bgAcc1" presStyleIdx="4" presStyleCnt="5" custScaleX="161392" custScaleY="194677">
        <dgm:presLayoutVars>
          <dgm:bulletEnabled val="1"/>
        </dgm:presLayoutVars>
      </dgm:prSet>
      <dgm:spPr/>
    </dgm:pt>
  </dgm:ptLst>
  <dgm:cxnLst>
    <dgm:cxn modelId="{94E584B3-9E99-414C-9875-7DF1EF7C59FE}" type="presOf" srcId="{FDE9D5B2-4161-4953-A959-FC2F8BCECA2C}" destId="{1D444B54-1A23-402D-B4F4-B7F012C3BC75}" srcOrd="0" destOrd="0" presId="urn:microsoft.com/office/officeart/2005/8/layout/hierarchy3"/>
    <dgm:cxn modelId="{C7B562F8-F535-40FD-BBED-7D338B2DC356}" srcId="{FDE9D5B2-4161-4953-A959-FC2F8BCECA2C}" destId="{43636AB7-0B94-4B84-9112-A28CBE83DBD8}" srcOrd="4" destOrd="0" parTransId="{62B16794-23FB-4601-AADE-4FBEC5A9414F}" sibTransId="{7778F84C-830C-4B83-818A-284BBA2BA41E}"/>
    <dgm:cxn modelId="{C2F119A2-6A3D-4A8C-8238-D9B926E55692}" type="presOf" srcId="{5A3291C6-E8B2-40B0-9279-2957D5CAA3C5}" destId="{59998194-7997-4CE1-98B0-85DD91462654}" srcOrd="0" destOrd="1" presId="urn:microsoft.com/office/officeart/2005/8/layout/hierarchy3"/>
    <dgm:cxn modelId="{DD0D84DA-9A27-421F-AFF3-B554E5422CC4}" srcId="{7E5A6F2E-C96A-4BE0-8361-D73223EAD55E}" destId="{2F083851-E4CB-4CB1-A4C9-DB8887E9B97A}" srcOrd="1" destOrd="0" parTransId="{99745749-CA8D-4D7F-98CF-D317C679D234}" sibTransId="{A69B6EBD-7779-418F-948F-7312AEBEC37D}"/>
    <dgm:cxn modelId="{3925AF47-F898-4819-A7FB-96C042245897}" type="presOf" srcId="{646265CC-3D05-4020-B738-7F49416B1AB4}" destId="{5D786E1F-4629-43B0-8F3C-306D1461A13A}" srcOrd="0" destOrd="0" presId="urn:microsoft.com/office/officeart/2005/8/layout/hierarchy3"/>
    <dgm:cxn modelId="{CA4BCC1B-240A-42DF-9FAC-FC6D302D5352}" srcId="{43636AB7-0B94-4B84-9112-A28CBE83DBD8}" destId="{9BDE4FEF-BEAD-41A8-A480-EE02024856A5}" srcOrd="0" destOrd="0" parTransId="{02D4C5F6-F046-46B4-B545-739DE66F41E0}" sibTransId="{231F4EFF-D1B9-403A-BA20-5CA9AF7D14C0}"/>
    <dgm:cxn modelId="{87E60318-F98A-442A-96EC-CABBED053286}" srcId="{646265CC-3D05-4020-B738-7F49416B1AB4}" destId="{93E01F0B-B0A8-48A3-AF87-11C0CCEE5FBD}" srcOrd="0" destOrd="0" parTransId="{76CE4868-40DE-4B3B-97D1-38C202681E55}" sibTransId="{44773E9B-DA11-4688-83E5-9EE9D701E6D5}"/>
    <dgm:cxn modelId="{98614D5B-B4E2-450F-886F-ADE6E7344E2A}" type="presOf" srcId="{7E5A6F2E-C96A-4BE0-8361-D73223EAD55E}" destId="{59998194-7997-4CE1-98B0-85DD91462654}" srcOrd="0" destOrd="0" presId="urn:microsoft.com/office/officeart/2005/8/layout/hierarchy3"/>
    <dgm:cxn modelId="{30AD1281-32DB-4159-87D6-CD888633CE7E}" type="presOf" srcId="{93E01F0B-B0A8-48A3-AF87-11C0CCEE5FBD}" destId="{8D4CEF8A-01C2-434B-BB51-3B4A381CB2B3}" srcOrd="0" destOrd="0" presId="urn:microsoft.com/office/officeart/2005/8/layout/hierarchy3"/>
    <dgm:cxn modelId="{D31BB5DD-0BF0-4F2F-8EBF-7C280EB094F9}" type="presOf" srcId="{646265CC-3D05-4020-B738-7F49416B1AB4}" destId="{5FFC3126-4ABF-4037-852A-7B4F7CFA1F47}" srcOrd="1" destOrd="0" presId="urn:microsoft.com/office/officeart/2005/8/layout/hierarchy3"/>
    <dgm:cxn modelId="{6D9ED21B-8730-434D-96D4-E2A0748FD700}" type="presOf" srcId="{407FC34A-52AB-4EF6-8124-6DDD14691F49}" destId="{72A66BDE-88D3-4D1B-A403-985C83AFF276}" srcOrd="1" destOrd="0" presId="urn:microsoft.com/office/officeart/2005/8/layout/hierarchy3"/>
    <dgm:cxn modelId="{57CA63C5-F1F8-4E7D-A4D3-E30E16268D02}" type="presOf" srcId="{0E3EFF5B-32FA-4A56-9662-501C85DE0C63}" destId="{0565BC19-6F26-434E-8D1C-9BA4B875E80F}" srcOrd="0" destOrd="0" presId="urn:microsoft.com/office/officeart/2005/8/layout/hierarchy3"/>
    <dgm:cxn modelId="{9217CC72-6140-42D5-AE8B-2C3FB5CF2809}" type="presOf" srcId="{E58D1431-7390-49C8-A016-D5DF7853E0B0}" destId="{464243ED-9E01-45DC-8894-4B08A136C06F}" srcOrd="0" destOrd="0" presId="urn:microsoft.com/office/officeart/2005/8/layout/hierarchy3"/>
    <dgm:cxn modelId="{2AC420F4-F738-436A-A916-8EA54FA1899B}" type="presOf" srcId="{407FC34A-52AB-4EF6-8124-6DDD14691F49}" destId="{217D187B-A007-43BF-B9CB-769DCC18AF65}" srcOrd="0" destOrd="0" presId="urn:microsoft.com/office/officeart/2005/8/layout/hierarchy3"/>
    <dgm:cxn modelId="{1CBFEBE0-030E-40AD-9714-DCD78E30ABE9}" srcId="{FDE9D5B2-4161-4953-A959-FC2F8BCECA2C}" destId="{DEF88A35-8562-4C28-8C36-70DEE173AA2D}" srcOrd="3" destOrd="0" parTransId="{19191E38-15C5-4B27-847F-CC32EB70DC58}" sibTransId="{085877DA-6110-4EDA-979E-A7E8DBF5C405}"/>
    <dgm:cxn modelId="{0200EBB0-048C-496B-9074-013CA1407613}" type="presOf" srcId="{E58D1431-7390-49C8-A016-D5DF7853E0B0}" destId="{2EBF6A9E-B5F4-4442-9EA2-0A17B2BF075E}" srcOrd="1" destOrd="0" presId="urn:microsoft.com/office/officeart/2005/8/layout/hierarchy3"/>
    <dgm:cxn modelId="{93A7E410-FFEB-4A94-BDB4-EA7225FC354E}" type="presOf" srcId="{8A92E696-177D-49BF-A0F9-BB5316926D8E}" destId="{942ECE96-612C-46EA-8757-E15C9311EC0E}" srcOrd="0" destOrd="0" presId="urn:microsoft.com/office/officeart/2005/8/layout/hierarchy3"/>
    <dgm:cxn modelId="{48CBFC67-E3F5-41CD-B3EC-2788737BC2D7}" type="presOf" srcId="{02D4C5F6-F046-46B4-B545-739DE66F41E0}" destId="{2084ECA0-3453-4A00-9C1A-62706CBD36CF}" srcOrd="0" destOrd="0" presId="urn:microsoft.com/office/officeart/2005/8/layout/hierarchy3"/>
    <dgm:cxn modelId="{3CED8734-BCE8-4768-B4B3-328D45190CCB}" srcId="{7E5A6F2E-C96A-4BE0-8361-D73223EAD55E}" destId="{5A3291C6-E8B2-40B0-9279-2957D5CAA3C5}" srcOrd="0" destOrd="0" parTransId="{5498BA4E-A000-4885-94AE-E3211797AD52}" sibTransId="{5A6BBC83-2E56-415C-9EA3-53F8E7828132}"/>
    <dgm:cxn modelId="{00507209-F14A-4637-9999-96A87E38106E}" type="presOf" srcId="{76CE4868-40DE-4B3B-97D1-38C202681E55}" destId="{BB7D7DA5-695C-41D7-A820-CEB97A960B46}" srcOrd="0" destOrd="0" presId="urn:microsoft.com/office/officeart/2005/8/layout/hierarchy3"/>
    <dgm:cxn modelId="{4221F806-82C9-4F37-9B93-648F30573AA4}" srcId="{FDE9D5B2-4161-4953-A959-FC2F8BCECA2C}" destId="{E58D1431-7390-49C8-A016-D5DF7853E0B0}" srcOrd="2" destOrd="0" parTransId="{B07C20B4-1A83-4D48-9709-32D83DC8E3BF}" sibTransId="{B847A0D5-62E6-4029-949D-6B09D45EB9DE}"/>
    <dgm:cxn modelId="{2AD5140D-30CA-43A4-A95D-3A92699660E8}" srcId="{FDE9D5B2-4161-4953-A959-FC2F8BCECA2C}" destId="{407FC34A-52AB-4EF6-8124-6DDD14691F49}" srcOrd="0" destOrd="0" parTransId="{880F0F9F-800C-4000-8EB9-37EE4B4334F9}" sibTransId="{FD6BB08A-D937-4C62-821F-313F547893E6}"/>
    <dgm:cxn modelId="{83BE8F45-4F05-4A69-B16C-F104ECEA7EC5}" type="presOf" srcId="{43636AB7-0B94-4B84-9112-A28CBE83DBD8}" destId="{53C6F01F-91B5-4468-8982-4F6003A0F71B}" srcOrd="0" destOrd="0" presId="urn:microsoft.com/office/officeart/2005/8/layout/hierarchy3"/>
    <dgm:cxn modelId="{A9BB29D0-A5A0-4D5D-8E81-68F13A59CE00}" type="presOf" srcId="{A8771320-8D46-4DDE-9B1E-AF379FACB97F}" destId="{2AE5DF64-94C8-421D-A53A-E6AC0805DB65}" srcOrd="0" destOrd="0" presId="urn:microsoft.com/office/officeart/2005/8/layout/hierarchy3"/>
    <dgm:cxn modelId="{CEAF2D39-50C5-4DDC-8EF1-007E827B9E45}" srcId="{E58D1431-7390-49C8-A016-D5DF7853E0B0}" destId="{7E5A6F2E-C96A-4BE0-8361-D73223EAD55E}" srcOrd="0" destOrd="0" parTransId="{0E3EFF5B-32FA-4A56-9662-501C85DE0C63}" sibTransId="{5AF272A8-6AFA-470D-98D6-93B609270781}"/>
    <dgm:cxn modelId="{AD99240C-4B92-4824-BDB2-5AE0E227B828}" type="presOf" srcId="{159ABE00-24AA-45A3-9C4A-6E0DEE4CC162}" destId="{4F684C82-26AE-46C5-B87F-4D58E3E854B0}" srcOrd="0" destOrd="0" presId="urn:microsoft.com/office/officeart/2005/8/layout/hierarchy3"/>
    <dgm:cxn modelId="{9C95B94F-315E-4FE3-A400-17A8DCFF0C34}" srcId="{407FC34A-52AB-4EF6-8124-6DDD14691F49}" destId="{9324F8DB-DB57-4377-8F51-55AD14B45B57}" srcOrd="0" destOrd="0" parTransId="{8A92E696-177D-49BF-A0F9-BB5316926D8E}" sibTransId="{119DCE7D-9974-4B7C-8A65-5C270AB740DE}"/>
    <dgm:cxn modelId="{84A5E0F4-938E-4FFA-805F-14D98AB89AD3}" type="presOf" srcId="{DEF88A35-8562-4C28-8C36-70DEE173AA2D}" destId="{E19984EA-A2DB-4CCA-BD6D-C5BAC49A2E40}" srcOrd="0" destOrd="0" presId="urn:microsoft.com/office/officeart/2005/8/layout/hierarchy3"/>
    <dgm:cxn modelId="{86AFE371-27DF-456E-B9D9-5971ED7BC525}" type="presOf" srcId="{2F083851-E4CB-4CB1-A4C9-DB8887E9B97A}" destId="{59998194-7997-4CE1-98B0-85DD91462654}" srcOrd="0" destOrd="2" presId="urn:microsoft.com/office/officeart/2005/8/layout/hierarchy3"/>
    <dgm:cxn modelId="{4A2085B8-59DB-4E58-8D34-106A00CF40E7}" type="presOf" srcId="{9324F8DB-DB57-4377-8F51-55AD14B45B57}" destId="{D7D2979D-FC73-483D-9552-544393860C68}" srcOrd="0" destOrd="0" presId="urn:microsoft.com/office/officeart/2005/8/layout/hierarchy3"/>
    <dgm:cxn modelId="{0966C08E-1F8C-4346-B5A4-240693C7DDC0}" type="presOf" srcId="{9BDE4FEF-BEAD-41A8-A480-EE02024856A5}" destId="{F597DB4C-A331-4E90-A2C4-74D4C5BD6FF6}" srcOrd="0" destOrd="0" presId="urn:microsoft.com/office/officeart/2005/8/layout/hierarchy3"/>
    <dgm:cxn modelId="{49D5B578-65BB-4B08-9E25-FCD1750F7B3C}" srcId="{FDE9D5B2-4161-4953-A959-FC2F8BCECA2C}" destId="{646265CC-3D05-4020-B738-7F49416B1AB4}" srcOrd="1" destOrd="0" parTransId="{C8BC593B-528F-4FA1-93CC-56E658BC11E8}" sibTransId="{8095D325-8987-4DDA-B86E-00BBC8A146F7}"/>
    <dgm:cxn modelId="{6E3168D8-EEB3-4DD7-8DFD-57F7F4B1F539}" type="presOf" srcId="{43636AB7-0B94-4B84-9112-A28CBE83DBD8}" destId="{C3025D07-5CD7-4BD9-978C-F7D0710B2C1C}" srcOrd="1" destOrd="0" presId="urn:microsoft.com/office/officeart/2005/8/layout/hierarchy3"/>
    <dgm:cxn modelId="{7449D1B6-34DA-4F06-8162-DC988A76E6E4}" srcId="{DEF88A35-8562-4C28-8C36-70DEE173AA2D}" destId="{159ABE00-24AA-45A3-9C4A-6E0DEE4CC162}" srcOrd="0" destOrd="0" parTransId="{A8771320-8D46-4DDE-9B1E-AF379FACB97F}" sibTransId="{60E7975D-03F3-4FAF-AC89-0449C45FA2D5}"/>
    <dgm:cxn modelId="{CC135AD7-7029-4931-807B-6D791F8513F5}" type="presOf" srcId="{DEF88A35-8562-4C28-8C36-70DEE173AA2D}" destId="{D1B06380-40E6-450D-B88F-D96E4BC5C95C}" srcOrd="1" destOrd="0" presId="urn:microsoft.com/office/officeart/2005/8/layout/hierarchy3"/>
    <dgm:cxn modelId="{A08C0795-953B-49D7-A1BA-0B753C6C68FE}" type="presParOf" srcId="{1D444B54-1A23-402D-B4F4-B7F012C3BC75}" destId="{EC1DD171-2C5D-4143-989E-6E78AF5ED37B}" srcOrd="0" destOrd="0" presId="urn:microsoft.com/office/officeart/2005/8/layout/hierarchy3"/>
    <dgm:cxn modelId="{F8390701-2D1F-495C-9732-055C9BDC7F2F}" type="presParOf" srcId="{EC1DD171-2C5D-4143-989E-6E78AF5ED37B}" destId="{A5248F7C-3329-4869-B761-0139CCB131E0}" srcOrd="0" destOrd="0" presId="urn:microsoft.com/office/officeart/2005/8/layout/hierarchy3"/>
    <dgm:cxn modelId="{DABACA61-FCEB-4341-85E7-C201EE391E5B}" type="presParOf" srcId="{A5248F7C-3329-4869-B761-0139CCB131E0}" destId="{217D187B-A007-43BF-B9CB-769DCC18AF65}" srcOrd="0" destOrd="0" presId="urn:microsoft.com/office/officeart/2005/8/layout/hierarchy3"/>
    <dgm:cxn modelId="{1DE2C709-84D8-4D0B-9F1A-3B2A9C0209B6}" type="presParOf" srcId="{A5248F7C-3329-4869-B761-0139CCB131E0}" destId="{72A66BDE-88D3-4D1B-A403-985C83AFF276}" srcOrd="1" destOrd="0" presId="urn:microsoft.com/office/officeart/2005/8/layout/hierarchy3"/>
    <dgm:cxn modelId="{20692191-3A40-472B-8985-4B1244A68A92}" type="presParOf" srcId="{EC1DD171-2C5D-4143-989E-6E78AF5ED37B}" destId="{145E25E7-4D6F-4B0A-8BB2-B263B1591172}" srcOrd="1" destOrd="0" presId="urn:microsoft.com/office/officeart/2005/8/layout/hierarchy3"/>
    <dgm:cxn modelId="{5FCBA065-F25D-44D9-AC15-B076A5498D74}" type="presParOf" srcId="{145E25E7-4D6F-4B0A-8BB2-B263B1591172}" destId="{942ECE96-612C-46EA-8757-E15C9311EC0E}" srcOrd="0" destOrd="0" presId="urn:microsoft.com/office/officeart/2005/8/layout/hierarchy3"/>
    <dgm:cxn modelId="{939EA048-6832-4756-AAC5-498F598E2EE2}" type="presParOf" srcId="{145E25E7-4D6F-4B0A-8BB2-B263B1591172}" destId="{D7D2979D-FC73-483D-9552-544393860C68}" srcOrd="1" destOrd="0" presId="urn:microsoft.com/office/officeart/2005/8/layout/hierarchy3"/>
    <dgm:cxn modelId="{610CF10B-C98E-4411-A0BC-53F2EF16AC44}" type="presParOf" srcId="{1D444B54-1A23-402D-B4F4-B7F012C3BC75}" destId="{CEF64FD2-2C28-4DA2-B4B7-0504BC84A3AE}" srcOrd="1" destOrd="0" presId="urn:microsoft.com/office/officeart/2005/8/layout/hierarchy3"/>
    <dgm:cxn modelId="{096AD0BE-9B3A-4A31-AFFB-979AE4D31AFB}" type="presParOf" srcId="{CEF64FD2-2C28-4DA2-B4B7-0504BC84A3AE}" destId="{63373F3C-F604-41F7-A290-3BF927B962D1}" srcOrd="0" destOrd="0" presId="urn:microsoft.com/office/officeart/2005/8/layout/hierarchy3"/>
    <dgm:cxn modelId="{24592E68-D0AE-4F29-8733-57AF60AF70EF}" type="presParOf" srcId="{63373F3C-F604-41F7-A290-3BF927B962D1}" destId="{5D786E1F-4629-43B0-8F3C-306D1461A13A}" srcOrd="0" destOrd="0" presId="urn:microsoft.com/office/officeart/2005/8/layout/hierarchy3"/>
    <dgm:cxn modelId="{9BFAFD0F-A24A-4187-98AC-BAAA3651AF60}" type="presParOf" srcId="{63373F3C-F604-41F7-A290-3BF927B962D1}" destId="{5FFC3126-4ABF-4037-852A-7B4F7CFA1F47}" srcOrd="1" destOrd="0" presId="urn:microsoft.com/office/officeart/2005/8/layout/hierarchy3"/>
    <dgm:cxn modelId="{5BB65A36-7D98-4C41-A7CE-A7026F866C80}" type="presParOf" srcId="{CEF64FD2-2C28-4DA2-B4B7-0504BC84A3AE}" destId="{F58B6FAA-1369-45FE-825C-20FF4A45A5CD}" srcOrd="1" destOrd="0" presId="urn:microsoft.com/office/officeart/2005/8/layout/hierarchy3"/>
    <dgm:cxn modelId="{98035AC5-4C25-42D9-84A8-E12D36F01E23}" type="presParOf" srcId="{F58B6FAA-1369-45FE-825C-20FF4A45A5CD}" destId="{BB7D7DA5-695C-41D7-A820-CEB97A960B46}" srcOrd="0" destOrd="0" presId="urn:microsoft.com/office/officeart/2005/8/layout/hierarchy3"/>
    <dgm:cxn modelId="{61BE77B7-6362-459C-A5D3-9ABA6EAD8ADA}" type="presParOf" srcId="{F58B6FAA-1369-45FE-825C-20FF4A45A5CD}" destId="{8D4CEF8A-01C2-434B-BB51-3B4A381CB2B3}" srcOrd="1" destOrd="0" presId="urn:microsoft.com/office/officeart/2005/8/layout/hierarchy3"/>
    <dgm:cxn modelId="{382B0770-A5ED-4BC5-965C-16F3BE8EEF94}" type="presParOf" srcId="{1D444B54-1A23-402D-B4F4-B7F012C3BC75}" destId="{CE7A8E17-281C-463B-B984-2EC0BD499469}" srcOrd="2" destOrd="0" presId="urn:microsoft.com/office/officeart/2005/8/layout/hierarchy3"/>
    <dgm:cxn modelId="{A48E870F-E29D-4B36-B6E3-F5671A8E173D}" type="presParOf" srcId="{CE7A8E17-281C-463B-B984-2EC0BD499469}" destId="{CE0DB6A9-C40D-4AAB-826B-83326E7A7B05}" srcOrd="0" destOrd="0" presId="urn:microsoft.com/office/officeart/2005/8/layout/hierarchy3"/>
    <dgm:cxn modelId="{75BC1B9A-E9C3-4A60-87D6-B6EB18B124FC}" type="presParOf" srcId="{CE0DB6A9-C40D-4AAB-826B-83326E7A7B05}" destId="{464243ED-9E01-45DC-8894-4B08A136C06F}" srcOrd="0" destOrd="0" presId="urn:microsoft.com/office/officeart/2005/8/layout/hierarchy3"/>
    <dgm:cxn modelId="{C3BD6224-303F-4438-B93B-432CE4822603}" type="presParOf" srcId="{CE0DB6A9-C40D-4AAB-826B-83326E7A7B05}" destId="{2EBF6A9E-B5F4-4442-9EA2-0A17B2BF075E}" srcOrd="1" destOrd="0" presId="urn:microsoft.com/office/officeart/2005/8/layout/hierarchy3"/>
    <dgm:cxn modelId="{7712049C-981A-4367-A001-2985251FEB71}" type="presParOf" srcId="{CE7A8E17-281C-463B-B984-2EC0BD499469}" destId="{A900F78B-ACF1-49E3-95EC-30E306283DEB}" srcOrd="1" destOrd="0" presId="urn:microsoft.com/office/officeart/2005/8/layout/hierarchy3"/>
    <dgm:cxn modelId="{26121EC5-06CB-414E-80D4-761D4F80F92C}" type="presParOf" srcId="{A900F78B-ACF1-49E3-95EC-30E306283DEB}" destId="{0565BC19-6F26-434E-8D1C-9BA4B875E80F}" srcOrd="0" destOrd="0" presId="urn:microsoft.com/office/officeart/2005/8/layout/hierarchy3"/>
    <dgm:cxn modelId="{966E9DFC-C091-48CA-9A8A-F0B723F0E956}" type="presParOf" srcId="{A900F78B-ACF1-49E3-95EC-30E306283DEB}" destId="{59998194-7997-4CE1-98B0-85DD91462654}" srcOrd="1" destOrd="0" presId="urn:microsoft.com/office/officeart/2005/8/layout/hierarchy3"/>
    <dgm:cxn modelId="{2F64BC7B-A7BC-4473-897D-ADC121832933}" type="presParOf" srcId="{1D444B54-1A23-402D-B4F4-B7F012C3BC75}" destId="{74DE2456-34D6-4B6A-9EF6-A1B87C84DF00}" srcOrd="3" destOrd="0" presId="urn:microsoft.com/office/officeart/2005/8/layout/hierarchy3"/>
    <dgm:cxn modelId="{D0907907-E091-4FBA-9103-D3375887486A}" type="presParOf" srcId="{74DE2456-34D6-4B6A-9EF6-A1B87C84DF00}" destId="{2D7255AB-99E7-419B-8081-82A0BCE524A4}" srcOrd="0" destOrd="0" presId="urn:microsoft.com/office/officeart/2005/8/layout/hierarchy3"/>
    <dgm:cxn modelId="{81A0198D-D24A-4E0D-9F43-6AFB7BD39267}" type="presParOf" srcId="{2D7255AB-99E7-419B-8081-82A0BCE524A4}" destId="{E19984EA-A2DB-4CCA-BD6D-C5BAC49A2E40}" srcOrd="0" destOrd="0" presId="urn:microsoft.com/office/officeart/2005/8/layout/hierarchy3"/>
    <dgm:cxn modelId="{D3A01B41-ADAD-49EF-A56C-6165A54DAC6A}" type="presParOf" srcId="{2D7255AB-99E7-419B-8081-82A0BCE524A4}" destId="{D1B06380-40E6-450D-B88F-D96E4BC5C95C}" srcOrd="1" destOrd="0" presId="urn:microsoft.com/office/officeart/2005/8/layout/hierarchy3"/>
    <dgm:cxn modelId="{890807D2-D1F9-44D7-9878-3F810D60A519}" type="presParOf" srcId="{74DE2456-34D6-4B6A-9EF6-A1B87C84DF00}" destId="{DE505399-FA53-4385-A55A-159B3CDEB4B5}" srcOrd="1" destOrd="0" presId="urn:microsoft.com/office/officeart/2005/8/layout/hierarchy3"/>
    <dgm:cxn modelId="{82A1569B-D2A0-4CF6-B92F-2C77FACD2090}" type="presParOf" srcId="{DE505399-FA53-4385-A55A-159B3CDEB4B5}" destId="{2AE5DF64-94C8-421D-A53A-E6AC0805DB65}" srcOrd="0" destOrd="0" presId="urn:microsoft.com/office/officeart/2005/8/layout/hierarchy3"/>
    <dgm:cxn modelId="{FA9F6A8C-37A3-4D7C-895D-8EABF7086AF2}" type="presParOf" srcId="{DE505399-FA53-4385-A55A-159B3CDEB4B5}" destId="{4F684C82-26AE-46C5-B87F-4D58E3E854B0}" srcOrd="1" destOrd="0" presId="urn:microsoft.com/office/officeart/2005/8/layout/hierarchy3"/>
    <dgm:cxn modelId="{195E487F-CCE8-48AB-BA3F-2BD88344B757}" type="presParOf" srcId="{1D444B54-1A23-402D-B4F4-B7F012C3BC75}" destId="{DB1CD2E5-BF0A-43CC-B3E3-A4AD0EF2C011}" srcOrd="4" destOrd="0" presId="urn:microsoft.com/office/officeart/2005/8/layout/hierarchy3"/>
    <dgm:cxn modelId="{C4785BF2-B021-4E35-9AF0-8F090EBC770E}" type="presParOf" srcId="{DB1CD2E5-BF0A-43CC-B3E3-A4AD0EF2C011}" destId="{59BDA352-2A7B-4102-AE75-93F12C5938A7}" srcOrd="0" destOrd="0" presId="urn:microsoft.com/office/officeart/2005/8/layout/hierarchy3"/>
    <dgm:cxn modelId="{8C8C05BE-7DBF-456E-8F2C-6946A189CFEE}" type="presParOf" srcId="{59BDA352-2A7B-4102-AE75-93F12C5938A7}" destId="{53C6F01F-91B5-4468-8982-4F6003A0F71B}" srcOrd="0" destOrd="0" presId="urn:microsoft.com/office/officeart/2005/8/layout/hierarchy3"/>
    <dgm:cxn modelId="{619FA2D7-95BA-4043-A06D-F28EC8759AB1}" type="presParOf" srcId="{59BDA352-2A7B-4102-AE75-93F12C5938A7}" destId="{C3025D07-5CD7-4BD9-978C-F7D0710B2C1C}" srcOrd="1" destOrd="0" presId="urn:microsoft.com/office/officeart/2005/8/layout/hierarchy3"/>
    <dgm:cxn modelId="{323F7C1A-867B-4D0F-B56C-E05F7B449703}" type="presParOf" srcId="{DB1CD2E5-BF0A-43CC-B3E3-A4AD0EF2C011}" destId="{3CCC67BA-7492-4F2F-B9D2-6A0DE2F58EB4}" srcOrd="1" destOrd="0" presId="urn:microsoft.com/office/officeart/2005/8/layout/hierarchy3"/>
    <dgm:cxn modelId="{413882F9-3235-4BE2-A9C8-F13D8D2EDEA6}" type="presParOf" srcId="{3CCC67BA-7492-4F2F-B9D2-6A0DE2F58EB4}" destId="{2084ECA0-3453-4A00-9C1A-62706CBD36CF}" srcOrd="0" destOrd="0" presId="urn:microsoft.com/office/officeart/2005/8/layout/hierarchy3"/>
    <dgm:cxn modelId="{FE060DDC-19D7-4869-83D9-40B2F9E3D824}" type="presParOf" srcId="{3CCC67BA-7492-4F2F-B9D2-6A0DE2F58EB4}" destId="{F597DB4C-A331-4E90-A2C4-74D4C5BD6FF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EEB3E-0902-4269-9506-20D9910BA99B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CC99B3-EBF5-4279-9D6E-3A25BC1DB92A}">
      <dgm:prSet phldrT="[Testo]" phldr="1"/>
      <dgm:spPr/>
      <dgm:t>
        <a:bodyPr/>
        <a:lstStyle/>
        <a:p>
          <a:endParaRPr lang="it-IT"/>
        </a:p>
      </dgm:t>
    </dgm:pt>
    <dgm:pt modelId="{E6AE6396-5C00-4628-9CEE-4EFBB125B088}" type="parTrans" cxnId="{799D8124-8EEA-48AC-ACC4-5AEDFC996E49}">
      <dgm:prSet/>
      <dgm:spPr/>
      <dgm:t>
        <a:bodyPr/>
        <a:lstStyle/>
        <a:p>
          <a:endParaRPr lang="it-IT"/>
        </a:p>
      </dgm:t>
    </dgm:pt>
    <dgm:pt modelId="{F275CC40-6C08-434F-BBEF-7C9D6FC897EE}" type="sibTrans" cxnId="{799D8124-8EEA-48AC-ACC4-5AEDFC996E49}">
      <dgm:prSet/>
      <dgm:spPr/>
      <dgm:t>
        <a:bodyPr/>
        <a:lstStyle/>
        <a:p>
          <a:endParaRPr lang="it-IT"/>
        </a:p>
      </dgm:t>
    </dgm:pt>
    <dgm:pt modelId="{B6A78E9F-904E-4811-A2CC-E440BC1266F1}" type="pres">
      <dgm:prSet presAssocID="{B69EEB3E-0902-4269-9506-20D9910BA99B}" presName="diagram" presStyleCnt="0">
        <dgm:presLayoutVars>
          <dgm:dir/>
        </dgm:presLayoutVars>
      </dgm:prSet>
      <dgm:spPr/>
    </dgm:pt>
    <dgm:pt modelId="{AAC94572-FB72-458E-9D77-321442613E06}" type="pres">
      <dgm:prSet presAssocID="{35CC99B3-EBF5-4279-9D6E-3A25BC1DB92A}" presName="composite" presStyleCnt="0"/>
      <dgm:spPr/>
    </dgm:pt>
    <dgm:pt modelId="{F6F4DA0D-E99B-46D4-9043-0C6EC1BB8573}" type="pres">
      <dgm:prSet presAssocID="{35CC99B3-EBF5-4279-9D6E-3A25BC1DB92A}" presName="Image" presStyleLbl="bgShp" presStyleIdx="0" presStyleCnt="1"/>
      <dgm:spPr/>
    </dgm:pt>
    <dgm:pt modelId="{A27019DA-5D8E-4E5F-81DE-51B31009246B}" type="pres">
      <dgm:prSet presAssocID="{35CC99B3-EBF5-4279-9D6E-3A25BC1DB92A}" presName="Parent" presStyleLbl="node0" presStyleIdx="0" presStyleCnt="1">
        <dgm:presLayoutVars>
          <dgm:bulletEnabled val="1"/>
        </dgm:presLayoutVars>
      </dgm:prSet>
      <dgm:spPr/>
    </dgm:pt>
  </dgm:ptLst>
  <dgm:cxnLst>
    <dgm:cxn modelId="{799D8124-8EEA-48AC-ACC4-5AEDFC996E49}" srcId="{B69EEB3E-0902-4269-9506-20D9910BA99B}" destId="{35CC99B3-EBF5-4279-9D6E-3A25BC1DB92A}" srcOrd="0" destOrd="0" parTransId="{E6AE6396-5C00-4628-9CEE-4EFBB125B088}" sibTransId="{F275CC40-6C08-434F-BBEF-7C9D6FC897EE}"/>
    <dgm:cxn modelId="{36FDA300-9FBE-4B7B-AACF-F43312DDFA03}" type="presOf" srcId="{35CC99B3-EBF5-4279-9D6E-3A25BC1DB92A}" destId="{A27019DA-5D8E-4E5F-81DE-51B31009246B}" srcOrd="0" destOrd="0" presId="urn:microsoft.com/office/officeart/2008/layout/BendingPictureCaption"/>
    <dgm:cxn modelId="{93C54F4F-EC17-4ABE-A9D5-A93BE7EF2D2F}" type="presOf" srcId="{B69EEB3E-0902-4269-9506-20D9910BA99B}" destId="{B6A78E9F-904E-4811-A2CC-E440BC1266F1}" srcOrd="0" destOrd="0" presId="urn:microsoft.com/office/officeart/2008/layout/BendingPictureCaption"/>
    <dgm:cxn modelId="{AE218654-B0D9-450D-A14E-6081210A9D50}" type="presParOf" srcId="{B6A78E9F-904E-4811-A2CC-E440BC1266F1}" destId="{AAC94572-FB72-458E-9D77-321442613E06}" srcOrd="0" destOrd="0" presId="urn:microsoft.com/office/officeart/2008/layout/BendingPictureCaption"/>
    <dgm:cxn modelId="{C91B94AB-8AC9-4EAD-9F3C-CCBA483069CD}" type="presParOf" srcId="{AAC94572-FB72-458E-9D77-321442613E06}" destId="{F6F4DA0D-E99B-46D4-9043-0C6EC1BB8573}" srcOrd="0" destOrd="0" presId="urn:microsoft.com/office/officeart/2008/layout/BendingPictureCaption"/>
    <dgm:cxn modelId="{AB46ED21-A09A-4FF2-B54A-077E77831188}" type="presParOf" srcId="{AAC94572-FB72-458E-9D77-321442613E06}" destId="{A27019DA-5D8E-4E5F-81DE-51B31009246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B993F0F-6664-47F3-A5AF-C34E1E458A03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DDAADFE-084B-4966-B6BC-955088563168}">
      <dgm:prSet custT="1"/>
      <dgm:spPr/>
      <dgm:t>
        <a:bodyPr/>
        <a:lstStyle/>
        <a:p>
          <a:pPr rtl="0"/>
          <a:r>
            <a:rPr lang="it-IT" sz="1800" b="1" dirty="0" smtClean="0"/>
            <a:t>Varianti migliorative:</a:t>
          </a:r>
          <a:endParaRPr lang="it-IT" sz="1800" dirty="0"/>
        </a:p>
      </dgm:t>
    </dgm:pt>
    <dgm:pt modelId="{64411D31-A1F0-466F-B330-8AB74F30FFCF}" type="parTrans" cxnId="{483DD5AF-2E41-444E-A76C-9BC7F8A3319A}">
      <dgm:prSet/>
      <dgm:spPr/>
      <dgm:t>
        <a:bodyPr/>
        <a:lstStyle/>
        <a:p>
          <a:endParaRPr lang="it-IT"/>
        </a:p>
      </dgm:t>
    </dgm:pt>
    <dgm:pt modelId="{832E4E9D-7AAA-42EB-9F69-69A058A10ECE}" type="sibTrans" cxnId="{483DD5AF-2E41-444E-A76C-9BC7F8A3319A}">
      <dgm:prSet/>
      <dgm:spPr/>
      <dgm:t>
        <a:bodyPr/>
        <a:lstStyle/>
        <a:p>
          <a:endParaRPr lang="it-IT"/>
        </a:p>
      </dgm:t>
    </dgm:pt>
    <dgm:pt modelId="{DF1BB10C-6675-45CA-82BB-1D41A275ABDD}">
      <dgm:prSet custT="1"/>
      <dgm:spPr/>
      <dgm:t>
        <a:bodyPr/>
        <a:lstStyle/>
        <a:p>
          <a:pPr rtl="0"/>
          <a:r>
            <a:rPr lang="it-IT" sz="1800" b="1" dirty="0" smtClean="0"/>
            <a:t>Proposte dell’esecutore:</a:t>
          </a:r>
          <a:endParaRPr lang="it-IT" sz="1800" dirty="0"/>
        </a:p>
      </dgm:t>
    </dgm:pt>
    <dgm:pt modelId="{AC869809-3AD7-46CB-B7F5-04E714FE33D0}" type="parTrans" cxnId="{0D3EECB0-33DF-4DD9-B1B9-F19E738ACFF4}">
      <dgm:prSet/>
      <dgm:spPr/>
      <dgm:t>
        <a:bodyPr/>
        <a:lstStyle/>
        <a:p>
          <a:endParaRPr lang="it-IT"/>
        </a:p>
      </dgm:t>
    </dgm:pt>
    <dgm:pt modelId="{B2BD6FF6-3E21-4C9C-AF3C-4576C8F7DDC7}" type="sibTrans" cxnId="{0D3EECB0-33DF-4DD9-B1B9-F19E738ACFF4}">
      <dgm:prSet/>
      <dgm:spPr/>
      <dgm:t>
        <a:bodyPr/>
        <a:lstStyle/>
        <a:p>
          <a:endParaRPr lang="it-IT"/>
        </a:p>
      </dgm:t>
    </dgm:pt>
    <dgm:pt modelId="{96957EB4-78BA-4105-97F5-A86F41E8AEA8}">
      <dgm:prSet custT="1"/>
      <dgm:spPr/>
      <dgm:t>
        <a:bodyPr/>
        <a:lstStyle/>
        <a:p>
          <a:pPr rtl="0"/>
          <a:r>
            <a:rPr lang="it-IT" sz="1400" dirty="0" smtClean="0"/>
            <a:t>L’esecutore può proporre varianti che migliorano il progetto, senza ridurre prestazioni o tempi, e con parere del direttore.</a:t>
          </a:r>
          <a:endParaRPr lang="it-IT" sz="1400" dirty="0"/>
        </a:p>
      </dgm:t>
    </dgm:pt>
    <dgm:pt modelId="{6C757E9E-A64A-413A-ABFB-B943036D606D}" type="parTrans" cxnId="{8EF81B13-3F25-4DF0-919A-BE8A4ADEFA73}">
      <dgm:prSet/>
      <dgm:spPr/>
      <dgm:t>
        <a:bodyPr/>
        <a:lstStyle/>
        <a:p>
          <a:endParaRPr lang="it-IT"/>
        </a:p>
      </dgm:t>
    </dgm:pt>
    <dgm:pt modelId="{25CA4400-81C5-40C4-B6CE-6D20E86DF98F}" type="sibTrans" cxnId="{8EF81B13-3F25-4DF0-919A-BE8A4ADEFA73}">
      <dgm:prSet/>
      <dgm:spPr/>
      <dgm:t>
        <a:bodyPr/>
        <a:lstStyle/>
        <a:p>
          <a:endParaRPr lang="it-IT"/>
        </a:p>
      </dgm:t>
    </dgm:pt>
    <dgm:pt modelId="{B227FD60-FD2D-41CF-A9E6-4241349473C6}" type="pres">
      <dgm:prSet presAssocID="{BB993F0F-6664-47F3-A5AF-C34E1E458A03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D5837C3-DF5F-43B8-B4D9-4445605130FC}" type="pres">
      <dgm:prSet presAssocID="{3DDAADFE-084B-4966-B6BC-955088563168}" presName="circle1" presStyleLbl="node1" presStyleIdx="0" presStyleCnt="2"/>
      <dgm:spPr/>
    </dgm:pt>
    <dgm:pt modelId="{6B7C9298-EEE6-4215-96A0-68FB78742291}" type="pres">
      <dgm:prSet presAssocID="{3DDAADFE-084B-4966-B6BC-955088563168}" presName="space" presStyleCnt="0"/>
      <dgm:spPr/>
    </dgm:pt>
    <dgm:pt modelId="{EA63A515-FC86-46BD-ABB2-1779D0C07B11}" type="pres">
      <dgm:prSet presAssocID="{3DDAADFE-084B-4966-B6BC-955088563168}" presName="rect1" presStyleLbl="alignAcc1" presStyleIdx="0" presStyleCnt="2"/>
      <dgm:spPr/>
    </dgm:pt>
    <dgm:pt modelId="{8A8E5808-9B1F-4B3E-A24B-7CC8D618120C}" type="pres">
      <dgm:prSet presAssocID="{DF1BB10C-6675-45CA-82BB-1D41A275ABDD}" presName="vertSpace2" presStyleLbl="node1" presStyleIdx="0" presStyleCnt="2"/>
      <dgm:spPr/>
    </dgm:pt>
    <dgm:pt modelId="{4B8CEF1E-C740-4987-9AC2-2EE9672D1B53}" type="pres">
      <dgm:prSet presAssocID="{DF1BB10C-6675-45CA-82BB-1D41A275ABDD}" presName="circle2" presStyleLbl="node1" presStyleIdx="1" presStyleCnt="2"/>
      <dgm:spPr/>
    </dgm:pt>
    <dgm:pt modelId="{D4DB54A9-C20B-4BC3-909F-14E831D1E26D}" type="pres">
      <dgm:prSet presAssocID="{DF1BB10C-6675-45CA-82BB-1D41A275ABDD}" presName="rect2" presStyleLbl="alignAcc1" presStyleIdx="1" presStyleCnt="2"/>
      <dgm:spPr/>
    </dgm:pt>
    <dgm:pt modelId="{25E1F4F2-A559-44F5-993C-5A9DD5F74EE8}" type="pres">
      <dgm:prSet presAssocID="{3DDAADFE-084B-4966-B6BC-955088563168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0DCC6EFA-E1B7-44F6-A2BF-59A98D9902FA}" type="pres">
      <dgm:prSet presAssocID="{3DDAADFE-084B-4966-B6BC-955088563168}" presName="rect1ChTx" presStyleLbl="alignAcc1" presStyleIdx="1" presStyleCnt="2">
        <dgm:presLayoutVars>
          <dgm:bulletEnabled val="1"/>
        </dgm:presLayoutVars>
      </dgm:prSet>
      <dgm:spPr/>
    </dgm:pt>
    <dgm:pt modelId="{B53BDE71-2567-42E2-8165-2816EB3B4D4A}" type="pres">
      <dgm:prSet presAssocID="{DF1BB10C-6675-45CA-82BB-1D41A275ABDD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A7D4484E-26AB-4C22-AE55-FAE57A770F18}" type="pres">
      <dgm:prSet presAssocID="{DF1BB10C-6675-45CA-82BB-1D41A275ABDD}" presName="rect2ChTx" presStyleLbl="alignAcc1" presStyleIdx="1" presStyleCnt="2" custScaleX="131386">
        <dgm:presLayoutVars>
          <dgm:bulletEnabled val="1"/>
        </dgm:presLayoutVars>
      </dgm:prSet>
      <dgm:spPr/>
    </dgm:pt>
  </dgm:ptLst>
  <dgm:cxnLst>
    <dgm:cxn modelId="{AFAC1034-11CC-47C6-B661-A9E2DE4EB349}" type="presOf" srcId="{3DDAADFE-084B-4966-B6BC-955088563168}" destId="{EA63A515-FC86-46BD-ABB2-1779D0C07B11}" srcOrd="0" destOrd="0" presId="urn:microsoft.com/office/officeart/2005/8/layout/target3"/>
    <dgm:cxn modelId="{DB0C48EB-E85F-485C-BFF7-9521A34CFD30}" type="presOf" srcId="{96957EB4-78BA-4105-97F5-A86F41E8AEA8}" destId="{A7D4484E-26AB-4C22-AE55-FAE57A770F18}" srcOrd="0" destOrd="0" presId="urn:microsoft.com/office/officeart/2005/8/layout/target3"/>
    <dgm:cxn modelId="{6E9DA06D-1E99-4DAC-BF22-13250B37E19D}" type="presOf" srcId="{DF1BB10C-6675-45CA-82BB-1D41A275ABDD}" destId="{B53BDE71-2567-42E2-8165-2816EB3B4D4A}" srcOrd="1" destOrd="0" presId="urn:microsoft.com/office/officeart/2005/8/layout/target3"/>
    <dgm:cxn modelId="{DD7BFE18-9C81-4A6E-A5D6-FABB2E267806}" type="presOf" srcId="{DF1BB10C-6675-45CA-82BB-1D41A275ABDD}" destId="{D4DB54A9-C20B-4BC3-909F-14E831D1E26D}" srcOrd="0" destOrd="0" presId="urn:microsoft.com/office/officeart/2005/8/layout/target3"/>
    <dgm:cxn modelId="{483DD5AF-2E41-444E-A76C-9BC7F8A3319A}" srcId="{BB993F0F-6664-47F3-A5AF-C34E1E458A03}" destId="{3DDAADFE-084B-4966-B6BC-955088563168}" srcOrd="0" destOrd="0" parTransId="{64411D31-A1F0-466F-B330-8AB74F30FFCF}" sibTransId="{832E4E9D-7AAA-42EB-9F69-69A058A10ECE}"/>
    <dgm:cxn modelId="{F02FFB8D-8766-4A05-9909-45C0459125AE}" type="presOf" srcId="{BB993F0F-6664-47F3-A5AF-C34E1E458A03}" destId="{B227FD60-FD2D-41CF-A9E6-4241349473C6}" srcOrd="0" destOrd="0" presId="urn:microsoft.com/office/officeart/2005/8/layout/target3"/>
    <dgm:cxn modelId="{8EF81B13-3F25-4DF0-919A-BE8A4ADEFA73}" srcId="{DF1BB10C-6675-45CA-82BB-1D41A275ABDD}" destId="{96957EB4-78BA-4105-97F5-A86F41E8AEA8}" srcOrd="0" destOrd="0" parTransId="{6C757E9E-A64A-413A-ABFB-B943036D606D}" sibTransId="{25CA4400-81C5-40C4-B6CE-6D20E86DF98F}"/>
    <dgm:cxn modelId="{0D3EECB0-33DF-4DD9-B1B9-F19E738ACFF4}" srcId="{BB993F0F-6664-47F3-A5AF-C34E1E458A03}" destId="{DF1BB10C-6675-45CA-82BB-1D41A275ABDD}" srcOrd="1" destOrd="0" parTransId="{AC869809-3AD7-46CB-B7F5-04E714FE33D0}" sibTransId="{B2BD6FF6-3E21-4C9C-AF3C-4576C8F7DDC7}"/>
    <dgm:cxn modelId="{FC9409AD-B2EA-42C3-A1BC-CE9475A7E93F}" type="presOf" srcId="{3DDAADFE-084B-4966-B6BC-955088563168}" destId="{25E1F4F2-A559-44F5-993C-5A9DD5F74EE8}" srcOrd="1" destOrd="0" presId="urn:microsoft.com/office/officeart/2005/8/layout/target3"/>
    <dgm:cxn modelId="{C1C35012-766D-4427-BC90-7C44C26368B7}" type="presParOf" srcId="{B227FD60-FD2D-41CF-A9E6-4241349473C6}" destId="{BD5837C3-DF5F-43B8-B4D9-4445605130FC}" srcOrd="0" destOrd="0" presId="urn:microsoft.com/office/officeart/2005/8/layout/target3"/>
    <dgm:cxn modelId="{F4E3FD0A-FB8E-4EA5-8BA0-15D8A3F972B4}" type="presParOf" srcId="{B227FD60-FD2D-41CF-A9E6-4241349473C6}" destId="{6B7C9298-EEE6-4215-96A0-68FB78742291}" srcOrd="1" destOrd="0" presId="urn:microsoft.com/office/officeart/2005/8/layout/target3"/>
    <dgm:cxn modelId="{82346559-2E76-4F92-9809-DDAF1A30DD4D}" type="presParOf" srcId="{B227FD60-FD2D-41CF-A9E6-4241349473C6}" destId="{EA63A515-FC86-46BD-ABB2-1779D0C07B11}" srcOrd="2" destOrd="0" presId="urn:microsoft.com/office/officeart/2005/8/layout/target3"/>
    <dgm:cxn modelId="{105B600D-CDEE-40CD-8659-8897E9E045B6}" type="presParOf" srcId="{B227FD60-FD2D-41CF-A9E6-4241349473C6}" destId="{8A8E5808-9B1F-4B3E-A24B-7CC8D618120C}" srcOrd="3" destOrd="0" presId="urn:microsoft.com/office/officeart/2005/8/layout/target3"/>
    <dgm:cxn modelId="{21E57DF8-D8BD-410E-839C-BAA0C3142EE8}" type="presParOf" srcId="{B227FD60-FD2D-41CF-A9E6-4241349473C6}" destId="{4B8CEF1E-C740-4987-9AC2-2EE9672D1B53}" srcOrd="4" destOrd="0" presId="urn:microsoft.com/office/officeart/2005/8/layout/target3"/>
    <dgm:cxn modelId="{92B2530A-F212-4468-A863-762E96224938}" type="presParOf" srcId="{B227FD60-FD2D-41CF-A9E6-4241349473C6}" destId="{D4DB54A9-C20B-4BC3-909F-14E831D1E26D}" srcOrd="5" destOrd="0" presId="urn:microsoft.com/office/officeart/2005/8/layout/target3"/>
    <dgm:cxn modelId="{E4365C58-9D7A-42A4-9929-5B8BDDF7B97F}" type="presParOf" srcId="{B227FD60-FD2D-41CF-A9E6-4241349473C6}" destId="{25E1F4F2-A559-44F5-993C-5A9DD5F74EE8}" srcOrd="6" destOrd="0" presId="urn:microsoft.com/office/officeart/2005/8/layout/target3"/>
    <dgm:cxn modelId="{56DF4F56-D3ED-4676-A111-E3144207C108}" type="presParOf" srcId="{B227FD60-FD2D-41CF-A9E6-4241349473C6}" destId="{0DCC6EFA-E1B7-44F6-A2BF-59A98D9902FA}" srcOrd="7" destOrd="0" presId="urn:microsoft.com/office/officeart/2005/8/layout/target3"/>
    <dgm:cxn modelId="{D70AE31F-6B91-4F4B-9B39-ACCA9FBE9F67}" type="presParOf" srcId="{B227FD60-FD2D-41CF-A9E6-4241349473C6}" destId="{B53BDE71-2567-42E2-8165-2816EB3B4D4A}" srcOrd="8" destOrd="0" presId="urn:microsoft.com/office/officeart/2005/8/layout/target3"/>
    <dgm:cxn modelId="{4BA933F9-0217-481D-B98D-802CCE620B41}" type="presParOf" srcId="{B227FD60-FD2D-41CF-A9E6-4241349473C6}" destId="{A7D4484E-26AB-4C22-AE55-FAE57A770F18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5F6B2E-BA5F-4ADE-827A-75D72CC4937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ABAD0A0-C4D2-4BD3-9CCF-FF48A771AF50}">
      <dgm:prSet custT="1"/>
      <dgm:spPr/>
      <dgm:t>
        <a:bodyPr/>
        <a:lstStyle/>
        <a:p>
          <a:pPr rtl="0"/>
          <a:r>
            <a:rPr lang="it-IT" sz="1800" b="1" dirty="0" smtClean="0"/>
            <a:t>Comunicazioni sulle modifiche:</a:t>
          </a:r>
          <a:endParaRPr lang="it-IT" sz="1800" dirty="0"/>
        </a:p>
      </dgm:t>
    </dgm:pt>
    <dgm:pt modelId="{222E0D0C-02C0-4C19-9765-AFC95D4FF897}" type="parTrans" cxnId="{22D5E7F8-EC57-40E8-A448-36AC3F6B736F}">
      <dgm:prSet/>
      <dgm:spPr/>
      <dgm:t>
        <a:bodyPr/>
        <a:lstStyle/>
        <a:p>
          <a:endParaRPr lang="it-IT"/>
        </a:p>
      </dgm:t>
    </dgm:pt>
    <dgm:pt modelId="{AC9B5780-B529-49EF-91CE-0D33C77A6F83}" type="sibTrans" cxnId="{22D5E7F8-EC57-40E8-A448-36AC3F6B736F}">
      <dgm:prSet/>
      <dgm:spPr/>
      <dgm:t>
        <a:bodyPr/>
        <a:lstStyle/>
        <a:p>
          <a:endParaRPr lang="it-IT"/>
        </a:p>
      </dgm:t>
    </dgm:pt>
    <dgm:pt modelId="{390BFBBA-64A6-42DD-A526-CFE8DEA09930}">
      <dgm:prSet custT="1"/>
      <dgm:spPr/>
      <dgm:t>
        <a:bodyPr/>
        <a:lstStyle/>
        <a:p>
          <a:pPr rtl="0"/>
          <a:r>
            <a:rPr lang="it-IT" sz="1600" dirty="0" smtClean="0"/>
            <a:t>Le modificazioni contrattuali devono essere trasmesse all'ANAC (Autorità Nazionale Anticorruzione) e pubblicate su “Amministrazione trasparente”.</a:t>
          </a:r>
          <a:endParaRPr lang="it-IT" sz="1600" dirty="0"/>
        </a:p>
      </dgm:t>
    </dgm:pt>
    <dgm:pt modelId="{F0507D61-E99E-4AA4-855D-520A11D7EFCA}" type="parTrans" cxnId="{5512A0F4-6EF9-4912-A6E8-05840EFB0BFE}">
      <dgm:prSet/>
      <dgm:spPr/>
      <dgm:t>
        <a:bodyPr/>
        <a:lstStyle/>
        <a:p>
          <a:endParaRPr lang="it-IT"/>
        </a:p>
      </dgm:t>
    </dgm:pt>
    <dgm:pt modelId="{6D7EF8AF-C05F-493F-9DF0-6D42574064BD}" type="sibTrans" cxnId="{5512A0F4-6EF9-4912-A6E8-05840EFB0BFE}">
      <dgm:prSet/>
      <dgm:spPr/>
      <dgm:t>
        <a:bodyPr/>
        <a:lstStyle/>
        <a:p>
          <a:endParaRPr lang="it-IT"/>
        </a:p>
      </dgm:t>
    </dgm:pt>
    <dgm:pt modelId="{7C97238B-66D1-4260-88AB-DC8896C98F9D}">
      <dgm:prSet custT="1"/>
      <dgm:spPr/>
      <dgm:t>
        <a:bodyPr/>
        <a:lstStyle/>
        <a:p>
          <a:pPr rtl="0"/>
          <a:r>
            <a:rPr lang="it-IT" sz="1800" b="1" dirty="0" smtClean="0"/>
            <a:t>Grandi contratti pubblici:</a:t>
          </a:r>
          <a:endParaRPr lang="it-IT" sz="1800" dirty="0"/>
        </a:p>
      </dgm:t>
    </dgm:pt>
    <dgm:pt modelId="{58E3A790-C836-484E-91DB-7D0F957DB1DE}" type="parTrans" cxnId="{54D43192-797A-45BA-8BFD-DBCCF956D0EC}">
      <dgm:prSet/>
      <dgm:spPr/>
      <dgm:t>
        <a:bodyPr/>
        <a:lstStyle/>
        <a:p>
          <a:endParaRPr lang="it-IT"/>
        </a:p>
      </dgm:t>
    </dgm:pt>
    <dgm:pt modelId="{7DADACA2-774C-4DB9-ACAB-4F240EC94109}" type="sibTrans" cxnId="{54D43192-797A-45BA-8BFD-DBCCF956D0EC}">
      <dgm:prSet/>
      <dgm:spPr/>
      <dgm:t>
        <a:bodyPr/>
        <a:lstStyle/>
        <a:p>
          <a:endParaRPr lang="it-IT"/>
        </a:p>
      </dgm:t>
    </dgm:pt>
    <dgm:pt modelId="{90B05D4A-DDB5-4EBA-A43C-7B56C27F1ECE}">
      <dgm:prSet custT="1"/>
      <dgm:spPr/>
      <dgm:t>
        <a:bodyPr/>
        <a:lstStyle/>
        <a:p>
          <a:pPr rtl="0"/>
          <a:r>
            <a:rPr lang="it-IT" sz="1600" dirty="0" smtClean="0"/>
            <a:t>Per varianti che superano il 10% dell’importo originario, sono richiesti la trasmissione del progetto esecutivo, la validazione e una relazione del RUP all’ANAC.</a:t>
          </a:r>
          <a:endParaRPr lang="it-IT" sz="1600" dirty="0"/>
        </a:p>
      </dgm:t>
    </dgm:pt>
    <dgm:pt modelId="{E9D587C6-9121-4247-BAD3-D57FA365A5C5}" type="parTrans" cxnId="{B1ACEDD3-B2D3-49C2-914A-82FBBB08A30F}">
      <dgm:prSet/>
      <dgm:spPr/>
      <dgm:t>
        <a:bodyPr/>
        <a:lstStyle/>
        <a:p>
          <a:endParaRPr lang="it-IT"/>
        </a:p>
      </dgm:t>
    </dgm:pt>
    <dgm:pt modelId="{795C16DB-33D8-4A74-B6D5-922062989BF9}" type="sibTrans" cxnId="{B1ACEDD3-B2D3-49C2-914A-82FBBB08A30F}">
      <dgm:prSet/>
      <dgm:spPr/>
      <dgm:t>
        <a:bodyPr/>
        <a:lstStyle/>
        <a:p>
          <a:endParaRPr lang="it-IT"/>
        </a:p>
      </dgm:t>
    </dgm:pt>
    <dgm:pt modelId="{5F34F18B-242D-4243-9536-B230291FE2F7}" type="pres">
      <dgm:prSet presAssocID="{F35F6B2E-BA5F-4ADE-827A-75D72CC49371}" presName="Name0" presStyleCnt="0">
        <dgm:presLayoutVars>
          <dgm:dir/>
          <dgm:animLvl val="lvl"/>
          <dgm:resizeHandles val="exact"/>
        </dgm:presLayoutVars>
      </dgm:prSet>
      <dgm:spPr/>
    </dgm:pt>
    <dgm:pt modelId="{0A160B81-B694-41AC-B6AC-C6004514FD59}" type="pres">
      <dgm:prSet presAssocID="{BABAD0A0-C4D2-4BD3-9CCF-FF48A771AF50}" presName="linNode" presStyleCnt="0"/>
      <dgm:spPr/>
    </dgm:pt>
    <dgm:pt modelId="{F3C2EC8C-4B67-4790-A475-19896C0123C6}" type="pres">
      <dgm:prSet presAssocID="{BABAD0A0-C4D2-4BD3-9CCF-FF48A771AF5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62E938E-C2B1-4DC4-AA7D-B8F9AAA537B7}" type="pres">
      <dgm:prSet presAssocID="{BABAD0A0-C4D2-4BD3-9CCF-FF48A771AF50}" presName="descendantText" presStyleLbl="alignAccFollowNode1" presStyleIdx="0" presStyleCnt="2">
        <dgm:presLayoutVars>
          <dgm:bulletEnabled val="1"/>
        </dgm:presLayoutVars>
      </dgm:prSet>
      <dgm:spPr/>
    </dgm:pt>
    <dgm:pt modelId="{6110BB50-2779-4974-BC76-63DB771EDCCC}" type="pres">
      <dgm:prSet presAssocID="{AC9B5780-B529-49EF-91CE-0D33C77A6F83}" presName="sp" presStyleCnt="0"/>
      <dgm:spPr/>
    </dgm:pt>
    <dgm:pt modelId="{22E2BF21-2253-405E-9F55-734423643474}" type="pres">
      <dgm:prSet presAssocID="{7C97238B-66D1-4260-88AB-DC8896C98F9D}" presName="linNode" presStyleCnt="0"/>
      <dgm:spPr/>
    </dgm:pt>
    <dgm:pt modelId="{E7D2EEF8-75CE-4D5C-854E-4CAA7174A9A6}" type="pres">
      <dgm:prSet presAssocID="{7C97238B-66D1-4260-88AB-DC8896C98F9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B6DEE43-1C60-4516-87D0-EE75BDA7B1F5}" type="pres">
      <dgm:prSet presAssocID="{7C97238B-66D1-4260-88AB-DC8896C98F9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512A0F4-6EF9-4912-A6E8-05840EFB0BFE}" srcId="{BABAD0A0-C4D2-4BD3-9CCF-FF48A771AF50}" destId="{390BFBBA-64A6-42DD-A526-CFE8DEA09930}" srcOrd="0" destOrd="0" parTransId="{F0507D61-E99E-4AA4-855D-520A11D7EFCA}" sibTransId="{6D7EF8AF-C05F-493F-9DF0-6D42574064BD}"/>
    <dgm:cxn modelId="{138B5DB1-0534-4953-8D90-141527CBA361}" type="presOf" srcId="{390BFBBA-64A6-42DD-A526-CFE8DEA09930}" destId="{A62E938E-C2B1-4DC4-AA7D-B8F9AAA537B7}" srcOrd="0" destOrd="0" presId="urn:microsoft.com/office/officeart/2005/8/layout/vList5"/>
    <dgm:cxn modelId="{54D43192-797A-45BA-8BFD-DBCCF956D0EC}" srcId="{F35F6B2E-BA5F-4ADE-827A-75D72CC49371}" destId="{7C97238B-66D1-4260-88AB-DC8896C98F9D}" srcOrd="1" destOrd="0" parTransId="{58E3A790-C836-484E-91DB-7D0F957DB1DE}" sibTransId="{7DADACA2-774C-4DB9-ACAB-4F240EC94109}"/>
    <dgm:cxn modelId="{011C41D8-6FFE-4F77-9D27-AB83021B57B7}" type="presOf" srcId="{90B05D4A-DDB5-4EBA-A43C-7B56C27F1ECE}" destId="{3B6DEE43-1C60-4516-87D0-EE75BDA7B1F5}" srcOrd="0" destOrd="0" presId="urn:microsoft.com/office/officeart/2005/8/layout/vList5"/>
    <dgm:cxn modelId="{A071FAE7-25EF-4E05-B8F2-5054BD6A17C9}" type="presOf" srcId="{7C97238B-66D1-4260-88AB-DC8896C98F9D}" destId="{E7D2EEF8-75CE-4D5C-854E-4CAA7174A9A6}" srcOrd="0" destOrd="0" presId="urn:microsoft.com/office/officeart/2005/8/layout/vList5"/>
    <dgm:cxn modelId="{22D5E7F8-EC57-40E8-A448-36AC3F6B736F}" srcId="{F35F6B2E-BA5F-4ADE-827A-75D72CC49371}" destId="{BABAD0A0-C4D2-4BD3-9CCF-FF48A771AF50}" srcOrd="0" destOrd="0" parTransId="{222E0D0C-02C0-4C19-9765-AFC95D4FF897}" sibTransId="{AC9B5780-B529-49EF-91CE-0D33C77A6F83}"/>
    <dgm:cxn modelId="{54D7F038-DB95-4A8E-B828-1D6244B73DE1}" type="presOf" srcId="{F35F6B2E-BA5F-4ADE-827A-75D72CC49371}" destId="{5F34F18B-242D-4243-9536-B230291FE2F7}" srcOrd="0" destOrd="0" presId="urn:microsoft.com/office/officeart/2005/8/layout/vList5"/>
    <dgm:cxn modelId="{522942EB-3D49-4831-B746-236463B315AC}" type="presOf" srcId="{BABAD0A0-C4D2-4BD3-9CCF-FF48A771AF50}" destId="{F3C2EC8C-4B67-4790-A475-19896C0123C6}" srcOrd="0" destOrd="0" presId="urn:microsoft.com/office/officeart/2005/8/layout/vList5"/>
    <dgm:cxn modelId="{B1ACEDD3-B2D3-49C2-914A-82FBBB08A30F}" srcId="{7C97238B-66D1-4260-88AB-DC8896C98F9D}" destId="{90B05D4A-DDB5-4EBA-A43C-7B56C27F1ECE}" srcOrd="0" destOrd="0" parTransId="{E9D587C6-9121-4247-BAD3-D57FA365A5C5}" sibTransId="{795C16DB-33D8-4A74-B6D5-922062989BF9}"/>
    <dgm:cxn modelId="{6E2F67F2-A14C-4E94-A419-89EB6ACCBCEF}" type="presParOf" srcId="{5F34F18B-242D-4243-9536-B230291FE2F7}" destId="{0A160B81-B694-41AC-B6AC-C6004514FD59}" srcOrd="0" destOrd="0" presId="urn:microsoft.com/office/officeart/2005/8/layout/vList5"/>
    <dgm:cxn modelId="{B8289C9C-49FD-4CF4-8117-50AC8991FCE2}" type="presParOf" srcId="{0A160B81-B694-41AC-B6AC-C6004514FD59}" destId="{F3C2EC8C-4B67-4790-A475-19896C0123C6}" srcOrd="0" destOrd="0" presId="urn:microsoft.com/office/officeart/2005/8/layout/vList5"/>
    <dgm:cxn modelId="{D389B4BE-B84E-4B31-BCF8-298F10ABC0D3}" type="presParOf" srcId="{0A160B81-B694-41AC-B6AC-C6004514FD59}" destId="{A62E938E-C2B1-4DC4-AA7D-B8F9AAA537B7}" srcOrd="1" destOrd="0" presId="urn:microsoft.com/office/officeart/2005/8/layout/vList5"/>
    <dgm:cxn modelId="{4B6F470E-861B-4992-ABF6-FFEC9485C5C2}" type="presParOf" srcId="{5F34F18B-242D-4243-9536-B230291FE2F7}" destId="{6110BB50-2779-4974-BC76-63DB771EDCCC}" srcOrd="1" destOrd="0" presId="urn:microsoft.com/office/officeart/2005/8/layout/vList5"/>
    <dgm:cxn modelId="{33DC4457-9F9E-4448-8F4C-D8232EF53A63}" type="presParOf" srcId="{5F34F18B-242D-4243-9536-B230291FE2F7}" destId="{22E2BF21-2253-405E-9F55-734423643474}" srcOrd="2" destOrd="0" presId="urn:microsoft.com/office/officeart/2005/8/layout/vList5"/>
    <dgm:cxn modelId="{90A28325-7EB0-486B-B82F-A3C79936B57C}" type="presParOf" srcId="{22E2BF21-2253-405E-9F55-734423643474}" destId="{E7D2EEF8-75CE-4D5C-854E-4CAA7174A9A6}" srcOrd="0" destOrd="0" presId="urn:microsoft.com/office/officeart/2005/8/layout/vList5"/>
    <dgm:cxn modelId="{9F665807-2E0C-452A-AA63-6B012FE1567C}" type="presParOf" srcId="{22E2BF21-2253-405E-9F55-734423643474}" destId="{3B6DEE43-1C60-4516-87D0-EE75BDA7B1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D1009-0EA0-496F-9A33-34601EA8E3B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CEAD1F4-0D2C-4A9C-A00A-88F06E10721B}">
      <dgm:prSet/>
      <dgm:spPr/>
      <dgm:t>
        <a:bodyPr/>
        <a:lstStyle/>
        <a:p>
          <a:pPr rtl="0"/>
          <a:r>
            <a:rPr lang="it-IT" b="1" smtClean="0"/>
            <a:t>Comunicazioni e obblighi verso ANAC:</a:t>
          </a:r>
          <a:endParaRPr lang="it-IT"/>
        </a:p>
      </dgm:t>
    </dgm:pt>
    <dgm:pt modelId="{F60902F5-2AAB-4263-B41A-4D013B03EE2E}" type="parTrans" cxnId="{0D860A6B-AB53-4617-8384-1C15619F6F2B}">
      <dgm:prSet/>
      <dgm:spPr/>
      <dgm:t>
        <a:bodyPr/>
        <a:lstStyle/>
        <a:p>
          <a:endParaRPr lang="it-IT"/>
        </a:p>
      </dgm:t>
    </dgm:pt>
    <dgm:pt modelId="{3934AB2B-D76B-4AA1-9FB4-9F3250F97E12}" type="sibTrans" cxnId="{0D860A6B-AB53-4617-8384-1C15619F6F2B}">
      <dgm:prSet/>
      <dgm:spPr/>
      <dgm:t>
        <a:bodyPr/>
        <a:lstStyle/>
        <a:p>
          <a:endParaRPr lang="it-IT"/>
        </a:p>
      </dgm:t>
    </dgm:pt>
    <dgm:pt modelId="{068DC8A4-35A4-4F45-B1EF-EBF696CD7553}" type="pres">
      <dgm:prSet presAssocID="{C09D1009-0EA0-496F-9A33-34601EA8E3B8}" presName="linear" presStyleCnt="0">
        <dgm:presLayoutVars>
          <dgm:animLvl val="lvl"/>
          <dgm:resizeHandles val="exact"/>
        </dgm:presLayoutVars>
      </dgm:prSet>
      <dgm:spPr/>
    </dgm:pt>
    <dgm:pt modelId="{80E6E13B-8A23-4CF7-B7CA-D5DB220B9EE6}" type="pres">
      <dgm:prSet presAssocID="{ECEAD1F4-0D2C-4A9C-A00A-88F06E10721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860A6B-AB53-4617-8384-1C15619F6F2B}" srcId="{C09D1009-0EA0-496F-9A33-34601EA8E3B8}" destId="{ECEAD1F4-0D2C-4A9C-A00A-88F06E10721B}" srcOrd="0" destOrd="0" parTransId="{F60902F5-2AAB-4263-B41A-4D013B03EE2E}" sibTransId="{3934AB2B-D76B-4AA1-9FB4-9F3250F97E12}"/>
    <dgm:cxn modelId="{BE22CAE6-3FA8-4AB0-B707-CC345B1B738E}" type="presOf" srcId="{C09D1009-0EA0-496F-9A33-34601EA8E3B8}" destId="{068DC8A4-35A4-4F45-B1EF-EBF696CD7553}" srcOrd="0" destOrd="0" presId="urn:microsoft.com/office/officeart/2005/8/layout/vList2"/>
    <dgm:cxn modelId="{BD6D9241-942D-46EC-987D-60682B489EBA}" type="presOf" srcId="{ECEAD1F4-0D2C-4A9C-A00A-88F06E10721B}" destId="{80E6E13B-8A23-4CF7-B7CA-D5DB220B9EE6}" srcOrd="0" destOrd="0" presId="urn:microsoft.com/office/officeart/2005/8/layout/vList2"/>
    <dgm:cxn modelId="{02C8CB84-4E74-4CA3-8D03-F2843A92DFF4}" type="presParOf" srcId="{068DC8A4-35A4-4F45-B1EF-EBF696CD7553}" destId="{80E6E13B-8A23-4CF7-B7CA-D5DB220B9E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EB5C41-78AA-4865-948C-CC35887BFB9F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F20501-6132-4FF1-B70A-049E4CCB1191}">
      <dgm:prSet phldrT="[Testo]" phldr="1"/>
      <dgm:spPr/>
      <dgm:t>
        <a:bodyPr/>
        <a:lstStyle/>
        <a:p>
          <a:endParaRPr lang="it-IT"/>
        </a:p>
      </dgm:t>
    </dgm:pt>
    <dgm:pt modelId="{05603CBD-759E-4847-BA60-59CD64D2FBFE}" type="parTrans" cxnId="{5913307E-CA87-4BBC-A9FD-513360DB51BF}">
      <dgm:prSet/>
      <dgm:spPr/>
      <dgm:t>
        <a:bodyPr/>
        <a:lstStyle/>
        <a:p>
          <a:endParaRPr lang="it-IT"/>
        </a:p>
      </dgm:t>
    </dgm:pt>
    <dgm:pt modelId="{E8014A5F-EF93-4B09-A5E4-43B52B34C79B}" type="sibTrans" cxnId="{5913307E-CA87-4BBC-A9FD-513360DB51BF}">
      <dgm:prSet/>
      <dgm:spPr/>
      <dgm:t>
        <a:bodyPr/>
        <a:lstStyle/>
        <a:p>
          <a:endParaRPr lang="it-IT"/>
        </a:p>
      </dgm:t>
    </dgm:pt>
    <dgm:pt modelId="{7225B212-15AF-461E-820B-AEE27C21D157}">
      <dgm:prSet phldrT="[Testo]" phldr="1"/>
      <dgm:spPr/>
      <dgm:t>
        <a:bodyPr/>
        <a:lstStyle/>
        <a:p>
          <a:endParaRPr lang="it-IT"/>
        </a:p>
      </dgm:t>
    </dgm:pt>
    <dgm:pt modelId="{9FC86A69-3E93-4BBD-AC77-168A17385338}" type="parTrans" cxnId="{7B5113AF-CC0C-41AA-A727-B7C7E877E315}">
      <dgm:prSet/>
      <dgm:spPr/>
      <dgm:t>
        <a:bodyPr/>
        <a:lstStyle/>
        <a:p>
          <a:endParaRPr lang="it-IT"/>
        </a:p>
      </dgm:t>
    </dgm:pt>
    <dgm:pt modelId="{C77BAA8E-2A33-4D88-8248-A4698775B195}" type="sibTrans" cxnId="{7B5113AF-CC0C-41AA-A727-B7C7E877E315}">
      <dgm:prSet/>
      <dgm:spPr/>
      <dgm:t>
        <a:bodyPr/>
        <a:lstStyle/>
        <a:p>
          <a:endParaRPr lang="it-IT"/>
        </a:p>
      </dgm:t>
    </dgm:pt>
    <dgm:pt modelId="{DBC68E52-36C8-4DC2-AD69-E126740847F3}" type="pres">
      <dgm:prSet presAssocID="{15EB5C41-78AA-4865-948C-CC35887BFB9F}" presName="Name0" presStyleCnt="0">
        <dgm:presLayoutVars>
          <dgm:dir/>
          <dgm:resizeHandles val="exact"/>
        </dgm:presLayoutVars>
      </dgm:prSet>
      <dgm:spPr/>
    </dgm:pt>
    <dgm:pt modelId="{166BE9F6-BF71-4A6D-B451-049D9BB2307E}" type="pres">
      <dgm:prSet presAssocID="{65F20501-6132-4FF1-B70A-049E4CCB1191}" presName="composite" presStyleCnt="0"/>
      <dgm:spPr/>
    </dgm:pt>
    <dgm:pt modelId="{4E303AE5-E563-4492-9FBC-F2422BEDC3DD}" type="pres">
      <dgm:prSet presAssocID="{65F20501-6132-4FF1-B70A-049E4CCB1191}" presName="rect1" presStyleLbl="bgImgPlace1" presStyleIdx="0" presStyleCnt="2"/>
      <dgm:spPr/>
    </dgm:pt>
    <dgm:pt modelId="{52C840B9-8E28-4C3F-BFAB-81C8144B7DA0}" type="pres">
      <dgm:prSet presAssocID="{65F20501-6132-4FF1-B70A-049E4CCB1191}" presName="wedgeRectCallout1" presStyleLbl="node1" presStyleIdx="0" presStyleCnt="2">
        <dgm:presLayoutVars>
          <dgm:bulletEnabled val="1"/>
        </dgm:presLayoutVars>
      </dgm:prSet>
      <dgm:spPr/>
    </dgm:pt>
    <dgm:pt modelId="{9349DB7F-BC14-4D65-AB54-2593398A367E}" type="pres">
      <dgm:prSet presAssocID="{E8014A5F-EF93-4B09-A5E4-43B52B34C79B}" presName="sibTrans" presStyleCnt="0"/>
      <dgm:spPr/>
    </dgm:pt>
    <dgm:pt modelId="{C87C49A2-8A22-4D47-85EE-D9FA2D09F5BF}" type="pres">
      <dgm:prSet presAssocID="{7225B212-15AF-461E-820B-AEE27C21D157}" presName="composite" presStyleCnt="0"/>
      <dgm:spPr/>
    </dgm:pt>
    <dgm:pt modelId="{D1971B54-F456-42EC-811A-22FE0154986A}" type="pres">
      <dgm:prSet presAssocID="{7225B212-15AF-461E-820B-AEE27C21D157}" presName="rect1" presStyleLbl="bgImgPlace1" presStyleIdx="1" presStyleCnt="2"/>
      <dgm:spPr/>
    </dgm:pt>
    <dgm:pt modelId="{FB867C09-F356-4D07-93C4-85AC08266EAC}" type="pres">
      <dgm:prSet presAssocID="{7225B212-15AF-461E-820B-AEE27C21D157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5913307E-CA87-4BBC-A9FD-513360DB51BF}" srcId="{15EB5C41-78AA-4865-948C-CC35887BFB9F}" destId="{65F20501-6132-4FF1-B70A-049E4CCB1191}" srcOrd="0" destOrd="0" parTransId="{05603CBD-759E-4847-BA60-59CD64D2FBFE}" sibTransId="{E8014A5F-EF93-4B09-A5E4-43B52B34C79B}"/>
    <dgm:cxn modelId="{6C452456-D16F-4114-A932-3F21BE21AAE4}" type="presOf" srcId="{15EB5C41-78AA-4865-948C-CC35887BFB9F}" destId="{DBC68E52-36C8-4DC2-AD69-E126740847F3}" srcOrd="0" destOrd="0" presId="urn:microsoft.com/office/officeart/2008/layout/BendingPictureCaptionList"/>
    <dgm:cxn modelId="{F105D417-AD95-4BB5-AE39-7418377D3272}" type="presOf" srcId="{7225B212-15AF-461E-820B-AEE27C21D157}" destId="{FB867C09-F356-4D07-93C4-85AC08266EAC}" srcOrd="0" destOrd="0" presId="urn:microsoft.com/office/officeart/2008/layout/BendingPictureCaptionList"/>
    <dgm:cxn modelId="{7B5113AF-CC0C-41AA-A727-B7C7E877E315}" srcId="{15EB5C41-78AA-4865-948C-CC35887BFB9F}" destId="{7225B212-15AF-461E-820B-AEE27C21D157}" srcOrd="1" destOrd="0" parTransId="{9FC86A69-3E93-4BBD-AC77-168A17385338}" sibTransId="{C77BAA8E-2A33-4D88-8248-A4698775B195}"/>
    <dgm:cxn modelId="{01F32184-C1FE-4C26-8E03-73423539E322}" type="presOf" srcId="{65F20501-6132-4FF1-B70A-049E4CCB1191}" destId="{52C840B9-8E28-4C3F-BFAB-81C8144B7DA0}" srcOrd="0" destOrd="0" presId="urn:microsoft.com/office/officeart/2008/layout/BendingPictureCaptionList"/>
    <dgm:cxn modelId="{24D3C12A-A6AB-4E38-A723-C4964871D4E7}" type="presParOf" srcId="{DBC68E52-36C8-4DC2-AD69-E126740847F3}" destId="{166BE9F6-BF71-4A6D-B451-049D9BB2307E}" srcOrd="0" destOrd="0" presId="urn:microsoft.com/office/officeart/2008/layout/BendingPictureCaptionList"/>
    <dgm:cxn modelId="{57549930-B0F0-4B6B-BD5B-B26470F16681}" type="presParOf" srcId="{166BE9F6-BF71-4A6D-B451-049D9BB2307E}" destId="{4E303AE5-E563-4492-9FBC-F2422BEDC3DD}" srcOrd="0" destOrd="0" presId="urn:microsoft.com/office/officeart/2008/layout/BendingPictureCaptionList"/>
    <dgm:cxn modelId="{4866FC46-54FA-40F9-9B56-7C6D4213D615}" type="presParOf" srcId="{166BE9F6-BF71-4A6D-B451-049D9BB2307E}" destId="{52C840B9-8E28-4C3F-BFAB-81C8144B7DA0}" srcOrd="1" destOrd="0" presId="urn:microsoft.com/office/officeart/2008/layout/BendingPictureCaptionList"/>
    <dgm:cxn modelId="{5E534AB3-6BE4-47C1-9103-3B80EC5C114A}" type="presParOf" srcId="{DBC68E52-36C8-4DC2-AD69-E126740847F3}" destId="{9349DB7F-BC14-4D65-AB54-2593398A367E}" srcOrd="1" destOrd="0" presId="urn:microsoft.com/office/officeart/2008/layout/BendingPictureCaptionList"/>
    <dgm:cxn modelId="{73424EDE-50B7-420F-9BDF-D7E4D23A58B6}" type="presParOf" srcId="{DBC68E52-36C8-4DC2-AD69-E126740847F3}" destId="{C87C49A2-8A22-4D47-85EE-D9FA2D09F5BF}" srcOrd="2" destOrd="0" presId="urn:microsoft.com/office/officeart/2008/layout/BendingPictureCaptionList"/>
    <dgm:cxn modelId="{67CF339A-81FE-4C0F-923D-2E1A45AE5417}" type="presParOf" srcId="{C87C49A2-8A22-4D47-85EE-D9FA2D09F5BF}" destId="{D1971B54-F456-42EC-811A-22FE0154986A}" srcOrd="0" destOrd="0" presId="urn:microsoft.com/office/officeart/2008/layout/BendingPictureCaptionList"/>
    <dgm:cxn modelId="{663A0886-9490-43F0-A0F9-B7682156779B}" type="presParOf" srcId="{C87C49A2-8A22-4D47-85EE-D9FA2D09F5BF}" destId="{FB867C09-F356-4D07-93C4-85AC08266EA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D1009-0EA0-496F-9A33-34601EA8E3B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EAD1F4-0D2C-4A9C-A00A-88F06E10721B}">
      <dgm:prSet/>
      <dgm:spPr/>
      <dgm:t>
        <a:bodyPr/>
        <a:lstStyle/>
        <a:p>
          <a:pPr rtl="0"/>
          <a:r>
            <a:rPr lang="it-IT" b="1" dirty="0" smtClean="0"/>
            <a:t>Regole per la cessione dei crediti:</a:t>
          </a:r>
          <a:endParaRPr lang="it-IT" dirty="0"/>
        </a:p>
      </dgm:t>
    </dgm:pt>
    <dgm:pt modelId="{F60902F5-2AAB-4263-B41A-4D013B03EE2E}" type="parTrans" cxnId="{0D860A6B-AB53-4617-8384-1C15619F6F2B}">
      <dgm:prSet/>
      <dgm:spPr/>
      <dgm:t>
        <a:bodyPr/>
        <a:lstStyle/>
        <a:p>
          <a:endParaRPr lang="it-IT"/>
        </a:p>
      </dgm:t>
    </dgm:pt>
    <dgm:pt modelId="{3934AB2B-D76B-4AA1-9FB4-9F3250F97E12}" type="sibTrans" cxnId="{0D860A6B-AB53-4617-8384-1C15619F6F2B}">
      <dgm:prSet/>
      <dgm:spPr/>
      <dgm:t>
        <a:bodyPr/>
        <a:lstStyle/>
        <a:p>
          <a:endParaRPr lang="it-IT"/>
        </a:p>
      </dgm:t>
    </dgm:pt>
    <dgm:pt modelId="{068DC8A4-35A4-4F45-B1EF-EBF696CD7553}" type="pres">
      <dgm:prSet presAssocID="{C09D1009-0EA0-496F-9A33-34601EA8E3B8}" presName="linear" presStyleCnt="0">
        <dgm:presLayoutVars>
          <dgm:animLvl val="lvl"/>
          <dgm:resizeHandles val="exact"/>
        </dgm:presLayoutVars>
      </dgm:prSet>
      <dgm:spPr/>
    </dgm:pt>
    <dgm:pt modelId="{80E6E13B-8A23-4CF7-B7CA-D5DB220B9EE6}" type="pres">
      <dgm:prSet presAssocID="{ECEAD1F4-0D2C-4A9C-A00A-88F06E1072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D860A6B-AB53-4617-8384-1C15619F6F2B}" srcId="{C09D1009-0EA0-496F-9A33-34601EA8E3B8}" destId="{ECEAD1F4-0D2C-4A9C-A00A-88F06E10721B}" srcOrd="0" destOrd="0" parTransId="{F60902F5-2AAB-4263-B41A-4D013B03EE2E}" sibTransId="{3934AB2B-D76B-4AA1-9FB4-9F3250F97E12}"/>
    <dgm:cxn modelId="{BE22CAE6-3FA8-4AB0-B707-CC345B1B738E}" type="presOf" srcId="{C09D1009-0EA0-496F-9A33-34601EA8E3B8}" destId="{068DC8A4-35A4-4F45-B1EF-EBF696CD7553}" srcOrd="0" destOrd="0" presId="urn:microsoft.com/office/officeart/2005/8/layout/vList2"/>
    <dgm:cxn modelId="{BD6D9241-942D-46EC-987D-60682B489EBA}" type="presOf" srcId="{ECEAD1F4-0D2C-4A9C-A00A-88F06E10721B}" destId="{80E6E13B-8A23-4CF7-B7CA-D5DB220B9EE6}" srcOrd="0" destOrd="0" presId="urn:microsoft.com/office/officeart/2005/8/layout/vList2"/>
    <dgm:cxn modelId="{02C8CB84-4E74-4CA3-8D03-F2843A92DFF4}" type="presParOf" srcId="{068DC8A4-35A4-4F45-B1EF-EBF696CD7553}" destId="{80E6E13B-8A23-4CF7-B7CA-D5DB220B9E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EA6627-D6F8-4494-9E87-E90E2969013D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52A74A3-CA30-4660-AEEE-2B5110C6AE23}">
      <dgm:prSet/>
      <dgm:spPr/>
      <dgm:t>
        <a:bodyPr/>
        <a:lstStyle/>
        <a:p>
          <a:pPr rtl="0"/>
          <a:r>
            <a:rPr lang="it-IT" b="1" dirty="0" smtClean="0"/>
            <a:t>Opponibilità alle stazioni appaltanti:</a:t>
          </a:r>
          <a:endParaRPr lang="it-IT" dirty="0"/>
        </a:p>
      </dgm:t>
    </dgm:pt>
    <dgm:pt modelId="{2222BE50-9C02-491D-A47B-F816D6EEFC2F}" type="parTrans" cxnId="{53962882-E27E-4B8F-91E3-0FA476ACE9A5}">
      <dgm:prSet/>
      <dgm:spPr/>
      <dgm:t>
        <a:bodyPr/>
        <a:lstStyle/>
        <a:p>
          <a:endParaRPr lang="it-IT"/>
        </a:p>
      </dgm:t>
    </dgm:pt>
    <dgm:pt modelId="{7904FB5E-4F96-4F3F-BBF0-1E7CAB60C49F}" type="sibTrans" cxnId="{53962882-E27E-4B8F-91E3-0FA476ACE9A5}">
      <dgm:prSet/>
      <dgm:spPr/>
      <dgm:t>
        <a:bodyPr/>
        <a:lstStyle/>
        <a:p>
          <a:endParaRPr lang="it-IT"/>
        </a:p>
      </dgm:t>
    </dgm:pt>
    <dgm:pt modelId="{9645EF95-6061-4E33-A84E-A863263B8DDD}">
      <dgm:prSet/>
      <dgm:spPr/>
      <dgm:t>
        <a:bodyPr/>
        <a:lstStyle/>
        <a:p>
          <a:pPr rtl="0"/>
          <a:r>
            <a:rPr lang="it-IT" smtClean="0"/>
            <a:t>La cessione di crediti deve essere formalizzata tramite atto pubblico o scrittura privata autenticata e notificata alle amministrazioni debitrici.</a:t>
          </a:r>
          <a:endParaRPr lang="it-IT"/>
        </a:p>
      </dgm:t>
    </dgm:pt>
    <dgm:pt modelId="{523920E5-FEDF-4F21-BC19-E5E077E96C76}" type="parTrans" cxnId="{A8B15E7D-C5C5-487D-9304-B9F3FBC2CA69}">
      <dgm:prSet/>
      <dgm:spPr/>
      <dgm:t>
        <a:bodyPr/>
        <a:lstStyle/>
        <a:p>
          <a:endParaRPr lang="it-IT"/>
        </a:p>
      </dgm:t>
    </dgm:pt>
    <dgm:pt modelId="{D2D1FFA0-7F05-4E48-A5FA-473BE89AC495}" type="sibTrans" cxnId="{A8B15E7D-C5C5-487D-9304-B9F3FBC2CA69}">
      <dgm:prSet/>
      <dgm:spPr/>
      <dgm:t>
        <a:bodyPr/>
        <a:lstStyle/>
        <a:p>
          <a:endParaRPr lang="it-IT"/>
        </a:p>
      </dgm:t>
    </dgm:pt>
    <dgm:pt modelId="{45296F65-EB37-4FAA-9B9C-044DF122C9E6}">
      <dgm:prSet/>
      <dgm:spPr/>
      <dgm:t>
        <a:bodyPr/>
        <a:lstStyle/>
        <a:p>
          <a:pPr rtl="0"/>
          <a:r>
            <a:rPr lang="it-IT" b="1" smtClean="0"/>
            <a:t>Efficacia della cessione:</a:t>
          </a:r>
          <a:endParaRPr lang="it-IT"/>
        </a:p>
      </dgm:t>
    </dgm:pt>
    <dgm:pt modelId="{E545A8DF-35C8-44AC-BFF9-C109F8F702C5}" type="parTrans" cxnId="{8F575244-3188-4A1B-A612-6724930ABBE4}">
      <dgm:prSet/>
      <dgm:spPr/>
      <dgm:t>
        <a:bodyPr/>
        <a:lstStyle/>
        <a:p>
          <a:endParaRPr lang="it-IT"/>
        </a:p>
      </dgm:t>
    </dgm:pt>
    <dgm:pt modelId="{AF3FEDE6-BDDA-4910-BA8A-9428A6F7A8D5}" type="sibTrans" cxnId="{8F575244-3188-4A1B-A612-6724930ABBE4}">
      <dgm:prSet/>
      <dgm:spPr/>
      <dgm:t>
        <a:bodyPr/>
        <a:lstStyle/>
        <a:p>
          <a:endParaRPr lang="it-IT"/>
        </a:p>
      </dgm:t>
    </dgm:pt>
    <dgm:pt modelId="{56FCFDE6-6F20-40F2-A8F3-8E53E17DB7EF}">
      <dgm:prSet/>
      <dgm:spPr/>
      <dgm:t>
        <a:bodyPr/>
        <a:lstStyle/>
        <a:p>
          <a:pPr rtl="0"/>
          <a:r>
            <a:rPr lang="it-IT" smtClean="0"/>
            <a:t>Le cessioni sono valide e opponibili alle amministrazioni pubbliche, salvo rispetto degli obblighi di tracciabilità, se non rifiutate entro 30 giorni dalla notifica, con comunicazione al cedente e al cessionario.</a:t>
          </a:r>
          <a:endParaRPr lang="it-IT"/>
        </a:p>
      </dgm:t>
    </dgm:pt>
    <dgm:pt modelId="{C6F49CF5-01CE-4A43-A6E0-83C780A85837}" type="parTrans" cxnId="{07FC2ABE-9930-49A6-9836-48F88EE7E3D4}">
      <dgm:prSet/>
      <dgm:spPr/>
      <dgm:t>
        <a:bodyPr/>
        <a:lstStyle/>
        <a:p>
          <a:endParaRPr lang="it-IT"/>
        </a:p>
      </dgm:t>
    </dgm:pt>
    <dgm:pt modelId="{3E86F7FF-BE2F-4AD7-95F0-B41FAAF8F149}" type="sibTrans" cxnId="{07FC2ABE-9930-49A6-9836-48F88EE7E3D4}">
      <dgm:prSet/>
      <dgm:spPr/>
      <dgm:t>
        <a:bodyPr/>
        <a:lstStyle/>
        <a:p>
          <a:endParaRPr lang="it-IT"/>
        </a:p>
      </dgm:t>
    </dgm:pt>
    <dgm:pt modelId="{BE4CE8ED-2476-48A6-8E43-00FBC37D62FC}">
      <dgm:prSet/>
      <dgm:spPr/>
      <dgm:t>
        <a:bodyPr/>
        <a:lstStyle/>
        <a:p>
          <a:pPr rtl="0"/>
          <a:r>
            <a:rPr lang="it-IT" b="1" smtClean="0"/>
            <a:t>Accettazione preventiva della cessione:</a:t>
          </a:r>
          <a:endParaRPr lang="it-IT"/>
        </a:p>
      </dgm:t>
    </dgm:pt>
    <dgm:pt modelId="{E9533876-C513-4E18-AA46-4EC491D45DCE}" type="parTrans" cxnId="{F3C0CDF0-B0E7-4692-9F94-5E4F32C530A4}">
      <dgm:prSet/>
      <dgm:spPr/>
      <dgm:t>
        <a:bodyPr/>
        <a:lstStyle/>
        <a:p>
          <a:endParaRPr lang="it-IT"/>
        </a:p>
      </dgm:t>
    </dgm:pt>
    <dgm:pt modelId="{5514BDBF-6661-424C-A32D-BDDDC3783944}" type="sibTrans" cxnId="{F3C0CDF0-B0E7-4692-9F94-5E4F32C530A4}">
      <dgm:prSet/>
      <dgm:spPr/>
      <dgm:t>
        <a:bodyPr/>
        <a:lstStyle/>
        <a:p>
          <a:endParaRPr lang="it-IT"/>
        </a:p>
      </dgm:t>
    </dgm:pt>
    <dgm:pt modelId="{EFBC06BF-EEEC-4B7E-AD44-D739EF96BE76}">
      <dgm:prSet/>
      <dgm:spPr/>
      <dgm:t>
        <a:bodyPr/>
        <a:lstStyle/>
        <a:p>
          <a:pPr rtl="0"/>
          <a:r>
            <a:rPr lang="it-IT" smtClean="0"/>
            <a:t>Le amministrazioni possono accettare preventivamente la cessione di tutti o parte dei crediti mediante il contratto o un atto separato.</a:t>
          </a:r>
          <a:endParaRPr lang="it-IT"/>
        </a:p>
      </dgm:t>
    </dgm:pt>
    <dgm:pt modelId="{1D9B188A-DD7A-4220-BFEE-C80C5E49A7FA}" type="parTrans" cxnId="{A94E82BD-04C8-4322-8B2A-B0F202D189C9}">
      <dgm:prSet/>
      <dgm:spPr/>
      <dgm:t>
        <a:bodyPr/>
        <a:lstStyle/>
        <a:p>
          <a:endParaRPr lang="it-IT"/>
        </a:p>
      </dgm:t>
    </dgm:pt>
    <dgm:pt modelId="{59E57C4A-FDEC-48B6-A3C0-18F14D60DF76}" type="sibTrans" cxnId="{A94E82BD-04C8-4322-8B2A-B0F202D189C9}">
      <dgm:prSet/>
      <dgm:spPr/>
      <dgm:t>
        <a:bodyPr/>
        <a:lstStyle/>
        <a:p>
          <a:endParaRPr lang="it-IT"/>
        </a:p>
      </dgm:t>
    </dgm:pt>
    <dgm:pt modelId="{1199C0A3-FB5A-46AD-9124-F3978380AEE8}" type="pres">
      <dgm:prSet presAssocID="{3AEA6627-D6F8-4494-9E87-E90E2969013D}" presName="linearFlow" presStyleCnt="0">
        <dgm:presLayoutVars>
          <dgm:dir/>
          <dgm:resizeHandles val="exact"/>
        </dgm:presLayoutVars>
      </dgm:prSet>
      <dgm:spPr/>
    </dgm:pt>
    <dgm:pt modelId="{1465842E-3511-46C4-8504-FECFF3077721}" type="pres">
      <dgm:prSet presAssocID="{C52A74A3-CA30-4660-AEEE-2B5110C6AE23}" presName="composite" presStyleCnt="0"/>
      <dgm:spPr/>
    </dgm:pt>
    <dgm:pt modelId="{74A9346F-AE29-4BB6-9760-37F2D9D00A98}" type="pres">
      <dgm:prSet presAssocID="{C52A74A3-CA30-4660-AEEE-2B5110C6AE23}" presName="imgShp" presStyleLbl="fgImgPlace1" presStyleIdx="0" presStyleCnt="3"/>
      <dgm:spPr/>
    </dgm:pt>
    <dgm:pt modelId="{06403FD7-9BDF-472E-A7FF-47F34BA87B1D}" type="pres">
      <dgm:prSet presAssocID="{C52A74A3-CA30-4660-AEEE-2B5110C6AE23}" presName="txShp" presStyleLbl="node1" presStyleIdx="0" presStyleCnt="3">
        <dgm:presLayoutVars>
          <dgm:bulletEnabled val="1"/>
        </dgm:presLayoutVars>
      </dgm:prSet>
      <dgm:spPr/>
    </dgm:pt>
    <dgm:pt modelId="{109C65D1-0C1E-4FC9-8B5F-AC543BA159A6}" type="pres">
      <dgm:prSet presAssocID="{7904FB5E-4F96-4F3F-BBF0-1E7CAB60C49F}" presName="spacing" presStyleCnt="0"/>
      <dgm:spPr/>
    </dgm:pt>
    <dgm:pt modelId="{78EA5074-2542-4680-B3F0-49B2B9A1E0AD}" type="pres">
      <dgm:prSet presAssocID="{45296F65-EB37-4FAA-9B9C-044DF122C9E6}" presName="composite" presStyleCnt="0"/>
      <dgm:spPr/>
    </dgm:pt>
    <dgm:pt modelId="{98A5CC42-4ECB-4EF1-9FD9-07643C4424EC}" type="pres">
      <dgm:prSet presAssocID="{45296F65-EB37-4FAA-9B9C-044DF122C9E6}" presName="imgShp" presStyleLbl="fgImgPlace1" presStyleIdx="1" presStyleCnt="3"/>
      <dgm:spPr/>
    </dgm:pt>
    <dgm:pt modelId="{2C3ECAD2-15A8-40C4-8AA3-541F4DDF3047}" type="pres">
      <dgm:prSet presAssocID="{45296F65-EB37-4FAA-9B9C-044DF122C9E6}" presName="txShp" presStyleLbl="node1" presStyleIdx="1" presStyleCnt="3">
        <dgm:presLayoutVars>
          <dgm:bulletEnabled val="1"/>
        </dgm:presLayoutVars>
      </dgm:prSet>
      <dgm:spPr/>
    </dgm:pt>
    <dgm:pt modelId="{DCC75228-7C2F-41F2-AA33-F5014B83F916}" type="pres">
      <dgm:prSet presAssocID="{AF3FEDE6-BDDA-4910-BA8A-9428A6F7A8D5}" presName="spacing" presStyleCnt="0"/>
      <dgm:spPr/>
    </dgm:pt>
    <dgm:pt modelId="{579E8560-A6E9-456A-B7E4-BE68967FB042}" type="pres">
      <dgm:prSet presAssocID="{BE4CE8ED-2476-48A6-8E43-00FBC37D62FC}" presName="composite" presStyleCnt="0"/>
      <dgm:spPr/>
    </dgm:pt>
    <dgm:pt modelId="{E9C14E6A-BD2F-464B-9750-C2A938F252E9}" type="pres">
      <dgm:prSet presAssocID="{BE4CE8ED-2476-48A6-8E43-00FBC37D62FC}" presName="imgShp" presStyleLbl="fgImgPlace1" presStyleIdx="2" presStyleCnt="3"/>
      <dgm:spPr/>
    </dgm:pt>
    <dgm:pt modelId="{30EF8CF1-708E-4E50-A072-88C711A4C7BE}" type="pres">
      <dgm:prSet presAssocID="{BE4CE8ED-2476-48A6-8E43-00FBC37D62FC}" presName="txShp" presStyleLbl="node1" presStyleIdx="2" presStyleCnt="3">
        <dgm:presLayoutVars>
          <dgm:bulletEnabled val="1"/>
        </dgm:presLayoutVars>
      </dgm:prSet>
      <dgm:spPr/>
    </dgm:pt>
  </dgm:ptLst>
  <dgm:cxnLst>
    <dgm:cxn modelId="{A94E82BD-04C8-4322-8B2A-B0F202D189C9}" srcId="{BE4CE8ED-2476-48A6-8E43-00FBC37D62FC}" destId="{EFBC06BF-EEEC-4B7E-AD44-D739EF96BE76}" srcOrd="0" destOrd="0" parTransId="{1D9B188A-DD7A-4220-BFEE-C80C5E49A7FA}" sibTransId="{59E57C4A-FDEC-48B6-A3C0-18F14D60DF76}"/>
    <dgm:cxn modelId="{85D74407-DDE0-4D67-8774-F7912E2C3878}" type="presOf" srcId="{9645EF95-6061-4E33-A84E-A863263B8DDD}" destId="{06403FD7-9BDF-472E-A7FF-47F34BA87B1D}" srcOrd="0" destOrd="1" presId="urn:microsoft.com/office/officeart/2005/8/layout/vList3"/>
    <dgm:cxn modelId="{8F575244-3188-4A1B-A612-6724930ABBE4}" srcId="{3AEA6627-D6F8-4494-9E87-E90E2969013D}" destId="{45296F65-EB37-4FAA-9B9C-044DF122C9E6}" srcOrd="1" destOrd="0" parTransId="{E545A8DF-35C8-44AC-BFF9-C109F8F702C5}" sibTransId="{AF3FEDE6-BDDA-4910-BA8A-9428A6F7A8D5}"/>
    <dgm:cxn modelId="{387DC188-EF63-42BE-AA8B-803BB2CC3D2A}" type="presOf" srcId="{56FCFDE6-6F20-40F2-A8F3-8E53E17DB7EF}" destId="{2C3ECAD2-15A8-40C4-8AA3-541F4DDF3047}" srcOrd="0" destOrd="1" presId="urn:microsoft.com/office/officeart/2005/8/layout/vList3"/>
    <dgm:cxn modelId="{185A474F-BF34-4B2C-97FE-9031683743F3}" type="presOf" srcId="{BE4CE8ED-2476-48A6-8E43-00FBC37D62FC}" destId="{30EF8CF1-708E-4E50-A072-88C711A4C7BE}" srcOrd="0" destOrd="0" presId="urn:microsoft.com/office/officeart/2005/8/layout/vList3"/>
    <dgm:cxn modelId="{B2CBF65E-359E-4417-8645-91EC070BB509}" type="presOf" srcId="{C52A74A3-CA30-4660-AEEE-2B5110C6AE23}" destId="{06403FD7-9BDF-472E-A7FF-47F34BA87B1D}" srcOrd="0" destOrd="0" presId="urn:microsoft.com/office/officeart/2005/8/layout/vList3"/>
    <dgm:cxn modelId="{5EEE4151-1457-4EC5-AF08-8807E59BA1FF}" type="presOf" srcId="{3AEA6627-D6F8-4494-9E87-E90E2969013D}" destId="{1199C0A3-FB5A-46AD-9124-F3978380AEE8}" srcOrd="0" destOrd="0" presId="urn:microsoft.com/office/officeart/2005/8/layout/vList3"/>
    <dgm:cxn modelId="{07FC2ABE-9930-49A6-9836-48F88EE7E3D4}" srcId="{45296F65-EB37-4FAA-9B9C-044DF122C9E6}" destId="{56FCFDE6-6F20-40F2-A8F3-8E53E17DB7EF}" srcOrd="0" destOrd="0" parTransId="{C6F49CF5-01CE-4A43-A6E0-83C780A85837}" sibTransId="{3E86F7FF-BE2F-4AD7-95F0-B41FAAF8F149}"/>
    <dgm:cxn modelId="{53962882-E27E-4B8F-91E3-0FA476ACE9A5}" srcId="{3AEA6627-D6F8-4494-9E87-E90E2969013D}" destId="{C52A74A3-CA30-4660-AEEE-2B5110C6AE23}" srcOrd="0" destOrd="0" parTransId="{2222BE50-9C02-491D-A47B-F816D6EEFC2F}" sibTransId="{7904FB5E-4F96-4F3F-BBF0-1E7CAB60C49F}"/>
    <dgm:cxn modelId="{F3C0CDF0-B0E7-4692-9F94-5E4F32C530A4}" srcId="{3AEA6627-D6F8-4494-9E87-E90E2969013D}" destId="{BE4CE8ED-2476-48A6-8E43-00FBC37D62FC}" srcOrd="2" destOrd="0" parTransId="{E9533876-C513-4E18-AA46-4EC491D45DCE}" sibTransId="{5514BDBF-6661-424C-A32D-BDDDC3783944}"/>
    <dgm:cxn modelId="{A8B15E7D-C5C5-487D-9304-B9F3FBC2CA69}" srcId="{C52A74A3-CA30-4660-AEEE-2B5110C6AE23}" destId="{9645EF95-6061-4E33-A84E-A863263B8DDD}" srcOrd="0" destOrd="0" parTransId="{523920E5-FEDF-4F21-BC19-E5E077E96C76}" sibTransId="{D2D1FFA0-7F05-4E48-A5FA-473BE89AC495}"/>
    <dgm:cxn modelId="{DF99E31C-8619-4C99-B5B8-244940DB5C8B}" type="presOf" srcId="{EFBC06BF-EEEC-4B7E-AD44-D739EF96BE76}" destId="{30EF8CF1-708E-4E50-A072-88C711A4C7BE}" srcOrd="0" destOrd="1" presId="urn:microsoft.com/office/officeart/2005/8/layout/vList3"/>
    <dgm:cxn modelId="{25F3B4C5-A998-4EAA-93E5-72BD487928F0}" type="presOf" srcId="{45296F65-EB37-4FAA-9B9C-044DF122C9E6}" destId="{2C3ECAD2-15A8-40C4-8AA3-541F4DDF3047}" srcOrd="0" destOrd="0" presId="urn:microsoft.com/office/officeart/2005/8/layout/vList3"/>
    <dgm:cxn modelId="{2EEAE0EB-CA43-461E-81DB-330B8EE4E504}" type="presParOf" srcId="{1199C0A3-FB5A-46AD-9124-F3978380AEE8}" destId="{1465842E-3511-46C4-8504-FECFF3077721}" srcOrd="0" destOrd="0" presId="urn:microsoft.com/office/officeart/2005/8/layout/vList3"/>
    <dgm:cxn modelId="{9ECA10E1-931F-421A-B78D-E05182CB7248}" type="presParOf" srcId="{1465842E-3511-46C4-8504-FECFF3077721}" destId="{74A9346F-AE29-4BB6-9760-37F2D9D00A98}" srcOrd="0" destOrd="0" presId="urn:microsoft.com/office/officeart/2005/8/layout/vList3"/>
    <dgm:cxn modelId="{CC17D65B-AEDE-4F2E-9C39-15D08400D365}" type="presParOf" srcId="{1465842E-3511-46C4-8504-FECFF3077721}" destId="{06403FD7-9BDF-472E-A7FF-47F34BA87B1D}" srcOrd="1" destOrd="0" presId="urn:microsoft.com/office/officeart/2005/8/layout/vList3"/>
    <dgm:cxn modelId="{5E57A0D1-B645-4128-850F-2B2A325D6E95}" type="presParOf" srcId="{1199C0A3-FB5A-46AD-9124-F3978380AEE8}" destId="{109C65D1-0C1E-4FC9-8B5F-AC543BA159A6}" srcOrd="1" destOrd="0" presId="urn:microsoft.com/office/officeart/2005/8/layout/vList3"/>
    <dgm:cxn modelId="{202174C4-EC2C-4D48-85FF-15CA2028BFFF}" type="presParOf" srcId="{1199C0A3-FB5A-46AD-9124-F3978380AEE8}" destId="{78EA5074-2542-4680-B3F0-49B2B9A1E0AD}" srcOrd="2" destOrd="0" presId="urn:microsoft.com/office/officeart/2005/8/layout/vList3"/>
    <dgm:cxn modelId="{C367F8BB-A164-4502-96EF-9ADFA09789EA}" type="presParOf" srcId="{78EA5074-2542-4680-B3F0-49B2B9A1E0AD}" destId="{98A5CC42-4ECB-4EF1-9FD9-07643C4424EC}" srcOrd="0" destOrd="0" presId="urn:microsoft.com/office/officeart/2005/8/layout/vList3"/>
    <dgm:cxn modelId="{26C34AA9-8D60-4A4D-8032-F0C059FF660F}" type="presParOf" srcId="{78EA5074-2542-4680-B3F0-49B2B9A1E0AD}" destId="{2C3ECAD2-15A8-40C4-8AA3-541F4DDF3047}" srcOrd="1" destOrd="0" presId="urn:microsoft.com/office/officeart/2005/8/layout/vList3"/>
    <dgm:cxn modelId="{91D1E5D5-B698-4C43-BB30-A443E42C9B30}" type="presParOf" srcId="{1199C0A3-FB5A-46AD-9124-F3978380AEE8}" destId="{DCC75228-7C2F-41F2-AA33-F5014B83F916}" srcOrd="3" destOrd="0" presId="urn:microsoft.com/office/officeart/2005/8/layout/vList3"/>
    <dgm:cxn modelId="{72AC6DFE-8070-4B8C-9BF2-14F804AC9191}" type="presParOf" srcId="{1199C0A3-FB5A-46AD-9124-F3978380AEE8}" destId="{579E8560-A6E9-456A-B7E4-BE68967FB042}" srcOrd="4" destOrd="0" presId="urn:microsoft.com/office/officeart/2005/8/layout/vList3"/>
    <dgm:cxn modelId="{1E384189-F1B2-4885-8316-A11BF4707508}" type="presParOf" srcId="{579E8560-A6E9-456A-B7E4-BE68967FB042}" destId="{E9C14E6A-BD2F-464B-9750-C2A938F252E9}" srcOrd="0" destOrd="0" presId="urn:microsoft.com/office/officeart/2005/8/layout/vList3"/>
    <dgm:cxn modelId="{7EB6419E-9006-4A22-AC54-F029C497C942}" type="presParOf" srcId="{579E8560-A6E9-456A-B7E4-BE68967FB042}" destId="{30EF8CF1-708E-4E50-A072-88C711A4C7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382011-0372-43E2-A2AF-5ED1F094FCB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5258D5E-FEB6-4FD4-B753-651796577546}">
      <dgm:prSet/>
      <dgm:spPr/>
      <dgm:t>
        <a:bodyPr/>
        <a:lstStyle/>
        <a:p>
          <a:pPr rtl="0"/>
          <a:r>
            <a:rPr lang="it-IT" b="1" smtClean="0"/>
            <a:t>Finalità delle riserve:</a:t>
          </a:r>
          <a:endParaRPr lang="it-IT"/>
        </a:p>
      </dgm:t>
    </dgm:pt>
    <dgm:pt modelId="{1B8AF027-52EC-416F-90D8-C22A88A5176E}" type="parTrans" cxnId="{1FBFA137-9C82-4305-989F-3558D4492B2A}">
      <dgm:prSet/>
      <dgm:spPr/>
      <dgm:t>
        <a:bodyPr/>
        <a:lstStyle/>
        <a:p>
          <a:endParaRPr lang="it-IT"/>
        </a:p>
      </dgm:t>
    </dgm:pt>
    <dgm:pt modelId="{1BEE68AF-445C-4CFB-AC64-8257906DFB51}" type="sibTrans" cxnId="{1FBFA137-9C82-4305-989F-3558D4492B2A}">
      <dgm:prSet/>
      <dgm:spPr/>
      <dgm:t>
        <a:bodyPr/>
        <a:lstStyle/>
        <a:p>
          <a:endParaRPr lang="it-IT"/>
        </a:p>
      </dgm:t>
    </dgm:pt>
    <dgm:pt modelId="{3FB63E9B-06B2-4DF1-B4CE-8F240422A732}" type="pres">
      <dgm:prSet presAssocID="{9D382011-0372-43E2-A2AF-5ED1F094FCBB}" presName="linear" presStyleCnt="0">
        <dgm:presLayoutVars>
          <dgm:animLvl val="lvl"/>
          <dgm:resizeHandles val="exact"/>
        </dgm:presLayoutVars>
      </dgm:prSet>
      <dgm:spPr/>
    </dgm:pt>
    <dgm:pt modelId="{39FAC8BD-440A-4590-AD23-319D15B1A0EF}" type="pres">
      <dgm:prSet presAssocID="{85258D5E-FEB6-4FD4-B753-65179657754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B1B3F74-8F3D-48B1-AFC2-5FA9BA85AAED}" type="presOf" srcId="{85258D5E-FEB6-4FD4-B753-651796577546}" destId="{39FAC8BD-440A-4590-AD23-319D15B1A0EF}" srcOrd="0" destOrd="0" presId="urn:microsoft.com/office/officeart/2005/8/layout/vList2"/>
    <dgm:cxn modelId="{6A3F732C-C141-4890-8C14-5B3DADA77F60}" type="presOf" srcId="{9D382011-0372-43E2-A2AF-5ED1F094FCBB}" destId="{3FB63E9B-06B2-4DF1-B4CE-8F240422A732}" srcOrd="0" destOrd="0" presId="urn:microsoft.com/office/officeart/2005/8/layout/vList2"/>
    <dgm:cxn modelId="{1FBFA137-9C82-4305-989F-3558D4492B2A}" srcId="{9D382011-0372-43E2-A2AF-5ED1F094FCBB}" destId="{85258D5E-FEB6-4FD4-B753-651796577546}" srcOrd="0" destOrd="0" parTransId="{1B8AF027-52EC-416F-90D8-C22A88A5176E}" sibTransId="{1BEE68AF-445C-4CFB-AC64-8257906DFB51}"/>
    <dgm:cxn modelId="{E2FA11B8-88EE-479E-9DB5-E5E41A306E08}" type="presParOf" srcId="{3FB63E9B-06B2-4DF1-B4CE-8F240422A732}" destId="{39FAC8BD-440A-4590-AD23-319D15B1A0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C5F4FB-07C9-40E2-BFA3-DC3931389D86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C881ADA-8B36-494C-AC70-692D5C45BC66}">
      <dgm:prSet custT="1"/>
      <dgm:spPr/>
      <dgm:t>
        <a:bodyPr/>
        <a:lstStyle/>
        <a:p>
          <a:pPr rtl="0"/>
          <a:r>
            <a:rPr lang="it-IT" sz="1800" b="1" dirty="0" smtClean="0"/>
            <a:t>Tempistiche:</a:t>
          </a:r>
          <a:endParaRPr lang="it-IT" sz="1800" dirty="0"/>
        </a:p>
      </dgm:t>
    </dgm:pt>
    <dgm:pt modelId="{A14A04D8-5519-41F1-AC48-CDC1EE0565F6}" type="parTrans" cxnId="{07622069-03C7-4202-8E49-DCE69CE506FC}">
      <dgm:prSet/>
      <dgm:spPr/>
      <dgm:t>
        <a:bodyPr/>
        <a:lstStyle/>
        <a:p>
          <a:endParaRPr lang="it-IT"/>
        </a:p>
      </dgm:t>
    </dgm:pt>
    <dgm:pt modelId="{C251C836-D387-44A3-8D27-C6B2ED7DDE9F}" type="sibTrans" cxnId="{07622069-03C7-4202-8E49-DCE69CE506FC}">
      <dgm:prSet/>
      <dgm:spPr/>
      <dgm:t>
        <a:bodyPr/>
        <a:lstStyle/>
        <a:p>
          <a:endParaRPr lang="it-IT"/>
        </a:p>
      </dgm:t>
    </dgm:pt>
    <dgm:pt modelId="{4F0CBFE4-8CE1-4D3F-9BEC-C94161CD9B33}">
      <dgm:prSet custT="1"/>
      <dgm:spPr/>
      <dgm:t>
        <a:bodyPr/>
        <a:lstStyle/>
        <a:p>
          <a:pPr rtl="0"/>
          <a:r>
            <a:rPr lang="it-IT" sz="1200" dirty="0" smtClean="0"/>
            <a:t>Le riserve devono essere iscritte, a pena di decadenza, sul primo atto utile successivo al verificarsi o cessazione del fatto pregiudizievole.</a:t>
          </a:r>
          <a:endParaRPr lang="it-IT" sz="1200" dirty="0"/>
        </a:p>
      </dgm:t>
    </dgm:pt>
    <dgm:pt modelId="{966B8FF9-ED85-451D-8DCF-52E9F005B4A6}" type="parTrans" cxnId="{99905704-1A46-4241-ABE3-9271E04A6D1F}">
      <dgm:prSet/>
      <dgm:spPr/>
      <dgm:t>
        <a:bodyPr/>
        <a:lstStyle/>
        <a:p>
          <a:endParaRPr lang="it-IT"/>
        </a:p>
      </dgm:t>
    </dgm:pt>
    <dgm:pt modelId="{FE3A043A-A51D-4110-BA2A-108B0E1A08CD}" type="sibTrans" cxnId="{99905704-1A46-4241-ABE3-9271E04A6D1F}">
      <dgm:prSet/>
      <dgm:spPr/>
      <dgm:t>
        <a:bodyPr/>
        <a:lstStyle/>
        <a:p>
          <a:endParaRPr lang="it-IT"/>
        </a:p>
      </dgm:t>
    </dgm:pt>
    <dgm:pt modelId="{4ED1FDDB-AE50-44C9-A1B7-3727BD8D5DC5}">
      <dgm:prSet/>
      <dgm:spPr/>
      <dgm:t>
        <a:bodyPr/>
        <a:lstStyle/>
        <a:p>
          <a:pPr rtl="0"/>
          <a:r>
            <a:rPr lang="it-IT" dirty="0" smtClean="0"/>
            <a:t>Devono inoltre essere iscritte nel registro di contabilità e confermate sul conto finale, pena la rinuncia.</a:t>
          </a:r>
          <a:endParaRPr lang="it-IT" dirty="0"/>
        </a:p>
      </dgm:t>
    </dgm:pt>
    <dgm:pt modelId="{017F0D43-1585-4F08-8BC3-AE666203CFC9}" type="parTrans" cxnId="{914850A7-77DA-4259-8C7C-3C37AFC29BB7}">
      <dgm:prSet/>
      <dgm:spPr/>
      <dgm:t>
        <a:bodyPr/>
        <a:lstStyle/>
        <a:p>
          <a:endParaRPr lang="it-IT"/>
        </a:p>
      </dgm:t>
    </dgm:pt>
    <dgm:pt modelId="{28DE352D-A264-41B3-A46F-29F685A9AA9E}" type="sibTrans" cxnId="{914850A7-77DA-4259-8C7C-3C37AFC29BB7}">
      <dgm:prSet/>
      <dgm:spPr/>
      <dgm:t>
        <a:bodyPr/>
        <a:lstStyle/>
        <a:p>
          <a:endParaRPr lang="it-IT"/>
        </a:p>
      </dgm:t>
    </dgm:pt>
    <dgm:pt modelId="{9D93CB49-63FA-4F67-8E94-F28A6388435A}">
      <dgm:prSet custT="1"/>
      <dgm:spPr/>
      <dgm:t>
        <a:bodyPr/>
        <a:lstStyle/>
        <a:p>
          <a:pPr rtl="0"/>
          <a:r>
            <a:rPr lang="it-IT" sz="1800" b="1" dirty="0" smtClean="0"/>
            <a:t>Requisiti:</a:t>
          </a:r>
          <a:endParaRPr lang="it-IT" sz="1800" dirty="0"/>
        </a:p>
      </dgm:t>
    </dgm:pt>
    <dgm:pt modelId="{8E9D1A10-D463-47BF-B865-FB746080019E}" type="parTrans" cxnId="{E0ED556B-5B30-4000-AFC9-98CFA2818C86}">
      <dgm:prSet/>
      <dgm:spPr/>
      <dgm:t>
        <a:bodyPr/>
        <a:lstStyle/>
        <a:p>
          <a:endParaRPr lang="it-IT"/>
        </a:p>
      </dgm:t>
    </dgm:pt>
    <dgm:pt modelId="{8CC2F02C-D2E8-4152-8B15-535541AA5E9F}" type="sibTrans" cxnId="{E0ED556B-5B30-4000-AFC9-98CFA2818C86}">
      <dgm:prSet/>
      <dgm:spPr/>
      <dgm:t>
        <a:bodyPr/>
        <a:lstStyle/>
        <a:p>
          <a:endParaRPr lang="it-IT"/>
        </a:p>
      </dgm:t>
    </dgm:pt>
    <dgm:pt modelId="{09BC8F83-7883-4DE3-A15D-26B284F34317}">
      <dgm:prSet/>
      <dgm:spPr/>
      <dgm:t>
        <a:bodyPr/>
        <a:lstStyle/>
        <a:p>
          <a:pPr rtl="0"/>
          <a:r>
            <a:rPr lang="it-IT" dirty="0" smtClean="0"/>
            <a:t>Formulazione specifica con indicazione delle somme dovute (quantificazione definitiva).</a:t>
          </a:r>
          <a:endParaRPr lang="it-IT" dirty="0"/>
        </a:p>
      </dgm:t>
    </dgm:pt>
    <dgm:pt modelId="{D193714A-1A97-4627-A248-28AE5F1E19F8}" type="parTrans" cxnId="{11AB6389-5319-49FC-8E69-6185FDA42F1F}">
      <dgm:prSet/>
      <dgm:spPr/>
      <dgm:t>
        <a:bodyPr/>
        <a:lstStyle/>
        <a:p>
          <a:endParaRPr lang="it-IT"/>
        </a:p>
      </dgm:t>
    </dgm:pt>
    <dgm:pt modelId="{F68B5E43-6AC7-4C3A-9544-81A28B83B6A1}" type="sibTrans" cxnId="{11AB6389-5319-49FC-8E69-6185FDA42F1F}">
      <dgm:prSet/>
      <dgm:spPr/>
      <dgm:t>
        <a:bodyPr/>
        <a:lstStyle/>
        <a:p>
          <a:endParaRPr lang="it-IT"/>
        </a:p>
      </dgm:t>
    </dgm:pt>
    <dgm:pt modelId="{252D717B-12C9-47F9-B7F2-E4785D020882}">
      <dgm:prSet/>
      <dgm:spPr/>
      <dgm:t>
        <a:bodyPr/>
        <a:lstStyle/>
        <a:p>
          <a:pPr rtl="0"/>
          <a:r>
            <a:rPr lang="it-IT" dirty="0" smtClean="0"/>
            <a:t>Motivazioni basate su ordini di servizio, contestazioni tecniche o difformità rispetto al contratto.</a:t>
          </a:r>
          <a:endParaRPr lang="it-IT" dirty="0"/>
        </a:p>
      </dgm:t>
    </dgm:pt>
    <dgm:pt modelId="{A897B1FD-9D02-414A-97B4-DCBE046173A8}" type="parTrans" cxnId="{261E2203-0AB1-4315-BC49-A3F0324EA56E}">
      <dgm:prSet/>
      <dgm:spPr/>
      <dgm:t>
        <a:bodyPr/>
        <a:lstStyle/>
        <a:p>
          <a:endParaRPr lang="it-IT"/>
        </a:p>
      </dgm:t>
    </dgm:pt>
    <dgm:pt modelId="{AF137B83-7661-4DC1-9795-F49F90C069B3}" type="sibTrans" cxnId="{261E2203-0AB1-4315-BC49-A3F0324EA56E}">
      <dgm:prSet/>
      <dgm:spPr/>
      <dgm:t>
        <a:bodyPr/>
        <a:lstStyle/>
        <a:p>
          <a:endParaRPr lang="it-IT"/>
        </a:p>
      </dgm:t>
    </dgm:pt>
    <dgm:pt modelId="{FADBFBB9-AA90-4802-9AD7-F6A8E79DC23C}" type="pres">
      <dgm:prSet presAssocID="{F9C5F4FB-07C9-40E2-BFA3-DC3931389D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A6A36C-9D9F-4021-AF68-DDECAE01B179}" type="pres">
      <dgm:prSet presAssocID="{8C881ADA-8B36-494C-AC70-692D5C45BC66}" presName="root" presStyleCnt="0"/>
      <dgm:spPr/>
    </dgm:pt>
    <dgm:pt modelId="{FB2FDFB2-4F33-4816-B55A-7691DF975E29}" type="pres">
      <dgm:prSet presAssocID="{8C881ADA-8B36-494C-AC70-692D5C45BC66}" presName="rootComposite" presStyleCnt="0"/>
      <dgm:spPr/>
    </dgm:pt>
    <dgm:pt modelId="{08FA0B33-DC50-4427-AB9A-FEFB8863732C}" type="pres">
      <dgm:prSet presAssocID="{8C881ADA-8B36-494C-AC70-692D5C45BC66}" presName="rootText" presStyleLbl="node1" presStyleIdx="0" presStyleCnt="2"/>
      <dgm:spPr/>
    </dgm:pt>
    <dgm:pt modelId="{EA30367C-19DE-466F-8EBD-BB93D55FD9E0}" type="pres">
      <dgm:prSet presAssocID="{8C881ADA-8B36-494C-AC70-692D5C45BC66}" presName="rootConnector" presStyleLbl="node1" presStyleIdx="0" presStyleCnt="2"/>
      <dgm:spPr/>
    </dgm:pt>
    <dgm:pt modelId="{C4887529-C0DC-4978-BEF4-F05D6BCB8FAF}" type="pres">
      <dgm:prSet presAssocID="{8C881ADA-8B36-494C-AC70-692D5C45BC66}" presName="childShape" presStyleCnt="0"/>
      <dgm:spPr/>
    </dgm:pt>
    <dgm:pt modelId="{C2B184C8-745F-4892-A5B0-DF2FE86ACC0D}" type="pres">
      <dgm:prSet presAssocID="{966B8FF9-ED85-451D-8DCF-52E9F005B4A6}" presName="Name13" presStyleLbl="parChTrans1D2" presStyleIdx="0" presStyleCnt="4"/>
      <dgm:spPr/>
    </dgm:pt>
    <dgm:pt modelId="{B1634498-C40F-4367-8770-0866A730145A}" type="pres">
      <dgm:prSet presAssocID="{4F0CBFE4-8CE1-4D3F-9BEC-C94161CD9B33}" presName="childText" presStyleLbl="bgAcc1" presStyleIdx="0" presStyleCnt="4" custScaleX="136175">
        <dgm:presLayoutVars>
          <dgm:bulletEnabled val="1"/>
        </dgm:presLayoutVars>
      </dgm:prSet>
      <dgm:spPr/>
    </dgm:pt>
    <dgm:pt modelId="{0B009A7F-AAD8-4E26-80C9-808C03F734B3}" type="pres">
      <dgm:prSet presAssocID="{017F0D43-1585-4F08-8BC3-AE666203CFC9}" presName="Name13" presStyleLbl="parChTrans1D2" presStyleIdx="1" presStyleCnt="4"/>
      <dgm:spPr/>
    </dgm:pt>
    <dgm:pt modelId="{270C1E02-AE71-4740-B448-CD1FD9E4E31F}" type="pres">
      <dgm:prSet presAssocID="{4ED1FDDB-AE50-44C9-A1B7-3727BD8D5DC5}" presName="childText" presStyleLbl="bgAcc1" presStyleIdx="1" presStyleCnt="4" custScaleX="133986">
        <dgm:presLayoutVars>
          <dgm:bulletEnabled val="1"/>
        </dgm:presLayoutVars>
      </dgm:prSet>
      <dgm:spPr/>
    </dgm:pt>
    <dgm:pt modelId="{4D6629AB-7C6E-4502-AA42-3514E065FF0F}" type="pres">
      <dgm:prSet presAssocID="{9D93CB49-63FA-4F67-8E94-F28A6388435A}" presName="root" presStyleCnt="0"/>
      <dgm:spPr/>
    </dgm:pt>
    <dgm:pt modelId="{D5F7DBD1-4AB6-4DED-83FE-B2BC71A21D39}" type="pres">
      <dgm:prSet presAssocID="{9D93CB49-63FA-4F67-8E94-F28A6388435A}" presName="rootComposite" presStyleCnt="0"/>
      <dgm:spPr/>
    </dgm:pt>
    <dgm:pt modelId="{1206FA5C-5CB6-434C-AC87-4FF735D31681}" type="pres">
      <dgm:prSet presAssocID="{9D93CB49-63FA-4F67-8E94-F28A6388435A}" presName="rootText" presStyleLbl="node1" presStyleIdx="1" presStyleCnt="2"/>
      <dgm:spPr/>
    </dgm:pt>
    <dgm:pt modelId="{031AC4E9-1C7A-4B63-90CE-DB1A6571E24E}" type="pres">
      <dgm:prSet presAssocID="{9D93CB49-63FA-4F67-8E94-F28A6388435A}" presName="rootConnector" presStyleLbl="node1" presStyleIdx="1" presStyleCnt="2"/>
      <dgm:spPr/>
    </dgm:pt>
    <dgm:pt modelId="{A1CE74B4-3979-4B97-83DB-2B42999FA697}" type="pres">
      <dgm:prSet presAssocID="{9D93CB49-63FA-4F67-8E94-F28A6388435A}" presName="childShape" presStyleCnt="0"/>
      <dgm:spPr/>
    </dgm:pt>
    <dgm:pt modelId="{10B40AA9-C12B-4CEC-90AB-FC24A5290E93}" type="pres">
      <dgm:prSet presAssocID="{D193714A-1A97-4627-A248-28AE5F1E19F8}" presName="Name13" presStyleLbl="parChTrans1D2" presStyleIdx="2" presStyleCnt="4"/>
      <dgm:spPr/>
    </dgm:pt>
    <dgm:pt modelId="{16B43B98-F01B-4F54-B5DA-7E3B11800A37}" type="pres">
      <dgm:prSet presAssocID="{09BC8F83-7883-4DE3-A15D-26B284F34317}" presName="childText" presStyleLbl="bgAcc1" presStyleIdx="2" presStyleCnt="4">
        <dgm:presLayoutVars>
          <dgm:bulletEnabled val="1"/>
        </dgm:presLayoutVars>
      </dgm:prSet>
      <dgm:spPr/>
    </dgm:pt>
    <dgm:pt modelId="{26517BC2-294E-4DBA-A075-26AD2018336F}" type="pres">
      <dgm:prSet presAssocID="{A897B1FD-9D02-414A-97B4-DCBE046173A8}" presName="Name13" presStyleLbl="parChTrans1D2" presStyleIdx="3" presStyleCnt="4"/>
      <dgm:spPr/>
    </dgm:pt>
    <dgm:pt modelId="{B6675F48-DC1E-4326-9EC8-EB460DBC1AB6}" type="pres">
      <dgm:prSet presAssocID="{252D717B-12C9-47F9-B7F2-E4785D020882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0160202-2E08-4EC3-821E-575E5AF02D0B}" type="presOf" srcId="{A897B1FD-9D02-414A-97B4-DCBE046173A8}" destId="{26517BC2-294E-4DBA-A075-26AD2018336F}" srcOrd="0" destOrd="0" presId="urn:microsoft.com/office/officeart/2005/8/layout/hierarchy3"/>
    <dgm:cxn modelId="{40959DBC-BC27-4D28-AC65-66EF7E400419}" type="presOf" srcId="{8C881ADA-8B36-494C-AC70-692D5C45BC66}" destId="{EA30367C-19DE-466F-8EBD-BB93D55FD9E0}" srcOrd="1" destOrd="0" presId="urn:microsoft.com/office/officeart/2005/8/layout/hierarchy3"/>
    <dgm:cxn modelId="{E5364BDB-6B86-41B9-881D-9270130E1ED1}" type="presOf" srcId="{09BC8F83-7883-4DE3-A15D-26B284F34317}" destId="{16B43B98-F01B-4F54-B5DA-7E3B11800A37}" srcOrd="0" destOrd="0" presId="urn:microsoft.com/office/officeart/2005/8/layout/hierarchy3"/>
    <dgm:cxn modelId="{BD07C143-A108-4DA9-A82C-1FE565180D13}" type="presOf" srcId="{966B8FF9-ED85-451D-8DCF-52E9F005B4A6}" destId="{C2B184C8-745F-4892-A5B0-DF2FE86ACC0D}" srcOrd="0" destOrd="0" presId="urn:microsoft.com/office/officeart/2005/8/layout/hierarchy3"/>
    <dgm:cxn modelId="{CA7C9201-E469-4591-991E-4748AA974CFA}" type="presOf" srcId="{9D93CB49-63FA-4F67-8E94-F28A6388435A}" destId="{1206FA5C-5CB6-434C-AC87-4FF735D31681}" srcOrd="0" destOrd="0" presId="urn:microsoft.com/office/officeart/2005/8/layout/hierarchy3"/>
    <dgm:cxn modelId="{261E2203-0AB1-4315-BC49-A3F0324EA56E}" srcId="{9D93CB49-63FA-4F67-8E94-F28A6388435A}" destId="{252D717B-12C9-47F9-B7F2-E4785D020882}" srcOrd="1" destOrd="0" parTransId="{A897B1FD-9D02-414A-97B4-DCBE046173A8}" sibTransId="{AF137B83-7661-4DC1-9795-F49F90C069B3}"/>
    <dgm:cxn modelId="{C5394B04-7B7A-4022-A212-E68831607A79}" type="presOf" srcId="{017F0D43-1585-4F08-8BC3-AE666203CFC9}" destId="{0B009A7F-AAD8-4E26-80C9-808C03F734B3}" srcOrd="0" destOrd="0" presId="urn:microsoft.com/office/officeart/2005/8/layout/hierarchy3"/>
    <dgm:cxn modelId="{11AB6389-5319-49FC-8E69-6185FDA42F1F}" srcId="{9D93CB49-63FA-4F67-8E94-F28A6388435A}" destId="{09BC8F83-7883-4DE3-A15D-26B284F34317}" srcOrd="0" destOrd="0" parTransId="{D193714A-1A97-4627-A248-28AE5F1E19F8}" sibTransId="{F68B5E43-6AC7-4C3A-9544-81A28B83B6A1}"/>
    <dgm:cxn modelId="{D87AA755-5C4A-42BA-BAE4-61CFEC7D5194}" type="presOf" srcId="{9D93CB49-63FA-4F67-8E94-F28A6388435A}" destId="{031AC4E9-1C7A-4B63-90CE-DB1A6571E24E}" srcOrd="1" destOrd="0" presId="urn:microsoft.com/office/officeart/2005/8/layout/hierarchy3"/>
    <dgm:cxn modelId="{2F8FE23A-131F-4DA5-AE32-F2FCE497E883}" type="presOf" srcId="{252D717B-12C9-47F9-B7F2-E4785D020882}" destId="{B6675F48-DC1E-4326-9EC8-EB460DBC1AB6}" srcOrd="0" destOrd="0" presId="urn:microsoft.com/office/officeart/2005/8/layout/hierarchy3"/>
    <dgm:cxn modelId="{07622069-03C7-4202-8E49-DCE69CE506FC}" srcId="{F9C5F4FB-07C9-40E2-BFA3-DC3931389D86}" destId="{8C881ADA-8B36-494C-AC70-692D5C45BC66}" srcOrd="0" destOrd="0" parTransId="{A14A04D8-5519-41F1-AC48-CDC1EE0565F6}" sibTransId="{C251C836-D387-44A3-8D27-C6B2ED7DDE9F}"/>
    <dgm:cxn modelId="{D618C6C4-31E9-4672-9A8C-F31B7813D0A3}" type="presOf" srcId="{F9C5F4FB-07C9-40E2-BFA3-DC3931389D86}" destId="{FADBFBB9-AA90-4802-9AD7-F6A8E79DC23C}" srcOrd="0" destOrd="0" presId="urn:microsoft.com/office/officeart/2005/8/layout/hierarchy3"/>
    <dgm:cxn modelId="{11908EDE-94DF-4811-AC50-7469DECAC216}" type="presOf" srcId="{4F0CBFE4-8CE1-4D3F-9BEC-C94161CD9B33}" destId="{B1634498-C40F-4367-8770-0866A730145A}" srcOrd="0" destOrd="0" presId="urn:microsoft.com/office/officeart/2005/8/layout/hierarchy3"/>
    <dgm:cxn modelId="{7BE71636-9176-4097-B77D-DA53A7F2646E}" type="presOf" srcId="{4ED1FDDB-AE50-44C9-A1B7-3727BD8D5DC5}" destId="{270C1E02-AE71-4740-B448-CD1FD9E4E31F}" srcOrd="0" destOrd="0" presId="urn:microsoft.com/office/officeart/2005/8/layout/hierarchy3"/>
    <dgm:cxn modelId="{16F308CB-2CF7-4D18-BC6F-7E2AB8DD723E}" type="presOf" srcId="{8C881ADA-8B36-494C-AC70-692D5C45BC66}" destId="{08FA0B33-DC50-4427-AB9A-FEFB8863732C}" srcOrd="0" destOrd="0" presId="urn:microsoft.com/office/officeart/2005/8/layout/hierarchy3"/>
    <dgm:cxn modelId="{914850A7-77DA-4259-8C7C-3C37AFC29BB7}" srcId="{8C881ADA-8B36-494C-AC70-692D5C45BC66}" destId="{4ED1FDDB-AE50-44C9-A1B7-3727BD8D5DC5}" srcOrd="1" destOrd="0" parTransId="{017F0D43-1585-4F08-8BC3-AE666203CFC9}" sibTransId="{28DE352D-A264-41B3-A46F-29F685A9AA9E}"/>
    <dgm:cxn modelId="{E0ED556B-5B30-4000-AFC9-98CFA2818C86}" srcId="{F9C5F4FB-07C9-40E2-BFA3-DC3931389D86}" destId="{9D93CB49-63FA-4F67-8E94-F28A6388435A}" srcOrd="1" destOrd="0" parTransId="{8E9D1A10-D463-47BF-B865-FB746080019E}" sibTransId="{8CC2F02C-D2E8-4152-8B15-535541AA5E9F}"/>
    <dgm:cxn modelId="{DC6E70CF-5448-4362-B94C-F6CF6CA68FB3}" type="presOf" srcId="{D193714A-1A97-4627-A248-28AE5F1E19F8}" destId="{10B40AA9-C12B-4CEC-90AB-FC24A5290E93}" srcOrd="0" destOrd="0" presId="urn:microsoft.com/office/officeart/2005/8/layout/hierarchy3"/>
    <dgm:cxn modelId="{99905704-1A46-4241-ABE3-9271E04A6D1F}" srcId="{8C881ADA-8B36-494C-AC70-692D5C45BC66}" destId="{4F0CBFE4-8CE1-4D3F-9BEC-C94161CD9B33}" srcOrd="0" destOrd="0" parTransId="{966B8FF9-ED85-451D-8DCF-52E9F005B4A6}" sibTransId="{FE3A043A-A51D-4110-BA2A-108B0E1A08CD}"/>
    <dgm:cxn modelId="{5A025F49-9C64-4C36-859C-D3433B2CAA10}" type="presParOf" srcId="{FADBFBB9-AA90-4802-9AD7-F6A8E79DC23C}" destId="{5FA6A36C-9D9F-4021-AF68-DDECAE01B179}" srcOrd="0" destOrd="0" presId="urn:microsoft.com/office/officeart/2005/8/layout/hierarchy3"/>
    <dgm:cxn modelId="{1B24E3B1-A78E-4237-8655-BAC43E89AF77}" type="presParOf" srcId="{5FA6A36C-9D9F-4021-AF68-DDECAE01B179}" destId="{FB2FDFB2-4F33-4816-B55A-7691DF975E29}" srcOrd="0" destOrd="0" presId="urn:microsoft.com/office/officeart/2005/8/layout/hierarchy3"/>
    <dgm:cxn modelId="{9B006287-1E0A-4975-84E3-07A26E00A79B}" type="presParOf" srcId="{FB2FDFB2-4F33-4816-B55A-7691DF975E29}" destId="{08FA0B33-DC50-4427-AB9A-FEFB8863732C}" srcOrd="0" destOrd="0" presId="urn:microsoft.com/office/officeart/2005/8/layout/hierarchy3"/>
    <dgm:cxn modelId="{860133ED-120F-45CF-9574-C442F371FD24}" type="presParOf" srcId="{FB2FDFB2-4F33-4816-B55A-7691DF975E29}" destId="{EA30367C-19DE-466F-8EBD-BB93D55FD9E0}" srcOrd="1" destOrd="0" presId="urn:microsoft.com/office/officeart/2005/8/layout/hierarchy3"/>
    <dgm:cxn modelId="{97EFD0B7-547A-4FDE-9A66-7D43BDA717F3}" type="presParOf" srcId="{5FA6A36C-9D9F-4021-AF68-DDECAE01B179}" destId="{C4887529-C0DC-4978-BEF4-F05D6BCB8FAF}" srcOrd="1" destOrd="0" presId="urn:microsoft.com/office/officeart/2005/8/layout/hierarchy3"/>
    <dgm:cxn modelId="{53C4547D-4DF6-4CD6-A585-802E194BAD30}" type="presParOf" srcId="{C4887529-C0DC-4978-BEF4-F05D6BCB8FAF}" destId="{C2B184C8-745F-4892-A5B0-DF2FE86ACC0D}" srcOrd="0" destOrd="0" presId="urn:microsoft.com/office/officeart/2005/8/layout/hierarchy3"/>
    <dgm:cxn modelId="{AC083733-CB00-412D-BFD0-B06DA1344278}" type="presParOf" srcId="{C4887529-C0DC-4978-BEF4-F05D6BCB8FAF}" destId="{B1634498-C40F-4367-8770-0866A730145A}" srcOrd="1" destOrd="0" presId="urn:microsoft.com/office/officeart/2005/8/layout/hierarchy3"/>
    <dgm:cxn modelId="{BA5EF1CF-FA79-49CF-927F-EBCF65831112}" type="presParOf" srcId="{C4887529-C0DC-4978-BEF4-F05D6BCB8FAF}" destId="{0B009A7F-AAD8-4E26-80C9-808C03F734B3}" srcOrd="2" destOrd="0" presId="urn:microsoft.com/office/officeart/2005/8/layout/hierarchy3"/>
    <dgm:cxn modelId="{68F288E4-761D-4189-BC8B-14ADAEDC2E0C}" type="presParOf" srcId="{C4887529-C0DC-4978-BEF4-F05D6BCB8FAF}" destId="{270C1E02-AE71-4740-B448-CD1FD9E4E31F}" srcOrd="3" destOrd="0" presId="urn:microsoft.com/office/officeart/2005/8/layout/hierarchy3"/>
    <dgm:cxn modelId="{AA299272-EFC1-40F8-91DD-EC527E3A58FC}" type="presParOf" srcId="{FADBFBB9-AA90-4802-9AD7-F6A8E79DC23C}" destId="{4D6629AB-7C6E-4502-AA42-3514E065FF0F}" srcOrd="1" destOrd="0" presId="urn:microsoft.com/office/officeart/2005/8/layout/hierarchy3"/>
    <dgm:cxn modelId="{F49806A4-0763-4E8F-A079-30165F39D7FE}" type="presParOf" srcId="{4D6629AB-7C6E-4502-AA42-3514E065FF0F}" destId="{D5F7DBD1-4AB6-4DED-83FE-B2BC71A21D39}" srcOrd="0" destOrd="0" presId="urn:microsoft.com/office/officeart/2005/8/layout/hierarchy3"/>
    <dgm:cxn modelId="{4CB6B7A9-8953-44C7-B898-AD1047CFDE37}" type="presParOf" srcId="{D5F7DBD1-4AB6-4DED-83FE-B2BC71A21D39}" destId="{1206FA5C-5CB6-434C-AC87-4FF735D31681}" srcOrd="0" destOrd="0" presId="urn:microsoft.com/office/officeart/2005/8/layout/hierarchy3"/>
    <dgm:cxn modelId="{687D4148-074F-4F9A-89EA-3B666678384E}" type="presParOf" srcId="{D5F7DBD1-4AB6-4DED-83FE-B2BC71A21D39}" destId="{031AC4E9-1C7A-4B63-90CE-DB1A6571E24E}" srcOrd="1" destOrd="0" presId="urn:microsoft.com/office/officeart/2005/8/layout/hierarchy3"/>
    <dgm:cxn modelId="{FBD35915-849D-4833-B340-D6D3FE2B5052}" type="presParOf" srcId="{4D6629AB-7C6E-4502-AA42-3514E065FF0F}" destId="{A1CE74B4-3979-4B97-83DB-2B42999FA697}" srcOrd="1" destOrd="0" presId="urn:microsoft.com/office/officeart/2005/8/layout/hierarchy3"/>
    <dgm:cxn modelId="{724F52E6-6C37-4909-B899-A73CD58BA7D2}" type="presParOf" srcId="{A1CE74B4-3979-4B97-83DB-2B42999FA697}" destId="{10B40AA9-C12B-4CEC-90AB-FC24A5290E93}" srcOrd="0" destOrd="0" presId="urn:microsoft.com/office/officeart/2005/8/layout/hierarchy3"/>
    <dgm:cxn modelId="{31000475-78C5-4A5E-B414-15D76567BA27}" type="presParOf" srcId="{A1CE74B4-3979-4B97-83DB-2B42999FA697}" destId="{16B43B98-F01B-4F54-B5DA-7E3B11800A37}" srcOrd="1" destOrd="0" presId="urn:microsoft.com/office/officeart/2005/8/layout/hierarchy3"/>
    <dgm:cxn modelId="{CAE857B3-A612-4A1E-AF59-352B59CDB95A}" type="presParOf" srcId="{A1CE74B4-3979-4B97-83DB-2B42999FA697}" destId="{26517BC2-294E-4DBA-A075-26AD2018336F}" srcOrd="2" destOrd="0" presId="urn:microsoft.com/office/officeart/2005/8/layout/hierarchy3"/>
    <dgm:cxn modelId="{7216DED0-7178-45D6-B89C-42E9C85CF520}" type="presParOf" srcId="{A1CE74B4-3979-4B97-83DB-2B42999FA697}" destId="{B6675F48-DC1E-4326-9EC8-EB460DBC1A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7F66570-FDD5-43C2-812E-A046C35B15A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C19983C-D716-40B9-ACA7-99937039C0ED}">
      <dgm:prSet/>
      <dgm:spPr/>
      <dgm:t>
        <a:bodyPr/>
        <a:lstStyle/>
        <a:p>
          <a:pPr rtl="0"/>
          <a:r>
            <a:rPr lang="it-IT" b="1" smtClean="0"/>
            <a:t>Regole per l’iscrizione delle riserve:</a:t>
          </a:r>
          <a:endParaRPr lang="it-IT"/>
        </a:p>
      </dgm:t>
    </dgm:pt>
    <dgm:pt modelId="{A2F2F4DF-7A99-4680-8A18-37B6C0B8F6F6}" type="parTrans" cxnId="{04538200-D930-451C-A5C9-CE153953D5A1}">
      <dgm:prSet/>
      <dgm:spPr/>
      <dgm:t>
        <a:bodyPr/>
        <a:lstStyle/>
        <a:p>
          <a:endParaRPr lang="it-IT"/>
        </a:p>
      </dgm:t>
    </dgm:pt>
    <dgm:pt modelId="{C65C7C88-2F7A-411B-8FD7-9579A1C77478}" type="sibTrans" cxnId="{04538200-D930-451C-A5C9-CE153953D5A1}">
      <dgm:prSet/>
      <dgm:spPr/>
      <dgm:t>
        <a:bodyPr/>
        <a:lstStyle/>
        <a:p>
          <a:endParaRPr lang="it-IT"/>
        </a:p>
      </dgm:t>
    </dgm:pt>
    <dgm:pt modelId="{6109DC34-2D9F-4D9B-8222-A32D72BA4D03}" type="pres">
      <dgm:prSet presAssocID="{17F66570-FDD5-43C2-812E-A046C35B15A6}" presName="linear" presStyleCnt="0">
        <dgm:presLayoutVars>
          <dgm:animLvl val="lvl"/>
          <dgm:resizeHandles val="exact"/>
        </dgm:presLayoutVars>
      </dgm:prSet>
      <dgm:spPr/>
    </dgm:pt>
    <dgm:pt modelId="{6CA91986-F1A4-4B4F-A000-9113D159DDA4}" type="pres">
      <dgm:prSet presAssocID="{CC19983C-D716-40B9-ACA7-99937039C0E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25FF5A-908C-400C-9EED-2E2BB0C82CF4}" type="presOf" srcId="{17F66570-FDD5-43C2-812E-A046C35B15A6}" destId="{6109DC34-2D9F-4D9B-8222-A32D72BA4D03}" srcOrd="0" destOrd="0" presId="urn:microsoft.com/office/officeart/2005/8/layout/vList2"/>
    <dgm:cxn modelId="{04538200-D930-451C-A5C9-CE153953D5A1}" srcId="{17F66570-FDD5-43C2-812E-A046C35B15A6}" destId="{CC19983C-D716-40B9-ACA7-99937039C0ED}" srcOrd="0" destOrd="0" parTransId="{A2F2F4DF-7A99-4680-8A18-37B6C0B8F6F6}" sibTransId="{C65C7C88-2F7A-411B-8FD7-9579A1C77478}"/>
    <dgm:cxn modelId="{913BCEAB-88A2-4145-A1DA-61437AA718BC}" type="presOf" srcId="{CC19983C-D716-40B9-ACA7-99937039C0ED}" destId="{6CA91986-F1A4-4B4F-A000-9113D159DDA4}" srcOrd="0" destOrd="0" presId="urn:microsoft.com/office/officeart/2005/8/layout/vList2"/>
    <dgm:cxn modelId="{49CD2215-8097-435B-B209-346D90C56CF8}" type="presParOf" srcId="{6109DC34-2D9F-4D9B-8222-A32D72BA4D03}" destId="{6CA91986-F1A4-4B4F-A000-9113D159DD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04B896A-222A-41FA-B37F-76F7DD78D8EB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C3D21A5-CC4A-430D-A6E7-23497206E6C3}">
      <dgm:prSet custT="1"/>
      <dgm:spPr/>
      <dgm:t>
        <a:bodyPr/>
        <a:lstStyle/>
        <a:p>
          <a:pPr rtl="0"/>
          <a:r>
            <a:rPr lang="it-IT" sz="1800" b="1" dirty="0" smtClean="0"/>
            <a:t>Conferma delle riserve:</a:t>
          </a:r>
          <a:endParaRPr lang="it-IT" sz="1800" dirty="0"/>
        </a:p>
      </dgm:t>
    </dgm:pt>
    <dgm:pt modelId="{86AFB4A7-C230-495A-85CB-4C8D9C0EF846}" type="parTrans" cxnId="{8A5C2CB6-035F-4D4D-BFE9-0DE5E2ECA0A6}">
      <dgm:prSet/>
      <dgm:spPr/>
      <dgm:t>
        <a:bodyPr/>
        <a:lstStyle/>
        <a:p>
          <a:endParaRPr lang="it-IT"/>
        </a:p>
      </dgm:t>
    </dgm:pt>
    <dgm:pt modelId="{75DFCA32-D7BA-47C3-9A1F-0D2BFFEC0497}" type="sibTrans" cxnId="{8A5C2CB6-035F-4D4D-BFE9-0DE5E2ECA0A6}">
      <dgm:prSet/>
      <dgm:spPr/>
      <dgm:t>
        <a:bodyPr/>
        <a:lstStyle/>
        <a:p>
          <a:endParaRPr lang="it-IT"/>
        </a:p>
      </dgm:t>
    </dgm:pt>
    <dgm:pt modelId="{AB86C5AD-F80D-4245-BCE2-BEE46B704ADD}">
      <dgm:prSet custT="1"/>
      <dgm:spPr/>
      <dgm:t>
        <a:bodyPr/>
        <a:lstStyle/>
        <a:p>
          <a:pPr rtl="0"/>
          <a:r>
            <a:rPr lang="it-IT" sz="1200" dirty="0" smtClean="0"/>
            <a:t>L’esecutore ha l’onere di confermare le riserve nel conto finale, entro 30 giorni dall'invito del RUP. Non può iscrivere domande diverse per oggetto o importo da quelle formulate durante i lavori.</a:t>
          </a:r>
          <a:endParaRPr lang="it-IT" sz="1200" dirty="0"/>
        </a:p>
      </dgm:t>
    </dgm:pt>
    <dgm:pt modelId="{2089B05B-7524-4253-A050-61EEFE161F42}" type="parTrans" cxnId="{F14BDB4D-43B8-42E1-BCC8-7F46FE72578E}">
      <dgm:prSet/>
      <dgm:spPr/>
      <dgm:t>
        <a:bodyPr/>
        <a:lstStyle/>
        <a:p>
          <a:endParaRPr lang="it-IT"/>
        </a:p>
      </dgm:t>
    </dgm:pt>
    <dgm:pt modelId="{17A84A35-936E-4F79-95D1-45A5F6B14E4C}" type="sibTrans" cxnId="{F14BDB4D-43B8-42E1-BCC8-7F46FE72578E}">
      <dgm:prSet/>
      <dgm:spPr/>
      <dgm:t>
        <a:bodyPr/>
        <a:lstStyle/>
        <a:p>
          <a:endParaRPr lang="it-IT"/>
        </a:p>
      </dgm:t>
    </dgm:pt>
    <dgm:pt modelId="{170BAE6D-AA9C-42AD-9A7A-2ED5B7CDAB8F}">
      <dgm:prSet custT="1"/>
      <dgm:spPr/>
      <dgm:t>
        <a:bodyPr/>
        <a:lstStyle/>
        <a:p>
          <a:pPr rtl="0"/>
          <a:r>
            <a:rPr lang="it-IT" sz="1800" b="1" dirty="0" smtClean="0"/>
            <a:t>Mancata firma:</a:t>
          </a:r>
          <a:endParaRPr lang="it-IT" sz="1800" dirty="0"/>
        </a:p>
      </dgm:t>
    </dgm:pt>
    <dgm:pt modelId="{2E486E13-2158-4BF0-8835-037DFB8846AB}" type="parTrans" cxnId="{79A9E01A-BFFA-4878-849F-C46C813AF16B}">
      <dgm:prSet/>
      <dgm:spPr/>
      <dgm:t>
        <a:bodyPr/>
        <a:lstStyle/>
        <a:p>
          <a:endParaRPr lang="it-IT"/>
        </a:p>
      </dgm:t>
    </dgm:pt>
    <dgm:pt modelId="{40E7CDC8-19A1-4442-B831-BE9E2C8BC36E}" type="sibTrans" cxnId="{79A9E01A-BFFA-4878-849F-C46C813AF16B}">
      <dgm:prSet/>
      <dgm:spPr/>
      <dgm:t>
        <a:bodyPr/>
        <a:lstStyle/>
        <a:p>
          <a:endParaRPr lang="it-IT"/>
        </a:p>
      </dgm:t>
    </dgm:pt>
    <dgm:pt modelId="{9E36FB10-40BE-4085-9ACA-F651CA5D1904}">
      <dgm:prSet/>
      <dgm:spPr/>
      <dgm:t>
        <a:bodyPr/>
        <a:lstStyle/>
        <a:p>
          <a:pPr rtl="0"/>
          <a:r>
            <a:rPr lang="it-IT" dirty="0" smtClean="0"/>
            <a:t>Se l’esecutore non firma il conto finale entro il termine o non conferma le riserve, il conto finale si considera definitivamente accettato.</a:t>
          </a:r>
          <a:endParaRPr lang="it-IT" dirty="0"/>
        </a:p>
      </dgm:t>
    </dgm:pt>
    <dgm:pt modelId="{CF6A14AD-DC74-4412-B1D6-F47D2816E955}" type="parTrans" cxnId="{56366996-6350-40EE-BA92-64D27A3013C2}">
      <dgm:prSet/>
      <dgm:spPr/>
      <dgm:t>
        <a:bodyPr/>
        <a:lstStyle/>
        <a:p>
          <a:endParaRPr lang="it-IT"/>
        </a:p>
      </dgm:t>
    </dgm:pt>
    <dgm:pt modelId="{CFF85888-406E-4926-87CC-903A9A8BC14C}" type="sibTrans" cxnId="{56366996-6350-40EE-BA92-64D27A3013C2}">
      <dgm:prSet/>
      <dgm:spPr/>
      <dgm:t>
        <a:bodyPr/>
        <a:lstStyle/>
        <a:p>
          <a:endParaRPr lang="it-IT"/>
        </a:p>
      </dgm:t>
    </dgm:pt>
    <dgm:pt modelId="{C3BD17AD-6E59-420E-B7A2-AB987FE06764}" type="pres">
      <dgm:prSet presAssocID="{B04B896A-222A-41FA-B37F-76F7DD78D8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D5DBAE-9E42-415B-BDAC-EEA60D5C45EA}" type="pres">
      <dgm:prSet presAssocID="{FC3D21A5-CC4A-430D-A6E7-23497206E6C3}" presName="root" presStyleCnt="0"/>
      <dgm:spPr/>
    </dgm:pt>
    <dgm:pt modelId="{85BEB333-7451-450E-8253-306DE23E706F}" type="pres">
      <dgm:prSet presAssocID="{FC3D21A5-CC4A-430D-A6E7-23497206E6C3}" presName="rootComposite" presStyleCnt="0"/>
      <dgm:spPr/>
    </dgm:pt>
    <dgm:pt modelId="{8F217937-46AD-40B6-B5D9-A253DFC0EB3B}" type="pres">
      <dgm:prSet presAssocID="{FC3D21A5-CC4A-430D-A6E7-23497206E6C3}" presName="rootText" presStyleLbl="node1" presStyleIdx="0" presStyleCnt="2"/>
      <dgm:spPr/>
    </dgm:pt>
    <dgm:pt modelId="{712078F4-123A-4DDD-8A06-F8FFFBBBDBF6}" type="pres">
      <dgm:prSet presAssocID="{FC3D21A5-CC4A-430D-A6E7-23497206E6C3}" presName="rootConnector" presStyleLbl="node1" presStyleIdx="0" presStyleCnt="2"/>
      <dgm:spPr/>
    </dgm:pt>
    <dgm:pt modelId="{DE6A8168-47A0-43E5-8BB0-06D856EA9B3B}" type="pres">
      <dgm:prSet presAssocID="{FC3D21A5-CC4A-430D-A6E7-23497206E6C3}" presName="childShape" presStyleCnt="0"/>
      <dgm:spPr/>
    </dgm:pt>
    <dgm:pt modelId="{6D78B496-B940-4A0A-B9D6-1D84068146EF}" type="pres">
      <dgm:prSet presAssocID="{2089B05B-7524-4253-A050-61EEFE161F42}" presName="Name13" presStyleLbl="parChTrans1D2" presStyleIdx="0" presStyleCnt="2"/>
      <dgm:spPr/>
    </dgm:pt>
    <dgm:pt modelId="{0071666A-7104-4AE8-9DAF-FFAF5B0B3FA3}" type="pres">
      <dgm:prSet presAssocID="{AB86C5AD-F80D-4245-BCE2-BEE46B704ADD}" presName="childText" presStyleLbl="bgAcc1" presStyleIdx="0" presStyleCnt="2">
        <dgm:presLayoutVars>
          <dgm:bulletEnabled val="1"/>
        </dgm:presLayoutVars>
      </dgm:prSet>
      <dgm:spPr/>
    </dgm:pt>
    <dgm:pt modelId="{3AFFF22D-A729-4490-865F-88BB9B5CAB11}" type="pres">
      <dgm:prSet presAssocID="{170BAE6D-AA9C-42AD-9A7A-2ED5B7CDAB8F}" presName="root" presStyleCnt="0"/>
      <dgm:spPr/>
    </dgm:pt>
    <dgm:pt modelId="{CC5A0CAE-DB4A-4E55-AD09-66B3C905ED7D}" type="pres">
      <dgm:prSet presAssocID="{170BAE6D-AA9C-42AD-9A7A-2ED5B7CDAB8F}" presName="rootComposite" presStyleCnt="0"/>
      <dgm:spPr/>
    </dgm:pt>
    <dgm:pt modelId="{BD1EA5B5-9459-43EC-BC22-F6F3154B5F1D}" type="pres">
      <dgm:prSet presAssocID="{170BAE6D-AA9C-42AD-9A7A-2ED5B7CDAB8F}" presName="rootText" presStyleLbl="node1" presStyleIdx="1" presStyleCnt="2"/>
      <dgm:spPr/>
    </dgm:pt>
    <dgm:pt modelId="{21DC90F7-21D4-47D6-8576-4FF37E144C4D}" type="pres">
      <dgm:prSet presAssocID="{170BAE6D-AA9C-42AD-9A7A-2ED5B7CDAB8F}" presName="rootConnector" presStyleLbl="node1" presStyleIdx="1" presStyleCnt="2"/>
      <dgm:spPr/>
    </dgm:pt>
    <dgm:pt modelId="{5F5359C4-2606-4C04-9102-9589177CA4E1}" type="pres">
      <dgm:prSet presAssocID="{170BAE6D-AA9C-42AD-9A7A-2ED5B7CDAB8F}" presName="childShape" presStyleCnt="0"/>
      <dgm:spPr/>
    </dgm:pt>
    <dgm:pt modelId="{C143B09D-BACA-473C-82E4-8DB66713BE4F}" type="pres">
      <dgm:prSet presAssocID="{CF6A14AD-DC74-4412-B1D6-F47D2816E955}" presName="Name13" presStyleLbl="parChTrans1D2" presStyleIdx="1" presStyleCnt="2"/>
      <dgm:spPr/>
    </dgm:pt>
    <dgm:pt modelId="{82190A4E-1445-4141-9D7B-D51152D13760}" type="pres">
      <dgm:prSet presAssocID="{9E36FB10-40BE-4085-9ACA-F651CA5D190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8A5C2CB6-035F-4D4D-BFE9-0DE5E2ECA0A6}" srcId="{B04B896A-222A-41FA-B37F-76F7DD78D8EB}" destId="{FC3D21A5-CC4A-430D-A6E7-23497206E6C3}" srcOrd="0" destOrd="0" parTransId="{86AFB4A7-C230-495A-85CB-4C8D9C0EF846}" sibTransId="{75DFCA32-D7BA-47C3-9A1F-0D2BFFEC0497}"/>
    <dgm:cxn modelId="{79A9E01A-BFFA-4878-849F-C46C813AF16B}" srcId="{B04B896A-222A-41FA-B37F-76F7DD78D8EB}" destId="{170BAE6D-AA9C-42AD-9A7A-2ED5B7CDAB8F}" srcOrd="1" destOrd="0" parTransId="{2E486E13-2158-4BF0-8835-037DFB8846AB}" sibTransId="{40E7CDC8-19A1-4442-B831-BE9E2C8BC36E}"/>
    <dgm:cxn modelId="{25D2468A-7C34-42D3-B6CC-4CD487AAE877}" type="presOf" srcId="{CF6A14AD-DC74-4412-B1D6-F47D2816E955}" destId="{C143B09D-BACA-473C-82E4-8DB66713BE4F}" srcOrd="0" destOrd="0" presId="urn:microsoft.com/office/officeart/2005/8/layout/hierarchy3"/>
    <dgm:cxn modelId="{56366996-6350-40EE-BA92-64D27A3013C2}" srcId="{170BAE6D-AA9C-42AD-9A7A-2ED5B7CDAB8F}" destId="{9E36FB10-40BE-4085-9ACA-F651CA5D1904}" srcOrd="0" destOrd="0" parTransId="{CF6A14AD-DC74-4412-B1D6-F47D2816E955}" sibTransId="{CFF85888-406E-4926-87CC-903A9A8BC14C}"/>
    <dgm:cxn modelId="{EE1066E1-7332-4D2B-B394-306A2131BBE7}" type="presOf" srcId="{2089B05B-7524-4253-A050-61EEFE161F42}" destId="{6D78B496-B940-4A0A-B9D6-1D84068146EF}" srcOrd="0" destOrd="0" presId="urn:microsoft.com/office/officeart/2005/8/layout/hierarchy3"/>
    <dgm:cxn modelId="{3667BED7-F76B-4CE9-99F8-49B37183F61A}" type="presOf" srcId="{170BAE6D-AA9C-42AD-9A7A-2ED5B7CDAB8F}" destId="{21DC90F7-21D4-47D6-8576-4FF37E144C4D}" srcOrd="1" destOrd="0" presId="urn:microsoft.com/office/officeart/2005/8/layout/hierarchy3"/>
    <dgm:cxn modelId="{916E0014-1C02-4C41-AAB2-FF469C91B60C}" type="presOf" srcId="{170BAE6D-AA9C-42AD-9A7A-2ED5B7CDAB8F}" destId="{BD1EA5B5-9459-43EC-BC22-F6F3154B5F1D}" srcOrd="0" destOrd="0" presId="urn:microsoft.com/office/officeart/2005/8/layout/hierarchy3"/>
    <dgm:cxn modelId="{F14BDB4D-43B8-42E1-BCC8-7F46FE72578E}" srcId="{FC3D21A5-CC4A-430D-A6E7-23497206E6C3}" destId="{AB86C5AD-F80D-4245-BCE2-BEE46B704ADD}" srcOrd="0" destOrd="0" parTransId="{2089B05B-7524-4253-A050-61EEFE161F42}" sibTransId="{17A84A35-936E-4F79-95D1-45A5F6B14E4C}"/>
    <dgm:cxn modelId="{0A45830F-9DB8-4327-AF60-57DE62822B2B}" type="presOf" srcId="{B04B896A-222A-41FA-B37F-76F7DD78D8EB}" destId="{C3BD17AD-6E59-420E-B7A2-AB987FE06764}" srcOrd="0" destOrd="0" presId="urn:microsoft.com/office/officeart/2005/8/layout/hierarchy3"/>
    <dgm:cxn modelId="{E5A69020-0023-4705-84F8-4F376C673C6B}" type="presOf" srcId="{9E36FB10-40BE-4085-9ACA-F651CA5D1904}" destId="{82190A4E-1445-4141-9D7B-D51152D13760}" srcOrd="0" destOrd="0" presId="urn:microsoft.com/office/officeart/2005/8/layout/hierarchy3"/>
    <dgm:cxn modelId="{04D7B3D6-002E-4EB3-8AF6-961187A94B28}" type="presOf" srcId="{AB86C5AD-F80D-4245-BCE2-BEE46B704ADD}" destId="{0071666A-7104-4AE8-9DAF-FFAF5B0B3FA3}" srcOrd="0" destOrd="0" presId="urn:microsoft.com/office/officeart/2005/8/layout/hierarchy3"/>
    <dgm:cxn modelId="{DF19188C-358F-4473-8F3A-796905807151}" type="presOf" srcId="{FC3D21A5-CC4A-430D-A6E7-23497206E6C3}" destId="{712078F4-123A-4DDD-8A06-F8FFFBBBDBF6}" srcOrd="1" destOrd="0" presId="urn:microsoft.com/office/officeart/2005/8/layout/hierarchy3"/>
    <dgm:cxn modelId="{2F1660DD-BDE1-41C3-AD0C-BC1DFA1935B4}" type="presOf" srcId="{FC3D21A5-CC4A-430D-A6E7-23497206E6C3}" destId="{8F217937-46AD-40B6-B5D9-A253DFC0EB3B}" srcOrd="0" destOrd="0" presId="urn:microsoft.com/office/officeart/2005/8/layout/hierarchy3"/>
    <dgm:cxn modelId="{4D439F9A-765E-4219-A54F-C43A72367F85}" type="presParOf" srcId="{C3BD17AD-6E59-420E-B7A2-AB987FE06764}" destId="{8BD5DBAE-9E42-415B-BDAC-EEA60D5C45EA}" srcOrd="0" destOrd="0" presId="urn:microsoft.com/office/officeart/2005/8/layout/hierarchy3"/>
    <dgm:cxn modelId="{A56F92F1-A6F7-43F6-93BB-BEBE31307B81}" type="presParOf" srcId="{8BD5DBAE-9E42-415B-BDAC-EEA60D5C45EA}" destId="{85BEB333-7451-450E-8253-306DE23E706F}" srcOrd="0" destOrd="0" presId="urn:microsoft.com/office/officeart/2005/8/layout/hierarchy3"/>
    <dgm:cxn modelId="{4E23D0A2-4521-47BD-9EBF-3E9BB912EA25}" type="presParOf" srcId="{85BEB333-7451-450E-8253-306DE23E706F}" destId="{8F217937-46AD-40B6-B5D9-A253DFC0EB3B}" srcOrd="0" destOrd="0" presId="urn:microsoft.com/office/officeart/2005/8/layout/hierarchy3"/>
    <dgm:cxn modelId="{D880C86F-433F-4E7A-A243-1AC4F9B28383}" type="presParOf" srcId="{85BEB333-7451-450E-8253-306DE23E706F}" destId="{712078F4-123A-4DDD-8A06-F8FFFBBBDBF6}" srcOrd="1" destOrd="0" presId="urn:microsoft.com/office/officeart/2005/8/layout/hierarchy3"/>
    <dgm:cxn modelId="{BA527B02-85AF-420D-BB01-737E7A5001AD}" type="presParOf" srcId="{8BD5DBAE-9E42-415B-BDAC-EEA60D5C45EA}" destId="{DE6A8168-47A0-43E5-8BB0-06D856EA9B3B}" srcOrd="1" destOrd="0" presId="urn:microsoft.com/office/officeart/2005/8/layout/hierarchy3"/>
    <dgm:cxn modelId="{E4C05B58-39E0-4E07-B3B1-FA07CBD35938}" type="presParOf" srcId="{DE6A8168-47A0-43E5-8BB0-06D856EA9B3B}" destId="{6D78B496-B940-4A0A-B9D6-1D84068146EF}" srcOrd="0" destOrd="0" presId="urn:microsoft.com/office/officeart/2005/8/layout/hierarchy3"/>
    <dgm:cxn modelId="{A0C74D05-57DC-45A8-B01B-E9684D93EFDB}" type="presParOf" srcId="{DE6A8168-47A0-43E5-8BB0-06D856EA9B3B}" destId="{0071666A-7104-4AE8-9DAF-FFAF5B0B3FA3}" srcOrd="1" destOrd="0" presId="urn:microsoft.com/office/officeart/2005/8/layout/hierarchy3"/>
    <dgm:cxn modelId="{F90CE9CA-1F46-497B-865A-C84951E62C85}" type="presParOf" srcId="{C3BD17AD-6E59-420E-B7A2-AB987FE06764}" destId="{3AFFF22D-A729-4490-865F-88BB9B5CAB11}" srcOrd="1" destOrd="0" presId="urn:microsoft.com/office/officeart/2005/8/layout/hierarchy3"/>
    <dgm:cxn modelId="{A2B899E3-A2DA-4833-908C-4D24939CB417}" type="presParOf" srcId="{3AFFF22D-A729-4490-865F-88BB9B5CAB11}" destId="{CC5A0CAE-DB4A-4E55-AD09-66B3C905ED7D}" srcOrd="0" destOrd="0" presId="urn:microsoft.com/office/officeart/2005/8/layout/hierarchy3"/>
    <dgm:cxn modelId="{5010DD29-B6AB-45C0-8466-9F632E3705A2}" type="presParOf" srcId="{CC5A0CAE-DB4A-4E55-AD09-66B3C905ED7D}" destId="{BD1EA5B5-9459-43EC-BC22-F6F3154B5F1D}" srcOrd="0" destOrd="0" presId="urn:microsoft.com/office/officeart/2005/8/layout/hierarchy3"/>
    <dgm:cxn modelId="{1A5A88FB-259E-4C7E-BBFB-854EAF27CCB2}" type="presParOf" srcId="{CC5A0CAE-DB4A-4E55-AD09-66B3C905ED7D}" destId="{21DC90F7-21D4-47D6-8576-4FF37E144C4D}" srcOrd="1" destOrd="0" presId="urn:microsoft.com/office/officeart/2005/8/layout/hierarchy3"/>
    <dgm:cxn modelId="{E27CA39B-7683-4EB7-913B-9F8397681FA9}" type="presParOf" srcId="{3AFFF22D-A729-4490-865F-88BB9B5CAB11}" destId="{5F5359C4-2606-4C04-9102-9589177CA4E1}" srcOrd="1" destOrd="0" presId="urn:microsoft.com/office/officeart/2005/8/layout/hierarchy3"/>
    <dgm:cxn modelId="{CF620827-3309-4BAE-BB48-C4D48334362E}" type="presParOf" srcId="{5F5359C4-2606-4C04-9102-9589177CA4E1}" destId="{C143B09D-BACA-473C-82E4-8DB66713BE4F}" srcOrd="0" destOrd="0" presId="urn:microsoft.com/office/officeart/2005/8/layout/hierarchy3"/>
    <dgm:cxn modelId="{C8F0CC2E-B9CA-4FFB-A28C-12503DF6FB4A}" type="presParOf" srcId="{5F5359C4-2606-4C04-9102-9589177CA4E1}" destId="{82190A4E-1445-4141-9D7B-D51152D1376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F251B-4CF1-4F65-9637-22957CBA0E58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F3596CF-02C4-4C97-920A-7EDECF58A6D3}">
      <dgm:prSet custT="1"/>
      <dgm:spPr/>
      <dgm:t>
        <a:bodyPr/>
        <a:lstStyle/>
        <a:p>
          <a:pPr rtl="0"/>
          <a:r>
            <a:rPr lang="it-IT" sz="2000" b="1" dirty="0" smtClean="0"/>
            <a:t>Preparazione e avvio dei lavori:</a:t>
          </a:r>
          <a:endParaRPr lang="it-IT" sz="2000" dirty="0"/>
        </a:p>
      </dgm:t>
    </dgm:pt>
    <dgm:pt modelId="{81B81E9B-61B6-46AC-87DD-A28624E3D44E}" type="parTrans" cxnId="{BD5D9F17-D46E-4B0B-AF98-E58289CAAFD6}">
      <dgm:prSet/>
      <dgm:spPr/>
      <dgm:t>
        <a:bodyPr/>
        <a:lstStyle/>
        <a:p>
          <a:endParaRPr lang="it-IT"/>
        </a:p>
      </dgm:t>
    </dgm:pt>
    <dgm:pt modelId="{32763639-3622-4BA0-9EEA-25D52E74E794}" type="sibTrans" cxnId="{BD5D9F17-D46E-4B0B-AF98-E58289CAAFD6}">
      <dgm:prSet/>
      <dgm:spPr/>
      <dgm:t>
        <a:bodyPr/>
        <a:lstStyle/>
        <a:p>
          <a:endParaRPr lang="it-IT"/>
        </a:p>
      </dgm:t>
    </dgm:pt>
    <dgm:pt modelId="{BB45E3F1-8FC4-4070-A5B0-D9A5C34F2149}">
      <dgm:prSet custT="1"/>
      <dgm:spPr/>
      <dgm:t>
        <a:bodyPr/>
        <a:lstStyle/>
        <a:p>
          <a:pPr rtl="0"/>
          <a:r>
            <a:rPr lang="it-IT" sz="1300" dirty="0" smtClean="0"/>
            <a:t>Attestazione sullo stato dei luoghi per confermarne accessibilità e assenza di impedimenti.</a:t>
          </a:r>
          <a:endParaRPr lang="it-IT" sz="1300" dirty="0"/>
        </a:p>
      </dgm:t>
    </dgm:pt>
    <dgm:pt modelId="{BEAF7DDC-44CA-4D28-913C-FE2143267CF7}" type="parTrans" cxnId="{2BE79E12-A261-4E51-95A6-75E4F090D7C4}">
      <dgm:prSet/>
      <dgm:spPr/>
      <dgm:t>
        <a:bodyPr/>
        <a:lstStyle/>
        <a:p>
          <a:endParaRPr lang="it-IT"/>
        </a:p>
      </dgm:t>
    </dgm:pt>
    <dgm:pt modelId="{654D98EA-176A-4439-AFB0-88B13CF0B4B7}" type="sibTrans" cxnId="{2BE79E12-A261-4E51-95A6-75E4F090D7C4}">
      <dgm:prSet/>
      <dgm:spPr/>
      <dgm:t>
        <a:bodyPr/>
        <a:lstStyle/>
        <a:p>
          <a:endParaRPr lang="it-IT"/>
        </a:p>
      </dgm:t>
    </dgm:pt>
    <dgm:pt modelId="{04A9ED63-3C48-4297-91B2-40AEBE7752C9}">
      <dgm:prSet custT="1"/>
      <dgm:spPr/>
      <dgm:t>
        <a:bodyPr/>
        <a:lstStyle/>
        <a:p>
          <a:pPr rtl="0"/>
          <a:r>
            <a:rPr lang="it-IT" sz="1300" dirty="0" smtClean="0"/>
            <a:t>Supervisionare la consegna dei lavori, accettare o respingere materiali e impartire ordini di servizio.</a:t>
          </a:r>
          <a:endParaRPr lang="it-IT" sz="1300" dirty="0"/>
        </a:p>
      </dgm:t>
    </dgm:pt>
    <dgm:pt modelId="{3B2A79A8-F80B-4B31-A4FF-5860847A6409}" type="parTrans" cxnId="{3C533D63-37BE-4413-A764-68E97A4EF723}">
      <dgm:prSet/>
      <dgm:spPr/>
      <dgm:t>
        <a:bodyPr/>
        <a:lstStyle/>
        <a:p>
          <a:endParaRPr lang="it-IT"/>
        </a:p>
      </dgm:t>
    </dgm:pt>
    <dgm:pt modelId="{F63628C1-8FDB-4DAC-9998-E1CACB3D191F}" type="sibTrans" cxnId="{3C533D63-37BE-4413-A764-68E97A4EF723}">
      <dgm:prSet/>
      <dgm:spPr/>
      <dgm:t>
        <a:bodyPr/>
        <a:lstStyle/>
        <a:p>
          <a:endParaRPr lang="it-IT"/>
        </a:p>
      </dgm:t>
    </dgm:pt>
    <dgm:pt modelId="{16390142-8F82-4416-9A12-67DA9D30027B}">
      <dgm:prSet custT="1"/>
      <dgm:spPr/>
      <dgm:t>
        <a:bodyPr/>
        <a:lstStyle/>
        <a:p>
          <a:pPr rtl="0"/>
          <a:r>
            <a:rPr lang="it-IT" sz="2000" b="1" dirty="0" smtClean="0"/>
            <a:t>Verifica di normative e qualità:</a:t>
          </a:r>
          <a:endParaRPr lang="it-IT" sz="2000" dirty="0"/>
        </a:p>
      </dgm:t>
    </dgm:pt>
    <dgm:pt modelId="{3664BE6B-AA2B-45A8-B2B9-DC4051B9FF73}" type="parTrans" cxnId="{36664179-D1ED-42DC-B789-E719F0E7EFF5}">
      <dgm:prSet/>
      <dgm:spPr/>
      <dgm:t>
        <a:bodyPr/>
        <a:lstStyle/>
        <a:p>
          <a:endParaRPr lang="it-IT"/>
        </a:p>
      </dgm:t>
    </dgm:pt>
    <dgm:pt modelId="{A8013637-B326-438D-998F-724A9A43ACB6}" type="sibTrans" cxnId="{36664179-D1ED-42DC-B789-E719F0E7EFF5}">
      <dgm:prSet/>
      <dgm:spPr/>
      <dgm:t>
        <a:bodyPr/>
        <a:lstStyle/>
        <a:p>
          <a:endParaRPr lang="it-IT"/>
        </a:p>
      </dgm:t>
    </dgm:pt>
    <dgm:pt modelId="{690E8FC3-D871-4BB3-BC2A-530DAA50F5F1}">
      <dgm:prSet custT="1"/>
      <dgm:spPr/>
      <dgm:t>
        <a:bodyPr/>
        <a:lstStyle/>
        <a:p>
          <a:pPr rtl="0"/>
          <a:r>
            <a:rPr lang="it-IT" sz="1300" dirty="0" smtClean="0"/>
            <a:t>Controllare il rispetto delle normative su strutture, zone sismiche e sostenibilità ambientale.</a:t>
          </a:r>
          <a:endParaRPr lang="it-IT" sz="1300" dirty="0"/>
        </a:p>
      </dgm:t>
    </dgm:pt>
    <dgm:pt modelId="{183F743F-01CA-405D-8BA5-14BA3EB0AFE0}" type="parTrans" cxnId="{36AAE08E-8962-4D32-9F49-E4B9B8ECE1C2}">
      <dgm:prSet/>
      <dgm:spPr/>
      <dgm:t>
        <a:bodyPr/>
        <a:lstStyle/>
        <a:p>
          <a:endParaRPr lang="it-IT"/>
        </a:p>
      </dgm:t>
    </dgm:pt>
    <dgm:pt modelId="{AB0BBCD7-757A-4326-BA23-A535ACD7164B}" type="sibTrans" cxnId="{36AAE08E-8962-4D32-9F49-E4B9B8ECE1C2}">
      <dgm:prSet/>
      <dgm:spPr/>
      <dgm:t>
        <a:bodyPr/>
        <a:lstStyle/>
        <a:p>
          <a:endParaRPr lang="it-IT"/>
        </a:p>
      </dgm:t>
    </dgm:pt>
    <dgm:pt modelId="{A6CAC3E8-4454-4872-83A4-C5A533A4AB8D}">
      <dgm:prSet custT="1"/>
      <dgm:spPr/>
      <dgm:t>
        <a:bodyPr/>
        <a:lstStyle/>
        <a:p>
          <a:pPr rtl="0"/>
          <a:r>
            <a:rPr lang="it-IT" sz="1300" dirty="0" smtClean="0"/>
            <a:t>Accertare la regolarità della documentazione dell’esecutore e dei subappaltatori.</a:t>
          </a:r>
          <a:endParaRPr lang="it-IT" sz="1300" dirty="0"/>
        </a:p>
      </dgm:t>
    </dgm:pt>
    <dgm:pt modelId="{84CCDE5D-95E2-4E34-B21B-7ABD5AF08FBB}" type="parTrans" cxnId="{BC203A6B-5DE5-47B9-A2DB-B7BFB34F32D8}">
      <dgm:prSet/>
      <dgm:spPr/>
      <dgm:t>
        <a:bodyPr/>
        <a:lstStyle/>
        <a:p>
          <a:endParaRPr lang="it-IT"/>
        </a:p>
      </dgm:t>
    </dgm:pt>
    <dgm:pt modelId="{916C6D74-CE37-4125-B5FE-CACF62BA4FDB}" type="sibTrans" cxnId="{BC203A6B-5DE5-47B9-A2DB-B7BFB34F32D8}">
      <dgm:prSet/>
      <dgm:spPr/>
      <dgm:t>
        <a:bodyPr/>
        <a:lstStyle/>
        <a:p>
          <a:endParaRPr lang="it-IT"/>
        </a:p>
      </dgm:t>
    </dgm:pt>
    <dgm:pt modelId="{3A82B756-1B45-48F0-A96D-8070359288E6}">
      <dgm:prSet custT="1"/>
      <dgm:spPr/>
      <dgm:t>
        <a:bodyPr/>
        <a:lstStyle/>
        <a:p>
          <a:pPr rtl="0"/>
          <a:r>
            <a:rPr lang="it-IT" sz="1300" dirty="0" smtClean="0"/>
            <a:t>Disporre prove tecniche e controlli su materiali e lavorazioni.</a:t>
          </a:r>
          <a:endParaRPr lang="it-IT" sz="1300" dirty="0"/>
        </a:p>
      </dgm:t>
    </dgm:pt>
    <dgm:pt modelId="{B341D0DA-BA46-44C8-8532-E0F8F584205C}" type="parTrans" cxnId="{DB34DC57-F3AD-4269-879D-63AA611FEAF4}">
      <dgm:prSet/>
      <dgm:spPr/>
      <dgm:t>
        <a:bodyPr/>
        <a:lstStyle/>
        <a:p>
          <a:endParaRPr lang="it-IT"/>
        </a:p>
      </dgm:t>
    </dgm:pt>
    <dgm:pt modelId="{DF1B4BB6-F857-4EF8-8F29-2734EBE00F44}" type="sibTrans" cxnId="{DB34DC57-F3AD-4269-879D-63AA611FEAF4}">
      <dgm:prSet/>
      <dgm:spPr/>
      <dgm:t>
        <a:bodyPr/>
        <a:lstStyle/>
        <a:p>
          <a:endParaRPr lang="it-IT"/>
        </a:p>
      </dgm:t>
    </dgm:pt>
    <dgm:pt modelId="{10D7B753-4D76-4E31-915D-A2BBD6A9420D}">
      <dgm:prSet custT="1"/>
      <dgm:spPr/>
      <dgm:t>
        <a:bodyPr/>
        <a:lstStyle/>
        <a:p>
          <a:pPr rtl="0"/>
          <a:r>
            <a:rPr lang="it-IT" sz="2000" b="1" dirty="0" smtClean="0"/>
            <a:t>Gestione operativa del cantiere:</a:t>
          </a:r>
          <a:endParaRPr lang="it-IT" sz="2000" dirty="0"/>
        </a:p>
      </dgm:t>
    </dgm:pt>
    <dgm:pt modelId="{06B89696-A115-43FC-B184-842788F44E60}" type="parTrans" cxnId="{76FA2583-0667-4B72-9851-226DF6F6843B}">
      <dgm:prSet/>
      <dgm:spPr/>
      <dgm:t>
        <a:bodyPr/>
        <a:lstStyle/>
        <a:p>
          <a:endParaRPr lang="it-IT"/>
        </a:p>
      </dgm:t>
    </dgm:pt>
    <dgm:pt modelId="{DE7B695A-A18E-410A-956E-1DB414D1DD5D}" type="sibTrans" cxnId="{76FA2583-0667-4B72-9851-226DF6F6843B}">
      <dgm:prSet/>
      <dgm:spPr/>
      <dgm:t>
        <a:bodyPr/>
        <a:lstStyle/>
        <a:p>
          <a:endParaRPr lang="it-IT"/>
        </a:p>
      </dgm:t>
    </dgm:pt>
    <dgm:pt modelId="{91A04437-2695-4D37-849B-FC8C01C21744}">
      <dgm:prSet custT="1"/>
      <dgm:spPr/>
      <dgm:t>
        <a:bodyPr/>
        <a:lstStyle/>
        <a:p>
          <a:pPr rtl="0"/>
          <a:r>
            <a:rPr lang="it-IT" sz="1300" dirty="0" smtClean="0"/>
            <a:t>Monitorare il rispetto dei tempi di esecuzione tramite il cronoprogramma e strumenti digitali.</a:t>
          </a:r>
          <a:endParaRPr lang="it-IT" sz="1300" dirty="0"/>
        </a:p>
      </dgm:t>
    </dgm:pt>
    <dgm:pt modelId="{4054F85A-979F-4A1A-AA9F-94CE9A978188}" type="parTrans" cxnId="{26B4AEAA-4458-46C9-A150-23F6D181A2F2}">
      <dgm:prSet/>
      <dgm:spPr/>
      <dgm:t>
        <a:bodyPr/>
        <a:lstStyle/>
        <a:p>
          <a:endParaRPr lang="it-IT"/>
        </a:p>
      </dgm:t>
    </dgm:pt>
    <dgm:pt modelId="{E49CFD8B-C522-46AC-BB58-725644448725}" type="sibTrans" cxnId="{26B4AEAA-4458-46C9-A150-23F6D181A2F2}">
      <dgm:prSet/>
      <dgm:spPr/>
      <dgm:t>
        <a:bodyPr/>
        <a:lstStyle/>
        <a:p>
          <a:endParaRPr lang="it-IT"/>
        </a:p>
      </dgm:t>
    </dgm:pt>
    <dgm:pt modelId="{93A10CF0-5BAD-4851-9736-E4F618C5DC10}">
      <dgm:prSet custT="1"/>
      <dgm:spPr/>
      <dgm:t>
        <a:bodyPr/>
        <a:lstStyle/>
        <a:p>
          <a:pPr rtl="0"/>
          <a:r>
            <a:rPr lang="it-IT" sz="1300" dirty="0" smtClean="0"/>
            <a:t>Gestire attività delle imprese subappaltatrici, segnalando irregolarità al RUP.</a:t>
          </a:r>
          <a:endParaRPr lang="it-IT" sz="1300" dirty="0"/>
        </a:p>
      </dgm:t>
    </dgm:pt>
    <dgm:pt modelId="{0F5C0C74-9612-422E-9432-EEA2DFE95753}" type="parTrans" cxnId="{ABB09295-B751-43ED-9820-CB41CEA34019}">
      <dgm:prSet/>
      <dgm:spPr/>
      <dgm:t>
        <a:bodyPr/>
        <a:lstStyle/>
        <a:p>
          <a:endParaRPr lang="it-IT"/>
        </a:p>
      </dgm:t>
    </dgm:pt>
    <dgm:pt modelId="{32CCEC06-22DF-473D-BB35-CE3998920094}" type="sibTrans" cxnId="{ABB09295-B751-43ED-9820-CB41CEA34019}">
      <dgm:prSet/>
      <dgm:spPr/>
      <dgm:t>
        <a:bodyPr/>
        <a:lstStyle/>
        <a:p>
          <a:endParaRPr lang="it-IT"/>
        </a:p>
      </dgm:t>
    </dgm:pt>
    <dgm:pt modelId="{F2E5F39B-7A16-42B9-93A9-9BF39DC5141C}">
      <dgm:prSet custT="1"/>
      <dgm:spPr/>
      <dgm:t>
        <a:bodyPr/>
        <a:lstStyle/>
        <a:p>
          <a:pPr rtl="0"/>
          <a:r>
            <a:rPr lang="it-IT" sz="1300" dirty="0" smtClean="0"/>
            <a:t>Fornire supporto al RUP per modifiche contrattuali e determinazione di nuovi prezzi.</a:t>
          </a:r>
          <a:endParaRPr lang="it-IT" sz="1300" dirty="0"/>
        </a:p>
      </dgm:t>
    </dgm:pt>
    <dgm:pt modelId="{0038B20D-A5F9-4715-8D48-91B21A6D506C}" type="parTrans" cxnId="{961DE735-47C6-449A-A543-78B66390464A}">
      <dgm:prSet/>
      <dgm:spPr/>
      <dgm:t>
        <a:bodyPr/>
        <a:lstStyle/>
        <a:p>
          <a:endParaRPr lang="it-IT"/>
        </a:p>
      </dgm:t>
    </dgm:pt>
    <dgm:pt modelId="{E99A7FB8-9244-442D-951F-1BFF3DD718BA}" type="sibTrans" cxnId="{961DE735-47C6-449A-A543-78B66390464A}">
      <dgm:prSet/>
      <dgm:spPr/>
      <dgm:t>
        <a:bodyPr/>
        <a:lstStyle/>
        <a:p>
          <a:endParaRPr lang="it-IT"/>
        </a:p>
      </dgm:t>
    </dgm:pt>
    <dgm:pt modelId="{BA946BB2-0C51-4A03-972F-064AEE941E3B}">
      <dgm:prSet custT="1"/>
      <dgm:spPr/>
      <dgm:t>
        <a:bodyPr/>
        <a:lstStyle/>
        <a:p>
          <a:pPr rtl="0"/>
          <a:r>
            <a:rPr lang="it-IT" sz="2000" b="1" dirty="0" smtClean="0"/>
            <a:t>Contabilità e avanzamento:</a:t>
          </a:r>
          <a:endParaRPr lang="it-IT" sz="2000" dirty="0"/>
        </a:p>
      </dgm:t>
    </dgm:pt>
    <dgm:pt modelId="{C41911F2-0699-4BDD-8149-525368A818B4}" type="parTrans" cxnId="{79E4E9C5-BC2A-4813-888C-0B1BA3B44D70}">
      <dgm:prSet/>
      <dgm:spPr/>
      <dgm:t>
        <a:bodyPr/>
        <a:lstStyle/>
        <a:p>
          <a:endParaRPr lang="it-IT"/>
        </a:p>
      </dgm:t>
    </dgm:pt>
    <dgm:pt modelId="{35E7AB7B-EBBB-47F6-8205-7B86629ADD4D}" type="sibTrans" cxnId="{79E4E9C5-BC2A-4813-888C-0B1BA3B44D70}">
      <dgm:prSet/>
      <dgm:spPr/>
      <dgm:t>
        <a:bodyPr/>
        <a:lstStyle/>
        <a:p>
          <a:endParaRPr lang="it-IT"/>
        </a:p>
      </dgm:t>
    </dgm:pt>
    <dgm:pt modelId="{DECE72B7-8133-4CB3-851B-2EAB12D42A50}">
      <dgm:prSet custT="1"/>
      <dgm:spPr/>
      <dgm:t>
        <a:bodyPr/>
        <a:lstStyle/>
        <a:p>
          <a:pPr rtl="0"/>
          <a:r>
            <a:rPr lang="it-IT" sz="1300" dirty="0" smtClean="0"/>
            <a:t>Registrare tutte le spese in maniera precisa e tempestiva, seguendo l’avanzamento dei lavori.</a:t>
          </a:r>
          <a:endParaRPr lang="it-IT" sz="1300" dirty="0"/>
        </a:p>
      </dgm:t>
    </dgm:pt>
    <dgm:pt modelId="{4429A4A1-83CE-4C05-9742-46F6AD20E2CC}" type="parTrans" cxnId="{B66788B8-4773-45FA-8BBF-E940B1E33527}">
      <dgm:prSet/>
      <dgm:spPr/>
      <dgm:t>
        <a:bodyPr/>
        <a:lstStyle/>
        <a:p>
          <a:endParaRPr lang="it-IT"/>
        </a:p>
      </dgm:t>
    </dgm:pt>
    <dgm:pt modelId="{A5260E54-7F7D-4E39-9822-FFA66AC8B0DB}" type="sibTrans" cxnId="{B66788B8-4773-45FA-8BBF-E940B1E33527}">
      <dgm:prSet/>
      <dgm:spPr/>
      <dgm:t>
        <a:bodyPr/>
        <a:lstStyle/>
        <a:p>
          <a:endParaRPr lang="it-IT"/>
        </a:p>
      </dgm:t>
    </dgm:pt>
    <dgm:pt modelId="{48BDD803-77CC-4298-97EC-327405095FC7}">
      <dgm:prSet custT="1"/>
      <dgm:spPr/>
      <dgm:t>
        <a:bodyPr/>
        <a:lstStyle/>
        <a:p>
          <a:pPr rtl="0"/>
          <a:r>
            <a:rPr lang="it-IT" sz="1300" dirty="0" smtClean="0"/>
            <a:t>Rilasciare stati di avanzamento e certificati di ultimazione dei lavori, inclusi rapporti su eventuali danni.</a:t>
          </a:r>
          <a:endParaRPr lang="it-IT" sz="1300" dirty="0"/>
        </a:p>
      </dgm:t>
    </dgm:pt>
    <dgm:pt modelId="{AC10E18B-D9C9-450C-AEF0-1B45F28F03FE}" type="parTrans" cxnId="{23672A06-F73E-40DE-A35C-CEEBB5A47A68}">
      <dgm:prSet/>
      <dgm:spPr/>
      <dgm:t>
        <a:bodyPr/>
        <a:lstStyle/>
        <a:p>
          <a:endParaRPr lang="it-IT"/>
        </a:p>
      </dgm:t>
    </dgm:pt>
    <dgm:pt modelId="{D295A6E1-CF49-45BD-8A40-7056A032402C}" type="sibTrans" cxnId="{23672A06-F73E-40DE-A35C-CEEBB5A47A68}">
      <dgm:prSet/>
      <dgm:spPr/>
      <dgm:t>
        <a:bodyPr/>
        <a:lstStyle/>
        <a:p>
          <a:endParaRPr lang="it-IT"/>
        </a:p>
      </dgm:t>
    </dgm:pt>
    <dgm:pt modelId="{163530BE-B90A-497F-8D59-3632C9FCDA88}">
      <dgm:prSet custT="1"/>
      <dgm:spPr/>
      <dgm:t>
        <a:bodyPr/>
        <a:lstStyle/>
        <a:p>
          <a:pPr rtl="0"/>
          <a:r>
            <a:rPr lang="it-IT" sz="2000" b="1" dirty="0" smtClean="0"/>
            <a:t>Manutenzione e collaudo:</a:t>
          </a:r>
          <a:endParaRPr lang="it-IT" sz="2000" dirty="0"/>
        </a:p>
      </dgm:t>
    </dgm:pt>
    <dgm:pt modelId="{491C6D91-E82C-47F1-9D3A-0FF18B6343CE}" type="parTrans" cxnId="{606526D7-C2EF-449A-9D04-90415FFD10EF}">
      <dgm:prSet/>
      <dgm:spPr/>
      <dgm:t>
        <a:bodyPr/>
        <a:lstStyle/>
        <a:p>
          <a:endParaRPr lang="it-IT"/>
        </a:p>
      </dgm:t>
    </dgm:pt>
    <dgm:pt modelId="{70C685E9-B4FE-4EF8-A7C0-AA1F7B450C5F}" type="sibTrans" cxnId="{606526D7-C2EF-449A-9D04-90415FFD10EF}">
      <dgm:prSet/>
      <dgm:spPr/>
      <dgm:t>
        <a:bodyPr/>
        <a:lstStyle/>
        <a:p>
          <a:endParaRPr lang="it-IT"/>
        </a:p>
      </dgm:t>
    </dgm:pt>
    <dgm:pt modelId="{31D7A8C9-BF05-4349-885E-5389BC1523D0}">
      <dgm:prSet custT="1"/>
      <dgm:spPr/>
      <dgm:t>
        <a:bodyPr/>
        <a:lstStyle/>
        <a:p>
          <a:pPr rtl="0"/>
          <a:r>
            <a:rPr lang="it-IT" sz="1300" dirty="0" smtClean="0"/>
            <a:t>Verificare e aggiornare il programma di manutenzione e i manuali correlati.</a:t>
          </a:r>
          <a:endParaRPr lang="it-IT" sz="1300" dirty="0"/>
        </a:p>
      </dgm:t>
    </dgm:pt>
    <dgm:pt modelId="{EEC16218-C217-45FD-B1E4-52182F1C7415}" type="parTrans" cxnId="{6338B2CA-715D-4CEA-B8F6-67DB3ABAE586}">
      <dgm:prSet/>
      <dgm:spPr/>
      <dgm:t>
        <a:bodyPr/>
        <a:lstStyle/>
        <a:p>
          <a:endParaRPr lang="it-IT"/>
        </a:p>
      </dgm:t>
    </dgm:pt>
    <dgm:pt modelId="{1ABD610D-35CF-49E0-AD95-496647426397}" type="sibTrans" cxnId="{6338B2CA-715D-4CEA-B8F6-67DB3ABAE586}">
      <dgm:prSet/>
      <dgm:spPr/>
      <dgm:t>
        <a:bodyPr/>
        <a:lstStyle/>
        <a:p>
          <a:endParaRPr lang="it-IT"/>
        </a:p>
      </dgm:t>
    </dgm:pt>
    <dgm:pt modelId="{34D7C03B-6644-4371-A371-9E57534DF031}">
      <dgm:prSet custT="1"/>
      <dgm:spPr/>
      <dgm:t>
        <a:bodyPr/>
        <a:lstStyle/>
        <a:p>
          <a:pPr rtl="0"/>
          <a:r>
            <a:rPr lang="it-IT" sz="1300" dirty="0" smtClean="0"/>
            <a:t>Collaborare con l’organo di collaudo, fornendo chiarimenti e supervisionando le prove.</a:t>
          </a:r>
          <a:endParaRPr lang="it-IT" sz="1300" dirty="0"/>
        </a:p>
      </dgm:t>
    </dgm:pt>
    <dgm:pt modelId="{750797B7-376E-468E-B942-40D579B4A053}" type="parTrans" cxnId="{46730D02-7018-46F1-AB2F-A802524B04B4}">
      <dgm:prSet/>
      <dgm:spPr/>
      <dgm:t>
        <a:bodyPr/>
        <a:lstStyle/>
        <a:p>
          <a:endParaRPr lang="it-IT"/>
        </a:p>
      </dgm:t>
    </dgm:pt>
    <dgm:pt modelId="{DA802983-3FB2-4ADA-AE7C-DAA3F6573AB6}" type="sibTrans" cxnId="{46730D02-7018-46F1-AB2F-A802524B04B4}">
      <dgm:prSet/>
      <dgm:spPr/>
      <dgm:t>
        <a:bodyPr/>
        <a:lstStyle/>
        <a:p>
          <a:endParaRPr lang="it-IT"/>
        </a:p>
      </dgm:t>
    </dgm:pt>
    <dgm:pt modelId="{FF65D7AA-A854-48C1-A646-CC6AA7D06676}">
      <dgm:prSet custT="1"/>
      <dgm:spPr/>
      <dgm:t>
        <a:bodyPr/>
        <a:lstStyle/>
        <a:p>
          <a:pPr rtl="0"/>
          <a:r>
            <a:rPr lang="it-IT" sz="2000" b="1" dirty="0" smtClean="0"/>
            <a:t>Gestione contestazioni:</a:t>
          </a:r>
          <a:endParaRPr lang="it-IT" sz="2000" dirty="0"/>
        </a:p>
      </dgm:t>
    </dgm:pt>
    <dgm:pt modelId="{59FD92CE-D9CC-4DF0-9579-5868C2A024E5}" type="parTrans" cxnId="{98DAB6E0-CF23-415C-A875-7D698FC18751}">
      <dgm:prSet/>
      <dgm:spPr/>
      <dgm:t>
        <a:bodyPr/>
        <a:lstStyle/>
        <a:p>
          <a:endParaRPr lang="it-IT"/>
        </a:p>
      </dgm:t>
    </dgm:pt>
    <dgm:pt modelId="{FF7D6F62-5AF9-4715-8F13-68ED3907635B}" type="sibTrans" cxnId="{98DAB6E0-CF23-415C-A875-7D698FC18751}">
      <dgm:prSet/>
      <dgm:spPr/>
      <dgm:t>
        <a:bodyPr/>
        <a:lstStyle/>
        <a:p>
          <a:endParaRPr lang="it-IT"/>
        </a:p>
      </dgm:t>
    </dgm:pt>
    <dgm:pt modelId="{05D9C4F8-423B-4F80-80C8-B7D936BD4E2A}">
      <dgm:prSet custT="1"/>
      <dgm:spPr/>
      <dgm:t>
        <a:bodyPr/>
        <a:lstStyle/>
        <a:p>
          <a:pPr rtl="0"/>
          <a:r>
            <a:rPr lang="it-IT" sz="1300" dirty="0" smtClean="0"/>
            <a:t>Gestire le riserve e le contestazioni tecniche, rispettando il capitolato d’appalto e collaborando con il RUP.</a:t>
          </a:r>
          <a:endParaRPr lang="it-IT" sz="1300" dirty="0"/>
        </a:p>
      </dgm:t>
    </dgm:pt>
    <dgm:pt modelId="{A509D068-A002-4E5A-9EBD-87158E2C77DB}" type="parTrans" cxnId="{45765C15-AD93-4BE4-A502-9F010650632E}">
      <dgm:prSet/>
      <dgm:spPr/>
      <dgm:t>
        <a:bodyPr/>
        <a:lstStyle/>
        <a:p>
          <a:endParaRPr lang="it-IT"/>
        </a:p>
      </dgm:t>
    </dgm:pt>
    <dgm:pt modelId="{5D470D7B-44EE-43E2-A885-388D8107C4ED}" type="sibTrans" cxnId="{45765C15-AD93-4BE4-A502-9F010650632E}">
      <dgm:prSet/>
      <dgm:spPr/>
      <dgm:t>
        <a:bodyPr/>
        <a:lstStyle/>
        <a:p>
          <a:endParaRPr lang="it-IT"/>
        </a:p>
      </dgm:t>
    </dgm:pt>
    <dgm:pt modelId="{D19F9641-5193-4986-87F4-A503B39AF7F4}" type="pres">
      <dgm:prSet presAssocID="{66AF251B-4CF1-4F65-9637-22957CBA0E58}" presName="Name0" presStyleCnt="0">
        <dgm:presLayoutVars>
          <dgm:dir/>
          <dgm:animLvl val="lvl"/>
          <dgm:resizeHandles val="exact"/>
        </dgm:presLayoutVars>
      </dgm:prSet>
      <dgm:spPr/>
    </dgm:pt>
    <dgm:pt modelId="{34E49897-6657-4149-AB28-20347D631906}" type="pres">
      <dgm:prSet presAssocID="{8F3596CF-02C4-4C97-920A-7EDECF58A6D3}" presName="linNode" presStyleCnt="0"/>
      <dgm:spPr/>
    </dgm:pt>
    <dgm:pt modelId="{0DBF2F7F-F931-4101-BB4C-0004C3642087}" type="pres">
      <dgm:prSet presAssocID="{8F3596CF-02C4-4C97-920A-7EDECF58A6D3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03DD94D-0394-42E3-84DE-A43DEA39D9A8}" type="pres">
      <dgm:prSet presAssocID="{8F3596CF-02C4-4C97-920A-7EDECF58A6D3}" presName="descendantText" presStyleLbl="alignAccFollowNode1" presStyleIdx="0" presStyleCnt="6" custLinFactNeighborX="0">
        <dgm:presLayoutVars>
          <dgm:bulletEnabled val="1"/>
        </dgm:presLayoutVars>
      </dgm:prSet>
      <dgm:spPr/>
    </dgm:pt>
    <dgm:pt modelId="{8728D367-2FDF-4803-B8C5-400AA21C186D}" type="pres">
      <dgm:prSet presAssocID="{32763639-3622-4BA0-9EEA-25D52E74E794}" presName="sp" presStyleCnt="0"/>
      <dgm:spPr/>
    </dgm:pt>
    <dgm:pt modelId="{6725CAA4-8937-4475-AC41-74199AA29E3F}" type="pres">
      <dgm:prSet presAssocID="{16390142-8F82-4416-9A12-67DA9D30027B}" presName="linNode" presStyleCnt="0"/>
      <dgm:spPr/>
    </dgm:pt>
    <dgm:pt modelId="{86ADB798-34CC-404D-AF0C-43BD3B967DA4}" type="pres">
      <dgm:prSet presAssocID="{16390142-8F82-4416-9A12-67DA9D30027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2DE5811-EACE-445E-AB3D-18802244E56A}" type="pres">
      <dgm:prSet presAssocID="{16390142-8F82-4416-9A12-67DA9D30027B}" presName="descendantText" presStyleLbl="alignAccFollowNode1" presStyleIdx="1" presStyleCnt="6" custLinFactNeighborX="0" custLinFactNeighborY="0">
        <dgm:presLayoutVars>
          <dgm:bulletEnabled val="1"/>
        </dgm:presLayoutVars>
      </dgm:prSet>
      <dgm:spPr/>
    </dgm:pt>
    <dgm:pt modelId="{C02031B0-96F7-42A2-B458-08744A7213A3}" type="pres">
      <dgm:prSet presAssocID="{A8013637-B326-438D-998F-724A9A43ACB6}" presName="sp" presStyleCnt="0"/>
      <dgm:spPr/>
    </dgm:pt>
    <dgm:pt modelId="{24C97525-0D4C-4D16-96E8-8D87B4EC9B66}" type="pres">
      <dgm:prSet presAssocID="{10D7B753-4D76-4E31-915D-A2BBD6A9420D}" presName="linNode" presStyleCnt="0"/>
      <dgm:spPr/>
    </dgm:pt>
    <dgm:pt modelId="{8C579B54-F8F3-4BE5-B784-BE829B5D9F96}" type="pres">
      <dgm:prSet presAssocID="{10D7B753-4D76-4E31-915D-A2BBD6A9420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5414511-D340-445E-9256-3FAFDFB9796E}" type="pres">
      <dgm:prSet presAssocID="{10D7B753-4D76-4E31-915D-A2BBD6A9420D}" presName="descendantText" presStyleLbl="alignAccFollowNode1" presStyleIdx="2" presStyleCnt="6">
        <dgm:presLayoutVars>
          <dgm:bulletEnabled val="1"/>
        </dgm:presLayoutVars>
      </dgm:prSet>
      <dgm:spPr/>
    </dgm:pt>
    <dgm:pt modelId="{D7E2915E-9713-4B2A-90B7-32724FB5A624}" type="pres">
      <dgm:prSet presAssocID="{DE7B695A-A18E-410A-956E-1DB414D1DD5D}" presName="sp" presStyleCnt="0"/>
      <dgm:spPr/>
    </dgm:pt>
    <dgm:pt modelId="{D7B4F8CA-6B8E-4DE4-9BA2-2252C0678495}" type="pres">
      <dgm:prSet presAssocID="{BA946BB2-0C51-4A03-972F-064AEE941E3B}" presName="linNode" presStyleCnt="0"/>
      <dgm:spPr/>
    </dgm:pt>
    <dgm:pt modelId="{BF5B4037-DDB1-46BB-B9A2-D4A40A766CEC}" type="pres">
      <dgm:prSet presAssocID="{BA946BB2-0C51-4A03-972F-064AEE941E3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5573E0A-B534-465C-A95E-7E02987DAEB2}" type="pres">
      <dgm:prSet presAssocID="{BA946BB2-0C51-4A03-972F-064AEE941E3B}" presName="descendantText" presStyleLbl="alignAccFollowNode1" presStyleIdx="3" presStyleCnt="6">
        <dgm:presLayoutVars>
          <dgm:bulletEnabled val="1"/>
        </dgm:presLayoutVars>
      </dgm:prSet>
      <dgm:spPr/>
    </dgm:pt>
    <dgm:pt modelId="{AA11E81E-D403-4084-9BB3-D0ED22D6222A}" type="pres">
      <dgm:prSet presAssocID="{35E7AB7B-EBBB-47F6-8205-7B86629ADD4D}" presName="sp" presStyleCnt="0"/>
      <dgm:spPr/>
    </dgm:pt>
    <dgm:pt modelId="{F9D59939-7932-4354-96FC-642ADF51A4C2}" type="pres">
      <dgm:prSet presAssocID="{163530BE-B90A-497F-8D59-3632C9FCDA88}" presName="linNode" presStyleCnt="0"/>
      <dgm:spPr/>
    </dgm:pt>
    <dgm:pt modelId="{107396C9-B267-411D-A2AF-B4EE9F8B81FF}" type="pres">
      <dgm:prSet presAssocID="{163530BE-B90A-497F-8D59-3632C9FCDA8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E3A259F-F9AD-4A68-A242-1D69DADAF1A7}" type="pres">
      <dgm:prSet presAssocID="{163530BE-B90A-497F-8D59-3632C9FCDA88}" presName="descendantText" presStyleLbl="alignAccFollowNode1" presStyleIdx="4" presStyleCnt="6">
        <dgm:presLayoutVars>
          <dgm:bulletEnabled val="1"/>
        </dgm:presLayoutVars>
      </dgm:prSet>
      <dgm:spPr/>
    </dgm:pt>
    <dgm:pt modelId="{2012D580-4623-4811-BAB7-9BBE19803DA5}" type="pres">
      <dgm:prSet presAssocID="{70C685E9-B4FE-4EF8-A7C0-AA1F7B450C5F}" presName="sp" presStyleCnt="0"/>
      <dgm:spPr/>
    </dgm:pt>
    <dgm:pt modelId="{8EBE19E1-E607-459F-BD1C-E7CECE300333}" type="pres">
      <dgm:prSet presAssocID="{FF65D7AA-A854-48C1-A646-CC6AA7D06676}" presName="linNode" presStyleCnt="0"/>
      <dgm:spPr/>
    </dgm:pt>
    <dgm:pt modelId="{D0908D9A-624B-4172-9CAD-C27C2C382919}" type="pres">
      <dgm:prSet presAssocID="{FF65D7AA-A854-48C1-A646-CC6AA7D06676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245E43A2-DC08-45B1-86AF-60508CCBD39D}" type="pres">
      <dgm:prSet presAssocID="{FF65D7AA-A854-48C1-A646-CC6AA7D06676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AD926B7F-BDA2-496D-BABB-644ACE62B6EB}" type="presOf" srcId="{10D7B753-4D76-4E31-915D-A2BBD6A9420D}" destId="{8C579B54-F8F3-4BE5-B784-BE829B5D9F96}" srcOrd="0" destOrd="0" presId="urn:microsoft.com/office/officeart/2005/8/layout/vList5"/>
    <dgm:cxn modelId="{0A9A5DDF-17D0-4D95-B1B9-C042B7A55844}" type="presOf" srcId="{F2E5F39B-7A16-42B9-93A9-9BF39DC5141C}" destId="{25414511-D340-445E-9256-3FAFDFB9796E}" srcOrd="0" destOrd="2" presId="urn:microsoft.com/office/officeart/2005/8/layout/vList5"/>
    <dgm:cxn modelId="{8F960280-B964-4B6A-896D-BD508C5939FB}" type="presOf" srcId="{91A04437-2695-4D37-849B-FC8C01C21744}" destId="{25414511-D340-445E-9256-3FAFDFB9796E}" srcOrd="0" destOrd="0" presId="urn:microsoft.com/office/officeart/2005/8/layout/vList5"/>
    <dgm:cxn modelId="{C985C359-7049-4DEA-8E26-69957E9DF067}" type="presOf" srcId="{93A10CF0-5BAD-4851-9736-E4F618C5DC10}" destId="{25414511-D340-445E-9256-3FAFDFB9796E}" srcOrd="0" destOrd="1" presId="urn:microsoft.com/office/officeart/2005/8/layout/vList5"/>
    <dgm:cxn modelId="{76FA2583-0667-4B72-9851-226DF6F6843B}" srcId="{66AF251B-4CF1-4F65-9637-22957CBA0E58}" destId="{10D7B753-4D76-4E31-915D-A2BBD6A9420D}" srcOrd="2" destOrd="0" parTransId="{06B89696-A115-43FC-B184-842788F44E60}" sibTransId="{DE7B695A-A18E-410A-956E-1DB414D1DD5D}"/>
    <dgm:cxn modelId="{2DA4EEAE-D624-48E0-B5F1-292C89CDF099}" type="presOf" srcId="{3A82B756-1B45-48F0-A96D-8070359288E6}" destId="{A2DE5811-EACE-445E-AB3D-18802244E56A}" srcOrd="0" destOrd="2" presId="urn:microsoft.com/office/officeart/2005/8/layout/vList5"/>
    <dgm:cxn modelId="{45765C15-AD93-4BE4-A502-9F010650632E}" srcId="{FF65D7AA-A854-48C1-A646-CC6AA7D06676}" destId="{05D9C4F8-423B-4F80-80C8-B7D936BD4E2A}" srcOrd="0" destOrd="0" parTransId="{A509D068-A002-4E5A-9EBD-87158E2C77DB}" sibTransId="{5D470D7B-44EE-43E2-A885-388D8107C4ED}"/>
    <dgm:cxn modelId="{79E4E9C5-BC2A-4813-888C-0B1BA3B44D70}" srcId="{66AF251B-4CF1-4F65-9637-22957CBA0E58}" destId="{BA946BB2-0C51-4A03-972F-064AEE941E3B}" srcOrd="3" destOrd="0" parTransId="{C41911F2-0699-4BDD-8149-525368A818B4}" sibTransId="{35E7AB7B-EBBB-47F6-8205-7B86629ADD4D}"/>
    <dgm:cxn modelId="{961DE735-47C6-449A-A543-78B66390464A}" srcId="{10D7B753-4D76-4E31-915D-A2BBD6A9420D}" destId="{F2E5F39B-7A16-42B9-93A9-9BF39DC5141C}" srcOrd="2" destOrd="0" parTransId="{0038B20D-A5F9-4715-8D48-91B21A6D506C}" sibTransId="{E99A7FB8-9244-442D-951F-1BFF3DD718BA}"/>
    <dgm:cxn modelId="{F899E5BD-B4DE-4842-9847-872DED14E445}" type="presOf" srcId="{A6CAC3E8-4454-4872-83A4-C5A533A4AB8D}" destId="{A2DE5811-EACE-445E-AB3D-18802244E56A}" srcOrd="0" destOrd="1" presId="urn:microsoft.com/office/officeart/2005/8/layout/vList5"/>
    <dgm:cxn modelId="{26B4AEAA-4458-46C9-A150-23F6D181A2F2}" srcId="{10D7B753-4D76-4E31-915D-A2BBD6A9420D}" destId="{91A04437-2695-4D37-849B-FC8C01C21744}" srcOrd="0" destOrd="0" parTransId="{4054F85A-979F-4A1A-AA9F-94CE9A978188}" sibTransId="{E49CFD8B-C522-46AC-BB58-725644448725}"/>
    <dgm:cxn modelId="{610343B1-BC5F-4B22-892E-B0E9BC939045}" type="presOf" srcId="{DECE72B7-8133-4CB3-851B-2EAB12D42A50}" destId="{65573E0A-B534-465C-A95E-7E02987DAEB2}" srcOrd="0" destOrd="0" presId="urn:microsoft.com/office/officeart/2005/8/layout/vList5"/>
    <dgm:cxn modelId="{E5C638DC-DEA7-46AE-868D-C48E0633D074}" type="presOf" srcId="{34D7C03B-6644-4371-A371-9E57534DF031}" destId="{1E3A259F-F9AD-4A68-A242-1D69DADAF1A7}" srcOrd="0" destOrd="1" presId="urn:microsoft.com/office/officeart/2005/8/layout/vList5"/>
    <dgm:cxn modelId="{23672A06-F73E-40DE-A35C-CEEBB5A47A68}" srcId="{BA946BB2-0C51-4A03-972F-064AEE941E3B}" destId="{48BDD803-77CC-4298-97EC-327405095FC7}" srcOrd="1" destOrd="0" parTransId="{AC10E18B-D9C9-450C-AEF0-1B45F28F03FE}" sibTransId="{D295A6E1-CF49-45BD-8A40-7056A032402C}"/>
    <dgm:cxn modelId="{DF2F3938-47C7-453B-ABB8-E410CE36434D}" type="presOf" srcId="{163530BE-B90A-497F-8D59-3632C9FCDA88}" destId="{107396C9-B267-411D-A2AF-B4EE9F8B81FF}" srcOrd="0" destOrd="0" presId="urn:microsoft.com/office/officeart/2005/8/layout/vList5"/>
    <dgm:cxn modelId="{C653DA0E-A64E-4C4F-80EA-A4D2CC932838}" type="presOf" srcId="{04A9ED63-3C48-4297-91B2-40AEBE7752C9}" destId="{B03DD94D-0394-42E3-84DE-A43DEA39D9A8}" srcOrd="0" destOrd="1" presId="urn:microsoft.com/office/officeart/2005/8/layout/vList5"/>
    <dgm:cxn modelId="{65D2B378-F890-4BE7-A5FA-C204BA1A7190}" type="presOf" srcId="{FF65D7AA-A854-48C1-A646-CC6AA7D06676}" destId="{D0908D9A-624B-4172-9CAD-C27C2C382919}" srcOrd="0" destOrd="0" presId="urn:microsoft.com/office/officeart/2005/8/layout/vList5"/>
    <dgm:cxn modelId="{36664179-D1ED-42DC-B789-E719F0E7EFF5}" srcId="{66AF251B-4CF1-4F65-9637-22957CBA0E58}" destId="{16390142-8F82-4416-9A12-67DA9D30027B}" srcOrd="1" destOrd="0" parTransId="{3664BE6B-AA2B-45A8-B2B9-DC4051B9FF73}" sibTransId="{A8013637-B326-438D-998F-724A9A43ACB6}"/>
    <dgm:cxn modelId="{719EBE24-A0C1-4409-8498-DC254429ECCC}" type="presOf" srcId="{8F3596CF-02C4-4C97-920A-7EDECF58A6D3}" destId="{0DBF2F7F-F931-4101-BB4C-0004C3642087}" srcOrd="0" destOrd="0" presId="urn:microsoft.com/office/officeart/2005/8/layout/vList5"/>
    <dgm:cxn modelId="{DB34DC57-F3AD-4269-879D-63AA611FEAF4}" srcId="{16390142-8F82-4416-9A12-67DA9D30027B}" destId="{3A82B756-1B45-48F0-A96D-8070359288E6}" srcOrd="2" destOrd="0" parTransId="{B341D0DA-BA46-44C8-8532-E0F8F584205C}" sibTransId="{DF1B4BB6-F857-4EF8-8F29-2734EBE00F44}"/>
    <dgm:cxn modelId="{BC203A6B-5DE5-47B9-A2DB-B7BFB34F32D8}" srcId="{16390142-8F82-4416-9A12-67DA9D30027B}" destId="{A6CAC3E8-4454-4872-83A4-C5A533A4AB8D}" srcOrd="1" destOrd="0" parTransId="{84CCDE5D-95E2-4E34-B21B-7ABD5AF08FBB}" sibTransId="{916C6D74-CE37-4125-B5FE-CACF62BA4FDB}"/>
    <dgm:cxn modelId="{35A9A483-781A-4FD5-91EA-3DD18BED09B1}" type="presOf" srcId="{BB45E3F1-8FC4-4070-A5B0-D9A5C34F2149}" destId="{B03DD94D-0394-42E3-84DE-A43DEA39D9A8}" srcOrd="0" destOrd="0" presId="urn:microsoft.com/office/officeart/2005/8/layout/vList5"/>
    <dgm:cxn modelId="{ABB09295-B751-43ED-9820-CB41CEA34019}" srcId="{10D7B753-4D76-4E31-915D-A2BBD6A9420D}" destId="{93A10CF0-5BAD-4851-9736-E4F618C5DC10}" srcOrd="1" destOrd="0" parTransId="{0F5C0C74-9612-422E-9432-EEA2DFE95753}" sibTransId="{32CCEC06-22DF-473D-BB35-CE3998920094}"/>
    <dgm:cxn modelId="{DA56F18F-9596-4A69-94BA-88850D54CC3D}" type="presOf" srcId="{48BDD803-77CC-4298-97EC-327405095FC7}" destId="{65573E0A-B534-465C-A95E-7E02987DAEB2}" srcOrd="0" destOrd="1" presId="urn:microsoft.com/office/officeart/2005/8/layout/vList5"/>
    <dgm:cxn modelId="{606526D7-C2EF-449A-9D04-90415FFD10EF}" srcId="{66AF251B-4CF1-4F65-9637-22957CBA0E58}" destId="{163530BE-B90A-497F-8D59-3632C9FCDA88}" srcOrd="4" destOrd="0" parTransId="{491C6D91-E82C-47F1-9D3A-0FF18B6343CE}" sibTransId="{70C685E9-B4FE-4EF8-A7C0-AA1F7B450C5F}"/>
    <dgm:cxn modelId="{98DAB6E0-CF23-415C-A875-7D698FC18751}" srcId="{66AF251B-4CF1-4F65-9637-22957CBA0E58}" destId="{FF65D7AA-A854-48C1-A646-CC6AA7D06676}" srcOrd="5" destOrd="0" parTransId="{59FD92CE-D9CC-4DF0-9579-5868C2A024E5}" sibTransId="{FF7D6F62-5AF9-4715-8F13-68ED3907635B}"/>
    <dgm:cxn modelId="{B48C4473-0E5C-466E-8CE0-FD31E7788832}" type="presOf" srcId="{66AF251B-4CF1-4F65-9637-22957CBA0E58}" destId="{D19F9641-5193-4986-87F4-A503B39AF7F4}" srcOrd="0" destOrd="0" presId="urn:microsoft.com/office/officeart/2005/8/layout/vList5"/>
    <dgm:cxn modelId="{253EA048-8E67-4034-8E8D-FFF3859212FF}" type="presOf" srcId="{05D9C4F8-423B-4F80-80C8-B7D936BD4E2A}" destId="{245E43A2-DC08-45B1-86AF-60508CCBD39D}" srcOrd="0" destOrd="0" presId="urn:microsoft.com/office/officeart/2005/8/layout/vList5"/>
    <dgm:cxn modelId="{0EE39717-39A6-4C00-A24E-69E3A7296A66}" type="presOf" srcId="{16390142-8F82-4416-9A12-67DA9D30027B}" destId="{86ADB798-34CC-404D-AF0C-43BD3B967DA4}" srcOrd="0" destOrd="0" presId="urn:microsoft.com/office/officeart/2005/8/layout/vList5"/>
    <dgm:cxn modelId="{3555CB46-8820-467F-9A00-EA8D1537AD4A}" type="presOf" srcId="{BA946BB2-0C51-4A03-972F-064AEE941E3B}" destId="{BF5B4037-DDB1-46BB-B9A2-D4A40A766CEC}" srcOrd="0" destOrd="0" presId="urn:microsoft.com/office/officeart/2005/8/layout/vList5"/>
    <dgm:cxn modelId="{2BE79E12-A261-4E51-95A6-75E4F090D7C4}" srcId="{8F3596CF-02C4-4C97-920A-7EDECF58A6D3}" destId="{BB45E3F1-8FC4-4070-A5B0-D9A5C34F2149}" srcOrd="0" destOrd="0" parTransId="{BEAF7DDC-44CA-4D28-913C-FE2143267CF7}" sibTransId="{654D98EA-176A-4439-AFB0-88B13CF0B4B7}"/>
    <dgm:cxn modelId="{3C533D63-37BE-4413-A764-68E97A4EF723}" srcId="{8F3596CF-02C4-4C97-920A-7EDECF58A6D3}" destId="{04A9ED63-3C48-4297-91B2-40AEBE7752C9}" srcOrd="1" destOrd="0" parTransId="{3B2A79A8-F80B-4B31-A4FF-5860847A6409}" sibTransId="{F63628C1-8FDB-4DAC-9998-E1CACB3D191F}"/>
    <dgm:cxn modelId="{6338B2CA-715D-4CEA-B8F6-67DB3ABAE586}" srcId="{163530BE-B90A-497F-8D59-3632C9FCDA88}" destId="{31D7A8C9-BF05-4349-885E-5389BC1523D0}" srcOrd="0" destOrd="0" parTransId="{EEC16218-C217-45FD-B1E4-52182F1C7415}" sibTransId="{1ABD610D-35CF-49E0-AD95-496647426397}"/>
    <dgm:cxn modelId="{46730D02-7018-46F1-AB2F-A802524B04B4}" srcId="{163530BE-B90A-497F-8D59-3632C9FCDA88}" destId="{34D7C03B-6644-4371-A371-9E57534DF031}" srcOrd="1" destOrd="0" parTransId="{750797B7-376E-468E-B942-40D579B4A053}" sibTransId="{DA802983-3FB2-4ADA-AE7C-DAA3F6573AB6}"/>
    <dgm:cxn modelId="{EB9890A6-7223-41C2-99B2-FB5C30EC15BB}" type="presOf" srcId="{31D7A8C9-BF05-4349-885E-5389BC1523D0}" destId="{1E3A259F-F9AD-4A68-A242-1D69DADAF1A7}" srcOrd="0" destOrd="0" presId="urn:microsoft.com/office/officeart/2005/8/layout/vList5"/>
    <dgm:cxn modelId="{BD5D9F17-D46E-4B0B-AF98-E58289CAAFD6}" srcId="{66AF251B-4CF1-4F65-9637-22957CBA0E58}" destId="{8F3596CF-02C4-4C97-920A-7EDECF58A6D3}" srcOrd="0" destOrd="0" parTransId="{81B81E9B-61B6-46AC-87DD-A28624E3D44E}" sibTransId="{32763639-3622-4BA0-9EEA-25D52E74E794}"/>
    <dgm:cxn modelId="{36AAE08E-8962-4D32-9F49-E4B9B8ECE1C2}" srcId="{16390142-8F82-4416-9A12-67DA9D30027B}" destId="{690E8FC3-D871-4BB3-BC2A-530DAA50F5F1}" srcOrd="0" destOrd="0" parTransId="{183F743F-01CA-405D-8BA5-14BA3EB0AFE0}" sibTransId="{AB0BBCD7-757A-4326-BA23-A535ACD7164B}"/>
    <dgm:cxn modelId="{5338185A-3600-41A7-B41D-6C9A5FF04535}" type="presOf" srcId="{690E8FC3-D871-4BB3-BC2A-530DAA50F5F1}" destId="{A2DE5811-EACE-445E-AB3D-18802244E56A}" srcOrd="0" destOrd="0" presId="urn:microsoft.com/office/officeart/2005/8/layout/vList5"/>
    <dgm:cxn modelId="{B66788B8-4773-45FA-8BBF-E940B1E33527}" srcId="{BA946BB2-0C51-4A03-972F-064AEE941E3B}" destId="{DECE72B7-8133-4CB3-851B-2EAB12D42A50}" srcOrd="0" destOrd="0" parTransId="{4429A4A1-83CE-4C05-9742-46F6AD20E2CC}" sibTransId="{A5260E54-7F7D-4E39-9822-FFA66AC8B0DB}"/>
    <dgm:cxn modelId="{E69ADDE8-F4BA-4B79-8817-0081580826A5}" type="presParOf" srcId="{D19F9641-5193-4986-87F4-A503B39AF7F4}" destId="{34E49897-6657-4149-AB28-20347D631906}" srcOrd="0" destOrd="0" presId="urn:microsoft.com/office/officeart/2005/8/layout/vList5"/>
    <dgm:cxn modelId="{6D8FA73E-2DD0-4661-8A76-EB3EF9C5785F}" type="presParOf" srcId="{34E49897-6657-4149-AB28-20347D631906}" destId="{0DBF2F7F-F931-4101-BB4C-0004C3642087}" srcOrd="0" destOrd="0" presId="urn:microsoft.com/office/officeart/2005/8/layout/vList5"/>
    <dgm:cxn modelId="{7D5BFBCD-E2C0-412D-AFA7-93C41669F227}" type="presParOf" srcId="{34E49897-6657-4149-AB28-20347D631906}" destId="{B03DD94D-0394-42E3-84DE-A43DEA39D9A8}" srcOrd="1" destOrd="0" presId="urn:microsoft.com/office/officeart/2005/8/layout/vList5"/>
    <dgm:cxn modelId="{A30F0B01-B34A-40E6-BEF3-BB0DABBDC8A5}" type="presParOf" srcId="{D19F9641-5193-4986-87F4-A503B39AF7F4}" destId="{8728D367-2FDF-4803-B8C5-400AA21C186D}" srcOrd="1" destOrd="0" presId="urn:microsoft.com/office/officeart/2005/8/layout/vList5"/>
    <dgm:cxn modelId="{4C3A74A2-1F67-4043-8832-5B8BDDD579BC}" type="presParOf" srcId="{D19F9641-5193-4986-87F4-A503B39AF7F4}" destId="{6725CAA4-8937-4475-AC41-74199AA29E3F}" srcOrd="2" destOrd="0" presId="urn:microsoft.com/office/officeart/2005/8/layout/vList5"/>
    <dgm:cxn modelId="{09F3C912-5913-44D7-93AD-F80CF3392B0C}" type="presParOf" srcId="{6725CAA4-8937-4475-AC41-74199AA29E3F}" destId="{86ADB798-34CC-404D-AF0C-43BD3B967DA4}" srcOrd="0" destOrd="0" presId="urn:microsoft.com/office/officeart/2005/8/layout/vList5"/>
    <dgm:cxn modelId="{EBE51AEC-B376-44C1-9C63-D5C521AFE6F9}" type="presParOf" srcId="{6725CAA4-8937-4475-AC41-74199AA29E3F}" destId="{A2DE5811-EACE-445E-AB3D-18802244E56A}" srcOrd="1" destOrd="0" presId="urn:microsoft.com/office/officeart/2005/8/layout/vList5"/>
    <dgm:cxn modelId="{C0BB2E38-57CA-47AD-9F5A-6FBA10DDF852}" type="presParOf" srcId="{D19F9641-5193-4986-87F4-A503B39AF7F4}" destId="{C02031B0-96F7-42A2-B458-08744A7213A3}" srcOrd="3" destOrd="0" presId="urn:microsoft.com/office/officeart/2005/8/layout/vList5"/>
    <dgm:cxn modelId="{C9FF0A70-B574-4EBA-937E-97DBB3146CD2}" type="presParOf" srcId="{D19F9641-5193-4986-87F4-A503B39AF7F4}" destId="{24C97525-0D4C-4D16-96E8-8D87B4EC9B66}" srcOrd="4" destOrd="0" presId="urn:microsoft.com/office/officeart/2005/8/layout/vList5"/>
    <dgm:cxn modelId="{6B478B30-25FA-4D15-91F2-0E71DC66744A}" type="presParOf" srcId="{24C97525-0D4C-4D16-96E8-8D87B4EC9B66}" destId="{8C579B54-F8F3-4BE5-B784-BE829B5D9F96}" srcOrd="0" destOrd="0" presId="urn:microsoft.com/office/officeart/2005/8/layout/vList5"/>
    <dgm:cxn modelId="{3ACA028F-2FF8-416E-A34D-14E2EE9E1E95}" type="presParOf" srcId="{24C97525-0D4C-4D16-96E8-8D87B4EC9B66}" destId="{25414511-D340-445E-9256-3FAFDFB9796E}" srcOrd="1" destOrd="0" presId="urn:microsoft.com/office/officeart/2005/8/layout/vList5"/>
    <dgm:cxn modelId="{D916D118-79B6-483C-8033-AA1A4747FD39}" type="presParOf" srcId="{D19F9641-5193-4986-87F4-A503B39AF7F4}" destId="{D7E2915E-9713-4B2A-90B7-32724FB5A624}" srcOrd="5" destOrd="0" presId="urn:microsoft.com/office/officeart/2005/8/layout/vList5"/>
    <dgm:cxn modelId="{A49D33C7-D45A-4994-A4B8-BD44F55FBA71}" type="presParOf" srcId="{D19F9641-5193-4986-87F4-A503B39AF7F4}" destId="{D7B4F8CA-6B8E-4DE4-9BA2-2252C0678495}" srcOrd="6" destOrd="0" presId="urn:microsoft.com/office/officeart/2005/8/layout/vList5"/>
    <dgm:cxn modelId="{650C2B88-322E-4FE5-9144-828937854871}" type="presParOf" srcId="{D7B4F8CA-6B8E-4DE4-9BA2-2252C0678495}" destId="{BF5B4037-DDB1-46BB-B9A2-D4A40A766CEC}" srcOrd="0" destOrd="0" presId="urn:microsoft.com/office/officeart/2005/8/layout/vList5"/>
    <dgm:cxn modelId="{30CFD023-DD5B-4DBD-8825-6BCDFC5E1DB5}" type="presParOf" srcId="{D7B4F8CA-6B8E-4DE4-9BA2-2252C0678495}" destId="{65573E0A-B534-465C-A95E-7E02987DAEB2}" srcOrd="1" destOrd="0" presId="urn:microsoft.com/office/officeart/2005/8/layout/vList5"/>
    <dgm:cxn modelId="{FA930DB1-CDDF-4C47-950D-ABB0CE6898FA}" type="presParOf" srcId="{D19F9641-5193-4986-87F4-A503B39AF7F4}" destId="{AA11E81E-D403-4084-9BB3-D0ED22D6222A}" srcOrd="7" destOrd="0" presId="urn:microsoft.com/office/officeart/2005/8/layout/vList5"/>
    <dgm:cxn modelId="{8279A2DF-872C-4A55-9816-CE607E1285D8}" type="presParOf" srcId="{D19F9641-5193-4986-87F4-A503B39AF7F4}" destId="{F9D59939-7932-4354-96FC-642ADF51A4C2}" srcOrd="8" destOrd="0" presId="urn:microsoft.com/office/officeart/2005/8/layout/vList5"/>
    <dgm:cxn modelId="{BD7B5675-5377-4BC0-8466-86EBFBA1BBF0}" type="presParOf" srcId="{F9D59939-7932-4354-96FC-642ADF51A4C2}" destId="{107396C9-B267-411D-A2AF-B4EE9F8B81FF}" srcOrd="0" destOrd="0" presId="urn:microsoft.com/office/officeart/2005/8/layout/vList5"/>
    <dgm:cxn modelId="{78DBBE1E-A156-4EFE-9234-97F22F40195E}" type="presParOf" srcId="{F9D59939-7932-4354-96FC-642ADF51A4C2}" destId="{1E3A259F-F9AD-4A68-A242-1D69DADAF1A7}" srcOrd="1" destOrd="0" presId="urn:microsoft.com/office/officeart/2005/8/layout/vList5"/>
    <dgm:cxn modelId="{448B4030-0ED9-4C10-B5DF-50E455F7525A}" type="presParOf" srcId="{D19F9641-5193-4986-87F4-A503B39AF7F4}" destId="{2012D580-4623-4811-BAB7-9BBE19803DA5}" srcOrd="9" destOrd="0" presId="urn:microsoft.com/office/officeart/2005/8/layout/vList5"/>
    <dgm:cxn modelId="{98443367-6FDE-40C3-B5F3-1CB91E82A22C}" type="presParOf" srcId="{D19F9641-5193-4986-87F4-A503B39AF7F4}" destId="{8EBE19E1-E607-459F-BD1C-E7CECE300333}" srcOrd="10" destOrd="0" presId="urn:microsoft.com/office/officeart/2005/8/layout/vList5"/>
    <dgm:cxn modelId="{57561585-99EB-454E-87BD-8B048DE599B5}" type="presParOf" srcId="{8EBE19E1-E607-459F-BD1C-E7CECE300333}" destId="{D0908D9A-624B-4172-9CAD-C27C2C382919}" srcOrd="0" destOrd="0" presId="urn:microsoft.com/office/officeart/2005/8/layout/vList5"/>
    <dgm:cxn modelId="{2D136B84-9B85-4695-90EA-FEDA215840AD}" type="presParOf" srcId="{8EBE19E1-E607-459F-BD1C-E7CECE300333}" destId="{245E43A2-DC08-45B1-86AF-60508CCBD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EA1FA9C-CDE3-4585-9B71-B0BD9BB9AD2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DACD28C-37FE-4E48-95B6-DAEBE896AF67}">
      <dgm:prSet/>
      <dgm:spPr/>
      <dgm:t>
        <a:bodyPr/>
        <a:lstStyle/>
        <a:p>
          <a:pPr rtl="0"/>
          <a:r>
            <a:rPr lang="it-IT" b="1" smtClean="0"/>
            <a:t>Conto finale:</a:t>
          </a:r>
          <a:endParaRPr lang="it-IT"/>
        </a:p>
      </dgm:t>
    </dgm:pt>
    <dgm:pt modelId="{3472E7B5-CA9C-4D96-A1D9-432C961F71AF}" type="parTrans" cxnId="{DE8BD4A6-2EEC-4A03-8C2C-2349E7BE46E3}">
      <dgm:prSet/>
      <dgm:spPr/>
      <dgm:t>
        <a:bodyPr/>
        <a:lstStyle/>
        <a:p>
          <a:endParaRPr lang="it-IT"/>
        </a:p>
      </dgm:t>
    </dgm:pt>
    <dgm:pt modelId="{3D9AEB0C-62BC-4E44-8072-331EDE44AC9D}" type="sibTrans" cxnId="{DE8BD4A6-2EEC-4A03-8C2C-2349E7BE46E3}">
      <dgm:prSet/>
      <dgm:spPr/>
      <dgm:t>
        <a:bodyPr/>
        <a:lstStyle/>
        <a:p>
          <a:endParaRPr lang="it-IT"/>
        </a:p>
      </dgm:t>
    </dgm:pt>
    <dgm:pt modelId="{10123BF5-121D-4F8B-BF4B-5D221594ACC8}" type="pres">
      <dgm:prSet presAssocID="{1EA1FA9C-CDE3-4585-9B71-B0BD9BB9AD24}" presName="linear" presStyleCnt="0">
        <dgm:presLayoutVars>
          <dgm:animLvl val="lvl"/>
          <dgm:resizeHandles val="exact"/>
        </dgm:presLayoutVars>
      </dgm:prSet>
      <dgm:spPr/>
    </dgm:pt>
    <dgm:pt modelId="{8E71193D-1DCE-422C-A82B-09C7D5EB6600}" type="pres">
      <dgm:prSet presAssocID="{DDACD28C-37FE-4E48-95B6-DAEBE896AF6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8BD4A6-2EEC-4A03-8C2C-2349E7BE46E3}" srcId="{1EA1FA9C-CDE3-4585-9B71-B0BD9BB9AD24}" destId="{DDACD28C-37FE-4E48-95B6-DAEBE896AF67}" srcOrd="0" destOrd="0" parTransId="{3472E7B5-CA9C-4D96-A1D9-432C961F71AF}" sibTransId="{3D9AEB0C-62BC-4E44-8072-331EDE44AC9D}"/>
    <dgm:cxn modelId="{50B68B21-17B5-4D32-8C8E-1CFF5D8063F9}" type="presOf" srcId="{1EA1FA9C-CDE3-4585-9B71-B0BD9BB9AD24}" destId="{10123BF5-121D-4F8B-BF4B-5D221594ACC8}" srcOrd="0" destOrd="0" presId="urn:microsoft.com/office/officeart/2005/8/layout/vList2"/>
    <dgm:cxn modelId="{A0D1E1C2-3BD4-4E79-9A0C-89D6EDEBCC33}" type="presOf" srcId="{DDACD28C-37FE-4E48-95B6-DAEBE896AF67}" destId="{8E71193D-1DCE-422C-A82B-09C7D5EB6600}" srcOrd="0" destOrd="0" presId="urn:microsoft.com/office/officeart/2005/8/layout/vList2"/>
    <dgm:cxn modelId="{66FF2D51-0A38-4BCA-8DC1-2479762BBF9E}" type="presParOf" srcId="{10123BF5-121D-4F8B-BF4B-5D221594ACC8}" destId="{8E71193D-1DCE-422C-A82B-09C7D5EB66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B6408E2-FA05-405B-87D4-45724FE1EAC3}" type="doc">
      <dgm:prSet loTypeId="urn:microsoft.com/office/officeart/2008/layout/Pictu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138A44A-B1B0-4F19-AAEB-B883DD3E9197}">
      <dgm:prSet custT="1"/>
      <dgm:spPr/>
      <dgm:t>
        <a:bodyPr/>
        <a:lstStyle/>
        <a:p>
          <a:pPr rtl="0"/>
          <a:r>
            <a:rPr lang="it-IT" sz="1800" b="1" dirty="0" smtClean="0"/>
            <a:t>Disposizione della sospensione:</a:t>
          </a:r>
          <a:endParaRPr lang="it-IT" sz="1800" dirty="0"/>
        </a:p>
      </dgm:t>
    </dgm:pt>
    <dgm:pt modelId="{90D65FCC-B59A-4FFD-A927-E8C4A0A4692D}" type="parTrans" cxnId="{83A8D970-D8A3-4E30-AB0B-17DF3EF33254}">
      <dgm:prSet/>
      <dgm:spPr/>
      <dgm:t>
        <a:bodyPr/>
        <a:lstStyle/>
        <a:p>
          <a:endParaRPr lang="it-IT"/>
        </a:p>
      </dgm:t>
    </dgm:pt>
    <dgm:pt modelId="{3CD34907-B753-4A13-B85E-06A7A747814F}" type="sibTrans" cxnId="{83A8D970-D8A3-4E30-AB0B-17DF3EF33254}">
      <dgm:prSet/>
      <dgm:spPr/>
      <dgm:t>
        <a:bodyPr/>
        <a:lstStyle/>
        <a:p>
          <a:endParaRPr lang="it-IT"/>
        </a:p>
      </dgm:t>
    </dgm:pt>
    <dgm:pt modelId="{577522EF-0464-40A5-B440-529DEDC4108F}">
      <dgm:prSet custT="1"/>
      <dgm:spPr/>
      <dgm:t>
        <a:bodyPr/>
        <a:lstStyle/>
        <a:p>
          <a:pPr rtl="0"/>
          <a:r>
            <a:rPr lang="it-IT" sz="1400" dirty="0" smtClean="0"/>
            <a:t>Il direttore dei lavori può disporre la sospensione dei lavori nei casi previsti dall’articolo 121 del codice.</a:t>
          </a:r>
          <a:endParaRPr lang="it-IT" sz="1400" dirty="0"/>
        </a:p>
      </dgm:t>
    </dgm:pt>
    <dgm:pt modelId="{8B211441-BC62-4B89-A9EC-CAED4E8389AB}" type="parTrans" cxnId="{4D9DC795-BA08-4FC3-A644-AB73AEB593CA}">
      <dgm:prSet/>
      <dgm:spPr/>
      <dgm:t>
        <a:bodyPr/>
        <a:lstStyle/>
        <a:p>
          <a:endParaRPr lang="it-IT"/>
        </a:p>
      </dgm:t>
    </dgm:pt>
    <dgm:pt modelId="{1385CC90-B74C-4207-9C46-10349B195544}" type="sibTrans" cxnId="{4D9DC795-BA08-4FC3-A644-AB73AEB593CA}">
      <dgm:prSet/>
      <dgm:spPr/>
      <dgm:t>
        <a:bodyPr/>
        <a:lstStyle/>
        <a:p>
          <a:endParaRPr lang="it-IT"/>
        </a:p>
      </dgm:t>
    </dgm:pt>
    <dgm:pt modelId="{A15BC27A-1C5E-4EF2-894B-20648940B9AE}">
      <dgm:prSet custT="1"/>
      <dgm:spPr/>
      <dgm:t>
        <a:bodyPr/>
        <a:lstStyle/>
        <a:p>
          <a:pPr rtl="0"/>
          <a:r>
            <a:rPr lang="it-IT" sz="1400" dirty="0" smtClean="0"/>
            <a:t>Redige un verbale che include:</a:t>
          </a:r>
          <a:endParaRPr lang="it-IT" sz="1400" dirty="0"/>
        </a:p>
      </dgm:t>
    </dgm:pt>
    <dgm:pt modelId="{ABF2771E-425A-485D-815F-2A9CFFE2AE80}" type="parTrans" cxnId="{5A71E312-BF17-4BBC-8AC9-C8ADDEED8696}">
      <dgm:prSet/>
      <dgm:spPr/>
      <dgm:t>
        <a:bodyPr/>
        <a:lstStyle/>
        <a:p>
          <a:endParaRPr lang="it-IT"/>
        </a:p>
      </dgm:t>
    </dgm:pt>
    <dgm:pt modelId="{8F2CA10C-6A55-4F0B-95F3-C703289C80DB}" type="sibTrans" cxnId="{5A71E312-BF17-4BBC-8AC9-C8ADDEED8696}">
      <dgm:prSet/>
      <dgm:spPr/>
      <dgm:t>
        <a:bodyPr/>
        <a:lstStyle/>
        <a:p>
          <a:endParaRPr lang="it-IT"/>
        </a:p>
      </dgm:t>
    </dgm:pt>
    <dgm:pt modelId="{5BB4A017-F4D2-4CBA-BE38-BAB40FE0DA4A}">
      <dgm:prSet custT="1"/>
      <dgm:spPr/>
      <dgm:t>
        <a:bodyPr/>
        <a:lstStyle/>
        <a:p>
          <a:pPr rtl="0"/>
          <a:r>
            <a:rPr lang="it-IT" sz="1400" dirty="0" smtClean="0"/>
            <a:t>Le ragioni dell’interruzione.</a:t>
          </a:r>
          <a:endParaRPr lang="it-IT" sz="1400" dirty="0"/>
        </a:p>
      </dgm:t>
    </dgm:pt>
    <dgm:pt modelId="{8CC720BC-BFDB-4A66-A3A7-7DA5DCDA807B}" type="parTrans" cxnId="{14795661-94CE-499E-9AE6-AFD7487C36AC}">
      <dgm:prSet/>
      <dgm:spPr/>
      <dgm:t>
        <a:bodyPr/>
        <a:lstStyle/>
        <a:p>
          <a:endParaRPr lang="it-IT"/>
        </a:p>
      </dgm:t>
    </dgm:pt>
    <dgm:pt modelId="{7572D381-26BD-4A1A-AA70-28DBC0BD4A0B}" type="sibTrans" cxnId="{14795661-94CE-499E-9AE6-AFD7487C36AC}">
      <dgm:prSet/>
      <dgm:spPr/>
      <dgm:t>
        <a:bodyPr/>
        <a:lstStyle/>
        <a:p>
          <a:endParaRPr lang="it-IT"/>
        </a:p>
      </dgm:t>
    </dgm:pt>
    <dgm:pt modelId="{B59C5280-8C11-41AA-933B-81F837657A41}">
      <dgm:prSet custT="1"/>
      <dgm:spPr/>
      <dgm:t>
        <a:bodyPr/>
        <a:lstStyle/>
        <a:p>
          <a:pPr rtl="0"/>
          <a:r>
            <a:rPr lang="it-IT" sz="1400" dirty="0" smtClean="0"/>
            <a:t>Lo stato di avanzamento delle opere interrotte e le precauzioni per riprendere i lavori senza eccessivi costi.</a:t>
          </a:r>
          <a:endParaRPr lang="it-IT" sz="1400" dirty="0"/>
        </a:p>
      </dgm:t>
    </dgm:pt>
    <dgm:pt modelId="{429AB10C-02CB-4315-9B1E-9F1ED2235C28}" type="parTrans" cxnId="{DC0C9E59-2A74-4856-B2D8-E49FAEE14B6C}">
      <dgm:prSet/>
      <dgm:spPr/>
      <dgm:t>
        <a:bodyPr/>
        <a:lstStyle/>
        <a:p>
          <a:endParaRPr lang="it-IT"/>
        </a:p>
      </dgm:t>
    </dgm:pt>
    <dgm:pt modelId="{C8A297F8-3CFF-4DDE-B734-1F5F1F510474}" type="sibTrans" cxnId="{DC0C9E59-2A74-4856-B2D8-E49FAEE14B6C}">
      <dgm:prSet/>
      <dgm:spPr/>
      <dgm:t>
        <a:bodyPr/>
        <a:lstStyle/>
        <a:p>
          <a:endParaRPr lang="it-IT"/>
        </a:p>
      </dgm:t>
    </dgm:pt>
    <dgm:pt modelId="{3C7D260B-32C5-411F-A89B-374D90953DF1}">
      <dgm:prSet custT="1"/>
      <dgm:spPr/>
      <dgm:t>
        <a:bodyPr/>
        <a:lstStyle/>
        <a:p>
          <a:pPr rtl="0"/>
          <a:r>
            <a:rPr lang="it-IT" sz="1400" dirty="0" smtClean="0"/>
            <a:t>La consistenza del personale e dei mezzi presenti in cantiere.</a:t>
          </a:r>
          <a:endParaRPr lang="it-IT" sz="1400" dirty="0"/>
        </a:p>
      </dgm:t>
    </dgm:pt>
    <dgm:pt modelId="{82D7865A-53BB-43A9-9308-98961CF75458}" type="parTrans" cxnId="{E9FA40C3-B41D-422D-947C-5F00689BC618}">
      <dgm:prSet/>
      <dgm:spPr/>
      <dgm:t>
        <a:bodyPr/>
        <a:lstStyle/>
        <a:p>
          <a:endParaRPr lang="it-IT"/>
        </a:p>
      </dgm:t>
    </dgm:pt>
    <dgm:pt modelId="{683571EE-93CF-4DD5-A293-B2FDC591E7E0}" type="sibTrans" cxnId="{E9FA40C3-B41D-422D-947C-5F00689BC618}">
      <dgm:prSet/>
      <dgm:spPr/>
      <dgm:t>
        <a:bodyPr/>
        <a:lstStyle/>
        <a:p>
          <a:endParaRPr lang="it-IT"/>
        </a:p>
      </dgm:t>
    </dgm:pt>
    <dgm:pt modelId="{318CFC23-C2F4-4AA3-8781-C969B07595C0}" type="pres">
      <dgm:prSet presAssocID="{FB6408E2-FA05-405B-87D4-45724FE1EAC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E94026E2-7704-4FD0-8EDF-01962C6F13D4}" type="pres">
      <dgm:prSet presAssocID="{A138A44A-B1B0-4F19-AAEB-B883DD3E9197}" presName="root" presStyleCnt="0">
        <dgm:presLayoutVars>
          <dgm:chMax/>
          <dgm:chPref val="4"/>
        </dgm:presLayoutVars>
      </dgm:prSet>
      <dgm:spPr/>
    </dgm:pt>
    <dgm:pt modelId="{9992818B-98CB-4308-9B63-9FC478224C05}" type="pres">
      <dgm:prSet presAssocID="{A138A44A-B1B0-4F19-AAEB-B883DD3E9197}" presName="rootComposite" presStyleCnt="0">
        <dgm:presLayoutVars/>
      </dgm:prSet>
      <dgm:spPr/>
    </dgm:pt>
    <dgm:pt modelId="{87FBE652-1FE1-4ED3-AF6F-6C0D51A58D85}" type="pres">
      <dgm:prSet presAssocID="{A138A44A-B1B0-4F19-AAEB-B883DD3E9197}" presName="rootText" presStyleLbl="node0" presStyleIdx="0" presStyleCnt="1">
        <dgm:presLayoutVars>
          <dgm:chMax/>
          <dgm:chPref val="4"/>
        </dgm:presLayoutVars>
      </dgm:prSet>
      <dgm:spPr/>
    </dgm:pt>
    <dgm:pt modelId="{58B6B74F-1A1D-4309-8D9A-BA4517D017B1}" type="pres">
      <dgm:prSet presAssocID="{A138A44A-B1B0-4F19-AAEB-B883DD3E9197}" presName="childShape" presStyleCnt="0">
        <dgm:presLayoutVars>
          <dgm:chMax val="0"/>
          <dgm:chPref val="0"/>
        </dgm:presLayoutVars>
      </dgm:prSet>
      <dgm:spPr/>
    </dgm:pt>
    <dgm:pt modelId="{A9E71CD8-BA3B-4209-81BC-30BC45EEC102}" type="pres">
      <dgm:prSet presAssocID="{577522EF-0464-40A5-B440-529DEDC4108F}" presName="childComposite" presStyleCnt="0">
        <dgm:presLayoutVars>
          <dgm:chMax val="0"/>
          <dgm:chPref val="0"/>
        </dgm:presLayoutVars>
      </dgm:prSet>
      <dgm:spPr/>
    </dgm:pt>
    <dgm:pt modelId="{92C1F685-B1E5-4220-9ED0-995770842078}" type="pres">
      <dgm:prSet presAssocID="{577522EF-0464-40A5-B440-529DEDC4108F}" presName="Image" presStyleLbl="node1" presStyleIdx="0" presStyleCnt="2"/>
      <dgm:spPr/>
    </dgm:pt>
    <dgm:pt modelId="{277B2AA4-B905-424A-B128-4033025C9A7B}" type="pres">
      <dgm:prSet presAssocID="{577522EF-0464-40A5-B440-529DEDC4108F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19B33DE4-06DC-4EE8-9BE5-55B7A48C9C0D}" type="pres">
      <dgm:prSet presAssocID="{A15BC27A-1C5E-4EF2-894B-20648940B9AE}" presName="childComposite" presStyleCnt="0">
        <dgm:presLayoutVars>
          <dgm:chMax val="0"/>
          <dgm:chPref val="0"/>
        </dgm:presLayoutVars>
      </dgm:prSet>
      <dgm:spPr/>
    </dgm:pt>
    <dgm:pt modelId="{1E866968-A211-400B-818A-36D285BD090C}" type="pres">
      <dgm:prSet presAssocID="{A15BC27A-1C5E-4EF2-894B-20648940B9AE}" presName="Image" presStyleLbl="node1" presStyleIdx="1" presStyleCnt="2"/>
      <dgm:spPr/>
    </dgm:pt>
    <dgm:pt modelId="{DC0A39F4-0F2A-4380-9178-C1E30FF21EFF}" type="pres">
      <dgm:prSet presAssocID="{A15BC27A-1C5E-4EF2-894B-20648940B9AE}" presName="childText" presStyleLbl="lnNode1" presStyleIdx="1" presStyleCnt="2" custScaleY="159267">
        <dgm:presLayoutVars>
          <dgm:chMax val="0"/>
          <dgm:chPref val="0"/>
          <dgm:bulletEnabled val="1"/>
        </dgm:presLayoutVars>
      </dgm:prSet>
      <dgm:spPr/>
    </dgm:pt>
  </dgm:ptLst>
  <dgm:cxnLst>
    <dgm:cxn modelId="{3C483515-8E85-4F8B-AF97-2ABF4118F19D}" type="presOf" srcId="{3C7D260B-32C5-411F-A89B-374D90953DF1}" destId="{DC0A39F4-0F2A-4380-9178-C1E30FF21EFF}" srcOrd="0" destOrd="3" presId="urn:microsoft.com/office/officeart/2008/layout/PictureAccentList"/>
    <dgm:cxn modelId="{D58FEF93-1936-422F-B98F-EC79994DF703}" type="presOf" srcId="{5BB4A017-F4D2-4CBA-BE38-BAB40FE0DA4A}" destId="{DC0A39F4-0F2A-4380-9178-C1E30FF21EFF}" srcOrd="0" destOrd="1" presId="urn:microsoft.com/office/officeart/2008/layout/PictureAccentList"/>
    <dgm:cxn modelId="{2ABBF0B7-8629-4046-8995-DB7310D16291}" type="presOf" srcId="{B59C5280-8C11-41AA-933B-81F837657A41}" destId="{DC0A39F4-0F2A-4380-9178-C1E30FF21EFF}" srcOrd="0" destOrd="2" presId="urn:microsoft.com/office/officeart/2008/layout/PictureAccentList"/>
    <dgm:cxn modelId="{388F8476-BB39-4F35-81CC-715BF03FF7C7}" type="presOf" srcId="{A15BC27A-1C5E-4EF2-894B-20648940B9AE}" destId="{DC0A39F4-0F2A-4380-9178-C1E30FF21EFF}" srcOrd="0" destOrd="0" presId="urn:microsoft.com/office/officeart/2008/layout/PictureAccentList"/>
    <dgm:cxn modelId="{4D9DC795-BA08-4FC3-A644-AB73AEB593CA}" srcId="{A138A44A-B1B0-4F19-AAEB-B883DD3E9197}" destId="{577522EF-0464-40A5-B440-529DEDC4108F}" srcOrd="0" destOrd="0" parTransId="{8B211441-BC62-4B89-A9EC-CAED4E8389AB}" sibTransId="{1385CC90-B74C-4207-9C46-10349B195544}"/>
    <dgm:cxn modelId="{B352D48A-8C33-41E9-8BB8-43134D45137F}" type="presOf" srcId="{FB6408E2-FA05-405B-87D4-45724FE1EAC3}" destId="{318CFC23-C2F4-4AA3-8781-C969B07595C0}" srcOrd="0" destOrd="0" presId="urn:microsoft.com/office/officeart/2008/layout/PictureAccentList"/>
    <dgm:cxn modelId="{0D0DB428-9312-4A7C-91CA-1009E1D81435}" type="presOf" srcId="{A138A44A-B1B0-4F19-AAEB-B883DD3E9197}" destId="{87FBE652-1FE1-4ED3-AF6F-6C0D51A58D85}" srcOrd="0" destOrd="0" presId="urn:microsoft.com/office/officeart/2008/layout/PictureAccentList"/>
    <dgm:cxn modelId="{14795661-94CE-499E-9AE6-AFD7487C36AC}" srcId="{A15BC27A-1C5E-4EF2-894B-20648940B9AE}" destId="{5BB4A017-F4D2-4CBA-BE38-BAB40FE0DA4A}" srcOrd="0" destOrd="0" parTransId="{8CC720BC-BFDB-4A66-A3A7-7DA5DCDA807B}" sibTransId="{7572D381-26BD-4A1A-AA70-28DBC0BD4A0B}"/>
    <dgm:cxn modelId="{83A8D970-D8A3-4E30-AB0B-17DF3EF33254}" srcId="{FB6408E2-FA05-405B-87D4-45724FE1EAC3}" destId="{A138A44A-B1B0-4F19-AAEB-B883DD3E9197}" srcOrd="0" destOrd="0" parTransId="{90D65FCC-B59A-4FFD-A927-E8C4A0A4692D}" sibTransId="{3CD34907-B753-4A13-B85E-06A7A747814F}"/>
    <dgm:cxn modelId="{0B1C0969-9EA7-445C-A7BA-D79378B8F396}" type="presOf" srcId="{577522EF-0464-40A5-B440-529DEDC4108F}" destId="{277B2AA4-B905-424A-B128-4033025C9A7B}" srcOrd="0" destOrd="0" presId="urn:microsoft.com/office/officeart/2008/layout/PictureAccentList"/>
    <dgm:cxn modelId="{E9FA40C3-B41D-422D-947C-5F00689BC618}" srcId="{A15BC27A-1C5E-4EF2-894B-20648940B9AE}" destId="{3C7D260B-32C5-411F-A89B-374D90953DF1}" srcOrd="2" destOrd="0" parTransId="{82D7865A-53BB-43A9-9308-98961CF75458}" sibTransId="{683571EE-93CF-4DD5-A293-B2FDC591E7E0}"/>
    <dgm:cxn modelId="{DC0C9E59-2A74-4856-B2D8-E49FAEE14B6C}" srcId="{A15BC27A-1C5E-4EF2-894B-20648940B9AE}" destId="{B59C5280-8C11-41AA-933B-81F837657A41}" srcOrd="1" destOrd="0" parTransId="{429AB10C-02CB-4315-9B1E-9F1ED2235C28}" sibTransId="{C8A297F8-3CFF-4DDE-B734-1F5F1F510474}"/>
    <dgm:cxn modelId="{5A71E312-BF17-4BBC-8AC9-C8ADDEED8696}" srcId="{A138A44A-B1B0-4F19-AAEB-B883DD3E9197}" destId="{A15BC27A-1C5E-4EF2-894B-20648940B9AE}" srcOrd="1" destOrd="0" parTransId="{ABF2771E-425A-485D-815F-2A9CFFE2AE80}" sibTransId="{8F2CA10C-6A55-4F0B-95F3-C703289C80DB}"/>
    <dgm:cxn modelId="{1EA66070-4C54-4F8C-927E-A9463C7EF43A}" type="presParOf" srcId="{318CFC23-C2F4-4AA3-8781-C969B07595C0}" destId="{E94026E2-7704-4FD0-8EDF-01962C6F13D4}" srcOrd="0" destOrd="0" presId="urn:microsoft.com/office/officeart/2008/layout/PictureAccentList"/>
    <dgm:cxn modelId="{31AA58FA-FFDF-4F7D-922B-4798294FC6BF}" type="presParOf" srcId="{E94026E2-7704-4FD0-8EDF-01962C6F13D4}" destId="{9992818B-98CB-4308-9B63-9FC478224C05}" srcOrd="0" destOrd="0" presId="urn:microsoft.com/office/officeart/2008/layout/PictureAccentList"/>
    <dgm:cxn modelId="{3379E875-55A7-46D2-9D14-B16BC8F4621E}" type="presParOf" srcId="{9992818B-98CB-4308-9B63-9FC478224C05}" destId="{87FBE652-1FE1-4ED3-AF6F-6C0D51A58D85}" srcOrd="0" destOrd="0" presId="urn:microsoft.com/office/officeart/2008/layout/PictureAccentList"/>
    <dgm:cxn modelId="{93D16F01-3BE1-4E68-B467-9302F46DD00E}" type="presParOf" srcId="{E94026E2-7704-4FD0-8EDF-01962C6F13D4}" destId="{58B6B74F-1A1D-4309-8D9A-BA4517D017B1}" srcOrd="1" destOrd="0" presId="urn:microsoft.com/office/officeart/2008/layout/PictureAccentList"/>
    <dgm:cxn modelId="{F50295DE-5BD3-4535-ADCF-F9C815D0F55E}" type="presParOf" srcId="{58B6B74F-1A1D-4309-8D9A-BA4517D017B1}" destId="{A9E71CD8-BA3B-4209-81BC-30BC45EEC102}" srcOrd="0" destOrd="0" presId="urn:microsoft.com/office/officeart/2008/layout/PictureAccentList"/>
    <dgm:cxn modelId="{AC6FD11E-A5AF-4567-98B8-281B7719BBD4}" type="presParOf" srcId="{A9E71CD8-BA3B-4209-81BC-30BC45EEC102}" destId="{92C1F685-B1E5-4220-9ED0-995770842078}" srcOrd="0" destOrd="0" presId="urn:microsoft.com/office/officeart/2008/layout/PictureAccentList"/>
    <dgm:cxn modelId="{7C23BD8F-ABE4-43AD-BEA3-306177ABA06F}" type="presParOf" srcId="{A9E71CD8-BA3B-4209-81BC-30BC45EEC102}" destId="{277B2AA4-B905-424A-B128-4033025C9A7B}" srcOrd="1" destOrd="0" presId="urn:microsoft.com/office/officeart/2008/layout/PictureAccentList"/>
    <dgm:cxn modelId="{15DED3B1-8E49-494D-A74F-2AC82B58F933}" type="presParOf" srcId="{58B6B74F-1A1D-4309-8D9A-BA4517D017B1}" destId="{19B33DE4-06DC-4EE8-9BE5-55B7A48C9C0D}" srcOrd="1" destOrd="0" presId="urn:microsoft.com/office/officeart/2008/layout/PictureAccentList"/>
    <dgm:cxn modelId="{4725F060-EBC5-4708-96E2-4C366E3B880B}" type="presParOf" srcId="{19B33DE4-06DC-4EE8-9BE5-55B7A48C9C0D}" destId="{1E866968-A211-400B-818A-36D285BD090C}" srcOrd="0" destOrd="0" presId="urn:microsoft.com/office/officeart/2008/layout/PictureAccentList"/>
    <dgm:cxn modelId="{0F1F1CD2-0E8D-4004-8F68-0655FBDAE8CB}" type="presParOf" srcId="{19B33DE4-06DC-4EE8-9BE5-55B7A48C9C0D}" destId="{DC0A39F4-0F2A-4380-9178-C1E30FF21EF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8CA9523-6680-4E2D-90D1-A840E18D99F8}">
      <dgm:prSet/>
      <dgm:spPr/>
      <dgm:t>
        <a:bodyPr/>
        <a:lstStyle/>
        <a:p>
          <a:pPr rtl="0"/>
          <a:r>
            <a:rPr lang="it-IT" b="1" smtClean="0"/>
            <a:t>Sospensione dei lavori:</a:t>
          </a:r>
          <a:endParaRPr lang="it-IT"/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6E1C7D9-C180-43DE-8E20-548C8CF0D03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8A18C3F-C715-4A09-9C41-B9E5726AA945}">
      <dgm:prSet custT="1"/>
      <dgm:spPr/>
      <dgm:t>
        <a:bodyPr/>
        <a:lstStyle/>
        <a:p>
          <a:pPr rtl="0"/>
          <a:r>
            <a:rPr lang="it-IT" sz="1800" b="1" dirty="0" smtClean="0"/>
            <a:t>Casi di sospensione non giustificata (art. 121):</a:t>
          </a:r>
          <a:endParaRPr lang="it-IT" sz="1800" dirty="0"/>
        </a:p>
      </dgm:t>
    </dgm:pt>
    <dgm:pt modelId="{A8A7D9C5-2DE1-44B9-BC49-2093A624F220}" type="parTrans" cxnId="{2C5D17AC-70DB-40AD-A24D-E2137A3D7DCD}">
      <dgm:prSet/>
      <dgm:spPr/>
      <dgm:t>
        <a:bodyPr/>
        <a:lstStyle/>
        <a:p>
          <a:endParaRPr lang="it-IT"/>
        </a:p>
      </dgm:t>
    </dgm:pt>
    <dgm:pt modelId="{B707B017-8E15-49DD-95DC-B9F6F3EFCF57}" type="sibTrans" cxnId="{2C5D17AC-70DB-40AD-A24D-E2137A3D7DCD}">
      <dgm:prSet/>
      <dgm:spPr/>
      <dgm:t>
        <a:bodyPr/>
        <a:lstStyle/>
        <a:p>
          <a:endParaRPr lang="it-IT"/>
        </a:p>
      </dgm:t>
    </dgm:pt>
    <dgm:pt modelId="{40F90477-A97D-4F42-B4E2-77EF02F10DD5}">
      <dgm:prSet custT="1"/>
      <dgm:spPr/>
      <dgm:t>
        <a:bodyPr/>
        <a:lstStyle/>
        <a:p>
          <a:pPr rtl="0"/>
          <a:r>
            <a:rPr lang="it-IT" sz="1600" dirty="0" smtClean="0"/>
            <a:t>Il risarcimento è calcolato considerando:</a:t>
          </a:r>
          <a:endParaRPr lang="it-IT" sz="1600" dirty="0"/>
        </a:p>
      </dgm:t>
    </dgm:pt>
    <dgm:pt modelId="{3D609AD1-8E6A-4635-AC54-22C9F0F9FFBE}" type="parTrans" cxnId="{6C2CCE86-3488-4FCF-839E-09DE7593AF05}">
      <dgm:prSet/>
      <dgm:spPr/>
      <dgm:t>
        <a:bodyPr/>
        <a:lstStyle/>
        <a:p>
          <a:endParaRPr lang="it-IT"/>
        </a:p>
      </dgm:t>
    </dgm:pt>
    <dgm:pt modelId="{0AAF17FD-96A7-4390-83A9-CEBD5F4C2CBD}" type="sibTrans" cxnId="{6C2CCE86-3488-4FCF-839E-09DE7593AF05}">
      <dgm:prSet/>
      <dgm:spPr/>
      <dgm:t>
        <a:bodyPr/>
        <a:lstStyle/>
        <a:p>
          <a:endParaRPr lang="it-IT"/>
        </a:p>
      </dgm:t>
    </dgm:pt>
    <dgm:pt modelId="{803BF951-1AF5-4368-9838-35756B51FD6C}">
      <dgm:prSet custT="1"/>
      <dgm:spPr/>
      <dgm:t>
        <a:bodyPr/>
        <a:lstStyle/>
        <a:p>
          <a:pPr rtl="0"/>
          <a:r>
            <a:rPr lang="it-IT" sz="1600" dirty="0" smtClean="0"/>
            <a:t>Maggiori oneri per spese generali (basati su percentuali dell'importo contrattuale e giorni di sospensione).</a:t>
          </a:r>
          <a:endParaRPr lang="it-IT" sz="1600" dirty="0"/>
        </a:p>
      </dgm:t>
    </dgm:pt>
    <dgm:pt modelId="{0280FD92-AFF7-49ED-B5BC-A6E7779ED4D0}" type="parTrans" cxnId="{09F2AB90-3F97-4AC2-B0B4-9A992A27A2EB}">
      <dgm:prSet/>
      <dgm:spPr/>
      <dgm:t>
        <a:bodyPr/>
        <a:lstStyle/>
        <a:p>
          <a:endParaRPr lang="it-IT"/>
        </a:p>
      </dgm:t>
    </dgm:pt>
    <dgm:pt modelId="{704963B9-530E-4991-96CE-F4E5B0B3DD87}" type="sibTrans" cxnId="{09F2AB90-3F97-4AC2-B0B4-9A992A27A2EB}">
      <dgm:prSet/>
      <dgm:spPr/>
      <dgm:t>
        <a:bodyPr/>
        <a:lstStyle/>
        <a:p>
          <a:endParaRPr lang="it-IT"/>
        </a:p>
      </dgm:t>
    </dgm:pt>
    <dgm:pt modelId="{95B0C32E-3FF8-4267-AC08-87D774476EAE}">
      <dgm:prSet custT="1"/>
      <dgm:spPr/>
      <dgm:t>
        <a:bodyPr/>
        <a:lstStyle/>
        <a:p>
          <a:pPr rtl="0"/>
          <a:r>
            <a:rPr lang="it-IT" sz="1600" dirty="0" smtClean="0"/>
            <a:t>Ritardata percezione dell’utile di impresa (calcolata sugli interessi legali).</a:t>
          </a:r>
          <a:endParaRPr lang="it-IT" sz="1600" dirty="0"/>
        </a:p>
      </dgm:t>
    </dgm:pt>
    <dgm:pt modelId="{F00D7428-3E4E-4714-A499-B70552138EEA}" type="parTrans" cxnId="{CEA91284-FFCD-44B9-BFDE-6C4108EF0F72}">
      <dgm:prSet/>
      <dgm:spPr/>
      <dgm:t>
        <a:bodyPr/>
        <a:lstStyle/>
        <a:p>
          <a:endParaRPr lang="it-IT"/>
        </a:p>
      </dgm:t>
    </dgm:pt>
    <dgm:pt modelId="{5F7DEBC7-FB72-4A41-9AC0-0C85B8BE576C}" type="sibTrans" cxnId="{CEA91284-FFCD-44B9-BFDE-6C4108EF0F72}">
      <dgm:prSet/>
      <dgm:spPr/>
      <dgm:t>
        <a:bodyPr/>
        <a:lstStyle/>
        <a:p>
          <a:endParaRPr lang="it-IT"/>
        </a:p>
      </dgm:t>
    </dgm:pt>
    <dgm:pt modelId="{87ED60D2-9147-4143-89C2-2786B6CAD04F}">
      <dgm:prSet custT="1"/>
      <dgm:spPr/>
      <dgm:t>
        <a:bodyPr/>
        <a:lstStyle/>
        <a:p>
          <a:pPr rtl="0"/>
          <a:r>
            <a:rPr lang="it-IT" sz="1600" dirty="0" smtClean="0"/>
            <a:t>Mancato ammortamento dei macchinari e costi di manodopera.</a:t>
          </a:r>
          <a:endParaRPr lang="it-IT" sz="1600" dirty="0"/>
        </a:p>
      </dgm:t>
    </dgm:pt>
    <dgm:pt modelId="{26BE2A27-113D-497F-8C45-415C2A765EF2}" type="parTrans" cxnId="{4C2AEB84-332D-4E02-A39D-FDC24A12838E}">
      <dgm:prSet/>
      <dgm:spPr/>
      <dgm:t>
        <a:bodyPr/>
        <a:lstStyle/>
        <a:p>
          <a:endParaRPr lang="it-IT"/>
        </a:p>
      </dgm:t>
    </dgm:pt>
    <dgm:pt modelId="{468F828B-7437-4C51-9EAC-B184FE3D5528}" type="sibTrans" cxnId="{4C2AEB84-332D-4E02-A39D-FDC24A12838E}">
      <dgm:prSet/>
      <dgm:spPr/>
      <dgm:t>
        <a:bodyPr/>
        <a:lstStyle/>
        <a:p>
          <a:endParaRPr lang="it-IT"/>
        </a:p>
      </dgm:t>
    </dgm:pt>
    <dgm:pt modelId="{112F301E-28A8-4F07-96B4-4EF91DCCE65E}">
      <dgm:prSet custT="1"/>
      <dgm:spPr/>
      <dgm:t>
        <a:bodyPr/>
        <a:lstStyle/>
        <a:p>
          <a:pPr rtl="0"/>
          <a:r>
            <a:rPr lang="it-IT" sz="1600" dirty="0" smtClean="0"/>
            <a:t>Ammortamento determinato in base alle normative fiscali vigenti.</a:t>
          </a:r>
          <a:endParaRPr lang="it-IT" sz="1600" dirty="0"/>
        </a:p>
      </dgm:t>
    </dgm:pt>
    <dgm:pt modelId="{A1431395-7A2A-49F5-8A26-5DAECF86DE83}" type="parTrans" cxnId="{F59C8F1A-3D54-4EA7-BE14-C5C9BDBC539B}">
      <dgm:prSet/>
      <dgm:spPr/>
      <dgm:t>
        <a:bodyPr/>
        <a:lstStyle/>
        <a:p>
          <a:endParaRPr lang="it-IT"/>
        </a:p>
      </dgm:t>
    </dgm:pt>
    <dgm:pt modelId="{EB30D15A-035F-4F42-85F1-5210BEBA4183}" type="sibTrans" cxnId="{F59C8F1A-3D54-4EA7-BE14-C5C9BDBC539B}">
      <dgm:prSet/>
      <dgm:spPr/>
      <dgm:t>
        <a:bodyPr/>
        <a:lstStyle/>
        <a:p>
          <a:endParaRPr lang="it-IT"/>
        </a:p>
      </dgm:t>
    </dgm:pt>
    <dgm:pt modelId="{9DD8DAD7-9197-47C2-820C-42972309B299}" type="pres">
      <dgm:prSet presAssocID="{F6E1C7D9-C180-43DE-8E20-548C8CF0D035}" presName="Name0" presStyleCnt="0">
        <dgm:presLayoutVars>
          <dgm:dir/>
          <dgm:animLvl val="lvl"/>
          <dgm:resizeHandles val="exact"/>
        </dgm:presLayoutVars>
      </dgm:prSet>
      <dgm:spPr/>
    </dgm:pt>
    <dgm:pt modelId="{D23E795D-737D-4EBC-B76B-BA1A02A42EF3}" type="pres">
      <dgm:prSet presAssocID="{D8A18C3F-C715-4A09-9C41-B9E5726AA945}" presName="composite" presStyleCnt="0"/>
      <dgm:spPr/>
    </dgm:pt>
    <dgm:pt modelId="{1E7FA48A-CCBA-404E-9E53-5178969893EF}" type="pres">
      <dgm:prSet presAssocID="{D8A18C3F-C715-4A09-9C41-B9E5726AA9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815572F-F672-440C-A163-3CEA1C83CFC2}" type="pres">
      <dgm:prSet presAssocID="{D8A18C3F-C715-4A09-9C41-B9E5726AA94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74847AE-9492-4071-8499-52B9B11716F8}" type="presOf" srcId="{F6E1C7D9-C180-43DE-8E20-548C8CF0D035}" destId="{9DD8DAD7-9197-47C2-820C-42972309B299}" srcOrd="0" destOrd="0" presId="urn:microsoft.com/office/officeart/2005/8/layout/hList1"/>
    <dgm:cxn modelId="{BF7A90E9-F1B4-4E53-B259-886EA4307053}" type="presOf" srcId="{D8A18C3F-C715-4A09-9C41-B9E5726AA945}" destId="{1E7FA48A-CCBA-404E-9E53-5178969893EF}" srcOrd="0" destOrd="0" presId="urn:microsoft.com/office/officeart/2005/8/layout/hList1"/>
    <dgm:cxn modelId="{4DD968E5-1ED4-4071-831D-3F0229F683A9}" type="presOf" srcId="{803BF951-1AF5-4368-9838-35756B51FD6C}" destId="{1815572F-F672-440C-A163-3CEA1C83CFC2}" srcOrd="0" destOrd="1" presId="urn:microsoft.com/office/officeart/2005/8/layout/hList1"/>
    <dgm:cxn modelId="{8F785CAC-929E-4DE5-BFAB-332E20697C70}" type="presOf" srcId="{87ED60D2-9147-4143-89C2-2786B6CAD04F}" destId="{1815572F-F672-440C-A163-3CEA1C83CFC2}" srcOrd="0" destOrd="3" presId="urn:microsoft.com/office/officeart/2005/8/layout/hList1"/>
    <dgm:cxn modelId="{CEA91284-FFCD-44B9-BFDE-6C4108EF0F72}" srcId="{40F90477-A97D-4F42-B4E2-77EF02F10DD5}" destId="{95B0C32E-3FF8-4267-AC08-87D774476EAE}" srcOrd="1" destOrd="0" parTransId="{F00D7428-3E4E-4714-A499-B70552138EEA}" sibTransId="{5F7DEBC7-FB72-4A41-9AC0-0C85B8BE576C}"/>
    <dgm:cxn modelId="{09F2AB90-3F97-4AC2-B0B4-9A992A27A2EB}" srcId="{40F90477-A97D-4F42-B4E2-77EF02F10DD5}" destId="{803BF951-1AF5-4368-9838-35756B51FD6C}" srcOrd="0" destOrd="0" parTransId="{0280FD92-AFF7-49ED-B5BC-A6E7779ED4D0}" sibTransId="{704963B9-530E-4991-96CE-F4E5B0B3DD87}"/>
    <dgm:cxn modelId="{44ED4DF6-1C14-4574-B878-519FE1F28930}" type="presOf" srcId="{112F301E-28A8-4F07-96B4-4EF91DCCE65E}" destId="{1815572F-F672-440C-A163-3CEA1C83CFC2}" srcOrd="0" destOrd="4" presId="urn:microsoft.com/office/officeart/2005/8/layout/hList1"/>
    <dgm:cxn modelId="{2C5D17AC-70DB-40AD-A24D-E2137A3D7DCD}" srcId="{F6E1C7D9-C180-43DE-8E20-548C8CF0D035}" destId="{D8A18C3F-C715-4A09-9C41-B9E5726AA945}" srcOrd="0" destOrd="0" parTransId="{A8A7D9C5-2DE1-44B9-BC49-2093A624F220}" sibTransId="{B707B017-8E15-49DD-95DC-B9F6F3EFCF57}"/>
    <dgm:cxn modelId="{6C2CCE86-3488-4FCF-839E-09DE7593AF05}" srcId="{D8A18C3F-C715-4A09-9C41-B9E5726AA945}" destId="{40F90477-A97D-4F42-B4E2-77EF02F10DD5}" srcOrd="0" destOrd="0" parTransId="{3D609AD1-8E6A-4635-AC54-22C9F0F9FFBE}" sibTransId="{0AAF17FD-96A7-4390-83A9-CEBD5F4C2CBD}"/>
    <dgm:cxn modelId="{F0DCB9B6-2DB3-4D8B-87F8-AB20C498B8DE}" type="presOf" srcId="{95B0C32E-3FF8-4267-AC08-87D774476EAE}" destId="{1815572F-F672-440C-A163-3CEA1C83CFC2}" srcOrd="0" destOrd="2" presId="urn:microsoft.com/office/officeart/2005/8/layout/hList1"/>
    <dgm:cxn modelId="{4C2AEB84-332D-4E02-A39D-FDC24A12838E}" srcId="{40F90477-A97D-4F42-B4E2-77EF02F10DD5}" destId="{87ED60D2-9147-4143-89C2-2786B6CAD04F}" srcOrd="2" destOrd="0" parTransId="{26BE2A27-113D-497F-8C45-415C2A765EF2}" sibTransId="{468F828B-7437-4C51-9EAC-B184FE3D5528}"/>
    <dgm:cxn modelId="{DED3F075-8088-43F5-A675-83A9DD693EF6}" type="presOf" srcId="{40F90477-A97D-4F42-B4E2-77EF02F10DD5}" destId="{1815572F-F672-440C-A163-3CEA1C83CFC2}" srcOrd="0" destOrd="0" presId="urn:microsoft.com/office/officeart/2005/8/layout/hList1"/>
    <dgm:cxn modelId="{F59C8F1A-3D54-4EA7-BE14-C5C9BDBC539B}" srcId="{40F90477-A97D-4F42-B4E2-77EF02F10DD5}" destId="{112F301E-28A8-4F07-96B4-4EF91DCCE65E}" srcOrd="3" destOrd="0" parTransId="{A1431395-7A2A-49F5-8A26-5DAECF86DE83}" sibTransId="{EB30D15A-035F-4F42-85F1-5210BEBA4183}"/>
    <dgm:cxn modelId="{23141F29-D6FE-4632-AE70-73E108D1EEDE}" type="presParOf" srcId="{9DD8DAD7-9197-47C2-820C-42972309B299}" destId="{D23E795D-737D-4EBC-B76B-BA1A02A42EF3}" srcOrd="0" destOrd="0" presId="urn:microsoft.com/office/officeart/2005/8/layout/hList1"/>
    <dgm:cxn modelId="{14F5CB74-C337-44BD-835E-BF0196DF1158}" type="presParOf" srcId="{D23E795D-737D-4EBC-B76B-BA1A02A42EF3}" destId="{1E7FA48A-CCBA-404E-9E53-5178969893EF}" srcOrd="0" destOrd="0" presId="urn:microsoft.com/office/officeart/2005/8/layout/hList1"/>
    <dgm:cxn modelId="{B5D4B8D1-E041-4368-BEDF-9C7509E00BF0}" type="presParOf" srcId="{D23E795D-737D-4EBC-B76B-BA1A02A42EF3}" destId="{1815572F-F672-440C-A163-3CEA1C83CF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622C05E-931D-4BB7-BF44-44500185557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C316455-5DD4-450B-B506-F046D80D6664}">
      <dgm:prSet/>
      <dgm:spPr/>
      <dgm:t>
        <a:bodyPr/>
        <a:lstStyle/>
        <a:p>
          <a:pPr rtl="0"/>
          <a:r>
            <a:rPr lang="it-IT" b="1" smtClean="0"/>
            <a:t>Risarcimento all’esecutore:</a:t>
          </a:r>
          <a:endParaRPr lang="it-IT"/>
        </a:p>
      </dgm:t>
    </dgm:pt>
    <dgm:pt modelId="{7EF88BDF-3F6F-4453-950F-EF10B16FB207}" type="parTrans" cxnId="{85B7EF0F-8DFB-4D3D-B614-0BE396279961}">
      <dgm:prSet/>
      <dgm:spPr/>
      <dgm:t>
        <a:bodyPr/>
        <a:lstStyle/>
        <a:p>
          <a:endParaRPr lang="it-IT"/>
        </a:p>
      </dgm:t>
    </dgm:pt>
    <dgm:pt modelId="{450FE6EC-04A0-4DAA-BB0E-AB5929CB8CF0}" type="sibTrans" cxnId="{85B7EF0F-8DFB-4D3D-B614-0BE396279961}">
      <dgm:prSet/>
      <dgm:spPr/>
      <dgm:t>
        <a:bodyPr/>
        <a:lstStyle/>
        <a:p>
          <a:endParaRPr lang="it-IT"/>
        </a:p>
      </dgm:t>
    </dgm:pt>
    <dgm:pt modelId="{5CFA917F-169A-44B3-B650-429575168EE0}" type="pres">
      <dgm:prSet presAssocID="{9622C05E-931D-4BB7-BF44-44500185557A}" presName="linear" presStyleCnt="0">
        <dgm:presLayoutVars>
          <dgm:animLvl val="lvl"/>
          <dgm:resizeHandles val="exact"/>
        </dgm:presLayoutVars>
      </dgm:prSet>
      <dgm:spPr/>
    </dgm:pt>
    <dgm:pt modelId="{15F04606-674F-40A9-AA9D-03F40F52951A}" type="pres">
      <dgm:prSet presAssocID="{3C316455-5DD4-450B-B506-F046D80D66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5B7EF0F-8DFB-4D3D-B614-0BE396279961}" srcId="{9622C05E-931D-4BB7-BF44-44500185557A}" destId="{3C316455-5DD4-450B-B506-F046D80D6664}" srcOrd="0" destOrd="0" parTransId="{7EF88BDF-3F6F-4453-950F-EF10B16FB207}" sibTransId="{450FE6EC-04A0-4DAA-BB0E-AB5929CB8CF0}"/>
    <dgm:cxn modelId="{AE666875-9A91-4ECA-A416-76D137743308}" type="presOf" srcId="{3C316455-5DD4-450B-B506-F046D80D6664}" destId="{15F04606-674F-40A9-AA9D-03F40F52951A}" srcOrd="0" destOrd="0" presId="urn:microsoft.com/office/officeart/2005/8/layout/vList2"/>
    <dgm:cxn modelId="{0E56BD63-FCCB-4AA2-B6C8-0350F8D2757D}" type="presOf" srcId="{9622C05E-931D-4BB7-BF44-44500185557A}" destId="{5CFA917F-169A-44B3-B650-429575168EE0}" srcOrd="0" destOrd="0" presId="urn:microsoft.com/office/officeart/2005/8/layout/vList2"/>
    <dgm:cxn modelId="{18E7F857-FF42-4FEC-89AB-22404F321270}" type="presParOf" srcId="{5CFA917F-169A-44B3-B650-429575168EE0}" destId="{15F04606-674F-40A9-AA9D-03F40F529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/>
      <dgm:spPr/>
      <dgm:t>
        <a:bodyPr/>
        <a:lstStyle/>
        <a:p>
          <a:r>
            <a:rPr lang="it-IT" b="1" dirty="0" smtClean="0"/>
            <a:t>Ripresa dei lavori:</a:t>
          </a:r>
          <a:endParaRPr lang="it-IT" dirty="0"/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C2456D99-58E5-4E9F-9E65-E15F79D6C73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D1E9240-762C-4BC2-A1C2-1DEE04FF2C4F}">
      <dgm:prSet custT="1"/>
      <dgm:spPr/>
      <dgm:t>
        <a:bodyPr/>
        <a:lstStyle/>
        <a:p>
          <a:pPr rtl="0"/>
          <a:r>
            <a:rPr lang="it-IT" sz="1800" b="1" dirty="0" smtClean="0"/>
            <a:t>Comunicazione e verbale di ripresa:</a:t>
          </a:r>
          <a:endParaRPr lang="it-IT" sz="1800" dirty="0"/>
        </a:p>
      </dgm:t>
    </dgm:pt>
    <dgm:pt modelId="{1443522F-2737-4946-A29D-86B7EBCB7A02}" type="parTrans" cxnId="{4AF25AD8-F124-4A8F-8D3C-4A8D8F2791D4}">
      <dgm:prSet/>
      <dgm:spPr/>
      <dgm:t>
        <a:bodyPr/>
        <a:lstStyle/>
        <a:p>
          <a:endParaRPr lang="it-IT"/>
        </a:p>
      </dgm:t>
    </dgm:pt>
    <dgm:pt modelId="{88EA2FA8-2488-494A-9959-230EB856D21B}" type="sibTrans" cxnId="{4AF25AD8-F124-4A8F-8D3C-4A8D8F2791D4}">
      <dgm:prSet/>
      <dgm:spPr/>
      <dgm:t>
        <a:bodyPr/>
        <a:lstStyle/>
        <a:p>
          <a:endParaRPr lang="it-IT"/>
        </a:p>
      </dgm:t>
    </dgm:pt>
    <dgm:pt modelId="{D1214A80-D902-45B7-8AD2-6B5D0DD7F48E}">
      <dgm:prSet custT="1"/>
      <dgm:spPr/>
      <dgm:t>
        <a:bodyPr/>
        <a:lstStyle/>
        <a:p>
          <a:pPr rtl="0"/>
          <a:r>
            <a:rPr lang="it-IT" sz="1200" dirty="0" smtClean="0"/>
            <a:t>Il direttore comunica la cessazione delle cause di sospensione al RUP, che dispone la ripresa e stabilisce il nuovo termine contrattuale.</a:t>
          </a:r>
          <a:endParaRPr lang="it-IT" sz="1200" dirty="0"/>
        </a:p>
      </dgm:t>
    </dgm:pt>
    <dgm:pt modelId="{03A8C2D9-35E9-42B1-A4D0-96B94D7D011D}" type="parTrans" cxnId="{BF693134-FD1C-4CC2-8F66-B70746654E9A}">
      <dgm:prSet/>
      <dgm:spPr/>
      <dgm:t>
        <a:bodyPr/>
        <a:lstStyle/>
        <a:p>
          <a:endParaRPr lang="it-IT"/>
        </a:p>
      </dgm:t>
    </dgm:pt>
    <dgm:pt modelId="{339A63F6-0220-4542-AF21-A9E1553032E6}" type="sibTrans" cxnId="{BF693134-FD1C-4CC2-8F66-B70746654E9A}">
      <dgm:prSet/>
      <dgm:spPr/>
      <dgm:t>
        <a:bodyPr/>
        <a:lstStyle/>
        <a:p>
          <a:endParaRPr lang="it-IT"/>
        </a:p>
      </dgm:t>
    </dgm:pt>
    <dgm:pt modelId="{7890154A-0F60-4AB2-B9D2-874CB1CE3383}">
      <dgm:prSet custT="1"/>
      <dgm:spPr/>
      <dgm:t>
        <a:bodyPr/>
        <a:lstStyle/>
        <a:p>
          <a:pPr rtl="0"/>
          <a:r>
            <a:rPr lang="it-IT" sz="1200" dirty="0" smtClean="0"/>
            <a:t>Entro 5 giorni, viene redatto un verbale di ripresa sottoscritto dal direttore dei lavori e dall’esecutore.</a:t>
          </a:r>
          <a:endParaRPr lang="it-IT" sz="1200" dirty="0"/>
        </a:p>
      </dgm:t>
    </dgm:pt>
    <dgm:pt modelId="{28B429DB-5639-469D-B06A-80139E48A8E5}" type="parTrans" cxnId="{D7467BBE-46FB-4EEF-A0B7-4BB13C745FB6}">
      <dgm:prSet/>
      <dgm:spPr/>
      <dgm:t>
        <a:bodyPr/>
        <a:lstStyle/>
        <a:p>
          <a:endParaRPr lang="it-IT"/>
        </a:p>
      </dgm:t>
    </dgm:pt>
    <dgm:pt modelId="{35557C5B-501E-4F58-B073-0B8BF2354E7C}" type="sibTrans" cxnId="{D7467BBE-46FB-4EEF-A0B7-4BB13C745FB6}">
      <dgm:prSet/>
      <dgm:spPr/>
      <dgm:t>
        <a:bodyPr/>
        <a:lstStyle/>
        <a:p>
          <a:endParaRPr lang="it-IT"/>
        </a:p>
      </dgm:t>
    </dgm:pt>
    <dgm:pt modelId="{5FA6623D-98C0-4E37-9358-7C22CCC6518A}">
      <dgm:prSet custT="1"/>
      <dgm:spPr/>
      <dgm:t>
        <a:bodyPr/>
        <a:lstStyle/>
        <a:p>
          <a:pPr rtl="0"/>
          <a:r>
            <a:rPr lang="it-IT" sz="1800" b="1" dirty="0" smtClean="0"/>
            <a:t>Diffida dell’esecutore:</a:t>
          </a:r>
          <a:endParaRPr lang="it-IT" sz="1800" dirty="0"/>
        </a:p>
      </dgm:t>
    </dgm:pt>
    <dgm:pt modelId="{4F3BFD0F-83F2-4A59-8D2C-F139C119080A}" type="parTrans" cxnId="{4BB2FA18-AEDD-4DF3-A9A8-82D4DD483ED6}">
      <dgm:prSet/>
      <dgm:spPr/>
      <dgm:t>
        <a:bodyPr/>
        <a:lstStyle/>
        <a:p>
          <a:endParaRPr lang="it-IT"/>
        </a:p>
      </dgm:t>
    </dgm:pt>
    <dgm:pt modelId="{F61FABEA-5EFA-4A78-A75D-400157492808}" type="sibTrans" cxnId="{4BB2FA18-AEDD-4DF3-A9A8-82D4DD483ED6}">
      <dgm:prSet/>
      <dgm:spPr/>
      <dgm:t>
        <a:bodyPr/>
        <a:lstStyle/>
        <a:p>
          <a:endParaRPr lang="it-IT"/>
        </a:p>
      </dgm:t>
    </dgm:pt>
    <dgm:pt modelId="{BECB0648-A69F-43BD-9E38-93E2C6DD5156}">
      <dgm:prSet custT="1"/>
      <dgm:spPr/>
      <dgm:t>
        <a:bodyPr/>
        <a:lstStyle/>
        <a:p>
          <a:pPr rtl="0"/>
          <a:r>
            <a:rPr lang="it-IT" sz="1200" dirty="0" smtClean="0"/>
            <a:t>Se il RUP non dispone la ripresa, l’esecutore può diffidare il RUP. La diffida è necessaria per iscrivere riserva per la maggiore durata della sospensione.</a:t>
          </a:r>
          <a:endParaRPr lang="it-IT" sz="1200" dirty="0"/>
        </a:p>
      </dgm:t>
    </dgm:pt>
    <dgm:pt modelId="{4CE3A8A6-C83B-4B27-84DF-3C707C149490}" type="parTrans" cxnId="{416C8BC9-019F-43EA-8629-427BA042853B}">
      <dgm:prSet/>
      <dgm:spPr/>
      <dgm:t>
        <a:bodyPr/>
        <a:lstStyle/>
        <a:p>
          <a:endParaRPr lang="it-IT"/>
        </a:p>
      </dgm:t>
    </dgm:pt>
    <dgm:pt modelId="{417704B5-AE0B-4992-AEF6-C60AF9D2DCD5}" type="sibTrans" cxnId="{416C8BC9-019F-43EA-8629-427BA042853B}">
      <dgm:prSet/>
      <dgm:spPr/>
      <dgm:t>
        <a:bodyPr/>
        <a:lstStyle/>
        <a:p>
          <a:endParaRPr lang="it-IT"/>
        </a:p>
      </dgm:t>
    </dgm:pt>
    <dgm:pt modelId="{61D95D4A-B8F1-46A1-A2B8-7343CCEE41FF}" type="pres">
      <dgm:prSet presAssocID="{C2456D99-58E5-4E9F-9E65-E15F79D6C7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E8E316-473D-48C5-B87D-D5AD7FC22E8F}" type="pres">
      <dgm:prSet presAssocID="{7D1E9240-762C-4BC2-A1C2-1DEE04FF2C4F}" presName="root" presStyleCnt="0"/>
      <dgm:spPr/>
    </dgm:pt>
    <dgm:pt modelId="{56E5B70E-6E7D-429D-A0E9-B35647F83E87}" type="pres">
      <dgm:prSet presAssocID="{7D1E9240-762C-4BC2-A1C2-1DEE04FF2C4F}" presName="rootComposite" presStyleCnt="0"/>
      <dgm:spPr/>
    </dgm:pt>
    <dgm:pt modelId="{E3237C9F-D44E-4098-8F0E-60C2B75FF8C5}" type="pres">
      <dgm:prSet presAssocID="{7D1E9240-762C-4BC2-A1C2-1DEE04FF2C4F}" presName="rootText" presStyleLbl="node1" presStyleIdx="0" presStyleCnt="2"/>
      <dgm:spPr/>
    </dgm:pt>
    <dgm:pt modelId="{180CA450-265B-4487-AE38-609F20311B27}" type="pres">
      <dgm:prSet presAssocID="{7D1E9240-762C-4BC2-A1C2-1DEE04FF2C4F}" presName="rootConnector" presStyleLbl="node1" presStyleIdx="0" presStyleCnt="2"/>
      <dgm:spPr/>
    </dgm:pt>
    <dgm:pt modelId="{1BA5CC06-F3D1-4E1E-9C3C-BE5B398A576D}" type="pres">
      <dgm:prSet presAssocID="{7D1E9240-762C-4BC2-A1C2-1DEE04FF2C4F}" presName="childShape" presStyleCnt="0"/>
      <dgm:spPr/>
    </dgm:pt>
    <dgm:pt modelId="{0953372F-D6B4-416F-8ECC-3C9ED150CFF0}" type="pres">
      <dgm:prSet presAssocID="{03A8C2D9-35E9-42B1-A4D0-96B94D7D011D}" presName="Name13" presStyleLbl="parChTrans1D2" presStyleIdx="0" presStyleCnt="3"/>
      <dgm:spPr/>
    </dgm:pt>
    <dgm:pt modelId="{B5D8F093-8ED7-4B1D-834E-3A9E4B2E8CC0}" type="pres">
      <dgm:prSet presAssocID="{D1214A80-D902-45B7-8AD2-6B5D0DD7F48E}" presName="childText" presStyleLbl="bgAcc1" presStyleIdx="0" presStyleCnt="3">
        <dgm:presLayoutVars>
          <dgm:bulletEnabled val="1"/>
        </dgm:presLayoutVars>
      </dgm:prSet>
      <dgm:spPr/>
    </dgm:pt>
    <dgm:pt modelId="{922EB217-A65A-4281-ABB8-2AD578E6B332}" type="pres">
      <dgm:prSet presAssocID="{28B429DB-5639-469D-B06A-80139E48A8E5}" presName="Name13" presStyleLbl="parChTrans1D2" presStyleIdx="1" presStyleCnt="3"/>
      <dgm:spPr/>
    </dgm:pt>
    <dgm:pt modelId="{A691C688-FFBA-4027-B336-C4F206EFE915}" type="pres">
      <dgm:prSet presAssocID="{7890154A-0F60-4AB2-B9D2-874CB1CE3383}" presName="childText" presStyleLbl="bgAcc1" presStyleIdx="1" presStyleCnt="3">
        <dgm:presLayoutVars>
          <dgm:bulletEnabled val="1"/>
        </dgm:presLayoutVars>
      </dgm:prSet>
      <dgm:spPr/>
    </dgm:pt>
    <dgm:pt modelId="{9FFB481A-2297-409F-8E1B-36E671EBE9AB}" type="pres">
      <dgm:prSet presAssocID="{5FA6623D-98C0-4E37-9358-7C22CCC6518A}" presName="root" presStyleCnt="0"/>
      <dgm:spPr/>
    </dgm:pt>
    <dgm:pt modelId="{ADE62486-F1FA-48F7-A8D1-9143089C04D3}" type="pres">
      <dgm:prSet presAssocID="{5FA6623D-98C0-4E37-9358-7C22CCC6518A}" presName="rootComposite" presStyleCnt="0"/>
      <dgm:spPr/>
    </dgm:pt>
    <dgm:pt modelId="{AE7AE396-81AC-44DC-BC4F-F0870FECEE4F}" type="pres">
      <dgm:prSet presAssocID="{5FA6623D-98C0-4E37-9358-7C22CCC6518A}" presName="rootText" presStyleLbl="node1" presStyleIdx="1" presStyleCnt="2"/>
      <dgm:spPr/>
    </dgm:pt>
    <dgm:pt modelId="{52FA38DA-E2B0-4B24-ABB6-6DB5452C6330}" type="pres">
      <dgm:prSet presAssocID="{5FA6623D-98C0-4E37-9358-7C22CCC6518A}" presName="rootConnector" presStyleLbl="node1" presStyleIdx="1" presStyleCnt="2"/>
      <dgm:spPr/>
    </dgm:pt>
    <dgm:pt modelId="{28A322C5-D3EC-4031-9C5F-6EDD77E5B04C}" type="pres">
      <dgm:prSet presAssocID="{5FA6623D-98C0-4E37-9358-7C22CCC6518A}" presName="childShape" presStyleCnt="0"/>
      <dgm:spPr/>
    </dgm:pt>
    <dgm:pt modelId="{6A2BFCF7-2568-41F9-A152-75588F6074E1}" type="pres">
      <dgm:prSet presAssocID="{4CE3A8A6-C83B-4B27-84DF-3C707C149490}" presName="Name13" presStyleLbl="parChTrans1D2" presStyleIdx="2" presStyleCnt="3"/>
      <dgm:spPr/>
    </dgm:pt>
    <dgm:pt modelId="{A4DB0416-ED6F-4093-8F65-C636DDABE82A}" type="pres">
      <dgm:prSet presAssocID="{BECB0648-A69F-43BD-9E38-93E2C6DD5156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236471E-E2B0-4BF3-A9E2-BE5D5575F923}" type="presOf" srcId="{7D1E9240-762C-4BC2-A1C2-1DEE04FF2C4F}" destId="{180CA450-265B-4487-AE38-609F20311B27}" srcOrd="1" destOrd="0" presId="urn:microsoft.com/office/officeart/2005/8/layout/hierarchy3"/>
    <dgm:cxn modelId="{1056673F-D1AC-4CC2-9139-30EAD7EB3A48}" type="presOf" srcId="{28B429DB-5639-469D-B06A-80139E48A8E5}" destId="{922EB217-A65A-4281-ABB8-2AD578E6B332}" srcOrd="0" destOrd="0" presId="urn:microsoft.com/office/officeart/2005/8/layout/hierarchy3"/>
    <dgm:cxn modelId="{416C8BC9-019F-43EA-8629-427BA042853B}" srcId="{5FA6623D-98C0-4E37-9358-7C22CCC6518A}" destId="{BECB0648-A69F-43BD-9E38-93E2C6DD5156}" srcOrd="0" destOrd="0" parTransId="{4CE3A8A6-C83B-4B27-84DF-3C707C149490}" sibTransId="{417704B5-AE0B-4992-AEF6-C60AF9D2DCD5}"/>
    <dgm:cxn modelId="{20608C83-95E3-44D5-AC70-4F1A0C42FE17}" type="presOf" srcId="{03A8C2D9-35E9-42B1-A4D0-96B94D7D011D}" destId="{0953372F-D6B4-416F-8ECC-3C9ED150CFF0}" srcOrd="0" destOrd="0" presId="urn:microsoft.com/office/officeart/2005/8/layout/hierarchy3"/>
    <dgm:cxn modelId="{922C86D7-B44A-44ED-8655-2697992316D5}" type="presOf" srcId="{7D1E9240-762C-4BC2-A1C2-1DEE04FF2C4F}" destId="{E3237C9F-D44E-4098-8F0E-60C2B75FF8C5}" srcOrd="0" destOrd="0" presId="urn:microsoft.com/office/officeart/2005/8/layout/hierarchy3"/>
    <dgm:cxn modelId="{D7467BBE-46FB-4EEF-A0B7-4BB13C745FB6}" srcId="{7D1E9240-762C-4BC2-A1C2-1DEE04FF2C4F}" destId="{7890154A-0F60-4AB2-B9D2-874CB1CE3383}" srcOrd="1" destOrd="0" parTransId="{28B429DB-5639-469D-B06A-80139E48A8E5}" sibTransId="{35557C5B-501E-4F58-B073-0B8BF2354E7C}"/>
    <dgm:cxn modelId="{298DB23A-B658-4AD1-96CB-1964B857D388}" type="presOf" srcId="{4CE3A8A6-C83B-4B27-84DF-3C707C149490}" destId="{6A2BFCF7-2568-41F9-A152-75588F6074E1}" srcOrd="0" destOrd="0" presId="urn:microsoft.com/office/officeart/2005/8/layout/hierarchy3"/>
    <dgm:cxn modelId="{8AD21B76-6F86-4DCB-BD44-FFBDC672D8E1}" type="presOf" srcId="{D1214A80-D902-45B7-8AD2-6B5D0DD7F48E}" destId="{B5D8F093-8ED7-4B1D-834E-3A9E4B2E8CC0}" srcOrd="0" destOrd="0" presId="urn:microsoft.com/office/officeart/2005/8/layout/hierarchy3"/>
    <dgm:cxn modelId="{0B338125-A587-4321-A8D0-B0BDF00BA3D2}" type="presOf" srcId="{5FA6623D-98C0-4E37-9358-7C22CCC6518A}" destId="{AE7AE396-81AC-44DC-BC4F-F0870FECEE4F}" srcOrd="0" destOrd="0" presId="urn:microsoft.com/office/officeart/2005/8/layout/hierarchy3"/>
    <dgm:cxn modelId="{4BB2FA18-AEDD-4DF3-A9A8-82D4DD483ED6}" srcId="{C2456D99-58E5-4E9F-9E65-E15F79D6C730}" destId="{5FA6623D-98C0-4E37-9358-7C22CCC6518A}" srcOrd="1" destOrd="0" parTransId="{4F3BFD0F-83F2-4A59-8D2C-F139C119080A}" sibTransId="{F61FABEA-5EFA-4A78-A75D-400157492808}"/>
    <dgm:cxn modelId="{93249EEC-ED6A-402C-A9A0-8F1032B11CB3}" type="presOf" srcId="{5FA6623D-98C0-4E37-9358-7C22CCC6518A}" destId="{52FA38DA-E2B0-4B24-ABB6-6DB5452C6330}" srcOrd="1" destOrd="0" presId="urn:microsoft.com/office/officeart/2005/8/layout/hierarchy3"/>
    <dgm:cxn modelId="{4AF25AD8-F124-4A8F-8D3C-4A8D8F2791D4}" srcId="{C2456D99-58E5-4E9F-9E65-E15F79D6C730}" destId="{7D1E9240-762C-4BC2-A1C2-1DEE04FF2C4F}" srcOrd="0" destOrd="0" parTransId="{1443522F-2737-4946-A29D-86B7EBCB7A02}" sibTransId="{88EA2FA8-2488-494A-9959-230EB856D21B}"/>
    <dgm:cxn modelId="{D884D937-8796-4674-9015-9B8670BF93BD}" type="presOf" srcId="{7890154A-0F60-4AB2-B9D2-874CB1CE3383}" destId="{A691C688-FFBA-4027-B336-C4F206EFE915}" srcOrd="0" destOrd="0" presId="urn:microsoft.com/office/officeart/2005/8/layout/hierarchy3"/>
    <dgm:cxn modelId="{60CAA5F7-C8A8-4745-86E0-25ED4D2EDB77}" type="presOf" srcId="{BECB0648-A69F-43BD-9E38-93E2C6DD5156}" destId="{A4DB0416-ED6F-4093-8F65-C636DDABE82A}" srcOrd="0" destOrd="0" presId="urn:microsoft.com/office/officeart/2005/8/layout/hierarchy3"/>
    <dgm:cxn modelId="{283899BB-8507-4D00-A095-8CF713D77206}" type="presOf" srcId="{C2456D99-58E5-4E9F-9E65-E15F79D6C730}" destId="{61D95D4A-B8F1-46A1-A2B8-7343CCEE41FF}" srcOrd="0" destOrd="0" presId="urn:microsoft.com/office/officeart/2005/8/layout/hierarchy3"/>
    <dgm:cxn modelId="{BF693134-FD1C-4CC2-8F66-B70746654E9A}" srcId="{7D1E9240-762C-4BC2-A1C2-1DEE04FF2C4F}" destId="{D1214A80-D902-45B7-8AD2-6B5D0DD7F48E}" srcOrd="0" destOrd="0" parTransId="{03A8C2D9-35E9-42B1-A4D0-96B94D7D011D}" sibTransId="{339A63F6-0220-4542-AF21-A9E1553032E6}"/>
    <dgm:cxn modelId="{BAE3D4B0-E197-470A-B112-58CF5E9717CA}" type="presParOf" srcId="{61D95D4A-B8F1-46A1-A2B8-7343CCEE41FF}" destId="{B2E8E316-473D-48C5-B87D-D5AD7FC22E8F}" srcOrd="0" destOrd="0" presId="urn:microsoft.com/office/officeart/2005/8/layout/hierarchy3"/>
    <dgm:cxn modelId="{7E70210A-18EC-47A1-9162-DA127F3C50B3}" type="presParOf" srcId="{B2E8E316-473D-48C5-B87D-D5AD7FC22E8F}" destId="{56E5B70E-6E7D-429D-A0E9-B35647F83E87}" srcOrd="0" destOrd="0" presId="urn:microsoft.com/office/officeart/2005/8/layout/hierarchy3"/>
    <dgm:cxn modelId="{ED5D5037-49B7-4770-A0BD-FCA69935A969}" type="presParOf" srcId="{56E5B70E-6E7D-429D-A0E9-B35647F83E87}" destId="{E3237C9F-D44E-4098-8F0E-60C2B75FF8C5}" srcOrd="0" destOrd="0" presId="urn:microsoft.com/office/officeart/2005/8/layout/hierarchy3"/>
    <dgm:cxn modelId="{7BA27554-466D-4A29-85E4-A865012D21C2}" type="presParOf" srcId="{56E5B70E-6E7D-429D-A0E9-B35647F83E87}" destId="{180CA450-265B-4487-AE38-609F20311B27}" srcOrd="1" destOrd="0" presId="urn:microsoft.com/office/officeart/2005/8/layout/hierarchy3"/>
    <dgm:cxn modelId="{F2570C9C-1753-42E2-B1F8-B387CF50DD07}" type="presParOf" srcId="{B2E8E316-473D-48C5-B87D-D5AD7FC22E8F}" destId="{1BA5CC06-F3D1-4E1E-9C3C-BE5B398A576D}" srcOrd="1" destOrd="0" presId="urn:microsoft.com/office/officeart/2005/8/layout/hierarchy3"/>
    <dgm:cxn modelId="{F13E601E-FF09-4646-825E-45249FFD8AD0}" type="presParOf" srcId="{1BA5CC06-F3D1-4E1E-9C3C-BE5B398A576D}" destId="{0953372F-D6B4-416F-8ECC-3C9ED150CFF0}" srcOrd="0" destOrd="0" presId="urn:microsoft.com/office/officeart/2005/8/layout/hierarchy3"/>
    <dgm:cxn modelId="{B4147986-7F59-47D5-8048-A03E61EEE072}" type="presParOf" srcId="{1BA5CC06-F3D1-4E1E-9C3C-BE5B398A576D}" destId="{B5D8F093-8ED7-4B1D-834E-3A9E4B2E8CC0}" srcOrd="1" destOrd="0" presId="urn:microsoft.com/office/officeart/2005/8/layout/hierarchy3"/>
    <dgm:cxn modelId="{BA2D52BE-F69C-4906-97F7-29EB8960895E}" type="presParOf" srcId="{1BA5CC06-F3D1-4E1E-9C3C-BE5B398A576D}" destId="{922EB217-A65A-4281-ABB8-2AD578E6B332}" srcOrd="2" destOrd="0" presId="urn:microsoft.com/office/officeart/2005/8/layout/hierarchy3"/>
    <dgm:cxn modelId="{D2C99B84-5F84-496B-AF1D-EDAC9B5BC34E}" type="presParOf" srcId="{1BA5CC06-F3D1-4E1E-9C3C-BE5B398A576D}" destId="{A691C688-FFBA-4027-B336-C4F206EFE915}" srcOrd="3" destOrd="0" presId="urn:microsoft.com/office/officeart/2005/8/layout/hierarchy3"/>
    <dgm:cxn modelId="{15BCF84E-FAE5-488A-B0B7-25A3F686BD5A}" type="presParOf" srcId="{61D95D4A-B8F1-46A1-A2B8-7343CCEE41FF}" destId="{9FFB481A-2297-409F-8E1B-36E671EBE9AB}" srcOrd="1" destOrd="0" presId="urn:microsoft.com/office/officeart/2005/8/layout/hierarchy3"/>
    <dgm:cxn modelId="{FECCBFAE-2370-42E7-8626-4EF954D5F8D3}" type="presParOf" srcId="{9FFB481A-2297-409F-8E1B-36E671EBE9AB}" destId="{ADE62486-F1FA-48F7-A8D1-9143089C04D3}" srcOrd="0" destOrd="0" presId="urn:microsoft.com/office/officeart/2005/8/layout/hierarchy3"/>
    <dgm:cxn modelId="{C4B0C35F-4122-471D-85D8-6CFCA6C6197C}" type="presParOf" srcId="{ADE62486-F1FA-48F7-A8D1-9143089C04D3}" destId="{AE7AE396-81AC-44DC-BC4F-F0870FECEE4F}" srcOrd="0" destOrd="0" presId="urn:microsoft.com/office/officeart/2005/8/layout/hierarchy3"/>
    <dgm:cxn modelId="{DE05DDCF-C1D3-409D-A361-4D3B98A5A424}" type="presParOf" srcId="{ADE62486-F1FA-48F7-A8D1-9143089C04D3}" destId="{52FA38DA-E2B0-4B24-ABB6-6DB5452C6330}" srcOrd="1" destOrd="0" presId="urn:microsoft.com/office/officeart/2005/8/layout/hierarchy3"/>
    <dgm:cxn modelId="{7F217271-4717-49DF-9BBF-1C7FB5F7E00C}" type="presParOf" srcId="{9FFB481A-2297-409F-8E1B-36E671EBE9AB}" destId="{28A322C5-D3EC-4031-9C5F-6EDD77E5B04C}" srcOrd="1" destOrd="0" presId="urn:microsoft.com/office/officeart/2005/8/layout/hierarchy3"/>
    <dgm:cxn modelId="{08A5A36D-EF54-4411-898A-F514FBE6FAF4}" type="presParOf" srcId="{28A322C5-D3EC-4031-9C5F-6EDD77E5B04C}" destId="{6A2BFCF7-2568-41F9-A152-75588F6074E1}" srcOrd="0" destOrd="0" presId="urn:microsoft.com/office/officeart/2005/8/layout/hierarchy3"/>
    <dgm:cxn modelId="{0319377C-BAD1-428F-AE4D-961AB6C14ECF}" type="presParOf" srcId="{28A322C5-D3EC-4031-9C5F-6EDD77E5B04C}" destId="{A4DB0416-ED6F-4093-8F65-C636DDABE8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46B98CB-8FB2-4FC9-B8C9-77253D8072C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C15498D-9A1A-422C-BA22-CF47534EBD17}">
      <dgm:prSet/>
      <dgm:spPr/>
      <dgm:t>
        <a:bodyPr/>
        <a:lstStyle/>
        <a:p>
          <a:pPr rtl="0"/>
          <a:r>
            <a:rPr lang="it-IT" b="1" dirty="0" smtClean="0"/>
            <a:t>Sospensioni illegittime:</a:t>
          </a:r>
          <a:endParaRPr lang="it-IT" dirty="0"/>
        </a:p>
      </dgm:t>
    </dgm:pt>
    <dgm:pt modelId="{CB609CED-596B-42C3-B67A-B46E1C688E7F}" type="parTrans" cxnId="{570C0ECB-8C9C-4E89-BA65-86D83EA20A5C}">
      <dgm:prSet/>
      <dgm:spPr/>
      <dgm:t>
        <a:bodyPr/>
        <a:lstStyle/>
        <a:p>
          <a:endParaRPr lang="it-IT"/>
        </a:p>
      </dgm:t>
    </dgm:pt>
    <dgm:pt modelId="{7260EB8F-5B84-4D8D-8A92-1AE2D9337184}" type="sibTrans" cxnId="{570C0ECB-8C9C-4E89-BA65-86D83EA20A5C}">
      <dgm:prSet/>
      <dgm:spPr/>
      <dgm:t>
        <a:bodyPr/>
        <a:lstStyle/>
        <a:p>
          <a:endParaRPr lang="it-IT"/>
        </a:p>
      </dgm:t>
    </dgm:pt>
    <dgm:pt modelId="{5CF4365A-358A-477F-9F57-64FFB50E7663}">
      <dgm:prSet/>
      <dgm:spPr/>
      <dgm:t>
        <a:bodyPr/>
        <a:lstStyle/>
        <a:p>
          <a:pPr rtl="0"/>
          <a:r>
            <a:rPr lang="it-IT" dirty="0" smtClean="0"/>
            <a:t>Il direttore è responsabile per sospensioni non giustificate da circostanze previste dall’articolo 121 del codice.</a:t>
          </a:r>
          <a:endParaRPr lang="it-IT" dirty="0"/>
        </a:p>
      </dgm:t>
    </dgm:pt>
    <dgm:pt modelId="{480EA192-2DD8-49AF-9C2C-319F61CEEF56}" type="parTrans" cxnId="{A6601085-B9E5-4958-BD3C-AEFC7013AA57}">
      <dgm:prSet/>
      <dgm:spPr/>
      <dgm:t>
        <a:bodyPr/>
        <a:lstStyle/>
        <a:p>
          <a:endParaRPr lang="it-IT"/>
        </a:p>
      </dgm:t>
    </dgm:pt>
    <dgm:pt modelId="{0F7B6D4A-4811-4B2D-8DDA-140A8A601F2C}" type="sibTrans" cxnId="{A6601085-B9E5-4958-BD3C-AEFC7013AA57}">
      <dgm:prSet/>
      <dgm:spPr/>
      <dgm:t>
        <a:bodyPr/>
        <a:lstStyle/>
        <a:p>
          <a:endParaRPr lang="it-IT"/>
        </a:p>
      </dgm:t>
    </dgm:pt>
    <dgm:pt modelId="{28F39A48-BCCC-4B31-A285-B8E2A7A76957}" type="pres">
      <dgm:prSet presAssocID="{246B98CB-8FB2-4FC9-B8C9-77253D8072C5}" presName="Name0" presStyleCnt="0">
        <dgm:presLayoutVars>
          <dgm:dir/>
          <dgm:animLvl val="lvl"/>
          <dgm:resizeHandles val="exact"/>
        </dgm:presLayoutVars>
      </dgm:prSet>
      <dgm:spPr/>
    </dgm:pt>
    <dgm:pt modelId="{F76ECC27-722A-4D21-B8BB-07E4C5D607FA}" type="pres">
      <dgm:prSet presAssocID="{EC15498D-9A1A-422C-BA22-CF47534EBD17}" presName="composite" presStyleCnt="0"/>
      <dgm:spPr/>
    </dgm:pt>
    <dgm:pt modelId="{61CBEA70-1BAC-4FA5-B765-32A5FE7D6C7A}" type="pres">
      <dgm:prSet presAssocID="{EC15498D-9A1A-422C-BA22-CF47534EBD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1EE5813-3804-415B-B6A3-ACF4FA08C508}" type="pres">
      <dgm:prSet presAssocID="{EC15498D-9A1A-422C-BA22-CF47534EBD1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6601085-B9E5-4958-BD3C-AEFC7013AA57}" srcId="{EC15498D-9A1A-422C-BA22-CF47534EBD17}" destId="{5CF4365A-358A-477F-9F57-64FFB50E7663}" srcOrd="0" destOrd="0" parTransId="{480EA192-2DD8-49AF-9C2C-319F61CEEF56}" sibTransId="{0F7B6D4A-4811-4B2D-8DDA-140A8A601F2C}"/>
    <dgm:cxn modelId="{F6139391-8EF0-4429-9ABE-B4A69404BAA5}" type="presOf" srcId="{5CF4365A-358A-477F-9F57-64FFB50E7663}" destId="{91EE5813-3804-415B-B6A3-ACF4FA08C508}" srcOrd="0" destOrd="0" presId="urn:microsoft.com/office/officeart/2005/8/layout/hList1"/>
    <dgm:cxn modelId="{9CE43C27-A4C5-44A9-80A2-8A42F564CCF6}" type="presOf" srcId="{EC15498D-9A1A-422C-BA22-CF47534EBD17}" destId="{61CBEA70-1BAC-4FA5-B765-32A5FE7D6C7A}" srcOrd="0" destOrd="0" presId="urn:microsoft.com/office/officeart/2005/8/layout/hList1"/>
    <dgm:cxn modelId="{4C8AECDB-418E-4EA6-A3E7-C3D22495D7B2}" type="presOf" srcId="{246B98CB-8FB2-4FC9-B8C9-77253D8072C5}" destId="{28F39A48-BCCC-4B31-A285-B8E2A7A76957}" srcOrd="0" destOrd="0" presId="urn:microsoft.com/office/officeart/2005/8/layout/hList1"/>
    <dgm:cxn modelId="{570C0ECB-8C9C-4E89-BA65-86D83EA20A5C}" srcId="{246B98CB-8FB2-4FC9-B8C9-77253D8072C5}" destId="{EC15498D-9A1A-422C-BA22-CF47534EBD17}" srcOrd="0" destOrd="0" parTransId="{CB609CED-596B-42C3-B67A-B46E1C688E7F}" sibTransId="{7260EB8F-5B84-4D8D-8A92-1AE2D9337184}"/>
    <dgm:cxn modelId="{F4AF0EC9-6747-40A5-9050-8FA2E19CB770}" type="presParOf" srcId="{28F39A48-BCCC-4B31-A285-B8E2A7A76957}" destId="{F76ECC27-722A-4D21-B8BB-07E4C5D607FA}" srcOrd="0" destOrd="0" presId="urn:microsoft.com/office/officeart/2005/8/layout/hList1"/>
    <dgm:cxn modelId="{ACCEB4DA-745D-4069-90E4-A66A0DBB0165}" type="presParOf" srcId="{F76ECC27-722A-4D21-B8BB-07E4C5D607FA}" destId="{61CBEA70-1BAC-4FA5-B765-32A5FE7D6C7A}" srcOrd="0" destOrd="0" presId="urn:microsoft.com/office/officeart/2005/8/layout/hList1"/>
    <dgm:cxn modelId="{99160BA6-F30A-4C92-8AFC-98EAD0B320DC}" type="presParOf" srcId="{F76ECC27-722A-4D21-B8BB-07E4C5D607FA}" destId="{91EE5813-3804-415B-B6A3-ACF4FA08C5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5C4EB-2821-4E3F-BD14-99F7C6D49918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68F26F1-A265-47FC-9A8E-6104F6124885}">
      <dgm:prSet/>
      <dgm:spPr/>
      <dgm:t>
        <a:bodyPr/>
        <a:lstStyle/>
        <a:p>
          <a:pPr rtl="0"/>
          <a:r>
            <a:rPr lang="it-IT" b="1" smtClean="0"/>
            <a:t>Principali compiti del direttore dei lavori:</a:t>
          </a:r>
          <a:endParaRPr lang="it-IT"/>
        </a:p>
      </dgm:t>
    </dgm:pt>
    <dgm:pt modelId="{0312ECB0-860D-4F4B-BF2B-23BC1E1638C2}" type="parTrans" cxnId="{A75558E9-7109-46C3-B60B-1536572FFFBC}">
      <dgm:prSet/>
      <dgm:spPr/>
      <dgm:t>
        <a:bodyPr/>
        <a:lstStyle/>
        <a:p>
          <a:endParaRPr lang="it-IT"/>
        </a:p>
      </dgm:t>
    </dgm:pt>
    <dgm:pt modelId="{FDC545D3-5A5B-4F85-992F-FB3425CDCC3E}" type="sibTrans" cxnId="{A75558E9-7109-46C3-B60B-1536572FFFBC}">
      <dgm:prSet/>
      <dgm:spPr/>
      <dgm:t>
        <a:bodyPr/>
        <a:lstStyle/>
        <a:p>
          <a:endParaRPr lang="it-IT"/>
        </a:p>
      </dgm:t>
    </dgm:pt>
    <dgm:pt modelId="{A2C2E17D-2DBD-4398-B235-0B1980D4FBB5}" type="pres">
      <dgm:prSet presAssocID="{3D95C4EB-2821-4E3F-BD14-99F7C6D4991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5D51AB1-A425-4942-96A7-A13F441F6A17}" type="pres">
      <dgm:prSet presAssocID="{D68F26F1-A265-47FC-9A8E-6104F6124885}" presName="circle1" presStyleLbl="node1" presStyleIdx="0" presStyleCnt="1"/>
      <dgm:spPr/>
    </dgm:pt>
    <dgm:pt modelId="{8C3CDD70-73DF-407F-B4DE-F89540F424EA}" type="pres">
      <dgm:prSet presAssocID="{D68F26F1-A265-47FC-9A8E-6104F6124885}" presName="space" presStyleCnt="0"/>
      <dgm:spPr/>
    </dgm:pt>
    <dgm:pt modelId="{4064EE7C-9855-4ECB-AC53-8F998348EEFE}" type="pres">
      <dgm:prSet presAssocID="{D68F26F1-A265-47FC-9A8E-6104F6124885}" presName="rect1" presStyleLbl="alignAcc1" presStyleIdx="0" presStyleCnt="1"/>
      <dgm:spPr/>
    </dgm:pt>
    <dgm:pt modelId="{C8274AF9-2B1D-40E1-BDEA-F6E1EEF8B152}" type="pres">
      <dgm:prSet presAssocID="{D68F26F1-A265-47FC-9A8E-6104F612488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C146D3E-D97F-4FB2-8C8D-BAB0229B0F0A}" type="presOf" srcId="{D68F26F1-A265-47FC-9A8E-6104F6124885}" destId="{C8274AF9-2B1D-40E1-BDEA-F6E1EEF8B152}" srcOrd="1" destOrd="0" presId="urn:microsoft.com/office/officeart/2005/8/layout/target3"/>
    <dgm:cxn modelId="{C1DF788A-D405-4670-86BA-9CC615E9F022}" type="presOf" srcId="{D68F26F1-A265-47FC-9A8E-6104F6124885}" destId="{4064EE7C-9855-4ECB-AC53-8F998348EEFE}" srcOrd="0" destOrd="0" presId="urn:microsoft.com/office/officeart/2005/8/layout/target3"/>
    <dgm:cxn modelId="{E1411EDE-9041-4E4F-AFE7-1DB545754D0F}" type="presOf" srcId="{3D95C4EB-2821-4E3F-BD14-99F7C6D49918}" destId="{A2C2E17D-2DBD-4398-B235-0B1980D4FBB5}" srcOrd="0" destOrd="0" presId="urn:microsoft.com/office/officeart/2005/8/layout/target3"/>
    <dgm:cxn modelId="{A75558E9-7109-46C3-B60B-1536572FFFBC}" srcId="{3D95C4EB-2821-4E3F-BD14-99F7C6D49918}" destId="{D68F26F1-A265-47FC-9A8E-6104F6124885}" srcOrd="0" destOrd="0" parTransId="{0312ECB0-860D-4F4B-BF2B-23BC1E1638C2}" sibTransId="{FDC545D3-5A5B-4F85-992F-FB3425CDCC3E}"/>
    <dgm:cxn modelId="{FDCE1AAA-E02A-4A56-9FA9-B3DBE6C43A7E}" type="presParOf" srcId="{A2C2E17D-2DBD-4398-B235-0B1980D4FBB5}" destId="{45D51AB1-A425-4942-96A7-A13F441F6A17}" srcOrd="0" destOrd="0" presId="urn:microsoft.com/office/officeart/2005/8/layout/target3"/>
    <dgm:cxn modelId="{1E895998-18F4-4570-8B2F-FA3FEBE31A7B}" type="presParOf" srcId="{A2C2E17D-2DBD-4398-B235-0B1980D4FBB5}" destId="{8C3CDD70-73DF-407F-B4DE-F89540F424EA}" srcOrd="1" destOrd="0" presId="urn:microsoft.com/office/officeart/2005/8/layout/target3"/>
    <dgm:cxn modelId="{A6E6107F-BA4C-4B8E-8285-54954A100FDA}" type="presParOf" srcId="{A2C2E17D-2DBD-4398-B235-0B1980D4FBB5}" destId="{4064EE7C-9855-4ECB-AC53-8F998348EEFE}" srcOrd="2" destOrd="0" presId="urn:microsoft.com/office/officeart/2005/8/layout/target3"/>
    <dgm:cxn modelId="{817A1577-C05E-442A-8B8B-BA155E224153}" type="presParOf" srcId="{A2C2E17D-2DBD-4398-B235-0B1980D4FBB5}" destId="{C8274AF9-2B1D-40E1-BDEA-F6E1EEF8B15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15586-C60E-4F38-98D5-91AA640F39C3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E0CE75B-06EA-46CD-A289-6AB3EE53C4CD}">
      <dgm:prSet custT="1"/>
      <dgm:spPr/>
      <dgm:t>
        <a:bodyPr/>
        <a:lstStyle/>
        <a:p>
          <a:pPr rtl="0"/>
          <a:r>
            <a:rPr lang="it-IT" sz="3000" b="1" i="0" dirty="0" smtClean="0"/>
            <a:t>Ufficio di direzione dei lavori.</a:t>
          </a:r>
          <a:endParaRPr lang="it-IT" sz="3000" b="1" dirty="0"/>
        </a:p>
      </dgm:t>
    </dgm:pt>
    <dgm:pt modelId="{B99E203C-FCBE-4DA6-B7B4-B70262A23BA6}" type="parTrans" cxnId="{4C1BE28A-39C1-4C8E-83E3-65EC8FDA9AB5}">
      <dgm:prSet/>
      <dgm:spPr/>
      <dgm:t>
        <a:bodyPr/>
        <a:lstStyle/>
        <a:p>
          <a:endParaRPr lang="it-IT"/>
        </a:p>
      </dgm:t>
    </dgm:pt>
    <dgm:pt modelId="{7FF04907-58DE-4097-8D16-B484932443D2}" type="sibTrans" cxnId="{4C1BE28A-39C1-4C8E-83E3-65EC8FDA9AB5}">
      <dgm:prSet/>
      <dgm:spPr/>
      <dgm:t>
        <a:bodyPr/>
        <a:lstStyle/>
        <a:p>
          <a:endParaRPr lang="it-IT"/>
        </a:p>
      </dgm:t>
    </dgm:pt>
    <dgm:pt modelId="{B57BF4BF-C8D3-4D29-8DEF-9A4CE0C54FF6}" type="pres">
      <dgm:prSet presAssocID="{54515586-C60E-4F38-98D5-91AA640F39C3}" presName="linearFlow" presStyleCnt="0">
        <dgm:presLayoutVars>
          <dgm:dir/>
          <dgm:resizeHandles val="exact"/>
        </dgm:presLayoutVars>
      </dgm:prSet>
      <dgm:spPr/>
    </dgm:pt>
    <dgm:pt modelId="{2B0B1A13-06B8-47AD-8C03-EB77F500BA94}" type="pres">
      <dgm:prSet presAssocID="{7E0CE75B-06EA-46CD-A289-6AB3EE53C4CD}" presName="composite" presStyleCnt="0"/>
      <dgm:spPr/>
    </dgm:pt>
    <dgm:pt modelId="{CD5E87AF-1FD7-43A5-9660-31B750155A8C}" type="pres">
      <dgm:prSet presAssocID="{7E0CE75B-06EA-46CD-A289-6AB3EE53C4CD}" presName="imgShp" presStyleLbl="fgImgPlace1" presStyleIdx="0" presStyleCnt="1"/>
      <dgm:spPr/>
    </dgm:pt>
    <dgm:pt modelId="{F4BBBFB7-456C-4116-822C-40C32557FA24}" type="pres">
      <dgm:prSet presAssocID="{7E0CE75B-06EA-46CD-A289-6AB3EE53C4CD}" presName="txShp" presStyleLbl="node1" presStyleIdx="0" presStyleCnt="1">
        <dgm:presLayoutVars>
          <dgm:bulletEnabled val="1"/>
        </dgm:presLayoutVars>
      </dgm:prSet>
      <dgm:spPr/>
    </dgm:pt>
  </dgm:ptLst>
  <dgm:cxnLst>
    <dgm:cxn modelId="{462F304E-498E-4DBB-B9CD-D5FFDDB0F8D5}" type="presOf" srcId="{7E0CE75B-06EA-46CD-A289-6AB3EE53C4CD}" destId="{F4BBBFB7-456C-4116-822C-40C32557FA24}" srcOrd="0" destOrd="0" presId="urn:microsoft.com/office/officeart/2005/8/layout/vList3"/>
    <dgm:cxn modelId="{2B409A52-040C-4A8D-8994-DB03272BB314}" type="presOf" srcId="{54515586-C60E-4F38-98D5-91AA640F39C3}" destId="{B57BF4BF-C8D3-4D29-8DEF-9A4CE0C54FF6}" srcOrd="0" destOrd="0" presId="urn:microsoft.com/office/officeart/2005/8/layout/vList3"/>
    <dgm:cxn modelId="{4C1BE28A-39C1-4C8E-83E3-65EC8FDA9AB5}" srcId="{54515586-C60E-4F38-98D5-91AA640F39C3}" destId="{7E0CE75B-06EA-46CD-A289-6AB3EE53C4CD}" srcOrd="0" destOrd="0" parTransId="{B99E203C-FCBE-4DA6-B7B4-B70262A23BA6}" sibTransId="{7FF04907-58DE-4097-8D16-B484932443D2}"/>
    <dgm:cxn modelId="{5FFDAF1F-D823-4727-8FF4-01C8E6865CA3}" type="presParOf" srcId="{B57BF4BF-C8D3-4D29-8DEF-9A4CE0C54FF6}" destId="{2B0B1A13-06B8-47AD-8C03-EB77F500BA94}" srcOrd="0" destOrd="0" presId="urn:microsoft.com/office/officeart/2005/8/layout/vList3"/>
    <dgm:cxn modelId="{D3411A0B-C436-47A8-B8B0-28AE5C0A9DEF}" type="presParOf" srcId="{2B0B1A13-06B8-47AD-8C03-EB77F500BA94}" destId="{CD5E87AF-1FD7-43A5-9660-31B750155A8C}" srcOrd="0" destOrd="0" presId="urn:microsoft.com/office/officeart/2005/8/layout/vList3"/>
    <dgm:cxn modelId="{BBB9FBC7-376F-4B64-9F38-310B03FC9523}" type="presParOf" srcId="{2B0B1A13-06B8-47AD-8C03-EB77F500BA94}" destId="{F4BBBFB7-456C-4116-822C-40C32557FA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5A73BE-2B50-4E29-9913-8BD66F0560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090213E-6F5D-4385-A3B1-2F5E1978412E}">
      <dgm:prSet custT="1"/>
      <dgm:spPr/>
      <dgm:t>
        <a:bodyPr/>
        <a:lstStyle/>
        <a:p>
          <a:pPr rtl="0"/>
          <a:r>
            <a:rPr lang="it-IT" sz="1600" dirty="0" smtClean="0"/>
            <a:t>L’Ufficio di direzione dei lavori è istituito dalla stazione appaltante in funzione della complessità dell’intervento. È composto da:</a:t>
          </a:r>
        </a:p>
      </dgm:t>
    </dgm:pt>
    <dgm:pt modelId="{AA343553-A178-43C2-AE43-8314A89959BC}" type="parTrans" cxnId="{0ED4620B-E73D-4CA9-BB3D-1188334B843C}">
      <dgm:prSet/>
      <dgm:spPr/>
      <dgm:t>
        <a:bodyPr/>
        <a:lstStyle/>
        <a:p>
          <a:endParaRPr lang="it-IT"/>
        </a:p>
      </dgm:t>
    </dgm:pt>
    <dgm:pt modelId="{5E17460B-2181-4D35-8046-42470E7948F7}" type="sibTrans" cxnId="{0ED4620B-E73D-4CA9-BB3D-1188334B843C}">
      <dgm:prSet/>
      <dgm:spPr/>
      <dgm:t>
        <a:bodyPr/>
        <a:lstStyle/>
        <a:p>
          <a:endParaRPr lang="it-IT"/>
        </a:p>
      </dgm:t>
    </dgm:pt>
    <dgm:pt modelId="{F786E28E-2335-4D8F-91CF-C72D13476F11}">
      <dgm:prSet custT="1"/>
      <dgm:spPr/>
      <dgm:t>
        <a:bodyPr/>
        <a:lstStyle/>
        <a:p>
          <a:pPr rtl="0"/>
          <a:r>
            <a:rPr lang="it-IT" sz="1600" dirty="0" smtClean="0"/>
            <a:t>Uno o più </a:t>
          </a:r>
          <a:r>
            <a:rPr lang="it-IT" sz="1600" b="1" dirty="0" smtClean="0"/>
            <a:t>direttori operativi</a:t>
          </a:r>
          <a:r>
            <a:rPr lang="it-IT" sz="1600" dirty="0" smtClean="0"/>
            <a:t>, responsabili di attività specifiche.</a:t>
          </a:r>
          <a:endParaRPr lang="it-IT" sz="1600" dirty="0"/>
        </a:p>
      </dgm:t>
    </dgm:pt>
    <dgm:pt modelId="{866497CC-4BDF-45DA-BB4B-5A38E0C840D9}" type="parTrans" cxnId="{75E6F89E-AA90-453B-9F4F-3727931E54C2}">
      <dgm:prSet/>
      <dgm:spPr/>
      <dgm:t>
        <a:bodyPr/>
        <a:lstStyle/>
        <a:p>
          <a:endParaRPr lang="it-IT"/>
        </a:p>
      </dgm:t>
    </dgm:pt>
    <dgm:pt modelId="{462E2DEB-8DC6-478B-93BA-94C752826DF3}" type="sibTrans" cxnId="{75E6F89E-AA90-453B-9F4F-3727931E54C2}">
      <dgm:prSet/>
      <dgm:spPr/>
      <dgm:t>
        <a:bodyPr/>
        <a:lstStyle/>
        <a:p>
          <a:endParaRPr lang="it-IT"/>
        </a:p>
      </dgm:t>
    </dgm:pt>
    <dgm:pt modelId="{ACCED22D-C9C4-45F6-848A-6C4ED7D07FB2}">
      <dgm:prSet custT="1"/>
      <dgm:spPr/>
      <dgm:t>
        <a:bodyPr/>
        <a:lstStyle/>
        <a:p>
          <a:pPr rtl="0"/>
          <a:r>
            <a:rPr lang="it-IT" sz="1600" b="1" dirty="0" smtClean="0"/>
            <a:t>Ispettori di cantiere</a:t>
          </a:r>
          <a:r>
            <a:rPr lang="it-IT" sz="1600" dirty="0" smtClean="0"/>
            <a:t>, per la sorveglianza e il controllo quotidiano dei lavori.</a:t>
          </a:r>
          <a:endParaRPr lang="it-IT" sz="1600" dirty="0"/>
        </a:p>
      </dgm:t>
    </dgm:pt>
    <dgm:pt modelId="{8DB19B41-7AC4-4C7F-9041-747C31BDC1E6}" type="parTrans" cxnId="{C3CC3E40-3F54-4017-914A-78BED6D688FC}">
      <dgm:prSet/>
      <dgm:spPr/>
      <dgm:t>
        <a:bodyPr/>
        <a:lstStyle/>
        <a:p>
          <a:endParaRPr lang="it-IT"/>
        </a:p>
      </dgm:t>
    </dgm:pt>
    <dgm:pt modelId="{501CC11C-D1CE-4FC6-990A-3F28B3E6FD19}" type="sibTrans" cxnId="{C3CC3E40-3F54-4017-914A-78BED6D688FC}">
      <dgm:prSet/>
      <dgm:spPr/>
      <dgm:t>
        <a:bodyPr/>
        <a:lstStyle/>
        <a:p>
          <a:endParaRPr lang="it-IT"/>
        </a:p>
      </dgm:t>
    </dgm:pt>
    <dgm:pt modelId="{438148EC-4668-4999-BA38-73C569D3530F}">
      <dgm:prSet custT="1"/>
      <dgm:spPr/>
      <dgm:t>
        <a:bodyPr/>
        <a:lstStyle/>
        <a:p>
          <a:pPr rtl="0"/>
          <a:r>
            <a:rPr lang="it-IT" sz="1600" dirty="0" smtClean="0"/>
            <a:t>Eventuali figure professionali competenti in </a:t>
          </a:r>
          <a:r>
            <a:rPr lang="it-IT" sz="1600" b="1" dirty="0" smtClean="0"/>
            <a:t>informatica</a:t>
          </a:r>
          <a:r>
            <a:rPr lang="it-IT" sz="1600" dirty="0" smtClean="0"/>
            <a:t>, se necessario.</a:t>
          </a:r>
          <a:endParaRPr lang="it-IT" sz="1600" dirty="0"/>
        </a:p>
      </dgm:t>
    </dgm:pt>
    <dgm:pt modelId="{54FFAF66-0E22-416E-A1A2-C54A7CECAF01}" type="parTrans" cxnId="{E55F033E-5BDE-4E13-A104-A8824FA12DC9}">
      <dgm:prSet/>
      <dgm:spPr/>
      <dgm:t>
        <a:bodyPr/>
        <a:lstStyle/>
        <a:p>
          <a:endParaRPr lang="it-IT"/>
        </a:p>
      </dgm:t>
    </dgm:pt>
    <dgm:pt modelId="{5DF25A0B-D192-457D-B973-A2EB377DC366}" type="sibTrans" cxnId="{E55F033E-5BDE-4E13-A104-A8824FA12DC9}">
      <dgm:prSet/>
      <dgm:spPr/>
      <dgm:t>
        <a:bodyPr/>
        <a:lstStyle/>
        <a:p>
          <a:endParaRPr lang="it-IT"/>
        </a:p>
      </dgm:t>
    </dgm:pt>
    <dgm:pt modelId="{C6E3E2BA-C8EC-4D0F-93EF-357B077CB98A}" type="pres">
      <dgm:prSet presAssocID="{7D5A73BE-2B50-4E29-9913-8BD66F0560E2}" presName="vert0" presStyleCnt="0">
        <dgm:presLayoutVars>
          <dgm:dir/>
          <dgm:animOne val="branch"/>
          <dgm:animLvl val="lvl"/>
        </dgm:presLayoutVars>
      </dgm:prSet>
      <dgm:spPr/>
    </dgm:pt>
    <dgm:pt modelId="{CCD14E8C-86BA-4FE3-9E2F-1B36E9D14EBA}" type="pres">
      <dgm:prSet presAssocID="{F090213E-6F5D-4385-A3B1-2F5E1978412E}" presName="thickLine" presStyleLbl="alignNode1" presStyleIdx="0" presStyleCnt="4"/>
      <dgm:spPr/>
    </dgm:pt>
    <dgm:pt modelId="{C34CCFD2-5636-4B4C-910B-C0966D7718E3}" type="pres">
      <dgm:prSet presAssocID="{F090213E-6F5D-4385-A3B1-2F5E1978412E}" presName="horz1" presStyleCnt="0"/>
      <dgm:spPr/>
    </dgm:pt>
    <dgm:pt modelId="{33B36693-CB82-46F6-9A98-77C5DD00AC88}" type="pres">
      <dgm:prSet presAssocID="{F090213E-6F5D-4385-A3B1-2F5E1978412E}" presName="tx1" presStyleLbl="revTx" presStyleIdx="0" presStyleCnt="4"/>
      <dgm:spPr/>
      <dgm:t>
        <a:bodyPr/>
        <a:lstStyle/>
        <a:p>
          <a:endParaRPr lang="it-IT"/>
        </a:p>
      </dgm:t>
    </dgm:pt>
    <dgm:pt modelId="{838ED03F-459D-49CB-828E-3D83496A61C8}" type="pres">
      <dgm:prSet presAssocID="{F090213E-6F5D-4385-A3B1-2F5E1978412E}" presName="vert1" presStyleCnt="0"/>
      <dgm:spPr/>
    </dgm:pt>
    <dgm:pt modelId="{3C879418-7DAC-4C43-B448-85F5DE1C9754}" type="pres">
      <dgm:prSet presAssocID="{F786E28E-2335-4D8F-91CF-C72D13476F11}" presName="thickLine" presStyleLbl="alignNode1" presStyleIdx="1" presStyleCnt="4"/>
      <dgm:spPr/>
    </dgm:pt>
    <dgm:pt modelId="{7ABB73B9-9AB6-4281-99F2-F175C3A0F12C}" type="pres">
      <dgm:prSet presAssocID="{F786E28E-2335-4D8F-91CF-C72D13476F11}" presName="horz1" presStyleCnt="0"/>
      <dgm:spPr/>
    </dgm:pt>
    <dgm:pt modelId="{78F10AD8-1E92-46AD-AAA7-67B556322694}" type="pres">
      <dgm:prSet presAssocID="{F786E28E-2335-4D8F-91CF-C72D13476F11}" presName="tx1" presStyleLbl="revTx" presStyleIdx="1" presStyleCnt="4"/>
      <dgm:spPr/>
    </dgm:pt>
    <dgm:pt modelId="{6E8AB362-210B-4BE5-B5ED-DF2D2AAFE4BD}" type="pres">
      <dgm:prSet presAssocID="{F786E28E-2335-4D8F-91CF-C72D13476F11}" presName="vert1" presStyleCnt="0"/>
      <dgm:spPr/>
    </dgm:pt>
    <dgm:pt modelId="{8D66CCC0-272D-44D3-87F9-B89ADED89008}" type="pres">
      <dgm:prSet presAssocID="{ACCED22D-C9C4-45F6-848A-6C4ED7D07FB2}" presName="thickLine" presStyleLbl="alignNode1" presStyleIdx="2" presStyleCnt="4"/>
      <dgm:spPr/>
    </dgm:pt>
    <dgm:pt modelId="{A3220000-9C97-4F7D-ACB3-A38BE30CB482}" type="pres">
      <dgm:prSet presAssocID="{ACCED22D-C9C4-45F6-848A-6C4ED7D07FB2}" presName="horz1" presStyleCnt="0"/>
      <dgm:spPr/>
    </dgm:pt>
    <dgm:pt modelId="{DAE9E1EE-86E5-40C4-BD61-31630E13365F}" type="pres">
      <dgm:prSet presAssocID="{ACCED22D-C9C4-45F6-848A-6C4ED7D07FB2}" presName="tx1" presStyleLbl="revTx" presStyleIdx="2" presStyleCnt="4"/>
      <dgm:spPr/>
    </dgm:pt>
    <dgm:pt modelId="{9BEA13EB-D2E9-4041-B904-1C25001A3EA0}" type="pres">
      <dgm:prSet presAssocID="{ACCED22D-C9C4-45F6-848A-6C4ED7D07FB2}" presName="vert1" presStyleCnt="0"/>
      <dgm:spPr/>
    </dgm:pt>
    <dgm:pt modelId="{B520B26C-77EC-42DB-A40C-3A084BD44126}" type="pres">
      <dgm:prSet presAssocID="{438148EC-4668-4999-BA38-73C569D3530F}" presName="thickLine" presStyleLbl="alignNode1" presStyleIdx="3" presStyleCnt="4"/>
      <dgm:spPr/>
    </dgm:pt>
    <dgm:pt modelId="{2C0DF655-8C6C-48C9-9888-6D5048818F52}" type="pres">
      <dgm:prSet presAssocID="{438148EC-4668-4999-BA38-73C569D3530F}" presName="horz1" presStyleCnt="0"/>
      <dgm:spPr/>
    </dgm:pt>
    <dgm:pt modelId="{16A626C7-D76C-4FF9-90A7-A79222939110}" type="pres">
      <dgm:prSet presAssocID="{438148EC-4668-4999-BA38-73C569D3530F}" presName="tx1" presStyleLbl="revTx" presStyleIdx="3" presStyleCnt="4"/>
      <dgm:spPr/>
    </dgm:pt>
    <dgm:pt modelId="{1FB8A7BF-0A40-4FDA-AC5A-A6FC42B2D395}" type="pres">
      <dgm:prSet presAssocID="{438148EC-4668-4999-BA38-73C569D3530F}" presName="vert1" presStyleCnt="0"/>
      <dgm:spPr/>
    </dgm:pt>
  </dgm:ptLst>
  <dgm:cxnLst>
    <dgm:cxn modelId="{E7C01F47-95AD-403D-B1F2-F4C00B3FBA35}" type="presOf" srcId="{ACCED22D-C9C4-45F6-848A-6C4ED7D07FB2}" destId="{DAE9E1EE-86E5-40C4-BD61-31630E13365F}" srcOrd="0" destOrd="0" presId="urn:microsoft.com/office/officeart/2008/layout/LinedList"/>
    <dgm:cxn modelId="{6303400A-9974-4270-A1DC-77651E26F227}" type="presOf" srcId="{438148EC-4668-4999-BA38-73C569D3530F}" destId="{16A626C7-D76C-4FF9-90A7-A79222939110}" srcOrd="0" destOrd="0" presId="urn:microsoft.com/office/officeart/2008/layout/LinedList"/>
    <dgm:cxn modelId="{C64788FC-B453-4488-AA3E-01B037F3679A}" type="presOf" srcId="{F786E28E-2335-4D8F-91CF-C72D13476F11}" destId="{78F10AD8-1E92-46AD-AAA7-67B556322694}" srcOrd="0" destOrd="0" presId="urn:microsoft.com/office/officeart/2008/layout/LinedList"/>
    <dgm:cxn modelId="{C3CC3E40-3F54-4017-914A-78BED6D688FC}" srcId="{7D5A73BE-2B50-4E29-9913-8BD66F0560E2}" destId="{ACCED22D-C9C4-45F6-848A-6C4ED7D07FB2}" srcOrd="2" destOrd="0" parTransId="{8DB19B41-7AC4-4C7F-9041-747C31BDC1E6}" sibTransId="{501CC11C-D1CE-4FC6-990A-3F28B3E6FD19}"/>
    <dgm:cxn modelId="{2B38D835-CC74-442B-871E-BE5191361BB6}" type="presOf" srcId="{F090213E-6F5D-4385-A3B1-2F5E1978412E}" destId="{33B36693-CB82-46F6-9A98-77C5DD00AC88}" srcOrd="0" destOrd="0" presId="urn:microsoft.com/office/officeart/2008/layout/LinedList"/>
    <dgm:cxn modelId="{736296CD-61D3-4636-9941-272FF325352B}" type="presOf" srcId="{7D5A73BE-2B50-4E29-9913-8BD66F0560E2}" destId="{C6E3E2BA-C8EC-4D0F-93EF-357B077CB98A}" srcOrd="0" destOrd="0" presId="urn:microsoft.com/office/officeart/2008/layout/LinedList"/>
    <dgm:cxn modelId="{E55F033E-5BDE-4E13-A104-A8824FA12DC9}" srcId="{7D5A73BE-2B50-4E29-9913-8BD66F0560E2}" destId="{438148EC-4668-4999-BA38-73C569D3530F}" srcOrd="3" destOrd="0" parTransId="{54FFAF66-0E22-416E-A1A2-C54A7CECAF01}" sibTransId="{5DF25A0B-D192-457D-B973-A2EB377DC366}"/>
    <dgm:cxn modelId="{75E6F89E-AA90-453B-9F4F-3727931E54C2}" srcId="{7D5A73BE-2B50-4E29-9913-8BD66F0560E2}" destId="{F786E28E-2335-4D8F-91CF-C72D13476F11}" srcOrd="1" destOrd="0" parTransId="{866497CC-4BDF-45DA-BB4B-5A38E0C840D9}" sibTransId="{462E2DEB-8DC6-478B-93BA-94C752826DF3}"/>
    <dgm:cxn modelId="{0ED4620B-E73D-4CA9-BB3D-1188334B843C}" srcId="{7D5A73BE-2B50-4E29-9913-8BD66F0560E2}" destId="{F090213E-6F5D-4385-A3B1-2F5E1978412E}" srcOrd="0" destOrd="0" parTransId="{AA343553-A178-43C2-AE43-8314A89959BC}" sibTransId="{5E17460B-2181-4D35-8046-42470E7948F7}"/>
    <dgm:cxn modelId="{78ABD7B4-3B75-4306-8E86-55AC02ECE7D9}" type="presParOf" srcId="{C6E3E2BA-C8EC-4D0F-93EF-357B077CB98A}" destId="{CCD14E8C-86BA-4FE3-9E2F-1B36E9D14EBA}" srcOrd="0" destOrd="0" presId="urn:microsoft.com/office/officeart/2008/layout/LinedList"/>
    <dgm:cxn modelId="{DF6544E7-F174-4F16-9528-E26230EB4E27}" type="presParOf" srcId="{C6E3E2BA-C8EC-4D0F-93EF-357B077CB98A}" destId="{C34CCFD2-5636-4B4C-910B-C0966D7718E3}" srcOrd="1" destOrd="0" presId="urn:microsoft.com/office/officeart/2008/layout/LinedList"/>
    <dgm:cxn modelId="{82FBE270-EADC-407D-B84D-27EB27F91235}" type="presParOf" srcId="{C34CCFD2-5636-4B4C-910B-C0966D7718E3}" destId="{33B36693-CB82-46F6-9A98-77C5DD00AC88}" srcOrd="0" destOrd="0" presId="urn:microsoft.com/office/officeart/2008/layout/LinedList"/>
    <dgm:cxn modelId="{E2032CBD-6C0F-4C48-A744-8BAE96F939F5}" type="presParOf" srcId="{C34CCFD2-5636-4B4C-910B-C0966D7718E3}" destId="{838ED03F-459D-49CB-828E-3D83496A61C8}" srcOrd="1" destOrd="0" presId="urn:microsoft.com/office/officeart/2008/layout/LinedList"/>
    <dgm:cxn modelId="{7BE22E84-522C-452F-82B2-E49CCE7FECB2}" type="presParOf" srcId="{C6E3E2BA-C8EC-4D0F-93EF-357B077CB98A}" destId="{3C879418-7DAC-4C43-B448-85F5DE1C9754}" srcOrd="2" destOrd="0" presId="urn:microsoft.com/office/officeart/2008/layout/LinedList"/>
    <dgm:cxn modelId="{6231C58C-B7EE-4446-B258-6414C79EEEA7}" type="presParOf" srcId="{C6E3E2BA-C8EC-4D0F-93EF-357B077CB98A}" destId="{7ABB73B9-9AB6-4281-99F2-F175C3A0F12C}" srcOrd="3" destOrd="0" presId="urn:microsoft.com/office/officeart/2008/layout/LinedList"/>
    <dgm:cxn modelId="{488121A1-5AB8-42F8-8263-2112A111CBB1}" type="presParOf" srcId="{7ABB73B9-9AB6-4281-99F2-F175C3A0F12C}" destId="{78F10AD8-1E92-46AD-AAA7-67B556322694}" srcOrd="0" destOrd="0" presId="urn:microsoft.com/office/officeart/2008/layout/LinedList"/>
    <dgm:cxn modelId="{7CD2D578-4044-4ACE-A219-720EE3C0D965}" type="presParOf" srcId="{7ABB73B9-9AB6-4281-99F2-F175C3A0F12C}" destId="{6E8AB362-210B-4BE5-B5ED-DF2D2AAFE4BD}" srcOrd="1" destOrd="0" presId="urn:microsoft.com/office/officeart/2008/layout/LinedList"/>
    <dgm:cxn modelId="{7D80A212-E911-4458-B28F-BA9402504FE8}" type="presParOf" srcId="{C6E3E2BA-C8EC-4D0F-93EF-357B077CB98A}" destId="{8D66CCC0-272D-44D3-87F9-B89ADED89008}" srcOrd="4" destOrd="0" presId="urn:microsoft.com/office/officeart/2008/layout/LinedList"/>
    <dgm:cxn modelId="{BCC41461-5378-45BF-82F3-8DA02A103E19}" type="presParOf" srcId="{C6E3E2BA-C8EC-4D0F-93EF-357B077CB98A}" destId="{A3220000-9C97-4F7D-ACB3-A38BE30CB482}" srcOrd="5" destOrd="0" presId="urn:microsoft.com/office/officeart/2008/layout/LinedList"/>
    <dgm:cxn modelId="{2BBCF0E7-F9CA-45BD-8BEF-CB4BD00E9CFC}" type="presParOf" srcId="{A3220000-9C97-4F7D-ACB3-A38BE30CB482}" destId="{DAE9E1EE-86E5-40C4-BD61-31630E13365F}" srcOrd="0" destOrd="0" presId="urn:microsoft.com/office/officeart/2008/layout/LinedList"/>
    <dgm:cxn modelId="{AF3456AC-948B-4796-BCF3-05ECE5006AA5}" type="presParOf" srcId="{A3220000-9C97-4F7D-ACB3-A38BE30CB482}" destId="{9BEA13EB-D2E9-4041-B904-1C25001A3EA0}" srcOrd="1" destOrd="0" presId="urn:microsoft.com/office/officeart/2008/layout/LinedList"/>
    <dgm:cxn modelId="{29F8EC44-7F38-4F32-BA46-E7DE79B6418A}" type="presParOf" srcId="{C6E3E2BA-C8EC-4D0F-93EF-357B077CB98A}" destId="{B520B26C-77EC-42DB-A40C-3A084BD44126}" srcOrd="6" destOrd="0" presId="urn:microsoft.com/office/officeart/2008/layout/LinedList"/>
    <dgm:cxn modelId="{02D8E554-797A-48C1-8DF9-DB6F309CFBC8}" type="presParOf" srcId="{C6E3E2BA-C8EC-4D0F-93EF-357B077CB98A}" destId="{2C0DF655-8C6C-48C9-9888-6D5048818F52}" srcOrd="7" destOrd="0" presId="urn:microsoft.com/office/officeart/2008/layout/LinedList"/>
    <dgm:cxn modelId="{3ECA38A4-7C70-4F35-AC13-D1010158D7DF}" type="presParOf" srcId="{2C0DF655-8C6C-48C9-9888-6D5048818F52}" destId="{16A626C7-D76C-4FF9-90A7-A79222939110}" srcOrd="0" destOrd="0" presId="urn:microsoft.com/office/officeart/2008/layout/LinedList"/>
    <dgm:cxn modelId="{A0EC8FCD-3314-4AE8-BB3E-93377216F428}" type="presParOf" srcId="{2C0DF655-8C6C-48C9-9888-6D5048818F52}" destId="{1FB8A7BF-0A40-4FDA-AC5A-A6FC42B2D3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E6726B-DF7E-4E57-9C94-539CC20EA13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6C5948E-E23F-474E-9811-8EB41D78E975}">
      <dgm:prSet custT="1"/>
      <dgm:spPr/>
      <dgm:t>
        <a:bodyPr/>
        <a:lstStyle/>
        <a:p>
          <a:pPr rtl="0"/>
          <a:r>
            <a:rPr lang="it-IT" sz="1600" dirty="0" smtClean="0"/>
            <a:t>I direttori operativi collaborano con il direttore dei lavori e sono responsabili delle lavorazioni affidate. Rispondono direttamente al direttore dei lavori. Tra i compiti principali:</a:t>
          </a:r>
          <a:endParaRPr lang="it-IT" sz="1600" dirty="0"/>
        </a:p>
      </dgm:t>
    </dgm:pt>
    <dgm:pt modelId="{2AD0C166-0D64-48FF-A229-5F9F867DD939}" type="parTrans" cxnId="{CBEB6E38-FCBC-4FBD-BC2D-FF835BD0FFC5}">
      <dgm:prSet/>
      <dgm:spPr/>
      <dgm:t>
        <a:bodyPr/>
        <a:lstStyle/>
        <a:p>
          <a:endParaRPr lang="it-IT" sz="1600"/>
        </a:p>
      </dgm:t>
    </dgm:pt>
    <dgm:pt modelId="{B9F266B4-065F-4762-BCED-5DAD82F695D1}" type="sibTrans" cxnId="{CBEB6E38-FCBC-4FBD-BC2D-FF835BD0FFC5}">
      <dgm:prSet/>
      <dgm:spPr/>
      <dgm:t>
        <a:bodyPr/>
        <a:lstStyle/>
        <a:p>
          <a:endParaRPr lang="it-IT" sz="1600"/>
        </a:p>
      </dgm:t>
    </dgm:pt>
    <dgm:pt modelId="{ED7D86EC-4FE7-40AD-93C8-CF742E83BE66}">
      <dgm:prSet custT="1"/>
      <dgm:spPr/>
      <dgm:t>
        <a:bodyPr/>
        <a:lstStyle/>
        <a:p>
          <a:pPr rtl="0"/>
          <a:r>
            <a:rPr lang="it-IT" sz="1600" smtClean="0"/>
            <a:t>Verifica delle pratiche di legge sui calcoli strutturali.</a:t>
          </a:r>
          <a:endParaRPr lang="it-IT" sz="1600"/>
        </a:p>
      </dgm:t>
    </dgm:pt>
    <dgm:pt modelId="{0D728B41-A7EE-4E46-A77E-CEC5CEC87F7A}" type="parTrans" cxnId="{69F0B5B3-7108-4C14-8FB5-B63286B21EBC}">
      <dgm:prSet/>
      <dgm:spPr/>
      <dgm:t>
        <a:bodyPr/>
        <a:lstStyle/>
        <a:p>
          <a:endParaRPr lang="it-IT" sz="1600"/>
        </a:p>
      </dgm:t>
    </dgm:pt>
    <dgm:pt modelId="{9919F026-7169-41D1-8A23-13E3F4ECFE12}" type="sibTrans" cxnId="{69F0B5B3-7108-4C14-8FB5-B63286B21EBC}">
      <dgm:prSet/>
      <dgm:spPr/>
      <dgm:t>
        <a:bodyPr/>
        <a:lstStyle/>
        <a:p>
          <a:endParaRPr lang="it-IT" sz="1600"/>
        </a:p>
      </dgm:t>
    </dgm:pt>
    <dgm:pt modelId="{44AEBC5C-ACF7-4EEB-9FEB-46D0DA2CCDA6}">
      <dgm:prSet custT="1"/>
      <dgm:spPr/>
      <dgm:t>
        <a:bodyPr/>
        <a:lstStyle/>
        <a:p>
          <a:pPr rtl="0"/>
          <a:r>
            <a:rPr lang="it-IT" sz="1600" smtClean="0"/>
            <a:t>Coordinamento delle attività degli ispettori di cantiere.</a:t>
          </a:r>
          <a:endParaRPr lang="it-IT" sz="1600"/>
        </a:p>
      </dgm:t>
    </dgm:pt>
    <dgm:pt modelId="{552BB8B6-B36A-4E64-9121-60E6D22826A6}" type="parTrans" cxnId="{54CD6B2C-FA88-44ED-81B8-39D6CFF90197}">
      <dgm:prSet/>
      <dgm:spPr/>
      <dgm:t>
        <a:bodyPr/>
        <a:lstStyle/>
        <a:p>
          <a:endParaRPr lang="it-IT" sz="1600"/>
        </a:p>
      </dgm:t>
    </dgm:pt>
    <dgm:pt modelId="{C699AF04-9E65-4D6E-BB52-D36F283614AD}" type="sibTrans" cxnId="{54CD6B2C-FA88-44ED-81B8-39D6CFF90197}">
      <dgm:prSet/>
      <dgm:spPr/>
      <dgm:t>
        <a:bodyPr/>
        <a:lstStyle/>
        <a:p>
          <a:endParaRPr lang="it-IT" sz="1600"/>
        </a:p>
      </dgm:t>
    </dgm:pt>
    <dgm:pt modelId="{B638C293-3DDD-4D69-BF94-8BBD29693734}">
      <dgm:prSet custT="1"/>
      <dgm:spPr/>
      <dgm:t>
        <a:bodyPr/>
        <a:lstStyle/>
        <a:p>
          <a:pPr rtl="0"/>
          <a:r>
            <a:rPr lang="it-IT" sz="1600" smtClean="0"/>
            <a:t>Aggiornamento del cronoprogramma generale e segnalazione di eventuali difformità.</a:t>
          </a:r>
          <a:endParaRPr lang="it-IT" sz="1600"/>
        </a:p>
      </dgm:t>
    </dgm:pt>
    <dgm:pt modelId="{6E848F10-EF84-4593-9DA1-E75D7AB7EB30}" type="parTrans" cxnId="{046EF9E8-FA82-4233-BE40-692DDF0F868C}">
      <dgm:prSet/>
      <dgm:spPr/>
      <dgm:t>
        <a:bodyPr/>
        <a:lstStyle/>
        <a:p>
          <a:endParaRPr lang="it-IT" sz="1600"/>
        </a:p>
      </dgm:t>
    </dgm:pt>
    <dgm:pt modelId="{C2A5E68A-C8BB-409B-BDF8-D6A590B25103}" type="sibTrans" cxnId="{046EF9E8-FA82-4233-BE40-692DDF0F868C}">
      <dgm:prSet/>
      <dgm:spPr/>
      <dgm:t>
        <a:bodyPr/>
        <a:lstStyle/>
        <a:p>
          <a:endParaRPr lang="it-IT" sz="1600"/>
        </a:p>
      </dgm:t>
    </dgm:pt>
    <dgm:pt modelId="{48553AFC-AA3C-4F67-8D06-33E409F1618C}">
      <dgm:prSet custT="1"/>
      <dgm:spPr/>
      <dgm:t>
        <a:bodyPr/>
        <a:lstStyle/>
        <a:p>
          <a:pPr rtl="0"/>
          <a:r>
            <a:rPr lang="it-IT" sz="1600" smtClean="0"/>
            <a:t>Supporto nell'eliminazione di difetti progettuali o esecutivi.</a:t>
          </a:r>
          <a:endParaRPr lang="it-IT" sz="1600"/>
        </a:p>
      </dgm:t>
    </dgm:pt>
    <dgm:pt modelId="{B1DD7FAB-A3BB-4060-8543-A9741EC99E2B}" type="parTrans" cxnId="{50F61442-E383-477D-B78D-EF440BF3B736}">
      <dgm:prSet/>
      <dgm:spPr/>
      <dgm:t>
        <a:bodyPr/>
        <a:lstStyle/>
        <a:p>
          <a:endParaRPr lang="it-IT" sz="1600"/>
        </a:p>
      </dgm:t>
    </dgm:pt>
    <dgm:pt modelId="{31346E3B-D453-4A85-A4BB-8D7341F65D1C}" type="sibTrans" cxnId="{50F61442-E383-477D-B78D-EF440BF3B736}">
      <dgm:prSet/>
      <dgm:spPr/>
      <dgm:t>
        <a:bodyPr/>
        <a:lstStyle/>
        <a:p>
          <a:endParaRPr lang="it-IT" sz="1600"/>
        </a:p>
      </dgm:t>
    </dgm:pt>
    <dgm:pt modelId="{13BD20A7-2661-4CF6-81A7-253E51BEDF5A}">
      <dgm:prSet custT="1"/>
      <dgm:spPr/>
      <dgm:t>
        <a:bodyPr/>
        <a:lstStyle/>
        <a:p>
          <a:pPr rtl="0"/>
          <a:r>
            <a:rPr lang="it-IT" sz="1600" smtClean="0"/>
            <a:t>Analisi delle cause che compromettono la qualità e proposta di azioni correttive.</a:t>
          </a:r>
          <a:endParaRPr lang="it-IT" sz="1600"/>
        </a:p>
      </dgm:t>
    </dgm:pt>
    <dgm:pt modelId="{CE6BA2A2-0490-4024-855E-F4E8338E23F3}" type="parTrans" cxnId="{BA9EA066-0A56-4ED7-9FC5-156927901682}">
      <dgm:prSet/>
      <dgm:spPr/>
      <dgm:t>
        <a:bodyPr/>
        <a:lstStyle/>
        <a:p>
          <a:endParaRPr lang="it-IT" sz="1600"/>
        </a:p>
      </dgm:t>
    </dgm:pt>
    <dgm:pt modelId="{BAB76C7A-CD83-46E9-8FD1-CE19679768B5}" type="sibTrans" cxnId="{BA9EA066-0A56-4ED7-9FC5-156927901682}">
      <dgm:prSet/>
      <dgm:spPr/>
      <dgm:t>
        <a:bodyPr/>
        <a:lstStyle/>
        <a:p>
          <a:endParaRPr lang="it-IT" sz="1600"/>
        </a:p>
      </dgm:t>
    </dgm:pt>
    <dgm:pt modelId="{913B25B8-1F13-4F86-8503-CCFFD3D5297A}">
      <dgm:prSet custT="1"/>
      <dgm:spPr/>
      <dgm:t>
        <a:bodyPr/>
        <a:lstStyle/>
        <a:p>
          <a:pPr rtl="0"/>
          <a:r>
            <a:rPr lang="it-IT" sz="1600" smtClean="0"/>
            <a:t>Assistenza nelle operazioni di collaudo e nella messa in servizio degli impianti.</a:t>
          </a:r>
          <a:endParaRPr lang="it-IT" sz="1600"/>
        </a:p>
      </dgm:t>
    </dgm:pt>
    <dgm:pt modelId="{8D8BA7CF-E528-40C6-BA95-C5822B3F416D}" type="parTrans" cxnId="{00317A89-480A-42BD-9558-0879E9958C6C}">
      <dgm:prSet/>
      <dgm:spPr/>
      <dgm:t>
        <a:bodyPr/>
        <a:lstStyle/>
        <a:p>
          <a:endParaRPr lang="it-IT" sz="1600"/>
        </a:p>
      </dgm:t>
    </dgm:pt>
    <dgm:pt modelId="{D22675A4-0871-4A15-8AB5-FF056FE9F70A}" type="sibTrans" cxnId="{00317A89-480A-42BD-9558-0879E9958C6C}">
      <dgm:prSet/>
      <dgm:spPr/>
      <dgm:t>
        <a:bodyPr/>
        <a:lstStyle/>
        <a:p>
          <a:endParaRPr lang="it-IT" sz="1600"/>
        </a:p>
      </dgm:t>
    </dgm:pt>
    <dgm:pt modelId="{F173C8FD-F392-4D5C-8D6D-93CE3158B053}">
      <dgm:prSet/>
      <dgm:spPr/>
    </dgm:pt>
    <dgm:pt modelId="{E3AF08C2-54BB-45A6-8C9F-997DC6916077}" type="parTrans" cxnId="{648A5602-27C1-4F82-9D29-3812311BCFAE}">
      <dgm:prSet/>
      <dgm:spPr/>
      <dgm:t>
        <a:bodyPr/>
        <a:lstStyle/>
        <a:p>
          <a:endParaRPr lang="it-IT" sz="1600"/>
        </a:p>
      </dgm:t>
    </dgm:pt>
    <dgm:pt modelId="{DA40266F-2530-4D9A-9CB9-91F6EDC256E4}" type="sibTrans" cxnId="{648A5602-27C1-4F82-9D29-3812311BCFAE}">
      <dgm:prSet/>
      <dgm:spPr/>
      <dgm:t>
        <a:bodyPr/>
        <a:lstStyle/>
        <a:p>
          <a:endParaRPr lang="it-IT" sz="1600"/>
        </a:p>
      </dgm:t>
    </dgm:pt>
    <dgm:pt modelId="{7C7E5303-7B4F-47A5-8DF1-AF373FBAC65F}" type="pres">
      <dgm:prSet presAssocID="{60E6726B-DF7E-4E57-9C94-539CC20EA13B}" presName="Name0" presStyleCnt="0">
        <dgm:presLayoutVars>
          <dgm:chMax val="7"/>
          <dgm:chPref val="7"/>
          <dgm:dir/>
        </dgm:presLayoutVars>
      </dgm:prSet>
      <dgm:spPr/>
    </dgm:pt>
    <dgm:pt modelId="{768E923B-47D2-4D0F-B389-E3E8C9CD548C}" type="pres">
      <dgm:prSet presAssocID="{60E6726B-DF7E-4E57-9C94-539CC20EA13B}" presName="Name1" presStyleCnt="0"/>
      <dgm:spPr/>
    </dgm:pt>
    <dgm:pt modelId="{AECD6109-547D-465C-81CA-6763DEBEB7D6}" type="pres">
      <dgm:prSet presAssocID="{60E6726B-DF7E-4E57-9C94-539CC20EA13B}" presName="cycle" presStyleCnt="0"/>
      <dgm:spPr/>
    </dgm:pt>
    <dgm:pt modelId="{04F588DF-077D-4571-9761-986FAD9651A5}" type="pres">
      <dgm:prSet presAssocID="{60E6726B-DF7E-4E57-9C94-539CC20EA13B}" presName="srcNode" presStyleLbl="node1" presStyleIdx="0" presStyleCnt="7"/>
      <dgm:spPr/>
    </dgm:pt>
    <dgm:pt modelId="{D6385910-040B-45D2-B97A-1D4C43F80F29}" type="pres">
      <dgm:prSet presAssocID="{60E6726B-DF7E-4E57-9C94-539CC20EA13B}" presName="conn" presStyleLbl="parChTrans1D2" presStyleIdx="0" presStyleCnt="1"/>
      <dgm:spPr/>
    </dgm:pt>
    <dgm:pt modelId="{AFFF5289-B206-43DB-BDBF-687B5538B2F3}" type="pres">
      <dgm:prSet presAssocID="{60E6726B-DF7E-4E57-9C94-539CC20EA13B}" presName="extraNode" presStyleLbl="node1" presStyleIdx="0" presStyleCnt="7"/>
      <dgm:spPr/>
    </dgm:pt>
    <dgm:pt modelId="{B666AEB5-00A5-47AE-9099-1D728068C65C}" type="pres">
      <dgm:prSet presAssocID="{60E6726B-DF7E-4E57-9C94-539CC20EA13B}" presName="dstNode" presStyleLbl="node1" presStyleIdx="0" presStyleCnt="7"/>
      <dgm:spPr/>
    </dgm:pt>
    <dgm:pt modelId="{45FCE8A2-5B58-4B81-9599-56064D77C2BC}" type="pres">
      <dgm:prSet presAssocID="{A6C5948E-E23F-474E-9811-8EB41D78E975}" presName="text_1" presStyleLbl="node1" presStyleIdx="0" presStyleCnt="7">
        <dgm:presLayoutVars>
          <dgm:bulletEnabled val="1"/>
        </dgm:presLayoutVars>
      </dgm:prSet>
      <dgm:spPr/>
    </dgm:pt>
    <dgm:pt modelId="{85C5964D-41E7-4F64-91B7-D5B8CC13856E}" type="pres">
      <dgm:prSet presAssocID="{A6C5948E-E23F-474E-9811-8EB41D78E975}" presName="accent_1" presStyleCnt="0"/>
      <dgm:spPr/>
    </dgm:pt>
    <dgm:pt modelId="{B87EBF4B-884E-4A9A-B3E7-5DB18995FE59}" type="pres">
      <dgm:prSet presAssocID="{A6C5948E-E23F-474E-9811-8EB41D78E975}" presName="accentRepeatNode" presStyleLbl="solidFgAcc1" presStyleIdx="0" presStyleCnt="7"/>
      <dgm:spPr/>
    </dgm:pt>
    <dgm:pt modelId="{D4A46BEC-92E0-4200-A934-12DCB3F88FE4}" type="pres">
      <dgm:prSet presAssocID="{ED7D86EC-4FE7-40AD-93C8-CF742E83BE66}" presName="text_2" presStyleLbl="node1" presStyleIdx="1" presStyleCnt="7">
        <dgm:presLayoutVars>
          <dgm:bulletEnabled val="1"/>
        </dgm:presLayoutVars>
      </dgm:prSet>
      <dgm:spPr/>
    </dgm:pt>
    <dgm:pt modelId="{EE4BA65F-F301-41E7-B07E-9CC78D7FD53E}" type="pres">
      <dgm:prSet presAssocID="{ED7D86EC-4FE7-40AD-93C8-CF742E83BE66}" presName="accent_2" presStyleCnt="0"/>
      <dgm:spPr/>
    </dgm:pt>
    <dgm:pt modelId="{963EEF9D-30C4-4842-96E0-5E82F7C3057B}" type="pres">
      <dgm:prSet presAssocID="{ED7D86EC-4FE7-40AD-93C8-CF742E83BE66}" presName="accentRepeatNode" presStyleLbl="solidFgAcc1" presStyleIdx="1" presStyleCnt="7"/>
      <dgm:spPr/>
    </dgm:pt>
    <dgm:pt modelId="{040302C7-18C3-49B8-80F6-61DFC81E9426}" type="pres">
      <dgm:prSet presAssocID="{44AEBC5C-ACF7-4EEB-9FEB-46D0DA2CCDA6}" presName="text_3" presStyleLbl="node1" presStyleIdx="2" presStyleCnt="7">
        <dgm:presLayoutVars>
          <dgm:bulletEnabled val="1"/>
        </dgm:presLayoutVars>
      </dgm:prSet>
      <dgm:spPr/>
    </dgm:pt>
    <dgm:pt modelId="{DB6792B3-9195-4880-B24B-C02BE01B2782}" type="pres">
      <dgm:prSet presAssocID="{44AEBC5C-ACF7-4EEB-9FEB-46D0DA2CCDA6}" presName="accent_3" presStyleCnt="0"/>
      <dgm:spPr/>
    </dgm:pt>
    <dgm:pt modelId="{D86BBA60-40D8-4A3B-B3BD-BE7E8C5C65F0}" type="pres">
      <dgm:prSet presAssocID="{44AEBC5C-ACF7-4EEB-9FEB-46D0DA2CCDA6}" presName="accentRepeatNode" presStyleLbl="solidFgAcc1" presStyleIdx="2" presStyleCnt="7"/>
      <dgm:spPr/>
    </dgm:pt>
    <dgm:pt modelId="{83024488-EF8E-4668-80DA-CA0F53545DBB}" type="pres">
      <dgm:prSet presAssocID="{B638C293-3DDD-4D69-BF94-8BBD29693734}" presName="text_4" presStyleLbl="node1" presStyleIdx="3" presStyleCnt="7">
        <dgm:presLayoutVars>
          <dgm:bulletEnabled val="1"/>
        </dgm:presLayoutVars>
      </dgm:prSet>
      <dgm:spPr/>
    </dgm:pt>
    <dgm:pt modelId="{60AA82FB-EDF2-4704-9A8E-B21EC933366D}" type="pres">
      <dgm:prSet presAssocID="{B638C293-3DDD-4D69-BF94-8BBD29693734}" presName="accent_4" presStyleCnt="0"/>
      <dgm:spPr/>
    </dgm:pt>
    <dgm:pt modelId="{C396FDA0-3766-48BF-A73A-B689F9E2E986}" type="pres">
      <dgm:prSet presAssocID="{B638C293-3DDD-4D69-BF94-8BBD29693734}" presName="accentRepeatNode" presStyleLbl="solidFgAcc1" presStyleIdx="3" presStyleCnt="7"/>
      <dgm:spPr/>
    </dgm:pt>
    <dgm:pt modelId="{F8773698-0792-4F15-8761-80D1690F305C}" type="pres">
      <dgm:prSet presAssocID="{48553AFC-AA3C-4F67-8D06-33E409F1618C}" presName="text_5" presStyleLbl="node1" presStyleIdx="4" presStyleCnt="7">
        <dgm:presLayoutVars>
          <dgm:bulletEnabled val="1"/>
        </dgm:presLayoutVars>
      </dgm:prSet>
      <dgm:spPr/>
    </dgm:pt>
    <dgm:pt modelId="{A9862395-B317-4AD9-8FF1-DBF31A37445D}" type="pres">
      <dgm:prSet presAssocID="{48553AFC-AA3C-4F67-8D06-33E409F1618C}" presName="accent_5" presStyleCnt="0"/>
      <dgm:spPr/>
    </dgm:pt>
    <dgm:pt modelId="{919675A1-5E39-4613-A20B-1E6EE1C65520}" type="pres">
      <dgm:prSet presAssocID="{48553AFC-AA3C-4F67-8D06-33E409F1618C}" presName="accentRepeatNode" presStyleLbl="solidFgAcc1" presStyleIdx="4" presStyleCnt="7"/>
      <dgm:spPr/>
    </dgm:pt>
    <dgm:pt modelId="{CA998F17-E870-4890-B07D-0467151BF765}" type="pres">
      <dgm:prSet presAssocID="{13BD20A7-2661-4CF6-81A7-253E51BEDF5A}" presName="text_6" presStyleLbl="node1" presStyleIdx="5" presStyleCnt="7">
        <dgm:presLayoutVars>
          <dgm:bulletEnabled val="1"/>
        </dgm:presLayoutVars>
      </dgm:prSet>
      <dgm:spPr/>
    </dgm:pt>
    <dgm:pt modelId="{CE04B564-838B-461C-A142-372E650A6144}" type="pres">
      <dgm:prSet presAssocID="{13BD20A7-2661-4CF6-81A7-253E51BEDF5A}" presName="accent_6" presStyleCnt="0"/>
      <dgm:spPr/>
    </dgm:pt>
    <dgm:pt modelId="{11889EAD-5EA2-43BB-8D45-74D7207B269E}" type="pres">
      <dgm:prSet presAssocID="{13BD20A7-2661-4CF6-81A7-253E51BEDF5A}" presName="accentRepeatNode" presStyleLbl="solidFgAcc1" presStyleIdx="5" presStyleCnt="7"/>
      <dgm:spPr/>
    </dgm:pt>
    <dgm:pt modelId="{5725C4C4-2AA8-4FF7-8299-72D99968A483}" type="pres">
      <dgm:prSet presAssocID="{913B25B8-1F13-4F86-8503-CCFFD3D5297A}" presName="text_7" presStyleLbl="node1" presStyleIdx="6" presStyleCnt="7">
        <dgm:presLayoutVars>
          <dgm:bulletEnabled val="1"/>
        </dgm:presLayoutVars>
      </dgm:prSet>
      <dgm:spPr/>
    </dgm:pt>
    <dgm:pt modelId="{259A4E6A-AE86-44FD-B40D-B7A83AC6CBAB}" type="pres">
      <dgm:prSet presAssocID="{913B25B8-1F13-4F86-8503-CCFFD3D5297A}" presName="accent_7" presStyleCnt="0"/>
      <dgm:spPr/>
    </dgm:pt>
    <dgm:pt modelId="{1F86B4DA-7C80-4C18-B716-7831D9E87F46}" type="pres">
      <dgm:prSet presAssocID="{913B25B8-1F13-4F86-8503-CCFFD3D5297A}" presName="accentRepeatNode" presStyleLbl="solidFgAcc1" presStyleIdx="6" presStyleCnt="7"/>
      <dgm:spPr/>
    </dgm:pt>
  </dgm:ptLst>
  <dgm:cxnLst>
    <dgm:cxn modelId="{69F0B5B3-7108-4C14-8FB5-B63286B21EBC}" srcId="{60E6726B-DF7E-4E57-9C94-539CC20EA13B}" destId="{ED7D86EC-4FE7-40AD-93C8-CF742E83BE66}" srcOrd="1" destOrd="0" parTransId="{0D728B41-A7EE-4E46-A77E-CEC5CEC87F7A}" sibTransId="{9919F026-7169-41D1-8A23-13E3F4ECFE12}"/>
    <dgm:cxn modelId="{CBEB6E38-FCBC-4FBD-BC2D-FF835BD0FFC5}" srcId="{60E6726B-DF7E-4E57-9C94-539CC20EA13B}" destId="{A6C5948E-E23F-474E-9811-8EB41D78E975}" srcOrd="0" destOrd="0" parTransId="{2AD0C166-0D64-48FF-A229-5F9F867DD939}" sibTransId="{B9F266B4-065F-4762-BCED-5DAD82F695D1}"/>
    <dgm:cxn modelId="{DAA4F8DF-6E07-4243-A732-E0F3CD22703A}" type="presOf" srcId="{44AEBC5C-ACF7-4EEB-9FEB-46D0DA2CCDA6}" destId="{040302C7-18C3-49B8-80F6-61DFC81E9426}" srcOrd="0" destOrd="0" presId="urn:microsoft.com/office/officeart/2008/layout/VerticalCurvedList"/>
    <dgm:cxn modelId="{4587A3BA-8A3B-4CBA-B367-3A0002095F1E}" type="presOf" srcId="{ED7D86EC-4FE7-40AD-93C8-CF742E83BE66}" destId="{D4A46BEC-92E0-4200-A934-12DCB3F88FE4}" srcOrd="0" destOrd="0" presId="urn:microsoft.com/office/officeart/2008/layout/VerticalCurvedList"/>
    <dgm:cxn modelId="{CED85B01-B676-458C-AB40-EC06134F9B92}" type="presOf" srcId="{A6C5948E-E23F-474E-9811-8EB41D78E975}" destId="{45FCE8A2-5B58-4B81-9599-56064D77C2BC}" srcOrd="0" destOrd="0" presId="urn:microsoft.com/office/officeart/2008/layout/VerticalCurvedList"/>
    <dgm:cxn modelId="{B69D2EF1-DE9C-4120-A4F8-42CB5D4356CA}" type="presOf" srcId="{60E6726B-DF7E-4E57-9C94-539CC20EA13B}" destId="{7C7E5303-7B4F-47A5-8DF1-AF373FBAC65F}" srcOrd="0" destOrd="0" presId="urn:microsoft.com/office/officeart/2008/layout/VerticalCurvedList"/>
    <dgm:cxn modelId="{648A5602-27C1-4F82-9D29-3812311BCFAE}" srcId="{60E6726B-DF7E-4E57-9C94-539CC20EA13B}" destId="{F173C8FD-F392-4D5C-8D6D-93CE3158B053}" srcOrd="7" destOrd="0" parTransId="{E3AF08C2-54BB-45A6-8C9F-997DC6916077}" sibTransId="{DA40266F-2530-4D9A-9CB9-91F6EDC256E4}"/>
    <dgm:cxn modelId="{54CD6B2C-FA88-44ED-81B8-39D6CFF90197}" srcId="{60E6726B-DF7E-4E57-9C94-539CC20EA13B}" destId="{44AEBC5C-ACF7-4EEB-9FEB-46D0DA2CCDA6}" srcOrd="2" destOrd="0" parTransId="{552BB8B6-B36A-4E64-9121-60E6D22826A6}" sibTransId="{C699AF04-9E65-4D6E-BB52-D36F283614AD}"/>
    <dgm:cxn modelId="{0C88B9DF-EF2C-405F-8ED6-2A3920DBA43C}" type="presOf" srcId="{B9F266B4-065F-4762-BCED-5DAD82F695D1}" destId="{D6385910-040B-45D2-B97A-1D4C43F80F29}" srcOrd="0" destOrd="0" presId="urn:microsoft.com/office/officeart/2008/layout/VerticalCurvedList"/>
    <dgm:cxn modelId="{50F61442-E383-477D-B78D-EF440BF3B736}" srcId="{60E6726B-DF7E-4E57-9C94-539CC20EA13B}" destId="{48553AFC-AA3C-4F67-8D06-33E409F1618C}" srcOrd="4" destOrd="0" parTransId="{B1DD7FAB-A3BB-4060-8543-A9741EC99E2B}" sibTransId="{31346E3B-D453-4A85-A4BB-8D7341F65D1C}"/>
    <dgm:cxn modelId="{FA5EB1AF-90F8-4BF6-9A9F-686C6400B847}" type="presOf" srcId="{B638C293-3DDD-4D69-BF94-8BBD29693734}" destId="{83024488-EF8E-4668-80DA-CA0F53545DBB}" srcOrd="0" destOrd="0" presId="urn:microsoft.com/office/officeart/2008/layout/VerticalCurvedList"/>
    <dgm:cxn modelId="{B29B338F-9888-4291-ABBF-C5C58906FD71}" type="presOf" srcId="{13BD20A7-2661-4CF6-81A7-253E51BEDF5A}" destId="{CA998F17-E870-4890-B07D-0467151BF765}" srcOrd="0" destOrd="0" presId="urn:microsoft.com/office/officeart/2008/layout/VerticalCurvedList"/>
    <dgm:cxn modelId="{00317A89-480A-42BD-9558-0879E9958C6C}" srcId="{60E6726B-DF7E-4E57-9C94-539CC20EA13B}" destId="{913B25B8-1F13-4F86-8503-CCFFD3D5297A}" srcOrd="6" destOrd="0" parTransId="{8D8BA7CF-E528-40C6-BA95-C5822B3F416D}" sibTransId="{D22675A4-0871-4A15-8AB5-FF056FE9F70A}"/>
    <dgm:cxn modelId="{C941FA6E-D240-4C73-A7EF-F5BC6D15DF75}" type="presOf" srcId="{48553AFC-AA3C-4F67-8D06-33E409F1618C}" destId="{F8773698-0792-4F15-8761-80D1690F305C}" srcOrd="0" destOrd="0" presId="urn:microsoft.com/office/officeart/2008/layout/VerticalCurvedList"/>
    <dgm:cxn modelId="{88AE3FEB-654B-4530-B27C-7FC3A259B240}" type="presOf" srcId="{913B25B8-1F13-4F86-8503-CCFFD3D5297A}" destId="{5725C4C4-2AA8-4FF7-8299-72D99968A483}" srcOrd="0" destOrd="0" presId="urn:microsoft.com/office/officeart/2008/layout/VerticalCurvedList"/>
    <dgm:cxn modelId="{BA9EA066-0A56-4ED7-9FC5-156927901682}" srcId="{60E6726B-DF7E-4E57-9C94-539CC20EA13B}" destId="{13BD20A7-2661-4CF6-81A7-253E51BEDF5A}" srcOrd="5" destOrd="0" parTransId="{CE6BA2A2-0490-4024-855E-F4E8338E23F3}" sibTransId="{BAB76C7A-CD83-46E9-8FD1-CE19679768B5}"/>
    <dgm:cxn modelId="{046EF9E8-FA82-4233-BE40-692DDF0F868C}" srcId="{60E6726B-DF7E-4E57-9C94-539CC20EA13B}" destId="{B638C293-3DDD-4D69-BF94-8BBD29693734}" srcOrd="3" destOrd="0" parTransId="{6E848F10-EF84-4593-9DA1-E75D7AB7EB30}" sibTransId="{C2A5E68A-C8BB-409B-BDF8-D6A590B25103}"/>
    <dgm:cxn modelId="{5985D3A4-7194-42D6-B6EE-413D36092D82}" type="presParOf" srcId="{7C7E5303-7B4F-47A5-8DF1-AF373FBAC65F}" destId="{768E923B-47D2-4D0F-B389-E3E8C9CD548C}" srcOrd="0" destOrd="0" presId="urn:microsoft.com/office/officeart/2008/layout/VerticalCurvedList"/>
    <dgm:cxn modelId="{ED350BDF-2616-4AB5-834B-53B68E179E39}" type="presParOf" srcId="{768E923B-47D2-4D0F-B389-E3E8C9CD548C}" destId="{AECD6109-547D-465C-81CA-6763DEBEB7D6}" srcOrd="0" destOrd="0" presId="urn:microsoft.com/office/officeart/2008/layout/VerticalCurvedList"/>
    <dgm:cxn modelId="{435C53C0-8FA2-4214-AAD6-F376BBD3E41B}" type="presParOf" srcId="{AECD6109-547D-465C-81CA-6763DEBEB7D6}" destId="{04F588DF-077D-4571-9761-986FAD9651A5}" srcOrd="0" destOrd="0" presId="urn:microsoft.com/office/officeart/2008/layout/VerticalCurvedList"/>
    <dgm:cxn modelId="{DC32596F-FB53-4D21-A49A-CE08C745A578}" type="presParOf" srcId="{AECD6109-547D-465C-81CA-6763DEBEB7D6}" destId="{D6385910-040B-45D2-B97A-1D4C43F80F29}" srcOrd="1" destOrd="0" presId="urn:microsoft.com/office/officeart/2008/layout/VerticalCurvedList"/>
    <dgm:cxn modelId="{5ADF33C4-DE2B-4B03-9E9C-BF60AA2A9D97}" type="presParOf" srcId="{AECD6109-547D-465C-81CA-6763DEBEB7D6}" destId="{AFFF5289-B206-43DB-BDBF-687B5538B2F3}" srcOrd="2" destOrd="0" presId="urn:microsoft.com/office/officeart/2008/layout/VerticalCurvedList"/>
    <dgm:cxn modelId="{7047949A-A314-40F2-BD73-F1E8CB2208F6}" type="presParOf" srcId="{AECD6109-547D-465C-81CA-6763DEBEB7D6}" destId="{B666AEB5-00A5-47AE-9099-1D728068C65C}" srcOrd="3" destOrd="0" presId="urn:microsoft.com/office/officeart/2008/layout/VerticalCurvedList"/>
    <dgm:cxn modelId="{2EB4E885-5145-48BC-AF2A-4B9E87CEC639}" type="presParOf" srcId="{768E923B-47D2-4D0F-B389-E3E8C9CD548C}" destId="{45FCE8A2-5B58-4B81-9599-56064D77C2BC}" srcOrd="1" destOrd="0" presId="urn:microsoft.com/office/officeart/2008/layout/VerticalCurvedList"/>
    <dgm:cxn modelId="{2D925085-43BB-4F10-96B0-EB164120828B}" type="presParOf" srcId="{768E923B-47D2-4D0F-B389-E3E8C9CD548C}" destId="{85C5964D-41E7-4F64-91B7-D5B8CC13856E}" srcOrd="2" destOrd="0" presId="urn:microsoft.com/office/officeart/2008/layout/VerticalCurvedList"/>
    <dgm:cxn modelId="{7D53304F-09A8-45F3-8BD1-F717F8605A96}" type="presParOf" srcId="{85C5964D-41E7-4F64-91B7-D5B8CC13856E}" destId="{B87EBF4B-884E-4A9A-B3E7-5DB18995FE59}" srcOrd="0" destOrd="0" presId="urn:microsoft.com/office/officeart/2008/layout/VerticalCurvedList"/>
    <dgm:cxn modelId="{41806137-3BE5-4426-A9DD-232BE69F3C26}" type="presParOf" srcId="{768E923B-47D2-4D0F-B389-E3E8C9CD548C}" destId="{D4A46BEC-92E0-4200-A934-12DCB3F88FE4}" srcOrd="3" destOrd="0" presId="urn:microsoft.com/office/officeart/2008/layout/VerticalCurvedList"/>
    <dgm:cxn modelId="{373720DC-D244-442A-B784-D6A291CA715B}" type="presParOf" srcId="{768E923B-47D2-4D0F-B389-E3E8C9CD548C}" destId="{EE4BA65F-F301-41E7-B07E-9CC78D7FD53E}" srcOrd="4" destOrd="0" presId="urn:microsoft.com/office/officeart/2008/layout/VerticalCurvedList"/>
    <dgm:cxn modelId="{271C36E4-60B1-46A1-AD9D-E5D9CDB15DDE}" type="presParOf" srcId="{EE4BA65F-F301-41E7-B07E-9CC78D7FD53E}" destId="{963EEF9D-30C4-4842-96E0-5E82F7C3057B}" srcOrd="0" destOrd="0" presId="urn:microsoft.com/office/officeart/2008/layout/VerticalCurvedList"/>
    <dgm:cxn modelId="{432876AD-D1D9-4C4B-8A25-075D42DD3D1B}" type="presParOf" srcId="{768E923B-47D2-4D0F-B389-E3E8C9CD548C}" destId="{040302C7-18C3-49B8-80F6-61DFC81E9426}" srcOrd="5" destOrd="0" presId="urn:microsoft.com/office/officeart/2008/layout/VerticalCurvedList"/>
    <dgm:cxn modelId="{8857A573-1889-4B2F-A1ED-ECCF756853E6}" type="presParOf" srcId="{768E923B-47D2-4D0F-B389-E3E8C9CD548C}" destId="{DB6792B3-9195-4880-B24B-C02BE01B2782}" srcOrd="6" destOrd="0" presId="urn:microsoft.com/office/officeart/2008/layout/VerticalCurvedList"/>
    <dgm:cxn modelId="{AEC8B82F-E4FB-4E43-83D7-1E6791A842F5}" type="presParOf" srcId="{DB6792B3-9195-4880-B24B-C02BE01B2782}" destId="{D86BBA60-40D8-4A3B-B3BD-BE7E8C5C65F0}" srcOrd="0" destOrd="0" presId="urn:microsoft.com/office/officeart/2008/layout/VerticalCurvedList"/>
    <dgm:cxn modelId="{5F6D5DA0-1DF5-40A5-8060-BCC77807A5DD}" type="presParOf" srcId="{768E923B-47D2-4D0F-B389-E3E8C9CD548C}" destId="{83024488-EF8E-4668-80DA-CA0F53545DBB}" srcOrd="7" destOrd="0" presId="urn:microsoft.com/office/officeart/2008/layout/VerticalCurvedList"/>
    <dgm:cxn modelId="{C7D92041-ADDB-4F93-B231-4C8AD6AE1A9B}" type="presParOf" srcId="{768E923B-47D2-4D0F-B389-E3E8C9CD548C}" destId="{60AA82FB-EDF2-4704-9A8E-B21EC933366D}" srcOrd="8" destOrd="0" presId="urn:microsoft.com/office/officeart/2008/layout/VerticalCurvedList"/>
    <dgm:cxn modelId="{05661C93-CD13-4C78-A237-18D201E9459E}" type="presParOf" srcId="{60AA82FB-EDF2-4704-9A8E-B21EC933366D}" destId="{C396FDA0-3766-48BF-A73A-B689F9E2E986}" srcOrd="0" destOrd="0" presId="urn:microsoft.com/office/officeart/2008/layout/VerticalCurvedList"/>
    <dgm:cxn modelId="{5DD22E63-B247-4A85-9599-1EEE5B60BFB2}" type="presParOf" srcId="{768E923B-47D2-4D0F-B389-E3E8C9CD548C}" destId="{F8773698-0792-4F15-8761-80D1690F305C}" srcOrd="9" destOrd="0" presId="urn:microsoft.com/office/officeart/2008/layout/VerticalCurvedList"/>
    <dgm:cxn modelId="{25D03790-7F91-4EE1-9699-A47300CFC6D0}" type="presParOf" srcId="{768E923B-47D2-4D0F-B389-E3E8C9CD548C}" destId="{A9862395-B317-4AD9-8FF1-DBF31A37445D}" srcOrd="10" destOrd="0" presId="urn:microsoft.com/office/officeart/2008/layout/VerticalCurvedList"/>
    <dgm:cxn modelId="{5D64B577-2486-4372-8293-C54AA91C25C7}" type="presParOf" srcId="{A9862395-B317-4AD9-8FF1-DBF31A37445D}" destId="{919675A1-5E39-4613-A20B-1E6EE1C65520}" srcOrd="0" destOrd="0" presId="urn:microsoft.com/office/officeart/2008/layout/VerticalCurvedList"/>
    <dgm:cxn modelId="{DE804A12-91BF-4D96-AB87-85D4E259E7FF}" type="presParOf" srcId="{768E923B-47D2-4D0F-B389-E3E8C9CD548C}" destId="{CA998F17-E870-4890-B07D-0467151BF765}" srcOrd="11" destOrd="0" presId="urn:microsoft.com/office/officeart/2008/layout/VerticalCurvedList"/>
    <dgm:cxn modelId="{E09086CF-8003-4E42-8BCD-79767F67015F}" type="presParOf" srcId="{768E923B-47D2-4D0F-B389-E3E8C9CD548C}" destId="{CE04B564-838B-461C-A142-372E650A6144}" srcOrd="12" destOrd="0" presId="urn:microsoft.com/office/officeart/2008/layout/VerticalCurvedList"/>
    <dgm:cxn modelId="{53EEED68-C282-4331-B386-1DD259763EAC}" type="presParOf" srcId="{CE04B564-838B-461C-A142-372E650A6144}" destId="{11889EAD-5EA2-43BB-8D45-74D7207B269E}" srcOrd="0" destOrd="0" presId="urn:microsoft.com/office/officeart/2008/layout/VerticalCurvedList"/>
    <dgm:cxn modelId="{4CA3B0C2-27EF-4041-9E76-0CBE31A29E31}" type="presParOf" srcId="{768E923B-47D2-4D0F-B389-E3E8C9CD548C}" destId="{5725C4C4-2AA8-4FF7-8299-72D99968A483}" srcOrd="13" destOrd="0" presId="urn:microsoft.com/office/officeart/2008/layout/VerticalCurvedList"/>
    <dgm:cxn modelId="{EBD6D7AD-AB01-4BBE-BBB5-64D5B0F4AEEB}" type="presParOf" srcId="{768E923B-47D2-4D0F-B389-E3E8C9CD548C}" destId="{259A4E6A-AE86-44FD-B40D-B7A83AC6CBAB}" srcOrd="14" destOrd="0" presId="urn:microsoft.com/office/officeart/2008/layout/VerticalCurvedList"/>
    <dgm:cxn modelId="{1EF88D9B-FE03-46C1-A814-855ED22DF1FF}" type="presParOf" srcId="{259A4E6A-AE86-44FD-B40D-B7A83AC6CBAB}" destId="{1F86B4DA-7C80-4C18-B716-7831D9E87F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A35904-E251-4176-B2A5-465DCD0ACF38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001ECA7-9F44-4E84-A569-0E376A862C72}">
      <dgm:prSet/>
      <dgm:spPr/>
      <dgm:t>
        <a:bodyPr/>
        <a:lstStyle/>
        <a:p>
          <a:pPr rtl="0"/>
          <a:r>
            <a:rPr lang="it-IT" dirty="0" smtClean="0"/>
            <a:t>Gli ispettori di cantiere collaborano con il direttore dei lavori e sono presenti a tempo pieno durante i lavori che necessitano di controllo continuo. Rispondono direttamente al direttore dei lavori. Tra i loro compiti:</a:t>
          </a:r>
          <a:endParaRPr lang="it-IT" dirty="0"/>
        </a:p>
      </dgm:t>
    </dgm:pt>
    <dgm:pt modelId="{92728882-144D-4C2F-922A-A7952BD20414}" type="parTrans" cxnId="{B1976101-604C-4723-82D1-257869C54E0A}">
      <dgm:prSet/>
      <dgm:spPr/>
      <dgm:t>
        <a:bodyPr/>
        <a:lstStyle/>
        <a:p>
          <a:endParaRPr lang="it-IT"/>
        </a:p>
      </dgm:t>
    </dgm:pt>
    <dgm:pt modelId="{E546AB0A-E681-4DEE-A8B0-188E7CA11371}" type="sibTrans" cxnId="{B1976101-604C-4723-82D1-257869C54E0A}">
      <dgm:prSet/>
      <dgm:spPr/>
      <dgm:t>
        <a:bodyPr/>
        <a:lstStyle/>
        <a:p>
          <a:endParaRPr lang="it-IT"/>
        </a:p>
      </dgm:t>
    </dgm:pt>
    <dgm:pt modelId="{A9ADD735-3967-4EDD-9C58-60B3B89A0668}">
      <dgm:prSet/>
      <dgm:spPr/>
      <dgm:t>
        <a:bodyPr/>
        <a:lstStyle/>
        <a:p>
          <a:pPr rtl="0"/>
          <a:r>
            <a:rPr lang="it-IT" dirty="0" smtClean="0"/>
            <a:t>Verifica della documentazione relativa ai materiali e alle forniture.</a:t>
          </a:r>
          <a:endParaRPr lang="it-IT" dirty="0"/>
        </a:p>
      </dgm:t>
    </dgm:pt>
    <dgm:pt modelId="{2FC97C19-BDF0-458E-AD56-97D8F0D6F6BD}" type="parTrans" cxnId="{4D12CAFE-ECA7-4404-8A7F-ADD213DD0DC3}">
      <dgm:prSet/>
      <dgm:spPr/>
      <dgm:t>
        <a:bodyPr/>
        <a:lstStyle/>
        <a:p>
          <a:endParaRPr lang="it-IT"/>
        </a:p>
      </dgm:t>
    </dgm:pt>
    <dgm:pt modelId="{9F2CEBB5-99F6-4F8A-8BF5-BBE5D7AA2944}" type="sibTrans" cxnId="{4D12CAFE-ECA7-4404-8A7F-ADD213DD0DC3}">
      <dgm:prSet/>
      <dgm:spPr/>
      <dgm:t>
        <a:bodyPr/>
        <a:lstStyle/>
        <a:p>
          <a:endParaRPr lang="it-IT"/>
        </a:p>
      </dgm:t>
    </dgm:pt>
    <dgm:pt modelId="{DBFB1C9F-1383-4F96-95C1-94EAC2B836F6}">
      <dgm:prSet/>
      <dgm:spPr/>
      <dgm:t>
        <a:bodyPr/>
        <a:lstStyle/>
        <a:p>
          <a:pPr rtl="0"/>
          <a:r>
            <a:rPr lang="it-IT" dirty="0" smtClean="0"/>
            <a:t>Controllo della qualità dei materiali e degli impianti prima della messa in opera.</a:t>
          </a:r>
          <a:endParaRPr lang="it-IT" dirty="0"/>
        </a:p>
      </dgm:t>
    </dgm:pt>
    <dgm:pt modelId="{27371EAB-C37A-4C33-9D61-1689EF46B6DA}" type="parTrans" cxnId="{BA2A3A93-5487-4040-8152-7FAF4B3E1846}">
      <dgm:prSet/>
      <dgm:spPr/>
      <dgm:t>
        <a:bodyPr/>
        <a:lstStyle/>
        <a:p>
          <a:endParaRPr lang="it-IT"/>
        </a:p>
      </dgm:t>
    </dgm:pt>
    <dgm:pt modelId="{B9799667-3772-4259-93E7-7E3039378773}" type="sibTrans" cxnId="{BA2A3A93-5487-4040-8152-7FAF4B3E1846}">
      <dgm:prSet/>
      <dgm:spPr/>
      <dgm:t>
        <a:bodyPr/>
        <a:lstStyle/>
        <a:p>
          <a:endParaRPr lang="it-IT"/>
        </a:p>
      </dgm:t>
    </dgm:pt>
    <dgm:pt modelId="{3871F17C-0AED-4480-851D-F4CB8B95B49D}">
      <dgm:prSet/>
      <dgm:spPr/>
      <dgm:t>
        <a:bodyPr/>
        <a:lstStyle/>
        <a:p>
          <a:pPr rtl="0"/>
          <a:r>
            <a:rPr lang="it-IT" dirty="0" smtClean="0"/>
            <a:t>Sorveglianza dell’attività dei subappaltatori.</a:t>
          </a:r>
          <a:endParaRPr lang="it-IT" dirty="0"/>
        </a:p>
      </dgm:t>
    </dgm:pt>
    <dgm:pt modelId="{3E2E873A-B991-4E04-AB0A-3BE3DA82680A}" type="parTrans" cxnId="{479C1167-3C0D-45A6-AB63-FF6FEAE4F6AD}">
      <dgm:prSet/>
      <dgm:spPr/>
      <dgm:t>
        <a:bodyPr/>
        <a:lstStyle/>
        <a:p>
          <a:endParaRPr lang="it-IT"/>
        </a:p>
      </dgm:t>
    </dgm:pt>
    <dgm:pt modelId="{1CC8B172-4CF3-4F97-9B03-9576756DC38E}" type="sibTrans" cxnId="{479C1167-3C0D-45A6-AB63-FF6FEAE4F6AD}">
      <dgm:prSet/>
      <dgm:spPr/>
      <dgm:t>
        <a:bodyPr/>
        <a:lstStyle/>
        <a:p>
          <a:endParaRPr lang="it-IT"/>
        </a:p>
      </dgm:t>
    </dgm:pt>
    <dgm:pt modelId="{2AB6F69A-3D11-4AD2-8DF9-44C7A7C5B078}">
      <dgm:prSet/>
      <dgm:spPr/>
      <dgm:t>
        <a:bodyPr/>
        <a:lstStyle/>
        <a:p>
          <a:pPr rtl="0"/>
          <a:r>
            <a:rPr lang="it-IT" dirty="0" smtClean="0"/>
            <a:t>Controllo dell’esecuzione dei lavori rispetto a disegni e specifiche tecniche.</a:t>
          </a:r>
          <a:endParaRPr lang="it-IT" dirty="0"/>
        </a:p>
      </dgm:t>
    </dgm:pt>
    <dgm:pt modelId="{2E11746C-C279-4354-B98A-2B369F55FCE1}" type="parTrans" cxnId="{73AF7F27-B810-4039-A8CD-6DBAB3C8A392}">
      <dgm:prSet/>
      <dgm:spPr/>
      <dgm:t>
        <a:bodyPr/>
        <a:lstStyle/>
        <a:p>
          <a:endParaRPr lang="it-IT"/>
        </a:p>
      </dgm:t>
    </dgm:pt>
    <dgm:pt modelId="{5E996D53-4945-4306-9C3F-6FD83528A539}" type="sibTrans" cxnId="{73AF7F27-B810-4039-A8CD-6DBAB3C8A392}">
      <dgm:prSet/>
      <dgm:spPr/>
      <dgm:t>
        <a:bodyPr/>
        <a:lstStyle/>
        <a:p>
          <a:endParaRPr lang="it-IT"/>
        </a:p>
      </dgm:t>
    </dgm:pt>
    <dgm:pt modelId="{052FD180-4FD3-4C7D-A1BF-768923650209}">
      <dgm:prSet/>
      <dgm:spPr/>
      <dgm:t>
        <a:bodyPr/>
        <a:lstStyle/>
        <a:p>
          <a:pPr rtl="0"/>
          <a:r>
            <a:rPr lang="it-IT" smtClean="0"/>
            <a:t>Assistenza a prove di laboratorio, collaudi e messa in esercizio degli impianti.</a:t>
          </a:r>
          <a:endParaRPr lang="it-IT"/>
        </a:p>
      </dgm:t>
    </dgm:pt>
    <dgm:pt modelId="{08A83D71-632C-4AD7-8BA0-AF97C7857541}" type="parTrans" cxnId="{826375F7-EFF0-4F0D-8D9D-61378D0B66BC}">
      <dgm:prSet/>
      <dgm:spPr/>
      <dgm:t>
        <a:bodyPr/>
        <a:lstStyle/>
        <a:p>
          <a:endParaRPr lang="it-IT"/>
        </a:p>
      </dgm:t>
    </dgm:pt>
    <dgm:pt modelId="{8EB541E4-63B5-4732-B68F-6FC82DCB6113}" type="sibTrans" cxnId="{826375F7-EFF0-4F0D-8D9D-61378D0B66BC}">
      <dgm:prSet/>
      <dgm:spPr/>
      <dgm:t>
        <a:bodyPr/>
        <a:lstStyle/>
        <a:p>
          <a:endParaRPr lang="it-IT"/>
        </a:p>
      </dgm:t>
    </dgm:pt>
    <dgm:pt modelId="{21CF37FE-27B1-4F8F-AD10-6851A3867464}">
      <dgm:prSet/>
      <dgm:spPr/>
      <dgm:t>
        <a:bodyPr/>
        <a:lstStyle/>
        <a:p>
          <a:pPr rtl="0"/>
          <a:r>
            <a:rPr lang="it-IT" smtClean="0"/>
            <a:t>Predisposizione degli atti contabili e misurazioni su incarico del direttore dei lavori.</a:t>
          </a:r>
          <a:endParaRPr lang="it-IT"/>
        </a:p>
      </dgm:t>
    </dgm:pt>
    <dgm:pt modelId="{6A441400-13A4-4D8E-85B0-96ABF124E0E4}" type="parTrans" cxnId="{5E4E2915-046B-4940-92A1-55DF2425CAB0}">
      <dgm:prSet/>
      <dgm:spPr/>
      <dgm:t>
        <a:bodyPr/>
        <a:lstStyle/>
        <a:p>
          <a:endParaRPr lang="it-IT"/>
        </a:p>
      </dgm:t>
    </dgm:pt>
    <dgm:pt modelId="{090C48F1-A942-4B06-BE5B-A7146DDECB95}" type="sibTrans" cxnId="{5E4E2915-046B-4940-92A1-55DF2425CAB0}">
      <dgm:prSet/>
      <dgm:spPr/>
      <dgm:t>
        <a:bodyPr/>
        <a:lstStyle/>
        <a:p>
          <a:endParaRPr lang="it-IT"/>
        </a:p>
      </dgm:t>
    </dgm:pt>
    <dgm:pt modelId="{013A22C3-EDCC-401C-BA50-068D84DD5B51}">
      <dgm:prSet/>
      <dgm:spPr/>
      <dgm:t>
        <a:bodyPr/>
        <a:lstStyle/>
        <a:p>
          <a:pPr rtl="0"/>
          <a:r>
            <a:rPr lang="it-IT" smtClean="0"/>
            <a:t>Assistenza al coordinatore per l'esecuzione dei lavori.</a:t>
          </a:r>
          <a:endParaRPr lang="it-IT"/>
        </a:p>
      </dgm:t>
    </dgm:pt>
    <dgm:pt modelId="{CBD0B291-4D17-4DF8-89A8-C6D6AAF95602}" type="parTrans" cxnId="{595CCAC0-6A76-4AB3-8447-A7D7BF86A5ED}">
      <dgm:prSet/>
      <dgm:spPr/>
      <dgm:t>
        <a:bodyPr/>
        <a:lstStyle/>
        <a:p>
          <a:endParaRPr lang="it-IT"/>
        </a:p>
      </dgm:t>
    </dgm:pt>
    <dgm:pt modelId="{EDED1225-7C3F-476E-96B0-FFFC1A8596C9}" type="sibTrans" cxnId="{595CCAC0-6A76-4AB3-8447-A7D7BF86A5ED}">
      <dgm:prSet/>
      <dgm:spPr/>
      <dgm:t>
        <a:bodyPr/>
        <a:lstStyle/>
        <a:p>
          <a:endParaRPr lang="it-IT"/>
        </a:p>
      </dgm:t>
    </dgm:pt>
    <dgm:pt modelId="{16E3D35F-5225-47FC-804F-78F9B64AE9CF}" type="pres">
      <dgm:prSet presAssocID="{84A35904-E251-4176-B2A5-465DCD0ACF38}" presName="linear" presStyleCnt="0">
        <dgm:presLayoutVars>
          <dgm:dir/>
          <dgm:resizeHandles val="exact"/>
        </dgm:presLayoutVars>
      </dgm:prSet>
      <dgm:spPr/>
    </dgm:pt>
    <dgm:pt modelId="{9AD97ECB-D038-4C9A-A4AB-6691A21B2B8E}" type="pres">
      <dgm:prSet presAssocID="{9001ECA7-9F44-4E84-A569-0E376A862C72}" presName="comp" presStyleCnt="0"/>
      <dgm:spPr/>
    </dgm:pt>
    <dgm:pt modelId="{1FF88C94-54B1-4746-9AFB-5EA33D26E91F}" type="pres">
      <dgm:prSet presAssocID="{9001ECA7-9F44-4E84-A569-0E376A862C72}" presName="box" presStyleLbl="node1" presStyleIdx="0" presStyleCnt="8"/>
      <dgm:spPr/>
    </dgm:pt>
    <dgm:pt modelId="{CA7D0D9C-8719-4C49-9B1D-667A3935CFA5}" type="pres">
      <dgm:prSet presAssocID="{9001ECA7-9F44-4E84-A569-0E376A862C72}" presName="img" presStyleLbl="fgImgPlace1" presStyleIdx="0" presStyleCnt="8"/>
      <dgm:spPr/>
    </dgm:pt>
    <dgm:pt modelId="{F3D2D6AD-95F4-463E-B608-96224016ABAB}" type="pres">
      <dgm:prSet presAssocID="{9001ECA7-9F44-4E84-A569-0E376A862C72}" presName="text" presStyleLbl="node1" presStyleIdx="0" presStyleCnt="8">
        <dgm:presLayoutVars>
          <dgm:bulletEnabled val="1"/>
        </dgm:presLayoutVars>
      </dgm:prSet>
      <dgm:spPr/>
    </dgm:pt>
    <dgm:pt modelId="{552A2DD3-A056-4EFC-9449-B816E14EDA24}" type="pres">
      <dgm:prSet presAssocID="{E546AB0A-E681-4DEE-A8B0-188E7CA11371}" presName="spacer" presStyleCnt="0"/>
      <dgm:spPr/>
    </dgm:pt>
    <dgm:pt modelId="{7C375224-7CEF-4452-B395-28BB54797457}" type="pres">
      <dgm:prSet presAssocID="{A9ADD735-3967-4EDD-9C58-60B3B89A0668}" presName="comp" presStyleCnt="0"/>
      <dgm:spPr/>
    </dgm:pt>
    <dgm:pt modelId="{5617F965-E3D1-4F49-8F61-D9E314B96AA6}" type="pres">
      <dgm:prSet presAssocID="{A9ADD735-3967-4EDD-9C58-60B3B89A0668}" presName="box" presStyleLbl="node1" presStyleIdx="1" presStyleCnt="8"/>
      <dgm:spPr/>
    </dgm:pt>
    <dgm:pt modelId="{9747B6CA-3DE2-4D9E-8F45-275A750DC6F3}" type="pres">
      <dgm:prSet presAssocID="{A9ADD735-3967-4EDD-9C58-60B3B89A0668}" presName="img" presStyleLbl="fgImgPlace1" presStyleIdx="1" presStyleCnt="8"/>
      <dgm:spPr/>
    </dgm:pt>
    <dgm:pt modelId="{A9A5E81D-F17D-43BB-A103-EFDFD7D9FB77}" type="pres">
      <dgm:prSet presAssocID="{A9ADD735-3967-4EDD-9C58-60B3B89A0668}" presName="text" presStyleLbl="node1" presStyleIdx="1" presStyleCnt="8">
        <dgm:presLayoutVars>
          <dgm:bulletEnabled val="1"/>
        </dgm:presLayoutVars>
      </dgm:prSet>
      <dgm:spPr/>
    </dgm:pt>
    <dgm:pt modelId="{121E3C9F-F2C2-4E5D-A76F-F89F0ACF9E9D}" type="pres">
      <dgm:prSet presAssocID="{9F2CEBB5-99F6-4F8A-8BF5-BBE5D7AA2944}" presName="spacer" presStyleCnt="0"/>
      <dgm:spPr/>
    </dgm:pt>
    <dgm:pt modelId="{31F86D54-5CA6-4BC6-ADF7-1A720C451FF3}" type="pres">
      <dgm:prSet presAssocID="{DBFB1C9F-1383-4F96-95C1-94EAC2B836F6}" presName="comp" presStyleCnt="0"/>
      <dgm:spPr/>
    </dgm:pt>
    <dgm:pt modelId="{F4060C4A-5DBD-480A-A48D-D29F5439CEB0}" type="pres">
      <dgm:prSet presAssocID="{DBFB1C9F-1383-4F96-95C1-94EAC2B836F6}" presName="box" presStyleLbl="node1" presStyleIdx="2" presStyleCnt="8"/>
      <dgm:spPr/>
    </dgm:pt>
    <dgm:pt modelId="{E17FC72B-60B7-48FF-A661-46054298D8EF}" type="pres">
      <dgm:prSet presAssocID="{DBFB1C9F-1383-4F96-95C1-94EAC2B836F6}" presName="img" presStyleLbl="fgImgPlace1" presStyleIdx="2" presStyleCnt="8"/>
      <dgm:spPr/>
    </dgm:pt>
    <dgm:pt modelId="{5AEA53A7-D30F-4979-A391-BEEBEF004988}" type="pres">
      <dgm:prSet presAssocID="{DBFB1C9F-1383-4F96-95C1-94EAC2B836F6}" presName="text" presStyleLbl="node1" presStyleIdx="2" presStyleCnt="8">
        <dgm:presLayoutVars>
          <dgm:bulletEnabled val="1"/>
        </dgm:presLayoutVars>
      </dgm:prSet>
      <dgm:spPr/>
    </dgm:pt>
    <dgm:pt modelId="{E56CA708-BB4E-49B8-B6CE-B6E624A4C918}" type="pres">
      <dgm:prSet presAssocID="{B9799667-3772-4259-93E7-7E3039378773}" presName="spacer" presStyleCnt="0"/>
      <dgm:spPr/>
    </dgm:pt>
    <dgm:pt modelId="{F500CEF8-3DFF-43ED-95CC-A24080795F34}" type="pres">
      <dgm:prSet presAssocID="{3871F17C-0AED-4480-851D-F4CB8B95B49D}" presName="comp" presStyleCnt="0"/>
      <dgm:spPr/>
    </dgm:pt>
    <dgm:pt modelId="{3BEE909C-07D6-48B5-AB24-62B9BDEE3349}" type="pres">
      <dgm:prSet presAssocID="{3871F17C-0AED-4480-851D-F4CB8B95B49D}" presName="box" presStyleLbl="node1" presStyleIdx="3" presStyleCnt="8"/>
      <dgm:spPr/>
    </dgm:pt>
    <dgm:pt modelId="{8FA6FD81-B14F-4507-9EC1-9D686E933EA9}" type="pres">
      <dgm:prSet presAssocID="{3871F17C-0AED-4480-851D-F4CB8B95B49D}" presName="img" presStyleLbl="fgImgPlace1" presStyleIdx="3" presStyleCnt="8"/>
      <dgm:spPr/>
    </dgm:pt>
    <dgm:pt modelId="{798D39B3-6A07-462E-BD78-EE52BCFA5EB4}" type="pres">
      <dgm:prSet presAssocID="{3871F17C-0AED-4480-851D-F4CB8B95B49D}" presName="text" presStyleLbl="node1" presStyleIdx="3" presStyleCnt="8">
        <dgm:presLayoutVars>
          <dgm:bulletEnabled val="1"/>
        </dgm:presLayoutVars>
      </dgm:prSet>
      <dgm:spPr/>
    </dgm:pt>
    <dgm:pt modelId="{575B1E8E-4BBF-4758-B108-44B2E5DAF7F3}" type="pres">
      <dgm:prSet presAssocID="{1CC8B172-4CF3-4F97-9B03-9576756DC38E}" presName="spacer" presStyleCnt="0"/>
      <dgm:spPr/>
    </dgm:pt>
    <dgm:pt modelId="{CBF78E04-B8BF-4D5C-AFBC-42BCE7706640}" type="pres">
      <dgm:prSet presAssocID="{2AB6F69A-3D11-4AD2-8DF9-44C7A7C5B078}" presName="comp" presStyleCnt="0"/>
      <dgm:spPr/>
    </dgm:pt>
    <dgm:pt modelId="{B5B1BC8B-C71E-4FDF-B1D6-97EECA764363}" type="pres">
      <dgm:prSet presAssocID="{2AB6F69A-3D11-4AD2-8DF9-44C7A7C5B078}" presName="box" presStyleLbl="node1" presStyleIdx="4" presStyleCnt="8"/>
      <dgm:spPr/>
    </dgm:pt>
    <dgm:pt modelId="{632C8C60-367B-4B39-B7EC-D33E393E21C4}" type="pres">
      <dgm:prSet presAssocID="{2AB6F69A-3D11-4AD2-8DF9-44C7A7C5B078}" presName="img" presStyleLbl="fgImgPlace1" presStyleIdx="4" presStyleCnt="8"/>
      <dgm:spPr/>
    </dgm:pt>
    <dgm:pt modelId="{9C27D802-B69D-443F-BCCE-BFBDAB5CFBE1}" type="pres">
      <dgm:prSet presAssocID="{2AB6F69A-3D11-4AD2-8DF9-44C7A7C5B078}" presName="text" presStyleLbl="node1" presStyleIdx="4" presStyleCnt="8">
        <dgm:presLayoutVars>
          <dgm:bulletEnabled val="1"/>
        </dgm:presLayoutVars>
      </dgm:prSet>
      <dgm:spPr/>
    </dgm:pt>
    <dgm:pt modelId="{F63E2B5F-16F3-4524-ACAF-ADC38A5EB089}" type="pres">
      <dgm:prSet presAssocID="{5E996D53-4945-4306-9C3F-6FD83528A539}" presName="spacer" presStyleCnt="0"/>
      <dgm:spPr/>
    </dgm:pt>
    <dgm:pt modelId="{F215CB93-D3EA-41BC-A50B-F381985D1A6D}" type="pres">
      <dgm:prSet presAssocID="{052FD180-4FD3-4C7D-A1BF-768923650209}" presName="comp" presStyleCnt="0"/>
      <dgm:spPr/>
    </dgm:pt>
    <dgm:pt modelId="{8FDDB299-AC29-4436-95C3-26A283770F05}" type="pres">
      <dgm:prSet presAssocID="{052FD180-4FD3-4C7D-A1BF-768923650209}" presName="box" presStyleLbl="node1" presStyleIdx="5" presStyleCnt="8"/>
      <dgm:spPr/>
    </dgm:pt>
    <dgm:pt modelId="{2F1DD22C-E5BB-4CEE-A433-DC25713680F6}" type="pres">
      <dgm:prSet presAssocID="{052FD180-4FD3-4C7D-A1BF-768923650209}" presName="img" presStyleLbl="fgImgPlace1" presStyleIdx="5" presStyleCnt="8"/>
      <dgm:spPr/>
    </dgm:pt>
    <dgm:pt modelId="{1304779E-0754-4CA3-B9FF-BA8954298BEF}" type="pres">
      <dgm:prSet presAssocID="{052FD180-4FD3-4C7D-A1BF-768923650209}" presName="text" presStyleLbl="node1" presStyleIdx="5" presStyleCnt="8">
        <dgm:presLayoutVars>
          <dgm:bulletEnabled val="1"/>
        </dgm:presLayoutVars>
      </dgm:prSet>
      <dgm:spPr/>
    </dgm:pt>
    <dgm:pt modelId="{8D48DBF2-A172-4CD7-BD01-B0A0BD7E8F27}" type="pres">
      <dgm:prSet presAssocID="{8EB541E4-63B5-4732-B68F-6FC82DCB6113}" presName="spacer" presStyleCnt="0"/>
      <dgm:spPr/>
    </dgm:pt>
    <dgm:pt modelId="{8FFE7C42-D15A-4328-BC71-1915E600BD31}" type="pres">
      <dgm:prSet presAssocID="{21CF37FE-27B1-4F8F-AD10-6851A3867464}" presName="comp" presStyleCnt="0"/>
      <dgm:spPr/>
    </dgm:pt>
    <dgm:pt modelId="{F66FBF12-A673-4EE3-BFED-03B0846B382F}" type="pres">
      <dgm:prSet presAssocID="{21CF37FE-27B1-4F8F-AD10-6851A3867464}" presName="box" presStyleLbl="node1" presStyleIdx="6" presStyleCnt="8"/>
      <dgm:spPr/>
    </dgm:pt>
    <dgm:pt modelId="{86494C5B-0F11-4237-B7E7-95DFC383E841}" type="pres">
      <dgm:prSet presAssocID="{21CF37FE-27B1-4F8F-AD10-6851A3867464}" presName="img" presStyleLbl="fgImgPlace1" presStyleIdx="6" presStyleCnt="8"/>
      <dgm:spPr/>
    </dgm:pt>
    <dgm:pt modelId="{C420A897-4E12-42F3-9B0C-4E21B5852BA0}" type="pres">
      <dgm:prSet presAssocID="{21CF37FE-27B1-4F8F-AD10-6851A3867464}" presName="text" presStyleLbl="node1" presStyleIdx="6" presStyleCnt="8">
        <dgm:presLayoutVars>
          <dgm:bulletEnabled val="1"/>
        </dgm:presLayoutVars>
      </dgm:prSet>
      <dgm:spPr/>
    </dgm:pt>
    <dgm:pt modelId="{2CAF3A67-5F6D-43D6-BC26-446F620A75CA}" type="pres">
      <dgm:prSet presAssocID="{090C48F1-A942-4B06-BE5B-A7146DDECB95}" presName="spacer" presStyleCnt="0"/>
      <dgm:spPr/>
    </dgm:pt>
    <dgm:pt modelId="{5294C3FD-4AB3-4351-AA97-AC1F16A525C2}" type="pres">
      <dgm:prSet presAssocID="{013A22C3-EDCC-401C-BA50-068D84DD5B51}" presName="comp" presStyleCnt="0"/>
      <dgm:spPr/>
    </dgm:pt>
    <dgm:pt modelId="{09A73BBF-ABD4-406A-B0F6-AEA8BA56B8AA}" type="pres">
      <dgm:prSet presAssocID="{013A22C3-EDCC-401C-BA50-068D84DD5B51}" presName="box" presStyleLbl="node1" presStyleIdx="7" presStyleCnt="8"/>
      <dgm:spPr/>
    </dgm:pt>
    <dgm:pt modelId="{C5D4995A-1923-4228-87DA-FF7EA47C266F}" type="pres">
      <dgm:prSet presAssocID="{013A22C3-EDCC-401C-BA50-068D84DD5B51}" presName="img" presStyleLbl="fgImgPlace1" presStyleIdx="7" presStyleCnt="8"/>
      <dgm:spPr/>
    </dgm:pt>
    <dgm:pt modelId="{C39FAACF-C6C8-487F-9648-33AFDE85145C}" type="pres">
      <dgm:prSet presAssocID="{013A22C3-EDCC-401C-BA50-068D84DD5B51}" presName="text" presStyleLbl="node1" presStyleIdx="7" presStyleCnt="8">
        <dgm:presLayoutVars>
          <dgm:bulletEnabled val="1"/>
        </dgm:presLayoutVars>
      </dgm:prSet>
      <dgm:spPr/>
    </dgm:pt>
  </dgm:ptLst>
  <dgm:cxnLst>
    <dgm:cxn modelId="{BA2A3A93-5487-4040-8152-7FAF4B3E1846}" srcId="{84A35904-E251-4176-B2A5-465DCD0ACF38}" destId="{DBFB1C9F-1383-4F96-95C1-94EAC2B836F6}" srcOrd="2" destOrd="0" parTransId="{27371EAB-C37A-4C33-9D61-1689EF46B6DA}" sibTransId="{B9799667-3772-4259-93E7-7E3039378773}"/>
    <dgm:cxn modelId="{4D12CAFE-ECA7-4404-8A7F-ADD213DD0DC3}" srcId="{84A35904-E251-4176-B2A5-465DCD0ACF38}" destId="{A9ADD735-3967-4EDD-9C58-60B3B89A0668}" srcOrd="1" destOrd="0" parTransId="{2FC97C19-BDF0-458E-AD56-97D8F0D6F6BD}" sibTransId="{9F2CEBB5-99F6-4F8A-8BF5-BBE5D7AA2944}"/>
    <dgm:cxn modelId="{18081578-5D1A-4704-958E-7DD35B9EE110}" type="presOf" srcId="{2AB6F69A-3D11-4AD2-8DF9-44C7A7C5B078}" destId="{B5B1BC8B-C71E-4FDF-B1D6-97EECA764363}" srcOrd="0" destOrd="0" presId="urn:microsoft.com/office/officeart/2005/8/layout/vList4"/>
    <dgm:cxn modelId="{A0C3EBF9-B566-4D08-901A-E06D504ADC44}" type="presOf" srcId="{3871F17C-0AED-4480-851D-F4CB8B95B49D}" destId="{3BEE909C-07D6-48B5-AB24-62B9BDEE3349}" srcOrd="0" destOrd="0" presId="urn:microsoft.com/office/officeart/2005/8/layout/vList4"/>
    <dgm:cxn modelId="{AE148ABE-8C7B-46A1-A9D2-EE5A17E2A8D3}" type="presOf" srcId="{21CF37FE-27B1-4F8F-AD10-6851A3867464}" destId="{C420A897-4E12-42F3-9B0C-4E21B5852BA0}" srcOrd="1" destOrd="0" presId="urn:microsoft.com/office/officeart/2005/8/layout/vList4"/>
    <dgm:cxn modelId="{67BA70A5-72D6-40C7-B712-6B1A50B9CDC6}" type="presOf" srcId="{052FD180-4FD3-4C7D-A1BF-768923650209}" destId="{8FDDB299-AC29-4436-95C3-26A283770F05}" srcOrd="0" destOrd="0" presId="urn:microsoft.com/office/officeart/2005/8/layout/vList4"/>
    <dgm:cxn modelId="{B1976101-604C-4723-82D1-257869C54E0A}" srcId="{84A35904-E251-4176-B2A5-465DCD0ACF38}" destId="{9001ECA7-9F44-4E84-A569-0E376A862C72}" srcOrd="0" destOrd="0" parTransId="{92728882-144D-4C2F-922A-A7952BD20414}" sibTransId="{E546AB0A-E681-4DEE-A8B0-188E7CA11371}"/>
    <dgm:cxn modelId="{6E4B69FD-90B3-49E8-9F48-9EA9430E2195}" type="presOf" srcId="{DBFB1C9F-1383-4F96-95C1-94EAC2B836F6}" destId="{5AEA53A7-D30F-4979-A391-BEEBEF004988}" srcOrd="1" destOrd="0" presId="urn:microsoft.com/office/officeart/2005/8/layout/vList4"/>
    <dgm:cxn modelId="{520D5270-5ACD-48D8-BD88-70CEC756AA12}" type="presOf" srcId="{052FD180-4FD3-4C7D-A1BF-768923650209}" destId="{1304779E-0754-4CA3-B9FF-BA8954298BEF}" srcOrd="1" destOrd="0" presId="urn:microsoft.com/office/officeart/2005/8/layout/vList4"/>
    <dgm:cxn modelId="{BFB763D2-394C-40CD-9EE7-0BE3159CB157}" type="presOf" srcId="{013A22C3-EDCC-401C-BA50-068D84DD5B51}" destId="{C39FAACF-C6C8-487F-9648-33AFDE85145C}" srcOrd="1" destOrd="0" presId="urn:microsoft.com/office/officeart/2005/8/layout/vList4"/>
    <dgm:cxn modelId="{4F1C1427-C0F6-485C-A681-1FBCE10CDBAE}" type="presOf" srcId="{21CF37FE-27B1-4F8F-AD10-6851A3867464}" destId="{F66FBF12-A673-4EE3-BFED-03B0846B382F}" srcOrd="0" destOrd="0" presId="urn:microsoft.com/office/officeart/2005/8/layout/vList4"/>
    <dgm:cxn modelId="{46AD9D5D-640A-4F1D-9529-F85D8A405ED1}" type="presOf" srcId="{84A35904-E251-4176-B2A5-465DCD0ACF38}" destId="{16E3D35F-5225-47FC-804F-78F9B64AE9CF}" srcOrd="0" destOrd="0" presId="urn:microsoft.com/office/officeart/2005/8/layout/vList4"/>
    <dgm:cxn modelId="{8250C25E-98A5-4403-9E49-B92CD73B57CF}" type="presOf" srcId="{3871F17C-0AED-4480-851D-F4CB8B95B49D}" destId="{798D39B3-6A07-462E-BD78-EE52BCFA5EB4}" srcOrd="1" destOrd="0" presId="urn:microsoft.com/office/officeart/2005/8/layout/vList4"/>
    <dgm:cxn modelId="{C11AE1DE-D984-43DB-8655-9C1CD487BB33}" type="presOf" srcId="{013A22C3-EDCC-401C-BA50-068D84DD5B51}" destId="{09A73BBF-ABD4-406A-B0F6-AEA8BA56B8AA}" srcOrd="0" destOrd="0" presId="urn:microsoft.com/office/officeart/2005/8/layout/vList4"/>
    <dgm:cxn modelId="{595CCAC0-6A76-4AB3-8447-A7D7BF86A5ED}" srcId="{84A35904-E251-4176-B2A5-465DCD0ACF38}" destId="{013A22C3-EDCC-401C-BA50-068D84DD5B51}" srcOrd="7" destOrd="0" parTransId="{CBD0B291-4D17-4DF8-89A8-C6D6AAF95602}" sibTransId="{EDED1225-7C3F-476E-96B0-FFFC1A8596C9}"/>
    <dgm:cxn modelId="{1092A1B6-273B-465B-96AB-9CCD485F8DB8}" type="presOf" srcId="{DBFB1C9F-1383-4F96-95C1-94EAC2B836F6}" destId="{F4060C4A-5DBD-480A-A48D-D29F5439CEB0}" srcOrd="0" destOrd="0" presId="urn:microsoft.com/office/officeart/2005/8/layout/vList4"/>
    <dgm:cxn modelId="{73AF7F27-B810-4039-A8CD-6DBAB3C8A392}" srcId="{84A35904-E251-4176-B2A5-465DCD0ACF38}" destId="{2AB6F69A-3D11-4AD2-8DF9-44C7A7C5B078}" srcOrd="4" destOrd="0" parTransId="{2E11746C-C279-4354-B98A-2B369F55FCE1}" sibTransId="{5E996D53-4945-4306-9C3F-6FD83528A539}"/>
    <dgm:cxn modelId="{479C1167-3C0D-45A6-AB63-FF6FEAE4F6AD}" srcId="{84A35904-E251-4176-B2A5-465DCD0ACF38}" destId="{3871F17C-0AED-4480-851D-F4CB8B95B49D}" srcOrd="3" destOrd="0" parTransId="{3E2E873A-B991-4E04-AB0A-3BE3DA82680A}" sibTransId="{1CC8B172-4CF3-4F97-9B03-9576756DC38E}"/>
    <dgm:cxn modelId="{78EF0799-5CF0-4B48-8704-EB407CA22DB2}" type="presOf" srcId="{A9ADD735-3967-4EDD-9C58-60B3B89A0668}" destId="{5617F965-E3D1-4F49-8F61-D9E314B96AA6}" srcOrd="0" destOrd="0" presId="urn:microsoft.com/office/officeart/2005/8/layout/vList4"/>
    <dgm:cxn modelId="{82574E91-9C8E-45B2-ACFC-81E8E0A6BF8D}" type="presOf" srcId="{9001ECA7-9F44-4E84-A569-0E376A862C72}" destId="{1FF88C94-54B1-4746-9AFB-5EA33D26E91F}" srcOrd="0" destOrd="0" presId="urn:microsoft.com/office/officeart/2005/8/layout/vList4"/>
    <dgm:cxn modelId="{97E63B4D-D35D-406C-B99D-EDCEC30B755C}" type="presOf" srcId="{2AB6F69A-3D11-4AD2-8DF9-44C7A7C5B078}" destId="{9C27D802-B69D-443F-BCCE-BFBDAB5CFBE1}" srcOrd="1" destOrd="0" presId="urn:microsoft.com/office/officeart/2005/8/layout/vList4"/>
    <dgm:cxn modelId="{798E666A-DD2F-4BD5-A57D-B2F9AA666267}" type="presOf" srcId="{A9ADD735-3967-4EDD-9C58-60B3B89A0668}" destId="{A9A5E81D-F17D-43BB-A103-EFDFD7D9FB77}" srcOrd="1" destOrd="0" presId="urn:microsoft.com/office/officeart/2005/8/layout/vList4"/>
    <dgm:cxn modelId="{826375F7-EFF0-4F0D-8D9D-61378D0B66BC}" srcId="{84A35904-E251-4176-B2A5-465DCD0ACF38}" destId="{052FD180-4FD3-4C7D-A1BF-768923650209}" srcOrd="5" destOrd="0" parTransId="{08A83D71-632C-4AD7-8BA0-AF97C7857541}" sibTransId="{8EB541E4-63B5-4732-B68F-6FC82DCB6113}"/>
    <dgm:cxn modelId="{7CA6F56A-0AD9-41C9-8C33-323066911409}" type="presOf" srcId="{9001ECA7-9F44-4E84-A569-0E376A862C72}" destId="{F3D2D6AD-95F4-463E-B608-96224016ABAB}" srcOrd="1" destOrd="0" presId="urn:microsoft.com/office/officeart/2005/8/layout/vList4"/>
    <dgm:cxn modelId="{5E4E2915-046B-4940-92A1-55DF2425CAB0}" srcId="{84A35904-E251-4176-B2A5-465DCD0ACF38}" destId="{21CF37FE-27B1-4F8F-AD10-6851A3867464}" srcOrd="6" destOrd="0" parTransId="{6A441400-13A4-4D8E-85B0-96ABF124E0E4}" sibTransId="{090C48F1-A942-4B06-BE5B-A7146DDECB95}"/>
    <dgm:cxn modelId="{D97839BE-8337-4A40-AFE4-AFC8EC164325}" type="presParOf" srcId="{16E3D35F-5225-47FC-804F-78F9B64AE9CF}" destId="{9AD97ECB-D038-4C9A-A4AB-6691A21B2B8E}" srcOrd="0" destOrd="0" presId="urn:microsoft.com/office/officeart/2005/8/layout/vList4"/>
    <dgm:cxn modelId="{7937EFE8-27E8-4574-97E4-0740DDDDABE3}" type="presParOf" srcId="{9AD97ECB-D038-4C9A-A4AB-6691A21B2B8E}" destId="{1FF88C94-54B1-4746-9AFB-5EA33D26E91F}" srcOrd="0" destOrd="0" presId="urn:microsoft.com/office/officeart/2005/8/layout/vList4"/>
    <dgm:cxn modelId="{6A028B60-9ECC-482F-8AB8-7CD34C812C47}" type="presParOf" srcId="{9AD97ECB-D038-4C9A-A4AB-6691A21B2B8E}" destId="{CA7D0D9C-8719-4C49-9B1D-667A3935CFA5}" srcOrd="1" destOrd="0" presId="urn:microsoft.com/office/officeart/2005/8/layout/vList4"/>
    <dgm:cxn modelId="{D8E582AB-38C1-42F2-A59C-0FC1CBD028DB}" type="presParOf" srcId="{9AD97ECB-D038-4C9A-A4AB-6691A21B2B8E}" destId="{F3D2D6AD-95F4-463E-B608-96224016ABAB}" srcOrd="2" destOrd="0" presId="urn:microsoft.com/office/officeart/2005/8/layout/vList4"/>
    <dgm:cxn modelId="{F2649F1F-B83C-4FC1-9399-79A26F0FD71A}" type="presParOf" srcId="{16E3D35F-5225-47FC-804F-78F9B64AE9CF}" destId="{552A2DD3-A056-4EFC-9449-B816E14EDA24}" srcOrd="1" destOrd="0" presId="urn:microsoft.com/office/officeart/2005/8/layout/vList4"/>
    <dgm:cxn modelId="{6A428498-432E-4007-96AA-30EB52A36DEE}" type="presParOf" srcId="{16E3D35F-5225-47FC-804F-78F9B64AE9CF}" destId="{7C375224-7CEF-4452-B395-28BB54797457}" srcOrd="2" destOrd="0" presId="urn:microsoft.com/office/officeart/2005/8/layout/vList4"/>
    <dgm:cxn modelId="{99E5D4B9-4C65-49E5-95C8-747BD2D614C6}" type="presParOf" srcId="{7C375224-7CEF-4452-B395-28BB54797457}" destId="{5617F965-E3D1-4F49-8F61-D9E314B96AA6}" srcOrd="0" destOrd="0" presId="urn:microsoft.com/office/officeart/2005/8/layout/vList4"/>
    <dgm:cxn modelId="{4B51B364-F8F9-4FDF-A63F-C5C80745E2B6}" type="presParOf" srcId="{7C375224-7CEF-4452-B395-28BB54797457}" destId="{9747B6CA-3DE2-4D9E-8F45-275A750DC6F3}" srcOrd="1" destOrd="0" presId="urn:microsoft.com/office/officeart/2005/8/layout/vList4"/>
    <dgm:cxn modelId="{E44C2090-C230-487D-B280-29C82FFEFF1F}" type="presParOf" srcId="{7C375224-7CEF-4452-B395-28BB54797457}" destId="{A9A5E81D-F17D-43BB-A103-EFDFD7D9FB77}" srcOrd="2" destOrd="0" presId="urn:microsoft.com/office/officeart/2005/8/layout/vList4"/>
    <dgm:cxn modelId="{181682C2-A3DB-4175-BD56-D3900C3141D6}" type="presParOf" srcId="{16E3D35F-5225-47FC-804F-78F9B64AE9CF}" destId="{121E3C9F-F2C2-4E5D-A76F-F89F0ACF9E9D}" srcOrd="3" destOrd="0" presId="urn:microsoft.com/office/officeart/2005/8/layout/vList4"/>
    <dgm:cxn modelId="{B2777D2C-0169-48D3-87AB-99CDBF05B93B}" type="presParOf" srcId="{16E3D35F-5225-47FC-804F-78F9B64AE9CF}" destId="{31F86D54-5CA6-4BC6-ADF7-1A720C451FF3}" srcOrd="4" destOrd="0" presId="urn:microsoft.com/office/officeart/2005/8/layout/vList4"/>
    <dgm:cxn modelId="{164E1CAD-49E6-4F76-8946-C7AC3F0C9185}" type="presParOf" srcId="{31F86D54-5CA6-4BC6-ADF7-1A720C451FF3}" destId="{F4060C4A-5DBD-480A-A48D-D29F5439CEB0}" srcOrd="0" destOrd="0" presId="urn:microsoft.com/office/officeart/2005/8/layout/vList4"/>
    <dgm:cxn modelId="{21C7E2DA-2806-40C0-B2A0-CE5F43E5BFDA}" type="presParOf" srcId="{31F86D54-5CA6-4BC6-ADF7-1A720C451FF3}" destId="{E17FC72B-60B7-48FF-A661-46054298D8EF}" srcOrd="1" destOrd="0" presId="urn:microsoft.com/office/officeart/2005/8/layout/vList4"/>
    <dgm:cxn modelId="{E22AE62C-53D0-41D0-A974-C62A2128CB8F}" type="presParOf" srcId="{31F86D54-5CA6-4BC6-ADF7-1A720C451FF3}" destId="{5AEA53A7-D30F-4979-A391-BEEBEF004988}" srcOrd="2" destOrd="0" presId="urn:microsoft.com/office/officeart/2005/8/layout/vList4"/>
    <dgm:cxn modelId="{099E5637-1DE8-45A1-900E-58A412CF385F}" type="presParOf" srcId="{16E3D35F-5225-47FC-804F-78F9B64AE9CF}" destId="{E56CA708-BB4E-49B8-B6CE-B6E624A4C918}" srcOrd="5" destOrd="0" presId="urn:microsoft.com/office/officeart/2005/8/layout/vList4"/>
    <dgm:cxn modelId="{BC9EFDD5-C1E5-48F8-8039-C7226906412E}" type="presParOf" srcId="{16E3D35F-5225-47FC-804F-78F9B64AE9CF}" destId="{F500CEF8-3DFF-43ED-95CC-A24080795F34}" srcOrd="6" destOrd="0" presId="urn:microsoft.com/office/officeart/2005/8/layout/vList4"/>
    <dgm:cxn modelId="{E4AE1E55-4B86-473E-A234-01F1F67F32DD}" type="presParOf" srcId="{F500CEF8-3DFF-43ED-95CC-A24080795F34}" destId="{3BEE909C-07D6-48B5-AB24-62B9BDEE3349}" srcOrd="0" destOrd="0" presId="urn:microsoft.com/office/officeart/2005/8/layout/vList4"/>
    <dgm:cxn modelId="{B033F628-8DE8-4C7E-BCC1-EB0897D56023}" type="presParOf" srcId="{F500CEF8-3DFF-43ED-95CC-A24080795F34}" destId="{8FA6FD81-B14F-4507-9EC1-9D686E933EA9}" srcOrd="1" destOrd="0" presId="urn:microsoft.com/office/officeart/2005/8/layout/vList4"/>
    <dgm:cxn modelId="{17DFC86E-412D-4ADA-955F-BF8DF70D34D8}" type="presParOf" srcId="{F500CEF8-3DFF-43ED-95CC-A24080795F34}" destId="{798D39B3-6A07-462E-BD78-EE52BCFA5EB4}" srcOrd="2" destOrd="0" presId="urn:microsoft.com/office/officeart/2005/8/layout/vList4"/>
    <dgm:cxn modelId="{CA2B48B8-CEC5-4E93-858E-21694C75ACDB}" type="presParOf" srcId="{16E3D35F-5225-47FC-804F-78F9B64AE9CF}" destId="{575B1E8E-4BBF-4758-B108-44B2E5DAF7F3}" srcOrd="7" destOrd="0" presId="urn:microsoft.com/office/officeart/2005/8/layout/vList4"/>
    <dgm:cxn modelId="{84228E60-04B4-4CAD-8AFC-5346F1BE04BA}" type="presParOf" srcId="{16E3D35F-5225-47FC-804F-78F9B64AE9CF}" destId="{CBF78E04-B8BF-4D5C-AFBC-42BCE7706640}" srcOrd="8" destOrd="0" presId="urn:microsoft.com/office/officeart/2005/8/layout/vList4"/>
    <dgm:cxn modelId="{7B1D54E6-A812-4B95-A9BC-12412FA0FB86}" type="presParOf" srcId="{CBF78E04-B8BF-4D5C-AFBC-42BCE7706640}" destId="{B5B1BC8B-C71E-4FDF-B1D6-97EECA764363}" srcOrd="0" destOrd="0" presId="urn:microsoft.com/office/officeart/2005/8/layout/vList4"/>
    <dgm:cxn modelId="{A64B8545-8AA6-4259-8CDE-F538F279747A}" type="presParOf" srcId="{CBF78E04-B8BF-4D5C-AFBC-42BCE7706640}" destId="{632C8C60-367B-4B39-B7EC-D33E393E21C4}" srcOrd="1" destOrd="0" presId="urn:microsoft.com/office/officeart/2005/8/layout/vList4"/>
    <dgm:cxn modelId="{EE98A04E-F3CE-4DFA-9602-48486896C75A}" type="presParOf" srcId="{CBF78E04-B8BF-4D5C-AFBC-42BCE7706640}" destId="{9C27D802-B69D-443F-BCCE-BFBDAB5CFBE1}" srcOrd="2" destOrd="0" presId="urn:microsoft.com/office/officeart/2005/8/layout/vList4"/>
    <dgm:cxn modelId="{1D450DAC-8258-4A2F-B4CD-69D78D270EC7}" type="presParOf" srcId="{16E3D35F-5225-47FC-804F-78F9B64AE9CF}" destId="{F63E2B5F-16F3-4524-ACAF-ADC38A5EB089}" srcOrd="9" destOrd="0" presId="urn:microsoft.com/office/officeart/2005/8/layout/vList4"/>
    <dgm:cxn modelId="{5918F690-CA7A-4344-9E54-269DFCC6A605}" type="presParOf" srcId="{16E3D35F-5225-47FC-804F-78F9B64AE9CF}" destId="{F215CB93-D3EA-41BC-A50B-F381985D1A6D}" srcOrd="10" destOrd="0" presId="urn:microsoft.com/office/officeart/2005/8/layout/vList4"/>
    <dgm:cxn modelId="{A384A437-9697-4878-9955-6DF67EB2824A}" type="presParOf" srcId="{F215CB93-D3EA-41BC-A50B-F381985D1A6D}" destId="{8FDDB299-AC29-4436-95C3-26A283770F05}" srcOrd="0" destOrd="0" presId="urn:microsoft.com/office/officeart/2005/8/layout/vList4"/>
    <dgm:cxn modelId="{EBF355BD-59AD-4DFF-A379-EE01E0D3FD9B}" type="presParOf" srcId="{F215CB93-D3EA-41BC-A50B-F381985D1A6D}" destId="{2F1DD22C-E5BB-4CEE-A433-DC25713680F6}" srcOrd="1" destOrd="0" presId="urn:microsoft.com/office/officeart/2005/8/layout/vList4"/>
    <dgm:cxn modelId="{6353D262-768F-4A8C-8476-A923B4ABB21B}" type="presParOf" srcId="{F215CB93-D3EA-41BC-A50B-F381985D1A6D}" destId="{1304779E-0754-4CA3-B9FF-BA8954298BEF}" srcOrd="2" destOrd="0" presId="urn:microsoft.com/office/officeart/2005/8/layout/vList4"/>
    <dgm:cxn modelId="{9A158108-E658-4571-8A1C-6C7DF982894B}" type="presParOf" srcId="{16E3D35F-5225-47FC-804F-78F9B64AE9CF}" destId="{8D48DBF2-A172-4CD7-BD01-B0A0BD7E8F27}" srcOrd="11" destOrd="0" presId="urn:microsoft.com/office/officeart/2005/8/layout/vList4"/>
    <dgm:cxn modelId="{8D38D96F-248B-4485-A29E-23A1FF75B59B}" type="presParOf" srcId="{16E3D35F-5225-47FC-804F-78F9B64AE9CF}" destId="{8FFE7C42-D15A-4328-BC71-1915E600BD31}" srcOrd="12" destOrd="0" presId="urn:microsoft.com/office/officeart/2005/8/layout/vList4"/>
    <dgm:cxn modelId="{6F4CF90E-ACE3-4AED-A81C-1B129D7E3970}" type="presParOf" srcId="{8FFE7C42-D15A-4328-BC71-1915E600BD31}" destId="{F66FBF12-A673-4EE3-BFED-03B0846B382F}" srcOrd="0" destOrd="0" presId="urn:microsoft.com/office/officeart/2005/8/layout/vList4"/>
    <dgm:cxn modelId="{D3DA4AAD-FBA9-4BA4-9C87-83E101F0DA50}" type="presParOf" srcId="{8FFE7C42-D15A-4328-BC71-1915E600BD31}" destId="{86494C5B-0F11-4237-B7E7-95DFC383E841}" srcOrd="1" destOrd="0" presId="urn:microsoft.com/office/officeart/2005/8/layout/vList4"/>
    <dgm:cxn modelId="{C48531B4-8858-4E8D-8B0C-F0B42CC8369D}" type="presParOf" srcId="{8FFE7C42-D15A-4328-BC71-1915E600BD31}" destId="{C420A897-4E12-42F3-9B0C-4E21B5852BA0}" srcOrd="2" destOrd="0" presId="urn:microsoft.com/office/officeart/2005/8/layout/vList4"/>
    <dgm:cxn modelId="{1012E7AC-8E5E-48E0-A1CC-A931222E7909}" type="presParOf" srcId="{16E3D35F-5225-47FC-804F-78F9B64AE9CF}" destId="{2CAF3A67-5F6D-43D6-BC26-446F620A75CA}" srcOrd="13" destOrd="0" presId="urn:microsoft.com/office/officeart/2005/8/layout/vList4"/>
    <dgm:cxn modelId="{87B6E1EF-2D8C-4C6B-B5F7-1663A9794432}" type="presParOf" srcId="{16E3D35F-5225-47FC-804F-78F9B64AE9CF}" destId="{5294C3FD-4AB3-4351-AA97-AC1F16A525C2}" srcOrd="14" destOrd="0" presId="urn:microsoft.com/office/officeart/2005/8/layout/vList4"/>
    <dgm:cxn modelId="{9C58C71C-20D7-4FD4-B4E1-FAE0C613D956}" type="presParOf" srcId="{5294C3FD-4AB3-4351-AA97-AC1F16A525C2}" destId="{09A73BBF-ABD4-406A-B0F6-AEA8BA56B8AA}" srcOrd="0" destOrd="0" presId="urn:microsoft.com/office/officeart/2005/8/layout/vList4"/>
    <dgm:cxn modelId="{E247D47C-A28E-455B-B7AF-9C15B72EF910}" type="presParOf" srcId="{5294C3FD-4AB3-4351-AA97-AC1F16A525C2}" destId="{C5D4995A-1923-4228-87DA-FF7EA47C266F}" srcOrd="1" destOrd="0" presId="urn:microsoft.com/office/officeart/2005/8/layout/vList4"/>
    <dgm:cxn modelId="{098AA2BE-1728-480D-8272-2B2AC9735B21}" type="presParOf" srcId="{5294C3FD-4AB3-4351-AA97-AC1F16A525C2}" destId="{C39FAACF-C6C8-487F-9648-33AFDE85145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3BBD18-DCEF-4288-85FB-AF0A80E3D6D9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4F37251-EB8D-451B-8C09-33640F17EAD8}">
      <dgm:prSet custT="1"/>
      <dgm:spPr/>
      <dgm:t>
        <a:bodyPr/>
        <a:lstStyle/>
        <a:p>
          <a:pPr rtl="0"/>
          <a:r>
            <a:rPr lang="it-IT" sz="1800" b="1" dirty="0" smtClean="0"/>
            <a:t>Termini per la consegna:</a:t>
          </a:r>
          <a:endParaRPr lang="it-IT" sz="1800" dirty="0"/>
        </a:p>
      </dgm:t>
    </dgm:pt>
    <dgm:pt modelId="{1CFBE883-08C8-4DB3-9056-2F9E5BD29791}" type="parTrans" cxnId="{0806C91C-37CA-4A8D-A18D-66FB3DFFB1A5}">
      <dgm:prSet/>
      <dgm:spPr/>
      <dgm:t>
        <a:bodyPr/>
        <a:lstStyle/>
        <a:p>
          <a:endParaRPr lang="it-IT"/>
        </a:p>
      </dgm:t>
    </dgm:pt>
    <dgm:pt modelId="{D36BBBFB-4C86-4ECC-BB4F-803DF36A7D4A}" type="sibTrans" cxnId="{0806C91C-37CA-4A8D-A18D-66FB3DFFB1A5}">
      <dgm:prSet/>
      <dgm:spPr/>
      <dgm:t>
        <a:bodyPr/>
        <a:lstStyle/>
        <a:p>
          <a:endParaRPr lang="it-IT"/>
        </a:p>
      </dgm:t>
    </dgm:pt>
    <dgm:pt modelId="{88648569-CD01-4C2C-9C88-266728ABF8E3}">
      <dgm:prSet custT="1"/>
      <dgm:spPr/>
      <dgm:t>
        <a:bodyPr/>
        <a:lstStyle/>
        <a:p>
          <a:pPr rtl="0"/>
          <a:r>
            <a:rPr lang="it-IT" sz="1600" dirty="0" smtClean="0"/>
            <a:t>Per le amministrazioni statali: entro 45 giorni dalla registrazione del contratto presso la Corte dei conti o, se non richiesta, dalla sua approvazione.</a:t>
          </a:r>
          <a:endParaRPr lang="it-IT" sz="1600" dirty="0"/>
        </a:p>
      </dgm:t>
    </dgm:pt>
    <dgm:pt modelId="{55AE45C1-E4E8-4C85-938B-4FD449E8E14A}" type="parTrans" cxnId="{861AD51B-7703-4BEC-88FD-436503A48612}">
      <dgm:prSet/>
      <dgm:spPr/>
      <dgm:t>
        <a:bodyPr/>
        <a:lstStyle/>
        <a:p>
          <a:endParaRPr lang="it-IT"/>
        </a:p>
      </dgm:t>
    </dgm:pt>
    <dgm:pt modelId="{7E1FBFC6-9DE1-4FC9-A980-69267C77E7DF}" type="sibTrans" cxnId="{861AD51B-7703-4BEC-88FD-436503A48612}">
      <dgm:prSet/>
      <dgm:spPr/>
      <dgm:t>
        <a:bodyPr/>
        <a:lstStyle/>
        <a:p>
          <a:endParaRPr lang="it-IT"/>
        </a:p>
      </dgm:t>
    </dgm:pt>
    <dgm:pt modelId="{DA21E258-35DE-4FD7-9F53-E8D4E8BED62E}">
      <dgm:prSet custT="1"/>
      <dgm:spPr/>
      <dgm:t>
        <a:bodyPr/>
        <a:lstStyle/>
        <a:p>
          <a:pPr rtl="0"/>
          <a:r>
            <a:rPr lang="it-IT" sz="1600" dirty="0" smtClean="0"/>
            <a:t>Per le altre stazioni appaltanti: entro 45 giorni dalla stipula del contratto.</a:t>
          </a:r>
          <a:endParaRPr lang="it-IT" sz="1600" dirty="0"/>
        </a:p>
      </dgm:t>
    </dgm:pt>
    <dgm:pt modelId="{CA923C00-E863-4F94-B5AB-9865FA744464}" type="parTrans" cxnId="{E1D94C65-E0BC-4CB2-BAC2-3BBA4CA72367}">
      <dgm:prSet/>
      <dgm:spPr/>
      <dgm:t>
        <a:bodyPr/>
        <a:lstStyle/>
        <a:p>
          <a:endParaRPr lang="it-IT"/>
        </a:p>
      </dgm:t>
    </dgm:pt>
    <dgm:pt modelId="{D91DDEA3-2AC1-4494-A9B9-CC988416F277}" type="sibTrans" cxnId="{E1D94C65-E0BC-4CB2-BAC2-3BBA4CA72367}">
      <dgm:prSet/>
      <dgm:spPr/>
      <dgm:t>
        <a:bodyPr/>
        <a:lstStyle/>
        <a:p>
          <a:endParaRPr lang="it-IT"/>
        </a:p>
      </dgm:t>
    </dgm:pt>
    <dgm:pt modelId="{9354D83B-35D8-4E82-B328-5ACAE575F69C}">
      <dgm:prSet/>
      <dgm:spPr/>
      <dgm:t>
        <a:bodyPr/>
        <a:lstStyle/>
        <a:p>
          <a:pPr rtl="0"/>
          <a:r>
            <a:rPr lang="it-IT" b="1" dirty="0" smtClean="0"/>
            <a:t>Avviso e preparazione:</a:t>
          </a:r>
          <a:endParaRPr lang="it-IT" dirty="0"/>
        </a:p>
      </dgm:t>
    </dgm:pt>
    <dgm:pt modelId="{8D50F95A-DD79-44BF-BF9B-A489C7C1FB93}" type="parTrans" cxnId="{DF50EE60-54D4-4DAC-87FC-728A06AB6673}">
      <dgm:prSet/>
      <dgm:spPr/>
      <dgm:t>
        <a:bodyPr/>
        <a:lstStyle/>
        <a:p>
          <a:endParaRPr lang="it-IT"/>
        </a:p>
      </dgm:t>
    </dgm:pt>
    <dgm:pt modelId="{2004A79A-3584-43AA-97A9-4F3E64825665}" type="sibTrans" cxnId="{DF50EE60-54D4-4DAC-87FC-728A06AB6673}">
      <dgm:prSet/>
      <dgm:spPr/>
      <dgm:t>
        <a:bodyPr/>
        <a:lstStyle/>
        <a:p>
          <a:endParaRPr lang="it-IT"/>
        </a:p>
      </dgm:t>
    </dgm:pt>
    <dgm:pt modelId="{A9FDD0E5-47EE-4E66-9BF3-1A337CECBAAB}">
      <dgm:prSet custT="1"/>
      <dgm:spPr/>
      <dgm:t>
        <a:bodyPr/>
        <a:lstStyle/>
        <a:p>
          <a:pPr rtl="0"/>
          <a:r>
            <a:rPr lang="it-IT" sz="1600" dirty="0" smtClean="0"/>
            <a:t>Il direttore dei lavori comunica all’esecutore data e luogo della consegna con congruo preavviso.</a:t>
          </a:r>
          <a:endParaRPr lang="it-IT" sz="1600" dirty="0"/>
        </a:p>
      </dgm:t>
    </dgm:pt>
    <dgm:pt modelId="{CDA0EC95-4D8F-4E5B-A4F7-7FFAA78588A3}" type="parTrans" cxnId="{569F40E0-CE35-4FB9-82DC-57F842A3C9D6}">
      <dgm:prSet/>
      <dgm:spPr/>
      <dgm:t>
        <a:bodyPr/>
        <a:lstStyle/>
        <a:p>
          <a:endParaRPr lang="it-IT"/>
        </a:p>
      </dgm:t>
    </dgm:pt>
    <dgm:pt modelId="{AD1B9BDC-3116-4613-ACF9-CE4882929E3E}" type="sibTrans" cxnId="{569F40E0-CE35-4FB9-82DC-57F842A3C9D6}">
      <dgm:prSet/>
      <dgm:spPr/>
      <dgm:t>
        <a:bodyPr/>
        <a:lstStyle/>
        <a:p>
          <a:endParaRPr lang="it-IT"/>
        </a:p>
      </dgm:t>
    </dgm:pt>
    <dgm:pt modelId="{AA3FAA2A-3200-44CF-A09A-B6033046A35D}">
      <dgm:prSet custT="1"/>
      <dgm:spPr/>
      <dgm:t>
        <a:bodyPr/>
        <a:lstStyle/>
        <a:p>
          <a:pPr rtl="0"/>
          <a:r>
            <a:rPr lang="it-IT" sz="1600" dirty="0" smtClean="0"/>
            <a:t>L’esecutore deve presentarsi con personale, attrezzature e materiali per eventuali tracciamenti.</a:t>
          </a:r>
          <a:endParaRPr lang="it-IT" sz="1600" dirty="0"/>
        </a:p>
      </dgm:t>
    </dgm:pt>
    <dgm:pt modelId="{17046212-0C8C-4D5E-8D99-04EFB6394758}" type="parTrans" cxnId="{2BE51032-F008-4078-99D3-CCBAF488FF52}">
      <dgm:prSet/>
      <dgm:spPr/>
      <dgm:t>
        <a:bodyPr/>
        <a:lstStyle/>
        <a:p>
          <a:endParaRPr lang="it-IT"/>
        </a:p>
      </dgm:t>
    </dgm:pt>
    <dgm:pt modelId="{34C170D9-4F93-4316-9F75-E724B67BBB55}" type="sibTrans" cxnId="{2BE51032-F008-4078-99D3-CCBAF488FF52}">
      <dgm:prSet/>
      <dgm:spPr/>
      <dgm:t>
        <a:bodyPr/>
        <a:lstStyle/>
        <a:p>
          <a:endParaRPr lang="it-IT"/>
        </a:p>
      </dgm:t>
    </dgm:pt>
    <dgm:pt modelId="{51237D22-3F3A-480D-B3EE-48668D0BA29D}">
      <dgm:prSet custT="1"/>
      <dgm:spPr/>
      <dgm:t>
        <a:bodyPr/>
        <a:lstStyle/>
        <a:p>
          <a:pPr rtl="0"/>
          <a:r>
            <a:rPr lang="it-IT" sz="1600" dirty="0" smtClean="0"/>
            <a:t>Al termine delle operazioni, direttore ed esecutore sottoscrivono il verbale di consegna, che è trasmesso al RUP (Responsabile Unico del Progetto). Da quel momento decorrono i termini contrattuali per l’esecuzione.</a:t>
          </a:r>
          <a:endParaRPr lang="it-IT" sz="1600" dirty="0"/>
        </a:p>
      </dgm:t>
    </dgm:pt>
    <dgm:pt modelId="{674465BA-2C5E-40B9-AA72-86C2AA03EBBE}" type="parTrans" cxnId="{6EB95BDA-62EC-4C13-B533-C8BE51553437}">
      <dgm:prSet/>
      <dgm:spPr/>
      <dgm:t>
        <a:bodyPr/>
        <a:lstStyle/>
        <a:p>
          <a:endParaRPr lang="it-IT"/>
        </a:p>
      </dgm:t>
    </dgm:pt>
    <dgm:pt modelId="{18F620CE-1CD9-402F-927A-76CF2C7C6C8A}" type="sibTrans" cxnId="{6EB95BDA-62EC-4C13-B533-C8BE51553437}">
      <dgm:prSet/>
      <dgm:spPr/>
      <dgm:t>
        <a:bodyPr/>
        <a:lstStyle/>
        <a:p>
          <a:endParaRPr lang="it-IT"/>
        </a:p>
      </dgm:t>
    </dgm:pt>
    <dgm:pt modelId="{83CE8BB6-978D-40A8-AEE6-E35EBF906C40}" type="pres">
      <dgm:prSet presAssocID="{1E3BBD18-DCEF-4288-85FB-AF0A80E3D6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86B849-D30C-4E29-9307-1DC81084D419}" type="pres">
      <dgm:prSet presAssocID="{C4F37251-EB8D-451B-8C09-33640F17EAD8}" presName="root" presStyleCnt="0"/>
      <dgm:spPr/>
    </dgm:pt>
    <dgm:pt modelId="{C76A8D58-852B-4E4A-AD85-A6ADBA38A26A}" type="pres">
      <dgm:prSet presAssocID="{C4F37251-EB8D-451B-8C09-33640F17EAD8}" presName="rootComposite" presStyleCnt="0"/>
      <dgm:spPr/>
    </dgm:pt>
    <dgm:pt modelId="{397E3BC2-F4B9-40A7-96EB-763C6375AE7C}" type="pres">
      <dgm:prSet presAssocID="{C4F37251-EB8D-451B-8C09-33640F17EAD8}" presName="rootText" presStyleLbl="node1" presStyleIdx="0" presStyleCnt="2" custScaleX="473584" custScaleY="229258"/>
      <dgm:spPr/>
    </dgm:pt>
    <dgm:pt modelId="{1103259C-F996-457E-9566-BE35E5B1465F}" type="pres">
      <dgm:prSet presAssocID="{C4F37251-EB8D-451B-8C09-33640F17EAD8}" presName="rootConnector" presStyleLbl="node1" presStyleIdx="0" presStyleCnt="2"/>
      <dgm:spPr/>
    </dgm:pt>
    <dgm:pt modelId="{E54ABE8A-1F79-42D6-8B6B-2BD33506D372}" type="pres">
      <dgm:prSet presAssocID="{C4F37251-EB8D-451B-8C09-33640F17EAD8}" presName="childShape" presStyleCnt="0"/>
      <dgm:spPr/>
    </dgm:pt>
    <dgm:pt modelId="{22729B8D-EF8E-49F7-8356-D44685EE5FBD}" type="pres">
      <dgm:prSet presAssocID="{55AE45C1-E4E8-4C85-938B-4FD449E8E14A}" presName="Name13" presStyleLbl="parChTrans1D2" presStyleIdx="0" presStyleCnt="5"/>
      <dgm:spPr/>
    </dgm:pt>
    <dgm:pt modelId="{6FC9B77F-CFDC-410F-91A4-3112738DD3B7}" type="pres">
      <dgm:prSet presAssocID="{88648569-CD01-4C2C-9C88-266728ABF8E3}" presName="childText" presStyleLbl="bgAcc1" presStyleIdx="0" presStyleCnt="5" custScaleX="572650" custScaleY="722384">
        <dgm:presLayoutVars>
          <dgm:bulletEnabled val="1"/>
        </dgm:presLayoutVars>
      </dgm:prSet>
      <dgm:spPr/>
    </dgm:pt>
    <dgm:pt modelId="{1EFF853B-17B9-43F4-95AD-CEFF424A5FBA}" type="pres">
      <dgm:prSet presAssocID="{CA923C00-E863-4F94-B5AB-9865FA744464}" presName="Name13" presStyleLbl="parChTrans1D2" presStyleIdx="1" presStyleCnt="5"/>
      <dgm:spPr/>
    </dgm:pt>
    <dgm:pt modelId="{8264E133-6090-4898-876D-E2F4302F957E}" type="pres">
      <dgm:prSet presAssocID="{DA21E258-35DE-4FD7-9F53-E8D4E8BED62E}" presName="childText" presStyleLbl="bgAcc1" presStyleIdx="1" presStyleCnt="5" custScaleX="425589" custScaleY="719712">
        <dgm:presLayoutVars>
          <dgm:bulletEnabled val="1"/>
        </dgm:presLayoutVars>
      </dgm:prSet>
      <dgm:spPr/>
    </dgm:pt>
    <dgm:pt modelId="{D3B06429-9C77-4932-AC69-8DEC3A324A30}" type="pres">
      <dgm:prSet presAssocID="{9354D83B-35D8-4E82-B328-5ACAE575F69C}" presName="root" presStyleCnt="0"/>
      <dgm:spPr/>
    </dgm:pt>
    <dgm:pt modelId="{EBA2099F-3C8A-46B2-A651-E80CDA27EF37}" type="pres">
      <dgm:prSet presAssocID="{9354D83B-35D8-4E82-B328-5ACAE575F69C}" presName="rootComposite" presStyleCnt="0"/>
      <dgm:spPr/>
    </dgm:pt>
    <dgm:pt modelId="{0A7CC81E-7497-4028-A1AD-1A42EBE334CE}" type="pres">
      <dgm:prSet presAssocID="{9354D83B-35D8-4E82-B328-5ACAE575F69C}" presName="rootText" presStyleLbl="node1" presStyleIdx="1" presStyleCnt="2" custScaleX="497566" custScaleY="260718"/>
      <dgm:spPr/>
    </dgm:pt>
    <dgm:pt modelId="{0F648047-1E88-46FE-B550-F67D98F5ED9C}" type="pres">
      <dgm:prSet presAssocID="{9354D83B-35D8-4E82-B328-5ACAE575F69C}" presName="rootConnector" presStyleLbl="node1" presStyleIdx="1" presStyleCnt="2"/>
      <dgm:spPr/>
    </dgm:pt>
    <dgm:pt modelId="{77223BD8-6C3B-4669-AD18-44CBA3F1CD8A}" type="pres">
      <dgm:prSet presAssocID="{9354D83B-35D8-4E82-B328-5ACAE575F69C}" presName="childShape" presStyleCnt="0"/>
      <dgm:spPr/>
    </dgm:pt>
    <dgm:pt modelId="{A64BA450-F1E9-4ECB-BCFB-BAEEE6A68FEF}" type="pres">
      <dgm:prSet presAssocID="{CDA0EC95-4D8F-4E5B-A4F7-7FFAA78588A3}" presName="Name13" presStyleLbl="parChTrans1D2" presStyleIdx="2" presStyleCnt="5"/>
      <dgm:spPr/>
    </dgm:pt>
    <dgm:pt modelId="{37B9F29E-E244-4475-A861-A379EC9BAAF6}" type="pres">
      <dgm:prSet presAssocID="{A9FDD0E5-47EE-4E66-9BF3-1A337CECBAAB}" presName="childText" presStyleLbl="bgAcc1" presStyleIdx="2" presStyleCnt="5" custScaleX="945436" custScaleY="361229">
        <dgm:presLayoutVars>
          <dgm:bulletEnabled val="1"/>
        </dgm:presLayoutVars>
      </dgm:prSet>
      <dgm:spPr/>
    </dgm:pt>
    <dgm:pt modelId="{4FBF283B-0EFE-40A1-8524-3BC72880F1C6}" type="pres">
      <dgm:prSet presAssocID="{17046212-0C8C-4D5E-8D99-04EFB6394758}" presName="Name13" presStyleLbl="parChTrans1D2" presStyleIdx="3" presStyleCnt="5"/>
      <dgm:spPr/>
    </dgm:pt>
    <dgm:pt modelId="{3E0E0EDA-1632-4E77-82E2-92996D3C5FB7}" type="pres">
      <dgm:prSet presAssocID="{AA3FAA2A-3200-44CF-A09A-B6033046A35D}" presName="childText" presStyleLbl="bgAcc1" presStyleIdx="3" presStyleCnt="5" custScaleX="898653" custScaleY="423320">
        <dgm:presLayoutVars>
          <dgm:bulletEnabled val="1"/>
        </dgm:presLayoutVars>
      </dgm:prSet>
      <dgm:spPr/>
    </dgm:pt>
    <dgm:pt modelId="{3414790C-4AE6-42EF-8DCD-137815D8074D}" type="pres">
      <dgm:prSet presAssocID="{674465BA-2C5E-40B9-AA72-86C2AA03EBBE}" presName="Name13" presStyleLbl="parChTrans1D2" presStyleIdx="4" presStyleCnt="5"/>
      <dgm:spPr/>
    </dgm:pt>
    <dgm:pt modelId="{FABF03EB-AA28-4159-8208-3A42E60A9A62}" type="pres">
      <dgm:prSet presAssocID="{51237D22-3F3A-480D-B3EE-48668D0BA29D}" presName="childText" presStyleLbl="bgAcc1" presStyleIdx="4" presStyleCnt="5" custScaleX="1078972" custScaleY="804376">
        <dgm:presLayoutVars>
          <dgm:bulletEnabled val="1"/>
        </dgm:presLayoutVars>
      </dgm:prSet>
      <dgm:spPr/>
    </dgm:pt>
  </dgm:ptLst>
  <dgm:cxnLst>
    <dgm:cxn modelId="{569F40E0-CE35-4FB9-82DC-57F842A3C9D6}" srcId="{9354D83B-35D8-4E82-B328-5ACAE575F69C}" destId="{A9FDD0E5-47EE-4E66-9BF3-1A337CECBAAB}" srcOrd="0" destOrd="0" parTransId="{CDA0EC95-4D8F-4E5B-A4F7-7FFAA78588A3}" sibTransId="{AD1B9BDC-3116-4613-ACF9-CE4882929E3E}"/>
    <dgm:cxn modelId="{DF50EE60-54D4-4DAC-87FC-728A06AB6673}" srcId="{1E3BBD18-DCEF-4288-85FB-AF0A80E3D6D9}" destId="{9354D83B-35D8-4E82-B328-5ACAE575F69C}" srcOrd="1" destOrd="0" parTransId="{8D50F95A-DD79-44BF-BF9B-A489C7C1FB93}" sibTransId="{2004A79A-3584-43AA-97A9-4F3E64825665}"/>
    <dgm:cxn modelId="{E1D94C65-E0BC-4CB2-BAC2-3BBA4CA72367}" srcId="{C4F37251-EB8D-451B-8C09-33640F17EAD8}" destId="{DA21E258-35DE-4FD7-9F53-E8D4E8BED62E}" srcOrd="1" destOrd="0" parTransId="{CA923C00-E863-4F94-B5AB-9865FA744464}" sibTransId="{D91DDEA3-2AC1-4494-A9B9-CC988416F277}"/>
    <dgm:cxn modelId="{5FB06CED-10C1-43A8-9B66-4121B9F7FCFA}" type="presOf" srcId="{C4F37251-EB8D-451B-8C09-33640F17EAD8}" destId="{397E3BC2-F4B9-40A7-96EB-763C6375AE7C}" srcOrd="0" destOrd="0" presId="urn:microsoft.com/office/officeart/2005/8/layout/hierarchy3"/>
    <dgm:cxn modelId="{861AD51B-7703-4BEC-88FD-436503A48612}" srcId="{C4F37251-EB8D-451B-8C09-33640F17EAD8}" destId="{88648569-CD01-4C2C-9C88-266728ABF8E3}" srcOrd="0" destOrd="0" parTransId="{55AE45C1-E4E8-4C85-938B-4FD449E8E14A}" sibTransId="{7E1FBFC6-9DE1-4FC9-A980-69267C77E7DF}"/>
    <dgm:cxn modelId="{F4A44A4E-2BC4-4399-B0EF-5367EE1E9DF8}" type="presOf" srcId="{674465BA-2C5E-40B9-AA72-86C2AA03EBBE}" destId="{3414790C-4AE6-42EF-8DCD-137815D8074D}" srcOrd="0" destOrd="0" presId="urn:microsoft.com/office/officeart/2005/8/layout/hierarchy3"/>
    <dgm:cxn modelId="{0199B5C8-3696-400F-AA57-E9383E2EAC31}" type="presOf" srcId="{DA21E258-35DE-4FD7-9F53-E8D4E8BED62E}" destId="{8264E133-6090-4898-876D-E2F4302F957E}" srcOrd="0" destOrd="0" presId="urn:microsoft.com/office/officeart/2005/8/layout/hierarchy3"/>
    <dgm:cxn modelId="{0806C91C-37CA-4A8D-A18D-66FB3DFFB1A5}" srcId="{1E3BBD18-DCEF-4288-85FB-AF0A80E3D6D9}" destId="{C4F37251-EB8D-451B-8C09-33640F17EAD8}" srcOrd="0" destOrd="0" parTransId="{1CFBE883-08C8-4DB3-9056-2F9E5BD29791}" sibTransId="{D36BBBFB-4C86-4ECC-BB4F-803DF36A7D4A}"/>
    <dgm:cxn modelId="{EC115399-5BAB-4D4F-85C1-5E1A92A1FE7F}" type="presOf" srcId="{88648569-CD01-4C2C-9C88-266728ABF8E3}" destId="{6FC9B77F-CFDC-410F-91A4-3112738DD3B7}" srcOrd="0" destOrd="0" presId="urn:microsoft.com/office/officeart/2005/8/layout/hierarchy3"/>
    <dgm:cxn modelId="{9A3B5DD4-890B-4433-8B87-D84DB6BD14CF}" type="presOf" srcId="{51237D22-3F3A-480D-B3EE-48668D0BA29D}" destId="{FABF03EB-AA28-4159-8208-3A42E60A9A62}" srcOrd="0" destOrd="0" presId="urn:microsoft.com/office/officeart/2005/8/layout/hierarchy3"/>
    <dgm:cxn modelId="{6EB95BDA-62EC-4C13-B533-C8BE51553437}" srcId="{9354D83B-35D8-4E82-B328-5ACAE575F69C}" destId="{51237D22-3F3A-480D-B3EE-48668D0BA29D}" srcOrd="2" destOrd="0" parTransId="{674465BA-2C5E-40B9-AA72-86C2AA03EBBE}" sibTransId="{18F620CE-1CD9-402F-927A-76CF2C7C6C8A}"/>
    <dgm:cxn modelId="{F452F39E-167E-4FAD-BC28-928B50889728}" type="presOf" srcId="{A9FDD0E5-47EE-4E66-9BF3-1A337CECBAAB}" destId="{37B9F29E-E244-4475-A861-A379EC9BAAF6}" srcOrd="0" destOrd="0" presId="urn:microsoft.com/office/officeart/2005/8/layout/hierarchy3"/>
    <dgm:cxn modelId="{2BE51032-F008-4078-99D3-CCBAF488FF52}" srcId="{9354D83B-35D8-4E82-B328-5ACAE575F69C}" destId="{AA3FAA2A-3200-44CF-A09A-B6033046A35D}" srcOrd="1" destOrd="0" parTransId="{17046212-0C8C-4D5E-8D99-04EFB6394758}" sibTransId="{34C170D9-4F93-4316-9F75-E724B67BBB55}"/>
    <dgm:cxn modelId="{442F17AF-7309-4F6A-B072-7B40E1DBF492}" type="presOf" srcId="{17046212-0C8C-4D5E-8D99-04EFB6394758}" destId="{4FBF283B-0EFE-40A1-8524-3BC72880F1C6}" srcOrd="0" destOrd="0" presId="urn:microsoft.com/office/officeart/2005/8/layout/hierarchy3"/>
    <dgm:cxn modelId="{879B1238-3217-43C8-A235-8F440FFE23CA}" type="presOf" srcId="{9354D83B-35D8-4E82-B328-5ACAE575F69C}" destId="{0F648047-1E88-46FE-B550-F67D98F5ED9C}" srcOrd="1" destOrd="0" presId="urn:microsoft.com/office/officeart/2005/8/layout/hierarchy3"/>
    <dgm:cxn modelId="{CD69F8FA-83E6-4DB0-8DED-9A79E8492B5C}" type="presOf" srcId="{1E3BBD18-DCEF-4288-85FB-AF0A80E3D6D9}" destId="{83CE8BB6-978D-40A8-AEE6-E35EBF906C40}" srcOrd="0" destOrd="0" presId="urn:microsoft.com/office/officeart/2005/8/layout/hierarchy3"/>
    <dgm:cxn modelId="{103FFC21-A573-40B9-B406-CCBB674D735D}" type="presOf" srcId="{CA923C00-E863-4F94-B5AB-9865FA744464}" destId="{1EFF853B-17B9-43F4-95AD-CEFF424A5FBA}" srcOrd="0" destOrd="0" presId="urn:microsoft.com/office/officeart/2005/8/layout/hierarchy3"/>
    <dgm:cxn modelId="{B415F21F-5C2F-4A87-A804-09D04E369D08}" type="presOf" srcId="{CDA0EC95-4D8F-4E5B-A4F7-7FFAA78588A3}" destId="{A64BA450-F1E9-4ECB-BCFB-BAEEE6A68FEF}" srcOrd="0" destOrd="0" presId="urn:microsoft.com/office/officeart/2005/8/layout/hierarchy3"/>
    <dgm:cxn modelId="{DF9D2F82-4971-497D-ABB1-3E13B95B72CB}" type="presOf" srcId="{C4F37251-EB8D-451B-8C09-33640F17EAD8}" destId="{1103259C-F996-457E-9566-BE35E5B1465F}" srcOrd="1" destOrd="0" presId="urn:microsoft.com/office/officeart/2005/8/layout/hierarchy3"/>
    <dgm:cxn modelId="{B8732AEA-31E5-49CF-9DBF-A06D506310FE}" type="presOf" srcId="{55AE45C1-E4E8-4C85-938B-4FD449E8E14A}" destId="{22729B8D-EF8E-49F7-8356-D44685EE5FBD}" srcOrd="0" destOrd="0" presId="urn:microsoft.com/office/officeart/2005/8/layout/hierarchy3"/>
    <dgm:cxn modelId="{FEB45411-39AE-41F3-9F07-1E15254727E9}" type="presOf" srcId="{9354D83B-35D8-4E82-B328-5ACAE575F69C}" destId="{0A7CC81E-7497-4028-A1AD-1A42EBE334CE}" srcOrd="0" destOrd="0" presId="urn:microsoft.com/office/officeart/2005/8/layout/hierarchy3"/>
    <dgm:cxn modelId="{049DC562-4820-4CD8-8CE6-8FE22028FD9B}" type="presOf" srcId="{AA3FAA2A-3200-44CF-A09A-B6033046A35D}" destId="{3E0E0EDA-1632-4E77-82E2-92996D3C5FB7}" srcOrd="0" destOrd="0" presId="urn:microsoft.com/office/officeart/2005/8/layout/hierarchy3"/>
    <dgm:cxn modelId="{B37280CE-FA80-4058-8A62-AE866EA107F8}" type="presParOf" srcId="{83CE8BB6-978D-40A8-AEE6-E35EBF906C40}" destId="{CD86B849-D30C-4E29-9307-1DC81084D419}" srcOrd="0" destOrd="0" presId="urn:microsoft.com/office/officeart/2005/8/layout/hierarchy3"/>
    <dgm:cxn modelId="{3C5D61F4-7B16-4985-A0C3-0BB0ADD7E7D3}" type="presParOf" srcId="{CD86B849-D30C-4E29-9307-1DC81084D419}" destId="{C76A8D58-852B-4E4A-AD85-A6ADBA38A26A}" srcOrd="0" destOrd="0" presId="urn:microsoft.com/office/officeart/2005/8/layout/hierarchy3"/>
    <dgm:cxn modelId="{517489B6-E537-4D5C-85FE-14479CBAAA1A}" type="presParOf" srcId="{C76A8D58-852B-4E4A-AD85-A6ADBA38A26A}" destId="{397E3BC2-F4B9-40A7-96EB-763C6375AE7C}" srcOrd="0" destOrd="0" presId="urn:microsoft.com/office/officeart/2005/8/layout/hierarchy3"/>
    <dgm:cxn modelId="{AE6E5F3C-95C5-4FE6-946F-DD5FAF35AFA1}" type="presParOf" srcId="{C76A8D58-852B-4E4A-AD85-A6ADBA38A26A}" destId="{1103259C-F996-457E-9566-BE35E5B1465F}" srcOrd="1" destOrd="0" presId="urn:microsoft.com/office/officeart/2005/8/layout/hierarchy3"/>
    <dgm:cxn modelId="{E64493B1-A096-4219-9661-5B449FCDCDFC}" type="presParOf" srcId="{CD86B849-D30C-4E29-9307-1DC81084D419}" destId="{E54ABE8A-1F79-42D6-8B6B-2BD33506D372}" srcOrd="1" destOrd="0" presId="urn:microsoft.com/office/officeart/2005/8/layout/hierarchy3"/>
    <dgm:cxn modelId="{9E3D23CF-C80B-4401-8A47-F9D373160B97}" type="presParOf" srcId="{E54ABE8A-1F79-42D6-8B6B-2BD33506D372}" destId="{22729B8D-EF8E-49F7-8356-D44685EE5FBD}" srcOrd="0" destOrd="0" presId="urn:microsoft.com/office/officeart/2005/8/layout/hierarchy3"/>
    <dgm:cxn modelId="{BDEBC8BA-0555-477B-87B3-048ADD895FED}" type="presParOf" srcId="{E54ABE8A-1F79-42D6-8B6B-2BD33506D372}" destId="{6FC9B77F-CFDC-410F-91A4-3112738DD3B7}" srcOrd="1" destOrd="0" presId="urn:microsoft.com/office/officeart/2005/8/layout/hierarchy3"/>
    <dgm:cxn modelId="{A9DCCEBC-ED22-4279-A118-73B98E281675}" type="presParOf" srcId="{E54ABE8A-1F79-42D6-8B6B-2BD33506D372}" destId="{1EFF853B-17B9-43F4-95AD-CEFF424A5FBA}" srcOrd="2" destOrd="0" presId="urn:microsoft.com/office/officeart/2005/8/layout/hierarchy3"/>
    <dgm:cxn modelId="{685099BC-9A5D-4CB9-BCB4-A234F6E78530}" type="presParOf" srcId="{E54ABE8A-1F79-42D6-8B6B-2BD33506D372}" destId="{8264E133-6090-4898-876D-E2F4302F957E}" srcOrd="3" destOrd="0" presId="urn:microsoft.com/office/officeart/2005/8/layout/hierarchy3"/>
    <dgm:cxn modelId="{FA74D770-F6A2-4171-A8AA-6B1FDF76A609}" type="presParOf" srcId="{83CE8BB6-978D-40A8-AEE6-E35EBF906C40}" destId="{D3B06429-9C77-4932-AC69-8DEC3A324A30}" srcOrd="1" destOrd="0" presId="urn:microsoft.com/office/officeart/2005/8/layout/hierarchy3"/>
    <dgm:cxn modelId="{F1CE8473-AF13-42E5-953E-F036DB237420}" type="presParOf" srcId="{D3B06429-9C77-4932-AC69-8DEC3A324A30}" destId="{EBA2099F-3C8A-46B2-A651-E80CDA27EF37}" srcOrd="0" destOrd="0" presId="urn:microsoft.com/office/officeart/2005/8/layout/hierarchy3"/>
    <dgm:cxn modelId="{15875AAF-1E66-4D38-BCCE-02B3EA408A63}" type="presParOf" srcId="{EBA2099F-3C8A-46B2-A651-E80CDA27EF37}" destId="{0A7CC81E-7497-4028-A1AD-1A42EBE334CE}" srcOrd="0" destOrd="0" presId="urn:microsoft.com/office/officeart/2005/8/layout/hierarchy3"/>
    <dgm:cxn modelId="{B6D8C0B2-857A-4F74-87C8-41451A26CF00}" type="presParOf" srcId="{EBA2099F-3C8A-46B2-A651-E80CDA27EF37}" destId="{0F648047-1E88-46FE-B550-F67D98F5ED9C}" srcOrd="1" destOrd="0" presId="urn:microsoft.com/office/officeart/2005/8/layout/hierarchy3"/>
    <dgm:cxn modelId="{A066E1D6-11D9-4B4B-8F2B-B621074D1D25}" type="presParOf" srcId="{D3B06429-9C77-4932-AC69-8DEC3A324A30}" destId="{77223BD8-6C3B-4669-AD18-44CBA3F1CD8A}" srcOrd="1" destOrd="0" presId="urn:microsoft.com/office/officeart/2005/8/layout/hierarchy3"/>
    <dgm:cxn modelId="{2772FB43-4282-4318-AFA3-B966F9181E52}" type="presParOf" srcId="{77223BD8-6C3B-4669-AD18-44CBA3F1CD8A}" destId="{A64BA450-F1E9-4ECB-BCFB-BAEEE6A68FEF}" srcOrd="0" destOrd="0" presId="urn:microsoft.com/office/officeart/2005/8/layout/hierarchy3"/>
    <dgm:cxn modelId="{DCE69C83-97CF-4828-A1B7-4D8BA28E1345}" type="presParOf" srcId="{77223BD8-6C3B-4669-AD18-44CBA3F1CD8A}" destId="{37B9F29E-E244-4475-A861-A379EC9BAAF6}" srcOrd="1" destOrd="0" presId="urn:microsoft.com/office/officeart/2005/8/layout/hierarchy3"/>
    <dgm:cxn modelId="{12B2F9D1-9791-406B-8C2A-93EC5ED1FE3E}" type="presParOf" srcId="{77223BD8-6C3B-4669-AD18-44CBA3F1CD8A}" destId="{4FBF283B-0EFE-40A1-8524-3BC72880F1C6}" srcOrd="2" destOrd="0" presId="urn:microsoft.com/office/officeart/2005/8/layout/hierarchy3"/>
    <dgm:cxn modelId="{A8A62E65-A300-4440-8FD2-09695A0AAA0C}" type="presParOf" srcId="{77223BD8-6C3B-4669-AD18-44CBA3F1CD8A}" destId="{3E0E0EDA-1632-4E77-82E2-92996D3C5FB7}" srcOrd="3" destOrd="0" presId="urn:microsoft.com/office/officeart/2005/8/layout/hierarchy3"/>
    <dgm:cxn modelId="{FA1B6F30-0BD8-4F77-9E84-1DA48B36BA03}" type="presParOf" srcId="{77223BD8-6C3B-4669-AD18-44CBA3F1CD8A}" destId="{3414790C-4AE6-42EF-8DCD-137815D8074D}" srcOrd="4" destOrd="0" presId="urn:microsoft.com/office/officeart/2005/8/layout/hierarchy3"/>
    <dgm:cxn modelId="{664CBE0C-F419-4FD4-BDE4-7FDFE7DB3BDF}" type="presParOf" srcId="{77223BD8-6C3B-4669-AD18-44CBA3F1CD8A}" destId="{FABF03EB-AA28-4159-8208-3A42E60A9A6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9C4B-BC6C-41E0-8223-C83FB072E4C9}">
      <dsp:nvSpPr>
        <dsp:cNvPr id="0" name=""/>
        <dsp:cNvSpPr/>
      </dsp:nvSpPr>
      <dsp:spPr>
        <a:xfrm rot="10800000">
          <a:off x="2124383" y="0"/>
          <a:ext cx="6628279" cy="181941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2313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b="1" kern="1200" smtClean="0"/>
            <a:t>Direttore dei lavori: responsabilità e compiti</a:t>
          </a:r>
          <a:endParaRPr lang="it-IT" sz="3000" kern="1200" dirty="0"/>
        </a:p>
      </dsp:txBody>
      <dsp:txXfrm rot="10800000">
        <a:off x="2579238" y="0"/>
        <a:ext cx="6173424" cy="1819419"/>
      </dsp:txXfrm>
    </dsp:sp>
    <dsp:sp modelId="{ECE2F350-A7E3-43C0-A488-5AF6B6CF6A4C}">
      <dsp:nvSpPr>
        <dsp:cNvPr id="0" name=""/>
        <dsp:cNvSpPr/>
      </dsp:nvSpPr>
      <dsp:spPr>
        <a:xfrm>
          <a:off x="1214674" y="0"/>
          <a:ext cx="1819419" cy="18194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2EC5-EA20-4C2C-ACD1-8C835AFE5FB4}">
      <dsp:nvSpPr>
        <dsp:cNvPr id="0" name=""/>
        <dsp:cNvSpPr/>
      </dsp:nvSpPr>
      <dsp:spPr>
        <a:xfrm>
          <a:off x="0" y="84999"/>
          <a:ext cx="4548795" cy="343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Consegna dei lavori: tempi e procedure</a:t>
          </a:r>
          <a:endParaRPr lang="it-IT" sz="1800" kern="1200" dirty="0"/>
        </a:p>
      </dsp:txBody>
      <dsp:txXfrm>
        <a:off x="16792" y="101791"/>
        <a:ext cx="4515211" cy="310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D81C0-1684-4BF4-BD4A-757F996EEC0F}">
      <dsp:nvSpPr>
        <dsp:cNvPr id="0" name=""/>
        <dsp:cNvSpPr/>
      </dsp:nvSpPr>
      <dsp:spPr>
        <a:xfrm rot="5400000">
          <a:off x="5036504" y="-1965529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l’esecutore non si presenta senza giustificato motivo, la stazione appaltante può risolvere il contratto o fissare una nuova data per la consegna.</a:t>
          </a:r>
          <a:endParaRPr lang="it-IT" sz="1600" kern="1200" dirty="0"/>
        </a:p>
      </dsp:txBody>
      <dsp:txXfrm rot="-5400000">
        <a:off x="2939380" y="181940"/>
        <a:ext cx="5175219" cy="930625"/>
      </dsp:txXfrm>
    </dsp:sp>
    <dsp:sp modelId="{B2AEEF5E-C9E5-4845-8E5B-0E1230A481D4}">
      <dsp:nvSpPr>
        <dsp:cNvPr id="0" name=""/>
        <dsp:cNvSpPr/>
      </dsp:nvSpPr>
      <dsp:spPr>
        <a:xfrm>
          <a:off x="0" y="2680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Mancata presentazione dell’esecutore:</a:t>
          </a:r>
          <a:endParaRPr lang="it-IT" sz="1600" kern="1200" dirty="0"/>
        </a:p>
      </dsp:txBody>
      <dsp:txXfrm>
        <a:off x="62931" y="65611"/>
        <a:ext cx="2813518" cy="1163282"/>
      </dsp:txXfrm>
    </dsp:sp>
    <dsp:sp modelId="{F43FC2DB-0473-479F-8472-6C40947ACFDB}">
      <dsp:nvSpPr>
        <dsp:cNvPr id="0" name=""/>
        <dsp:cNvSpPr/>
      </dsp:nvSpPr>
      <dsp:spPr>
        <a:xfrm rot="5400000">
          <a:off x="5036504" y="-611927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può chiedere di recedere dal contratto e ottenere il rimborso delle spese sostenute (entro certi limiti).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In alternativa, se l’esecutore accetta il ritardo, ha diritto a un indennizzo.</a:t>
          </a:r>
          <a:endParaRPr lang="it-IT" sz="1600" kern="1200" dirty="0"/>
        </a:p>
      </dsp:txBody>
      <dsp:txXfrm rot="-5400000">
        <a:off x="2939380" y="1535542"/>
        <a:ext cx="5175219" cy="930625"/>
      </dsp:txXfrm>
    </dsp:sp>
    <dsp:sp modelId="{18337F07-D712-42D2-90CE-B6842C7BD663}">
      <dsp:nvSpPr>
        <dsp:cNvPr id="0" name=""/>
        <dsp:cNvSpPr/>
      </dsp:nvSpPr>
      <dsp:spPr>
        <a:xfrm>
          <a:off x="0" y="1356282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Ritardi imputabili alla stazione appaltante:</a:t>
          </a:r>
          <a:endParaRPr lang="it-IT" sz="1600" kern="1200" dirty="0"/>
        </a:p>
      </dsp:txBody>
      <dsp:txXfrm>
        <a:off x="62931" y="1419213"/>
        <a:ext cx="2813518" cy="1163282"/>
      </dsp:txXfrm>
    </dsp:sp>
    <dsp:sp modelId="{786F09C7-795F-4E20-A7C2-74FE262DF021}">
      <dsp:nvSpPr>
        <dsp:cNvPr id="0" name=""/>
        <dsp:cNvSpPr/>
      </dsp:nvSpPr>
      <dsp:spPr>
        <a:xfrm rot="5400000">
          <a:off x="5036504" y="741674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sospesa per cause non di forza maggiore, la sospensione non può superare 60 giorni. Oltre tale limite si applicano le regole per il recesso o indennizzo.</a:t>
          </a:r>
          <a:endParaRPr lang="it-IT" sz="1600" kern="1200" dirty="0"/>
        </a:p>
      </dsp:txBody>
      <dsp:txXfrm rot="-5400000">
        <a:off x="2939380" y="2889144"/>
        <a:ext cx="5175219" cy="930625"/>
      </dsp:txXfrm>
    </dsp:sp>
    <dsp:sp modelId="{071E6C04-C212-4CDE-AB76-B08E090DEAE4}">
      <dsp:nvSpPr>
        <dsp:cNvPr id="0" name=""/>
        <dsp:cNvSpPr/>
      </dsp:nvSpPr>
      <dsp:spPr>
        <a:xfrm>
          <a:off x="0" y="2709884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Sospensione della consegna:</a:t>
          </a:r>
          <a:endParaRPr lang="it-IT" sz="1800" kern="1200" dirty="0"/>
        </a:p>
      </dsp:txBody>
      <dsp:txXfrm>
        <a:off x="62931" y="2772815"/>
        <a:ext cx="2813518" cy="1163282"/>
      </dsp:txXfrm>
    </dsp:sp>
    <dsp:sp modelId="{999CFEC0-AEC5-4EB3-88FA-1B1302176ECE}">
      <dsp:nvSpPr>
        <dsp:cNvPr id="0" name=""/>
        <dsp:cNvSpPr/>
      </dsp:nvSpPr>
      <dsp:spPr>
        <a:xfrm rot="5400000">
          <a:off x="5036504" y="2095276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In caso di problemi, il RUP deve informare l’ANAC (Autorità Nazionale Anticorruzione).</a:t>
          </a:r>
          <a:endParaRPr lang="it-IT" sz="1600" kern="1200" dirty="0"/>
        </a:p>
      </dsp:txBody>
      <dsp:txXfrm rot="-5400000">
        <a:off x="2939380" y="4242746"/>
        <a:ext cx="5175219" cy="930625"/>
      </dsp:txXfrm>
    </dsp:sp>
    <dsp:sp modelId="{EEB6C603-80A2-4B54-90A7-A6E9DF694250}">
      <dsp:nvSpPr>
        <dsp:cNvPr id="0" name=""/>
        <dsp:cNvSpPr/>
      </dsp:nvSpPr>
      <dsp:spPr>
        <a:xfrm>
          <a:off x="0" y="4063486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Obblighi del RUP:</a:t>
          </a:r>
          <a:endParaRPr lang="it-IT" sz="1800" kern="1200" dirty="0"/>
        </a:p>
      </dsp:txBody>
      <dsp:txXfrm>
        <a:off x="62931" y="4126417"/>
        <a:ext cx="2813518" cy="11632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15A7F-065C-400B-9AE7-8B493003634B}">
      <dsp:nvSpPr>
        <dsp:cNvPr id="0" name=""/>
        <dsp:cNvSpPr/>
      </dsp:nvSpPr>
      <dsp:spPr>
        <a:xfrm rot="10800000">
          <a:off x="2312444" y="2933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0960" rIns="113792" bIns="6096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Responsabilità del direttore dei lavori:</a:t>
          </a:r>
          <a:endParaRPr lang="it-IT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Verificare che il verbale rifletta lo stato effettivo dei luoghi.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Contenere informazioni dettagliate su condizioni locali, disponibilità delle aree e mezzi necessari per i lavori.</a:t>
          </a:r>
          <a:endParaRPr lang="it-IT" sz="1600" kern="1200" dirty="0"/>
        </a:p>
      </dsp:txBody>
      <dsp:txXfrm rot="10800000">
        <a:off x="2629150" y="2933"/>
        <a:ext cx="7606671" cy="1266825"/>
      </dsp:txXfrm>
    </dsp:sp>
    <dsp:sp modelId="{E4EF34DD-F247-4F67-A62E-46D72DC0ED7F}">
      <dsp:nvSpPr>
        <dsp:cNvPr id="0" name=""/>
        <dsp:cNvSpPr/>
      </dsp:nvSpPr>
      <dsp:spPr>
        <a:xfrm>
          <a:off x="1679031" y="2933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AA1EA7-C78E-45BA-8DD4-DB1B0992FF22}">
      <dsp:nvSpPr>
        <dsp:cNvPr id="0" name=""/>
        <dsp:cNvSpPr/>
      </dsp:nvSpPr>
      <dsp:spPr>
        <a:xfrm rot="10800000">
          <a:off x="2312444" y="1628744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0960" rIns="113792" bIns="6096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Consegna parziale:</a:t>
          </a:r>
          <a:endParaRPr lang="it-IT" sz="18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È possibile se previsto dal capitolato o in caso di indisponibilità temporanea delle aree.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deve presentare un programma per eseguire prioritariamente le lavorazioni sulle aree disponibili.</a:t>
          </a:r>
          <a:endParaRPr lang="it-IT" sz="1600" kern="1200" dirty="0"/>
        </a:p>
      </dsp:txBody>
      <dsp:txXfrm rot="10800000">
        <a:off x="2629150" y="1628744"/>
        <a:ext cx="7606671" cy="1266825"/>
      </dsp:txXfrm>
    </dsp:sp>
    <dsp:sp modelId="{6E6D393F-64EE-445A-848F-22E7B13F9B5E}">
      <dsp:nvSpPr>
        <dsp:cNvPr id="0" name=""/>
        <dsp:cNvSpPr/>
      </dsp:nvSpPr>
      <dsp:spPr>
        <a:xfrm>
          <a:off x="1679031" y="1628744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42E1-DA47-4213-AC7A-CD1CE790E6B6}">
      <dsp:nvSpPr>
        <dsp:cNvPr id="0" name=""/>
        <dsp:cNvSpPr/>
      </dsp:nvSpPr>
      <dsp:spPr>
        <a:xfrm rot="10800000">
          <a:off x="2312444" y="3254555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Differenze tra progetto e condizioni locali:</a:t>
          </a:r>
          <a:endParaRPr lang="it-IT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emergono differenze significative, la consegna non procede e il direttore informa il RUP, proponendo soluzioni.</a:t>
          </a:r>
          <a:endParaRPr lang="it-IT" sz="1600" kern="1200" dirty="0"/>
        </a:p>
      </dsp:txBody>
      <dsp:txXfrm rot="10800000">
        <a:off x="2629150" y="3254555"/>
        <a:ext cx="7606671" cy="1266825"/>
      </dsp:txXfrm>
    </dsp:sp>
    <dsp:sp modelId="{72F5061B-FF75-411C-823B-C2E8F9CD78A6}">
      <dsp:nvSpPr>
        <dsp:cNvPr id="0" name=""/>
        <dsp:cNvSpPr/>
      </dsp:nvSpPr>
      <dsp:spPr>
        <a:xfrm>
          <a:off x="1679031" y="3254555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5E41-E7CC-4C2D-A9A1-C12FF51F8083}">
      <dsp:nvSpPr>
        <dsp:cNvPr id="0" name=""/>
        <dsp:cNvSpPr/>
      </dsp:nvSpPr>
      <dsp:spPr>
        <a:xfrm>
          <a:off x="0" y="52431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Responsabilità del direttore dei lavori:</a:t>
          </a:r>
          <a:endParaRPr lang="it-IT" sz="1800" kern="1200" dirty="0"/>
        </a:p>
      </dsp:txBody>
      <dsp:txXfrm>
        <a:off x="799683" y="52431"/>
        <a:ext cx="2399051" cy="1599366"/>
      </dsp:txXfrm>
    </dsp:sp>
    <dsp:sp modelId="{83EAF1F0-9E53-450F-AF6B-A108B08B1EB3}">
      <dsp:nvSpPr>
        <dsp:cNvPr id="0" name=""/>
        <dsp:cNvSpPr/>
      </dsp:nvSpPr>
      <dsp:spPr>
        <a:xfrm>
          <a:off x="3426752" y="164664"/>
          <a:ext cx="5991522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ritardo nella consegna, se imputabile al direttore, può avere ripercussioni sulla valutazione della sua performance (interno) o conseguenze previste dal contratto (esterno).</a:t>
          </a:r>
          <a:endParaRPr lang="it-IT" sz="1600" kern="1200" dirty="0"/>
        </a:p>
      </dsp:txBody>
      <dsp:txXfrm>
        <a:off x="4090489" y="164664"/>
        <a:ext cx="4664048" cy="1327474"/>
      </dsp:txXfrm>
    </dsp:sp>
    <dsp:sp modelId="{0F19B1C0-1016-4968-BAD4-39C4346B76E3}">
      <dsp:nvSpPr>
        <dsp:cNvPr id="0" name=""/>
        <dsp:cNvSpPr/>
      </dsp:nvSpPr>
      <dsp:spPr>
        <a:xfrm>
          <a:off x="0" y="1842810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Indennizzi e rimborsi all’esecutore:</a:t>
          </a:r>
          <a:endParaRPr lang="it-IT" sz="1800" kern="1200" dirty="0"/>
        </a:p>
      </dsp:txBody>
      <dsp:txXfrm>
        <a:off x="799683" y="1842810"/>
        <a:ext cx="2399051" cy="1599366"/>
      </dsp:txXfrm>
    </dsp:sp>
    <dsp:sp modelId="{5AEB1EEC-5051-4459-8CCA-711EB55016F6}">
      <dsp:nvSpPr>
        <dsp:cNvPr id="0" name=""/>
        <dsp:cNvSpPr/>
      </dsp:nvSpPr>
      <dsp:spPr>
        <a:xfrm>
          <a:off x="3479989" y="1978756"/>
          <a:ext cx="5246975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Rimborso spese per ritardo imputabile alla stazione appaltante, con percentuali calcolate sull'importo del contratto.</a:t>
          </a:r>
          <a:endParaRPr lang="it-IT" sz="1600" kern="1200" dirty="0"/>
        </a:p>
      </dsp:txBody>
      <dsp:txXfrm>
        <a:off x="4143726" y="1978756"/>
        <a:ext cx="3919501" cy="1327474"/>
      </dsp:txXfrm>
    </dsp:sp>
    <dsp:sp modelId="{4EFE0629-6CFA-43B4-9CB1-10198DE5B7CA}">
      <dsp:nvSpPr>
        <dsp:cNvPr id="0" name=""/>
        <dsp:cNvSpPr/>
      </dsp:nvSpPr>
      <dsp:spPr>
        <a:xfrm>
          <a:off x="8262349" y="1978756"/>
          <a:ext cx="3318686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Risarcimento danni per ritardi nel rispetto del cronoprogramma.</a:t>
          </a:r>
          <a:endParaRPr lang="it-IT" sz="1600" kern="1200" dirty="0"/>
        </a:p>
      </dsp:txBody>
      <dsp:txXfrm>
        <a:off x="8926086" y="1978756"/>
        <a:ext cx="1991212" cy="1327474"/>
      </dsp:txXfrm>
    </dsp:sp>
    <dsp:sp modelId="{A1FE5EAE-9072-48F8-9D9A-404F7EB56CA6}">
      <dsp:nvSpPr>
        <dsp:cNvPr id="0" name=""/>
        <dsp:cNvSpPr/>
      </dsp:nvSpPr>
      <dsp:spPr>
        <a:xfrm>
          <a:off x="1366" y="3666088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Subentro di un nuovo esecutore:</a:t>
          </a:r>
          <a:endParaRPr lang="it-IT" sz="1800" kern="1200" dirty="0"/>
        </a:p>
      </dsp:txBody>
      <dsp:txXfrm>
        <a:off x="801049" y="3666088"/>
        <a:ext cx="2399051" cy="1599366"/>
      </dsp:txXfrm>
    </dsp:sp>
    <dsp:sp modelId="{3DE2BAAB-63F9-4123-A4A1-E34E318927BC}">
      <dsp:nvSpPr>
        <dsp:cNvPr id="0" name=""/>
        <dsp:cNvSpPr/>
      </dsp:nvSpPr>
      <dsp:spPr>
        <a:xfrm>
          <a:off x="3479989" y="3802034"/>
          <a:ext cx="6993334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Verbale redatto in contraddittorio tra vecchio e nuovo esecutore per verificare materiali e mezzi, con eventuali testimoni se necessario.</a:t>
          </a:r>
          <a:endParaRPr lang="it-IT" sz="1600" kern="1200" dirty="0"/>
        </a:p>
      </dsp:txBody>
      <dsp:txXfrm>
        <a:off x="4143726" y="3802034"/>
        <a:ext cx="5665860" cy="132747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5D43-736D-41AD-8C55-BF744CD877CF}">
      <dsp:nvSpPr>
        <dsp:cNvPr id="0" name=""/>
        <dsp:cNvSpPr/>
      </dsp:nvSpPr>
      <dsp:spPr>
        <a:xfrm>
          <a:off x="0" y="65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36A1F-5885-47D5-9B98-FF25E5FA080A}">
      <dsp:nvSpPr>
        <dsp:cNvPr id="0" name=""/>
        <dsp:cNvSpPr/>
      </dsp:nvSpPr>
      <dsp:spPr>
        <a:xfrm>
          <a:off x="0" y="65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i="0" kern="1200" baseline="0" dirty="0" smtClean="0"/>
            <a:t>Rifiuto dei materiali non conformi:</a:t>
          </a:r>
          <a:endParaRPr lang="it-IT" sz="1800" kern="1200" dirty="0"/>
        </a:p>
      </dsp:txBody>
      <dsp:txXfrm>
        <a:off x="0" y="658"/>
        <a:ext cx="9296285" cy="769976"/>
      </dsp:txXfrm>
    </dsp:sp>
    <dsp:sp modelId="{2976A097-C1AE-4AE4-BC16-88132E2F97A9}">
      <dsp:nvSpPr>
        <dsp:cNvPr id="0" name=""/>
        <dsp:cNvSpPr/>
      </dsp:nvSpPr>
      <dsp:spPr>
        <a:xfrm>
          <a:off x="0" y="770634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824E-2712-4F1D-9A09-D20125CB987C}">
      <dsp:nvSpPr>
        <dsp:cNvPr id="0" name=""/>
        <dsp:cNvSpPr/>
      </dsp:nvSpPr>
      <dsp:spPr>
        <a:xfrm>
          <a:off x="0" y="770634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Il direttore dei lavori può rifiutare materiali e componenti non conformi alle normative tecniche nazionali o europee o ai requisiti contrattuali. L'esecutore è obbligato a sostituirli a proprie spese.</a:t>
          </a:r>
          <a:endParaRPr lang="it-IT" sz="1600" kern="1200"/>
        </a:p>
      </dsp:txBody>
      <dsp:txXfrm>
        <a:off x="0" y="770634"/>
        <a:ext cx="9296285" cy="769976"/>
      </dsp:txXfrm>
    </dsp:sp>
    <dsp:sp modelId="{93F0F8DA-59DE-4B49-901E-8FB095C56D06}">
      <dsp:nvSpPr>
        <dsp:cNvPr id="0" name=""/>
        <dsp:cNvSpPr/>
      </dsp:nvSpPr>
      <dsp:spPr>
        <a:xfrm>
          <a:off x="0" y="1540611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B96B-2D56-453F-ADF5-CE6B2D03B694}">
      <dsp:nvSpPr>
        <dsp:cNvPr id="0" name=""/>
        <dsp:cNvSpPr/>
      </dsp:nvSpPr>
      <dsp:spPr>
        <a:xfrm>
          <a:off x="0" y="1540611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Se l'esecutore non effettua la rimozione entro i termini, la stazione appaltante può provvedere direttamente, addebitando i costi all'esecutore.</a:t>
          </a:r>
          <a:endParaRPr lang="it-IT" sz="1600" kern="1200"/>
        </a:p>
      </dsp:txBody>
      <dsp:txXfrm>
        <a:off x="0" y="1540611"/>
        <a:ext cx="9296285" cy="769976"/>
      </dsp:txXfrm>
    </dsp:sp>
    <dsp:sp modelId="{98175317-E4C6-4517-A90A-6589521838F7}">
      <dsp:nvSpPr>
        <dsp:cNvPr id="0" name=""/>
        <dsp:cNvSpPr/>
      </dsp:nvSpPr>
      <dsp:spPr>
        <a:xfrm>
          <a:off x="0" y="231058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FAC2-D165-47E6-8892-A3633BFA2BB2}">
      <dsp:nvSpPr>
        <dsp:cNvPr id="0" name=""/>
        <dsp:cNvSpPr/>
      </dsp:nvSpPr>
      <dsp:spPr>
        <a:xfrm>
          <a:off x="0" y="231058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L'accettazione definitiva dei materiali avviene solo dopo la loro posa in opera, ma i materiali rimangono soggetti ai diritti della stazione appaltante in sede di collaudo.</a:t>
          </a:r>
          <a:endParaRPr lang="it-IT" sz="1600" kern="1200"/>
        </a:p>
      </dsp:txBody>
      <dsp:txXfrm>
        <a:off x="0" y="2310588"/>
        <a:ext cx="9296285" cy="769976"/>
      </dsp:txXfrm>
    </dsp:sp>
    <dsp:sp modelId="{E70C00D7-3980-4110-8718-AB80508C77E0}">
      <dsp:nvSpPr>
        <dsp:cNvPr id="0" name=""/>
        <dsp:cNvSpPr/>
      </dsp:nvSpPr>
      <dsp:spPr>
        <a:xfrm>
          <a:off x="0" y="3080564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50DB-72CB-483D-9838-8A67D79A6727}">
      <dsp:nvSpPr>
        <dsp:cNvPr id="0" name=""/>
        <dsp:cNvSpPr/>
      </dsp:nvSpPr>
      <dsp:spPr>
        <a:xfrm>
          <a:off x="0" y="3080564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i="0" kern="1200" baseline="0" dirty="0" smtClean="0"/>
            <a:t>Materiali a rischio dell’esecutore:</a:t>
          </a:r>
          <a:endParaRPr lang="it-IT" sz="1800" kern="1200" dirty="0"/>
        </a:p>
      </dsp:txBody>
      <dsp:txXfrm>
        <a:off x="0" y="3080564"/>
        <a:ext cx="9296285" cy="769976"/>
      </dsp:txXfrm>
    </dsp:sp>
    <dsp:sp modelId="{5F5F55C0-F5ED-47D6-9348-EE3A84E1A699}">
      <dsp:nvSpPr>
        <dsp:cNvPr id="0" name=""/>
        <dsp:cNvSpPr/>
      </dsp:nvSpPr>
      <dsp:spPr>
        <a:xfrm>
          <a:off x="0" y="3850541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9D4C-D321-4C90-9947-1B2C9CA42123}">
      <dsp:nvSpPr>
        <dsp:cNvPr id="0" name=""/>
        <dsp:cNvSpPr/>
      </dsp:nvSpPr>
      <dsp:spPr>
        <a:xfrm>
          <a:off x="0" y="3850541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 materiali portati in contabilità sono a rischio dell’esecutore e possono essere rifiutati dal direttore dei lavori se evidenziano difetti, scarsa qualità o non corrispondono ai requisiti contrattuali.</a:t>
          </a:r>
          <a:endParaRPr lang="it-IT" sz="1600" kern="1200"/>
        </a:p>
      </dsp:txBody>
      <dsp:txXfrm>
        <a:off x="0" y="3850541"/>
        <a:ext cx="9296285" cy="769976"/>
      </dsp:txXfrm>
    </dsp:sp>
    <dsp:sp modelId="{64FB22E7-777E-422C-AF27-6B57E4A6F7EC}">
      <dsp:nvSpPr>
        <dsp:cNvPr id="0" name=""/>
        <dsp:cNvSpPr/>
      </dsp:nvSpPr>
      <dsp:spPr>
        <a:xfrm>
          <a:off x="0" y="462051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F4005-9E4D-486A-A38B-9D7205D1C0BD}">
      <dsp:nvSpPr>
        <dsp:cNvPr id="0" name=""/>
        <dsp:cNvSpPr/>
      </dsp:nvSpPr>
      <dsp:spPr>
        <a:xfrm>
          <a:off x="0" y="462051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Il rifiuto deve essere registrato entro 15 giorni dalla scoperta della non conformità.</a:t>
          </a:r>
          <a:endParaRPr lang="it-IT" sz="1600" kern="1200"/>
        </a:p>
      </dsp:txBody>
      <dsp:txXfrm>
        <a:off x="0" y="4620518"/>
        <a:ext cx="9296285" cy="7699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813A-43BD-48C2-A7D4-1ECEC6DE3381}">
      <dsp:nvSpPr>
        <dsp:cNvPr id="0" name=""/>
        <dsp:cNvSpPr/>
      </dsp:nvSpPr>
      <dsp:spPr>
        <a:xfrm>
          <a:off x="1939" y="170025"/>
          <a:ext cx="1789908" cy="839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Controlli supplementari:</a:t>
          </a:r>
          <a:endParaRPr lang="it-IT" sz="1800" kern="1200" dirty="0"/>
        </a:p>
      </dsp:txBody>
      <dsp:txXfrm>
        <a:off x="26538" y="194624"/>
        <a:ext cx="1740710" cy="790661"/>
      </dsp:txXfrm>
    </dsp:sp>
    <dsp:sp modelId="{5AAC1B9D-8D68-487D-80D2-65C8A09F8205}">
      <dsp:nvSpPr>
        <dsp:cNvPr id="0" name=""/>
        <dsp:cNvSpPr/>
      </dsp:nvSpPr>
      <dsp:spPr>
        <a:xfrm>
          <a:off x="180930" y="1009885"/>
          <a:ext cx="178990" cy="11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955"/>
              </a:lnTo>
              <a:lnTo>
                <a:pt x="178990" y="11219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506E9-FF31-4050-AC0C-6571220120A0}">
      <dsp:nvSpPr>
        <dsp:cNvPr id="0" name=""/>
        <dsp:cNvSpPr/>
      </dsp:nvSpPr>
      <dsp:spPr>
        <a:xfrm>
          <a:off x="359921" y="1219850"/>
          <a:ext cx="3901880" cy="1823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dei lavori o l’organo di collaudo possono disporre prove o analisi aggiuntive per verificare l’idoneità dei materiali. I costi sono a carico dell’esecutore.</a:t>
          </a:r>
          <a:endParaRPr lang="it-IT" sz="1600" kern="1200" dirty="0"/>
        </a:p>
      </dsp:txBody>
      <dsp:txXfrm>
        <a:off x="413344" y="1273273"/>
        <a:ext cx="3795034" cy="1717136"/>
      </dsp:txXfrm>
    </dsp:sp>
    <dsp:sp modelId="{A9A367C3-DD51-45B9-8FC1-CFC7E218BBB3}">
      <dsp:nvSpPr>
        <dsp:cNvPr id="0" name=""/>
        <dsp:cNvSpPr/>
      </dsp:nvSpPr>
      <dsp:spPr>
        <a:xfrm>
          <a:off x="4271453" y="170025"/>
          <a:ext cx="2051390" cy="839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Campionamento e approvazione:</a:t>
          </a:r>
          <a:endParaRPr lang="it-IT" sz="1800" kern="1200" dirty="0"/>
        </a:p>
      </dsp:txBody>
      <dsp:txXfrm>
        <a:off x="4296052" y="194624"/>
        <a:ext cx="2002192" cy="790661"/>
      </dsp:txXfrm>
    </dsp:sp>
    <dsp:sp modelId="{6A207E60-A692-4B6A-B906-97A702031E83}">
      <dsp:nvSpPr>
        <dsp:cNvPr id="0" name=""/>
        <dsp:cNvSpPr/>
      </dsp:nvSpPr>
      <dsp:spPr>
        <a:xfrm>
          <a:off x="4476592" y="1009885"/>
          <a:ext cx="205139" cy="919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058"/>
              </a:lnTo>
              <a:lnTo>
                <a:pt x="205139" y="9190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C5E9B-D211-456C-A5D6-73C7B71CD86B}">
      <dsp:nvSpPr>
        <dsp:cNvPr id="0" name=""/>
        <dsp:cNvSpPr/>
      </dsp:nvSpPr>
      <dsp:spPr>
        <a:xfrm>
          <a:off x="4681731" y="1219850"/>
          <a:ext cx="2927092" cy="1418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 materiali devono essere campionati e approvati dal direttore dei lavori con schede tecniche e certificazioni, prima della loro messa in opera.</a:t>
          </a:r>
          <a:endParaRPr lang="it-IT" sz="1600" kern="1200" dirty="0"/>
        </a:p>
      </dsp:txBody>
      <dsp:txXfrm>
        <a:off x="4723268" y="1261387"/>
        <a:ext cx="2844018" cy="13351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21C6-D7C3-44AD-9B67-46AB33EFA29E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E28E41-5C8E-4240-A5B8-CDE1ED4C0619}">
      <dsp:nvSpPr>
        <dsp:cNvPr id="0" name=""/>
        <dsp:cNvSpPr/>
      </dsp:nvSpPr>
      <dsp:spPr>
        <a:xfrm>
          <a:off x="600164" y="0"/>
          <a:ext cx="6548781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Controllo delle norme ambientali:</a:t>
          </a:r>
          <a:endParaRPr lang="it-IT" sz="1800" kern="1200" dirty="0"/>
        </a:p>
      </dsp:txBody>
      <dsp:txXfrm>
        <a:off x="600164" y="0"/>
        <a:ext cx="6548781" cy="570156"/>
      </dsp:txXfrm>
    </dsp:sp>
    <dsp:sp modelId="{F5938471-915B-42AE-82CF-5A41A8364492}">
      <dsp:nvSpPr>
        <dsp:cNvPr id="0" name=""/>
        <dsp:cNvSpPr/>
      </dsp:nvSpPr>
      <dsp:spPr>
        <a:xfrm>
          <a:off x="315086" y="570156"/>
          <a:ext cx="570156" cy="57015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77CD63-A306-4EBA-B8EF-1616860A149C}">
      <dsp:nvSpPr>
        <dsp:cNvPr id="0" name=""/>
        <dsp:cNvSpPr/>
      </dsp:nvSpPr>
      <dsp:spPr>
        <a:xfrm>
          <a:off x="600164" y="570156"/>
          <a:ext cx="6548781" cy="5701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verifica il rispetto delle norme di sostenibilità, inclusi il riuso dei materiali di scavo e il riciclo all’interno del cantiere.</a:t>
          </a:r>
          <a:endParaRPr lang="it-IT" sz="1600" kern="1200" dirty="0"/>
        </a:p>
      </dsp:txBody>
      <dsp:txXfrm>
        <a:off x="600164" y="570156"/>
        <a:ext cx="6548781" cy="5701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8B28-5A03-49B8-80A1-A2ECF3F937D3}">
      <dsp:nvSpPr>
        <dsp:cNvPr id="0" name=""/>
        <dsp:cNvSpPr/>
      </dsp:nvSpPr>
      <dsp:spPr>
        <a:xfrm>
          <a:off x="0" y="9166"/>
          <a:ext cx="357860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smtClean="0"/>
            <a:t>Proposta di modifiche e varianti:</a:t>
          </a:r>
          <a:endParaRPr lang="it-IT" sz="1500" kern="1200"/>
        </a:p>
      </dsp:txBody>
      <dsp:txXfrm>
        <a:off x="17134" y="26300"/>
        <a:ext cx="3544340" cy="3167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596C9-A4FD-47A2-8E48-03F4AF24B418}">
      <dsp:nvSpPr>
        <dsp:cNvPr id="0" name=""/>
        <dsp:cNvSpPr/>
      </dsp:nvSpPr>
      <dsp:spPr>
        <a:xfrm>
          <a:off x="2872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Ruolo del direttore dei lavori:</a:t>
          </a:r>
          <a:endParaRPr lang="it-IT" sz="1600" kern="1200" dirty="0"/>
        </a:p>
      </dsp:txBody>
      <dsp:txXfrm>
        <a:off x="34603" y="1514164"/>
        <a:ext cx="2103286" cy="1019912"/>
      </dsp:txXfrm>
    </dsp:sp>
    <dsp:sp modelId="{7BB31537-3373-43E3-9A2E-DB8E989FFCB8}">
      <dsp:nvSpPr>
        <dsp:cNvPr id="0" name=""/>
        <dsp:cNvSpPr/>
      </dsp:nvSpPr>
      <dsp:spPr>
        <a:xfrm>
          <a:off x="219547" y="2565807"/>
          <a:ext cx="216674" cy="145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55"/>
              </a:lnTo>
              <a:lnTo>
                <a:pt x="216674" y="14525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9DC81-2C44-459A-9C4E-F86918B4488C}">
      <dsp:nvSpPr>
        <dsp:cNvPr id="0" name=""/>
        <dsp:cNvSpPr/>
      </dsp:nvSpPr>
      <dsp:spPr>
        <a:xfrm>
          <a:off x="436222" y="2836651"/>
          <a:ext cx="2472294" cy="2363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Supporta il RUP (Responsabile Unico del Progetto) negli accertamenti per modifiche e varianti contrattuali, redigendo le perizie di variante con le motivazioni.</a:t>
          </a:r>
          <a:endParaRPr lang="it-IT" sz="1400" kern="1200" dirty="0"/>
        </a:p>
      </dsp:txBody>
      <dsp:txXfrm>
        <a:off x="505444" y="2905873"/>
        <a:ext cx="2333850" cy="2224979"/>
      </dsp:txXfrm>
    </dsp:sp>
    <dsp:sp modelId="{F750E0D5-8E9C-46ED-BC3C-3F7EED9BBF72}">
      <dsp:nvSpPr>
        <dsp:cNvPr id="0" name=""/>
        <dsp:cNvSpPr/>
      </dsp:nvSpPr>
      <dsp:spPr>
        <a:xfrm>
          <a:off x="3016854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Casi di variazione (articolo 120 del codice):</a:t>
          </a:r>
          <a:endParaRPr lang="it-IT" sz="1600" kern="1200" dirty="0"/>
        </a:p>
      </dsp:txBody>
      <dsp:txXfrm>
        <a:off x="3048585" y="1514164"/>
        <a:ext cx="2103286" cy="1019912"/>
      </dsp:txXfrm>
    </dsp:sp>
    <dsp:sp modelId="{9A29DBFA-C7F6-40AE-80BA-F9E0830E4AFC}">
      <dsp:nvSpPr>
        <dsp:cNvPr id="0" name=""/>
        <dsp:cNvSpPr/>
      </dsp:nvSpPr>
      <dsp:spPr>
        <a:xfrm>
          <a:off x="3233529" y="2565807"/>
          <a:ext cx="216674" cy="145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55"/>
              </a:lnTo>
              <a:lnTo>
                <a:pt x="216674" y="14525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2DB4-2D44-4430-8664-B483145A20D1}">
      <dsp:nvSpPr>
        <dsp:cNvPr id="0" name=""/>
        <dsp:cNvSpPr/>
      </dsp:nvSpPr>
      <dsp:spPr>
        <a:xfrm>
          <a:off x="3450204" y="2836651"/>
          <a:ext cx="1733398" cy="2363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descrive le situazioni imprevedibili e non imputabili alla stazione appaltante che richiedono variazioni.</a:t>
          </a:r>
          <a:endParaRPr lang="it-IT" sz="1400" kern="1200" dirty="0"/>
        </a:p>
      </dsp:txBody>
      <dsp:txXfrm>
        <a:off x="3500973" y="2887420"/>
        <a:ext cx="1631860" cy="2261885"/>
      </dsp:txXfrm>
    </dsp:sp>
    <dsp:sp modelId="{641BEBC9-F3AF-4C57-8481-D34A933DAE89}">
      <dsp:nvSpPr>
        <dsp:cNvPr id="0" name=""/>
        <dsp:cNvSpPr/>
      </dsp:nvSpPr>
      <dsp:spPr>
        <a:xfrm>
          <a:off x="5725289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Procedura per modifiche progettuali:</a:t>
          </a:r>
          <a:endParaRPr lang="it-IT" sz="1600" kern="1200" dirty="0"/>
        </a:p>
      </dsp:txBody>
      <dsp:txXfrm>
        <a:off x="5757020" y="1514164"/>
        <a:ext cx="2103286" cy="1019912"/>
      </dsp:txXfrm>
    </dsp:sp>
    <dsp:sp modelId="{31B17BDB-4BA6-4894-9EB2-2E0F88493C07}">
      <dsp:nvSpPr>
        <dsp:cNvPr id="0" name=""/>
        <dsp:cNvSpPr/>
      </dsp:nvSpPr>
      <dsp:spPr>
        <a:xfrm>
          <a:off x="5941964" y="2565807"/>
          <a:ext cx="216674" cy="1424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848"/>
              </a:lnTo>
              <a:lnTo>
                <a:pt x="216674" y="14248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72668-2190-420A-8C61-61199A9BDC5C}">
      <dsp:nvSpPr>
        <dsp:cNvPr id="0" name=""/>
        <dsp:cNvSpPr/>
      </dsp:nvSpPr>
      <dsp:spPr>
        <a:xfrm>
          <a:off x="6158639" y="2836651"/>
          <a:ext cx="1733398" cy="2308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Dopo il parere del progettista, il direttore redige una relazione motivata per il RUP e la stazione appaltante, senza superare i limiti del quadro economico.</a:t>
          </a:r>
          <a:endParaRPr lang="it-IT" sz="1400" kern="1200" dirty="0"/>
        </a:p>
      </dsp:txBody>
      <dsp:txXfrm>
        <a:off x="6209408" y="2887420"/>
        <a:ext cx="1631860" cy="2206471"/>
      </dsp:txXfrm>
    </dsp:sp>
    <dsp:sp modelId="{8122EC10-934E-492F-964C-9AFC32F5087F}">
      <dsp:nvSpPr>
        <dsp:cNvPr id="0" name=""/>
        <dsp:cNvSpPr/>
      </dsp:nvSpPr>
      <dsp:spPr>
        <a:xfrm>
          <a:off x="8433724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Conseguenze di modifiche non autorizzate:</a:t>
          </a:r>
          <a:endParaRPr lang="it-IT" sz="1600" kern="1200" dirty="0"/>
        </a:p>
      </dsp:txBody>
      <dsp:txXfrm>
        <a:off x="8465455" y="1514164"/>
        <a:ext cx="2103286" cy="1019912"/>
      </dsp:txXfrm>
    </dsp:sp>
    <dsp:sp modelId="{48AD5010-150F-4199-B810-08E14A66A9E9}">
      <dsp:nvSpPr>
        <dsp:cNvPr id="0" name=""/>
        <dsp:cNvSpPr/>
      </dsp:nvSpPr>
      <dsp:spPr>
        <a:xfrm>
          <a:off x="8650399" y="2565807"/>
          <a:ext cx="216674" cy="138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99"/>
              </a:lnTo>
              <a:lnTo>
                <a:pt x="216674" y="13878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6AAE8-DE14-4A6B-A0E1-D9C98106B0EF}">
      <dsp:nvSpPr>
        <dsp:cNvPr id="0" name=""/>
        <dsp:cNvSpPr/>
      </dsp:nvSpPr>
      <dsp:spPr>
        <a:xfrm>
          <a:off x="8867074" y="2836651"/>
          <a:ext cx="1733398" cy="2234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risponde delle modifiche eseguite senza autorizzazione, salvo casi urgenti per evitare danni a persone o beni.</a:t>
          </a:r>
          <a:endParaRPr lang="it-IT" sz="1400" kern="1200" dirty="0"/>
        </a:p>
      </dsp:txBody>
      <dsp:txXfrm>
        <a:off x="8917843" y="2887420"/>
        <a:ext cx="1631860" cy="213257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187B-A007-43BF-B9CB-769DCC18AF65}">
      <dsp:nvSpPr>
        <dsp:cNvPr id="0" name=""/>
        <dsp:cNvSpPr/>
      </dsp:nvSpPr>
      <dsp:spPr>
        <a:xfrm>
          <a:off x="2415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Modifiche non disposte dal direttore:</a:t>
          </a:r>
          <a:endParaRPr lang="it-IT" sz="1600" kern="1200" dirty="0"/>
        </a:p>
      </dsp:txBody>
      <dsp:txXfrm>
        <a:off x="24440" y="1339088"/>
        <a:ext cx="1459939" cy="707944"/>
      </dsp:txXfrm>
    </dsp:sp>
    <dsp:sp modelId="{942ECE96-612C-46EA-8757-E15C9311EC0E}">
      <dsp:nvSpPr>
        <dsp:cNvPr id="0" name=""/>
        <dsp:cNvSpPr/>
      </dsp:nvSpPr>
      <dsp:spPr>
        <a:xfrm>
          <a:off x="152814" y="2069057"/>
          <a:ext cx="150398" cy="102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679"/>
              </a:lnTo>
              <a:lnTo>
                <a:pt x="150398" y="10266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2979D-FC73-483D-9552-544393860C68}">
      <dsp:nvSpPr>
        <dsp:cNvPr id="0" name=""/>
        <dsp:cNvSpPr/>
      </dsp:nvSpPr>
      <dsp:spPr>
        <a:xfrm>
          <a:off x="303213" y="2257056"/>
          <a:ext cx="1203191" cy="1677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L’esecutore deve ripristinare la situazione originaria a proprie spese.</a:t>
          </a:r>
          <a:endParaRPr lang="it-IT" sz="1400" kern="1200" dirty="0"/>
        </a:p>
      </dsp:txBody>
      <dsp:txXfrm>
        <a:off x="338453" y="2292296"/>
        <a:ext cx="1132711" cy="1606881"/>
      </dsp:txXfrm>
    </dsp:sp>
    <dsp:sp modelId="{5D786E1F-4629-43B0-8F3C-306D1461A13A}">
      <dsp:nvSpPr>
        <dsp:cNvPr id="0" name=""/>
        <dsp:cNvSpPr/>
      </dsp:nvSpPr>
      <dsp:spPr>
        <a:xfrm>
          <a:off x="1882402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Variazioni in diminuzione:</a:t>
          </a:r>
          <a:endParaRPr lang="it-IT" sz="1600" kern="1200" dirty="0"/>
        </a:p>
      </dsp:txBody>
      <dsp:txXfrm>
        <a:off x="1904427" y="1339088"/>
        <a:ext cx="1459939" cy="707944"/>
      </dsp:txXfrm>
    </dsp:sp>
    <dsp:sp modelId="{BB7D7DA5-695C-41D7-A820-CEB97A960B46}">
      <dsp:nvSpPr>
        <dsp:cNvPr id="0" name=""/>
        <dsp:cNvSpPr/>
      </dsp:nvSpPr>
      <dsp:spPr>
        <a:xfrm>
          <a:off x="2032801" y="2069057"/>
          <a:ext cx="150398" cy="1056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91"/>
              </a:lnTo>
              <a:lnTo>
                <a:pt x="150398" y="1056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CEF8A-01C2-434B-BB51-3B4A381CB2B3}">
      <dsp:nvSpPr>
        <dsp:cNvPr id="0" name=""/>
        <dsp:cNvSpPr/>
      </dsp:nvSpPr>
      <dsp:spPr>
        <a:xfrm>
          <a:off x="2183199" y="2257056"/>
          <a:ext cx="1594649" cy="173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Possibili entro il limite di un quinto dell’importo del contratto, senza diritto dell’esecutore a un indennizzo.</a:t>
          </a:r>
          <a:endParaRPr lang="it-IT" sz="1400" kern="1200" dirty="0"/>
        </a:p>
      </dsp:txBody>
      <dsp:txXfrm>
        <a:off x="2229905" y="2303762"/>
        <a:ext cx="1501237" cy="1643973"/>
      </dsp:txXfrm>
    </dsp:sp>
    <dsp:sp modelId="{464243ED-9E01-45DC-8894-4B08A136C06F}">
      <dsp:nvSpPr>
        <dsp:cNvPr id="0" name=""/>
        <dsp:cNvSpPr/>
      </dsp:nvSpPr>
      <dsp:spPr>
        <a:xfrm>
          <a:off x="3853049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Determinazione di nuovi prezzi:</a:t>
          </a:r>
          <a:endParaRPr lang="it-IT" sz="1600" kern="1200" dirty="0"/>
        </a:p>
      </dsp:txBody>
      <dsp:txXfrm>
        <a:off x="3875074" y="1339088"/>
        <a:ext cx="1459939" cy="707944"/>
      </dsp:txXfrm>
    </dsp:sp>
    <dsp:sp modelId="{0565BC19-6F26-434E-8D1C-9BA4B875E80F}">
      <dsp:nvSpPr>
        <dsp:cNvPr id="0" name=""/>
        <dsp:cNvSpPr/>
      </dsp:nvSpPr>
      <dsp:spPr>
        <a:xfrm>
          <a:off x="4003448" y="2069057"/>
          <a:ext cx="150398" cy="1375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353"/>
              </a:lnTo>
              <a:lnTo>
                <a:pt x="150398" y="13753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98194-7997-4CE1-98B0-85DD91462654}">
      <dsp:nvSpPr>
        <dsp:cNvPr id="0" name=""/>
        <dsp:cNvSpPr/>
      </dsp:nvSpPr>
      <dsp:spPr>
        <a:xfrm>
          <a:off x="4153847" y="2257056"/>
          <a:ext cx="2231835" cy="2374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In caso di lavori o materiali non previsti, i nuovi prezzi sono calcolati: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Dal prezzario ufficiale (articolo 41 del codice).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Da nuove analisi condivise tra direttore ed esecutore e approvate dal RUP.</a:t>
          </a:r>
          <a:endParaRPr lang="it-IT" sz="1400" kern="1200" dirty="0"/>
        </a:p>
      </dsp:txBody>
      <dsp:txXfrm>
        <a:off x="4219215" y="2322424"/>
        <a:ext cx="2101099" cy="2243972"/>
      </dsp:txXfrm>
    </dsp:sp>
    <dsp:sp modelId="{E19984EA-A2DB-4CCA-BD6D-C5BAC49A2E40}">
      <dsp:nvSpPr>
        <dsp:cNvPr id="0" name=""/>
        <dsp:cNvSpPr/>
      </dsp:nvSpPr>
      <dsp:spPr>
        <a:xfrm>
          <a:off x="6460882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Approvazione dei costi:</a:t>
          </a:r>
          <a:endParaRPr lang="it-IT" sz="1700" kern="1200" dirty="0"/>
        </a:p>
      </dsp:txBody>
      <dsp:txXfrm>
        <a:off x="6482907" y="1339088"/>
        <a:ext cx="1459939" cy="707944"/>
      </dsp:txXfrm>
    </dsp:sp>
    <dsp:sp modelId="{2AE5DF64-94C8-421D-A53A-E6AC0805DB65}">
      <dsp:nvSpPr>
        <dsp:cNvPr id="0" name=""/>
        <dsp:cNvSpPr/>
      </dsp:nvSpPr>
      <dsp:spPr>
        <a:xfrm>
          <a:off x="6611281" y="2069057"/>
          <a:ext cx="150398" cy="156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93"/>
              </a:lnTo>
              <a:lnTo>
                <a:pt x="150398" y="15643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84C82-26AE-46C5-B87F-4D58E3E854B0}">
      <dsp:nvSpPr>
        <dsp:cNvPr id="0" name=""/>
        <dsp:cNvSpPr/>
      </dsp:nvSpPr>
      <dsp:spPr>
        <a:xfrm>
          <a:off x="6761680" y="2257056"/>
          <a:ext cx="2454269" cy="275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 le nuove spese superano il quadro economico, i prezzi devono essere approvati dalla stazione appaltante. L’esecutore può iscrivere riserve sugli atti contabili, altrimenti i prezzi sono considerati accettati.</a:t>
          </a:r>
          <a:endParaRPr lang="it-IT" sz="1400" kern="1200" dirty="0"/>
        </a:p>
      </dsp:txBody>
      <dsp:txXfrm>
        <a:off x="6833563" y="2328939"/>
        <a:ext cx="2310503" cy="2609023"/>
      </dsp:txXfrm>
    </dsp:sp>
    <dsp:sp modelId="{53C6F01F-91B5-4468-8982-4F6003A0F71B}">
      <dsp:nvSpPr>
        <dsp:cNvPr id="0" name=""/>
        <dsp:cNvSpPr/>
      </dsp:nvSpPr>
      <dsp:spPr>
        <a:xfrm>
          <a:off x="9291149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Modifiche di dettaglio:</a:t>
          </a:r>
          <a:endParaRPr lang="it-IT" sz="1700" kern="1200" dirty="0"/>
        </a:p>
      </dsp:txBody>
      <dsp:txXfrm>
        <a:off x="9313174" y="1339088"/>
        <a:ext cx="1459939" cy="707944"/>
      </dsp:txXfrm>
    </dsp:sp>
    <dsp:sp modelId="{2084ECA0-3453-4A00-9C1A-62706CBD36CF}">
      <dsp:nvSpPr>
        <dsp:cNvPr id="0" name=""/>
        <dsp:cNvSpPr/>
      </dsp:nvSpPr>
      <dsp:spPr>
        <a:xfrm>
          <a:off x="9441548" y="2069057"/>
          <a:ext cx="150398" cy="91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979"/>
              </a:lnTo>
              <a:lnTo>
                <a:pt x="150398" y="9199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7DB4C-A331-4E90-A2C4-74D4C5BD6FF6}">
      <dsp:nvSpPr>
        <dsp:cNvPr id="0" name=""/>
        <dsp:cNvSpPr/>
      </dsp:nvSpPr>
      <dsp:spPr>
        <a:xfrm>
          <a:off x="9591947" y="2257056"/>
          <a:ext cx="1941854" cy="146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può disporle se non alterano l’importo contrattuale, previa comunicazione al RUP.</a:t>
          </a:r>
          <a:endParaRPr lang="it-IT" sz="1400" kern="1200" dirty="0"/>
        </a:p>
      </dsp:txBody>
      <dsp:txXfrm>
        <a:off x="9634825" y="2299934"/>
        <a:ext cx="1856098" cy="137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4DA0D-E99B-46D4-9043-0C6EC1BB8573}">
      <dsp:nvSpPr>
        <dsp:cNvPr id="0" name=""/>
        <dsp:cNvSpPr/>
      </dsp:nvSpPr>
      <dsp:spPr>
        <a:xfrm>
          <a:off x="521050" y="0"/>
          <a:ext cx="4681207" cy="34593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19DA-5D8E-4E5F-81DE-51B31009246B}">
      <dsp:nvSpPr>
        <dsp:cNvPr id="0" name=""/>
        <dsp:cNvSpPr/>
      </dsp:nvSpPr>
      <dsp:spPr>
        <a:xfrm>
          <a:off x="1467251" y="2832142"/>
          <a:ext cx="4033806" cy="969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5600" kern="1200"/>
        </a:p>
      </dsp:txBody>
      <dsp:txXfrm>
        <a:off x="1467251" y="2832142"/>
        <a:ext cx="4033806" cy="96939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837C3-DF5F-43B8-B4D9-4445605130FC}">
      <dsp:nvSpPr>
        <dsp:cNvPr id="0" name=""/>
        <dsp:cNvSpPr/>
      </dsp:nvSpPr>
      <dsp:spPr>
        <a:xfrm>
          <a:off x="-389616" y="0"/>
          <a:ext cx="934937" cy="934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63A515-FC86-46BD-ABB2-1779D0C07B11}">
      <dsp:nvSpPr>
        <dsp:cNvPr id="0" name=""/>
        <dsp:cNvSpPr/>
      </dsp:nvSpPr>
      <dsp:spPr>
        <a:xfrm>
          <a:off x="77852" y="0"/>
          <a:ext cx="9930957" cy="934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Varianti migliorative:</a:t>
          </a:r>
          <a:endParaRPr lang="it-IT" sz="1800" kern="1200" dirty="0"/>
        </a:p>
      </dsp:txBody>
      <dsp:txXfrm>
        <a:off x="77852" y="0"/>
        <a:ext cx="4965478" cy="444095"/>
      </dsp:txXfrm>
    </dsp:sp>
    <dsp:sp modelId="{4B8CEF1E-C740-4987-9AC2-2EE9672D1B53}">
      <dsp:nvSpPr>
        <dsp:cNvPr id="0" name=""/>
        <dsp:cNvSpPr/>
      </dsp:nvSpPr>
      <dsp:spPr>
        <a:xfrm>
          <a:off x="-144195" y="444095"/>
          <a:ext cx="444095" cy="44409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DB54A9-C20B-4BC3-909F-14E831D1E26D}">
      <dsp:nvSpPr>
        <dsp:cNvPr id="0" name=""/>
        <dsp:cNvSpPr/>
      </dsp:nvSpPr>
      <dsp:spPr>
        <a:xfrm>
          <a:off x="77852" y="444095"/>
          <a:ext cx="9930957" cy="4440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Proposte dell’esecutore:</a:t>
          </a:r>
          <a:endParaRPr lang="it-IT" sz="1800" kern="1200" dirty="0"/>
        </a:p>
      </dsp:txBody>
      <dsp:txXfrm>
        <a:off x="77852" y="444095"/>
        <a:ext cx="4965478" cy="444095"/>
      </dsp:txXfrm>
    </dsp:sp>
    <dsp:sp modelId="{A7D4484E-26AB-4C22-AE55-FAE57A770F18}">
      <dsp:nvSpPr>
        <dsp:cNvPr id="0" name=""/>
        <dsp:cNvSpPr/>
      </dsp:nvSpPr>
      <dsp:spPr>
        <a:xfrm>
          <a:off x="4264098" y="444095"/>
          <a:ext cx="6523943" cy="444095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L’esecutore può proporre varianti che migliorano il progetto, senza ridurre prestazioni o tempi, e con parere del direttore.</a:t>
          </a:r>
          <a:endParaRPr lang="it-IT" sz="1400" kern="1200" dirty="0"/>
        </a:p>
      </dsp:txBody>
      <dsp:txXfrm>
        <a:off x="4264098" y="444095"/>
        <a:ext cx="6523943" cy="4440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938E-C2B1-4DC4-AA7D-B8F9AAA537B7}">
      <dsp:nvSpPr>
        <dsp:cNvPr id="0" name=""/>
        <dsp:cNvSpPr/>
      </dsp:nvSpPr>
      <dsp:spPr>
        <a:xfrm rot="5400000">
          <a:off x="5521255" y="-2162910"/>
          <a:ext cx="1116976" cy="5722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Le modificazioni contrattuali devono essere trasmesse all'ANAC (Autorità Nazionale Anticorruzione) e pubblicate su “Amministrazione trasparente”.</a:t>
          </a:r>
          <a:endParaRPr lang="it-IT" sz="1600" kern="1200" dirty="0"/>
        </a:p>
      </dsp:txBody>
      <dsp:txXfrm rot="-5400000">
        <a:off x="3218687" y="194184"/>
        <a:ext cx="5667586" cy="1007924"/>
      </dsp:txXfrm>
    </dsp:sp>
    <dsp:sp modelId="{F3C2EC8C-4B67-4790-A475-19896C0123C6}">
      <dsp:nvSpPr>
        <dsp:cNvPr id="0" name=""/>
        <dsp:cNvSpPr/>
      </dsp:nvSpPr>
      <dsp:spPr>
        <a:xfrm>
          <a:off x="0" y="34"/>
          <a:ext cx="3218688" cy="1396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Comunicazioni sulle modifiche:</a:t>
          </a:r>
          <a:endParaRPr lang="it-IT" sz="1800" kern="1200" dirty="0"/>
        </a:p>
      </dsp:txBody>
      <dsp:txXfrm>
        <a:off x="68158" y="68192"/>
        <a:ext cx="3082372" cy="1259904"/>
      </dsp:txXfrm>
    </dsp:sp>
    <dsp:sp modelId="{3B6DEE43-1C60-4516-87D0-EE75BDA7B1F5}">
      <dsp:nvSpPr>
        <dsp:cNvPr id="0" name=""/>
        <dsp:cNvSpPr/>
      </dsp:nvSpPr>
      <dsp:spPr>
        <a:xfrm rot="5400000">
          <a:off x="5521255" y="-696879"/>
          <a:ext cx="1116976" cy="5722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Per varianti che superano il 10% dell’importo originario, sono richiesti la trasmissione del progetto esecutivo, la validazione e una relazione del RUP all’ANAC.</a:t>
          </a:r>
          <a:endParaRPr lang="it-IT" sz="1600" kern="1200" dirty="0"/>
        </a:p>
      </dsp:txBody>
      <dsp:txXfrm rot="-5400000">
        <a:off x="3218687" y="1660215"/>
        <a:ext cx="5667586" cy="1007924"/>
      </dsp:txXfrm>
    </dsp:sp>
    <dsp:sp modelId="{E7D2EEF8-75CE-4D5C-854E-4CAA7174A9A6}">
      <dsp:nvSpPr>
        <dsp:cNvPr id="0" name=""/>
        <dsp:cNvSpPr/>
      </dsp:nvSpPr>
      <dsp:spPr>
        <a:xfrm>
          <a:off x="0" y="1466066"/>
          <a:ext cx="3218688" cy="1396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Grandi contratti pubblici:</a:t>
          </a:r>
          <a:endParaRPr lang="it-IT" sz="1800" kern="1200" dirty="0"/>
        </a:p>
      </dsp:txBody>
      <dsp:txXfrm>
        <a:off x="68158" y="1534224"/>
        <a:ext cx="3082372" cy="125990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3B-8A23-4CF7-B7CA-D5DB220B9EE6}">
      <dsp:nvSpPr>
        <dsp:cNvPr id="0" name=""/>
        <dsp:cNvSpPr/>
      </dsp:nvSpPr>
      <dsp:spPr>
        <a:xfrm>
          <a:off x="0" y="9166"/>
          <a:ext cx="427078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Comunicazioni e obblighi verso ANAC:</a:t>
          </a:r>
          <a:endParaRPr lang="it-IT" sz="1500" kern="1200"/>
        </a:p>
      </dsp:txBody>
      <dsp:txXfrm>
        <a:off x="17134" y="26300"/>
        <a:ext cx="4236517" cy="3167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03AE5-E563-4492-9FBC-F2422BEDC3DD}">
      <dsp:nvSpPr>
        <dsp:cNvPr id="0" name=""/>
        <dsp:cNvSpPr/>
      </dsp:nvSpPr>
      <dsp:spPr>
        <a:xfrm>
          <a:off x="629" y="431495"/>
          <a:ext cx="2453634" cy="19629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840B9-8E28-4C3F-BFAB-81C8144B7DA0}">
      <dsp:nvSpPr>
        <dsp:cNvPr id="0" name=""/>
        <dsp:cNvSpPr/>
      </dsp:nvSpPr>
      <dsp:spPr>
        <a:xfrm>
          <a:off x="221456" y="2198112"/>
          <a:ext cx="2183734" cy="68701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21456" y="2198112"/>
        <a:ext cx="2183734" cy="687017"/>
      </dsp:txXfrm>
    </dsp:sp>
    <dsp:sp modelId="{D1971B54-F456-42EC-811A-22FE0154986A}">
      <dsp:nvSpPr>
        <dsp:cNvPr id="0" name=""/>
        <dsp:cNvSpPr/>
      </dsp:nvSpPr>
      <dsp:spPr>
        <a:xfrm>
          <a:off x="2699627" y="431495"/>
          <a:ext cx="2453634" cy="19629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867C09-F356-4D07-93C4-85AC08266EAC}">
      <dsp:nvSpPr>
        <dsp:cNvPr id="0" name=""/>
        <dsp:cNvSpPr/>
      </dsp:nvSpPr>
      <dsp:spPr>
        <a:xfrm>
          <a:off x="2920454" y="2198112"/>
          <a:ext cx="2183734" cy="68701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920454" y="2198112"/>
        <a:ext cx="2183734" cy="6870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3B-8A23-4CF7-B7CA-D5DB220B9EE6}">
      <dsp:nvSpPr>
        <dsp:cNvPr id="0" name=""/>
        <dsp:cNvSpPr/>
      </dsp:nvSpPr>
      <dsp:spPr>
        <a:xfrm>
          <a:off x="0" y="9166"/>
          <a:ext cx="323722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Regole per la cessione dei crediti:</a:t>
          </a:r>
          <a:endParaRPr lang="it-IT" sz="1500" kern="1200" dirty="0"/>
        </a:p>
      </dsp:txBody>
      <dsp:txXfrm>
        <a:off x="17134" y="26300"/>
        <a:ext cx="3202961" cy="3167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03FD7-9BDF-472E-A7FF-47F34BA87B1D}">
      <dsp:nvSpPr>
        <dsp:cNvPr id="0" name=""/>
        <dsp:cNvSpPr/>
      </dsp:nvSpPr>
      <dsp:spPr>
        <a:xfrm rot="10800000">
          <a:off x="2243803" y="2358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Opponibilità alle stazioni appaltanti:</a:t>
          </a:r>
          <a:endParaRPr lang="it-IT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La cessione di crediti deve essere formalizzata tramite atto pubblico o scrittura privata autenticata e notificata alle amministrazioni debitrici.</a:t>
          </a:r>
          <a:endParaRPr lang="it-IT" sz="1600" kern="1200"/>
        </a:p>
      </dsp:txBody>
      <dsp:txXfrm rot="10800000">
        <a:off x="2542913" y="2358"/>
        <a:ext cx="7421612" cy="1196442"/>
      </dsp:txXfrm>
    </dsp:sp>
    <dsp:sp modelId="{74A9346F-AE29-4BB6-9760-37F2D9D00A98}">
      <dsp:nvSpPr>
        <dsp:cNvPr id="0" name=""/>
        <dsp:cNvSpPr/>
      </dsp:nvSpPr>
      <dsp:spPr>
        <a:xfrm>
          <a:off x="1645582" y="2358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3ECAD2-15A8-40C4-8AA3-541F4DDF3047}">
      <dsp:nvSpPr>
        <dsp:cNvPr id="0" name=""/>
        <dsp:cNvSpPr/>
      </dsp:nvSpPr>
      <dsp:spPr>
        <a:xfrm rot="10800000">
          <a:off x="2243803" y="1525437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Efficacia della cessione:</a:t>
          </a:r>
          <a:endParaRPr lang="it-IT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Le cessioni sono valide e opponibili alle amministrazioni pubbliche, salvo rispetto degli obblighi di tracciabilità, se non rifiutate entro 30 giorni dalla notifica, con comunicazione al cedente e al cessionario.</a:t>
          </a:r>
          <a:endParaRPr lang="it-IT" sz="1600" kern="1200"/>
        </a:p>
      </dsp:txBody>
      <dsp:txXfrm rot="10800000">
        <a:off x="2542913" y="1525437"/>
        <a:ext cx="7421612" cy="1196442"/>
      </dsp:txXfrm>
    </dsp:sp>
    <dsp:sp modelId="{98A5CC42-4ECB-4EF1-9FD9-07643C4424EC}">
      <dsp:nvSpPr>
        <dsp:cNvPr id="0" name=""/>
        <dsp:cNvSpPr/>
      </dsp:nvSpPr>
      <dsp:spPr>
        <a:xfrm>
          <a:off x="1645582" y="1525437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EF8CF1-708E-4E50-A072-88C711A4C7BE}">
      <dsp:nvSpPr>
        <dsp:cNvPr id="0" name=""/>
        <dsp:cNvSpPr/>
      </dsp:nvSpPr>
      <dsp:spPr>
        <a:xfrm rot="10800000">
          <a:off x="2243803" y="3048516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Accettazione preventiva della cessione:</a:t>
          </a:r>
          <a:endParaRPr lang="it-IT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Le amministrazioni possono accettare preventivamente la cessione di tutti o parte dei crediti mediante il contratto o un atto separato.</a:t>
          </a:r>
          <a:endParaRPr lang="it-IT" sz="1600" kern="1200"/>
        </a:p>
      </dsp:txBody>
      <dsp:txXfrm rot="10800000">
        <a:off x="2542913" y="3048516"/>
        <a:ext cx="7421612" cy="1196442"/>
      </dsp:txXfrm>
    </dsp:sp>
    <dsp:sp modelId="{E9C14E6A-BD2F-464B-9750-C2A938F252E9}">
      <dsp:nvSpPr>
        <dsp:cNvPr id="0" name=""/>
        <dsp:cNvSpPr/>
      </dsp:nvSpPr>
      <dsp:spPr>
        <a:xfrm>
          <a:off x="1645582" y="3048516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AC8BD-440A-4590-AD23-319D15B1A0EF}">
      <dsp:nvSpPr>
        <dsp:cNvPr id="0" name=""/>
        <dsp:cNvSpPr/>
      </dsp:nvSpPr>
      <dsp:spPr>
        <a:xfrm>
          <a:off x="0" y="9166"/>
          <a:ext cx="2512226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Finalità delle riserve:</a:t>
          </a:r>
          <a:endParaRPr lang="it-IT" sz="1500" kern="1200"/>
        </a:p>
      </dsp:txBody>
      <dsp:txXfrm>
        <a:off x="17134" y="26300"/>
        <a:ext cx="2477958" cy="3167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A0B33-DC50-4427-AB9A-FEFB8863732C}">
      <dsp:nvSpPr>
        <dsp:cNvPr id="0" name=""/>
        <dsp:cNvSpPr/>
      </dsp:nvSpPr>
      <dsp:spPr>
        <a:xfrm>
          <a:off x="1175563" y="323"/>
          <a:ext cx="2110098" cy="1055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Tempistiche:</a:t>
          </a:r>
          <a:endParaRPr lang="it-IT" sz="1800" kern="1200" dirty="0"/>
        </a:p>
      </dsp:txBody>
      <dsp:txXfrm>
        <a:off x="1206464" y="31224"/>
        <a:ext cx="2048296" cy="993247"/>
      </dsp:txXfrm>
    </dsp:sp>
    <dsp:sp modelId="{C2B184C8-745F-4892-A5B0-DF2FE86ACC0D}">
      <dsp:nvSpPr>
        <dsp:cNvPr id="0" name=""/>
        <dsp:cNvSpPr/>
      </dsp:nvSpPr>
      <dsp:spPr>
        <a:xfrm>
          <a:off x="1386572" y="1055372"/>
          <a:ext cx="211009" cy="79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287"/>
              </a:lnTo>
              <a:lnTo>
                <a:pt x="211009" y="7912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34498-C40F-4367-8770-0866A730145A}">
      <dsp:nvSpPr>
        <dsp:cNvPr id="0" name=""/>
        <dsp:cNvSpPr/>
      </dsp:nvSpPr>
      <dsp:spPr>
        <a:xfrm>
          <a:off x="1597582" y="1319134"/>
          <a:ext cx="2298741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Le riserve devono essere iscritte, a pena di decadenza, sul primo atto utile successivo al verificarsi o cessazione del fatto pregiudizievole.</a:t>
          </a:r>
          <a:endParaRPr lang="it-IT" sz="1200" kern="1200" dirty="0"/>
        </a:p>
      </dsp:txBody>
      <dsp:txXfrm>
        <a:off x="1628483" y="1350035"/>
        <a:ext cx="2236939" cy="993247"/>
      </dsp:txXfrm>
    </dsp:sp>
    <dsp:sp modelId="{0B009A7F-AAD8-4E26-80C9-808C03F734B3}">
      <dsp:nvSpPr>
        <dsp:cNvPr id="0" name=""/>
        <dsp:cNvSpPr/>
      </dsp:nvSpPr>
      <dsp:spPr>
        <a:xfrm>
          <a:off x="1386572" y="1055372"/>
          <a:ext cx="211009" cy="21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098"/>
              </a:lnTo>
              <a:lnTo>
                <a:pt x="211009" y="2110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C1E02-AE71-4740-B448-CD1FD9E4E31F}">
      <dsp:nvSpPr>
        <dsp:cNvPr id="0" name=""/>
        <dsp:cNvSpPr/>
      </dsp:nvSpPr>
      <dsp:spPr>
        <a:xfrm>
          <a:off x="1597582" y="2637946"/>
          <a:ext cx="2261789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Devono inoltre essere iscritte nel registro di contabilità e confermate sul conto finale, pena la rinuncia.</a:t>
          </a:r>
          <a:endParaRPr lang="it-IT" sz="1200" kern="1200" dirty="0"/>
        </a:p>
      </dsp:txBody>
      <dsp:txXfrm>
        <a:off x="1628483" y="2668847"/>
        <a:ext cx="2199987" cy="993247"/>
      </dsp:txXfrm>
    </dsp:sp>
    <dsp:sp modelId="{1206FA5C-5CB6-434C-AC87-4FF735D31681}">
      <dsp:nvSpPr>
        <dsp:cNvPr id="0" name=""/>
        <dsp:cNvSpPr/>
      </dsp:nvSpPr>
      <dsp:spPr>
        <a:xfrm>
          <a:off x="4001829" y="323"/>
          <a:ext cx="2110098" cy="1055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Requisiti:</a:t>
          </a:r>
          <a:endParaRPr lang="it-IT" sz="1800" kern="1200" dirty="0"/>
        </a:p>
      </dsp:txBody>
      <dsp:txXfrm>
        <a:off x="4032730" y="31224"/>
        <a:ext cx="2048296" cy="993247"/>
      </dsp:txXfrm>
    </dsp:sp>
    <dsp:sp modelId="{10B40AA9-C12B-4CEC-90AB-FC24A5290E93}">
      <dsp:nvSpPr>
        <dsp:cNvPr id="0" name=""/>
        <dsp:cNvSpPr/>
      </dsp:nvSpPr>
      <dsp:spPr>
        <a:xfrm>
          <a:off x="4212839" y="1055372"/>
          <a:ext cx="211009" cy="79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287"/>
              </a:lnTo>
              <a:lnTo>
                <a:pt x="211009" y="7912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3B98-F01B-4F54-B5DA-7E3B11800A37}">
      <dsp:nvSpPr>
        <dsp:cNvPr id="0" name=""/>
        <dsp:cNvSpPr/>
      </dsp:nvSpPr>
      <dsp:spPr>
        <a:xfrm>
          <a:off x="4423848" y="1319134"/>
          <a:ext cx="1688078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Formulazione specifica con indicazione delle somme dovute (quantificazione definitiva).</a:t>
          </a:r>
          <a:endParaRPr lang="it-IT" sz="1200" kern="1200" dirty="0"/>
        </a:p>
      </dsp:txBody>
      <dsp:txXfrm>
        <a:off x="4454749" y="1350035"/>
        <a:ext cx="1626276" cy="993247"/>
      </dsp:txXfrm>
    </dsp:sp>
    <dsp:sp modelId="{26517BC2-294E-4DBA-A075-26AD2018336F}">
      <dsp:nvSpPr>
        <dsp:cNvPr id="0" name=""/>
        <dsp:cNvSpPr/>
      </dsp:nvSpPr>
      <dsp:spPr>
        <a:xfrm>
          <a:off x="4212839" y="1055372"/>
          <a:ext cx="211009" cy="21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098"/>
              </a:lnTo>
              <a:lnTo>
                <a:pt x="211009" y="2110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75F48-DC1E-4326-9EC8-EB460DBC1AB6}">
      <dsp:nvSpPr>
        <dsp:cNvPr id="0" name=""/>
        <dsp:cNvSpPr/>
      </dsp:nvSpPr>
      <dsp:spPr>
        <a:xfrm>
          <a:off x="4423848" y="2637946"/>
          <a:ext cx="1688078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Motivazioni basate su ordini di servizio, contestazioni tecniche o difformità rispetto al contratto.</a:t>
          </a:r>
          <a:endParaRPr lang="it-IT" sz="1200" kern="1200" dirty="0"/>
        </a:p>
      </dsp:txBody>
      <dsp:txXfrm>
        <a:off x="4454749" y="2668847"/>
        <a:ext cx="1626276" cy="99324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1986-F1A4-4B4F-A000-9113D159DDA4}">
      <dsp:nvSpPr>
        <dsp:cNvPr id="0" name=""/>
        <dsp:cNvSpPr/>
      </dsp:nvSpPr>
      <dsp:spPr>
        <a:xfrm>
          <a:off x="0" y="9166"/>
          <a:ext cx="412003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Regole per l’iscrizione delle riserve:</a:t>
          </a:r>
          <a:endParaRPr lang="it-IT" sz="1500" kern="1200"/>
        </a:p>
      </dsp:txBody>
      <dsp:txXfrm>
        <a:off x="17134" y="26300"/>
        <a:ext cx="4085771" cy="31673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7937-46AD-40B6-B5D9-A253DFC0EB3B}">
      <dsp:nvSpPr>
        <dsp:cNvPr id="0" name=""/>
        <dsp:cNvSpPr/>
      </dsp:nvSpPr>
      <dsp:spPr>
        <a:xfrm>
          <a:off x="744" y="323031"/>
          <a:ext cx="2708671" cy="1354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Conferma delle riserve:</a:t>
          </a:r>
          <a:endParaRPr lang="it-IT" sz="1800" kern="1200" dirty="0"/>
        </a:p>
      </dsp:txBody>
      <dsp:txXfrm>
        <a:off x="40411" y="362698"/>
        <a:ext cx="2629337" cy="1275001"/>
      </dsp:txXfrm>
    </dsp:sp>
    <dsp:sp modelId="{6D78B496-B940-4A0A-B9D6-1D84068146EF}">
      <dsp:nvSpPr>
        <dsp:cNvPr id="0" name=""/>
        <dsp:cNvSpPr/>
      </dsp:nvSpPr>
      <dsp:spPr>
        <a:xfrm>
          <a:off x="271611" y="1677367"/>
          <a:ext cx="270867" cy="101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751"/>
              </a:lnTo>
              <a:lnTo>
                <a:pt x="270867" y="1015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1666A-7104-4AE8-9DAF-FFAF5B0B3FA3}">
      <dsp:nvSpPr>
        <dsp:cNvPr id="0" name=""/>
        <dsp:cNvSpPr/>
      </dsp:nvSpPr>
      <dsp:spPr>
        <a:xfrm>
          <a:off x="542478" y="2015951"/>
          <a:ext cx="2166937" cy="1354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L’esecutore ha l’onere di confermare le riserve nel conto finale, entro 30 giorni dall'invito del RUP. Non può iscrivere domande diverse per oggetto o importo da quelle formulate durante i lavori.</a:t>
          </a:r>
          <a:endParaRPr lang="it-IT" sz="1200" kern="1200" dirty="0"/>
        </a:p>
      </dsp:txBody>
      <dsp:txXfrm>
        <a:off x="582145" y="2055618"/>
        <a:ext cx="2087603" cy="1275001"/>
      </dsp:txXfrm>
    </dsp:sp>
    <dsp:sp modelId="{BD1EA5B5-9459-43EC-BC22-F6F3154B5F1D}">
      <dsp:nvSpPr>
        <dsp:cNvPr id="0" name=""/>
        <dsp:cNvSpPr/>
      </dsp:nvSpPr>
      <dsp:spPr>
        <a:xfrm>
          <a:off x="3386583" y="323031"/>
          <a:ext cx="2708671" cy="1354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Mancata firma:</a:t>
          </a:r>
          <a:endParaRPr lang="it-IT" sz="1800" kern="1200" dirty="0"/>
        </a:p>
      </dsp:txBody>
      <dsp:txXfrm>
        <a:off x="3426250" y="362698"/>
        <a:ext cx="2629337" cy="1275001"/>
      </dsp:txXfrm>
    </dsp:sp>
    <dsp:sp modelId="{C143B09D-BACA-473C-82E4-8DB66713BE4F}">
      <dsp:nvSpPr>
        <dsp:cNvPr id="0" name=""/>
        <dsp:cNvSpPr/>
      </dsp:nvSpPr>
      <dsp:spPr>
        <a:xfrm>
          <a:off x="3657451" y="1677367"/>
          <a:ext cx="270867" cy="101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751"/>
              </a:lnTo>
              <a:lnTo>
                <a:pt x="270867" y="1015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90A4E-1445-4141-9D7B-D51152D13760}">
      <dsp:nvSpPr>
        <dsp:cNvPr id="0" name=""/>
        <dsp:cNvSpPr/>
      </dsp:nvSpPr>
      <dsp:spPr>
        <a:xfrm>
          <a:off x="3928318" y="2015951"/>
          <a:ext cx="2166937" cy="1354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Se l’esecutore non firma il conto finale entro il termine o non conferma le riserve, il conto finale si considera definitivamente accettato.</a:t>
          </a:r>
          <a:endParaRPr lang="it-IT" sz="1300" kern="1200" dirty="0"/>
        </a:p>
      </dsp:txBody>
      <dsp:txXfrm>
        <a:off x="3967985" y="2055618"/>
        <a:ext cx="2087603" cy="127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D94D-0394-42E3-84DE-A43DEA39D9A8}">
      <dsp:nvSpPr>
        <dsp:cNvPr id="0" name=""/>
        <dsp:cNvSpPr/>
      </dsp:nvSpPr>
      <dsp:spPr>
        <a:xfrm rot="5400000">
          <a:off x="7847237" y="-345367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Attestazione sullo stato dei luoghi per confermarne accessibilità e assenza di impedimenti.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Supervisionare la consegna dei lavori, accettare o respingere materiali e impartire ordini di servizio.</a:t>
          </a:r>
          <a:endParaRPr lang="it-IT" sz="1300" kern="1200" dirty="0"/>
        </a:p>
      </dsp:txBody>
      <dsp:txXfrm rot="-5400000">
        <a:off x="4315968" y="107389"/>
        <a:ext cx="7643040" cy="550709"/>
      </dsp:txXfrm>
    </dsp:sp>
    <dsp:sp modelId="{0DBF2F7F-F931-4101-BB4C-0004C3642087}">
      <dsp:nvSpPr>
        <dsp:cNvPr id="0" name=""/>
        <dsp:cNvSpPr/>
      </dsp:nvSpPr>
      <dsp:spPr>
        <a:xfrm>
          <a:off x="0" y="131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Preparazione e avvio dei lavori:</a:t>
          </a:r>
          <a:endParaRPr lang="it-IT" sz="2000" kern="1200" dirty="0"/>
        </a:p>
      </dsp:txBody>
      <dsp:txXfrm>
        <a:off x="37240" y="38550"/>
        <a:ext cx="4241488" cy="688386"/>
      </dsp:txXfrm>
    </dsp:sp>
    <dsp:sp modelId="{A2DE5811-EACE-445E-AB3D-18802244E56A}">
      <dsp:nvSpPr>
        <dsp:cNvPr id="0" name=""/>
        <dsp:cNvSpPr/>
      </dsp:nvSpPr>
      <dsp:spPr>
        <a:xfrm rot="5400000">
          <a:off x="7847237" y="-265266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Controllare il rispetto delle normative su strutture, zone sismiche e sostenibilità ambientale.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Accertare la regolarità della documentazione dell’esecutore e dei subappaltatori.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Disporre prove tecniche e controlli su materiali e lavorazioni.</a:t>
          </a:r>
          <a:endParaRPr lang="it-IT" sz="1300" kern="1200" dirty="0"/>
        </a:p>
      </dsp:txBody>
      <dsp:txXfrm rot="-5400000">
        <a:off x="4315968" y="908399"/>
        <a:ext cx="7643040" cy="550709"/>
      </dsp:txXfrm>
    </dsp:sp>
    <dsp:sp modelId="{86ADB798-34CC-404D-AF0C-43BD3B967DA4}">
      <dsp:nvSpPr>
        <dsp:cNvPr id="0" name=""/>
        <dsp:cNvSpPr/>
      </dsp:nvSpPr>
      <dsp:spPr>
        <a:xfrm>
          <a:off x="0" y="80232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Verifica di normative e qualità:</a:t>
          </a:r>
          <a:endParaRPr lang="it-IT" sz="2000" kern="1200" dirty="0"/>
        </a:p>
      </dsp:txBody>
      <dsp:txXfrm>
        <a:off x="37240" y="839560"/>
        <a:ext cx="4241488" cy="688386"/>
      </dsp:txXfrm>
    </dsp:sp>
    <dsp:sp modelId="{25414511-D340-445E-9256-3FAFDFB9796E}">
      <dsp:nvSpPr>
        <dsp:cNvPr id="0" name=""/>
        <dsp:cNvSpPr/>
      </dsp:nvSpPr>
      <dsp:spPr>
        <a:xfrm rot="5400000">
          <a:off x="7847237" y="-185165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Monitorare il rispetto dei tempi di esecuzione tramite il cronoprogramma e strumenti digitali.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Gestire attività delle imprese subappaltatrici, segnalando irregolarità al RUP.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Fornire supporto al RUP per modifiche contrattuali e determinazione di nuovi prezzi.</a:t>
          </a:r>
          <a:endParaRPr lang="it-IT" sz="1300" kern="1200" dirty="0"/>
        </a:p>
      </dsp:txBody>
      <dsp:txXfrm rot="-5400000">
        <a:off x="4315968" y="1709409"/>
        <a:ext cx="7643040" cy="550709"/>
      </dsp:txXfrm>
    </dsp:sp>
    <dsp:sp modelId="{8C579B54-F8F3-4BE5-B784-BE829B5D9F96}">
      <dsp:nvSpPr>
        <dsp:cNvPr id="0" name=""/>
        <dsp:cNvSpPr/>
      </dsp:nvSpPr>
      <dsp:spPr>
        <a:xfrm>
          <a:off x="0" y="160333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Gestione operativa del cantiere:</a:t>
          </a:r>
          <a:endParaRPr lang="it-IT" sz="2000" kern="1200" dirty="0"/>
        </a:p>
      </dsp:txBody>
      <dsp:txXfrm>
        <a:off x="37240" y="1640570"/>
        <a:ext cx="4241488" cy="688386"/>
      </dsp:txXfrm>
    </dsp:sp>
    <dsp:sp modelId="{65573E0A-B534-465C-A95E-7E02987DAEB2}">
      <dsp:nvSpPr>
        <dsp:cNvPr id="0" name=""/>
        <dsp:cNvSpPr/>
      </dsp:nvSpPr>
      <dsp:spPr>
        <a:xfrm rot="5400000">
          <a:off x="7847237" y="-105064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Registrare tutte le spese in maniera precisa e tempestiva, seguendo l’avanzamento dei lavori.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Rilasciare stati di avanzamento e certificati di ultimazione dei lavori, inclusi rapporti su eventuali danni.</a:t>
          </a:r>
          <a:endParaRPr lang="it-IT" sz="1300" kern="1200" dirty="0"/>
        </a:p>
      </dsp:txBody>
      <dsp:txXfrm rot="-5400000">
        <a:off x="4315968" y="2510419"/>
        <a:ext cx="7643040" cy="550709"/>
      </dsp:txXfrm>
    </dsp:sp>
    <dsp:sp modelId="{BF5B4037-DDB1-46BB-B9A2-D4A40A766CEC}">
      <dsp:nvSpPr>
        <dsp:cNvPr id="0" name=""/>
        <dsp:cNvSpPr/>
      </dsp:nvSpPr>
      <dsp:spPr>
        <a:xfrm>
          <a:off x="0" y="240434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Contabilità e avanzamento:</a:t>
          </a:r>
          <a:endParaRPr lang="it-IT" sz="2000" kern="1200" dirty="0"/>
        </a:p>
      </dsp:txBody>
      <dsp:txXfrm>
        <a:off x="37240" y="2441580"/>
        <a:ext cx="4241488" cy="688386"/>
      </dsp:txXfrm>
    </dsp:sp>
    <dsp:sp modelId="{1E3A259F-F9AD-4A68-A242-1D69DADAF1A7}">
      <dsp:nvSpPr>
        <dsp:cNvPr id="0" name=""/>
        <dsp:cNvSpPr/>
      </dsp:nvSpPr>
      <dsp:spPr>
        <a:xfrm rot="5400000">
          <a:off x="7847237" y="-24963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Verificare e aggiornare il programma di manutenzione e i manuali correlati.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Collaborare con l’organo di collaudo, fornendo chiarimenti e supervisionando le prove.</a:t>
          </a:r>
          <a:endParaRPr lang="it-IT" sz="1300" kern="1200" dirty="0"/>
        </a:p>
      </dsp:txBody>
      <dsp:txXfrm rot="-5400000">
        <a:off x="4315968" y="3311429"/>
        <a:ext cx="7643040" cy="550709"/>
      </dsp:txXfrm>
    </dsp:sp>
    <dsp:sp modelId="{107396C9-B267-411D-A2AF-B4EE9F8B81FF}">
      <dsp:nvSpPr>
        <dsp:cNvPr id="0" name=""/>
        <dsp:cNvSpPr/>
      </dsp:nvSpPr>
      <dsp:spPr>
        <a:xfrm>
          <a:off x="0" y="320535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Manutenzione e collaudo:</a:t>
          </a:r>
          <a:endParaRPr lang="it-IT" sz="2000" kern="1200" dirty="0"/>
        </a:p>
      </dsp:txBody>
      <dsp:txXfrm>
        <a:off x="37240" y="3242590"/>
        <a:ext cx="4241488" cy="688386"/>
      </dsp:txXfrm>
    </dsp:sp>
    <dsp:sp modelId="{245E43A2-DC08-45B1-86AF-60508CCBD39D}">
      <dsp:nvSpPr>
        <dsp:cNvPr id="0" name=""/>
        <dsp:cNvSpPr/>
      </dsp:nvSpPr>
      <dsp:spPr>
        <a:xfrm rot="5400000">
          <a:off x="7847237" y="551377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Gestire le riserve e le contestazioni tecniche, rispettando il capitolato d’appalto e collaborando con il RUP.</a:t>
          </a:r>
          <a:endParaRPr lang="it-IT" sz="1300" kern="1200" dirty="0"/>
        </a:p>
      </dsp:txBody>
      <dsp:txXfrm rot="-5400000">
        <a:off x="4315968" y="4112438"/>
        <a:ext cx="7643040" cy="550709"/>
      </dsp:txXfrm>
    </dsp:sp>
    <dsp:sp modelId="{D0908D9A-624B-4172-9CAD-C27C2C382919}">
      <dsp:nvSpPr>
        <dsp:cNvPr id="0" name=""/>
        <dsp:cNvSpPr/>
      </dsp:nvSpPr>
      <dsp:spPr>
        <a:xfrm>
          <a:off x="0" y="400636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Gestione contestazioni:</a:t>
          </a:r>
          <a:endParaRPr lang="it-IT" sz="2000" kern="1200" dirty="0"/>
        </a:p>
      </dsp:txBody>
      <dsp:txXfrm>
        <a:off x="37240" y="4043600"/>
        <a:ext cx="4241488" cy="68838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1193D-1DCE-422C-A82B-09C7D5EB6600}">
      <dsp:nvSpPr>
        <dsp:cNvPr id="0" name=""/>
        <dsp:cNvSpPr/>
      </dsp:nvSpPr>
      <dsp:spPr>
        <a:xfrm>
          <a:off x="0" y="9166"/>
          <a:ext cx="1580882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Conto finale:</a:t>
          </a:r>
          <a:endParaRPr lang="it-IT" sz="1500" kern="1200"/>
        </a:p>
      </dsp:txBody>
      <dsp:txXfrm>
        <a:off x="17134" y="26300"/>
        <a:ext cx="1546614" cy="31673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BE652-1FE1-4ED3-AF6F-6C0D51A58D85}">
      <dsp:nvSpPr>
        <dsp:cNvPr id="0" name=""/>
        <dsp:cNvSpPr/>
      </dsp:nvSpPr>
      <dsp:spPr>
        <a:xfrm>
          <a:off x="0" y="36947"/>
          <a:ext cx="11522250" cy="688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Disposizione della sospensione:</a:t>
          </a:r>
          <a:endParaRPr lang="it-IT" sz="1800" kern="1200" dirty="0"/>
        </a:p>
      </dsp:txBody>
      <dsp:txXfrm>
        <a:off x="20165" y="57112"/>
        <a:ext cx="11481920" cy="648146"/>
      </dsp:txXfrm>
    </dsp:sp>
    <dsp:sp modelId="{92C1F685-B1E5-4220-9ED0-995770842078}">
      <dsp:nvSpPr>
        <dsp:cNvPr id="0" name=""/>
        <dsp:cNvSpPr/>
      </dsp:nvSpPr>
      <dsp:spPr>
        <a:xfrm>
          <a:off x="0" y="849348"/>
          <a:ext cx="688476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7B2AA4-B905-424A-B128-4033025C9A7B}">
      <dsp:nvSpPr>
        <dsp:cNvPr id="0" name=""/>
        <dsp:cNvSpPr/>
      </dsp:nvSpPr>
      <dsp:spPr>
        <a:xfrm>
          <a:off x="729784" y="849348"/>
          <a:ext cx="10792465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dei lavori può disporre la sospensione dei lavori nei casi previsti dall’articolo 121 del codice.</a:t>
          </a:r>
          <a:endParaRPr lang="it-IT" sz="1400" kern="1200" dirty="0"/>
        </a:p>
      </dsp:txBody>
      <dsp:txXfrm>
        <a:off x="763399" y="882963"/>
        <a:ext cx="10725235" cy="621246"/>
      </dsp:txXfrm>
    </dsp:sp>
    <dsp:sp modelId="{1E866968-A211-400B-818A-36D285BD090C}">
      <dsp:nvSpPr>
        <dsp:cNvPr id="0" name=""/>
        <dsp:cNvSpPr/>
      </dsp:nvSpPr>
      <dsp:spPr>
        <a:xfrm>
          <a:off x="0" y="1824461"/>
          <a:ext cx="688476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0A39F4-0F2A-4380-9178-C1E30FF21EFF}">
      <dsp:nvSpPr>
        <dsp:cNvPr id="0" name=""/>
        <dsp:cNvSpPr/>
      </dsp:nvSpPr>
      <dsp:spPr>
        <a:xfrm>
          <a:off x="729784" y="1620441"/>
          <a:ext cx="10792465" cy="10965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Redige un verbale che include: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Le ragioni dell’interruzione.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Lo stato di avanzamento delle opere interrotte e le precauzioni per riprendere i lavori senza eccessivi costi.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La consistenza del personale e dei mezzi presenti in cantiere.</a:t>
          </a:r>
          <a:endParaRPr lang="it-IT" sz="1400" kern="1200" dirty="0"/>
        </a:p>
      </dsp:txBody>
      <dsp:txXfrm>
        <a:off x="783321" y="1673978"/>
        <a:ext cx="10685391" cy="9894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9166"/>
          <a:ext cx="267413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Sospensione dei lavori:</a:t>
          </a:r>
          <a:endParaRPr lang="it-IT" sz="1500" kern="1200"/>
        </a:p>
      </dsp:txBody>
      <dsp:txXfrm>
        <a:off x="17134" y="26300"/>
        <a:ext cx="2639862" cy="3167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A48A-CCBA-404E-9E53-5178969893EF}">
      <dsp:nvSpPr>
        <dsp:cNvPr id="0" name=""/>
        <dsp:cNvSpPr/>
      </dsp:nvSpPr>
      <dsp:spPr>
        <a:xfrm>
          <a:off x="0" y="15284"/>
          <a:ext cx="8525163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Casi di sospensione non giustificata (art. 121):</a:t>
          </a:r>
          <a:endParaRPr lang="it-IT" sz="1800" kern="1200" dirty="0"/>
        </a:p>
      </dsp:txBody>
      <dsp:txXfrm>
        <a:off x="0" y="15284"/>
        <a:ext cx="8525163" cy="633600"/>
      </dsp:txXfrm>
    </dsp:sp>
    <dsp:sp modelId="{1815572F-F672-440C-A163-3CEA1C83CFC2}">
      <dsp:nvSpPr>
        <dsp:cNvPr id="0" name=""/>
        <dsp:cNvSpPr/>
      </dsp:nvSpPr>
      <dsp:spPr>
        <a:xfrm>
          <a:off x="0" y="648884"/>
          <a:ext cx="8525163" cy="16305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Il risarcimento è calcolato considerando: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Maggiori oneri per spese generali (basati su percentuali dell'importo contrattuale e giorni di sospensione).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Ritardata percezione dell’utile di impresa (calcolata sugli interessi legali).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Mancato ammortamento dei macchinari e costi di manodopera.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Ammortamento determinato in base alle normative fiscali vigenti.</a:t>
          </a:r>
          <a:endParaRPr lang="it-IT" sz="1600" kern="1200" dirty="0"/>
        </a:p>
      </dsp:txBody>
      <dsp:txXfrm>
        <a:off x="0" y="648884"/>
        <a:ext cx="8525163" cy="163053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04606-674F-40A9-AA9D-03F40F52951A}">
      <dsp:nvSpPr>
        <dsp:cNvPr id="0" name=""/>
        <dsp:cNvSpPr/>
      </dsp:nvSpPr>
      <dsp:spPr>
        <a:xfrm>
          <a:off x="0" y="9166"/>
          <a:ext cx="316464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Risarcimento all’esecutore:</a:t>
          </a:r>
          <a:endParaRPr lang="it-IT" sz="1500" kern="1200"/>
        </a:p>
      </dsp:txBody>
      <dsp:txXfrm>
        <a:off x="17134" y="26300"/>
        <a:ext cx="3130380" cy="31673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9166"/>
          <a:ext cx="267413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Ripresa dei lavori:</a:t>
          </a:r>
          <a:endParaRPr lang="it-IT" sz="1500" kern="1200" dirty="0"/>
        </a:p>
      </dsp:txBody>
      <dsp:txXfrm>
        <a:off x="17134" y="26300"/>
        <a:ext cx="2639862" cy="31673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37C9F-D44E-4098-8F0E-60C2B75FF8C5}">
      <dsp:nvSpPr>
        <dsp:cNvPr id="0" name=""/>
        <dsp:cNvSpPr/>
      </dsp:nvSpPr>
      <dsp:spPr>
        <a:xfrm>
          <a:off x="277143" y="2796"/>
          <a:ext cx="2816017" cy="1408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Comunicazione e verbale di ripresa:</a:t>
          </a:r>
          <a:endParaRPr lang="it-IT" sz="1800" kern="1200" dirty="0"/>
        </a:p>
      </dsp:txBody>
      <dsp:txXfrm>
        <a:off x="318382" y="44035"/>
        <a:ext cx="2733539" cy="1325530"/>
      </dsp:txXfrm>
    </dsp:sp>
    <dsp:sp modelId="{0953372F-D6B4-416F-8ECC-3C9ED150CFF0}">
      <dsp:nvSpPr>
        <dsp:cNvPr id="0" name=""/>
        <dsp:cNvSpPr/>
      </dsp:nvSpPr>
      <dsp:spPr>
        <a:xfrm>
          <a:off x="558745" y="1410804"/>
          <a:ext cx="281601" cy="105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006"/>
              </a:lnTo>
              <a:lnTo>
                <a:pt x="281601" y="1056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F093-8ED7-4B1D-834E-3A9E4B2E8CC0}">
      <dsp:nvSpPr>
        <dsp:cNvPr id="0" name=""/>
        <dsp:cNvSpPr/>
      </dsp:nvSpPr>
      <dsp:spPr>
        <a:xfrm>
          <a:off x="840347" y="1762807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Il direttore comunica la cessazione delle cause di sospensione al RUP, che dispone la ripresa e stabilisce il nuovo termine contrattuale.</a:t>
          </a:r>
          <a:endParaRPr lang="it-IT" sz="1200" kern="1200" dirty="0"/>
        </a:p>
      </dsp:txBody>
      <dsp:txXfrm>
        <a:off x="881586" y="1804046"/>
        <a:ext cx="2170335" cy="1325530"/>
      </dsp:txXfrm>
    </dsp:sp>
    <dsp:sp modelId="{922EB217-A65A-4281-ABB8-2AD578E6B332}">
      <dsp:nvSpPr>
        <dsp:cNvPr id="0" name=""/>
        <dsp:cNvSpPr/>
      </dsp:nvSpPr>
      <dsp:spPr>
        <a:xfrm>
          <a:off x="558745" y="1410804"/>
          <a:ext cx="281601" cy="2816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6017"/>
              </a:lnTo>
              <a:lnTo>
                <a:pt x="281601" y="28160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C688-FFBA-4027-B336-C4F206EFE915}">
      <dsp:nvSpPr>
        <dsp:cNvPr id="0" name=""/>
        <dsp:cNvSpPr/>
      </dsp:nvSpPr>
      <dsp:spPr>
        <a:xfrm>
          <a:off x="840347" y="3522818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Entro 5 giorni, viene redatto un verbale di ripresa sottoscritto dal direttore dei lavori e dall’esecutore.</a:t>
          </a:r>
          <a:endParaRPr lang="it-IT" sz="1200" kern="1200" dirty="0"/>
        </a:p>
      </dsp:txBody>
      <dsp:txXfrm>
        <a:off x="881586" y="3564057"/>
        <a:ext cx="2170335" cy="1325530"/>
      </dsp:txXfrm>
    </dsp:sp>
    <dsp:sp modelId="{AE7AE396-81AC-44DC-BC4F-F0870FECEE4F}">
      <dsp:nvSpPr>
        <dsp:cNvPr id="0" name=""/>
        <dsp:cNvSpPr/>
      </dsp:nvSpPr>
      <dsp:spPr>
        <a:xfrm>
          <a:off x="3797165" y="2796"/>
          <a:ext cx="2816017" cy="1408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Diffida dell’esecutore:</a:t>
          </a:r>
          <a:endParaRPr lang="it-IT" sz="1800" kern="1200" dirty="0"/>
        </a:p>
      </dsp:txBody>
      <dsp:txXfrm>
        <a:off x="3838404" y="44035"/>
        <a:ext cx="2733539" cy="1325530"/>
      </dsp:txXfrm>
    </dsp:sp>
    <dsp:sp modelId="{6A2BFCF7-2568-41F9-A152-75588F6074E1}">
      <dsp:nvSpPr>
        <dsp:cNvPr id="0" name=""/>
        <dsp:cNvSpPr/>
      </dsp:nvSpPr>
      <dsp:spPr>
        <a:xfrm>
          <a:off x="4078767" y="1410804"/>
          <a:ext cx="281601" cy="105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006"/>
              </a:lnTo>
              <a:lnTo>
                <a:pt x="281601" y="1056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B0416-ED6F-4093-8F65-C636DDABE82A}">
      <dsp:nvSpPr>
        <dsp:cNvPr id="0" name=""/>
        <dsp:cNvSpPr/>
      </dsp:nvSpPr>
      <dsp:spPr>
        <a:xfrm>
          <a:off x="4360369" y="1762807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Se il RUP non dispone la ripresa, l’esecutore può diffidare il RUP. La diffida è necessaria per iscrivere riserva per la maggiore durata della sospensione.</a:t>
          </a:r>
          <a:endParaRPr lang="it-IT" sz="1200" kern="1200" dirty="0"/>
        </a:p>
      </dsp:txBody>
      <dsp:txXfrm>
        <a:off x="4401608" y="1804046"/>
        <a:ext cx="2170335" cy="132553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BEA70-1BAC-4FA5-B765-32A5FE7D6C7A}">
      <dsp:nvSpPr>
        <dsp:cNvPr id="0" name=""/>
        <dsp:cNvSpPr/>
      </dsp:nvSpPr>
      <dsp:spPr>
        <a:xfrm>
          <a:off x="0" y="23871"/>
          <a:ext cx="4682779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Sospensioni illegittime:</a:t>
          </a:r>
          <a:endParaRPr lang="it-IT" sz="1400" kern="1200" dirty="0"/>
        </a:p>
      </dsp:txBody>
      <dsp:txXfrm>
        <a:off x="0" y="23871"/>
        <a:ext cx="4682779" cy="403200"/>
      </dsp:txXfrm>
    </dsp:sp>
    <dsp:sp modelId="{91EE5813-3804-415B-B6A3-ACF4FA08C508}">
      <dsp:nvSpPr>
        <dsp:cNvPr id="0" name=""/>
        <dsp:cNvSpPr/>
      </dsp:nvSpPr>
      <dsp:spPr>
        <a:xfrm>
          <a:off x="0" y="427072"/>
          <a:ext cx="4682779" cy="749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Il direttore è responsabile per sospensioni non giustificate da circostanze previste dall’articolo 121 del codice.</a:t>
          </a:r>
          <a:endParaRPr lang="it-IT" sz="1400" kern="1200" dirty="0"/>
        </a:p>
      </dsp:txBody>
      <dsp:txXfrm>
        <a:off x="0" y="427072"/>
        <a:ext cx="4682779" cy="749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51AB1-A425-4942-96A7-A13F441F6A17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64EE7C-9855-4ECB-AC53-8F998348EEFE}">
      <dsp:nvSpPr>
        <dsp:cNvPr id="0" name=""/>
        <dsp:cNvSpPr/>
      </dsp:nvSpPr>
      <dsp:spPr>
        <a:xfrm>
          <a:off x="184665" y="0"/>
          <a:ext cx="4526879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Principali compiti del direttore dei lavori:</a:t>
          </a:r>
          <a:endParaRPr lang="it-IT" sz="1700" kern="1200"/>
        </a:p>
      </dsp:txBody>
      <dsp:txXfrm>
        <a:off x="184665" y="0"/>
        <a:ext cx="4526879" cy="369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BBFB7-456C-4116-822C-40C32557FA24}">
      <dsp:nvSpPr>
        <dsp:cNvPr id="0" name=""/>
        <dsp:cNvSpPr/>
      </dsp:nvSpPr>
      <dsp:spPr>
        <a:xfrm rot="10800000">
          <a:off x="2145441" y="0"/>
          <a:ext cx="6872701" cy="165739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64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b="1" i="0" kern="1200" dirty="0" smtClean="0"/>
            <a:t>Ufficio di direzione dei lavori.</a:t>
          </a:r>
          <a:endParaRPr lang="it-IT" sz="3000" b="1" kern="1200" dirty="0"/>
        </a:p>
      </dsp:txBody>
      <dsp:txXfrm rot="10800000">
        <a:off x="2559789" y="0"/>
        <a:ext cx="6458353" cy="1657392"/>
      </dsp:txXfrm>
    </dsp:sp>
    <dsp:sp modelId="{CD5E87AF-1FD7-43A5-9660-31B750155A8C}">
      <dsp:nvSpPr>
        <dsp:cNvPr id="0" name=""/>
        <dsp:cNvSpPr/>
      </dsp:nvSpPr>
      <dsp:spPr>
        <a:xfrm>
          <a:off x="1316745" y="0"/>
          <a:ext cx="1657392" cy="16573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14E8C-86BA-4FE3-9E2F-1B36E9D14EBA}">
      <dsp:nvSpPr>
        <dsp:cNvPr id="0" name=""/>
        <dsp:cNvSpPr/>
      </dsp:nvSpPr>
      <dsp:spPr>
        <a:xfrm>
          <a:off x="0" y="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6693-CB82-46F6-9A98-77C5DD00AC88}">
      <dsp:nvSpPr>
        <dsp:cNvPr id="0" name=""/>
        <dsp:cNvSpPr/>
      </dsp:nvSpPr>
      <dsp:spPr>
        <a:xfrm>
          <a:off x="0" y="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L’Ufficio di direzione dei lavori è istituito dalla stazione appaltante in funzione della complessità dell’intervento. È composto da:</a:t>
          </a:r>
        </a:p>
      </dsp:txBody>
      <dsp:txXfrm>
        <a:off x="0" y="0"/>
        <a:ext cx="9060873" cy="715580"/>
      </dsp:txXfrm>
    </dsp:sp>
    <dsp:sp modelId="{3C879418-7DAC-4C43-B448-85F5DE1C9754}">
      <dsp:nvSpPr>
        <dsp:cNvPr id="0" name=""/>
        <dsp:cNvSpPr/>
      </dsp:nvSpPr>
      <dsp:spPr>
        <a:xfrm>
          <a:off x="0" y="71558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10AD8-1E92-46AD-AAA7-67B556322694}">
      <dsp:nvSpPr>
        <dsp:cNvPr id="0" name=""/>
        <dsp:cNvSpPr/>
      </dsp:nvSpPr>
      <dsp:spPr>
        <a:xfrm>
          <a:off x="0" y="71558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Uno o più </a:t>
          </a:r>
          <a:r>
            <a:rPr lang="it-IT" sz="1600" b="1" kern="1200" dirty="0" smtClean="0"/>
            <a:t>direttori operativi</a:t>
          </a:r>
          <a:r>
            <a:rPr lang="it-IT" sz="1600" kern="1200" dirty="0" smtClean="0"/>
            <a:t>, responsabili di attività specifiche.</a:t>
          </a:r>
          <a:endParaRPr lang="it-IT" sz="1600" kern="1200" dirty="0"/>
        </a:p>
      </dsp:txBody>
      <dsp:txXfrm>
        <a:off x="0" y="715580"/>
        <a:ext cx="9060873" cy="715580"/>
      </dsp:txXfrm>
    </dsp:sp>
    <dsp:sp modelId="{8D66CCC0-272D-44D3-87F9-B89ADED89008}">
      <dsp:nvSpPr>
        <dsp:cNvPr id="0" name=""/>
        <dsp:cNvSpPr/>
      </dsp:nvSpPr>
      <dsp:spPr>
        <a:xfrm>
          <a:off x="0" y="143116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E1EE-86E5-40C4-BD61-31630E13365F}">
      <dsp:nvSpPr>
        <dsp:cNvPr id="0" name=""/>
        <dsp:cNvSpPr/>
      </dsp:nvSpPr>
      <dsp:spPr>
        <a:xfrm>
          <a:off x="0" y="143116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Ispettori di cantiere</a:t>
          </a:r>
          <a:r>
            <a:rPr lang="it-IT" sz="1600" kern="1200" dirty="0" smtClean="0"/>
            <a:t>, per la sorveglianza e il controllo quotidiano dei lavori.</a:t>
          </a:r>
          <a:endParaRPr lang="it-IT" sz="1600" kern="1200" dirty="0"/>
        </a:p>
      </dsp:txBody>
      <dsp:txXfrm>
        <a:off x="0" y="1431160"/>
        <a:ext cx="9060873" cy="715580"/>
      </dsp:txXfrm>
    </dsp:sp>
    <dsp:sp modelId="{B520B26C-77EC-42DB-A40C-3A084BD44126}">
      <dsp:nvSpPr>
        <dsp:cNvPr id="0" name=""/>
        <dsp:cNvSpPr/>
      </dsp:nvSpPr>
      <dsp:spPr>
        <a:xfrm>
          <a:off x="0" y="2146741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26C7-D76C-4FF9-90A7-A79222939110}">
      <dsp:nvSpPr>
        <dsp:cNvPr id="0" name=""/>
        <dsp:cNvSpPr/>
      </dsp:nvSpPr>
      <dsp:spPr>
        <a:xfrm>
          <a:off x="0" y="2146741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Eventuali figure professionali competenti in </a:t>
          </a:r>
          <a:r>
            <a:rPr lang="it-IT" sz="1600" b="1" kern="1200" dirty="0" smtClean="0"/>
            <a:t>informatica</a:t>
          </a:r>
          <a:r>
            <a:rPr lang="it-IT" sz="1600" kern="1200" dirty="0" smtClean="0"/>
            <a:t>, se necessario.</a:t>
          </a:r>
          <a:endParaRPr lang="it-IT" sz="1600" kern="1200" dirty="0"/>
        </a:p>
      </dsp:txBody>
      <dsp:txXfrm>
        <a:off x="0" y="2146741"/>
        <a:ext cx="9060873" cy="715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5910-040B-45D2-B97A-1D4C43F80F29}">
      <dsp:nvSpPr>
        <dsp:cNvPr id="0" name=""/>
        <dsp:cNvSpPr/>
      </dsp:nvSpPr>
      <dsp:spPr>
        <a:xfrm>
          <a:off x="-6397323" y="-979245"/>
          <a:ext cx="7620381" cy="7620381"/>
        </a:xfrm>
        <a:prstGeom prst="blockArc">
          <a:avLst>
            <a:gd name="adj1" fmla="val 18900000"/>
            <a:gd name="adj2" fmla="val 2700000"/>
            <a:gd name="adj3" fmla="val 2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CE8A2-5B58-4B81-9599-56064D77C2BC}">
      <dsp:nvSpPr>
        <dsp:cNvPr id="0" name=""/>
        <dsp:cNvSpPr/>
      </dsp:nvSpPr>
      <dsp:spPr>
        <a:xfrm>
          <a:off x="397181" y="257389"/>
          <a:ext cx="10061306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 direttori operativi collaborano con il direttore dei lavori e sono responsabili delle lavorazioni affidate. Rispondono direttamente al direttore dei lavori. Tra i compiti principali:</a:t>
          </a:r>
          <a:endParaRPr lang="it-IT" sz="1600" kern="1200" dirty="0"/>
        </a:p>
      </dsp:txBody>
      <dsp:txXfrm>
        <a:off x="397181" y="257389"/>
        <a:ext cx="10061306" cy="514552"/>
      </dsp:txXfrm>
    </dsp:sp>
    <dsp:sp modelId="{B87EBF4B-884E-4A9A-B3E7-5DB18995FE59}">
      <dsp:nvSpPr>
        <dsp:cNvPr id="0" name=""/>
        <dsp:cNvSpPr/>
      </dsp:nvSpPr>
      <dsp:spPr>
        <a:xfrm>
          <a:off x="75586" y="193070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A46BEC-92E0-4200-A934-12DCB3F88FE4}">
      <dsp:nvSpPr>
        <dsp:cNvPr id="0" name=""/>
        <dsp:cNvSpPr/>
      </dsp:nvSpPr>
      <dsp:spPr>
        <a:xfrm>
          <a:off x="863155" y="1029671"/>
          <a:ext cx="9595332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Verifica delle pratiche di legge sui calcoli strutturali.</a:t>
          </a:r>
          <a:endParaRPr lang="it-IT" sz="1600" kern="1200"/>
        </a:p>
      </dsp:txBody>
      <dsp:txXfrm>
        <a:off x="863155" y="1029671"/>
        <a:ext cx="9595332" cy="514552"/>
      </dsp:txXfrm>
    </dsp:sp>
    <dsp:sp modelId="{963EEF9D-30C4-4842-96E0-5E82F7C3057B}">
      <dsp:nvSpPr>
        <dsp:cNvPr id="0" name=""/>
        <dsp:cNvSpPr/>
      </dsp:nvSpPr>
      <dsp:spPr>
        <a:xfrm>
          <a:off x="541559" y="965352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40302C7-18C3-49B8-80F6-61DFC81E9426}">
      <dsp:nvSpPr>
        <dsp:cNvPr id="0" name=""/>
        <dsp:cNvSpPr/>
      </dsp:nvSpPr>
      <dsp:spPr>
        <a:xfrm>
          <a:off x="1118506" y="1801387"/>
          <a:ext cx="9339981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Coordinamento delle attività degli ispettori di cantiere.</a:t>
          </a:r>
          <a:endParaRPr lang="it-IT" sz="1600" kern="1200"/>
        </a:p>
      </dsp:txBody>
      <dsp:txXfrm>
        <a:off x="1118506" y="1801387"/>
        <a:ext cx="9339981" cy="514552"/>
      </dsp:txXfrm>
    </dsp:sp>
    <dsp:sp modelId="{D86BBA60-40D8-4A3B-B3BD-BE7E8C5C65F0}">
      <dsp:nvSpPr>
        <dsp:cNvPr id="0" name=""/>
        <dsp:cNvSpPr/>
      </dsp:nvSpPr>
      <dsp:spPr>
        <a:xfrm>
          <a:off x="796911" y="1737068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024488-EF8E-4668-80DA-CA0F53545DBB}">
      <dsp:nvSpPr>
        <dsp:cNvPr id="0" name=""/>
        <dsp:cNvSpPr/>
      </dsp:nvSpPr>
      <dsp:spPr>
        <a:xfrm>
          <a:off x="1200037" y="2573669"/>
          <a:ext cx="9258449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Aggiornamento del cronoprogramma generale e segnalazione di eventuali difformità.</a:t>
          </a:r>
          <a:endParaRPr lang="it-IT" sz="1600" kern="1200"/>
        </a:p>
      </dsp:txBody>
      <dsp:txXfrm>
        <a:off x="1200037" y="2573669"/>
        <a:ext cx="9258449" cy="514552"/>
      </dsp:txXfrm>
    </dsp:sp>
    <dsp:sp modelId="{C396FDA0-3766-48BF-A73A-B689F9E2E986}">
      <dsp:nvSpPr>
        <dsp:cNvPr id="0" name=""/>
        <dsp:cNvSpPr/>
      </dsp:nvSpPr>
      <dsp:spPr>
        <a:xfrm>
          <a:off x="878442" y="2509350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773698-0792-4F15-8761-80D1690F305C}">
      <dsp:nvSpPr>
        <dsp:cNvPr id="0" name=""/>
        <dsp:cNvSpPr/>
      </dsp:nvSpPr>
      <dsp:spPr>
        <a:xfrm>
          <a:off x="1118506" y="3345951"/>
          <a:ext cx="9339981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Supporto nell'eliminazione di difetti progettuali o esecutivi.</a:t>
          </a:r>
          <a:endParaRPr lang="it-IT" sz="1600" kern="1200"/>
        </a:p>
      </dsp:txBody>
      <dsp:txXfrm>
        <a:off x="1118506" y="3345951"/>
        <a:ext cx="9339981" cy="514552"/>
      </dsp:txXfrm>
    </dsp:sp>
    <dsp:sp modelId="{919675A1-5E39-4613-A20B-1E6EE1C65520}">
      <dsp:nvSpPr>
        <dsp:cNvPr id="0" name=""/>
        <dsp:cNvSpPr/>
      </dsp:nvSpPr>
      <dsp:spPr>
        <a:xfrm>
          <a:off x="796911" y="3281632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998F17-E870-4890-B07D-0467151BF765}">
      <dsp:nvSpPr>
        <dsp:cNvPr id="0" name=""/>
        <dsp:cNvSpPr/>
      </dsp:nvSpPr>
      <dsp:spPr>
        <a:xfrm>
          <a:off x="863155" y="4117666"/>
          <a:ext cx="9595332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Analisi delle cause che compromettono la qualità e proposta di azioni correttive.</a:t>
          </a:r>
          <a:endParaRPr lang="it-IT" sz="1600" kern="1200"/>
        </a:p>
      </dsp:txBody>
      <dsp:txXfrm>
        <a:off x="863155" y="4117666"/>
        <a:ext cx="9595332" cy="514552"/>
      </dsp:txXfrm>
    </dsp:sp>
    <dsp:sp modelId="{11889EAD-5EA2-43BB-8D45-74D7207B269E}">
      <dsp:nvSpPr>
        <dsp:cNvPr id="0" name=""/>
        <dsp:cNvSpPr/>
      </dsp:nvSpPr>
      <dsp:spPr>
        <a:xfrm>
          <a:off x="541559" y="4053347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25C4C4-2AA8-4FF7-8299-72D99968A483}">
      <dsp:nvSpPr>
        <dsp:cNvPr id="0" name=""/>
        <dsp:cNvSpPr/>
      </dsp:nvSpPr>
      <dsp:spPr>
        <a:xfrm>
          <a:off x="397181" y="4889948"/>
          <a:ext cx="10061306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Assistenza nelle operazioni di collaudo e nella messa in servizio degli impianti.</a:t>
          </a:r>
          <a:endParaRPr lang="it-IT" sz="1600" kern="1200"/>
        </a:p>
      </dsp:txBody>
      <dsp:txXfrm>
        <a:off x="397181" y="4889948"/>
        <a:ext cx="10061306" cy="514552"/>
      </dsp:txXfrm>
    </dsp:sp>
    <dsp:sp modelId="{1F86B4DA-7C80-4C18-B716-7831D9E87F46}">
      <dsp:nvSpPr>
        <dsp:cNvPr id="0" name=""/>
        <dsp:cNvSpPr/>
      </dsp:nvSpPr>
      <dsp:spPr>
        <a:xfrm>
          <a:off x="75586" y="4825629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8C94-54B1-4746-9AFB-5EA33D26E91F}">
      <dsp:nvSpPr>
        <dsp:cNvPr id="0" name=""/>
        <dsp:cNvSpPr/>
      </dsp:nvSpPr>
      <dsp:spPr>
        <a:xfrm>
          <a:off x="0" y="0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Gli ispettori di cantiere collaborano con il direttore dei lavori e sono presenti a tempo pieno durante i lavori che necessitano di controllo continuo. Rispondono direttamente al direttore dei lavori. Tra i loro compiti:</a:t>
          </a:r>
          <a:endParaRPr lang="it-IT" sz="1300" kern="1200" dirty="0"/>
        </a:p>
      </dsp:txBody>
      <dsp:txXfrm>
        <a:off x="1574108" y="0"/>
        <a:ext cx="5967267" cy="658328"/>
      </dsp:txXfrm>
    </dsp:sp>
    <dsp:sp modelId="{CA7D0D9C-8719-4C49-9B1D-667A3935CFA5}">
      <dsp:nvSpPr>
        <dsp:cNvPr id="0" name=""/>
        <dsp:cNvSpPr/>
      </dsp:nvSpPr>
      <dsp:spPr>
        <a:xfrm>
          <a:off x="65832" y="65832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17F965-E3D1-4F49-8F61-D9E314B96AA6}">
      <dsp:nvSpPr>
        <dsp:cNvPr id="0" name=""/>
        <dsp:cNvSpPr/>
      </dsp:nvSpPr>
      <dsp:spPr>
        <a:xfrm>
          <a:off x="0" y="724160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Verifica della documentazione relativa ai materiali e alle forniture.</a:t>
          </a:r>
          <a:endParaRPr lang="it-IT" sz="1300" kern="1200" dirty="0"/>
        </a:p>
      </dsp:txBody>
      <dsp:txXfrm>
        <a:off x="1574108" y="724160"/>
        <a:ext cx="5967267" cy="658328"/>
      </dsp:txXfrm>
    </dsp:sp>
    <dsp:sp modelId="{9747B6CA-3DE2-4D9E-8F45-275A750DC6F3}">
      <dsp:nvSpPr>
        <dsp:cNvPr id="0" name=""/>
        <dsp:cNvSpPr/>
      </dsp:nvSpPr>
      <dsp:spPr>
        <a:xfrm>
          <a:off x="65832" y="789993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060C4A-5DBD-480A-A48D-D29F5439CEB0}">
      <dsp:nvSpPr>
        <dsp:cNvPr id="0" name=""/>
        <dsp:cNvSpPr/>
      </dsp:nvSpPr>
      <dsp:spPr>
        <a:xfrm>
          <a:off x="0" y="1448321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Controllo della qualità dei materiali e degli impianti prima della messa in opera.</a:t>
          </a:r>
          <a:endParaRPr lang="it-IT" sz="1300" kern="1200" dirty="0"/>
        </a:p>
      </dsp:txBody>
      <dsp:txXfrm>
        <a:off x="1574108" y="1448321"/>
        <a:ext cx="5967267" cy="658328"/>
      </dsp:txXfrm>
    </dsp:sp>
    <dsp:sp modelId="{E17FC72B-60B7-48FF-A661-46054298D8EF}">
      <dsp:nvSpPr>
        <dsp:cNvPr id="0" name=""/>
        <dsp:cNvSpPr/>
      </dsp:nvSpPr>
      <dsp:spPr>
        <a:xfrm>
          <a:off x="65832" y="1514154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EE909C-07D6-48B5-AB24-62B9BDEE3349}">
      <dsp:nvSpPr>
        <dsp:cNvPr id="0" name=""/>
        <dsp:cNvSpPr/>
      </dsp:nvSpPr>
      <dsp:spPr>
        <a:xfrm>
          <a:off x="0" y="2172482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Sorveglianza dell’attività dei subappaltatori.</a:t>
          </a:r>
          <a:endParaRPr lang="it-IT" sz="1300" kern="1200" dirty="0"/>
        </a:p>
      </dsp:txBody>
      <dsp:txXfrm>
        <a:off x="1574108" y="2172482"/>
        <a:ext cx="5967267" cy="658328"/>
      </dsp:txXfrm>
    </dsp:sp>
    <dsp:sp modelId="{8FA6FD81-B14F-4507-9EC1-9D686E933EA9}">
      <dsp:nvSpPr>
        <dsp:cNvPr id="0" name=""/>
        <dsp:cNvSpPr/>
      </dsp:nvSpPr>
      <dsp:spPr>
        <a:xfrm>
          <a:off x="65832" y="2238315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B1BC8B-C71E-4FDF-B1D6-97EECA764363}">
      <dsp:nvSpPr>
        <dsp:cNvPr id="0" name=""/>
        <dsp:cNvSpPr/>
      </dsp:nvSpPr>
      <dsp:spPr>
        <a:xfrm>
          <a:off x="0" y="2896643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Controllo dell’esecuzione dei lavori rispetto a disegni e specifiche tecniche.</a:t>
          </a:r>
          <a:endParaRPr lang="it-IT" sz="1300" kern="1200" dirty="0"/>
        </a:p>
      </dsp:txBody>
      <dsp:txXfrm>
        <a:off x="1574108" y="2896643"/>
        <a:ext cx="5967267" cy="658328"/>
      </dsp:txXfrm>
    </dsp:sp>
    <dsp:sp modelId="{632C8C60-367B-4B39-B7EC-D33E393E21C4}">
      <dsp:nvSpPr>
        <dsp:cNvPr id="0" name=""/>
        <dsp:cNvSpPr/>
      </dsp:nvSpPr>
      <dsp:spPr>
        <a:xfrm>
          <a:off x="65832" y="2962476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DDB299-AC29-4436-95C3-26A283770F05}">
      <dsp:nvSpPr>
        <dsp:cNvPr id="0" name=""/>
        <dsp:cNvSpPr/>
      </dsp:nvSpPr>
      <dsp:spPr>
        <a:xfrm>
          <a:off x="0" y="3620804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Assistenza a prove di laboratorio, collaudi e messa in esercizio degli impianti.</a:t>
          </a:r>
          <a:endParaRPr lang="it-IT" sz="1300" kern="1200"/>
        </a:p>
      </dsp:txBody>
      <dsp:txXfrm>
        <a:off x="1574108" y="3620804"/>
        <a:ext cx="5967267" cy="658328"/>
      </dsp:txXfrm>
    </dsp:sp>
    <dsp:sp modelId="{2F1DD22C-E5BB-4CEE-A433-DC25713680F6}">
      <dsp:nvSpPr>
        <dsp:cNvPr id="0" name=""/>
        <dsp:cNvSpPr/>
      </dsp:nvSpPr>
      <dsp:spPr>
        <a:xfrm>
          <a:off x="65832" y="3686637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6FBF12-A673-4EE3-BFED-03B0846B382F}">
      <dsp:nvSpPr>
        <dsp:cNvPr id="0" name=""/>
        <dsp:cNvSpPr/>
      </dsp:nvSpPr>
      <dsp:spPr>
        <a:xfrm>
          <a:off x="0" y="4344965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Predisposizione degli atti contabili e misurazioni su incarico del direttore dei lavori.</a:t>
          </a:r>
          <a:endParaRPr lang="it-IT" sz="1300" kern="1200"/>
        </a:p>
      </dsp:txBody>
      <dsp:txXfrm>
        <a:off x="1574108" y="4344965"/>
        <a:ext cx="5967267" cy="658328"/>
      </dsp:txXfrm>
    </dsp:sp>
    <dsp:sp modelId="{86494C5B-0F11-4237-B7E7-95DFC383E841}">
      <dsp:nvSpPr>
        <dsp:cNvPr id="0" name=""/>
        <dsp:cNvSpPr/>
      </dsp:nvSpPr>
      <dsp:spPr>
        <a:xfrm>
          <a:off x="65832" y="4410798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A73BBF-ABD4-406A-B0F6-AEA8BA56B8AA}">
      <dsp:nvSpPr>
        <dsp:cNvPr id="0" name=""/>
        <dsp:cNvSpPr/>
      </dsp:nvSpPr>
      <dsp:spPr>
        <a:xfrm>
          <a:off x="0" y="5069126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Assistenza al coordinatore per l'esecuzione dei lavori.</a:t>
          </a:r>
          <a:endParaRPr lang="it-IT" sz="1300" kern="1200"/>
        </a:p>
      </dsp:txBody>
      <dsp:txXfrm>
        <a:off x="1574108" y="5069126"/>
        <a:ext cx="5967267" cy="658328"/>
      </dsp:txXfrm>
    </dsp:sp>
    <dsp:sp modelId="{C5D4995A-1923-4228-87DA-FF7EA47C266F}">
      <dsp:nvSpPr>
        <dsp:cNvPr id="0" name=""/>
        <dsp:cNvSpPr/>
      </dsp:nvSpPr>
      <dsp:spPr>
        <a:xfrm>
          <a:off x="65832" y="5134959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E3BC2-F4B9-40A7-96EB-763C6375AE7C}">
      <dsp:nvSpPr>
        <dsp:cNvPr id="0" name=""/>
        <dsp:cNvSpPr/>
      </dsp:nvSpPr>
      <dsp:spPr>
        <a:xfrm>
          <a:off x="258218" y="247"/>
          <a:ext cx="2498929" cy="604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Termini per la consegna:</a:t>
          </a:r>
          <a:endParaRPr lang="it-IT" sz="1800" kern="1200" dirty="0"/>
        </a:p>
      </dsp:txBody>
      <dsp:txXfrm>
        <a:off x="275934" y="17963"/>
        <a:ext cx="2463497" cy="569423"/>
      </dsp:txXfrm>
    </dsp:sp>
    <dsp:sp modelId="{22729B8D-EF8E-49F7-8356-D44685EE5FBD}">
      <dsp:nvSpPr>
        <dsp:cNvPr id="0" name=""/>
        <dsp:cNvSpPr/>
      </dsp:nvSpPr>
      <dsp:spPr>
        <a:xfrm>
          <a:off x="508111" y="605102"/>
          <a:ext cx="249892" cy="1018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896"/>
              </a:lnTo>
              <a:lnTo>
                <a:pt x="249892" y="10188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9B77F-CFDC-410F-91A4-3112738DD3B7}">
      <dsp:nvSpPr>
        <dsp:cNvPr id="0" name=""/>
        <dsp:cNvSpPr/>
      </dsp:nvSpPr>
      <dsp:spPr>
        <a:xfrm>
          <a:off x="758004" y="671060"/>
          <a:ext cx="2417331" cy="1905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Per le amministrazioni statali: entro 45 giorni dalla registrazione del contratto presso la Corte dei conti o, se non richiesta, dalla sua approvazione.</a:t>
          </a:r>
          <a:endParaRPr lang="it-IT" sz="1600" kern="1200" dirty="0"/>
        </a:p>
      </dsp:txBody>
      <dsp:txXfrm>
        <a:off x="813825" y="726881"/>
        <a:ext cx="2305689" cy="1794235"/>
      </dsp:txXfrm>
    </dsp:sp>
    <dsp:sp modelId="{1EFF853B-17B9-43F4-95AD-CEFF424A5FBA}">
      <dsp:nvSpPr>
        <dsp:cNvPr id="0" name=""/>
        <dsp:cNvSpPr/>
      </dsp:nvSpPr>
      <dsp:spPr>
        <a:xfrm>
          <a:off x="508111" y="605102"/>
          <a:ext cx="249892" cy="2987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207"/>
              </a:lnTo>
              <a:lnTo>
                <a:pt x="249892" y="29872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4E133-6090-4898-876D-E2F4302F957E}">
      <dsp:nvSpPr>
        <dsp:cNvPr id="0" name=""/>
        <dsp:cNvSpPr/>
      </dsp:nvSpPr>
      <dsp:spPr>
        <a:xfrm>
          <a:off x="758004" y="2642896"/>
          <a:ext cx="1796541" cy="1898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Per le altre stazioni appaltanti: entro 45 giorni dalla stipula del contratto.</a:t>
          </a:r>
          <a:endParaRPr lang="it-IT" sz="1600" kern="1200" dirty="0"/>
        </a:p>
      </dsp:txBody>
      <dsp:txXfrm>
        <a:off x="810623" y="2695515"/>
        <a:ext cx="1691303" cy="1793590"/>
      </dsp:txXfrm>
    </dsp:sp>
    <dsp:sp modelId="{0A7CC81E-7497-4028-A1AD-1A42EBE334CE}">
      <dsp:nvSpPr>
        <dsp:cNvPr id="0" name=""/>
        <dsp:cNvSpPr/>
      </dsp:nvSpPr>
      <dsp:spPr>
        <a:xfrm>
          <a:off x="3307251" y="247"/>
          <a:ext cx="2625473" cy="687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Avviso e preparazione:</a:t>
          </a:r>
          <a:endParaRPr lang="it-IT" sz="2200" kern="1200" dirty="0"/>
        </a:p>
      </dsp:txBody>
      <dsp:txXfrm>
        <a:off x="3327398" y="20394"/>
        <a:ext cx="2585179" cy="647562"/>
      </dsp:txXfrm>
    </dsp:sp>
    <dsp:sp modelId="{A64BA450-F1E9-4ECB-BCFB-BAEEE6A68FEF}">
      <dsp:nvSpPr>
        <dsp:cNvPr id="0" name=""/>
        <dsp:cNvSpPr/>
      </dsp:nvSpPr>
      <dsp:spPr>
        <a:xfrm>
          <a:off x="3569798" y="688104"/>
          <a:ext cx="262547" cy="542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76"/>
              </a:lnTo>
              <a:lnTo>
                <a:pt x="262547" y="5424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9F29E-E244-4475-A861-A379EC9BAAF6}">
      <dsp:nvSpPr>
        <dsp:cNvPr id="0" name=""/>
        <dsp:cNvSpPr/>
      </dsp:nvSpPr>
      <dsp:spPr>
        <a:xfrm>
          <a:off x="3832345" y="754062"/>
          <a:ext cx="3990975" cy="953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dei lavori comunica all’esecutore data e luogo della consegna con congruo preavviso.</a:t>
          </a:r>
          <a:endParaRPr lang="it-IT" sz="1600" kern="1200" dirty="0"/>
        </a:p>
      </dsp:txBody>
      <dsp:txXfrm>
        <a:off x="3860258" y="781975"/>
        <a:ext cx="3935149" cy="897210"/>
      </dsp:txXfrm>
    </dsp:sp>
    <dsp:sp modelId="{4FBF283B-0EFE-40A1-8524-3BC72880F1C6}">
      <dsp:nvSpPr>
        <dsp:cNvPr id="0" name=""/>
        <dsp:cNvSpPr/>
      </dsp:nvSpPr>
      <dsp:spPr>
        <a:xfrm>
          <a:off x="3569798" y="688104"/>
          <a:ext cx="262547" cy="164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378"/>
              </a:lnTo>
              <a:lnTo>
                <a:pt x="262547" y="16433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E0EDA-1632-4E77-82E2-92996D3C5FB7}">
      <dsp:nvSpPr>
        <dsp:cNvPr id="0" name=""/>
        <dsp:cNvSpPr/>
      </dsp:nvSpPr>
      <dsp:spPr>
        <a:xfrm>
          <a:off x="3832345" y="1773056"/>
          <a:ext cx="3793489" cy="1116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L’esecutore deve presentarsi con personale, attrezzature e materiali per eventuali tracciamenti.</a:t>
          </a:r>
          <a:endParaRPr lang="it-IT" sz="1600" kern="1200" dirty="0"/>
        </a:p>
      </dsp:txBody>
      <dsp:txXfrm>
        <a:off x="3865056" y="1805767"/>
        <a:ext cx="3728067" cy="1051430"/>
      </dsp:txXfrm>
    </dsp:sp>
    <dsp:sp modelId="{3414790C-4AE6-42EF-8DCD-137815D8074D}">
      <dsp:nvSpPr>
        <dsp:cNvPr id="0" name=""/>
        <dsp:cNvSpPr/>
      </dsp:nvSpPr>
      <dsp:spPr>
        <a:xfrm>
          <a:off x="3569798" y="688104"/>
          <a:ext cx="262547" cy="332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8861"/>
              </a:lnTo>
              <a:lnTo>
                <a:pt x="262547" y="33288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F03EB-AA28-4159-8208-3A42E60A9A62}">
      <dsp:nvSpPr>
        <dsp:cNvPr id="0" name=""/>
        <dsp:cNvSpPr/>
      </dsp:nvSpPr>
      <dsp:spPr>
        <a:xfrm>
          <a:off x="3832345" y="2955866"/>
          <a:ext cx="4554671" cy="212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Al termine delle operazioni, direttore ed esecutore sottoscrivono il verbale di consegna, che è trasmesso al RUP (Responsabile Unico del Progetto). Da quel momento decorrono i termini contrattuali per l’esecuzione.</a:t>
          </a:r>
          <a:endParaRPr lang="it-IT" sz="1600" kern="1200" dirty="0"/>
        </a:p>
      </dsp:txBody>
      <dsp:txXfrm>
        <a:off x="3894502" y="3018023"/>
        <a:ext cx="4430357" cy="1997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B9A44-3ED5-43B0-B736-A6509861D636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EFA62-D297-4FB3-8246-EEC29CCCA0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2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1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62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18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98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27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1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90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93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64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49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26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1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15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58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61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7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99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41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07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42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48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5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80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6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6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22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9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3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27D-3755-4B84-BB2A-6FF720EB3DF8}" type="datetimeFigureOut">
              <a:rPr lang="it-IT" smtClean="0"/>
              <a:t>18/04/2025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69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diagramData" Target="../diagrams/data23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13" Type="http://schemas.openxmlformats.org/officeDocument/2006/relationships/diagramData" Target="../diagrams/data28.xml"/><Relationship Id="rId18" Type="http://schemas.openxmlformats.org/officeDocument/2006/relationships/diagramData" Target="../diagrams/data29.xml"/><Relationship Id="rId26" Type="http://schemas.openxmlformats.org/officeDocument/2006/relationships/diagramColors" Target="../diagrams/colors30.xml"/><Relationship Id="rId3" Type="http://schemas.openxmlformats.org/officeDocument/2006/relationships/diagramData" Target="../diagrams/data26.xml"/><Relationship Id="rId21" Type="http://schemas.openxmlformats.org/officeDocument/2006/relationships/diagramColors" Target="../diagrams/colors29.xml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17" Type="http://schemas.microsoft.com/office/2007/relationships/diagramDrawing" Target="../diagrams/drawing28.xml"/><Relationship Id="rId25" Type="http://schemas.openxmlformats.org/officeDocument/2006/relationships/diagramQuickStyle" Target="../diagrams/quickStyle30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8.xml"/><Relationship Id="rId20" Type="http://schemas.openxmlformats.org/officeDocument/2006/relationships/diagramQuickStyle" Target="../diagrams/quickStyl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24" Type="http://schemas.openxmlformats.org/officeDocument/2006/relationships/diagramLayout" Target="../diagrams/layout30.xml"/><Relationship Id="rId5" Type="http://schemas.openxmlformats.org/officeDocument/2006/relationships/diagramQuickStyle" Target="../diagrams/quickStyle26.xml"/><Relationship Id="rId15" Type="http://schemas.openxmlformats.org/officeDocument/2006/relationships/diagramQuickStyle" Target="../diagrams/quickStyle28.xml"/><Relationship Id="rId23" Type="http://schemas.openxmlformats.org/officeDocument/2006/relationships/diagramData" Target="../diagrams/data30.xml"/><Relationship Id="rId10" Type="http://schemas.openxmlformats.org/officeDocument/2006/relationships/diagramQuickStyle" Target="../diagrams/quickStyle27.xml"/><Relationship Id="rId19" Type="http://schemas.openxmlformats.org/officeDocument/2006/relationships/diagramLayout" Target="../diagrams/layout29.xml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Relationship Id="rId14" Type="http://schemas.openxmlformats.org/officeDocument/2006/relationships/diagramLayout" Target="../diagrams/layout28.xml"/><Relationship Id="rId22" Type="http://schemas.microsoft.com/office/2007/relationships/diagramDrawing" Target="../diagrams/drawing29.xml"/><Relationship Id="rId27" Type="http://schemas.microsoft.com/office/2007/relationships/diagramDrawing" Target="../diagrams/drawing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Data" Target="../diagrams/data33.xml"/><Relationship Id="rId18" Type="http://schemas.openxmlformats.org/officeDocument/2006/relationships/diagramData" Target="../diagrams/data34.xml"/><Relationship Id="rId3" Type="http://schemas.openxmlformats.org/officeDocument/2006/relationships/diagramData" Target="../diagrams/data31.xml"/><Relationship Id="rId21" Type="http://schemas.openxmlformats.org/officeDocument/2006/relationships/diagramColors" Target="../diagrams/colors34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17" Type="http://schemas.microsoft.com/office/2007/relationships/diagramDrawing" Target="../diagrams/drawing33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33.xml"/><Relationship Id="rId20" Type="http://schemas.openxmlformats.org/officeDocument/2006/relationships/diagramQuickStyle" Target="../diagrams/quickStyl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5" Type="http://schemas.openxmlformats.org/officeDocument/2006/relationships/diagramQuickStyle" Target="../diagrams/quickStyle33.xml"/><Relationship Id="rId10" Type="http://schemas.openxmlformats.org/officeDocument/2006/relationships/diagramQuickStyle" Target="../diagrams/quickStyle32.xml"/><Relationship Id="rId19" Type="http://schemas.openxmlformats.org/officeDocument/2006/relationships/diagramLayout" Target="../diagrams/layout34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Relationship Id="rId14" Type="http://schemas.openxmlformats.org/officeDocument/2006/relationships/diagramLayout" Target="../diagrams/layout33.xml"/><Relationship Id="rId22" Type="http://schemas.microsoft.com/office/2007/relationships/diagramDrawing" Target="../diagrams/drawing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6.xml"/><Relationship Id="rId13" Type="http://schemas.openxmlformats.org/officeDocument/2006/relationships/diagramData" Target="../diagrams/data37.xml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12" Type="http://schemas.microsoft.com/office/2007/relationships/diagramDrawing" Target="../diagrams/drawing36.xml"/><Relationship Id="rId17" Type="http://schemas.microsoft.com/office/2007/relationships/diagramDrawing" Target="../diagrams/drawing37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11" Type="http://schemas.openxmlformats.org/officeDocument/2006/relationships/diagramColors" Target="../diagrams/colors36.xml"/><Relationship Id="rId5" Type="http://schemas.openxmlformats.org/officeDocument/2006/relationships/diagramQuickStyle" Target="../diagrams/quickStyle35.xml"/><Relationship Id="rId15" Type="http://schemas.openxmlformats.org/officeDocument/2006/relationships/diagramQuickStyle" Target="../diagrams/quickStyle37.xml"/><Relationship Id="rId10" Type="http://schemas.openxmlformats.org/officeDocument/2006/relationships/diagramQuickStyle" Target="../diagrams/quickStyle36.xml"/><Relationship Id="rId4" Type="http://schemas.openxmlformats.org/officeDocument/2006/relationships/diagramLayout" Target="../diagrams/layout35.xml"/><Relationship Id="rId9" Type="http://schemas.openxmlformats.org/officeDocument/2006/relationships/diagramLayout" Target="../diagrams/layout36.xml"/><Relationship Id="rId14" Type="http://schemas.openxmlformats.org/officeDocument/2006/relationships/diagramLayout" Target="../diagrams/layout3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</a:t>
            </a: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849465142"/>
              </p:ext>
            </p:extLst>
          </p:nvPr>
        </p:nvGraphicFramePr>
        <p:xfrm>
          <a:off x="-1150522" y="821330"/>
          <a:ext cx="9967337" cy="181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uppo 12"/>
          <p:cNvGrpSpPr/>
          <p:nvPr/>
        </p:nvGrpSpPr>
        <p:grpSpPr>
          <a:xfrm>
            <a:off x="1198423" y="2991028"/>
            <a:ext cx="5269449" cy="3517541"/>
            <a:chOff x="2304352" y="3438"/>
            <a:chExt cx="5269449" cy="3517541"/>
          </a:xfrm>
          <a:scene3d>
            <a:camera prst="orthographicFront"/>
            <a:lightRig rig="flat" dir="t"/>
          </a:scene3d>
        </p:grpSpPr>
        <p:sp>
          <p:nvSpPr>
            <p:cNvPr id="14" name="Rettangolo arrotondato 13"/>
            <p:cNvSpPr/>
            <p:nvPr/>
          </p:nvSpPr>
          <p:spPr>
            <a:xfrm>
              <a:off x="2304352" y="3438"/>
              <a:ext cx="5269449" cy="3517541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2476064" y="175150"/>
              <a:ext cx="4926025" cy="3174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kern="1200" dirty="0" smtClean="0"/>
                <a:t>Il direttore dei lavori gestisce l’esecuzione dei contratti in autonomia, seguendo le direttive del RUP (Responsabile Unico del Progetto), per garantire una gestione tecnica, amministrativa e contabile efficace ed efficiente. Coordina l'ufficio di direzione lavori e interagisce esclusivamente con l'esecutore in merito agli aspetti tecnici ed economici del contratto.</a:t>
              </a:r>
              <a:endParaRPr lang="it-IT" sz="2000" kern="1200" dirty="0"/>
            </a:p>
          </p:txBody>
        </p:sp>
      </p:grpSp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288629399"/>
              </p:ext>
            </p:extLst>
          </p:nvPr>
        </p:nvGraphicFramePr>
        <p:xfrm>
          <a:off x="6539345" y="2849031"/>
          <a:ext cx="6022109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506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4</a:t>
            </a:r>
          </a:p>
        </p:txBody>
      </p:sp>
      <p:sp>
        <p:nvSpPr>
          <p:cNvPr id="6" name="Rettangolo 5"/>
          <p:cNvSpPr/>
          <p:nvPr/>
        </p:nvSpPr>
        <p:spPr>
          <a:xfrm>
            <a:off x="78624" y="547315"/>
            <a:ext cx="3844322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dirty="0" smtClean="0"/>
              <a:t>Accettazione e rifiuto dei materiali</a:t>
            </a:r>
            <a:endParaRPr lang="it-IT" dirty="0"/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704426725"/>
              </p:ext>
            </p:extLst>
          </p:nvPr>
        </p:nvGraphicFramePr>
        <p:xfrm>
          <a:off x="364951" y="1074302"/>
          <a:ext cx="9296285" cy="539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09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4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8624" y="547224"/>
            <a:ext cx="2125903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Prove e verifiche:</a:t>
            </a:r>
            <a:endParaRPr lang="it-IT" b="1" dirty="0" smtClean="0"/>
          </a:p>
        </p:txBody>
      </p:sp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696778960"/>
              </p:ext>
            </p:extLst>
          </p:nvPr>
        </p:nvGraphicFramePr>
        <p:xfrm>
          <a:off x="78624" y="992726"/>
          <a:ext cx="7610764" cy="321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ttangolo 15"/>
          <p:cNvSpPr/>
          <p:nvPr/>
        </p:nvSpPr>
        <p:spPr>
          <a:xfrm>
            <a:off x="78624" y="4206584"/>
            <a:ext cx="2880917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Sostenibilità ambientale:</a:t>
            </a:r>
            <a:endParaRPr lang="it-IT" b="1" dirty="0" smtClean="0"/>
          </a:p>
        </p:txBody>
      </p:sp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1920544289"/>
              </p:ext>
            </p:extLst>
          </p:nvPr>
        </p:nvGraphicFramePr>
        <p:xfrm>
          <a:off x="277090" y="4833127"/>
          <a:ext cx="714894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0090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830635412"/>
              </p:ext>
            </p:extLst>
          </p:nvPr>
        </p:nvGraphicFramePr>
        <p:xfrm>
          <a:off x="78624" y="556552"/>
          <a:ext cx="35786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437839377"/>
              </p:ext>
            </p:extLst>
          </p:nvPr>
        </p:nvGraphicFramePr>
        <p:xfrm>
          <a:off x="78624" y="0"/>
          <a:ext cx="10603346" cy="668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929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267321645"/>
              </p:ext>
            </p:extLst>
          </p:nvPr>
        </p:nvGraphicFramePr>
        <p:xfrm>
          <a:off x="193964" y="542162"/>
          <a:ext cx="11536218" cy="632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tangolo 5"/>
          <p:cNvSpPr/>
          <p:nvPr/>
        </p:nvSpPr>
        <p:spPr>
          <a:xfrm>
            <a:off x="78624" y="542162"/>
            <a:ext cx="4241097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Gestione di variazioni e nuovi prezzi:</a:t>
            </a:r>
            <a:endParaRPr lang="it-IT" b="1" dirty="0" smtClean="0"/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813045745"/>
              </p:ext>
            </p:extLst>
          </p:nvPr>
        </p:nvGraphicFramePr>
        <p:xfrm>
          <a:off x="762860" y="5708072"/>
          <a:ext cx="10398426" cy="934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658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721689593"/>
              </p:ext>
            </p:extLst>
          </p:nvPr>
        </p:nvGraphicFramePr>
        <p:xfrm>
          <a:off x="78624" y="1240746"/>
          <a:ext cx="89408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03990889"/>
              </p:ext>
            </p:extLst>
          </p:nvPr>
        </p:nvGraphicFramePr>
        <p:xfrm>
          <a:off x="78624" y="611198"/>
          <a:ext cx="427078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934586792"/>
              </p:ext>
            </p:extLst>
          </p:nvPr>
        </p:nvGraphicFramePr>
        <p:xfrm>
          <a:off x="3459133" y="3730720"/>
          <a:ext cx="5153891" cy="331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00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6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683245330"/>
              </p:ext>
            </p:extLst>
          </p:nvPr>
        </p:nvGraphicFramePr>
        <p:xfrm>
          <a:off x="78626" y="611198"/>
          <a:ext cx="323722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08551392"/>
              </p:ext>
            </p:extLst>
          </p:nvPr>
        </p:nvGraphicFramePr>
        <p:xfrm>
          <a:off x="-1136073" y="1305389"/>
          <a:ext cx="1161010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5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7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60954900"/>
              </p:ext>
            </p:extLst>
          </p:nvPr>
        </p:nvGraphicFramePr>
        <p:xfrm>
          <a:off x="78624" y="611199"/>
          <a:ext cx="251222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8624" y="1120676"/>
            <a:ext cx="11827049" cy="9787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600" dirty="0"/>
              <a:t>Le riserve permettono alla stazione appaltante di controllare la spesa pubblica durante l'esecuzione del contratto, valutare tempestivamente le pretese economiche dell’appaltatore e adottare misure per evitare la carenza di fondi. </a:t>
            </a:r>
            <a:r>
              <a:rPr lang="it-IT" sz="1600" b="1" dirty="0"/>
              <a:t>Non costituiscono riserve:</a:t>
            </a:r>
            <a:r>
              <a:rPr lang="it-IT" sz="1600" dirty="0"/>
              <a:t> contestazioni estranee all’oggetto dell’appalto, richieste di rimborso di imposte, interessi per ritardi nei pagamenti, risarcimenti derivanti da comportamenti della stazione appaltante o ritardi nel collaudo imputabili ad essa.</a:t>
            </a:r>
            <a:endParaRPr lang="it-IT" sz="1600" dirty="0"/>
          </a:p>
        </p:txBody>
      </p: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3416759310"/>
              </p:ext>
            </p:extLst>
          </p:nvPr>
        </p:nvGraphicFramePr>
        <p:xfrm>
          <a:off x="-1052896" y="2749027"/>
          <a:ext cx="728749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582161643"/>
              </p:ext>
            </p:extLst>
          </p:nvPr>
        </p:nvGraphicFramePr>
        <p:xfrm>
          <a:off x="87124" y="2239550"/>
          <a:ext cx="412003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43341089"/>
              </p:ext>
            </p:extLst>
          </p:nvPr>
        </p:nvGraphicFramePr>
        <p:xfrm>
          <a:off x="5606473" y="2749026"/>
          <a:ext cx="609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Diagramma 20"/>
          <p:cNvGraphicFramePr/>
          <p:nvPr>
            <p:extLst>
              <p:ext uri="{D42A27DB-BD31-4B8C-83A1-F6EECF244321}">
                <p14:modId xmlns:p14="http://schemas.microsoft.com/office/powerpoint/2010/main" val="1416730925"/>
              </p:ext>
            </p:extLst>
          </p:nvPr>
        </p:nvGraphicFramePr>
        <p:xfrm>
          <a:off x="5444154" y="2239550"/>
          <a:ext cx="158088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19699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8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444664959"/>
              </p:ext>
            </p:extLst>
          </p:nvPr>
        </p:nvGraphicFramePr>
        <p:xfrm>
          <a:off x="78624" y="969054"/>
          <a:ext cx="11522250" cy="275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997158501"/>
              </p:ext>
            </p:extLst>
          </p:nvPr>
        </p:nvGraphicFramePr>
        <p:xfrm>
          <a:off x="78624" y="599722"/>
          <a:ext cx="26741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806037217"/>
              </p:ext>
            </p:extLst>
          </p:nvPr>
        </p:nvGraphicFramePr>
        <p:xfrm>
          <a:off x="535710" y="4317650"/>
          <a:ext cx="8525163" cy="229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4032513107"/>
              </p:ext>
            </p:extLst>
          </p:nvPr>
        </p:nvGraphicFramePr>
        <p:xfrm>
          <a:off x="58842" y="3819650"/>
          <a:ext cx="316464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134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8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776889947"/>
              </p:ext>
            </p:extLst>
          </p:nvPr>
        </p:nvGraphicFramePr>
        <p:xfrm>
          <a:off x="78624" y="599722"/>
          <a:ext cx="26741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431299312"/>
              </p:ext>
            </p:extLst>
          </p:nvPr>
        </p:nvGraphicFramePr>
        <p:xfrm>
          <a:off x="-221673" y="1097722"/>
          <a:ext cx="6890327" cy="493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385824772"/>
              </p:ext>
            </p:extLst>
          </p:nvPr>
        </p:nvGraphicFramePr>
        <p:xfrm>
          <a:off x="7297304" y="5283048"/>
          <a:ext cx="468277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Rettangolo 5"/>
          <p:cNvSpPr/>
          <p:nvPr/>
        </p:nvSpPr>
        <p:spPr>
          <a:xfrm>
            <a:off x="7458448" y="4829213"/>
            <a:ext cx="4360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it-IT" b="1" dirty="0" smtClean="0"/>
              <a:t>Responsabilità del direttore dei lavori: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3458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267145917"/>
              </p:ext>
            </p:extLst>
          </p:nvPr>
        </p:nvGraphicFramePr>
        <p:xfrm>
          <a:off x="78624" y="1906717"/>
          <a:ext cx="11988800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012998819"/>
              </p:ext>
            </p:extLst>
          </p:nvPr>
        </p:nvGraphicFramePr>
        <p:xfrm>
          <a:off x="78624" y="1246907"/>
          <a:ext cx="471154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051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15256332"/>
              </p:ext>
            </p:extLst>
          </p:nvPr>
        </p:nvGraphicFramePr>
        <p:xfrm>
          <a:off x="-802963" y="1125979"/>
          <a:ext cx="10334889" cy="165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tangolo 9"/>
          <p:cNvSpPr/>
          <p:nvPr/>
        </p:nvSpPr>
        <p:spPr>
          <a:xfrm>
            <a:off x="350981" y="3438298"/>
            <a:ext cx="4939942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t-IT" b="1" dirty="0" smtClean="0"/>
              <a:t>Struttura dell'Ufficio di direzione dei lavori:</a:t>
            </a:r>
            <a:endParaRPr lang="it-IT" dirty="0"/>
          </a:p>
        </p:txBody>
      </p: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223732958"/>
              </p:ext>
            </p:extLst>
          </p:nvPr>
        </p:nvGraphicFramePr>
        <p:xfrm>
          <a:off x="350981" y="3891249"/>
          <a:ext cx="9060873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7251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8624" y="547316"/>
            <a:ext cx="3534942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Compiti dei direttori operativi:</a:t>
            </a:r>
            <a:endParaRPr lang="it-IT" b="1" dirty="0" smtClean="0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2526595712"/>
              </p:ext>
            </p:extLst>
          </p:nvPr>
        </p:nvGraphicFramePr>
        <p:xfrm>
          <a:off x="-87747" y="992910"/>
          <a:ext cx="10534074" cy="566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1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58454315"/>
              </p:ext>
            </p:extLst>
          </p:nvPr>
        </p:nvGraphicFramePr>
        <p:xfrm>
          <a:off x="78625" y="992910"/>
          <a:ext cx="7541376" cy="573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/>
          <p:cNvSpPr/>
          <p:nvPr/>
        </p:nvSpPr>
        <p:spPr>
          <a:xfrm>
            <a:off x="78624" y="547316"/>
            <a:ext cx="3922869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Compiti degli ispettori di cantiere:</a:t>
            </a:r>
            <a:endParaRPr lang="it-IT" b="1" dirty="0" smtClean="0"/>
          </a:p>
        </p:txBody>
      </p:sp>
      <p:sp>
        <p:nvSpPr>
          <p:cNvPr id="9" name="Rettangolo 8"/>
          <p:cNvSpPr/>
          <p:nvPr/>
        </p:nvSpPr>
        <p:spPr>
          <a:xfrm>
            <a:off x="8104181" y="547316"/>
            <a:ext cx="3986219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t-IT" b="1" dirty="0" smtClean="0"/>
              <a:t>Coordinatore dei flussi informativi: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8397332" y="992910"/>
            <a:ext cx="3693068" cy="4089017"/>
            <a:chOff x="1146786" y="0"/>
            <a:chExt cx="1290135" cy="2308324"/>
          </a:xfrm>
        </p:grpSpPr>
        <p:sp>
          <p:nvSpPr>
            <p:cNvPr id="14" name="Rettangolo arrotondato 13"/>
            <p:cNvSpPr/>
            <p:nvPr/>
          </p:nvSpPr>
          <p:spPr>
            <a:xfrm>
              <a:off x="1146786" y="0"/>
              <a:ext cx="1290135" cy="23083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1209765" y="62979"/>
              <a:ext cx="1164177" cy="2182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kern="1200" dirty="0" smtClean="0">
                  <a:solidFill>
                    <a:schemeClr val="tx1"/>
                  </a:solidFill>
                </a:rPr>
                <a:t>Se si utilizzano strumenti informatici avanzati (art. 43 del codice), è nominato un </a:t>
              </a:r>
              <a:r>
                <a:rPr lang="it-IT" sz="1600" b="1" kern="1200" dirty="0" smtClean="0">
                  <a:solidFill>
                    <a:schemeClr val="tx1"/>
                  </a:solidFill>
                </a:rPr>
                <a:t>coordinatore dei flussi informativi</a:t>
              </a:r>
              <a:r>
                <a:rPr lang="it-IT" sz="1600" kern="1200" dirty="0" smtClean="0">
                  <a:solidFill>
                    <a:schemeClr val="tx1"/>
                  </a:solidFill>
                </a:rPr>
                <a:t>, che può coincidere con il direttore dei lavori o un direttore operativo, purché possieda competenze adeguate.</a:t>
              </a:r>
              <a:endParaRPr lang="it-IT" sz="16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7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1714879907"/>
              </p:ext>
            </p:extLst>
          </p:nvPr>
        </p:nvGraphicFramePr>
        <p:xfrm>
          <a:off x="508000" y="1371508"/>
          <a:ext cx="8645236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238383607"/>
              </p:ext>
            </p:extLst>
          </p:nvPr>
        </p:nvGraphicFramePr>
        <p:xfrm>
          <a:off x="78624" y="471053"/>
          <a:ext cx="4548795" cy="51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578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675485436"/>
              </p:ext>
            </p:extLst>
          </p:nvPr>
        </p:nvGraphicFramePr>
        <p:xfrm>
          <a:off x="766618" y="1120845"/>
          <a:ext cx="816494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tangolo 2"/>
          <p:cNvSpPr/>
          <p:nvPr/>
        </p:nvSpPr>
        <p:spPr>
          <a:xfrm>
            <a:off x="78624" y="611282"/>
            <a:ext cx="3855543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Eventuali criticità nella consegna:</a:t>
            </a:r>
            <a:endParaRPr lang="it-IT" b="1" dirty="0" smtClean="0"/>
          </a:p>
        </p:txBody>
      </p:sp>
    </p:spTree>
    <p:extLst>
      <p:ext uri="{BB962C8B-B14F-4D97-AF65-F5344CB8AC3E}">
        <p14:creationId xmlns:p14="http://schemas.microsoft.com/office/powerpoint/2010/main" val="24397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4162421466"/>
              </p:ext>
            </p:extLst>
          </p:nvPr>
        </p:nvGraphicFramePr>
        <p:xfrm>
          <a:off x="-1043653" y="1564052"/>
          <a:ext cx="1191485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uppo 14"/>
          <p:cNvGrpSpPr/>
          <p:nvPr/>
        </p:nvGrpSpPr>
        <p:grpSpPr>
          <a:xfrm>
            <a:off x="89195" y="657571"/>
            <a:ext cx="4117968" cy="462858"/>
            <a:chOff x="2995500" y="226"/>
            <a:chExt cx="3369938" cy="462858"/>
          </a:xfrm>
          <a:scene3d>
            <a:camera prst="orthographicFront"/>
            <a:lightRig rig="flat" dir="t"/>
          </a:scene3d>
        </p:grpSpPr>
        <p:sp>
          <p:nvSpPr>
            <p:cNvPr id="16" name="Rettangolo arrotondato 15"/>
            <p:cNvSpPr/>
            <p:nvPr/>
          </p:nvSpPr>
          <p:spPr>
            <a:xfrm>
              <a:off x="2995500" y="226"/>
              <a:ext cx="3369938" cy="462858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CasellaDiTesto 16"/>
            <p:cNvSpPr txBox="1"/>
            <p:nvPr/>
          </p:nvSpPr>
          <p:spPr>
            <a:xfrm>
              <a:off x="3018095" y="22821"/>
              <a:ext cx="3324748" cy="4176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b="1" kern="1200" dirty="0" smtClean="0"/>
                <a:t>Redazione del verbale di </a:t>
              </a:r>
              <a:r>
                <a:rPr lang="it-IT" sz="1800" b="1" kern="1200" dirty="0" smtClean="0"/>
                <a:t>consegna:</a:t>
              </a:r>
              <a:endParaRPr lang="it-IT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44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89195" y="657571"/>
            <a:ext cx="2921860" cy="462858"/>
            <a:chOff x="2995500" y="226"/>
            <a:chExt cx="3369938" cy="462858"/>
          </a:xfrm>
          <a:scene3d>
            <a:camera prst="orthographicFront"/>
            <a:lightRig rig="flat" dir="t"/>
          </a:scene3d>
        </p:grpSpPr>
        <p:sp>
          <p:nvSpPr>
            <p:cNvPr id="16" name="Rettangolo arrotondato 15"/>
            <p:cNvSpPr/>
            <p:nvPr/>
          </p:nvSpPr>
          <p:spPr>
            <a:xfrm>
              <a:off x="2995500" y="226"/>
              <a:ext cx="3369938" cy="462858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CasellaDiTesto 16"/>
            <p:cNvSpPr txBox="1"/>
            <p:nvPr/>
          </p:nvSpPr>
          <p:spPr>
            <a:xfrm>
              <a:off x="3018095" y="22821"/>
              <a:ext cx="3324748" cy="4176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r>
                <a:rPr lang="it-IT" b="1" dirty="0" smtClean="0"/>
                <a:t>Conseguenze del ritardo:</a:t>
              </a:r>
              <a:endParaRPr lang="it-IT" b="1" dirty="0" smtClean="0"/>
            </a:p>
          </p:txBody>
        </p:sp>
      </p:grpSp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509885367"/>
              </p:ext>
            </p:extLst>
          </p:nvPr>
        </p:nvGraphicFramePr>
        <p:xfrm>
          <a:off x="295562" y="1272830"/>
          <a:ext cx="11582402" cy="52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16589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2353</Words>
  <Application>Microsoft Office PowerPoint</Application>
  <PresentationFormat>Widescreen</PresentationFormat>
  <Paragraphs>224</Paragraphs>
  <Slides>18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Demo1</dc:creator>
  <cp:lastModifiedBy>Demo1</cp:lastModifiedBy>
  <cp:revision>25</cp:revision>
  <dcterms:created xsi:type="dcterms:W3CDTF">2025-04-18T08:50:45Z</dcterms:created>
  <dcterms:modified xsi:type="dcterms:W3CDTF">2025-04-18T11:56:45Z</dcterms:modified>
</cp:coreProperties>
</file>