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FCD22-5875-4EDD-8A23-D1FCE004484D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8FB767A-4EE7-4BE0-8709-27BBAB675BC2}">
      <dgm:prSet/>
      <dgm:spPr/>
      <dgm:t>
        <a:bodyPr/>
        <a:lstStyle/>
        <a:p>
          <a:pPr rtl="0"/>
          <a:r>
            <a:rPr lang="it-IT" dirty="0" smtClean="0"/>
            <a:t>LEGGE 104/92 AGGIORNATA – </a:t>
          </a:r>
          <a:r>
            <a:rPr lang="it-IT" dirty="0" smtClean="0"/>
            <a:t>ARTICOLO </a:t>
          </a:r>
          <a:r>
            <a:rPr lang="it-IT" dirty="0" smtClean="0"/>
            <a:t>1: FINALIT</a:t>
          </a:r>
          <a:r>
            <a:rPr lang="it-IT" b="0" i="0" dirty="0" smtClean="0"/>
            <a:t>À </a:t>
          </a:r>
          <a:r>
            <a:rPr lang="it-IT" dirty="0" smtClean="0"/>
            <a:t>- INCLUSIONE E DIRITTI: L’IMPEGNO DELLA REPUBBLICA PER LE PERSONE CON DISABILIT</a:t>
          </a:r>
          <a:r>
            <a:rPr lang="it-IT" b="0" i="0" dirty="0" smtClean="0"/>
            <a:t>À</a:t>
          </a:r>
          <a:endParaRPr lang="it-IT" dirty="0"/>
        </a:p>
      </dgm:t>
    </dgm:pt>
    <dgm:pt modelId="{2BB448A4-48C7-41B7-804E-9CE0E17F8CFA}" type="parTrans" cxnId="{43E184D0-56A0-4456-ADD6-FACA07B64934}">
      <dgm:prSet/>
      <dgm:spPr/>
      <dgm:t>
        <a:bodyPr/>
        <a:lstStyle/>
        <a:p>
          <a:endParaRPr lang="it-IT"/>
        </a:p>
      </dgm:t>
    </dgm:pt>
    <dgm:pt modelId="{A1AE454B-5AF0-455C-B2A8-FBC44F8B4E04}" type="sibTrans" cxnId="{43E184D0-56A0-4456-ADD6-FACA07B64934}">
      <dgm:prSet/>
      <dgm:spPr/>
      <dgm:t>
        <a:bodyPr/>
        <a:lstStyle/>
        <a:p>
          <a:endParaRPr lang="it-IT"/>
        </a:p>
      </dgm:t>
    </dgm:pt>
    <dgm:pt modelId="{8D310951-2C79-4F0D-BF98-454AE31D2D25}" type="pres">
      <dgm:prSet presAssocID="{945FCD22-5875-4EDD-8A23-D1FCE004484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BEFEAF0-564D-41B2-9501-41D974E9BC57}" type="pres">
      <dgm:prSet presAssocID="{F8FB767A-4EE7-4BE0-8709-27BBAB675BC2}" presName="circle1" presStyleLbl="node1" presStyleIdx="0" presStyleCnt="1"/>
      <dgm:spPr/>
    </dgm:pt>
    <dgm:pt modelId="{17D03568-631A-449C-AE57-41F0B9122D2A}" type="pres">
      <dgm:prSet presAssocID="{F8FB767A-4EE7-4BE0-8709-27BBAB675BC2}" presName="space" presStyleCnt="0"/>
      <dgm:spPr/>
    </dgm:pt>
    <dgm:pt modelId="{067AA84F-BDB1-4FFF-9BAF-CF132E8AECDD}" type="pres">
      <dgm:prSet presAssocID="{F8FB767A-4EE7-4BE0-8709-27BBAB675BC2}" presName="rect1" presStyleLbl="alignAcc1" presStyleIdx="0" presStyleCnt="1"/>
      <dgm:spPr/>
      <dgm:t>
        <a:bodyPr/>
        <a:lstStyle/>
        <a:p>
          <a:endParaRPr lang="it-IT"/>
        </a:p>
      </dgm:t>
    </dgm:pt>
    <dgm:pt modelId="{2B5376BF-623F-42F5-A128-390FA9A9B503}" type="pres">
      <dgm:prSet presAssocID="{F8FB767A-4EE7-4BE0-8709-27BBAB675BC2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3E184D0-56A0-4456-ADD6-FACA07B64934}" srcId="{945FCD22-5875-4EDD-8A23-D1FCE004484D}" destId="{F8FB767A-4EE7-4BE0-8709-27BBAB675BC2}" srcOrd="0" destOrd="0" parTransId="{2BB448A4-48C7-41B7-804E-9CE0E17F8CFA}" sibTransId="{A1AE454B-5AF0-455C-B2A8-FBC44F8B4E04}"/>
    <dgm:cxn modelId="{7A7C36DD-371C-4A27-A0B0-AA61E568A9C2}" type="presOf" srcId="{F8FB767A-4EE7-4BE0-8709-27BBAB675BC2}" destId="{2B5376BF-623F-42F5-A128-390FA9A9B503}" srcOrd="1" destOrd="0" presId="urn:microsoft.com/office/officeart/2005/8/layout/target3"/>
    <dgm:cxn modelId="{CF0BCD03-0ED1-48F8-A010-934EE8E3DE85}" type="presOf" srcId="{945FCD22-5875-4EDD-8A23-D1FCE004484D}" destId="{8D310951-2C79-4F0D-BF98-454AE31D2D25}" srcOrd="0" destOrd="0" presId="urn:microsoft.com/office/officeart/2005/8/layout/target3"/>
    <dgm:cxn modelId="{50AE3F20-67F5-4BD9-9088-E26F7B0AE133}" type="presOf" srcId="{F8FB767A-4EE7-4BE0-8709-27BBAB675BC2}" destId="{067AA84F-BDB1-4FFF-9BAF-CF132E8AECDD}" srcOrd="0" destOrd="0" presId="urn:microsoft.com/office/officeart/2005/8/layout/target3"/>
    <dgm:cxn modelId="{ECDC04E6-9CAB-4974-A9D2-58C24B63A4A5}" type="presParOf" srcId="{8D310951-2C79-4F0D-BF98-454AE31D2D25}" destId="{4BEFEAF0-564D-41B2-9501-41D974E9BC57}" srcOrd="0" destOrd="0" presId="urn:microsoft.com/office/officeart/2005/8/layout/target3"/>
    <dgm:cxn modelId="{FFF23C80-D90D-43DB-82FC-BF88F72FEC33}" type="presParOf" srcId="{8D310951-2C79-4F0D-BF98-454AE31D2D25}" destId="{17D03568-631A-449C-AE57-41F0B9122D2A}" srcOrd="1" destOrd="0" presId="urn:microsoft.com/office/officeart/2005/8/layout/target3"/>
    <dgm:cxn modelId="{A096BF60-40E1-467A-AE67-C542FC721CE5}" type="presParOf" srcId="{8D310951-2C79-4F0D-BF98-454AE31D2D25}" destId="{067AA84F-BDB1-4FFF-9BAF-CF132E8AECDD}" srcOrd="2" destOrd="0" presId="urn:microsoft.com/office/officeart/2005/8/layout/target3"/>
    <dgm:cxn modelId="{A3E93E20-2F4E-4CB4-AF96-00E7E94CB448}" type="presParOf" srcId="{8D310951-2C79-4F0D-BF98-454AE31D2D25}" destId="{2B5376BF-623F-42F5-A128-390FA9A9B50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04E11-0E95-4253-BC7A-CACFEC6B5A09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81A2EFF1-C802-4C7C-A490-350404FA83A3}">
      <dgm:prSet phldrT="[Testo]" phldr="1"/>
      <dgm:spPr/>
      <dgm:t>
        <a:bodyPr/>
        <a:lstStyle/>
        <a:p>
          <a:endParaRPr lang="it-IT"/>
        </a:p>
      </dgm:t>
    </dgm:pt>
    <dgm:pt modelId="{2BBAB922-021B-4794-B5A0-38F5D3514711}" type="parTrans" cxnId="{A8F21604-6F13-4DB8-A7D8-29E6B3FC6B4C}">
      <dgm:prSet/>
      <dgm:spPr/>
      <dgm:t>
        <a:bodyPr/>
        <a:lstStyle/>
        <a:p>
          <a:endParaRPr lang="it-IT"/>
        </a:p>
      </dgm:t>
    </dgm:pt>
    <dgm:pt modelId="{C3E56253-FE2E-4D43-AEF3-53E1B5F4E947}" type="sibTrans" cxnId="{A8F21604-6F13-4DB8-A7D8-29E6B3FC6B4C}">
      <dgm:prSet/>
      <dgm:spPr/>
      <dgm:t>
        <a:bodyPr/>
        <a:lstStyle/>
        <a:p>
          <a:endParaRPr lang="it-IT"/>
        </a:p>
      </dgm:t>
    </dgm:pt>
    <dgm:pt modelId="{365E47D9-1768-471B-9906-6BB3C986FE5F}">
      <dgm:prSet phldrT="[Testo]" phldr="1"/>
      <dgm:spPr/>
      <dgm:t>
        <a:bodyPr/>
        <a:lstStyle/>
        <a:p>
          <a:endParaRPr lang="it-IT"/>
        </a:p>
      </dgm:t>
    </dgm:pt>
    <dgm:pt modelId="{46F5AD56-5408-4D1E-B968-C1E6663E12EB}" type="parTrans" cxnId="{1C2212E2-791C-4669-97FB-C7221593930B}">
      <dgm:prSet/>
      <dgm:spPr/>
      <dgm:t>
        <a:bodyPr/>
        <a:lstStyle/>
        <a:p>
          <a:endParaRPr lang="it-IT"/>
        </a:p>
      </dgm:t>
    </dgm:pt>
    <dgm:pt modelId="{D0AFD198-2B75-49DB-9949-86D940CD4FA1}" type="sibTrans" cxnId="{1C2212E2-791C-4669-97FB-C7221593930B}">
      <dgm:prSet/>
      <dgm:spPr/>
      <dgm:t>
        <a:bodyPr/>
        <a:lstStyle/>
        <a:p>
          <a:endParaRPr lang="it-IT"/>
        </a:p>
      </dgm:t>
    </dgm:pt>
    <dgm:pt modelId="{2F9F24ED-0520-42BB-997A-810EA682768B}">
      <dgm:prSet phldrT="[Testo]" phldr="1"/>
      <dgm:spPr/>
      <dgm:t>
        <a:bodyPr/>
        <a:lstStyle/>
        <a:p>
          <a:endParaRPr lang="it-IT"/>
        </a:p>
      </dgm:t>
    </dgm:pt>
    <dgm:pt modelId="{F4EA26EA-4313-493B-8828-085FBDB67724}" type="parTrans" cxnId="{676F741F-55AB-4B11-926A-5FDD06B7756F}">
      <dgm:prSet/>
      <dgm:spPr/>
      <dgm:t>
        <a:bodyPr/>
        <a:lstStyle/>
        <a:p>
          <a:endParaRPr lang="it-IT"/>
        </a:p>
      </dgm:t>
    </dgm:pt>
    <dgm:pt modelId="{E888247F-84A8-46BF-A8C5-D603ED2A25E9}" type="sibTrans" cxnId="{676F741F-55AB-4B11-926A-5FDD06B7756F}">
      <dgm:prSet/>
      <dgm:spPr/>
      <dgm:t>
        <a:bodyPr/>
        <a:lstStyle/>
        <a:p>
          <a:endParaRPr lang="it-IT"/>
        </a:p>
      </dgm:t>
    </dgm:pt>
    <dgm:pt modelId="{B412E2C0-E7EE-442B-9872-6053D1C77E6B}" type="pres">
      <dgm:prSet presAssocID="{88404E11-0E95-4253-BC7A-CACFEC6B5A09}" presName="Name0" presStyleCnt="0">
        <dgm:presLayoutVars>
          <dgm:dir/>
          <dgm:resizeHandles val="exact"/>
        </dgm:presLayoutVars>
      </dgm:prSet>
      <dgm:spPr/>
    </dgm:pt>
    <dgm:pt modelId="{3547F8E7-C225-4967-BFFE-FAEFB8CAE675}" type="pres">
      <dgm:prSet presAssocID="{81A2EFF1-C802-4C7C-A490-350404FA83A3}" presName="composite" presStyleCnt="0"/>
      <dgm:spPr/>
    </dgm:pt>
    <dgm:pt modelId="{1CC46EAD-4D86-4540-9D0F-0EFECE7ED069}" type="pres">
      <dgm:prSet presAssocID="{81A2EFF1-C802-4C7C-A490-350404FA83A3}" presName="rect1" presStyleLbl="bgImgPlace1" presStyleIdx="0" presStyleCnt="3"/>
      <dgm:spPr/>
    </dgm:pt>
    <dgm:pt modelId="{00B41F04-60B6-47CD-B78B-C2AD47746D1D}" type="pres">
      <dgm:prSet presAssocID="{81A2EFF1-C802-4C7C-A490-350404FA83A3}" presName="wedgeRectCallout1" presStyleLbl="node1" presStyleIdx="0" presStyleCnt="3">
        <dgm:presLayoutVars>
          <dgm:bulletEnabled val="1"/>
        </dgm:presLayoutVars>
      </dgm:prSet>
      <dgm:spPr/>
    </dgm:pt>
    <dgm:pt modelId="{EFFF6365-27B5-4705-B9D4-4E2C3811B121}" type="pres">
      <dgm:prSet presAssocID="{C3E56253-FE2E-4D43-AEF3-53E1B5F4E947}" presName="sibTrans" presStyleCnt="0"/>
      <dgm:spPr/>
    </dgm:pt>
    <dgm:pt modelId="{FF28D1F0-3F89-43F9-8039-AC2B34EF722E}" type="pres">
      <dgm:prSet presAssocID="{365E47D9-1768-471B-9906-6BB3C986FE5F}" presName="composite" presStyleCnt="0"/>
      <dgm:spPr/>
    </dgm:pt>
    <dgm:pt modelId="{C8360E25-787D-4F95-98BA-3F6056E2081D}" type="pres">
      <dgm:prSet presAssocID="{365E47D9-1768-471B-9906-6BB3C986FE5F}" presName="rect1" presStyleLbl="bgImgPlace1" presStyleIdx="1" presStyleCnt="3"/>
      <dgm:spPr/>
    </dgm:pt>
    <dgm:pt modelId="{C4FC13B1-889E-4FB7-9F88-3911F6B6CB0C}" type="pres">
      <dgm:prSet presAssocID="{365E47D9-1768-471B-9906-6BB3C986FE5F}" presName="wedgeRectCallout1" presStyleLbl="node1" presStyleIdx="1" presStyleCnt="3">
        <dgm:presLayoutVars>
          <dgm:bulletEnabled val="1"/>
        </dgm:presLayoutVars>
      </dgm:prSet>
      <dgm:spPr/>
    </dgm:pt>
    <dgm:pt modelId="{D64CCB40-644B-44F6-B554-31A046B98AAA}" type="pres">
      <dgm:prSet presAssocID="{D0AFD198-2B75-49DB-9949-86D940CD4FA1}" presName="sibTrans" presStyleCnt="0"/>
      <dgm:spPr/>
    </dgm:pt>
    <dgm:pt modelId="{91620FD6-D49C-4DA2-8071-61A360CB7130}" type="pres">
      <dgm:prSet presAssocID="{2F9F24ED-0520-42BB-997A-810EA682768B}" presName="composite" presStyleCnt="0"/>
      <dgm:spPr/>
    </dgm:pt>
    <dgm:pt modelId="{F497AB75-60D0-4E3D-B5F4-F2B94BA960F6}" type="pres">
      <dgm:prSet presAssocID="{2F9F24ED-0520-42BB-997A-810EA682768B}" presName="rect1" presStyleLbl="bgImgPlace1" presStyleIdx="2" presStyleCnt="3"/>
      <dgm:spPr/>
    </dgm:pt>
    <dgm:pt modelId="{9D90D81D-6AFC-4BAE-86FB-89E825926B33}" type="pres">
      <dgm:prSet presAssocID="{2F9F24ED-0520-42BB-997A-810EA682768B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24C95790-127B-471F-9D13-AB775D183B7C}" type="presOf" srcId="{365E47D9-1768-471B-9906-6BB3C986FE5F}" destId="{C4FC13B1-889E-4FB7-9F88-3911F6B6CB0C}" srcOrd="0" destOrd="0" presId="urn:microsoft.com/office/officeart/2008/layout/BendingPictureCaptionList"/>
    <dgm:cxn modelId="{1C2212E2-791C-4669-97FB-C7221593930B}" srcId="{88404E11-0E95-4253-BC7A-CACFEC6B5A09}" destId="{365E47D9-1768-471B-9906-6BB3C986FE5F}" srcOrd="1" destOrd="0" parTransId="{46F5AD56-5408-4D1E-B968-C1E6663E12EB}" sibTransId="{D0AFD198-2B75-49DB-9949-86D940CD4FA1}"/>
    <dgm:cxn modelId="{D4394D07-A4D9-4F37-B877-23C70FAAD884}" type="presOf" srcId="{81A2EFF1-C802-4C7C-A490-350404FA83A3}" destId="{00B41F04-60B6-47CD-B78B-C2AD47746D1D}" srcOrd="0" destOrd="0" presId="urn:microsoft.com/office/officeart/2008/layout/BendingPictureCaptionList"/>
    <dgm:cxn modelId="{CF91B8F9-1F64-47EB-AD4D-49A4E7C59D50}" type="presOf" srcId="{2F9F24ED-0520-42BB-997A-810EA682768B}" destId="{9D90D81D-6AFC-4BAE-86FB-89E825926B33}" srcOrd="0" destOrd="0" presId="urn:microsoft.com/office/officeart/2008/layout/BendingPictureCaptionList"/>
    <dgm:cxn modelId="{1276A678-D372-471E-9C60-00379470795E}" type="presOf" srcId="{88404E11-0E95-4253-BC7A-CACFEC6B5A09}" destId="{B412E2C0-E7EE-442B-9872-6053D1C77E6B}" srcOrd="0" destOrd="0" presId="urn:microsoft.com/office/officeart/2008/layout/BendingPictureCaptionList"/>
    <dgm:cxn modelId="{676F741F-55AB-4B11-926A-5FDD06B7756F}" srcId="{88404E11-0E95-4253-BC7A-CACFEC6B5A09}" destId="{2F9F24ED-0520-42BB-997A-810EA682768B}" srcOrd="2" destOrd="0" parTransId="{F4EA26EA-4313-493B-8828-085FBDB67724}" sibTransId="{E888247F-84A8-46BF-A8C5-D603ED2A25E9}"/>
    <dgm:cxn modelId="{A8F21604-6F13-4DB8-A7D8-29E6B3FC6B4C}" srcId="{88404E11-0E95-4253-BC7A-CACFEC6B5A09}" destId="{81A2EFF1-C802-4C7C-A490-350404FA83A3}" srcOrd="0" destOrd="0" parTransId="{2BBAB922-021B-4794-B5A0-38F5D3514711}" sibTransId="{C3E56253-FE2E-4D43-AEF3-53E1B5F4E947}"/>
    <dgm:cxn modelId="{F1478238-0D94-478F-A431-22BA3E3EDF95}" type="presParOf" srcId="{B412E2C0-E7EE-442B-9872-6053D1C77E6B}" destId="{3547F8E7-C225-4967-BFFE-FAEFB8CAE675}" srcOrd="0" destOrd="0" presId="urn:microsoft.com/office/officeart/2008/layout/BendingPictureCaptionList"/>
    <dgm:cxn modelId="{78578F1A-F723-46F2-BFF1-6BCF1FD8C053}" type="presParOf" srcId="{3547F8E7-C225-4967-BFFE-FAEFB8CAE675}" destId="{1CC46EAD-4D86-4540-9D0F-0EFECE7ED069}" srcOrd="0" destOrd="0" presId="urn:microsoft.com/office/officeart/2008/layout/BendingPictureCaptionList"/>
    <dgm:cxn modelId="{55DD99C7-F748-4372-AD5E-C02F2872A384}" type="presParOf" srcId="{3547F8E7-C225-4967-BFFE-FAEFB8CAE675}" destId="{00B41F04-60B6-47CD-B78B-C2AD47746D1D}" srcOrd="1" destOrd="0" presId="urn:microsoft.com/office/officeart/2008/layout/BendingPictureCaptionList"/>
    <dgm:cxn modelId="{18FE0417-2EB0-4508-8D67-D3F4F7831C25}" type="presParOf" srcId="{B412E2C0-E7EE-442B-9872-6053D1C77E6B}" destId="{EFFF6365-27B5-4705-B9D4-4E2C3811B121}" srcOrd="1" destOrd="0" presId="urn:microsoft.com/office/officeart/2008/layout/BendingPictureCaptionList"/>
    <dgm:cxn modelId="{BAEF2DA3-E353-4B9E-81DF-D3081C7B1113}" type="presParOf" srcId="{B412E2C0-E7EE-442B-9872-6053D1C77E6B}" destId="{FF28D1F0-3F89-43F9-8039-AC2B34EF722E}" srcOrd="2" destOrd="0" presId="urn:microsoft.com/office/officeart/2008/layout/BendingPictureCaptionList"/>
    <dgm:cxn modelId="{92B92114-D60A-4D0E-A621-8D7016892E99}" type="presParOf" srcId="{FF28D1F0-3F89-43F9-8039-AC2B34EF722E}" destId="{C8360E25-787D-4F95-98BA-3F6056E2081D}" srcOrd="0" destOrd="0" presId="urn:microsoft.com/office/officeart/2008/layout/BendingPictureCaptionList"/>
    <dgm:cxn modelId="{9B6CC148-0288-4B55-B05B-05EED2971BBE}" type="presParOf" srcId="{FF28D1F0-3F89-43F9-8039-AC2B34EF722E}" destId="{C4FC13B1-889E-4FB7-9F88-3911F6B6CB0C}" srcOrd="1" destOrd="0" presId="urn:microsoft.com/office/officeart/2008/layout/BendingPictureCaptionList"/>
    <dgm:cxn modelId="{5B528409-D179-4570-8F33-A4FE0923FDF7}" type="presParOf" srcId="{B412E2C0-E7EE-442B-9872-6053D1C77E6B}" destId="{D64CCB40-644B-44F6-B554-31A046B98AAA}" srcOrd="3" destOrd="0" presId="urn:microsoft.com/office/officeart/2008/layout/BendingPictureCaptionList"/>
    <dgm:cxn modelId="{F4DC4A58-D635-4460-92EE-8B3E93CF88D7}" type="presParOf" srcId="{B412E2C0-E7EE-442B-9872-6053D1C77E6B}" destId="{91620FD6-D49C-4DA2-8071-61A360CB7130}" srcOrd="4" destOrd="0" presId="urn:microsoft.com/office/officeart/2008/layout/BendingPictureCaptionList"/>
    <dgm:cxn modelId="{46A28890-BADE-443B-84B5-69347AB2E721}" type="presParOf" srcId="{91620FD6-D49C-4DA2-8071-61A360CB7130}" destId="{F497AB75-60D0-4E3D-B5F4-F2B94BA960F6}" srcOrd="0" destOrd="0" presId="urn:microsoft.com/office/officeart/2008/layout/BendingPictureCaptionList"/>
    <dgm:cxn modelId="{1B8B271D-FD99-4AD3-9740-740A39931069}" type="presParOf" srcId="{91620FD6-D49C-4DA2-8071-61A360CB7130}" destId="{9D90D81D-6AFC-4BAE-86FB-89E825926B33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73073-02E7-4E77-860A-40A7FD1D7118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F1BE1A9-81AC-413F-9962-515CECCC4145}">
      <dgm:prSet custT="1"/>
      <dgm:spPr/>
      <dgm:t>
        <a:bodyPr/>
        <a:lstStyle/>
        <a:p>
          <a:pPr rtl="0"/>
          <a:r>
            <a:rPr lang="it-IT" sz="1400" dirty="0" smtClean="0"/>
            <a:t>La Repubblica garantisce il rispetto della dignità e dei diritti delle persone con disabilità, favorendo la loro piena integrazione in ogni ambito della vita sociale, familiare, scolastica e lavorativa. Le principali azioni previste includono:</a:t>
          </a:r>
          <a:endParaRPr lang="it-IT" sz="1400" dirty="0"/>
        </a:p>
      </dgm:t>
    </dgm:pt>
    <dgm:pt modelId="{82F670E7-C39C-4D58-A873-AD2EC0C862CA}" type="parTrans" cxnId="{F43BAD81-BD63-499E-BA95-6109DE8CBB74}">
      <dgm:prSet/>
      <dgm:spPr/>
      <dgm:t>
        <a:bodyPr/>
        <a:lstStyle/>
        <a:p>
          <a:endParaRPr lang="it-IT" sz="1400"/>
        </a:p>
      </dgm:t>
    </dgm:pt>
    <dgm:pt modelId="{94402A1A-8153-46E6-B429-82DA345B187B}" type="sibTrans" cxnId="{F43BAD81-BD63-499E-BA95-6109DE8CBB74}">
      <dgm:prSet/>
      <dgm:spPr/>
      <dgm:t>
        <a:bodyPr/>
        <a:lstStyle/>
        <a:p>
          <a:endParaRPr lang="it-IT" sz="1400"/>
        </a:p>
      </dgm:t>
    </dgm:pt>
    <dgm:pt modelId="{5C75473D-9109-4797-9FCB-9EADEAED7FC0}">
      <dgm:prSet custT="1"/>
      <dgm:spPr/>
      <dgm:t>
        <a:bodyPr/>
        <a:lstStyle/>
        <a:p>
          <a:pPr rtl="0"/>
          <a:r>
            <a:rPr lang="it-IT" sz="1400" b="1" smtClean="0"/>
            <a:t>Tutela dei diritti fondamentali</a:t>
          </a:r>
          <a:r>
            <a:rPr lang="it-IT" sz="1400" smtClean="0"/>
            <a:t>: Assicurare libertà e autonomia alla persona con disabilità, garantendo il pieno rispetto della sua dignità.</a:t>
          </a:r>
          <a:endParaRPr lang="it-IT" sz="1400"/>
        </a:p>
      </dgm:t>
    </dgm:pt>
    <dgm:pt modelId="{D8B962A1-42DD-43B1-8373-C491D1E2BE73}" type="parTrans" cxnId="{B2947172-C047-4B0A-B184-B72FC7887EF2}">
      <dgm:prSet/>
      <dgm:spPr/>
      <dgm:t>
        <a:bodyPr/>
        <a:lstStyle/>
        <a:p>
          <a:endParaRPr lang="it-IT" sz="1400"/>
        </a:p>
      </dgm:t>
    </dgm:pt>
    <dgm:pt modelId="{BB9D6EB1-E42C-4217-ABF6-25B8DBDD6868}" type="sibTrans" cxnId="{B2947172-C047-4B0A-B184-B72FC7887EF2}">
      <dgm:prSet/>
      <dgm:spPr/>
      <dgm:t>
        <a:bodyPr/>
        <a:lstStyle/>
        <a:p>
          <a:endParaRPr lang="it-IT" sz="1400"/>
        </a:p>
      </dgm:t>
    </dgm:pt>
    <dgm:pt modelId="{3393387F-7FA1-4BF8-BE7F-5DCA3CF4C628}">
      <dgm:prSet custT="1"/>
      <dgm:spPr/>
      <dgm:t>
        <a:bodyPr/>
        <a:lstStyle/>
        <a:p>
          <a:pPr rtl="0"/>
          <a:r>
            <a:rPr lang="it-IT" sz="1400" b="1" smtClean="0"/>
            <a:t>Rimozione delle barriere</a:t>
          </a:r>
          <a:r>
            <a:rPr lang="it-IT" sz="1400" smtClean="0"/>
            <a:t>: Interventi mirati a eliminare ostacoli che impediscono lo sviluppo della persona e la sua partecipazione attiva alla società.</a:t>
          </a:r>
          <a:endParaRPr lang="it-IT" sz="1400"/>
        </a:p>
      </dgm:t>
    </dgm:pt>
    <dgm:pt modelId="{11F05EC5-C56C-45AA-89B3-AC19020C3A87}" type="parTrans" cxnId="{83761AD4-1ECF-4427-8FE8-31F52159F0C2}">
      <dgm:prSet/>
      <dgm:spPr/>
      <dgm:t>
        <a:bodyPr/>
        <a:lstStyle/>
        <a:p>
          <a:endParaRPr lang="it-IT" sz="1400"/>
        </a:p>
      </dgm:t>
    </dgm:pt>
    <dgm:pt modelId="{589D0073-37D8-466D-8EF3-59B23B68E465}" type="sibTrans" cxnId="{83761AD4-1ECF-4427-8FE8-31F52159F0C2}">
      <dgm:prSet/>
      <dgm:spPr/>
      <dgm:t>
        <a:bodyPr/>
        <a:lstStyle/>
        <a:p>
          <a:endParaRPr lang="it-IT" sz="1400"/>
        </a:p>
      </dgm:t>
    </dgm:pt>
    <dgm:pt modelId="{2FB6321E-8720-42C3-87CD-FB196DA0619E}">
      <dgm:prSet custT="1"/>
      <dgm:spPr/>
      <dgm:t>
        <a:bodyPr/>
        <a:lstStyle/>
        <a:p>
          <a:pPr rtl="0"/>
          <a:r>
            <a:rPr lang="it-IT" sz="1400" b="1" smtClean="0"/>
            <a:t>servizi di supporto</a:t>
          </a:r>
          <a:r>
            <a:rPr lang="it-IT" sz="1400" smtClean="0"/>
            <a:t>: Offerta di servizi e prestazioni per la prevenzione, la cura e la riabilitazione delle minorazioni fisiche, psichiche e sensoriali.</a:t>
          </a:r>
          <a:endParaRPr lang="it-IT" sz="1400"/>
        </a:p>
      </dgm:t>
    </dgm:pt>
    <dgm:pt modelId="{4418FC71-ECC2-4C30-AD52-78577BCE525E}" type="parTrans" cxnId="{9A16A9E4-27EC-46E4-BF40-811D8DE44398}">
      <dgm:prSet/>
      <dgm:spPr/>
      <dgm:t>
        <a:bodyPr/>
        <a:lstStyle/>
        <a:p>
          <a:endParaRPr lang="it-IT" sz="1400"/>
        </a:p>
      </dgm:t>
    </dgm:pt>
    <dgm:pt modelId="{DCFEE12B-943E-4EC9-BB01-EB59805C0463}" type="sibTrans" cxnId="{9A16A9E4-27EC-46E4-BF40-811D8DE44398}">
      <dgm:prSet/>
      <dgm:spPr/>
      <dgm:t>
        <a:bodyPr/>
        <a:lstStyle/>
        <a:p>
          <a:endParaRPr lang="it-IT" sz="1400"/>
        </a:p>
      </dgm:t>
    </dgm:pt>
    <dgm:pt modelId="{7A136123-898D-4C77-BE87-8E7CEB7F0F7D}">
      <dgm:prSet custT="1"/>
      <dgm:spPr/>
      <dgm:t>
        <a:bodyPr/>
        <a:lstStyle/>
        <a:p>
          <a:pPr rtl="0"/>
          <a:r>
            <a:rPr lang="it-IT" sz="1400" b="1" smtClean="0"/>
            <a:t>Inclusione sociale</a:t>
          </a:r>
          <a:r>
            <a:rPr lang="it-IT" sz="1400" smtClean="0"/>
            <a:t>: Contrasto a fenomeni di emarginazione ed esclusione, attraverso politiche e misure dedicate.</a:t>
          </a:r>
          <a:endParaRPr lang="it-IT" sz="1400"/>
        </a:p>
      </dgm:t>
    </dgm:pt>
    <dgm:pt modelId="{7171BF77-D6F4-4533-9F4B-01EC60F7020B}" type="parTrans" cxnId="{073106AA-D801-4DBB-9C93-FCD0C49CF865}">
      <dgm:prSet/>
      <dgm:spPr/>
      <dgm:t>
        <a:bodyPr/>
        <a:lstStyle/>
        <a:p>
          <a:endParaRPr lang="it-IT" sz="1400"/>
        </a:p>
      </dgm:t>
    </dgm:pt>
    <dgm:pt modelId="{7307C7F2-BFD8-4483-A68C-389A2DB4D374}" type="sibTrans" cxnId="{073106AA-D801-4DBB-9C93-FCD0C49CF865}">
      <dgm:prSet/>
      <dgm:spPr/>
      <dgm:t>
        <a:bodyPr/>
        <a:lstStyle/>
        <a:p>
          <a:endParaRPr lang="it-IT" sz="1400"/>
        </a:p>
      </dgm:t>
    </dgm:pt>
    <dgm:pt modelId="{9C59751F-11CC-4BD3-B900-D0B8341484EA}" type="pres">
      <dgm:prSet presAssocID="{BC073073-02E7-4E77-860A-40A7FD1D7118}" presName="Name0" presStyleCnt="0">
        <dgm:presLayoutVars>
          <dgm:dir/>
          <dgm:animLvl val="lvl"/>
          <dgm:resizeHandles val="exact"/>
        </dgm:presLayoutVars>
      </dgm:prSet>
      <dgm:spPr/>
    </dgm:pt>
    <dgm:pt modelId="{7A40602B-056B-4F25-A25F-703AAE172A58}" type="pres">
      <dgm:prSet presAssocID="{DF1BE1A9-81AC-413F-9962-515CECCC4145}" presName="composite" presStyleCnt="0"/>
      <dgm:spPr/>
    </dgm:pt>
    <dgm:pt modelId="{BA735B7D-1EC1-4B75-8E5A-A74337208925}" type="pres">
      <dgm:prSet presAssocID="{DF1BE1A9-81AC-413F-9962-515CECCC414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96887A2-93CE-491A-A7E5-139843E1BB10}" type="pres">
      <dgm:prSet presAssocID="{DF1BE1A9-81AC-413F-9962-515CECCC414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7CAE131-91FD-4B59-97F8-1CA8E8C9E6E3}" type="presOf" srcId="{5C75473D-9109-4797-9FCB-9EADEAED7FC0}" destId="{996887A2-93CE-491A-A7E5-139843E1BB10}" srcOrd="0" destOrd="0" presId="urn:microsoft.com/office/officeart/2005/8/layout/hList1"/>
    <dgm:cxn modelId="{5F90E3C5-22C2-4146-AD87-CFD8B44040C4}" type="presOf" srcId="{3393387F-7FA1-4BF8-BE7F-5DCA3CF4C628}" destId="{996887A2-93CE-491A-A7E5-139843E1BB10}" srcOrd="0" destOrd="1" presId="urn:microsoft.com/office/officeart/2005/8/layout/hList1"/>
    <dgm:cxn modelId="{124C9918-F2B7-4CED-9809-1CADD6628429}" type="presOf" srcId="{7A136123-898D-4C77-BE87-8E7CEB7F0F7D}" destId="{996887A2-93CE-491A-A7E5-139843E1BB10}" srcOrd="0" destOrd="3" presId="urn:microsoft.com/office/officeart/2005/8/layout/hList1"/>
    <dgm:cxn modelId="{8560B7F9-1F88-4073-9A43-04EFBD32B277}" type="presOf" srcId="{DF1BE1A9-81AC-413F-9962-515CECCC4145}" destId="{BA735B7D-1EC1-4B75-8E5A-A74337208925}" srcOrd="0" destOrd="0" presId="urn:microsoft.com/office/officeart/2005/8/layout/hList1"/>
    <dgm:cxn modelId="{48E29555-9AE8-4233-97E3-8FE0248E99C7}" type="presOf" srcId="{2FB6321E-8720-42C3-87CD-FB196DA0619E}" destId="{996887A2-93CE-491A-A7E5-139843E1BB10}" srcOrd="0" destOrd="2" presId="urn:microsoft.com/office/officeart/2005/8/layout/hList1"/>
    <dgm:cxn modelId="{F43BAD81-BD63-499E-BA95-6109DE8CBB74}" srcId="{BC073073-02E7-4E77-860A-40A7FD1D7118}" destId="{DF1BE1A9-81AC-413F-9962-515CECCC4145}" srcOrd="0" destOrd="0" parTransId="{82F670E7-C39C-4D58-A873-AD2EC0C862CA}" sibTransId="{94402A1A-8153-46E6-B429-82DA345B187B}"/>
    <dgm:cxn modelId="{B2947172-C047-4B0A-B184-B72FC7887EF2}" srcId="{DF1BE1A9-81AC-413F-9962-515CECCC4145}" destId="{5C75473D-9109-4797-9FCB-9EADEAED7FC0}" srcOrd="0" destOrd="0" parTransId="{D8B962A1-42DD-43B1-8373-C491D1E2BE73}" sibTransId="{BB9D6EB1-E42C-4217-ABF6-25B8DBDD6868}"/>
    <dgm:cxn modelId="{DBECD8FA-230C-4666-8D77-E6CCE8EB58BE}" type="presOf" srcId="{BC073073-02E7-4E77-860A-40A7FD1D7118}" destId="{9C59751F-11CC-4BD3-B900-D0B8341484EA}" srcOrd="0" destOrd="0" presId="urn:microsoft.com/office/officeart/2005/8/layout/hList1"/>
    <dgm:cxn modelId="{9A16A9E4-27EC-46E4-BF40-811D8DE44398}" srcId="{DF1BE1A9-81AC-413F-9962-515CECCC4145}" destId="{2FB6321E-8720-42C3-87CD-FB196DA0619E}" srcOrd="2" destOrd="0" parTransId="{4418FC71-ECC2-4C30-AD52-78577BCE525E}" sibTransId="{DCFEE12B-943E-4EC9-BB01-EB59805C0463}"/>
    <dgm:cxn modelId="{073106AA-D801-4DBB-9C93-FCD0C49CF865}" srcId="{DF1BE1A9-81AC-413F-9962-515CECCC4145}" destId="{7A136123-898D-4C77-BE87-8E7CEB7F0F7D}" srcOrd="3" destOrd="0" parTransId="{7171BF77-D6F4-4533-9F4B-01EC60F7020B}" sibTransId="{7307C7F2-BFD8-4483-A68C-389A2DB4D374}"/>
    <dgm:cxn modelId="{83761AD4-1ECF-4427-8FE8-31F52159F0C2}" srcId="{DF1BE1A9-81AC-413F-9962-515CECCC4145}" destId="{3393387F-7FA1-4BF8-BE7F-5DCA3CF4C628}" srcOrd="1" destOrd="0" parTransId="{11F05EC5-C56C-45AA-89B3-AC19020C3A87}" sibTransId="{589D0073-37D8-466D-8EF3-59B23B68E465}"/>
    <dgm:cxn modelId="{0EB42531-C0C1-4AE6-A03F-6E8AAE73796A}" type="presParOf" srcId="{9C59751F-11CC-4BD3-B900-D0B8341484EA}" destId="{7A40602B-056B-4F25-A25F-703AAE172A58}" srcOrd="0" destOrd="0" presId="urn:microsoft.com/office/officeart/2005/8/layout/hList1"/>
    <dgm:cxn modelId="{8210403C-D7B0-484C-AAAB-7680372034FC}" type="presParOf" srcId="{7A40602B-056B-4F25-A25F-703AAE172A58}" destId="{BA735B7D-1EC1-4B75-8E5A-A74337208925}" srcOrd="0" destOrd="0" presId="urn:microsoft.com/office/officeart/2005/8/layout/hList1"/>
    <dgm:cxn modelId="{58391952-5954-41A8-B290-FDFBE214FFF2}" type="presParOf" srcId="{7A40602B-056B-4F25-A25F-703AAE172A58}" destId="{996887A2-93CE-491A-A7E5-139843E1BB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5FCD22-5875-4EDD-8A23-D1FCE004484D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8FB767A-4EE7-4BE0-8709-27BBAB675BC2}">
      <dgm:prSet/>
      <dgm:spPr/>
      <dgm:t>
        <a:bodyPr/>
        <a:lstStyle/>
        <a:p>
          <a:pPr rtl="0"/>
          <a:r>
            <a:rPr lang="it-IT" dirty="0" smtClean="0"/>
            <a:t>LEGGE 104/92 AGGIORNATA – ARTICOLO 2: PRINCIPI GENERALI – DIRITTI E INCLUSIONE: I PRINCIPI FONDAMENTALI PER LE PERSONE CON DISABILIT</a:t>
          </a:r>
          <a:r>
            <a:rPr lang="it-IT" b="0" i="0" dirty="0" smtClean="0"/>
            <a:t>À</a:t>
          </a:r>
          <a:r>
            <a:rPr lang="it-IT" dirty="0" smtClean="0"/>
            <a:t> </a:t>
          </a:r>
          <a:endParaRPr lang="it-IT" dirty="0"/>
        </a:p>
      </dgm:t>
    </dgm:pt>
    <dgm:pt modelId="{2BB448A4-48C7-41B7-804E-9CE0E17F8CFA}" type="parTrans" cxnId="{43E184D0-56A0-4456-ADD6-FACA07B64934}">
      <dgm:prSet/>
      <dgm:spPr/>
      <dgm:t>
        <a:bodyPr/>
        <a:lstStyle/>
        <a:p>
          <a:endParaRPr lang="it-IT"/>
        </a:p>
      </dgm:t>
    </dgm:pt>
    <dgm:pt modelId="{A1AE454B-5AF0-455C-B2A8-FBC44F8B4E04}" type="sibTrans" cxnId="{43E184D0-56A0-4456-ADD6-FACA07B64934}">
      <dgm:prSet/>
      <dgm:spPr/>
      <dgm:t>
        <a:bodyPr/>
        <a:lstStyle/>
        <a:p>
          <a:endParaRPr lang="it-IT"/>
        </a:p>
      </dgm:t>
    </dgm:pt>
    <dgm:pt modelId="{8D310951-2C79-4F0D-BF98-454AE31D2D25}" type="pres">
      <dgm:prSet presAssocID="{945FCD22-5875-4EDD-8A23-D1FCE004484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BEFEAF0-564D-41B2-9501-41D974E9BC57}" type="pres">
      <dgm:prSet presAssocID="{F8FB767A-4EE7-4BE0-8709-27BBAB675BC2}" presName="circle1" presStyleLbl="node1" presStyleIdx="0" presStyleCnt="1"/>
      <dgm:spPr/>
    </dgm:pt>
    <dgm:pt modelId="{17D03568-631A-449C-AE57-41F0B9122D2A}" type="pres">
      <dgm:prSet presAssocID="{F8FB767A-4EE7-4BE0-8709-27BBAB675BC2}" presName="space" presStyleCnt="0"/>
      <dgm:spPr/>
    </dgm:pt>
    <dgm:pt modelId="{067AA84F-BDB1-4FFF-9BAF-CF132E8AECDD}" type="pres">
      <dgm:prSet presAssocID="{F8FB767A-4EE7-4BE0-8709-27BBAB675BC2}" presName="rect1" presStyleLbl="alignAcc1" presStyleIdx="0" presStyleCnt="1"/>
      <dgm:spPr/>
      <dgm:t>
        <a:bodyPr/>
        <a:lstStyle/>
        <a:p>
          <a:endParaRPr lang="it-IT"/>
        </a:p>
      </dgm:t>
    </dgm:pt>
    <dgm:pt modelId="{2B5376BF-623F-42F5-A128-390FA9A9B503}" type="pres">
      <dgm:prSet presAssocID="{F8FB767A-4EE7-4BE0-8709-27BBAB675BC2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3E184D0-56A0-4456-ADD6-FACA07B64934}" srcId="{945FCD22-5875-4EDD-8A23-D1FCE004484D}" destId="{F8FB767A-4EE7-4BE0-8709-27BBAB675BC2}" srcOrd="0" destOrd="0" parTransId="{2BB448A4-48C7-41B7-804E-9CE0E17F8CFA}" sibTransId="{A1AE454B-5AF0-455C-B2A8-FBC44F8B4E04}"/>
    <dgm:cxn modelId="{7A7C36DD-371C-4A27-A0B0-AA61E568A9C2}" type="presOf" srcId="{F8FB767A-4EE7-4BE0-8709-27BBAB675BC2}" destId="{2B5376BF-623F-42F5-A128-390FA9A9B503}" srcOrd="1" destOrd="0" presId="urn:microsoft.com/office/officeart/2005/8/layout/target3"/>
    <dgm:cxn modelId="{CF0BCD03-0ED1-48F8-A010-934EE8E3DE85}" type="presOf" srcId="{945FCD22-5875-4EDD-8A23-D1FCE004484D}" destId="{8D310951-2C79-4F0D-BF98-454AE31D2D25}" srcOrd="0" destOrd="0" presId="urn:microsoft.com/office/officeart/2005/8/layout/target3"/>
    <dgm:cxn modelId="{50AE3F20-67F5-4BD9-9088-E26F7B0AE133}" type="presOf" srcId="{F8FB767A-4EE7-4BE0-8709-27BBAB675BC2}" destId="{067AA84F-BDB1-4FFF-9BAF-CF132E8AECDD}" srcOrd="0" destOrd="0" presId="urn:microsoft.com/office/officeart/2005/8/layout/target3"/>
    <dgm:cxn modelId="{ECDC04E6-9CAB-4974-A9D2-58C24B63A4A5}" type="presParOf" srcId="{8D310951-2C79-4F0D-BF98-454AE31D2D25}" destId="{4BEFEAF0-564D-41B2-9501-41D974E9BC57}" srcOrd="0" destOrd="0" presId="urn:microsoft.com/office/officeart/2005/8/layout/target3"/>
    <dgm:cxn modelId="{FFF23C80-D90D-43DB-82FC-BF88F72FEC33}" type="presParOf" srcId="{8D310951-2C79-4F0D-BF98-454AE31D2D25}" destId="{17D03568-631A-449C-AE57-41F0B9122D2A}" srcOrd="1" destOrd="0" presId="urn:microsoft.com/office/officeart/2005/8/layout/target3"/>
    <dgm:cxn modelId="{A096BF60-40E1-467A-AE67-C542FC721CE5}" type="presParOf" srcId="{8D310951-2C79-4F0D-BF98-454AE31D2D25}" destId="{067AA84F-BDB1-4FFF-9BAF-CF132E8AECDD}" srcOrd="2" destOrd="0" presId="urn:microsoft.com/office/officeart/2005/8/layout/target3"/>
    <dgm:cxn modelId="{A3E93E20-2F4E-4CB4-AF96-00E7E94CB448}" type="presParOf" srcId="{8D310951-2C79-4F0D-BF98-454AE31D2D25}" destId="{2B5376BF-623F-42F5-A128-390FA9A9B50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09827C-623A-43F6-A202-94553F73F369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24C2A0D-5F33-478D-AC84-85B2F4654186}">
      <dgm:prSet custT="1"/>
      <dgm:spPr/>
      <dgm:t>
        <a:bodyPr/>
        <a:lstStyle/>
        <a:p>
          <a:pPr rtl="0"/>
          <a:r>
            <a:rPr lang="it-IT" sz="1400" smtClean="0"/>
            <a:t>Questa legge stabilisce i principi fondamentali per il riconoscimento dei diritti, l’integrazione sociale e l’assistenza delle persone con disabilità, rappresentando una riforma economico-sociale della Repubblica.</a:t>
          </a:r>
          <a:endParaRPr lang="it-IT" sz="1400"/>
        </a:p>
      </dgm:t>
    </dgm:pt>
    <dgm:pt modelId="{324F90DB-A2D9-4EE8-A3BB-D98C49157A51}" type="parTrans" cxnId="{28B57A62-0874-4594-A128-7F9EB5594446}">
      <dgm:prSet/>
      <dgm:spPr/>
      <dgm:t>
        <a:bodyPr/>
        <a:lstStyle/>
        <a:p>
          <a:endParaRPr lang="it-IT" sz="1400"/>
        </a:p>
      </dgm:t>
    </dgm:pt>
    <dgm:pt modelId="{FCD08E55-2A78-47CF-AD85-E2998A0FFF62}" type="sibTrans" cxnId="{28B57A62-0874-4594-A128-7F9EB5594446}">
      <dgm:prSet/>
      <dgm:spPr/>
      <dgm:t>
        <a:bodyPr/>
        <a:lstStyle/>
        <a:p>
          <a:endParaRPr lang="it-IT" sz="1400"/>
        </a:p>
      </dgm:t>
    </dgm:pt>
    <dgm:pt modelId="{5746AB46-5761-454B-BA11-6D37B3E0A41C}">
      <dgm:prSet custT="1"/>
      <dgm:spPr/>
      <dgm:t>
        <a:bodyPr/>
        <a:lstStyle/>
        <a:p>
          <a:pPr rtl="0"/>
          <a:r>
            <a:rPr lang="it-IT" sz="1400" b="1" smtClean="0"/>
            <a:t>Garanzia dei diritti</a:t>
          </a:r>
          <a:r>
            <a:rPr lang="it-IT" sz="1400" smtClean="0"/>
            <a:t>: La legge definisce il quadro normativo per l’inclusione e la tutela delle persone con disabilità.</a:t>
          </a:r>
          <a:endParaRPr lang="it-IT" sz="1400"/>
        </a:p>
      </dgm:t>
    </dgm:pt>
    <dgm:pt modelId="{7C558EC3-39A1-45D9-A08B-D105CBCAE01D}" type="parTrans" cxnId="{4EDC2BF6-55FB-4922-8B2E-B7D6C1E20F4E}">
      <dgm:prSet/>
      <dgm:spPr/>
      <dgm:t>
        <a:bodyPr/>
        <a:lstStyle/>
        <a:p>
          <a:endParaRPr lang="it-IT" sz="1400"/>
        </a:p>
      </dgm:t>
    </dgm:pt>
    <dgm:pt modelId="{8FB0604C-2112-445C-A203-0C57A6BEB895}" type="sibTrans" cxnId="{4EDC2BF6-55FB-4922-8B2E-B7D6C1E20F4E}">
      <dgm:prSet/>
      <dgm:spPr/>
      <dgm:t>
        <a:bodyPr/>
        <a:lstStyle/>
        <a:p>
          <a:endParaRPr lang="it-IT" sz="1400"/>
        </a:p>
      </dgm:t>
    </dgm:pt>
    <dgm:pt modelId="{88306CC7-DD21-4E00-AE41-9D3F65B0B6FB}">
      <dgm:prSet custT="1"/>
      <dgm:spPr/>
      <dgm:t>
        <a:bodyPr/>
        <a:lstStyle/>
        <a:p>
          <a:pPr rtl="0"/>
          <a:r>
            <a:rPr lang="it-IT" sz="1400" b="1" smtClean="0"/>
            <a:t>Sostegno all’autonomia</a:t>
          </a:r>
          <a:r>
            <a:rPr lang="it-IT" sz="1400" smtClean="0"/>
            <a:t>: Promuove interventi mirati a garantire il massimo grado di indipendenza e partecipazione.</a:t>
          </a:r>
          <a:endParaRPr lang="it-IT" sz="1400"/>
        </a:p>
      </dgm:t>
    </dgm:pt>
    <dgm:pt modelId="{BFDCE990-1B70-4272-9346-C8B26064A9BD}" type="parTrans" cxnId="{7540C357-96F3-4CC1-AE68-C5855E9711CA}">
      <dgm:prSet/>
      <dgm:spPr/>
      <dgm:t>
        <a:bodyPr/>
        <a:lstStyle/>
        <a:p>
          <a:endParaRPr lang="it-IT" sz="1400"/>
        </a:p>
      </dgm:t>
    </dgm:pt>
    <dgm:pt modelId="{6F995EF9-0879-4014-B84D-75D868F11270}" type="sibTrans" cxnId="{7540C357-96F3-4CC1-AE68-C5855E9711CA}">
      <dgm:prSet/>
      <dgm:spPr/>
      <dgm:t>
        <a:bodyPr/>
        <a:lstStyle/>
        <a:p>
          <a:endParaRPr lang="it-IT" sz="1400"/>
        </a:p>
      </dgm:t>
    </dgm:pt>
    <dgm:pt modelId="{0CF4280A-8111-4698-B4BB-416B6A7D0E44}">
      <dgm:prSet custT="1"/>
      <dgm:spPr/>
      <dgm:t>
        <a:bodyPr/>
        <a:lstStyle/>
        <a:p>
          <a:pPr rtl="0"/>
          <a:r>
            <a:rPr lang="it-IT" sz="1400" b="1" smtClean="0"/>
            <a:t>Riforma sociale</a:t>
          </a:r>
          <a:r>
            <a:rPr lang="it-IT" sz="1400" smtClean="0"/>
            <a:t>: Costituisce un elemento di trasformazione dell’ordinamento socio-economico del Paese.</a:t>
          </a:r>
          <a:endParaRPr lang="it-IT" sz="1400"/>
        </a:p>
      </dgm:t>
    </dgm:pt>
    <dgm:pt modelId="{9FED15CD-4CF2-45E8-AD80-3613BCC27C5D}" type="parTrans" cxnId="{6533CD62-C38C-47C0-8D15-661A68B61B96}">
      <dgm:prSet/>
      <dgm:spPr/>
      <dgm:t>
        <a:bodyPr/>
        <a:lstStyle/>
        <a:p>
          <a:endParaRPr lang="it-IT" sz="1400"/>
        </a:p>
      </dgm:t>
    </dgm:pt>
    <dgm:pt modelId="{4417B53F-AE42-4C78-909E-9FC5F4B11428}" type="sibTrans" cxnId="{6533CD62-C38C-47C0-8D15-661A68B61B96}">
      <dgm:prSet/>
      <dgm:spPr/>
      <dgm:t>
        <a:bodyPr/>
        <a:lstStyle/>
        <a:p>
          <a:endParaRPr lang="it-IT" sz="1400"/>
        </a:p>
      </dgm:t>
    </dgm:pt>
    <dgm:pt modelId="{36AD07C4-B828-4812-A1C4-D4B936C935F3}">
      <dgm:prSet custT="1"/>
      <dgm:spPr/>
      <dgm:t>
        <a:bodyPr/>
        <a:lstStyle/>
        <a:p>
          <a:pPr rtl="0"/>
          <a:r>
            <a:rPr lang="it-IT" sz="1400" b="1" smtClean="0"/>
            <a:t>Riferimenti normativi</a:t>
          </a:r>
          <a:r>
            <a:rPr lang="it-IT" sz="1400" smtClean="0"/>
            <a:t>: In armonia con lo Statuto speciale del Trentino-Alto Adige, contribuendo alla sua attuazione.</a:t>
          </a:r>
          <a:endParaRPr lang="it-IT" sz="1400"/>
        </a:p>
      </dgm:t>
    </dgm:pt>
    <dgm:pt modelId="{585E70EA-4DBD-4A91-A30A-9B2297E01B20}" type="parTrans" cxnId="{D6703C23-8EE9-4D39-9938-FBE260CF0EA3}">
      <dgm:prSet/>
      <dgm:spPr/>
      <dgm:t>
        <a:bodyPr/>
        <a:lstStyle/>
        <a:p>
          <a:endParaRPr lang="it-IT" sz="1400"/>
        </a:p>
      </dgm:t>
    </dgm:pt>
    <dgm:pt modelId="{2EC36C8E-D5FC-47C3-8364-7895D32156A8}" type="sibTrans" cxnId="{D6703C23-8EE9-4D39-9938-FBE260CF0EA3}">
      <dgm:prSet/>
      <dgm:spPr/>
      <dgm:t>
        <a:bodyPr/>
        <a:lstStyle/>
        <a:p>
          <a:endParaRPr lang="it-IT" sz="1400"/>
        </a:p>
      </dgm:t>
    </dgm:pt>
    <dgm:pt modelId="{A634ECAA-9A0F-4048-B5E5-F43BC9D2B9EF}" type="pres">
      <dgm:prSet presAssocID="{CB09827C-623A-43F6-A202-94553F73F369}" presName="Name0" presStyleCnt="0">
        <dgm:presLayoutVars>
          <dgm:dir/>
          <dgm:animLvl val="lvl"/>
          <dgm:resizeHandles val="exact"/>
        </dgm:presLayoutVars>
      </dgm:prSet>
      <dgm:spPr/>
    </dgm:pt>
    <dgm:pt modelId="{D26E9129-4D25-4AF2-A1D4-35B6FE91E6B7}" type="pres">
      <dgm:prSet presAssocID="{724C2A0D-5F33-478D-AC84-85B2F4654186}" presName="composite" presStyleCnt="0"/>
      <dgm:spPr/>
    </dgm:pt>
    <dgm:pt modelId="{18777515-535F-4C5F-9A01-016502C0965A}" type="pres">
      <dgm:prSet presAssocID="{724C2A0D-5F33-478D-AC84-85B2F465418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9F3EFF4-8652-412A-A790-6C1EB2B3B6CB}" type="pres">
      <dgm:prSet presAssocID="{724C2A0D-5F33-478D-AC84-85B2F465418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D06864C-72BD-4A0B-A8F1-D147FA7D3B11}" type="presOf" srcId="{5746AB46-5761-454B-BA11-6D37B3E0A41C}" destId="{59F3EFF4-8652-412A-A790-6C1EB2B3B6CB}" srcOrd="0" destOrd="0" presId="urn:microsoft.com/office/officeart/2005/8/layout/hList1"/>
    <dgm:cxn modelId="{D6703C23-8EE9-4D39-9938-FBE260CF0EA3}" srcId="{724C2A0D-5F33-478D-AC84-85B2F4654186}" destId="{36AD07C4-B828-4812-A1C4-D4B936C935F3}" srcOrd="3" destOrd="0" parTransId="{585E70EA-4DBD-4A91-A30A-9B2297E01B20}" sibTransId="{2EC36C8E-D5FC-47C3-8364-7895D32156A8}"/>
    <dgm:cxn modelId="{CF8EA86F-CD1C-4D6D-89F0-DF0AB7E3E624}" type="presOf" srcId="{88306CC7-DD21-4E00-AE41-9D3F65B0B6FB}" destId="{59F3EFF4-8652-412A-A790-6C1EB2B3B6CB}" srcOrd="0" destOrd="1" presId="urn:microsoft.com/office/officeart/2005/8/layout/hList1"/>
    <dgm:cxn modelId="{7540C357-96F3-4CC1-AE68-C5855E9711CA}" srcId="{724C2A0D-5F33-478D-AC84-85B2F4654186}" destId="{88306CC7-DD21-4E00-AE41-9D3F65B0B6FB}" srcOrd="1" destOrd="0" parTransId="{BFDCE990-1B70-4272-9346-C8B26064A9BD}" sibTransId="{6F995EF9-0879-4014-B84D-75D868F11270}"/>
    <dgm:cxn modelId="{FCAD9506-9ADF-48B3-876A-EF12335DA5ED}" type="presOf" srcId="{CB09827C-623A-43F6-A202-94553F73F369}" destId="{A634ECAA-9A0F-4048-B5E5-F43BC9D2B9EF}" srcOrd="0" destOrd="0" presId="urn:microsoft.com/office/officeart/2005/8/layout/hList1"/>
    <dgm:cxn modelId="{4EDC2BF6-55FB-4922-8B2E-B7D6C1E20F4E}" srcId="{724C2A0D-5F33-478D-AC84-85B2F4654186}" destId="{5746AB46-5761-454B-BA11-6D37B3E0A41C}" srcOrd="0" destOrd="0" parTransId="{7C558EC3-39A1-45D9-A08B-D105CBCAE01D}" sibTransId="{8FB0604C-2112-445C-A203-0C57A6BEB895}"/>
    <dgm:cxn modelId="{C7BF9F03-E376-46A1-B571-180FB125EE06}" type="presOf" srcId="{724C2A0D-5F33-478D-AC84-85B2F4654186}" destId="{18777515-535F-4C5F-9A01-016502C0965A}" srcOrd="0" destOrd="0" presId="urn:microsoft.com/office/officeart/2005/8/layout/hList1"/>
    <dgm:cxn modelId="{6533CD62-C38C-47C0-8D15-661A68B61B96}" srcId="{724C2A0D-5F33-478D-AC84-85B2F4654186}" destId="{0CF4280A-8111-4698-B4BB-416B6A7D0E44}" srcOrd="2" destOrd="0" parTransId="{9FED15CD-4CF2-45E8-AD80-3613BCC27C5D}" sibTransId="{4417B53F-AE42-4C78-909E-9FC5F4B11428}"/>
    <dgm:cxn modelId="{5637F7FD-4A0C-40C1-9314-FF9E00D8AB0E}" type="presOf" srcId="{0CF4280A-8111-4698-B4BB-416B6A7D0E44}" destId="{59F3EFF4-8652-412A-A790-6C1EB2B3B6CB}" srcOrd="0" destOrd="2" presId="urn:microsoft.com/office/officeart/2005/8/layout/hList1"/>
    <dgm:cxn modelId="{68444DC7-57D0-48AD-BD71-48892B51E7FB}" type="presOf" srcId="{36AD07C4-B828-4812-A1C4-D4B936C935F3}" destId="{59F3EFF4-8652-412A-A790-6C1EB2B3B6CB}" srcOrd="0" destOrd="3" presId="urn:microsoft.com/office/officeart/2005/8/layout/hList1"/>
    <dgm:cxn modelId="{28B57A62-0874-4594-A128-7F9EB5594446}" srcId="{CB09827C-623A-43F6-A202-94553F73F369}" destId="{724C2A0D-5F33-478D-AC84-85B2F4654186}" srcOrd="0" destOrd="0" parTransId="{324F90DB-A2D9-4EE8-A3BB-D98C49157A51}" sibTransId="{FCD08E55-2A78-47CF-AD85-E2998A0FFF62}"/>
    <dgm:cxn modelId="{0BFD292F-52CA-4F7F-B4A0-0AAB98FC8875}" type="presParOf" srcId="{A634ECAA-9A0F-4048-B5E5-F43BC9D2B9EF}" destId="{D26E9129-4D25-4AF2-A1D4-35B6FE91E6B7}" srcOrd="0" destOrd="0" presId="urn:microsoft.com/office/officeart/2005/8/layout/hList1"/>
    <dgm:cxn modelId="{B2074D69-B865-455A-9A7C-7BDB8FF21132}" type="presParOf" srcId="{D26E9129-4D25-4AF2-A1D4-35B6FE91E6B7}" destId="{18777515-535F-4C5F-9A01-016502C0965A}" srcOrd="0" destOrd="0" presId="urn:microsoft.com/office/officeart/2005/8/layout/hList1"/>
    <dgm:cxn modelId="{B9E65029-14DD-459F-AB33-D88F47FF7A11}" type="presParOf" srcId="{D26E9129-4D25-4AF2-A1D4-35B6FE91E6B7}" destId="{59F3EFF4-8652-412A-A790-6C1EB2B3B6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A7230E-D6DF-4EE4-9506-32D76CC80F53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1F3A6DD-2AEE-4752-9474-279BC365D0BF}">
      <dgm:prSet custT="1"/>
      <dgm:spPr/>
      <dgm:t>
        <a:bodyPr/>
        <a:lstStyle/>
        <a:p>
          <a:pPr rtl="0"/>
          <a:r>
            <a:rPr lang="it-IT" sz="1400" smtClean="0"/>
            <a:t>Questo articolo vieta ogni forma di discriminazione nei confronti dei lavoratori che usufruiscono di benefici legati alla propria disabilità o a quella delle persone assistite. Le principali disposizioni includono:</a:t>
          </a:r>
          <a:endParaRPr lang="it-IT" sz="1400"/>
        </a:p>
      </dgm:t>
    </dgm:pt>
    <dgm:pt modelId="{FC82D082-C6FD-4241-A2CA-830ECE1FBA26}" type="parTrans" cxnId="{605C0EB1-17FB-4C51-9EDC-7C901C3F300A}">
      <dgm:prSet/>
      <dgm:spPr/>
      <dgm:t>
        <a:bodyPr/>
        <a:lstStyle/>
        <a:p>
          <a:endParaRPr lang="it-IT" sz="1400"/>
        </a:p>
      </dgm:t>
    </dgm:pt>
    <dgm:pt modelId="{05B1292B-4D36-4196-B468-682B4D12C2D3}" type="sibTrans" cxnId="{605C0EB1-17FB-4C51-9EDC-7C901C3F300A}">
      <dgm:prSet/>
      <dgm:spPr/>
      <dgm:t>
        <a:bodyPr/>
        <a:lstStyle/>
        <a:p>
          <a:endParaRPr lang="it-IT" sz="1400"/>
        </a:p>
      </dgm:t>
    </dgm:pt>
    <dgm:pt modelId="{1615CDD9-2ABA-4DED-83A0-CFC1AD6C519A}">
      <dgm:prSet custT="1"/>
      <dgm:spPr/>
      <dgm:t>
        <a:bodyPr/>
        <a:lstStyle/>
        <a:p>
          <a:pPr rtl="0"/>
          <a:r>
            <a:rPr lang="it-IT" sz="1400" b="1" smtClean="0"/>
            <a:t>Protezione dei lavoratori</a:t>
          </a:r>
          <a:r>
            <a:rPr lang="it-IT" sz="1400" smtClean="0"/>
            <a:t>: Nessuno può subire trattamenti sfavorevoli per aver richiesto benefici previsti dalla legge.</a:t>
          </a:r>
          <a:endParaRPr lang="it-IT" sz="1400"/>
        </a:p>
      </dgm:t>
    </dgm:pt>
    <dgm:pt modelId="{443C25C7-5D91-484B-876D-A33C3FD8BC81}" type="parTrans" cxnId="{2D922E24-BEE7-4115-BB86-A30D9BB21193}">
      <dgm:prSet/>
      <dgm:spPr/>
      <dgm:t>
        <a:bodyPr/>
        <a:lstStyle/>
        <a:p>
          <a:endParaRPr lang="it-IT" sz="1400"/>
        </a:p>
      </dgm:t>
    </dgm:pt>
    <dgm:pt modelId="{C98CE3DA-0A30-47E3-AAAE-FFCF0A21F11B}" type="sibTrans" cxnId="{2D922E24-BEE7-4115-BB86-A30D9BB21193}">
      <dgm:prSet/>
      <dgm:spPr/>
      <dgm:t>
        <a:bodyPr/>
        <a:lstStyle/>
        <a:p>
          <a:endParaRPr lang="it-IT" sz="1400"/>
        </a:p>
      </dgm:t>
    </dgm:pt>
    <dgm:pt modelId="{2335FAB1-F9D7-4F36-A264-CE9786843CD4}">
      <dgm:prSet custT="1"/>
      <dgm:spPr/>
      <dgm:t>
        <a:bodyPr/>
        <a:lstStyle/>
        <a:p>
          <a:pPr rtl="0"/>
          <a:r>
            <a:rPr lang="it-IT" sz="1400" b="1" smtClean="0"/>
            <a:t>tutela legale</a:t>
          </a:r>
          <a:r>
            <a:rPr lang="it-IT" sz="1400" smtClean="0"/>
            <a:t>: Gli atti discriminatori possono essere impugnati con specifiche procedure civili.</a:t>
          </a:r>
          <a:endParaRPr lang="it-IT" sz="1400"/>
        </a:p>
      </dgm:t>
    </dgm:pt>
    <dgm:pt modelId="{8A3AD4C1-98BE-42B2-85F0-D6DAB4601B8C}" type="parTrans" cxnId="{F7B0DE49-494D-4B32-B503-FF7F1EF76F97}">
      <dgm:prSet/>
      <dgm:spPr/>
      <dgm:t>
        <a:bodyPr/>
        <a:lstStyle/>
        <a:p>
          <a:endParaRPr lang="it-IT" sz="1400"/>
        </a:p>
      </dgm:t>
    </dgm:pt>
    <dgm:pt modelId="{AD850CEF-86BE-44E6-9BA5-5E5E90A4C4A1}" type="sibTrans" cxnId="{F7B0DE49-494D-4B32-B503-FF7F1EF76F97}">
      <dgm:prSet/>
      <dgm:spPr/>
      <dgm:t>
        <a:bodyPr/>
        <a:lstStyle/>
        <a:p>
          <a:endParaRPr lang="it-IT" sz="1400"/>
        </a:p>
      </dgm:t>
    </dgm:pt>
    <dgm:pt modelId="{7559D523-2891-464D-A52A-EF1FA11340B0}">
      <dgm:prSet custT="1"/>
      <dgm:spPr/>
      <dgm:t>
        <a:bodyPr/>
        <a:lstStyle/>
        <a:p>
          <a:pPr rtl="0"/>
          <a:r>
            <a:rPr lang="it-IT" sz="1400" b="1" smtClean="0"/>
            <a:t>Possibilità di conciliazione</a:t>
          </a:r>
          <a:r>
            <a:rPr lang="it-IT" sz="1400" smtClean="0"/>
            <a:t>: Il lavoratore può avviare un tentativo di conciliazione prima di procedere con l’azione legale.</a:t>
          </a:r>
          <a:endParaRPr lang="it-IT" sz="1400"/>
        </a:p>
      </dgm:t>
    </dgm:pt>
    <dgm:pt modelId="{C9F7BF31-D67E-4D19-8C52-D0A4D343CC4A}" type="parTrans" cxnId="{7B490F14-A75B-40E4-B77C-21094EBEBF6A}">
      <dgm:prSet/>
      <dgm:spPr/>
      <dgm:t>
        <a:bodyPr/>
        <a:lstStyle/>
        <a:p>
          <a:endParaRPr lang="it-IT" sz="1400"/>
        </a:p>
      </dgm:t>
    </dgm:pt>
    <dgm:pt modelId="{3046A0E8-6C53-40DD-AAE1-750F6D33ACB7}" type="sibTrans" cxnId="{7B490F14-A75B-40E4-B77C-21094EBEBF6A}">
      <dgm:prSet/>
      <dgm:spPr/>
      <dgm:t>
        <a:bodyPr/>
        <a:lstStyle/>
        <a:p>
          <a:endParaRPr lang="it-IT" sz="1400"/>
        </a:p>
      </dgm:t>
    </dgm:pt>
    <dgm:pt modelId="{420ACAF7-C108-4CB8-B26F-5CD702EBF2AC}">
      <dgm:prSet custT="1"/>
      <dgm:spPr/>
      <dgm:t>
        <a:bodyPr/>
        <a:lstStyle/>
        <a:p>
          <a:pPr rtl="0"/>
          <a:r>
            <a:rPr lang="it-IT" sz="1400" b="1" smtClean="0"/>
            <a:t>Competenza giuridica</a:t>
          </a:r>
          <a:r>
            <a:rPr lang="it-IT" sz="1400" smtClean="0"/>
            <a:t>: Il giudice amministrativo ha giurisdizione per alcuni casi specifici.</a:t>
          </a:r>
          <a:endParaRPr lang="it-IT" sz="1400"/>
        </a:p>
      </dgm:t>
    </dgm:pt>
    <dgm:pt modelId="{015309AC-8508-494F-9C99-87AA9AE6C568}" type="parTrans" cxnId="{D0B42E02-3643-44BD-92B5-8D8CA94B9F23}">
      <dgm:prSet/>
      <dgm:spPr/>
      <dgm:t>
        <a:bodyPr/>
        <a:lstStyle/>
        <a:p>
          <a:endParaRPr lang="it-IT" sz="1400"/>
        </a:p>
      </dgm:t>
    </dgm:pt>
    <dgm:pt modelId="{D03CADB0-5C55-42EC-964F-31C76D681C09}" type="sibTrans" cxnId="{D0B42E02-3643-44BD-92B5-8D8CA94B9F23}">
      <dgm:prSet/>
      <dgm:spPr/>
      <dgm:t>
        <a:bodyPr/>
        <a:lstStyle/>
        <a:p>
          <a:endParaRPr lang="it-IT" sz="1400"/>
        </a:p>
      </dgm:t>
    </dgm:pt>
    <dgm:pt modelId="{9C5844B2-7208-49D3-B262-16867C999007}">
      <dgm:prSet custT="1"/>
      <dgm:spPr/>
      <dgm:t>
        <a:bodyPr/>
        <a:lstStyle/>
        <a:p>
          <a:pPr rtl="0"/>
          <a:r>
            <a:rPr lang="it-IT" sz="1400" b="1" smtClean="0"/>
            <a:t>Rafforzamento delle garanzie</a:t>
          </a:r>
          <a:r>
            <a:rPr lang="it-IT" sz="1400" smtClean="0"/>
            <a:t>: La norma tutela il diritto alla parità di trattamento nel mondo del lavoro.</a:t>
          </a:r>
          <a:endParaRPr lang="it-IT" sz="1400"/>
        </a:p>
      </dgm:t>
    </dgm:pt>
    <dgm:pt modelId="{9950FB47-1D4C-4258-80FC-AA6BFC06F011}" type="parTrans" cxnId="{CAE19B90-4BDB-4F88-B27E-C24D6EA5964E}">
      <dgm:prSet/>
      <dgm:spPr/>
      <dgm:t>
        <a:bodyPr/>
        <a:lstStyle/>
        <a:p>
          <a:endParaRPr lang="it-IT" sz="1400"/>
        </a:p>
      </dgm:t>
    </dgm:pt>
    <dgm:pt modelId="{F7ED3F6B-BA58-4495-BD6D-BEB5AEB47CFD}" type="sibTrans" cxnId="{CAE19B90-4BDB-4F88-B27E-C24D6EA5964E}">
      <dgm:prSet/>
      <dgm:spPr/>
      <dgm:t>
        <a:bodyPr/>
        <a:lstStyle/>
        <a:p>
          <a:endParaRPr lang="it-IT" sz="1400"/>
        </a:p>
      </dgm:t>
    </dgm:pt>
    <dgm:pt modelId="{99F2B636-414D-401C-A7B4-314AFE51CB60}" type="pres">
      <dgm:prSet presAssocID="{0BA7230E-D6DF-4EE4-9506-32D76CC80F53}" presName="Name0" presStyleCnt="0">
        <dgm:presLayoutVars>
          <dgm:dir/>
          <dgm:animLvl val="lvl"/>
          <dgm:resizeHandles val="exact"/>
        </dgm:presLayoutVars>
      </dgm:prSet>
      <dgm:spPr/>
    </dgm:pt>
    <dgm:pt modelId="{E41194DD-7CF4-4963-BF5F-C05B11FC8477}" type="pres">
      <dgm:prSet presAssocID="{D1F3A6DD-2AEE-4752-9474-279BC365D0BF}" presName="composite" presStyleCnt="0"/>
      <dgm:spPr/>
    </dgm:pt>
    <dgm:pt modelId="{9058BCFC-39DA-4BF3-A485-F18F06D9A729}" type="pres">
      <dgm:prSet presAssocID="{D1F3A6DD-2AEE-4752-9474-279BC365D0B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42C9DC8-BCC2-4A5F-911C-D2A06C1282CE}" type="pres">
      <dgm:prSet presAssocID="{D1F3A6DD-2AEE-4752-9474-279BC365D0B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25F1D17-EA5A-4E69-BE54-991C555644FD}" type="presOf" srcId="{2335FAB1-F9D7-4F36-A264-CE9786843CD4}" destId="{D42C9DC8-BCC2-4A5F-911C-D2A06C1282CE}" srcOrd="0" destOrd="1" presId="urn:microsoft.com/office/officeart/2005/8/layout/hList1"/>
    <dgm:cxn modelId="{605C0EB1-17FB-4C51-9EDC-7C901C3F300A}" srcId="{0BA7230E-D6DF-4EE4-9506-32D76CC80F53}" destId="{D1F3A6DD-2AEE-4752-9474-279BC365D0BF}" srcOrd="0" destOrd="0" parTransId="{FC82D082-C6FD-4241-A2CA-830ECE1FBA26}" sibTransId="{05B1292B-4D36-4196-B468-682B4D12C2D3}"/>
    <dgm:cxn modelId="{2D922E24-BEE7-4115-BB86-A30D9BB21193}" srcId="{D1F3A6DD-2AEE-4752-9474-279BC365D0BF}" destId="{1615CDD9-2ABA-4DED-83A0-CFC1AD6C519A}" srcOrd="0" destOrd="0" parTransId="{443C25C7-5D91-484B-876D-A33C3FD8BC81}" sibTransId="{C98CE3DA-0A30-47E3-AAAE-FFCF0A21F11B}"/>
    <dgm:cxn modelId="{6C585F9A-58D2-4370-B050-052785BE6324}" type="presOf" srcId="{D1F3A6DD-2AEE-4752-9474-279BC365D0BF}" destId="{9058BCFC-39DA-4BF3-A485-F18F06D9A729}" srcOrd="0" destOrd="0" presId="urn:microsoft.com/office/officeart/2005/8/layout/hList1"/>
    <dgm:cxn modelId="{F7B0DE49-494D-4B32-B503-FF7F1EF76F97}" srcId="{D1F3A6DD-2AEE-4752-9474-279BC365D0BF}" destId="{2335FAB1-F9D7-4F36-A264-CE9786843CD4}" srcOrd="1" destOrd="0" parTransId="{8A3AD4C1-98BE-42B2-85F0-D6DAB4601B8C}" sibTransId="{AD850CEF-86BE-44E6-9BA5-5E5E90A4C4A1}"/>
    <dgm:cxn modelId="{0F7523D4-A520-4325-BAED-183B3EC9BFA5}" type="presOf" srcId="{9C5844B2-7208-49D3-B262-16867C999007}" destId="{D42C9DC8-BCC2-4A5F-911C-D2A06C1282CE}" srcOrd="0" destOrd="4" presId="urn:microsoft.com/office/officeart/2005/8/layout/hList1"/>
    <dgm:cxn modelId="{CAE19B90-4BDB-4F88-B27E-C24D6EA5964E}" srcId="{D1F3A6DD-2AEE-4752-9474-279BC365D0BF}" destId="{9C5844B2-7208-49D3-B262-16867C999007}" srcOrd="4" destOrd="0" parTransId="{9950FB47-1D4C-4258-80FC-AA6BFC06F011}" sibTransId="{F7ED3F6B-BA58-4495-BD6D-BEB5AEB47CFD}"/>
    <dgm:cxn modelId="{ED2EA7EE-71EF-4892-9C7D-9F23942A1B78}" type="presOf" srcId="{1615CDD9-2ABA-4DED-83A0-CFC1AD6C519A}" destId="{D42C9DC8-BCC2-4A5F-911C-D2A06C1282CE}" srcOrd="0" destOrd="0" presId="urn:microsoft.com/office/officeart/2005/8/layout/hList1"/>
    <dgm:cxn modelId="{C5ADA67B-C598-40A2-A032-EC2185ACEA48}" type="presOf" srcId="{420ACAF7-C108-4CB8-B26F-5CD702EBF2AC}" destId="{D42C9DC8-BCC2-4A5F-911C-D2A06C1282CE}" srcOrd="0" destOrd="3" presId="urn:microsoft.com/office/officeart/2005/8/layout/hList1"/>
    <dgm:cxn modelId="{73D41817-90A8-4235-9CA9-6A5025B52DAB}" type="presOf" srcId="{7559D523-2891-464D-A52A-EF1FA11340B0}" destId="{D42C9DC8-BCC2-4A5F-911C-D2A06C1282CE}" srcOrd="0" destOrd="2" presId="urn:microsoft.com/office/officeart/2005/8/layout/hList1"/>
    <dgm:cxn modelId="{D0B42E02-3643-44BD-92B5-8D8CA94B9F23}" srcId="{D1F3A6DD-2AEE-4752-9474-279BC365D0BF}" destId="{420ACAF7-C108-4CB8-B26F-5CD702EBF2AC}" srcOrd="3" destOrd="0" parTransId="{015309AC-8508-494F-9C99-87AA9AE6C568}" sibTransId="{D03CADB0-5C55-42EC-964F-31C76D681C09}"/>
    <dgm:cxn modelId="{E50A71FC-69A0-46FD-A41C-C243815AC19C}" type="presOf" srcId="{0BA7230E-D6DF-4EE4-9506-32D76CC80F53}" destId="{99F2B636-414D-401C-A7B4-314AFE51CB60}" srcOrd="0" destOrd="0" presId="urn:microsoft.com/office/officeart/2005/8/layout/hList1"/>
    <dgm:cxn modelId="{7B490F14-A75B-40E4-B77C-21094EBEBF6A}" srcId="{D1F3A6DD-2AEE-4752-9474-279BC365D0BF}" destId="{7559D523-2891-464D-A52A-EF1FA11340B0}" srcOrd="2" destOrd="0" parTransId="{C9F7BF31-D67E-4D19-8C52-D0A4D343CC4A}" sibTransId="{3046A0E8-6C53-40DD-AAE1-750F6D33ACB7}"/>
    <dgm:cxn modelId="{EC21BC09-8D2E-47E0-833C-A9B53A1712FC}" type="presParOf" srcId="{99F2B636-414D-401C-A7B4-314AFE51CB60}" destId="{E41194DD-7CF4-4963-BF5F-C05B11FC8477}" srcOrd="0" destOrd="0" presId="urn:microsoft.com/office/officeart/2005/8/layout/hList1"/>
    <dgm:cxn modelId="{F8F8A4F7-474E-4C99-A126-7972AF7E896B}" type="presParOf" srcId="{E41194DD-7CF4-4963-BF5F-C05B11FC8477}" destId="{9058BCFC-39DA-4BF3-A485-F18F06D9A729}" srcOrd="0" destOrd="0" presId="urn:microsoft.com/office/officeart/2005/8/layout/hList1"/>
    <dgm:cxn modelId="{5D4F553A-DD1B-447D-9C70-042B3D981B1C}" type="presParOf" srcId="{E41194DD-7CF4-4963-BF5F-C05B11FC8477}" destId="{D42C9DC8-BCC2-4A5F-911C-D2A06C1282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5FCD22-5875-4EDD-8A23-D1FCE004484D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8FB767A-4EE7-4BE0-8709-27BBAB675BC2}">
      <dgm:prSet/>
      <dgm:spPr/>
      <dgm:t>
        <a:bodyPr/>
        <a:lstStyle/>
        <a:p>
          <a:pPr rtl="0"/>
          <a:r>
            <a:rPr lang="it-IT" dirty="0" smtClean="0"/>
            <a:t>LEGGE 104/92 AGGIORNATA – ARTICOLO 2-BIS: LAVORO E DISABILIT</a:t>
          </a:r>
          <a:r>
            <a:rPr lang="it-IT" b="0" i="0" dirty="0" smtClean="0"/>
            <a:t>À – DIVIETO DI DISCRIMINAZIONE E TUTELA LEGALE</a:t>
          </a:r>
          <a:r>
            <a:rPr lang="it-IT" dirty="0" smtClean="0"/>
            <a:t> </a:t>
          </a:r>
          <a:endParaRPr lang="it-IT" dirty="0"/>
        </a:p>
      </dgm:t>
    </dgm:pt>
    <dgm:pt modelId="{2BB448A4-48C7-41B7-804E-9CE0E17F8CFA}" type="parTrans" cxnId="{43E184D0-56A0-4456-ADD6-FACA07B64934}">
      <dgm:prSet/>
      <dgm:spPr/>
      <dgm:t>
        <a:bodyPr/>
        <a:lstStyle/>
        <a:p>
          <a:endParaRPr lang="it-IT"/>
        </a:p>
      </dgm:t>
    </dgm:pt>
    <dgm:pt modelId="{A1AE454B-5AF0-455C-B2A8-FBC44F8B4E04}" type="sibTrans" cxnId="{43E184D0-56A0-4456-ADD6-FACA07B64934}">
      <dgm:prSet/>
      <dgm:spPr/>
      <dgm:t>
        <a:bodyPr/>
        <a:lstStyle/>
        <a:p>
          <a:endParaRPr lang="it-IT"/>
        </a:p>
      </dgm:t>
    </dgm:pt>
    <dgm:pt modelId="{8D310951-2C79-4F0D-BF98-454AE31D2D25}" type="pres">
      <dgm:prSet presAssocID="{945FCD22-5875-4EDD-8A23-D1FCE004484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BEFEAF0-564D-41B2-9501-41D974E9BC57}" type="pres">
      <dgm:prSet presAssocID="{F8FB767A-4EE7-4BE0-8709-27BBAB675BC2}" presName="circle1" presStyleLbl="node1" presStyleIdx="0" presStyleCnt="1"/>
      <dgm:spPr/>
    </dgm:pt>
    <dgm:pt modelId="{17D03568-631A-449C-AE57-41F0B9122D2A}" type="pres">
      <dgm:prSet presAssocID="{F8FB767A-4EE7-4BE0-8709-27BBAB675BC2}" presName="space" presStyleCnt="0"/>
      <dgm:spPr/>
    </dgm:pt>
    <dgm:pt modelId="{067AA84F-BDB1-4FFF-9BAF-CF132E8AECDD}" type="pres">
      <dgm:prSet presAssocID="{F8FB767A-4EE7-4BE0-8709-27BBAB675BC2}" presName="rect1" presStyleLbl="alignAcc1" presStyleIdx="0" presStyleCnt="1"/>
      <dgm:spPr/>
      <dgm:t>
        <a:bodyPr/>
        <a:lstStyle/>
        <a:p>
          <a:endParaRPr lang="it-IT"/>
        </a:p>
      </dgm:t>
    </dgm:pt>
    <dgm:pt modelId="{2B5376BF-623F-42F5-A128-390FA9A9B503}" type="pres">
      <dgm:prSet presAssocID="{F8FB767A-4EE7-4BE0-8709-27BBAB675BC2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3E184D0-56A0-4456-ADD6-FACA07B64934}" srcId="{945FCD22-5875-4EDD-8A23-D1FCE004484D}" destId="{F8FB767A-4EE7-4BE0-8709-27BBAB675BC2}" srcOrd="0" destOrd="0" parTransId="{2BB448A4-48C7-41B7-804E-9CE0E17F8CFA}" sibTransId="{A1AE454B-5AF0-455C-B2A8-FBC44F8B4E04}"/>
    <dgm:cxn modelId="{7A7C36DD-371C-4A27-A0B0-AA61E568A9C2}" type="presOf" srcId="{F8FB767A-4EE7-4BE0-8709-27BBAB675BC2}" destId="{2B5376BF-623F-42F5-A128-390FA9A9B503}" srcOrd="1" destOrd="0" presId="urn:microsoft.com/office/officeart/2005/8/layout/target3"/>
    <dgm:cxn modelId="{CF0BCD03-0ED1-48F8-A010-934EE8E3DE85}" type="presOf" srcId="{945FCD22-5875-4EDD-8A23-D1FCE004484D}" destId="{8D310951-2C79-4F0D-BF98-454AE31D2D25}" srcOrd="0" destOrd="0" presId="urn:microsoft.com/office/officeart/2005/8/layout/target3"/>
    <dgm:cxn modelId="{50AE3F20-67F5-4BD9-9088-E26F7B0AE133}" type="presOf" srcId="{F8FB767A-4EE7-4BE0-8709-27BBAB675BC2}" destId="{067AA84F-BDB1-4FFF-9BAF-CF132E8AECDD}" srcOrd="0" destOrd="0" presId="urn:microsoft.com/office/officeart/2005/8/layout/target3"/>
    <dgm:cxn modelId="{ECDC04E6-9CAB-4974-A9D2-58C24B63A4A5}" type="presParOf" srcId="{8D310951-2C79-4F0D-BF98-454AE31D2D25}" destId="{4BEFEAF0-564D-41B2-9501-41D974E9BC57}" srcOrd="0" destOrd="0" presId="urn:microsoft.com/office/officeart/2005/8/layout/target3"/>
    <dgm:cxn modelId="{FFF23C80-D90D-43DB-82FC-BF88F72FEC33}" type="presParOf" srcId="{8D310951-2C79-4F0D-BF98-454AE31D2D25}" destId="{17D03568-631A-449C-AE57-41F0B9122D2A}" srcOrd="1" destOrd="0" presId="urn:microsoft.com/office/officeart/2005/8/layout/target3"/>
    <dgm:cxn modelId="{A096BF60-40E1-467A-AE67-C542FC721CE5}" type="presParOf" srcId="{8D310951-2C79-4F0D-BF98-454AE31D2D25}" destId="{067AA84F-BDB1-4FFF-9BAF-CF132E8AECDD}" srcOrd="2" destOrd="0" presId="urn:microsoft.com/office/officeart/2005/8/layout/target3"/>
    <dgm:cxn modelId="{A3E93E20-2F4E-4CB4-AF96-00E7E94CB448}" type="presParOf" srcId="{8D310951-2C79-4F0D-BF98-454AE31D2D25}" destId="{2B5376BF-623F-42F5-A128-390FA9A9B50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7C14D3-DE7A-438E-A991-2F7BF76B732F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E2F64C37-FC0E-4A19-A829-782056EA628F}">
      <dgm:prSet phldrT="[Testo]" phldr="1"/>
      <dgm:spPr/>
      <dgm:t>
        <a:bodyPr/>
        <a:lstStyle/>
        <a:p>
          <a:endParaRPr lang="it-IT"/>
        </a:p>
      </dgm:t>
    </dgm:pt>
    <dgm:pt modelId="{B46B861C-E1BC-4ECD-94C8-DA0E91B8A6E4}" type="parTrans" cxnId="{56A7B8C5-5FB1-4AD2-A7C9-6958A340CC44}">
      <dgm:prSet/>
      <dgm:spPr/>
      <dgm:t>
        <a:bodyPr/>
        <a:lstStyle/>
        <a:p>
          <a:endParaRPr lang="it-IT"/>
        </a:p>
      </dgm:t>
    </dgm:pt>
    <dgm:pt modelId="{4341AB41-F1BD-4AA7-9CF2-8909F8A104DE}" type="sibTrans" cxnId="{56A7B8C5-5FB1-4AD2-A7C9-6958A340CC44}">
      <dgm:prSet/>
      <dgm:spPr/>
      <dgm:t>
        <a:bodyPr/>
        <a:lstStyle/>
        <a:p>
          <a:endParaRPr lang="it-IT"/>
        </a:p>
      </dgm:t>
    </dgm:pt>
    <dgm:pt modelId="{34B348EE-9FE1-4697-BCBB-8DE7B25E10B1}">
      <dgm:prSet phldrT="[Testo]" phldr="1"/>
      <dgm:spPr/>
      <dgm:t>
        <a:bodyPr/>
        <a:lstStyle/>
        <a:p>
          <a:endParaRPr lang="it-IT"/>
        </a:p>
      </dgm:t>
    </dgm:pt>
    <dgm:pt modelId="{A3ECC600-C91A-402F-AF60-A4F867C5E133}" type="parTrans" cxnId="{1E0A96D1-6DEF-4737-A1DC-57032DB38935}">
      <dgm:prSet/>
      <dgm:spPr/>
      <dgm:t>
        <a:bodyPr/>
        <a:lstStyle/>
        <a:p>
          <a:endParaRPr lang="it-IT"/>
        </a:p>
      </dgm:t>
    </dgm:pt>
    <dgm:pt modelId="{A790E0E3-E4B8-4C64-820B-6B9E166C81A0}" type="sibTrans" cxnId="{1E0A96D1-6DEF-4737-A1DC-57032DB38935}">
      <dgm:prSet/>
      <dgm:spPr/>
      <dgm:t>
        <a:bodyPr/>
        <a:lstStyle/>
        <a:p>
          <a:endParaRPr lang="it-IT"/>
        </a:p>
      </dgm:t>
    </dgm:pt>
    <dgm:pt modelId="{0A8675DF-6100-42D4-B5C5-141AFDA754D7}" type="pres">
      <dgm:prSet presAssocID="{F37C14D3-DE7A-438E-A991-2F7BF76B732F}" presName="diagram" presStyleCnt="0">
        <dgm:presLayoutVars>
          <dgm:dir/>
        </dgm:presLayoutVars>
      </dgm:prSet>
      <dgm:spPr/>
    </dgm:pt>
    <dgm:pt modelId="{AFC7D640-9063-4976-B23E-884E66BD3745}" type="pres">
      <dgm:prSet presAssocID="{E2F64C37-FC0E-4A19-A829-782056EA628F}" presName="composite" presStyleCnt="0"/>
      <dgm:spPr/>
    </dgm:pt>
    <dgm:pt modelId="{772A308F-7181-4464-A456-7E01F62E3C78}" type="pres">
      <dgm:prSet presAssocID="{E2F64C37-FC0E-4A19-A829-782056EA628F}" presName="Image" presStyleLbl="bgShp" presStyleIdx="0" presStyleCnt="2"/>
      <dgm:spPr/>
    </dgm:pt>
    <dgm:pt modelId="{B7A7ECFD-3CC6-4465-B33C-C5DA60F008C0}" type="pres">
      <dgm:prSet presAssocID="{E2F64C37-FC0E-4A19-A829-782056EA628F}" presName="Parent" presStyleLbl="node0" presStyleIdx="0" presStyleCnt="2">
        <dgm:presLayoutVars>
          <dgm:bulletEnabled val="1"/>
        </dgm:presLayoutVars>
      </dgm:prSet>
      <dgm:spPr/>
    </dgm:pt>
    <dgm:pt modelId="{41C5D8B1-6996-4A76-8050-5A8D959FAB24}" type="pres">
      <dgm:prSet presAssocID="{4341AB41-F1BD-4AA7-9CF2-8909F8A104DE}" presName="sibTrans" presStyleCnt="0"/>
      <dgm:spPr/>
    </dgm:pt>
    <dgm:pt modelId="{FC2121C2-39B8-451D-837F-5736261B95A6}" type="pres">
      <dgm:prSet presAssocID="{34B348EE-9FE1-4697-BCBB-8DE7B25E10B1}" presName="composite" presStyleCnt="0"/>
      <dgm:spPr/>
    </dgm:pt>
    <dgm:pt modelId="{BD4F54D5-9646-492A-8EAD-A70B2D4DF97A}" type="pres">
      <dgm:prSet presAssocID="{34B348EE-9FE1-4697-BCBB-8DE7B25E10B1}" presName="Image" presStyleLbl="bgShp" presStyleIdx="1" presStyleCnt="2"/>
      <dgm:spPr/>
    </dgm:pt>
    <dgm:pt modelId="{DC4BBBB2-8C06-4F63-9509-9651469B7A3E}" type="pres">
      <dgm:prSet presAssocID="{34B348EE-9FE1-4697-BCBB-8DE7B25E10B1}" presName="Parent" presStyleLbl="node0" presStyleIdx="1" presStyleCnt="2">
        <dgm:presLayoutVars>
          <dgm:bulletEnabled val="1"/>
        </dgm:presLayoutVars>
      </dgm:prSet>
      <dgm:spPr/>
    </dgm:pt>
  </dgm:ptLst>
  <dgm:cxnLst>
    <dgm:cxn modelId="{B22F0382-AD05-4F0C-871A-C9E58B26A7C7}" type="presOf" srcId="{E2F64C37-FC0E-4A19-A829-782056EA628F}" destId="{B7A7ECFD-3CC6-4465-B33C-C5DA60F008C0}" srcOrd="0" destOrd="0" presId="urn:microsoft.com/office/officeart/2008/layout/BendingPictureCaption"/>
    <dgm:cxn modelId="{56A7B8C5-5FB1-4AD2-A7C9-6958A340CC44}" srcId="{F37C14D3-DE7A-438E-A991-2F7BF76B732F}" destId="{E2F64C37-FC0E-4A19-A829-782056EA628F}" srcOrd="0" destOrd="0" parTransId="{B46B861C-E1BC-4ECD-94C8-DA0E91B8A6E4}" sibTransId="{4341AB41-F1BD-4AA7-9CF2-8909F8A104DE}"/>
    <dgm:cxn modelId="{63B564A1-F588-45B6-8352-3D138E86F6C3}" type="presOf" srcId="{F37C14D3-DE7A-438E-A991-2F7BF76B732F}" destId="{0A8675DF-6100-42D4-B5C5-141AFDA754D7}" srcOrd="0" destOrd="0" presId="urn:microsoft.com/office/officeart/2008/layout/BendingPictureCaption"/>
    <dgm:cxn modelId="{1E0A96D1-6DEF-4737-A1DC-57032DB38935}" srcId="{F37C14D3-DE7A-438E-A991-2F7BF76B732F}" destId="{34B348EE-9FE1-4697-BCBB-8DE7B25E10B1}" srcOrd="1" destOrd="0" parTransId="{A3ECC600-C91A-402F-AF60-A4F867C5E133}" sibTransId="{A790E0E3-E4B8-4C64-820B-6B9E166C81A0}"/>
    <dgm:cxn modelId="{F9BE7FCF-5A23-438B-BA05-69452BB4C74D}" type="presOf" srcId="{34B348EE-9FE1-4697-BCBB-8DE7B25E10B1}" destId="{DC4BBBB2-8C06-4F63-9509-9651469B7A3E}" srcOrd="0" destOrd="0" presId="urn:microsoft.com/office/officeart/2008/layout/BendingPictureCaption"/>
    <dgm:cxn modelId="{888BEE2B-F73D-4B0A-903B-C94CBDD32EF5}" type="presParOf" srcId="{0A8675DF-6100-42D4-B5C5-141AFDA754D7}" destId="{AFC7D640-9063-4976-B23E-884E66BD3745}" srcOrd="0" destOrd="0" presId="urn:microsoft.com/office/officeart/2008/layout/BendingPictureCaption"/>
    <dgm:cxn modelId="{D9A49425-C175-431A-9618-66921272A7B8}" type="presParOf" srcId="{AFC7D640-9063-4976-B23E-884E66BD3745}" destId="{772A308F-7181-4464-A456-7E01F62E3C78}" srcOrd="0" destOrd="0" presId="urn:microsoft.com/office/officeart/2008/layout/BendingPictureCaption"/>
    <dgm:cxn modelId="{AFCD96D1-397D-4986-9CB8-2864995EF122}" type="presParOf" srcId="{AFC7D640-9063-4976-B23E-884E66BD3745}" destId="{B7A7ECFD-3CC6-4465-B33C-C5DA60F008C0}" srcOrd="1" destOrd="0" presId="urn:microsoft.com/office/officeart/2008/layout/BendingPictureCaption"/>
    <dgm:cxn modelId="{FF7BC04D-53FB-4756-8979-D0494E863202}" type="presParOf" srcId="{0A8675DF-6100-42D4-B5C5-141AFDA754D7}" destId="{41C5D8B1-6996-4A76-8050-5A8D959FAB24}" srcOrd="1" destOrd="0" presId="urn:microsoft.com/office/officeart/2008/layout/BendingPictureCaption"/>
    <dgm:cxn modelId="{D5465604-7B9C-42E1-BC0D-2AC2731E03A3}" type="presParOf" srcId="{0A8675DF-6100-42D4-B5C5-141AFDA754D7}" destId="{FC2121C2-39B8-451D-837F-5736261B95A6}" srcOrd="2" destOrd="0" presId="urn:microsoft.com/office/officeart/2008/layout/BendingPictureCaption"/>
    <dgm:cxn modelId="{E7F6BB60-5475-46C9-A07F-169F0D129943}" type="presParOf" srcId="{FC2121C2-39B8-451D-837F-5736261B95A6}" destId="{BD4F54D5-9646-492A-8EAD-A70B2D4DF97A}" srcOrd="0" destOrd="0" presId="urn:microsoft.com/office/officeart/2008/layout/BendingPictureCaption"/>
    <dgm:cxn modelId="{4EA7F02B-36AE-4814-941D-484E1ACCF565}" type="presParOf" srcId="{FC2121C2-39B8-451D-837F-5736261B95A6}" destId="{DC4BBBB2-8C06-4F63-9509-9651469B7A3E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7C14D3-DE7A-438E-A991-2F7BF76B732F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E2F64C37-FC0E-4A19-A829-782056EA628F}">
      <dgm:prSet phldrT="[Testo]" phldr="1"/>
      <dgm:spPr/>
      <dgm:t>
        <a:bodyPr/>
        <a:lstStyle/>
        <a:p>
          <a:endParaRPr lang="it-IT"/>
        </a:p>
      </dgm:t>
    </dgm:pt>
    <dgm:pt modelId="{B46B861C-E1BC-4ECD-94C8-DA0E91B8A6E4}" type="parTrans" cxnId="{56A7B8C5-5FB1-4AD2-A7C9-6958A340CC44}">
      <dgm:prSet/>
      <dgm:spPr/>
      <dgm:t>
        <a:bodyPr/>
        <a:lstStyle/>
        <a:p>
          <a:endParaRPr lang="it-IT"/>
        </a:p>
      </dgm:t>
    </dgm:pt>
    <dgm:pt modelId="{4341AB41-F1BD-4AA7-9CF2-8909F8A104DE}" type="sibTrans" cxnId="{56A7B8C5-5FB1-4AD2-A7C9-6958A340CC44}">
      <dgm:prSet/>
      <dgm:spPr/>
      <dgm:t>
        <a:bodyPr/>
        <a:lstStyle/>
        <a:p>
          <a:endParaRPr lang="it-IT"/>
        </a:p>
      </dgm:t>
    </dgm:pt>
    <dgm:pt modelId="{34B348EE-9FE1-4697-BCBB-8DE7B25E10B1}">
      <dgm:prSet phldrT="[Testo]" phldr="1"/>
      <dgm:spPr/>
      <dgm:t>
        <a:bodyPr/>
        <a:lstStyle/>
        <a:p>
          <a:endParaRPr lang="it-IT"/>
        </a:p>
      </dgm:t>
    </dgm:pt>
    <dgm:pt modelId="{A3ECC600-C91A-402F-AF60-A4F867C5E133}" type="parTrans" cxnId="{1E0A96D1-6DEF-4737-A1DC-57032DB38935}">
      <dgm:prSet/>
      <dgm:spPr/>
      <dgm:t>
        <a:bodyPr/>
        <a:lstStyle/>
        <a:p>
          <a:endParaRPr lang="it-IT"/>
        </a:p>
      </dgm:t>
    </dgm:pt>
    <dgm:pt modelId="{A790E0E3-E4B8-4C64-820B-6B9E166C81A0}" type="sibTrans" cxnId="{1E0A96D1-6DEF-4737-A1DC-57032DB38935}">
      <dgm:prSet/>
      <dgm:spPr/>
      <dgm:t>
        <a:bodyPr/>
        <a:lstStyle/>
        <a:p>
          <a:endParaRPr lang="it-IT"/>
        </a:p>
      </dgm:t>
    </dgm:pt>
    <dgm:pt modelId="{0A8675DF-6100-42D4-B5C5-141AFDA754D7}" type="pres">
      <dgm:prSet presAssocID="{F37C14D3-DE7A-438E-A991-2F7BF76B732F}" presName="diagram" presStyleCnt="0">
        <dgm:presLayoutVars>
          <dgm:dir/>
        </dgm:presLayoutVars>
      </dgm:prSet>
      <dgm:spPr/>
    </dgm:pt>
    <dgm:pt modelId="{AFC7D640-9063-4976-B23E-884E66BD3745}" type="pres">
      <dgm:prSet presAssocID="{E2F64C37-FC0E-4A19-A829-782056EA628F}" presName="composite" presStyleCnt="0"/>
      <dgm:spPr/>
    </dgm:pt>
    <dgm:pt modelId="{772A308F-7181-4464-A456-7E01F62E3C78}" type="pres">
      <dgm:prSet presAssocID="{E2F64C37-FC0E-4A19-A829-782056EA628F}" presName="Image" presStyleLbl="bgShp" presStyleIdx="0" presStyleCnt="2"/>
      <dgm:spPr/>
    </dgm:pt>
    <dgm:pt modelId="{B7A7ECFD-3CC6-4465-B33C-C5DA60F008C0}" type="pres">
      <dgm:prSet presAssocID="{E2F64C37-FC0E-4A19-A829-782056EA628F}" presName="Parent" presStyleLbl="node0" presStyleIdx="0" presStyleCnt="2">
        <dgm:presLayoutVars>
          <dgm:bulletEnabled val="1"/>
        </dgm:presLayoutVars>
      </dgm:prSet>
      <dgm:spPr/>
    </dgm:pt>
    <dgm:pt modelId="{41C5D8B1-6996-4A76-8050-5A8D959FAB24}" type="pres">
      <dgm:prSet presAssocID="{4341AB41-F1BD-4AA7-9CF2-8909F8A104DE}" presName="sibTrans" presStyleCnt="0"/>
      <dgm:spPr/>
    </dgm:pt>
    <dgm:pt modelId="{FC2121C2-39B8-451D-837F-5736261B95A6}" type="pres">
      <dgm:prSet presAssocID="{34B348EE-9FE1-4697-BCBB-8DE7B25E10B1}" presName="composite" presStyleCnt="0"/>
      <dgm:spPr/>
    </dgm:pt>
    <dgm:pt modelId="{BD4F54D5-9646-492A-8EAD-A70B2D4DF97A}" type="pres">
      <dgm:prSet presAssocID="{34B348EE-9FE1-4697-BCBB-8DE7B25E10B1}" presName="Image" presStyleLbl="bgShp" presStyleIdx="1" presStyleCnt="2"/>
      <dgm:spPr/>
    </dgm:pt>
    <dgm:pt modelId="{DC4BBBB2-8C06-4F63-9509-9651469B7A3E}" type="pres">
      <dgm:prSet presAssocID="{34B348EE-9FE1-4697-BCBB-8DE7B25E10B1}" presName="Parent" presStyleLbl="node0" presStyleIdx="1" presStyleCnt="2">
        <dgm:presLayoutVars>
          <dgm:bulletEnabled val="1"/>
        </dgm:presLayoutVars>
      </dgm:prSet>
      <dgm:spPr/>
    </dgm:pt>
  </dgm:ptLst>
  <dgm:cxnLst>
    <dgm:cxn modelId="{B22F0382-AD05-4F0C-871A-C9E58B26A7C7}" type="presOf" srcId="{E2F64C37-FC0E-4A19-A829-782056EA628F}" destId="{B7A7ECFD-3CC6-4465-B33C-C5DA60F008C0}" srcOrd="0" destOrd="0" presId="urn:microsoft.com/office/officeart/2008/layout/BendingPictureCaption"/>
    <dgm:cxn modelId="{56A7B8C5-5FB1-4AD2-A7C9-6958A340CC44}" srcId="{F37C14D3-DE7A-438E-A991-2F7BF76B732F}" destId="{E2F64C37-FC0E-4A19-A829-782056EA628F}" srcOrd="0" destOrd="0" parTransId="{B46B861C-E1BC-4ECD-94C8-DA0E91B8A6E4}" sibTransId="{4341AB41-F1BD-4AA7-9CF2-8909F8A104DE}"/>
    <dgm:cxn modelId="{63B564A1-F588-45B6-8352-3D138E86F6C3}" type="presOf" srcId="{F37C14D3-DE7A-438E-A991-2F7BF76B732F}" destId="{0A8675DF-6100-42D4-B5C5-141AFDA754D7}" srcOrd="0" destOrd="0" presId="urn:microsoft.com/office/officeart/2008/layout/BendingPictureCaption"/>
    <dgm:cxn modelId="{1E0A96D1-6DEF-4737-A1DC-57032DB38935}" srcId="{F37C14D3-DE7A-438E-A991-2F7BF76B732F}" destId="{34B348EE-9FE1-4697-BCBB-8DE7B25E10B1}" srcOrd="1" destOrd="0" parTransId="{A3ECC600-C91A-402F-AF60-A4F867C5E133}" sibTransId="{A790E0E3-E4B8-4C64-820B-6B9E166C81A0}"/>
    <dgm:cxn modelId="{F9BE7FCF-5A23-438B-BA05-69452BB4C74D}" type="presOf" srcId="{34B348EE-9FE1-4697-BCBB-8DE7B25E10B1}" destId="{DC4BBBB2-8C06-4F63-9509-9651469B7A3E}" srcOrd="0" destOrd="0" presId="urn:microsoft.com/office/officeart/2008/layout/BendingPictureCaption"/>
    <dgm:cxn modelId="{888BEE2B-F73D-4B0A-903B-C94CBDD32EF5}" type="presParOf" srcId="{0A8675DF-6100-42D4-B5C5-141AFDA754D7}" destId="{AFC7D640-9063-4976-B23E-884E66BD3745}" srcOrd="0" destOrd="0" presId="urn:microsoft.com/office/officeart/2008/layout/BendingPictureCaption"/>
    <dgm:cxn modelId="{D9A49425-C175-431A-9618-66921272A7B8}" type="presParOf" srcId="{AFC7D640-9063-4976-B23E-884E66BD3745}" destId="{772A308F-7181-4464-A456-7E01F62E3C78}" srcOrd="0" destOrd="0" presId="urn:microsoft.com/office/officeart/2008/layout/BendingPictureCaption"/>
    <dgm:cxn modelId="{AFCD96D1-397D-4986-9CB8-2864995EF122}" type="presParOf" srcId="{AFC7D640-9063-4976-B23E-884E66BD3745}" destId="{B7A7ECFD-3CC6-4465-B33C-C5DA60F008C0}" srcOrd="1" destOrd="0" presId="urn:microsoft.com/office/officeart/2008/layout/BendingPictureCaption"/>
    <dgm:cxn modelId="{FF7BC04D-53FB-4756-8979-D0494E863202}" type="presParOf" srcId="{0A8675DF-6100-42D4-B5C5-141AFDA754D7}" destId="{41C5D8B1-6996-4A76-8050-5A8D959FAB24}" srcOrd="1" destOrd="0" presId="urn:microsoft.com/office/officeart/2008/layout/BendingPictureCaption"/>
    <dgm:cxn modelId="{D5465604-7B9C-42E1-BC0D-2AC2731E03A3}" type="presParOf" srcId="{0A8675DF-6100-42D4-B5C5-141AFDA754D7}" destId="{FC2121C2-39B8-451D-837F-5736261B95A6}" srcOrd="2" destOrd="0" presId="urn:microsoft.com/office/officeart/2008/layout/BendingPictureCaption"/>
    <dgm:cxn modelId="{E7F6BB60-5475-46C9-A07F-169F0D129943}" type="presParOf" srcId="{FC2121C2-39B8-451D-837F-5736261B95A6}" destId="{BD4F54D5-9646-492A-8EAD-A70B2D4DF97A}" srcOrd="0" destOrd="0" presId="urn:microsoft.com/office/officeart/2008/layout/BendingPictureCaption"/>
    <dgm:cxn modelId="{4EA7F02B-36AE-4814-941D-484E1ACCF565}" type="presParOf" srcId="{FC2121C2-39B8-451D-837F-5736261B95A6}" destId="{DC4BBBB2-8C06-4F63-9509-9651469B7A3E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EAF0-564D-41B2-9501-41D974E9BC57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7AA84F-BDB1-4FFF-9BAF-CF132E8AECDD}">
      <dsp:nvSpPr>
        <dsp:cNvPr id="0" name=""/>
        <dsp:cNvSpPr/>
      </dsp:nvSpPr>
      <dsp:spPr>
        <a:xfrm>
          <a:off x="461665" y="0"/>
          <a:ext cx="5881171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LEGGE 104/92 AGGIORNATA – </a:t>
          </a:r>
          <a:r>
            <a:rPr lang="it-IT" sz="1900" kern="1200" dirty="0" smtClean="0"/>
            <a:t>ARTICOLO </a:t>
          </a:r>
          <a:r>
            <a:rPr lang="it-IT" sz="1900" kern="1200" dirty="0" smtClean="0"/>
            <a:t>1: FINALIT</a:t>
          </a:r>
          <a:r>
            <a:rPr lang="it-IT" sz="1900" b="0" i="0" kern="1200" dirty="0" smtClean="0"/>
            <a:t>À </a:t>
          </a:r>
          <a:r>
            <a:rPr lang="it-IT" sz="1900" kern="1200" dirty="0" smtClean="0"/>
            <a:t>- INCLUSIONE E DIRITTI: L’IMPEGNO DELLA REPUBBLICA PER LE PERSONE CON DISABILIT</a:t>
          </a:r>
          <a:r>
            <a:rPr lang="it-IT" sz="1900" b="0" i="0" kern="1200" dirty="0" smtClean="0"/>
            <a:t>À</a:t>
          </a:r>
          <a:endParaRPr lang="it-IT" sz="1900" kern="1200" dirty="0"/>
        </a:p>
      </dsp:txBody>
      <dsp:txXfrm>
        <a:off x="461665" y="0"/>
        <a:ext cx="5881171" cy="923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46EAD-4D86-4540-9D0F-0EFECE7ED069}">
      <dsp:nvSpPr>
        <dsp:cNvPr id="0" name=""/>
        <dsp:cNvSpPr/>
      </dsp:nvSpPr>
      <dsp:spPr>
        <a:xfrm>
          <a:off x="1355328" y="661"/>
          <a:ext cx="2579687" cy="206375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B41F04-60B6-47CD-B78B-C2AD47746D1D}">
      <dsp:nvSpPr>
        <dsp:cNvPr id="0" name=""/>
        <dsp:cNvSpPr/>
      </dsp:nvSpPr>
      <dsp:spPr>
        <a:xfrm>
          <a:off x="1587500" y="1858036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400" kern="1200"/>
        </a:p>
      </dsp:txBody>
      <dsp:txXfrm>
        <a:off x="1587500" y="1858036"/>
        <a:ext cx="2295921" cy="722312"/>
      </dsp:txXfrm>
    </dsp:sp>
    <dsp:sp modelId="{C8360E25-787D-4F95-98BA-3F6056E2081D}">
      <dsp:nvSpPr>
        <dsp:cNvPr id="0" name=""/>
        <dsp:cNvSpPr/>
      </dsp:nvSpPr>
      <dsp:spPr>
        <a:xfrm>
          <a:off x="4192984" y="661"/>
          <a:ext cx="2579687" cy="206375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4FC13B1-889E-4FB7-9F88-3911F6B6CB0C}">
      <dsp:nvSpPr>
        <dsp:cNvPr id="0" name=""/>
        <dsp:cNvSpPr/>
      </dsp:nvSpPr>
      <dsp:spPr>
        <a:xfrm>
          <a:off x="4425156" y="1858036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400" kern="1200"/>
        </a:p>
      </dsp:txBody>
      <dsp:txXfrm>
        <a:off x="4425156" y="1858036"/>
        <a:ext cx="2295921" cy="722312"/>
      </dsp:txXfrm>
    </dsp:sp>
    <dsp:sp modelId="{F497AB75-60D0-4E3D-B5F4-F2B94BA960F6}">
      <dsp:nvSpPr>
        <dsp:cNvPr id="0" name=""/>
        <dsp:cNvSpPr/>
      </dsp:nvSpPr>
      <dsp:spPr>
        <a:xfrm>
          <a:off x="2774156" y="2838317"/>
          <a:ext cx="2579687" cy="206375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90D81D-6AFC-4BAE-86FB-89E825926B33}">
      <dsp:nvSpPr>
        <dsp:cNvPr id="0" name=""/>
        <dsp:cNvSpPr/>
      </dsp:nvSpPr>
      <dsp:spPr>
        <a:xfrm>
          <a:off x="3006328" y="4695692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400" kern="1200"/>
        </a:p>
      </dsp:txBody>
      <dsp:txXfrm>
        <a:off x="3006328" y="4695692"/>
        <a:ext cx="2295921" cy="722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35B7D-1EC1-4B75-8E5A-A74337208925}">
      <dsp:nvSpPr>
        <dsp:cNvPr id="0" name=""/>
        <dsp:cNvSpPr/>
      </dsp:nvSpPr>
      <dsp:spPr>
        <a:xfrm>
          <a:off x="0" y="175756"/>
          <a:ext cx="6096000" cy="187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La Repubblica garantisce il rispetto della dignità e dei diritti delle persone con disabilità, favorendo la loro piena integrazione in ogni ambito della vita sociale, familiare, scolastica e lavorativa. Le principali azioni previste includono:</a:t>
          </a:r>
          <a:endParaRPr lang="it-IT" sz="1400" kern="1200" dirty="0"/>
        </a:p>
      </dsp:txBody>
      <dsp:txXfrm>
        <a:off x="0" y="175756"/>
        <a:ext cx="6096000" cy="1872000"/>
      </dsp:txXfrm>
    </dsp:sp>
    <dsp:sp modelId="{996887A2-93CE-491A-A7E5-139843E1BB10}">
      <dsp:nvSpPr>
        <dsp:cNvPr id="0" name=""/>
        <dsp:cNvSpPr/>
      </dsp:nvSpPr>
      <dsp:spPr>
        <a:xfrm>
          <a:off x="0" y="2047756"/>
          <a:ext cx="60960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Tutela dei diritti fondamentali</a:t>
          </a:r>
          <a:r>
            <a:rPr lang="it-IT" sz="1400" kern="1200" smtClean="0"/>
            <a:t>: Assicurare libertà e autonomia alla persona con disabilità, garantendo il pieno rispetto della sua dignità.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Rimozione delle barriere</a:t>
          </a:r>
          <a:r>
            <a:rPr lang="it-IT" sz="1400" kern="1200" smtClean="0"/>
            <a:t>: Interventi mirati a eliminare ostacoli che impediscono lo sviluppo della persona e la sua partecipazione attiva alla società.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servizi di supporto</a:t>
          </a:r>
          <a:r>
            <a:rPr lang="it-IT" sz="1400" kern="1200" smtClean="0"/>
            <a:t>: Offerta di servizi e prestazioni per la prevenzione, la cura e la riabilitazione delle minorazioni fisiche, psichiche e sensoriali.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Inclusione sociale</a:t>
          </a:r>
          <a:r>
            <a:rPr lang="it-IT" sz="1400" kern="1200" smtClean="0"/>
            <a:t>: Contrasto a fenomeni di emarginazione ed esclusione, attraverso politiche e misure dedicate.</a:t>
          </a:r>
          <a:endParaRPr lang="it-IT" sz="1400" kern="1200"/>
        </a:p>
      </dsp:txBody>
      <dsp:txXfrm>
        <a:off x="0" y="2047756"/>
        <a:ext cx="6096000" cy="285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EAF0-564D-41B2-9501-41D974E9BC57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7AA84F-BDB1-4FFF-9BAF-CF132E8AECDD}">
      <dsp:nvSpPr>
        <dsp:cNvPr id="0" name=""/>
        <dsp:cNvSpPr/>
      </dsp:nvSpPr>
      <dsp:spPr>
        <a:xfrm>
          <a:off x="461665" y="0"/>
          <a:ext cx="5634335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LEGGE 104/92 AGGIORNATA – ARTICOLO 2: PRINCIPI GENERALI – DIRITTI E INCLUSIONE: I PRINCIPI FONDAMENTALI PER LE PERSONE CON DISABILIT</a:t>
          </a:r>
          <a:r>
            <a:rPr lang="it-IT" sz="1800" b="0" i="0" kern="1200" dirty="0" smtClean="0"/>
            <a:t>À</a:t>
          </a:r>
          <a:r>
            <a:rPr lang="it-IT" sz="1800" kern="1200" dirty="0" smtClean="0"/>
            <a:t> </a:t>
          </a:r>
          <a:endParaRPr lang="it-IT" sz="1800" kern="1200" dirty="0"/>
        </a:p>
      </dsp:txBody>
      <dsp:txXfrm>
        <a:off x="461665" y="0"/>
        <a:ext cx="5634335" cy="923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77515-535F-4C5F-9A01-016502C0965A}">
      <dsp:nvSpPr>
        <dsp:cNvPr id="0" name=""/>
        <dsp:cNvSpPr/>
      </dsp:nvSpPr>
      <dsp:spPr>
        <a:xfrm>
          <a:off x="0" y="28806"/>
          <a:ext cx="9766604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smtClean="0"/>
            <a:t>Questa legge stabilisce i principi fondamentali per il riconoscimento dei diritti, l’integrazione sociale e l’assistenza delle persone con disabilità, rappresentando una riforma economico-sociale della Repubblica.</a:t>
          </a:r>
          <a:endParaRPr lang="it-IT" sz="1400" kern="1200"/>
        </a:p>
      </dsp:txBody>
      <dsp:txXfrm>
        <a:off x="0" y="28806"/>
        <a:ext cx="9766604" cy="720000"/>
      </dsp:txXfrm>
    </dsp:sp>
    <dsp:sp modelId="{59F3EFF4-8652-412A-A790-6C1EB2B3B6CB}">
      <dsp:nvSpPr>
        <dsp:cNvPr id="0" name=""/>
        <dsp:cNvSpPr/>
      </dsp:nvSpPr>
      <dsp:spPr>
        <a:xfrm>
          <a:off x="0" y="748806"/>
          <a:ext cx="976660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Garanzia dei diritti</a:t>
          </a:r>
          <a:r>
            <a:rPr lang="it-IT" sz="1400" kern="1200" smtClean="0"/>
            <a:t>: La legge definisce il quadro normativo per l’inclusione e la tutela delle persone con disabilità.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Sostegno all’autonomia</a:t>
          </a:r>
          <a:r>
            <a:rPr lang="it-IT" sz="1400" kern="1200" smtClean="0"/>
            <a:t>: Promuove interventi mirati a garantire il massimo grado di indipendenza e partecipazione.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Riforma sociale</a:t>
          </a:r>
          <a:r>
            <a:rPr lang="it-IT" sz="1400" kern="1200" smtClean="0"/>
            <a:t>: Costituisce un elemento di trasformazione dell’ordinamento socio-economico del Paese.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Riferimenti normativi</a:t>
          </a:r>
          <a:r>
            <a:rPr lang="it-IT" sz="1400" kern="1200" smtClean="0"/>
            <a:t>: In armonia con lo Statuto speciale del Trentino-Alto Adige, contribuendo alla sua attuazione.</a:t>
          </a:r>
          <a:endParaRPr lang="it-IT" sz="1400" kern="1200"/>
        </a:p>
      </dsp:txBody>
      <dsp:txXfrm>
        <a:off x="0" y="748806"/>
        <a:ext cx="9766604" cy="109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8BCFC-39DA-4BF3-A485-F18F06D9A729}">
      <dsp:nvSpPr>
        <dsp:cNvPr id="0" name=""/>
        <dsp:cNvSpPr/>
      </dsp:nvSpPr>
      <dsp:spPr>
        <a:xfrm>
          <a:off x="0" y="2060"/>
          <a:ext cx="9766604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smtClean="0"/>
            <a:t>Questo articolo vieta ogni forma di discriminazione nei confronti dei lavoratori che usufruiscono di benefici legati alla propria disabilità o a quella delle persone assistite. Le principali disposizioni includono:</a:t>
          </a:r>
          <a:endParaRPr lang="it-IT" sz="1400" kern="1200"/>
        </a:p>
      </dsp:txBody>
      <dsp:txXfrm>
        <a:off x="0" y="2060"/>
        <a:ext cx="9766604" cy="691200"/>
      </dsp:txXfrm>
    </dsp:sp>
    <dsp:sp modelId="{D42C9DC8-BCC2-4A5F-911C-D2A06C1282CE}">
      <dsp:nvSpPr>
        <dsp:cNvPr id="0" name=""/>
        <dsp:cNvSpPr/>
      </dsp:nvSpPr>
      <dsp:spPr>
        <a:xfrm>
          <a:off x="0" y="693261"/>
          <a:ext cx="9766604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Protezione dei lavoratori</a:t>
          </a:r>
          <a:r>
            <a:rPr lang="it-IT" sz="1400" kern="1200" smtClean="0"/>
            <a:t>: Nessuno può subire trattamenti sfavorevoli per aver richiesto benefici previsti dalla legge.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tutela legale</a:t>
          </a:r>
          <a:r>
            <a:rPr lang="it-IT" sz="1400" kern="1200" smtClean="0"/>
            <a:t>: Gli atti discriminatori possono essere impugnati con specifiche procedure civili.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Possibilità di conciliazione</a:t>
          </a:r>
          <a:r>
            <a:rPr lang="it-IT" sz="1400" kern="1200" smtClean="0"/>
            <a:t>: Il lavoratore può avviare un tentativo di conciliazione prima di procedere con l’azione legale.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Competenza giuridica</a:t>
          </a:r>
          <a:r>
            <a:rPr lang="it-IT" sz="1400" kern="1200" smtClean="0"/>
            <a:t>: Il giudice amministrativo ha giurisdizione per alcuni casi specifici.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smtClean="0"/>
            <a:t>Rafforzamento delle garanzie</a:t>
          </a:r>
          <a:r>
            <a:rPr lang="it-IT" sz="1400" kern="1200" smtClean="0"/>
            <a:t>: La norma tutela il diritto alla parità di trattamento nel mondo del lavoro.</a:t>
          </a:r>
          <a:endParaRPr lang="it-IT" sz="1400" kern="1200"/>
        </a:p>
      </dsp:txBody>
      <dsp:txXfrm>
        <a:off x="0" y="693261"/>
        <a:ext cx="9766604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EAF0-564D-41B2-9501-41D974E9BC57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7AA84F-BDB1-4FFF-9BAF-CF132E8AECDD}">
      <dsp:nvSpPr>
        <dsp:cNvPr id="0" name=""/>
        <dsp:cNvSpPr/>
      </dsp:nvSpPr>
      <dsp:spPr>
        <a:xfrm>
          <a:off x="461665" y="0"/>
          <a:ext cx="5634335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LEGGE 104/92 AGGIORNATA – ARTICOLO 2-BIS: LAVORO E DISABILIT</a:t>
          </a:r>
          <a:r>
            <a:rPr lang="it-IT" sz="1900" b="0" i="0" kern="1200" dirty="0" smtClean="0"/>
            <a:t>À – DIVIETO DI DISCRIMINAZIONE E TUTELA LEGALE</a:t>
          </a:r>
          <a:r>
            <a:rPr lang="it-IT" sz="1900" kern="1200" dirty="0" smtClean="0"/>
            <a:t> </a:t>
          </a:r>
          <a:endParaRPr lang="it-IT" sz="1900" kern="1200" dirty="0"/>
        </a:p>
      </dsp:txBody>
      <dsp:txXfrm>
        <a:off x="461665" y="0"/>
        <a:ext cx="5634335" cy="923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A308F-7181-4464-A456-7E01F62E3C78}">
      <dsp:nvSpPr>
        <dsp:cNvPr id="0" name=""/>
        <dsp:cNvSpPr/>
      </dsp:nvSpPr>
      <dsp:spPr>
        <a:xfrm>
          <a:off x="0" y="56151"/>
          <a:ext cx="1512434" cy="111768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A7ECFD-3CC6-4465-B33C-C5DA60F008C0}">
      <dsp:nvSpPr>
        <dsp:cNvPr id="0" name=""/>
        <dsp:cNvSpPr/>
      </dsp:nvSpPr>
      <dsp:spPr>
        <a:xfrm>
          <a:off x="305704" y="971178"/>
          <a:ext cx="1303268" cy="313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1800" kern="1200"/>
        </a:p>
      </dsp:txBody>
      <dsp:txXfrm>
        <a:off x="305704" y="971178"/>
        <a:ext cx="1303268" cy="313197"/>
      </dsp:txXfrm>
    </dsp:sp>
    <dsp:sp modelId="{BD4F54D5-9646-492A-8EAD-A70B2D4DF97A}">
      <dsp:nvSpPr>
        <dsp:cNvPr id="0" name=""/>
        <dsp:cNvSpPr/>
      </dsp:nvSpPr>
      <dsp:spPr>
        <a:xfrm>
          <a:off x="0" y="1445272"/>
          <a:ext cx="1512434" cy="111768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4BBBB2-8C06-4F63-9509-9651469B7A3E}">
      <dsp:nvSpPr>
        <dsp:cNvPr id="0" name=""/>
        <dsp:cNvSpPr/>
      </dsp:nvSpPr>
      <dsp:spPr>
        <a:xfrm>
          <a:off x="305704" y="2360299"/>
          <a:ext cx="1303268" cy="313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1800" kern="1200"/>
        </a:p>
      </dsp:txBody>
      <dsp:txXfrm>
        <a:off x="305704" y="2360299"/>
        <a:ext cx="1303268" cy="3131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A308F-7181-4464-A456-7E01F62E3C78}">
      <dsp:nvSpPr>
        <dsp:cNvPr id="0" name=""/>
        <dsp:cNvSpPr/>
      </dsp:nvSpPr>
      <dsp:spPr>
        <a:xfrm>
          <a:off x="0" y="56151"/>
          <a:ext cx="1512434" cy="111768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A7ECFD-3CC6-4465-B33C-C5DA60F008C0}">
      <dsp:nvSpPr>
        <dsp:cNvPr id="0" name=""/>
        <dsp:cNvSpPr/>
      </dsp:nvSpPr>
      <dsp:spPr>
        <a:xfrm>
          <a:off x="305704" y="971178"/>
          <a:ext cx="1303268" cy="313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1800" kern="1200"/>
        </a:p>
      </dsp:txBody>
      <dsp:txXfrm>
        <a:off x="305704" y="971178"/>
        <a:ext cx="1303268" cy="313197"/>
      </dsp:txXfrm>
    </dsp:sp>
    <dsp:sp modelId="{BD4F54D5-9646-492A-8EAD-A70B2D4DF97A}">
      <dsp:nvSpPr>
        <dsp:cNvPr id="0" name=""/>
        <dsp:cNvSpPr/>
      </dsp:nvSpPr>
      <dsp:spPr>
        <a:xfrm>
          <a:off x="0" y="1445272"/>
          <a:ext cx="1512434" cy="111768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4BBBB2-8C06-4F63-9509-9651469B7A3E}">
      <dsp:nvSpPr>
        <dsp:cNvPr id="0" name=""/>
        <dsp:cNvSpPr/>
      </dsp:nvSpPr>
      <dsp:spPr>
        <a:xfrm>
          <a:off x="305704" y="2360299"/>
          <a:ext cx="1303268" cy="313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1800" kern="1200"/>
        </a:p>
      </dsp:txBody>
      <dsp:txXfrm>
        <a:off x="305704" y="2360299"/>
        <a:ext cx="1303268" cy="31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488385938"/>
              </p:ext>
            </p:extLst>
          </p:nvPr>
        </p:nvGraphicFramePr>
        <p:xfrm>
          <a:off x="117231" y="39918"/>
          <a:ext cx="6342836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270481158"/>
              </p:ext>
            </p:extLst>
          </p:nvPr>
        </p:nvGraphicFramePr>
        <p:xfrm>
          <a:off x="5315835" y="12765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103186692"/>
              </p:ext>
            </p:extLst>
          </p:nvPr>
        </p:nvGraphicFramePr>
        <p:xfrm>
          <a:off x="364067" y="1779687"/>
          <a:ext cx="609600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7555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2636236209"/>
              </p:ext>
            </p:extLst>
          </p:nvPr>
        </p:nvGraphicFramePr>
        <p:xfrm>
          <a:off x="117231" y="39918"/>
          <a:ext cx="60960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ma 11"/>
          <p:cNvGraphicFramePr/>
          <p:nvPr>
            <p:extLst>
              <p:ext uri="{D42A27DB-BD31-4B8C-83A1-F6EECF244321}">
                <p14:modId xmlns:p14="http://schemas.microsoft.com/office/powerpoint/2010/main" val="1640504390"/>
              </p:ext>
            </p:extLst>
          </p:nvPr>
        </p:nvGraphicFramePr>
        <p:xfrm>
          <a:off x="28562" y="963248"/>
          <a:ext cx="9766604" cy="187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3582334391"/>
              </p:ext>
            </p:extLst>
          </p:nvPr>
        </p:nvGraphicFramePr>
        <p:xfrm>
          <a:off x="28562" y="4638502"/>
          <a:ext cx="9766604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2352699500"/>
              </p:ext>
            </p:extLst>
          </p:nvPr>
        </p:nvGraphicFramePr>
        <p:xfrm>
          <a:off x="117231" y="3642776"/>
          <a:ext cx="60960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2672506028"/>
              </p:ext>
            </p:extLst>
          </p:nvPr>
        </p:nvGraphicFramePr>
        <p:xfrm>
          <a:off x="10236665" y="536230"/>
          <a:ext cx="1608973" cy="272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4129461226"/>
              </p:ext>
            </p:extLst>
          </p:nvPr>
        </p:nvGraphicFramePr>
        <p:xfrm>
          <a:off x="10236665" y="4128352"/>
          <a:ext cx="1608973" cy="272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99587200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394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Sfaccettatura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PACINI_CARMEN</dc:creator>
  <cp:lastModifiedBy>PACINI_CARMEN</cp:lastModifiedBy>
  <cp:revision>8</cp:revision>
  <dcterms:created xsi:type="dcterms:W3CDTF">2025-04-29T06:25:21Z</dcterms:created>
  <dcterms:modified xsi:type="dcterms:W3CDTF">2025-04-29T07:52:36Z</dcterms:modified>
</cp:coreProperties>
</file>