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slides/slide33.xml" ContentType="application/vnd.openxmlformats-officedocument.presentationml.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52" r:id="rId1"/>
  </p:sldMasterIdLst>
  <p:sldIdLst>
    <p:sldId id="256" r:id="rId2"/>
    <p:sldId id="257" r:id="rId3"/>
    <p:sldId id="258" r:id="rId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4660"/>
  </p:normalViewPr>
  <p:slideViewPr>
    <p:cSldViewPr snapToGrid="0">
      <p:cViewPr>
        <p:scale>
          <a:sx n="100" d="100"/>
          <a:sy n="100" d="100"/>
        </p:scale>
        <p:origin x="293" y="-1162"/>
      </p:cViewPr>
      <p:guideLst>
        <p:guide orient="horz" pos="259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slide" Target="/ppt/slides/slide21.xml" Id="rId3" /><Relationship Type="http://schemas.openxmlformats.org/officeDocument/2006/relationships/theme" Target="/ppt/theme/theme11.xml" Id="rId7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slide" Target="/ppt/slides/slide33.xml" Id="rId4" /><Relationship Type="http://schemas.openxmlformats.org/officeDocument/2006/relationships/customXml" Target="/customXml/item13.xml" Id="rId9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19BC3A-2B08-4128-BB08-AC0515AFDF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76FE37-9B4F-46F3-A9E8-67F8B2BE22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3F2CC25-1459-4300-B21B-45223B9F2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7556F87-28A1-46ED-A582-D02EB23E8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EA0AE-D6C7-4812-BD6A-004B9A62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262EC-A22E-4261-9718-D2E1A6F97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0C4E03D-A663-4212-B87A-5D812C60C7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22B6EA-87B2-4005-886F-9C56CA410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73E5716-210F-4380-9984-AFBCD053E9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E222-3CAD-4169-AA9F-275F892CDF3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523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F1F8C0-1DD4-478C-BCE9-FDBCA2191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7B7B22B-2F4D-42A3-AB1B-C4CEA6E067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92FC51-4759-4E71-A243-5A6A8418F4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170C802-BAB3-43E2-BCA8-111CEECB0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B7881-0DCF-4D14-A3BA-1B1D8C077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0EC8CABC-9A36-484F-A0BE-58A465241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938F8EE-EBB0-4CBC-9759-A6C3F77254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D03895-F705-4C9E-ABD8-A3C88A32B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F614189B-F4B8-4957-AF0D-902DE2538B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979D85-C208-4040-B2E7-82DAF8DC4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1007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5C12FE9-ECDC-48E1-BAD1-B646D4445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58AAB5-4914-4DB5-94A8-493319C44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0BDC1AC-F84C-4FEF-B8D3-F7C6B7C6F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E5A60D7-6DA3-49CC-B75B-24009A5D2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43F55-CF3F-422C-A4AE-51651C170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F7F899-EE0D-4B1C-8E75-09C182D4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BB9CA2C-0B63-4DF8-90AC-040245AC13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2C9185F-A4EB-4E67-A6BD-21061AB47E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F41DAE8-EFBF-4A03-92FF-62A46051C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0D11E73-4339-411B-87C6-6FB70C489B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1359858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2BC98-ADCB-4D10-9E11-ADCDF13D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75F48-47A7-4063-B99D-02C866D9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5727-CE15-46BB-B89E-D0C2CACC6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1976-9D9D-4D53-B4DF-E968B92D2368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A9B7-A4C2-4D0F-9D94-8413BD80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AC4-A9F6-4A94-8371-44EA2837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BE21-3200-4947-B82C-CB4364B9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12.jpeg" Id="rId2" /><Relationship Type="http://schemas.openxmlformats.org/officeDocument/2006/relationships/slideLayout" Target="/ppt/slideLayouts/slideLayout13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2.jpeg" Id="rId2" /><Relationship Type="http://schemas.openxmlformats.org/officeDocument/2006/relationships/slideLayout" Target="/ppt/slideLayouts/slideLayout21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33.jpeg" Id="rId2" /><Relationship Type="http://schemas.openxmlformats.org/officeDocument/2006/relationships/slideLayout" Target="/ppt/slideLayouts/slideLayout32.xml" Id="rId1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FDC8B94-A584-41A5-8EE7-42AE7ABB87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 dirty="0"/>
              <a:t>ARIANE PANETIER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/>
          <a:lstStyle/>
          <a:p>
            <a:r>
              <a:rPr lang="en-US" dirty="0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/>
          <a:lstStyle/>
          <a:p>
            <a:r>
              <a:rPr lang="en-US" dirty="0"/>
              <a:t>for leading a successful marketing campaign that increased sales by 40% in Q2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/>
          <a:lstStyle/>
          <a:p>
            <a:r>
              <a:rPr lang="en-US" dirty="0"/>
              <a:t>Robin Kline, CEO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/>
          <a:lstStyle/>
          <a:p>
            <a:r>
              <a:rPr lang="en-US" dirty="0"/>
              <a:t>May 15, 20XX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B941C1CF-1C4B-4F78-950E-33F5AD08BE3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8D984A-7D13-414A-81D3-86CA48CF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17FE68-D66E-413B-9380-F5CB8A9021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 dirty="0"/>
              <a:t>ARIANE PANETIER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/>
          <a:p>
            <a:r>
              <a:rPr lang="en-US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/>
          <a:p>
            <a:r>
              <a:rPr lang="en-US" dirty="0"/>
              <a:t>for leading a successful marketing campaign that increased sales by 40% in Q2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 dirty="0"/>
              <a:t>Robin Kline, CEO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>
            <a:normAutofit/>
          </a:bodyPr>
          <a:lstStyle/>
          <a:p>
            <a:r>
              <a:rPr lang="en-US" dirty="0"/>
              <a:t>May 15, 20XX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546550F5-ED54-4DFA-B09C-3E617230FC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4B5072F-D804-4F4F-BA4A-E4A46F4CC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E767A50-2503-4AF5-A83E-35FC7D6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 dirty="0"/>
              <a:t>ARIANE PANETIER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/>
          <a:p>
            <a:r>
              <a:rPr lang="en-US" dirty="0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/>
          <a:p>
            <a:r>
              <a:rPr lang="en-US" dirty="0"/>
              <a:t>for leading a successful marketing campaign that increased sales by 40% </a:t>
            </a:r>
            <a:r>
              <a:rPr lang="en-US"/>
              <a:t>in Q2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>
            <a:normAutofit/>
          </a:bodyPr>
          <a:lstStyle/>
          <a:p>
            <a:r>
              <a:rPr lang="en-US"/>
              <a:t>May 15,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 dirty="0"/>
              <a:t>Robin Kline, CEO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55F6F5A3-B8E8-44E2-877C-188EDDBD3D4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EFF9E5-EDA3-4879-BD22-C7C2ED056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6371"/>
      </p:ext>
    </p:extLst>
  </p:cSld>
  <p:clrMapOvr>
    <a:masterClrMapping/>
  </p:clrMapOvr>
</p:sld>
</file>

<file path=ppt/theme/theme11.xml><?xml version="1.0" encoding="utf-8"?>
<a:theme xmlns:a="http://schemas.openxmlformats.org/drawingml/2006/main" name="Certificate of Accomplishment">
  <a:themeElements>
    <a:clrScheme name="Custom 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144"/>
      </a:accent1>
      <a:accent2>
        <a:srgbClr val="A1B9D6"/>
      </a:accent2>
      <a:accent3>
        <a:srgbClr val="BECCC1"/>
      </a:accent3>
      <a:accent4>
        <a:srgbClr val="304C32"/>
      </a:accent4>
      <a:accent5>
        <a:srgbClr val="3D453E"/>
      </a:accent5>
      <a:accent6>
        <a:srgbClr val="AAD1AE"/>
      </a:accent6>
      <a:hlink>
        <a:srgbClr val="0563C1"/>
      </a:hlink>
      <a:folHlink>
        <a:srgbClr val="954F72"/>
      </a:folHlink>
    </a:clrScheme>
    <a:fontScheme name="Certificate of Accomplishment">
      <a:majorFont>
        <a:latin typeface="Avenir Next LT Pro"/>
        <a:ea typeface=""/>
        <a:cs typeface=""/>
      </a:majorFont>
      <a:minorFont>
        <a:latin typeface="Sabon Nex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ccomplishment" id="{3D5CF12F-4525-47A6-A36C-BD577935AF47}" vid="{29768EAA-8BD9-442B-9E4B-6155EF4A4BBC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DAB909BB-E4DA-4082-9A51-7B71F65DA026}"/>
</file>

<file path=customXml/itemProps22.xml><?xml version="1.0" encoding="utf-8"?>
<ds:datastoreItem xmlns:ds="http://schemas.openxmlformats.org/officeDocument/2006/customXml" ds:itemID="{720A29C9-E4FB-40CF-949B-8EA8D6766E9F}"/>
</file>

<file path=customXml/itemProps31.xml><?xml version="1.0" encoding="utf-8"?>
<ds:datastoreItem xmlns:ds="http://schemas.openxmlformats.org/officeDocument/2006/customXml" ds:itemID="{31EB8E15-C2D2-474D-8AB5-F14632A782F8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>Certificate of Accomplishment</ap:Template>
  <ap:TotalTime>0</ap:TotalTime>
  <ap:Words>93</ap:Words>
  <ap:Application>Microsoft Office PowerPoint</ap:Application>
  <ap:PresentationFormat>Custom</ap:PresentationFormat>
  <ap:Paragraphs>21</ap:Paragraphs>
  <ap:Slides>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ap:HeadingPairs>
  <ap:TitlesOfParts>
    <vt:vector baseType="lpstr" size="7">
      <vt:lpstr>Arial</vt:lpstr>
      <vt:lpstr>Avenir Next LT Pro</vt:lpstr>
      <vt:lpstr>Sabon Next LT</vt:lpstr>
      <vt:lpstr>Certificate of Accomplishment</vt:lpstr>
      <vt:lpstr>ARIANE PANETIER</vt:lpstr>
      <vt:lpstr>ARIANE PANETIER </vt:lpstr>
      <vt:lpstr>ARIANE PANETIER  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2021-03-03T11:09:58Z</dcterms:created>
  <dcterms:modified xsi:type="dcterms:W3CDTF">2021-03-15T04:39:18Z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