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71" r:id="rId2"/>
    <p:sldId id="276" r:id="rId3"/>
    <p:sldId id="259" r:id="rId4"/>
    <p:sldId id="272" r:id="rId5"/>
    <p:sldId id="273" r:id="rId6"/>
    <p:sldId id="274" r:id="rId7"/>
    <p:sldId id="275" r:id="rId8"/>
    <p:sldId id="256" r:id="rId9"/>
    <p:sldId id="257" r:id="rId10"/>
    <p:sldId id="260" r:id="rId11"/>
    <p:sldId id="262" r:id="rId12"/>
    <p:sldId id="261" r:id="rId13"/>
    <p:sldId id="266" r:id="rId14"/>
    <p:sldId id="263" r:id="rId15"/>
    <p:sldId id="265" r:id="rId16"/>
    <p:sldId id="267" r:id="rId17"/>
    <p:sldId id="268" r:id="rId18"/>
    <p:sldId id="270" r:id="rId19"/>
    <p:sldId id="26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B5305-AE46-4A5B-AE20-88D9B954498B}" v="7" dt="2024-04-04T16:50:19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A0264-8A8F-4247-A726-B47BF501F355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3DE15-CC29-4ED3-B76D-2C67CD7F10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677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3DE15-CC29-4ED3-B76D-2C67CD7F109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345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3DE15-CC29-4ED3-B76D-2C67CD7F1093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664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451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58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4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14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1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816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477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0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03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D62DD3-AE92-4003-96ED-979280A2A36A}" type="datetimeFigureOut">
              <a:rPr lang="es-AR" smtClean="0"/>
              <a:t>4/4/2024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93E3A2-6306-43ED-8919-C6CDCEEE6099}" type="slidenum">
              <a:rPr lang="es-AR" smtClean="0"/>
              <a:t>‹#›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01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A6BC-A489-47AE-4BAE-E987A50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4618"/>
            <a:ext cx="9601200" cy="873991"/>
          </a:xfrm>
        </p:spPr>
        <p:txBody>
          <a:bodyPr>
            <a:normAutofit/>
          </a:bodyPr>
          <a:lstStyle/>
          <a:p>
            <a:r>
              <a:rPr lang="es-ES" sz="4800" b="1" dirty="0"/>
              <a:t>Grupo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BB0413-EB48-6AF9-4FBF-C084F37A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327" y="3902363"/>
            <a:ext cx="9601200" cy="2438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INTEGRANTES:</a:t>
            </a:r>
            <a:endParaRPr lang="en-US" sz="2600" dirty="0"/>
          </a:p>
          <a:p>
            <a:pPr marL="383540" indent="-383540">
              <a:buFont typeface="Wingdings" panose="020B0503020102020204" pitchFamily="34" charset="0"/>
              <a:buChar char="Ø"/>
            </a:pPr>
            <a:r>
              <a:rPr lang="en-US" sz="2600"/>
              <a:t>Luca Quinteros.</a:t>
            </a:r>
            <a:endParaRPr lang="en-US" sz="2600" dirty="0"/>
          </a:p>
          <a:p>
            <a:pPr marL="383540" indent="-383540">
              <a:buFont typeface="Wingdings" panose="020B0503020102020204" pitchFamily="34" charset="0"/>
              <a:buChar char="Ø"/>
            </a:pPr>
            <a:r>
              <a:rPr lang="en-US" sz="2600" dirty="0"/>
              <a:t>Agustin Daniel Oviedo.</a:t>
            </a:r>
          </a:p>
          <a:p>
            <a:pPr marL="383540" indent="-383540">
              <a:buFont typeface="Wingdings" panose="020B0503020102020204" pitchFamily="34" charset="0"/>
              <a:buChar char="Ø"/>
            </a:pPr>
            <a:r>
              <a:rPr lang="en-US" sz="2600" dirty="0"/>
              <a:t>Facundo Leandro Gonzalez.</a:t>
            </a:r>
          </a:p>
        </p:txBody>
      </p:sp>
      <p:pic>
        <p:nvPicPr>
          <p:cNvPr id="13" name="Picture 12" descr="Partes de la tesis">
            <a:extLst>
              <a:ext uri="{FF2B5EF4-FFF2-40B4-BE49-F238E27FC236}">
                <a16:creationId xmlns:a16="http://schemas.microsoft.com/office/drawing/2014/main" id="{4DD6F895-241A-5309-2229-1B896B7C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882649"/>
            <a:ext cx="4294910" cy="27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6E4CE-BB76-0116-38E1-CCEE8D5D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tendría nuestra aplicación Web?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CF07C-94CA-18EC-9694-1B2D1CF4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59"/>
            <a:ext cx="9601200" cy="4897847"/>
          </a:xfrm>
        </p:spPr>
        <p:txBody>
          <a:bodyPr>
            <a:normAutofit/>
          </a:bodyPr>
          <a:lstStyle/>
          <a:p>
            <a:r>
              <a:rPr lang="es-ES" dirty="0" err="1"/>
              <a:t>Login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Y </a:t>
            </a:r>
            <a:r>
              <a:rPr lang="es-ES" dirty="0" err="1"/>
              <a:t>register</a:t>
            </a:r>
            <a:endParaRPr lang="es-ES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r>
              <a:rPr lang="es-AR" dirty="0"/>
              <a:t>Panel para los </a:t>
            </a:r>
            <a:r>
              <a:rPr lang="es-AR" b="1" dirty="0"/>
              <a:t>productos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Información del producto</a:t>
            </a:r>
            <a:endParaRPr lang="es-AR" u="sng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8083D6B-C80B-FA97-BD50-66D9C74F762B}"/>
              </a:ext>
            </a:extLst>
          </p:cNvPr>
          <p:cNvCxnSpPr>
            <a:cxnSpLocks/>
          </p:cNvCxnSpPr>
          <p:nvPr/>
        </p:nvCxnSpPr>
        <p:spPr>
          <a:xfrm flipV="1">
            <a:off x="4575631" y="3450418"/>
            <a:ext cx="633361" cy="409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27A2C2F-6389-7B9F-42E1-D58D0E51372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718787" y="2002274"/>
            <a:ext cx="496853" cy="371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5669F0-E901-4AC1-2BD7-55D9009A8B53}"/>
              </a:ext>
            </a:extLst>
          </p:cNvPr>
          <p:cNvSpPr txBox="1"/>
          <p:nvPr/>
        </p:nvSpPr>
        <p:spPr>
          <a:xfrm>
            <a:off x="3215640" y="1817608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63DA2B-9B6D-78F5-C5B4-97EE8418E6E3}"/>
              </a:ext>
            </a:extLst>
          </p:cNvPr>
          <p:cNvSpPr txBox="1"/>
          <p:nvPr/>
        </p:nvSpPr>
        <p:spPr>
          <a:xfrm>
            <a:off x="3215640" y="2581246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Vendedor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F0CD71D-49C2-42EB-B23F-B033AB925B3C}"/>
              </a:ext>
            </a:extLst>
          </p:cNvPr>
          <p:cNvSpPr txBox="1"/>
          <p:nvPr/>
        </p:nvSpPr>
        <p:spPr>
          <a:xfrm>
            <a:off x="5201789" y="321742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Búsqueda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BF236DD-E90C-F144-68B0-386D3B1CA08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569850" y="3842396"/>
            <a:ext cx="628337" cy="389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24B87F9-BD09-B595-90C4-E649FB4A2B6A}"/>
              </a:ext>
            </a:extLst>
          </p:cNvPr>
          <p:cNvCxnSpPr>
            <a:cxnSpLocks/>
          </p:cNvCxnSpPr>
          <p:nvPr/>
        </p:nvCxnSpPr>
        <p:spPr>
          <a:xfrm>
            <a:off x="4585440" y="3844662"/>
            <a:ext cx="664542" cy="15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0FCAEA6-92D0-80DA-A921-BD86D9F9DC6D}"/>
              </a:ext>
            </a:extLst>
          </p:cNvPr>
          <p:cNvSpPr txBox="1"/>
          <p:nvPr/>
        </p:nvSpPr>
        <p:spPr>
          <a:xfrm>
            <a:off x="5190436" y="365455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81AD4A0-E716-441C-AFCC-36526D228B2B}"/>
              </a:ext>
            </a:extLst>
          </p:cNvPr>
          <p:cNvSpPr txBox="1"/>
          <p:nvPr/>
        </p:nvSpPr>
        <p:spPr>
          <a:xfrm>
            <a:off x="5198187" y="4046834"/>
            <a:ext cx="217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previa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249C5D6-69E1-40A3-3013-7BCC72108FBB}"/>
              </a:ext>
            </a:extLst>
          </p:cNvPr>
          <p:cNvCxnSpPr>
            <a:cxnSpLocks/>
          </p:cNvCxnSpPr>
          <p:nvPr/>
        </p:nvCxnSpPr>
        <p:spPr>
          <a:xfrm flipV="1">
            <a:off x="4557947" y="4707666"/>
            <a:ext cx="633361" cy="409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9C15B1-2450-C574-7476-5E13FD103860}"/>
              </a:ext>
            </a:extLst>
          </p:cNvPr>
          <p:cNvSpPr txBox="1"/>
          <p:nvPr/>
        </p:nvSpPr>
        <p:spPr>
          <a:xfrm>
            <a:off x="5191308" y="4538106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Stock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EC003EE-C88D-0BCD-CB42-A9930BF690D7}"/>
              </a:ext>
            </a:extLst>
          </p:cNvPr>
          <p:cNvCxnSpPr>
            <a:cxnSpLocks/>
          </p:cNvCxnSpPr>
          <p:nvPr/>
        </p:nvCxnSpPr>
        <p:spPr>
          <a:xfrm flipV="1">
            <a:off x="4557947" y="5113275"/>
            <a:ext cx="633361" cy="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37E1403-D3ED-266F-F38E-6909F716AACE}"/>
              </a:ext>
            </a:extLst>
          </p:cNvPr>
          <p:cNvCxnSpPr>
            <a:cxnSpLocks/>
          </p:cNvCxnSpPr>
          <p:nvPr/>
        </p:nvCxnSpPr>
        <p:spPr>
          <a:xfrm>
            <a:off x="2718787" y="2350220"/>
            <a:ext cx="496853" cy="312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0F97D89-2537-88CA-8CC9-CB0EC72C24C4}"/>
              </a:ext>
            </a:extLst>
          </p:cNvPr>
          <p:cNvSpPr txBox="1"/>
          <p:nvPr/>
        </p:nvSpPr>
        <p:spPr>
          <a:xfrm>
            <a:off x="5181344" y="4952832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026A3A0-2981-9F82-E36C-C73EB440D86D}"/>
              </a:ext>
            </a:extLst>
          </p:cNvPr>
          <p:cNvSpPr txBox="1"/>
          <p:nvPr/>
        </p:nvSpPr>
        <p:spPr>
          <a:xfrm>
            <a:off x="5181344" y="5309519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Precio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A57110D-FAB0-2E23-DC5D-6B4C3A0E0B9C}"/>
              </a:ext>
            </a:extLst>
          </p:cNvPr>
          <p:cNvCxnSpPr>
            <a:cxnSpLocks/>
          </p:cNvCxnSpPr>
          <p:nvPr/>
        </p:nvCxnSpPr>
        <p:spPr>
          <a:xfrm>
            <a:off x="4552965" y="5103508"/>
            <a:ext cx="638343" cy="350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9C9B77C-31E0-A2A0-DFE8-CE3CA5B2557A}"/>
              </a:ext>
            </a:extLst>
          </p:cNvPr>
          <p:cNvCxnSpPr>
            <a:cxnSpLocks/>
          </p:cNvCxnSpPr>
          <p:nvPr/>
        </p:nvCxnSpPr>
        <p:spPr>
          <a:xfrm>
            <a:off x="4552965" y="5093742"/>
            <a:ext cx="628379" cy="724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E8D66D-2D8D-B48D-B323-FBCF1E8C30DC}"/>
              </a:ext>
            </a:extLst>
          </p:cNvPr>
          <p:cNvSpPr txBox="1"/>
          <p:nvPr/>
        </p:nvSpPr>
        <p:spPr>
          <a:xfrm>
            <a:off x="5181344" y="5633734"/>
            <a:ext cx="20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 al carro</a:t>
            </a:r>
          </a:p>
        </p:txBody>
      </p:sp>
    </p:spTree>
    <p:extLst>
      <p:ext uri="{BB962C8B-B14F-4D97-AF65-F5344CB8AC3E}">
        <p14:creationId xmlns:p14="http://schemas.microsoft.com/office/powerpoint/2010/main" val="130964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E5A52-91F4-580B-B7F3-4A10786E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1493"/>
          </a:xfrm>
        </p:spPr>
        <p:txBody>
          <a:bodyPr/>
          <a:lstStyle/>
          <a:p>
            <a:r>
              <a:rPr lang="es-ES" dirty="0"/>
              <a:t>Problemáticas sin la pagina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42AF2-8D3F-F66D-0D2C-6C1C890C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2967"/>
            <a:ext cx="9601200" cy="3581400"/>
          </a:xfrm>
        </p:spPr>
        <p:txBody>
          <a:bodyPr/>
          <a:lstStyle/>
          <a:p>
            <a:r>
              <a:rPr lang="es-ES" sz="3200" dirty="0"/>
              <a:t>Menos ágil.</a:t>
            </a:r>
          </a:p>
          <a:p>
            <a:r>
              <a:rPr lang="es-ES" sz="3200" dirty="0"/>
              <a:t>Perdida de tiempo yendo al local a averiguar precios.</a:t>
            </a:r>
          </a:p>
          <a:p>
            <a:r>
              <a:rPr lang="es-ES" sz="3200" dirty="0"/>
              <a:t>No saber si un producto esta disponible.</a:t>
            </a:r>
          </a:p>
          <a:p>
            <a:r>
              <a:rPr lang="es-ES" sz="3200" dirty="0"/>
              <a:t>No contar con información detallada acerca de los productos.</a:t>
            </a:r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13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BDC24-7CB3-4F26-083B-4997806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9349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Soluciones</a:t>
            </a:r>
            <a:endParaRPr lang="es-AR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84009-68E3-C538-9D94-4315E1D7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1450"/>
            <a:ext cx="9601200" cy="4359349"/>
          </a:xfrm>
        </p:spPr>
        <p:txBody>
          <a:bodyPr/>
          <a:lstStyle/>
          <a:p>
            <a:r>
              <a:rPr lang="es-ES" sz="3200" dirty="0"/>
              <a:t>Mirar toda la información detallada de productos que te interesen.</a:t>
            </a:r>
          </a:p>
          <a:p>
            <a:r>
              <a:rPr lang="es-ES" sz="3200" dirty="0"/>
              <a:t>Ahorrar tiempo de ir al local.</a:t>
            </a:r>
          </a:p>
          <a:p>
            <a:r>
              <a:rPr lang="es-ES" sz="3200" dirty="0"/>
              <a:t>Más ágil, organizado y accesible.</a:t>
            </a:r>
          </a:p>
          <a:p>
            <a:r>
              <a:rPr lang="es-ES" sz="3200" dirty="0"/>
              <a:t>Pagar por la pagina y contar con envíos.</a:t>
            </a:r>
          </a:p>
          <a:p>
            <a:endParaRPr lang="es-ES" sz="3200" dirty="0"/>
          </a:p>
          <a:p>
            <a:endParaRPr lang="es-ES" sz="3200" dirty="0"/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338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274C-FC21-ABED-7DFD-38CA326A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agregados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62AAC-E576-D65F-D500-A336BDB4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Estadísticas generales(producto mas vendido, mas buscado, cambio de precios, etc.)</a:t>
            </a:r>
          </a:p>
          <a:p>
            <a:r>
              <a:rPr lang="es-ES" sz="3200" dirty="0"/>
              <a:t>Gráficos.(ventas, tiempo de uso medio de la pagina, etc.)</a:t>
            </a:r>
          </a:p>
          <a:p>
            <a:r>
              <a:rPr lang="es-ES" sz="3200" dirty="0"/>
              <a:t>Notificaciones al usuario acerca de precios, descuentos, etc</a:t>
            </a:r>
            <a:r>
              <a:rPr lang="es-ES" sz="2500" dirty="0"/>
              <a:t>.</a:t>
            </a:r>
          </a:p>
          <a:p>
            <a:endParaRPr lang="es-ES" sz="2500" dirty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537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CA788-D275-A0BA-199B-FAC4FF58A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b="1" dirty="0"/>
              <a:t>TESIS 3</a:t>
            </a:r>
            <a:endParaRPr lang="es-AR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AAB7D-A57F-2CB7-8B73-E4F268B73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4000" b="1" dirty="0"/>
              <a:t>Aplicación de web para Adopción de mascotas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419558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EDB8-7917-182E-5471-F2C1046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2" y="173500"/>
            <a:ext cx="9601200" cy="870426"/>
          </a:xfrm>
        </p:spPr>
        <p:txBody>
          <a:bodyPr/>
          <a:lstStyle/>
          <a:p>
            <a:r>
              <a:rPr lang="es-ES" b="1" dirty="0"/>
              <a:t>¿De que trata?</a:t>
            </a:r>
            <a:endParaRPr lang="es-AR" b="1" dirty="0"/>
          </a:p>
        </p:txBody>
      </p:sp>
      <p:pic>
        <p:nvPicPr>
          <p:cNvPr id="3074" name="Picture 2" descr="Resultado de imagen de refugio de mascotas">
            <a:extLst>
              <a:ext uri="{FF2B5EF4-FFF2-40B4-BE49-F238E27FC236}">
                <a16:creationId xmlns:a16="http://schemas.microsoft.com/office/drawing/2014/main" id="{74AC8E5C-F9C8-8A83-9207-081431E9E2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74" y="1301045"/>
            <a:ext cx="3178944" cy="451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519FE3-311D-E617-ECA1-085DBB75E066}"/>
              </a:ext>
            </a:extLst>
          </p:cNvPr>
          <p:cNvSpPr txBox="1"/>
          <p:nvPr/>
        </p:nvSpPr>
        <p:spPr>
          <a:xfrm>
            <a:off x="1105977" y="1351508"/>
            <a:ext cx="317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una aplicación web donde le podemos dar una segunda oportunidad encontrándoles una familia a aquellos animales que pasaron por situaciones de calle, abandono o maltratos por parte de antiguos dueños.</a:t>
            </a:r>
            <a:endParaRPr lang="es-AR" sz="2400" dirty="0"/>
          </a:p>
        </p:txBody>
      </p:sp>
      <p:pic>
        <p:nvPicPr>
          <p:cNvPr id="2050" name="Picture 2" descr="Resultado de imagen de perro trsite">
            <a:extLst>
              <a:ext uri="{FF2B5EF4-FFF2-40B4-BE49-F238E27FC236}">
                <a16:creationId xmlns:a16="http://schemas.microsoft.com/office/drawing/2014/main" id="{9930861E-A968-A04E-DF04-5ACA8785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42" y="1301044"/>
            <a:ext cx="3178944" cy="451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0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6994E-D722-B3D9-737E-F3709F15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54" y="313660"/>
            <a:ext cx="9601200" cy="940981"/>
          </a:xfrm>
        </p:spPr>
        <p:txBody>
          <a:bodyPr/>
          <a:lstStyle/>
          <a:p>
            <a:r>
              <a:rPr lang="es-ES" b="1" dirty="0"/>
              <a:t>¿Con que contaría nuestra pagina?</a:t>
            </a:r>
            <a:endParaRPr lang="es-AR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143CBC3-1529-E921-9E4A-C7556B3C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472" y="1775634"/>
            <a:ext cx="3951766" cy="45932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95533F-DA5D-FBCC-8462-52B5E889632F}"/>
              </a:ext>
            </a:extLst>
          </p:cNvPr>
          <p:cNvSpPr txBox="1"/>
          <p:nvPr/>
        </p:nvSpPr>
        <p:spPr>
          <a:xfrm>
            <a:off x="6096000" y="1807097"/>
            <a:ext cx="428245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Panel con información y fotos de las mascotas.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Búsqueda y filtro de mascotas.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Información del usuario: contacto, nombre y apellido, etc.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19115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8AC48-A1CD-14B2-41CC-7FC7D251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Proceso de adopción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DB7A5-6EB4-BCF0-DE2C-58D86433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Buscar el animal y presionar adoptar.</a:t>
            </a:r>
          </a:p>
          <a:p>
            <a:r>
              <a:rPr lang="es-ES" sz="2400" dirty="0"/>
              <a:t>Registro del usuario e inicio sesión.</a:t>
            </a:r>
          </a:p>
          <a:p>
            <a:r>
              <a:rPr lang="es-ES" sz="2400" dirty="0"/>
              <a:t>Formulario sobre datos personales y preguntas para el usuario.</a:t>
            </a:r>
          </a:p>
          <a:p>
            <a:r>
              <a:rPr lang="es-ES" sz="2400" dirty="0"/>
              <a:t>Comunicación entre usuarios.</a:t>
            </a:r>
          </a:p>
          <a:p>
            <a:r>
              <a:rPr lang="es-ES" sz="2400" dirty="0"/>
              <a:t>Fijar punto de encuentro.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598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8AC48-A1CD-14B2-41CC-7FC7D251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Perfil de usuario:</a:t>
            </a:r>
            <a:br>
              <a:rPr lang="es-ES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DB7A5-6EB4-BCF0-DE2C-58D86433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Registro y </a:t>
            </a:r>
            <a:r>
              <a:rPr lang="es-ES" sz="2400" dirty="0" err="1"/>
              <a:t>Login</a:t>
            </a:r>
            <a:r>
              <a:rPr lang="es-ES" sz="2400" dirty="0"/>
              <a:t> </a:t>
            </a:r>
          </a:p>
          <a:p>
            <a:r>
              <a:rPr lang="es-ES" sz="2400" dirty="0"/>
              <a:t>Contaría con toda la información del usuario</a:t>
            </a:r>
          </a:p>
          <a:p>
            <a:r>
              <a:rPr lang="es-ES" sz="2400" dirty="0"/>
              <a:t>Apartado para publicar un animal</a:t>
            </a:r>
          </a:p>
          <a:p>
            <a:r>
              <a:rPr lang="es-ES" sz="2400" dirty="0"/>
              <a:t>Notificaciones de preguntas sobre el animal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734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6892D-AF5E-5191-76BA-95194399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Donaciones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E7B95-7FF2-5882-E34C-FDE67C7B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196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Contaría con un apartado en donde se podría donar todo aquello que beneficie a las mascotas:</a:t>
            </a:r>
          </a:p>
          <a:p>
            <a:r>
              <a:rPr lang="es-ES" sz="2400" dirty="0"/>
              <a:t>Comida</a:t>
            </a:r>
            <a:endParaRPr lang="es-AR" sz="2400" dirty="0"/>
          </a:p>
          <a:p>
            <a:r>
              <a:rPr lang="es-AR" sz="2400" dirty="0"/>
              <a:t>Juguetes </a:t>
            </a:r>
          </a:p>
          <a:p>
            <a:r>
              <a:rPr lang="es-AR" sz="2400" dirty="0"/>
              <a:t>Accesorios para mascotas</a:t>
            </a:r>
          </a:p>
          <a:p>
            <a:r>
              <a:rPr lang="es-AR" sz="2400" dirty="0"/>
              <a:t>Artículos para su limpieza/higiene</a:t>
            </a:r>
          </a:p>
          <a:p>
            <a:endParaRPr lang="es-AR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927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CA788-D275-A0BA-199B-FAC4FF58A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b="1" dirty="0"/>
              <a:t>TESIS 1</a:t>
            </a:r>
            <a:endParaRPr lang="es-AR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AAB7D-A57F-2CB7-8B73-E4F268B73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>
                <a:solidFill>
                  <a:srgbClr val="000000"/>
                </a:solidFill>
                <a:latin typeface="Rockwell"/>
              </a:rPr>
              <a:t>Sistema de stock y ventas</a:t>
            </a:r>
          </a:p>
        </p:txBody>
      </p:sp>
    </p:spTree>
    <p:extLst>
      <p:ext uri="{BB962C8B-B14F-4D97-AF65-F5344CB8AC3E}">
        <p14:creationId xmlns:p14="http://schemas.microsoft.com/office/powerpoint/2010/main" val="236792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6C32E-1D06-A22B-9F2A-20713E32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Valor agregado</a:t>
            </a:r>
            <a:endParaRPr lang="es-AR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6EB49D-E896-D1BE-861F-7C0A44E29667}"/>
              </a:ext>
            </a:extLst>
          </p:cNvPr>
          <p:cNvSpPr txBox="1"/>
          <p:nvPr/>
        </p:nvSpPr>
        <p:spPr>
          <a:xfrm>
            <a:off x="6956121" y="2171700"/>
            <a:ext cx="422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9" name="AutoShape 4" descr="Cómo compartir tu ubicación de forma permanente en Google Maps">
            <a:extLst>
              <a:ext uri="{FF2B5EF4-FFF2-40B4-BE49-F238E27FC236}">
                <a16:creationId xmlns:a16="http://schemas.microsoft.com/office/drawing/2014/main" id="{68FAE21F-CB13-B35F-95BD-6DFD32C217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60468" y="1942657"/>
            <a:ext cx="562063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s-ES" sz="2400" dirty="0"/>
              <a:t>Contara con una sección aparte con las localizaciones cercanas a tu zona de: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Refugios de animales cercanos.</a:t>
            </a:r>
          </a:p>
          <a:p>
            <a:endParaRPr lang="es-ES" sz="2400" dirty="0"/>
          </a:p>
          <a:p>
            <a:r>
              <a:rPr lang="es-ES" sz="2400" dirty="0"/>
              <a:t>Muestra todas las mascotas en adopción disponibles en tu zona.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379054-43D7-2341-39AD-AF12ED1A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42656"/>
            <a:ext cx="4286250" cy="30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7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C812-2EED-9736-581D-FA4F8FC2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608541"/>
            <a:ext cx="10949516" cy="1325563"/>
          </a:xfrm>
        </p:spPr>
        <p:txBody>
          <a:bodyPr/>
          <a:lstStyle/>
          <a:p>
            <a:pPr algn="ctr"/>
            <a:r>
              <a:rPr lang="en-US" b="1" u="sng" dirty="0"/>
              <a:t>Sistema actual de la </a:t>
            </a:r>
            <a:r>
              <a:rPr lang="en-US" b="1" u="sng" err="1"/>
              <a:t>ferreteria</a:t>
            </a:r>
            <a:endParaRPr lang="en-US" b="1" u="sn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A77B93-1F0D-1755-F24D-62DDD6F47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174" y="2634806"/>
            <a:ext cx="4608870" cy="32587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F78C5-DDF3-9A42-02F1-67C78ECA13BD}"/>
              </a:ext>
            </a:extLst>
          </p:cNvPr>
          <p:cNvSpPr txBox="1"/>
          <p:nvPr/>
        </p:nvSpPr>
        <p:spPr>
          <a:xfrm>
            <a:off x="6092790" y="2628874"/>
            <a:ext cx="5769071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err="1"/>
              <a:t>Problematicas</a:t>
            </a:r>
            <a:r>
              <a:rPr lang="en-US" sz="2800" b="1" u="sng" dirty="0"/>
              <a:t> del </a:t>
            </a:r>
            <a:r>
              <a:rPr lang="en-US" sz="2800" b="1" u="sng" err="1"/>
              <a:t>sistema</a:t>
            </a:r>
            <a:r>
              <a:rPr lang="en-US" sz="2800" b="1" u="sng" dirty="0"/>
              <a:t> actual: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i="1" dirty="0"/>
              <a:t>Stock</a:t>
            </a:r>
          </a:p>
          <a:p>
            <a:pPr marL="285750" indent="-285750">
              <a:buFont typeface="Arial"/>
              <a:buChar char="•"/>
            </a:pPr>
            <a:r>
              <a:rPr lang="en-US" sz="2800" i="1" err="1"/>
              <a:t>Busqueda</a:t>
            </a:r>
            <a:r>
              <a:rPr lang="en-US" sz="2800" i="1" dirty="0"/>
              <a:t> de </a:t>
            </a:r>
            <a:r>
              <a:rPr lang="en-US" sz="2800" i="1" err="1"/>
              <a:t>productos</a:t>
            </a:r>
            <a:endParaRPr lang="en-US" sz="2800" i="1"/>
          </a:p>
          <a:p>
            <a:pPr marL="285750" indent="-285750">
              <a:buFont typeface="Arial"/>
              <a:buChar char="•"/>
            </a:pPr>
            <a:r>
              <a:rPr lang="en-US" sz="2800" i="1" err="1"/>
              <a:t>Facturacion</a:t>
            </a:r>
            <a:endParaRPr lang="en-US" sz="2800" i="1"/>
          </a:p>
          <a:p>
            <a:pPr marL="285750" indent="-285750">
              <a:buFont typeface="Arial"/>
              <a:buChar char="•"/>
            </a:pPr>
            <a:r>
              <a:rPr lang="en-US" sz="2800" i="1" err="1"/>
              <a:t>Actualizacion</a:t>
            </a:r>
            <a:r>
              <a:rPr lang="en-US" sz="2800" i="1" dirty="0"/>
              <a:t> </a:t>
            </a:r>
            <a:r>
              <a:rPr lang="en-US" sz="2800" i="1" err="1"/>
              <a:t>precios</a:t>
            </a: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 i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73ED-1C24-627D-9A30-3945F646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4981"/>
            <a:ext cx="3170382" cy="839355"/>
          </a:xfrm>
        </p:spPr>
        <p:txBody>
          <a:bodyPr>
            <a:normAutofit/>
          </a:bodyPr>
          <a:lstStyle/>
          <a:p>
            <a:r>
              <a:rPr lang="en-US" sz="5500" b="1" dirty="0"/>
              <a:t>StockX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32ECF-0B04-8D2D-2B35-B1309FE8E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28" y="2040804"/>
            <a:ext cx="4440382" cy="3575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F7A12-3656-C1AD-2802-5704B0016FB4}"/>
              </a:ext>
            </a:extLst>
          </p:cNvPr>
          <p:cNvSpPr txBox="1"/>
          <p:nvPr/>
        </p:nvSpPr>
        <p:spPr>
          <a:xfrm>
            <a:off x="6101655" y="2041369"/>
            <a:ext cx="5745017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 err="1"/>
              <a:t>Mejoras</a:t>
            </a:r>
            <a:r>
              <a:rPr lang="en-US" sz="3200" b="1" u="sng" dirty="0"/>
              <a:t> que </a:t>
            </a:r>
            <a:r>
              <a:rPr lang="en-US" sz="3200" b="1" u="sng" dirty="0" err="1"/>
              <a:t>otorga</a:t>
            </a:r>
            <a:r>
              <a:rPr lang="en-US" sz="3200" b="1" u="sng" dirty="0"/>
              <a:t> </a:t>
            </a:r>
            <a:r>
              <a:rPr lang="en-US" sz="3200" b="1" u="sng" dirty="0" err="1"/>
              <a:t>nuestro</a:t>
            </a:r>
            <a:r>
              <a:rPr lang="en-US" sz="3200" b="1" u="sng" dirty="0"/>
              <a:t> </a:t>
            </a:r>
            <a:r>
              <a:rPr lang="en-US" sz="3200" b="1" u="sng" dirty="0" err="1"/>
              <a:t>sistema</a:t>
            </a:r>
            <a:r>
              <a:rPr lang="en-US" sz="3200" b="1" dirty="0"/>
              <a:t>: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i="1" err="1"/>
              <a:t>Mejoras</a:t>
            </a:r>
            <a:r>
              <a:rPr lang="en-US" sz="2800" i="1" dirty="0"/>
              <a:t> </a:t>
            </a:r>
            <a:r>
              <a:rPr lang="en-US" sz="2800" i="1" err="1"/>
              <a:t>en</a:t>
            </a:r>
            <a:r>
              <a:rPr lang="en-US" sz="2800" i="1" dirty="0"/>
              <a:t> stock</a:t>
            </a:r>
          </a:p>
          <a:p>
            <a:pPr marL="457200" indent="-457200">
              <a:buFont typeface="Arial"/>
              <a:buChar char="•"/>
            </a:pPr>
            <a:r>
              <a:rPr lang="en-US" sz="2800" i="1" err="1"/>
              <a:t>Mejoras</a:t>
            </a:r>
            <a:r>
              <a:rPr lang="en-US" sz="2800" i="1" dirty="0"/>
              <a:t> </a:t>
            </a:r>
            <a:r>
              <a:rPr lang="en-US" sz="2800" i="1" err="1"/>
              <a:t>en</a:t>
            </a:r>
            <a:r>
              <a:rPr lang="en-US" sz="2800" i="1" dirty="0"/>
              <a:t> </a:t>
            </a:r>
            <a:r>
              <a:rPr lang="en-US" sz="2800" i="1" err="1"/>
              <a:t>facturacion</a:t>
            </a:r>
            <a:endParaRPr lang="en-US" sz="2800" i="1"/>
          </a:p>
          <a:p>
            <a:pPr marL="457200" indent="-457200">
              <a:buFont typeface="Arial"/>
              <a:buChar char="•"/>
            </a:pPr>
            <a:r>
              <a:rPr lang="en-US" sz="2800" i="1" dirty="0" err="1"/>
              <a:t>Graficos</a:t>
            </a:r>
            <a:r>
              <a:rPr lang="en-US" sz="2800" i="1" dirty="0"/>
              <a:t> y  </a:t>
            </a:r>
            <a:r>
              <a:rPr lang="en-US" sz="2800" i="1" dirty="0" err="1"/>
              <a:t>estadisticas</a:t>
            </a:r>
            <a:r>
              <a:rPr lang="en-US" sz="2800" i="1" dirty="0"/>
              <a:t> de </a:t>
            </a:r>
            <a:r>
              <a:rPr lang="en-US" sz="2800" i="1" dirty="0" err="1"/>
              <a:t>ventas</a:t>
            </a:r>
          </a:p>
          <a:p>
            <a:pPr marL="457200" indent="-457200">
              <a:buFont typeface="Arial"/>
              <a:buChar char="•"/>
            </a:pPr>
            <a:r>
              <a:rPr lang="en-US" sz="2800" i="1" dirty="0" err="1"/>
              <a:t>Sustentabilidad</a:t>
            </a:r>
          </a:p>
          <a:p>
            <a:pPr marL="457200" indent="-457200">
              <a:buFont typeface="Arial"/>
              <a:buChar char="•"/>
            </a:pPr>
            <a:endParaRPr lang="en-US" sz="2800" i="1" dirty="0"/>
          </a:p>
          <a:p>
            <a:pPr marL="457200" indent="-457200">
              <a:buFont typeface="Arial"/>
              <a:buChar char="•"/>
            </a:pPr>
            <a:endParaRPr lang="en-US" sz="2800" i="1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130E-115B-E5D1-B8F3-6B6E950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02" y="2795"/>
            <a:ext cx="3643746" cy="781628"/>
          </a:xfrm>
        </p:spPr>
        <p:txBody>
          <a:bodyPr/>
          <a:lstStyle/>
          <a:p>
            <a:r>
              <a:rPr lang="en-US" b="1" u="sng" err="1"/>
              <a:t>Seccion</a:t>
            </a:r>
            <a:r>
              <a:rPr lang="en-US" b="1" u="sng" dirty="0"/>
              <a:t>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1A49-036E-F5F0-AED1-ABB49DDD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36" y="611910"/>
            <a:ext cx="5606472" cy="3486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300" dirty="0" err="1"/>
              <a:t>Ingreso</a:t>
            </a:r>
            <a:r>
              <a:rPr lang="en-US" sz="2300" dirty="0"/>
              <a:t> de </a:t>
            </a:r>
            <a:r>
              <a:rPr lang="en-US" sz="2300" dirty="0" err="1"/>
              <a:t>productos</a:t>
            </a:r>
            <a:r>
              <a:rPr lang="en-US" sz="2300" dirty="0"/>
              <a:t> y/o </a:t>
            </a:r>
            <a:r>
              <a:rPr lang="en-US" sz="2300" dirty="0" err="1"/>
              <a:t>eliminarlos</a:t>
            </a:r>
            <a:r>
              <a:rPr lang="en-US" sz="2300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D32F0D-49AC-482F-51FB-6ECE28BF0713}"/>
              </a:ext>
            </a:extLst>
          </p:cNvPr>
          <p:cNvSpPr/>
          <p:nvPr/>
        </p:nvSpPr>
        <p:spPr>
          <a:xfrm>
            <a:off x="1098848" y="1795250"/>
            <a:ext cx="2861449" cy="2662137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STOCK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39EEB9-4155-A3F4-9BFF-0CD639383A3C}"/>
              </a:ext>
            </a:extLst>
          </p:cNvPr>
          <p:cNvCxnSpPr/>
          <p:nvPr/>
        </p:nvCxnSpPr>
        <p:spPr>
          <a:xfrm flipV="1">
            <a:off x="3980588" y="2782166"/>
            <a:ext cx="1376216" cy="28632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2F71DF-1C47-4FE8-B65B-9D5BE6516DDF}"/>
              </a:ext>
            </a:extLst>
          </p:cNvPr>
          <p:cNvCxnSpPr/>
          <p:nvPr/>
        </p:nvCxnSpPr>
        <p:spPr>
          <a:xfrm flipV="1">
            <a:off x="3384551" y="1031590"/>
            <a:ext cx="1595579" cy="99060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73C32C-672C-385D-20D8-3378554B62DA}"/>
              </a:ext>
            </a:extLst>
          </p:cNvPr>
          <p:cNvSpPr txBox="1"/>
          <p:nvPr/>
        </p:nvSpPr>
        <p:spPr>
          <a:xfrm>
            <a:off x="5880620" y="2347636"/>
            <a:ext cx="508903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 err="1"/>
              <a:t>Creacion</a:t>
            </a:r>
            <a:r>
              <a:rPr lang="en-US" sz="2300" dirty="0"/>
              <a:t> de </a:t>
            </a:r>
            <a:r>
              <a:rPr lang="en-US" sz="2300" dirty="0" err="1"/>
              <a:t>cod.barras</a:t>
            </a:r>
            <a:r>
              <a:rPr lang="en-US" sz="2300" dirty="0"/>
              <a:t> para </a:t>
            </a:r>
            <a:r>
              <a:rPr lang="en-US" sz="2300" dirty="0" err="1"/>
              <a:t>todos</a:t>
            </a:r>
            <a:r>
              <a:rPr lang="en-US" sz="2300" dirty="0"/>
              <a:t> </a:t>
            </a:r>
            <a:r>
              <a:rPr lang="en-US" sz="2300" dirty="0" err="1"/>
              <a:t>los</a:t>
            </a:r>
            <a:r>
              <a:rPr lang="en-US" sz="2300" dirty="0"/>
              <a:t> </a:t>
            </a:r>
            <a:r>
              <a:rPr lang="en-US" sz="2300" dirty="0" err="1"/>
              <a:t>productos</a:t>
            </a:r>
            <a:r>
              <a:rPr lang="en-US" sz="2300" dirty="0"/>
              <a:t>.</a:t>
            </a:r>
            <a:endParaRPr lang="en-US" sz="2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EFE82-8A34-A836-30E6-821A3F72BEFE}"/>
              </a:ext>
            </a:extLst>
          </p:cNvPr>
          <p:cNvSpPr txBox="1"/>
          <p:nvPr/>
        </p:nvSpPr>
        <p:spPr>
          <a:xfrm>
            <a:off x="6453402" y="4081388"/>
            <a:ext cx="452716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 err="1"/>
              <a:t>Alerta</a:t>
            </a:r>
            <a:r>
              <a:rPr lang="en-US" sz="2300" dirty="0"/>
              <a:t> </a:t>
            </a:r>
            <a:r>
              <a:rPr lang="en-US" sz="2300" dirty="0" err="1"/>
              <a:t>por</a:t>
            </a:r>
            <a:r>
              <a:rPr lang="en-US" sz="2300" dirty="0"/>
              <a:t> bajo stock </a:t>
            </a:r>
            <a:r>
              <a:rPr lang="en-US" sz="2300" dirty="0" err="1"/>
              <a:t>segun</a:t>
            </a:r>
            <a:r>
              <a:rPr lang="en-US" sz="2300" dirty="0"/>
              <a:t> </a:t>
            </a:r>
            <a:r>
              <a:rPr lang="en-US" sz="2300" dirty="0" err="1"/>
              <a:t>cada</a:t>
            </a:r>
            <a:r>
              <a:rPr lang="en-US" sz="2300" dirty="0"/>
              <a:t> </a:t>
            </a:r>
            <a:r>
              <a:rPr lang="en-US" sz="2300" dirty="0" err="1"/>
              <a:t>producto</a:t>
            </a:r>
            <a:r>
              <a:rPr lang="en-US" sz="2300" dirty="0"/>
              <a:t>.</a:t>
            </a:r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8648C-B9A7-78A7-CEC8-947A94E0879E}"/>
              </a:ext>
            </a:extLst>
          </p:cNvPr>
          <p:cNvSpPr txBox="1"/>
          <p:nvPr/>
        </p:nvSpPr>
        <p:spPr>
          <a:xfrm>
            <a:off x="5137861" y="4998626"/>
            <a:ext cx="402749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 err="1"/>
              <a:t>Busqueda</a:t>
            </a:r>
            <a:r>
              <a:rPr lang="en-US" sz="2300" dirty="0"/>
              <a:t> de </a:t>
            </a:r>
            <a:r>
              <a:rPr lang="en-US" sz="2300" dirty="0" err="1"/>
              <a:t>productos</a:t>
            </a:r>
            <a:r>
              <a:rPr lang="en-US" sz="2300" dirty="0"/>
              <a:t> </a:t>
            </a:r>
            <a:r>
              <a:rPr lang="en-US" sz="2300" dirty="0" err="1"/>
              <a:t>por</a:t>
            </a:r>
            <a:r>
              <a:rPr lang="en-US" sz="2300" dirty="0"/>
              <a:t> </a:t>
            </a:r>
            <a:r>
              <a:rPr lang="en-US" sz="2300" dirty="0" err="1"/>
              <a:t>filtro</a:t>
            </a:r>
            <a:r>
              <a:rPr lang="en-US" sz="2300" dirty="0"/>
              <a:t> y </a:t>
            </a:r>
            <a:r>
              <a:rPr lang="en-US" sz="2300" dirty="0" err="1"/>
              <a:t>por</a:t>
            </a:r>
            <a:r>
              <a:rPr lang="en-US" sz="2300" dirty="0"/>
              <a:t> </a:t>
            </a:r>
            <a:r>
              <a:rPr lang="en-US" sz="2300" dirty="0" err="1"/>
              <a:t>escaner</a:t>
            </a:r>
            <a:r>
              <a:rPr lang="en-US" sz="23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73C8F-0811-192C-02BA-A097EB2C6D5F}"/>
              </a:ext>
            </a:extLst>
          </p:cNvPr>
          <p:cNvSpPr txBox="1"/>
          <p:nvPr/>
        </p:nvSpPr>
        <p:spPr>
          <a:xfrm>
            <a:off x="5903018" y="3537501"/>
            <a:ext cx="4313589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/>
              <a:t>Descuento de stock.</a:t>
            </a: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EA71A242-B004-8238-4F05-858C1CF23F2D}"/>
              </a:ext>
            </a:extLst>
          </p:cNvPr>
          <p:cNvSpPr/>
          <p:nvPr/>
        </p:nvSpPr>
        <p:spPr>
          <a:xfrm>
            <a:off x="5906899" y="3948625"/>
            <a:ext cx="542636" cy="58881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E1AFCC-12BD-B74A-2944-F8CF9D11DDD0}"/>
              </a:ext>
            </a:extLst>
          </p:cNvPr>
          <p:cNvCxnSpPr/>
          <p:nvPr/>
        </p:nvCxnSpPr>
        <p:spPr>
          <a:xfrm>
            <a:off x="3826165" y="3595254"/>
            <a:ext cx="1653309" cy="1062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ED4C03-D25D-08A4-4967-6E739438057A}"/>
              </a:ext>
            </a:extLst>
          </p:cNvPr>
          <p:cNvCxnSpPr/>
          <p:nvPr/>
        </p:nvCxnSpPr>
        <p:spPr>
          <a:xfrm>
            <a:off x="3530313" y="4061404"/>
            <a:ext cx="1445491" cy="107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6E5FCE-5A5F-03C0-94AE-94478F25CC17}"/>
              </a:ext>
            </a:extLst>
          </p:cNvPr>
          <p:cNvSpPr txBox="1"/>
          <p:nvPr/>
        </p:nvSpPr>
        <p:spPr>
          <a:xfrm>
            <a:off x="5495097" y="1309799"/>
            <a:ext cx="561437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 err="1"/>
              <a:t>Modificacion</a:t>
            </a:r>
            <a:r>
              <a:rPr lang="en-US" sz="2300" dirty="0"/>
              <a:t> de </a:t>
            </a:r>
            <a:r>
              <a:rPr lang="en-US" sz="2300" dirty="0" err="1"/>
              <a:t>precios</a:t>
            </a:r>
            <a:r>
              <a:rPr lang="en-US" sz="2300" dirty="0"/>
              <a:t> </a:t>
            </a:r>
            <a:r>
              <a:rPr lang="en-US" sz="2300" dirty="0" err="1"/>
              <a:t>por</a:t>
            </a:r>
            <a:r>
              <a:rPr lang="en-US" sz="2300" dirty="0"/>
              <a:t> </a:t>
            </a:r>
            <a:r>
              <a:rPr lang="en-US" sz="2300" dirty="0" err="1"/>
              <a:t>productos</a:t>
            </a:r>
            <a:r>
              <a:rPr lang="en-US" sz="2300" dirty="0"/>
              <a:t>, </a:t>
            </a:r>
            <a:r>
              <a:rPr lang="en-US" sz="2300" dirty="0" err="1"/>
              <a:t>por</a:t>
            </a:r>
            <a:r>
              <a:rPr lang="en-US" sz="2300" dirty="0"/>
              <a:t> </a:t>
            </a:r>
            <a:r>
              <a:rPr lang="en-US" sz="2300" dirty="0" err="1"/>
              <a:t>provedor</a:t>
            </a:r>
            <a:r>
              <a:rPr lang="en-US" sz="2300" dirty="0"/>
              <a:t>.</a:t>
            </a:r>
            <a:r>
              <a:rPr lang="en-US" dirty="0"/>
              <a:t> 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D48EA7-97B9-096C-842E-BBEE28FD4116}"/>
              </a:ext>
            </a:extLst>
          </p:cNvPr>
          <p:cNvCxnSpPr/>
          <p:nvPr/>
        </p:nvCxnSpPr>
        <p:spPr>
          <a:xfrm flipV="1">
            <a:off x="3842039" y="1743077"/>
            <a:ext cx="1503219" cy="74814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1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484-E1A4-A0C4-E0F4-913EFECF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4618"/>
            <a:ext cx="9601200" cy="619991"/>
          </a:xfrm>
        </p:spPr>
        <p:txBody>
          <a:bodyPr>
            <a:normAutofit fontScale="90000"/>
          </a:bodyPr>
          <a:lstStyle/>
          <a:p>
            <a:r>
              <a:rPr lang="en-US" b="1" u="sng" dirty="0" err="1"/>
              <a:t>Seccion</a:t>
            </a:r>
            <a:r>
              <a:rPr lang="en-US" b="1" u="sng" dirty="0"/>
              <a:t> </a:t>
            </a:r>
            <a:r>
              <a:rPr lang="en-US" b="1" u="sng" dirty="0" err="1"/>
              <a:t>facturacion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C6FC-D0FC-A7A1-B2B3-07C6DB01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145" y="2424544"/>
            <a:ext cx="4036291" cy="568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/>
              <a:buChar char="•"/>
            </a:pPr>
            <a:r>
              <a:rPr lang="en-US" sz="3200" dirty="0"/>
              <a:t> </a:t>
            </a:r>
            <a:r>
              <a:rPr lang="en-US" sz="3200" dirty="0" err="1"/>
              <a:t>Carrito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FCDFA-2E58-8322-A244-E7BA870124CA}"/>
              </a:ext>
            </a:extLst>
          </p:cNvPr>
          <p:cNvSpPr txBox="1"/>
          <p:nvPr/>
        </p:nvSpPr>
        <p:spPr>
          <a:xfrm>
            <a:off x="6591269" y="2988393"/>
            <a:ext cx="36573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 </a:t>
            </a:r>
            <a:r>
              <a:rPr lang="en-US" sz="3200" err="1"/>
              <a:t>Presupuesto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5A7B2-E228-188D-23E8-1976DC6AACE4}"/>
              </a:ext>
            </a:extLst>
          </p:cNvPr>
          <p:cNvSpPr txBox="1"/>
          <p:nvPr/>
        </p:nvSpPr>
        <p:spPr>
          <a:xfrm>
            <a:off x="6593239" y="3566944"/>
            <a:ext cx="61274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 </a:t>
            </a:r>
            <a:r>
              <a:rPr lang="en-US" sz="3200" dirty="0" err="1"/>
              <a:t>Devolucion</a:t>
            </a:r>
            <a:r>
              <a:rPr lang="en-US" sz="3200" dirty="0"/>
              <a:t> de </a:t>
            </a:r>
            <a:r>
              <a:rPr lang="en-US" sz="3200" dirty="0" err="1"/>
              <a:t>productos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B29D0-EAD2-F875-0F3C-96237176F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11"/>
          <a:stretch/>
        </p:blipFill>
        <p:spPr>
          <a:xfrm>
            <a:off x="1151963" y="1894621"/>
            <a:ext cx="4700156" cy="3777434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7BBFCDFA-2E58-8322-A244-E7BA870124CA}"/>
              </a:ext>
            </a:extLst>
          </p:cNvPr>
          <p:cNvSpPr txBox="1"/>
          <p:nvPr/>
        </p:nvSpPr>
        <p:spPr>
          <a:xfrm>
            <a:off x="6591269" y="4154484"/>
            <a:ext cx="365738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393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B268-E6E4-CA89-7B59-8FD17A8B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6" y="120073"/>
            <a:ext cx="9601200" cy="793173"/>
          </a:xfrm>
        </p:spPr>
        <p:txBody>
          <a:bodyPr/>
          <a:lstStyle/>
          <a:p>
            <a:r>
              <a:rPr lang="en-US" u="sng" dirty="0"/>
              <a:t>Valores </a:t>
            </a:r>
            <a:r>
              <a:rPr lang="en-US" u="sng" dirty="0" err="1"/>
              <a:t>agregados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2673-A443-5402-7843-079D3082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err="1"/>
              <a:t>Graficos</a:t>
            </a:r>
            <a:endParaRPr lang="en-US" dirty="0" err="1"/>
          </a:p>
          <a:p>
            <a:pPr marL="383540" indent="-383540"/>
            <a:r>
              <a:rPr lang="en-US" dirty="0" err="1"/>
              <a:t>Estadisticas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y </a:t>
            </a:r>
            <a:r>
              <a:rPr lang="en-US" dirty="0" err="1"/>
              <a:t>venta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n-US" dirty="0"/>
          </a:p>
          <a:p>
            <a:pPr marL="383540" indent="-383540"/>
            <a:r>
              <a:rPr lang="en-US" dirty="0" err="1"/>
              <a:t>Sustentabilidad</a:t>
            </a:r>
            <a:endParaRPr lang="en-US" dirty="0"/>
          </a:p>
          <a:p>
            <a:pPr marL="383540" indent="-383540"/>
            <a:r>
              <a:rPr lang="en-US" dirty="0" err="1"/>
              <a:t>Presupuesto</a:t>
            </a:r>
            <a:endParaRPr lang="en-US" dirty="0"/>
          </a:p>
          <a:p>
            <a:pPr marL="383540" indent="-383540"/>
            <a:r>
              <a:rPr lang="en-US" dirty="0" err="1"/>
              <a:t>Politica</a:t>
            </a:r>
            <a:r>
              <a:rPr lang="en-US" dirty="0"/>
              <a:t> de </a:t>
            </a:r>
            <a:r>
              <a:rPr lang="en-US" dirty="0" err="1"/>
              <a:t>devolucion</a:t>
            </a:r>
            <a:endParaRPr lang="en-US" dirty="0"/>
          </a:p>
          <a:p>
            <a:pPr marL="383540" indent="-383540"/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automaticos</a:t>
            </a:r>
          </a:p>
        </p:txBody>
      </p:sp>
    </p:spTree>
    <p:extLst>
      <p:ext uri="{BB962C8B-B14F-4D97-AF65-F5344CB8AC3E}">
        <p14:creationId xmlns:p14="http://schemas.microsoft.com/office/powerpoint/2010/main" val="262569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CA788-D275-A0BA-199B-FAC4FF58A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b="1" dirty="0"/>
              <a:t>TESIS 2</a:t>
            </a:r>
            <a:endParaRPr lang="es-AR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AAB7D-A57F-2CB7-8B73-E4F268B73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ES" sz="4000" b="1" dirty="0"/>
              <a:t>Aplicación de web para Ferretería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273469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A6BC-A489-47AE-4BAE-E987A50D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¿De que trata?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DB72A-D62B-A749-D8A5-93888719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07" y="1428750"/>
            <a:ext cx="9601200" cy="1030472"/>
          </a:xfrm>
        </p:spPr>
        <p:txBody>
          <a:bodyPr>
            <a:normAutofit/>
          </a:bodyPr>
          <a:lstStyle/>
          <a:p>
            <a:r>
              <a:rPr lang="es-ES" sz="2400" dirty="0"/>
              <a:t>Esta tesis trata sobre hacer una página web para la</a:t>
            </a:r>
          </a:p>
          <a:p>
            <a:pPr marL="0" indent="0">
              <a:buNone/>
            </a:pPr>
            <a:r>
              <a:rPr lang="es-ES" sz="2400" dirty="0"/>
              <a:t> ferretería en donde estamos involucrados.</a:t>
            </a:r>
            <a:endParaRPr lang="es-AR" sz="2400" dirty="0"/>
          </a:p>
        </p:txBody>
      </p:sp>
      <p:pic>
        <p:nvPicPr>
          <p:cNvPr id="1030" name="Picture 6" descr="Hombre Pensando Vectores, Iconos, Gráficos y Fondos para ...">
            <a:extLst>
              <a:ext uri="{FF2B5EF4-FFF2-40B4-BE49-F238E27FC236}">
                <a16:creationId xmlns:a16="http://schemas.microsoft.com/office/drawing/2014/main" id="{0F1BED00-882A-BED7-04DB-95B720D0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13" y="2498104"/>
            <a:ext cx="2757376" cy="27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06E4F7D-4D8B-F825-F194-26169330D7FB}"/>
              </a:ext>
            </a:extLst>
          </p:cNvPr>
          <p:cNvSpPr txBox="1">
            <a:spLocks/>
          </p:cNvSpPr>
          <p:nvPr/>
        </p:nvSpPr>
        <p:spPr>
          <a:xfrm>
            <a:off x="1371600" y="5434123"/>
            <a:ext cx="9601200" cy="103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4CA0FF-036F-101C-FB22-55D526AC86B6}"/>
              </a:ext>
            </a:extLst>
          </p:cNvPr>
          <p:cNvSpPr txBox="1"/>
          <p:nvPr/>
        </p:nvSpPr>
        <p:spPr>
          <a:xfrm>
            <a:off x="1371600" y="5473005"/>
            <a:ext cx="900666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2400" dirty="0"/>
              <a:t>Haríamos una página para la compra y </a:t>
            </a:r>
          </a:p>
          <a:p>
            <a:r>
              <a:rPr lang="es-ES" sz="2400" dirty="0"/>
              <a:t>administración de productos.</a:t>
            </a:r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9198D-1062-31B0-8FBB-EB87FA15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385" y="1424277"/>
            <a:ext cx="3494230" cy="45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114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387</TotalTime>
  <Words>526</Words>
  <Application>Microsoft Office PowerPoint</Application>
  <PresentationFormat>Widescreen</PresentationFormat>
  <Paragraphs>141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Recorte</vt:lpstr>
      <vt:lpstr>Grupo</vt:lpstr>
      <vt:lpstr>TESIS 1</vt:lpstr>
      <vt:lpstr>Sistema actual de la ferreteria</vt:lpstr>
      <vt:lpstr>StockX</vt:lpstr>
      <vt:lpstr>Seccion stock</vt:lpstr>
      <vt:lpstr>Seccion facturacion</vt:lpstr>
      <vt:lpstr>Valores agregados</vt:lpstr>
      <vt:lpstr>TESIS 2</vt:lpstr>
      <vt:lpstr>¿De que trata?</vt:lpstr>
      <vt:lpstr>¿Qué tendría nuestra aplicación Web?</vt:lpstr>
      <vt:lpstr>Problemáticas sin la pagina</vt:lpstr>
      <vt:lpstr>Soluciones</vt:lpstr>
      <vt:lpstr>Valores agregados</vt:lpstr>
      <vt:lpstr>TESIS 3</vt:lpstr>
      <vt:lpstr>¿De que trata?</vt:lpstr>
      <vt:lpstr>¿Con que contaría nuestra pagina?</vt:lpstr>
      <vt:lpstr>Proceso de adopción</vt:lpstr>
      <vt:lpstr>Perfil de usuario: </vt:lpstr>
      <vt:lpstr>Donaciones</vt:lpstr>
      <vt:lpstr>Valor agregado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 2</dc:title>
  <dc:creator>Facundo Gonzalez</dc:creator>
  <cp:lastModifiedBy>Facundo Gonzalez</cp:lastModifiedBy>
  <cp:revision>50</cp:revision>
  <dcterms:created xsi:type="dcterms:W3CDTF">2024-04-02T18:43:05Z</dcterms:created>
  <dcterms:modified xsi:type="dcterms:W3CDTF">2024-04-04T16:53:55Z</dcterms:modified>
</cp:coreProperties>
</file>