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61E2F-FB26-4679-BECF-4AD8D348FFE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B3A92-E51F-4A93-95F0-45BEBA72C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Trabajo</a:t>
          </a:r>
          <a:r>
            <a:rPr lang="en-US" dirty="0"/>
            <a:t> </a:t>
          </a:r>
          <a:r>
            <a:rPr lang="en-US" dirty="0" err="1"/>
            <a:t>integrador</a:t>
          </a:r>
          <a:r>
            <a:rPr lang="en-US" dirty="0"/>
            <a:t>  </a:t>
          </a:r>
          <a:r>
            <a:rPr lang="en-US" dirty="0" err="1"/>
            <a:t>Programación</a:t>
          </a:r>
          <a:r>
            <a:rPr lang="en-US" dirty="0"/>
            <a:t> I</a:t>
          </a:r>
        </a:p>
      </dgm:t>
    </dgm:pt>
    <dgm:pt modelId="{BE23D98B-2212-47A0-9D93-BA96E1F3A43B}" type="parTrans" cxnId="{B596F15D-303F-40B8-BBA6-129945354419}">
      <dgm:prSet/>
      <dgm:spPr/>
      <dgm:t>
        <a:bodyPr/>
        <a:lstStyle/>
        <a:p>
          <a:endParaRPr lang="en-US"/>
        </a:p>
      </dgm:t>
    </dgm:pt>
    <dgm:pt modelId="{8C00DB48-58EA-4503-800D-472CBB2DD602}" type="sibTrans" cxnId="{B596F15D-303F-40B8-BBA6-129945354419}">
      <dgm:prSet/>
      <dgm:spPr/>
      <dgm:t>
        <a:bodyPr/>
        <a:lstStyle/>
        <a:p>
          <a:endParaRPr lang="en-US"/>
        </a:p>
      </dgm:t>
    </dgm:pt>
    <dgm:pt modelId="{47F4E9EF-BC94-4193-83C8-2F555C2C8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Alumno: Luca Genaro Ruff</a:t>
          </a:r>
        </a:p>
      </dgm:t>
    </dgm:pt>
    <dgm:pt modelId="{C4B8888F-CD83-44BF-B44D-FB8C4D9DA6BB}" type="parTrans" cxnId="{074191DC-C344-4275-B059-1AEBEC23F5A2}">
      <dgm:prSet/>
      <dgm:spPr/>
      <dgm:t>
        <a:bodyPr/>
        <a:lstStyle/>
        <a:p>
          <a:endParaRPr lang="en-US"/>
        </a:p>
      </dgm:t>
    </dgm:pt>
    <dgm:pt modelId="{0354974C-A50F-47F1-BAF0-D776F6B39437}" type="sibTrans" cxnId="{074191DC-C344-4275-B059-1AEBEC23F5A2}">
      <dgm:prSet/>
      <dgm:spPr/>
      <dgm:t>
        <a:bodyPr/>
        <a:lstStyle/>
        <a:p>
          <a:endParaRPr lang="en-US"/>
        </a:p>
      </dgm:t>
    </dgm:pt>
    <dgm:pt modelId="{7438AC07-BFAA-40BB-94B0-28EB8D386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Docente</a:t>
          </a:r>
          <a:r>
            <a:rPr lang="en-US" dirty="0"/>
            <a:t>: </a:t>
          </a:r>
          <a:r>
            <a:rPr lang="es-AR" b="0" i="0" dirty="0"/>
            <a:t>Nicolás Quirós</a:t>
          </a:r>
          <a:endParaRPr lang="en-US" dirty="0"/>
        </a:p>
      </dgm:t>
    </dgm:pt>
    <dgm:pt modelId="{5F42F641-E810-4EF4-9760-DF72FB88229F}" type="parTrans" cxnId="{06D9D479-8530-4404-A3CB-C574F4FB3A86}">
      <dgm:prSet/>
      <dgm:spPr/>
      <dgm:t>
        <a:bodyPr/>
        <a:lstStyle/>
        <a:p>
          <a:endParaRPr lang="en-US"/>
        </a:p>
      </dgm:t>
    </dgm:pt>
    <dgm:pt modelId="{3AF5A7F4-9027-4C45-933F-2ED944956E14}" type="sibTrans" cxnId="{06D9D479-8530-4404-A3CB-C574F4FB3A86}">
      <dgm:prSet/>
      <dgm:spPr/>
      <dgm:t>
        <a:bodyPr/>
        <a:lstStyle/>
        <a:p>
          <a:endParaRPr lang="en-US"/>
        </a:p>
      </dgm:t>
    </dgm:pt>
    <dgm:pt modelId="{5866A775-F6DE-424D-B051-62C5CC0BD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Tutor: </a:t>
          </a:r>
          <a:r>
            <a:rPr lang="es-AR" b="0" i="0" dirty="0" err="1"/>
            <a:t>Neyén</a:t>
          </a:r>
          <a:r>
            <a:rPr lang="es-AR" b="0" i="0" dirty="0"/>
            <a:t> Bianchi</a:t>
          </a:r>
          <a:r>
            <a:rPr lang="en-US" dirty="0"/>
            <a:t> </a:t>
          </a:r>
        </a:p>
      </dgm:t>
    </dgm:pt>
    <dgm:pt modelId="{D268472D-6BE1-4ECE-951A-CFB61B9A2652}" type="parTrans" cxnId="{221ABFBB-E1AB-4B68-B151-585A18288D0E}">
      <dgm:prSet/>
      <dgm:spPr/>
      <dgm:t>
        <a:bodyPr/>
        <a:lstStyle/>
        <a:p>
          <a:endParaRPr lang="en-US"/>
        </a:p>
      </dgm:t>
    </dgm:pt>
    <dgm:pt modelId="{40006576-BA6B-4D8C-84AB-6C3049D170C4}" type="sibTrans" cxnId="{221ABFBB-E1AB-4B68-B151-585A18288D0E}">
      <dgm:prSet/>
      <dgm:spPr/>
      <dgm:t>
        <a:bodyPr/>
        <a:lstStyle/>
        <a:p>
          <a:endParaRPr lang="en-US"/>
        </a:p>
      </dgm:t>
    </dgm:pt>
    <dgm:pt modelId="{40D83B59-8C66-4F92-9964-F6D38FB62EA3}" type="pres">
      <dgm:prSet presAssocID="{B8E61E2F-FB26-4679-BECF-4AD8D348FFE0}" presName="root" presStyleCnt="0">
        <dgm:presLayoutVars>
          <dgm:dir/>
          <dgm:resizeHandles val="exact"/>
        </dgm:presLayoutVars>
      </dgm:prSet>
      <dgm:spPr/>
    </dgm:pt>
    <dgm:pt modelId="{D731149A-6F39-4073-AF48-D999A484D4C4}" type="pres">
      <dgm:prSet presAssocID="{EC4B3A92-E51F-4A93-95F0-45BEBA72CAB2}" presName="compNode" presStyleCnt="0"/>
      <dgm:spPr/>
    </dgm:pt>
    <dgm:pt modelId="{A4CC7165-8702-45DB-93AD-3A45FF1F17FD}" type="pres">
      <dgm:prSet presAssocID="{EC4B3A92-E51F-4A93-95F0-45BEBA72CA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eño web con relleno sólido"/>
        </a:ext>
      </dgm:extLst>
    </dgm:pt>
    <dgm:pt modelId="{BE74AE92-7A27-4200-AD66-F82BCA2B3C38}" type="pres">
      <dgm:prSet presAssocID="{EC4B3A92-E51F-4A93-95F0-45BEBA72CAB2}" presName="spaceRect" presStyleCnt="0"/>
      <dgm:spPr/>
    </dgm:pt>
    <dgm:pt modelId="{06CDF3B4-84F7-455E-98F6-9F2F838E3830}" type="pres">
      <dgm:prSet presAssocID="{EC4B3A92-E51F-4A93-95F0-45BEBA72CAB2}" presName="textRect" presStyleLbl="revTx" presStyleIdx="0" presStyleCnt="4">
        <dgm:presLayoutVars>
          <dgm:chMax val="1"/>
          <dgm:chPref val="1"/>
        </dgm:presLayoutVars>
      </dgm:prSet>
      <dgm:spPr/>
    </dgm:pt>
    <dgm:pt modelId="{2A0F1CCD-6FB3-4C73-A43B-E2B92B5A0111}" type="pres">
      <dgm:prSet presAssocID="{8C00DB48-58EA-4503-800D-472CBB2DD602}" presName="sibTrans" presStyleCnt="0"/>
      <dgm:spPr/>
    </dgm:pt>
    <dgm:pt modelId="{5D0576C7-51A4-45F8-B81D-3DAE4E50364D}" type="pres">
      <dgm:prSet presAssocID="{47F4E9EF-BC94-4193-83C8-2F555C2C80FF}" presName="compNode" presStyleCnt="0"/>
      <dgm:spPr/>
    </dgm:pt>
    <dgm:pt modelId="{78FD74BF-1A2C-4D75-84C2-191D00615C8A}" type="pres">
      <dgm:prSet presAssocID="{47F4E9EF-BC94-4193-83C8-2F555C2C80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legial con relleno sólido"/>
        </a:ext>
      </dgm:extLst>
    </dgm:pt>
    <dgm:pt modelId="{713024CF-1E95-4B3B-9A61-BBF4FAFCF1C3}" type="pres">
      <dgm:prSet presAssocID="{47F4E9EF-BC94-4193-83C8-2F555C2C80FF}" presName="spaceRect" presStyleCnt="0"/>
      <dgm:spPr/>
    </dgm:pt>
    <dgm:pt modelId="{0A7CDFF1-54A2-43B6-96A1-95004CA01F9A}" type="pres">
      <dgm:prSet presAssocID="{47F4E9EF-BC94-4193-83C8-2F555C2C80FF}" presName="textRect" presStyleLbl="revTx" presStyleIdx="1" presStyleCnt="4">
        <dgm:presLayoutVars>
          <dgm:chMax val="1"/>
          <dgm:chPref val="1"/>
        </dgm:presLayoutVars>
      </dgm:prSet>
      <dgm:spPr/>
    </dgm:pt>
    <dgm:pt modelId="{25AF3740-12D7-4D45-AD16-E93551F2D292}" type="pres">
      <dgm:prSet presAssocID="{0354974C-A50F-47F1-BAF0-D776F6B39437}" presName="sibTrans" presStyleCnt="0"/>
      <dgm:spPr/>
    </dgm:pt>
    <dgm:pt modelId="{AF9A35A9-7E77-4B49-B900-FAA57C01B072}" type="pres">
      <dgm:prSet presAssocID="{7438AC07-BFAA-40BB-94B0-28EB8D386BC3}" presName="compNode" presStyleCnt="0"/>
      <dgm:spPr/>
    </dgm:pt>
    <dgm:pt modelId="{D751893B-EBA1-4867-A36A-3F82351D7CC8}" type="pres">
      <dgm:prSet presAssocID="{7438AC07-BFAA-40BB-94B0-28EB8D386B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 con relleno sólido"/>
        </a:ext>
      </dgm:extLst>
    </dgm:pt>
    <dgm:pt modelId="{2787C4D2-DFDE-460A-A917-2D8AEBCDDB22}" type="pres">
      <dgm:prSet presAssocID="{7438AC07-BFAA-40BB-94B0-28EB8D386BC3}" presName="spaceRect" presStyleCnt="0"/>
      <dgm:spPr/>
    </dgm:pt>
    <dgm:pt modelId="{28362CA9-D88C-454E-9827-C4978901A411}" type="pres">
      <dgm:prSet presAssocID="{7438AC07-BFAA-40BB-94B0-28EB8D386BC3}" presName="textRect" presStyleLbl="revTx" presStyleIdx="2" presStyleCnt="4">
        <dgm:presLayoutVars>
          <dgm:chMax val="1"/>
          <dgm:chPref val="1"/>
        </dgm:presLayoutVars>
      </dgm:prSet>
      <dgm:spPr/>
    </dgm:pt>
    <dgm:pt modelId="{A9816154-5DD2-4406-954D-9B67A108A84E}" type="pres">
      <dgm:prSet presAssocID="{3AF5A7F4-9027-4C45-933F-2ED944956E14}" presName="sibTrans" presStyleCnt="0"/>
      <dgm:spPr/>
    </dgm:pt>
    <dgm:pt modelId="{37CC2776-8198-4270-96E8-DFAB265CA245}" type="pres">
      <dgm:prSet presAssocID="{5866A775-F6DE-424D-B051-62C5CC0BDDBF}" presName="compNode" presStyleCnt="0"/>
      <dgm:spPr/>
    </dgm:pt>
    <dgm:pt modelId="{27D46FBF-989F-4C82-9505-7AB858602959}" type="pres">
      <dgm:prSet presAssocID="{5866A775-F6DE-424D-B051-62C5CC0BDD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 con relleno sólido"/>
        </a:ext>
      </dgm:extLst>
    </dgm:pt>
    <dgm:pt modelId="{1BC67BAE-2C46-407D-B593-CFD386D6A6C4}" type="pres">
      <dgm:prSet presAssocID="{5866A775-F6DE-424D-B051-62C5CC0BDDBF}" presName="spaceRect" presStyleCnt="0"/>
      <dgm:spPr/>
    </dgm:pt>
    <dgm:pt modelId="{302CCCBF-7D1F-46C9-B882-FF1ED8782B13}" type="pres">
      <dgm:prSet presAssocID="{5866A775-F6DE-424D-B051-62C5CC0BDD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96F15D-303F-40B8-BBA6-129945354419}" srcId="{B8E61E2F-FB26-4679-BECF-4AD8D348FFE0}" destId="{EC4B3A92-E51F-4A93-95F0-45BEBA72CAB2}" srcOrd="0" destOrd="0" parTransId="{BE23D98B-2212-47A0-9D93-BA96E1F3A43B}" sibTransId="{8C00DB48-58EA-4503-800D-472CBB2DD602}"/>
    <dgm:cxn modelId="{27724E69-E338-4832-AA30-181E5267F2D7}" type="presOf" srcId="{7438AC07-BFAA-40BB-94B0-28EB8D386BC3}" destId="{28362CA9-D88C-454E-9827-C4978901A411}" srcOrd="0" destOrd="0" presId="urn:microsoft.com/office/officeart/2018/2/layout/IconLabelList"/>
    <dgm:cxn modelId="{FE504A76-BF4C-45F5-9F53-BBEA812FBE94}" type="presOf" srcId="{47F4E9EF-BC94-4193-83C8-2F555C2C80FF}" destId="{0A7CDFF1-54A2-43B6-96A1-95004CA01F9A}" srcOrd="0" destOrd="0" presId="urn:microsoft.com/office/officeart/2018/2/layout/IconLabelList"/>
    <dgm:cxn modelId="{06D9D479-8530-4404-A3CB-C574F4FB3A86}" srcId="{B8E61E2F-FB26-4679-BECF-4AD8D348FFE0}" destId="{7438AC07-BFAA-40BB-94B0-28EB8D386BC3}" srcOrd="2" destOrd="0" parTransId="{5F42F641-E810-4EF4-9760-DF72FB88229F}" sibTransId="{3AF5A7F4-9027-4C45-933F-2ED944956E14}"/>
    <dgm:cxn modelId="{4C85F98C-23A5-41AA-86DB-8E1F44CEC9D0}" type="presOf" srcId="{5866A775-F6DE-424D-B051-62C5CC0BDDBF}" destId="{302CCCBF-7D1F-46C9-B882-FF1ED8782B13}" srcOrd="0" destOrd="0" presId="urn:microsoft.com/office/officeart/2018/2/layout/IconLabelList"/>
    <dgm:cxn modelId="{5ACBC990-B52D-4A42-9D2A-7ABBE95C7564}" type="presOf" srcId="{EC4B3A92-E51F-4A93-95F0-45BEBA72CAB2}" destId="{06CDF3B4-84F7-455E-98F6-9F2F838E3830}" srcOrd="0" destOrd="0" presId="urn:microsoft.com/office/officeart/2018/2/layout/IconLabelList"/>
    <dgm:cxn modelId="{221ABFBB-E1AB-4B68-B151-585A18288D0E}" srcId="{B8E61E2F-FB26-4679-BECF-4AD8D348FFE0}" destId="{5866A775-F6DE-424D-B051-62C5CC0BDDBF}" srcOrd="3" destOrd="0" parTransId="{D268472D-6BE1-4ECE-951A-CFB61B9A2652}" sibTransId="{40006576-BA6B-4D8C-84AB-6C3049D170C4}"/>
    <dgm:cxn modelId="{6C3564BD-CEB3-4382-A623-BF77DB9D6A38}" type="presOf" srcId="{B8E61E2F-FB26-4679-BECF-4AD8D348FFE0}" destId="{40D83B59-8C66-4F92-9964-F6D38FB62EA3}" srcOrd="0" destOrd="0" presId="urn:microsoft.com/office/officeart/2018/2/layout/IconLabelList"/>
    <dgm:cxn modelId="{074191DC-C344-4275-B059-1AEBEC23F5A2}" srcId="{B8E61E2F-FB26-4679-BECF-4AD8D348FFE0}" destId="{47F4E9EF-BC94-4193-83C8-2F555C2C80FF}" srcOrd="1" destOrd="0" parTransId="{C4B8888F-CD83-44BF-B44D-FB8C4D9DA6BB}" sibTransId="{0354974C-A50F-47F1-BAF0-D776F6B39437}"/>
    <dgm:cxn modelId="{BE4615D3-81DA-45B5-8D8E-E64F1DADBF21}" type="presParOf" srcId="{40D83B59-8C66-4F92-9964-F6D38FB62EA3}" destId="{D731149A-6F39-4073-AF48-D999A484D4C4}" srcOrd="0" destOrd="0" presId="urn:microsoft.com/office/officeart/2018/2/layout/IconLabelList"/>
    <dgm:cxn modelId="{E1EE141C-D7B7-44F4-9147-C4A7D29D7623}" type="presParOf" srcId="{D731149A-6F39-4073-AF48-D999A484D4C4}" destId="{A4CC7165-8702-45DB-93AD-3A45FF1F17FD}" srcOrd="0" destOrd="0" presId="urn:microsoft.com/office/officeart/2018/2/layout/IconLabelList"/>
    <dgm:cxn modelId="{CD95125C-A420-4C89-9DF0-3BF42E534C82}" type="presParOf" srcId="{D731149A-6F39-4073-AF48-D999A484D4C4}" destId="{BE74AE92-7A27-4200-AD66-F82BCA2B3C38}" srcOrd="1" destOrd="0" presId="urn:microsoft.com/office/officeart/2018/2/layout/IconLabelList"/>
    <dgm:cxn modelId="{DD985BE5-8493-4315-9A76-36F4951B003B}" type="presParOf" srcId="{D731149A-6F39-4073-AF48-D999A484D4C4}" destId="{06CDF3B4-84F7-455E-98F6-9F2F838E3830}" srcOrd="2" destOrd="0" presId="urn:microsoft.com/office/officeart/2018/2/layout/IconLabelList"/>
    <dgm:cxn modelId="{6078F93E-5F52-415F-A604-1E3DE5133B37}" type="presParOf" srcId="{40D83B59-8C66-4F92-9964-F6D38FB62EA3}" destId="{2A0F1CCD-6FB3-4C73-A43B-E2B92B5A0111}" srcOrd="1" destOrd="0" presId="urn:microsoft.com/office/officeart/2018/2/layout/IconLabelList"/>
    <dgm:cxn modelId="{3E7A71F3-F181-495F-838A-B4ED96579C31}" type="presParOf" srcId="{40D83B59-8C66-4F92-9964-F6D38FB62EA3}" destId="{5D0576C7-51A4-45F8-B81D-3DAE4E50364D}" srcOrd="2" destOrd="0" presId="urn:microsoft.com/office/officeart/2018/2/layout/IconLabelList"/>
    <dgm:cxn modelId="{61C3321F-C855-4E1C-AC6B-E74FA8AFF59E}" type="presParOf" srcId="{5D0576C7-51A4-45F8-B81D-3DAE4E50364D}" destId="{78FD74BF-1A2C-4D75-84C2-191D00615C8A}" srcOrd="0" destOrd="0" presId="urn:microsoft.com/office/officeart/2018/2/layout/IconLabelList"/>
    <dgm:cxn modelId="{8D2F2C62-F1D1-4AE2-9F19-E5CB76B33C08}" type="presParOf" srcId="{5D0576C7-51A4-45F8-B81D-3DAE4E50364D}" destId="{713024CF-1E95-4B3B-9A61-BBF4FAFCF1C3}" srcOrd="1" destOrd="0" presId="urn:microsoft.com/office/officeart/2018/2/layout/IconLabelList"/>
    <dgm:cxn modelId="{DB72779B-C4F1-4B40-9144-2B727D836BDB}" type="presParOf" srcId="{5D0576C7-51A4-45F8-B81D-3DAE4E50364D}" destId="{0A7CDFF1-54A2-43B6-96A1-95004CA01F9A}" srcOrd="2" destOrd="0" presId="urn:microsoft.com/office/officeart/2018/2/layout/IconLabelList"/>
    <dgm:cxn modelId="{607D75FF-CE4F-4C02-B3C2-E9671C999F7A}" type="presParOf" srcId="{40D83B59-8C66-4F92-9964-F6D38FB62EA3}" destId="{25AF3740-12D7-4D45-AD16-E93551F2D292}" srcOrd="3" destOrd="0" presId="urn:microsoft.com/office/officeart/2018/2/layout/IconLabelList"/>
    <dgm:cxn modelId="{368D70A5-BECE-4C0C-A5D6-C750FAC4E2F0}" type="presParOf" srcId="{40D83B59-8C66-4F92-9964-F6D38FB62EA3}" destId="{AF9A35A9-7E77-4B49-B900-FAA57C01B072}" srcOrd="4" destOrd="0" presId="urn:microsoft.com/office/officeart/2018/2/layout/IconLabelList"/>
    <dgm:cxn modelId="{79DBF310-4829-48DC-946A-75ACE926BBED}" type="presParOf" srcId="{AF9A35A9-7E77-4B49-B900-FAA57C01B072}" destId="{D751893B-EBA1-4867-A36A-3F82351D7CC8}" srcOrd="0" destOrd="0" presId="urn:microsoft.com/office/officeart/2018/2/layout/IconLabelList"/>
    <dgm:cxn modelId="{7D7881B1-7AF6-4E84-9D13-70630EE7EC5A}" type="presParOf" srcId="{AF9A35A9-7E77-4B49-B900-FAA57C01B072}" destId="{2787C4D2-DFDE-460A-A917-2D8AEBCDDB22}" srcOrd="1" destOrd="0" presId="urn:microsoft.com/office/officeart/2018/2/layout/IconLabelList"/>
    <dgm:cxn modelId="{5E5FC112-95E6-4CFD-A79F-3D2083C0D187}" type="presParOf" srcId="{AF9A35A9-7E77-4B49-B900-FAA57C01B072}" destId="{28362CA9-D88C-454E-9827-C4978901A411}" srcOrd="2" destOrd="0" presId="urn:microsoft.com/office/officeart/2018/2/layout/IconLabelList"/>
    <dgm:cxn modelId="{B1ED1069-437D-43BE-90A9-951CE1E5D2C2}" type="presParOf" srcId="{40D83B59-8C66-4F92-9964-F6D38FB62EA3}" destId="{A9816154-5DD2-4406-954D-9B67A108A84E}" srcOrd="5" destOrd="0" presId="urn:microsoft.com/office/officeart/2018/2/layout/IconLabelList"/>
    <dgm:cxn modelId="{68724D44-B362-4757-9380-44CD1A13DF2C}" type="presParOf" srcId="{40D83B59-8C66-4F92-9964-F6D38FB62EA3}" destId="{37CC2776-8198-4270-96E8-DFAB265CA245}" srcOrd="6" destOrd="0" presId="urn:microsoft.com/office/officeart/2018/2/layout/IconLabelList"/>
    <dgm:cxn modelId="{FDB2C47F-BB16-474F-96B5-09FD7EB225B7}" type="presParOf" srcId="{37CC2776-8198-4270-96E8-DFAB265CA245}" destId="{27D46FBF-989F-4C82-9505-7AB858602959}" srcOrd="0" destOrd="0" presId="urn:microsoft.com/office/officeart/2018/2/layout/IconLabelList"/>
    <dgm:cxn modelId="{757C7672-A2AB-4D36-BFAB-008B36475FF4}" type="presParOf" srcId="{37CC2776-8198-4270-96E8-DFAB265CA245}" destId="{1BC67BAE-2C46-407D-B593-CFD386D6A6C4}" srcOrd="1" destOrd="0" presId="urn:microsoft.com/office/officeart/2018/2/layout/IconLabelList"/>
    <dgm:cxn modelId="{FCEEF31B-8A0B-49D3-A068-0FA02B637390}" type="presParOf" srcId="{37CC2776-8198-4270-96E8-DFAB265CA245}" destId="{302CCCBF-7D1F-46C9-B882-FF1ED8782B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4CAC3-303D-418A-9AA0-8951CA7689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478003-9833-4120-826C-DE6A6E02DA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Importancia de los algoritmos de búsqueda y ordenamiento en la programación.</a:t>
          </a:r>
        </a:p>
      </dgm:t>
    </dgm:pt>
    <dgm:pt modelId="{16FD9385-9B2E-41C6-83B4-BFB67CC4E93A}" type="parTrans" cxnId="{CE078086-DA0F-4007-86DD-907BDD38B7D0}">
      <dgm:prSet/>
      <dgm:spPr/>
      <dgm:t>
        <a:bodyPr/>
        <a:lstStyle/>
        <a:p>
          <a:endParaRPr lang="en-US"/>
        </a:p>
      </dgm:t>
    </dgm:pt>
    <dgm:pt modelId="{99D93ED6-D161-4138-A784-20538D8BBBB7}" type="sibTrans" cxnId="{CE078086-DA0F-4007-86DD-907BDD38B7D0}">
      <dgm:prSet/>
      <dgm:spPr/>
      <dgm:t>
        <a:bodyPr/>
        <a:lstStyle/>
        <a:p>
          <a:endParaRPr lang="en-US"/>
        </a:p>
      </dgm:t>
    </dgm:pt>
    <dgm:pt modelId="{75204238-C59E-4E9F-8B80-5C92C144BD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Objetivo: analizar, implementar y combinar algoritmos para resolver problemas.</a:t>
          </a:r>
        </a:p>
      </dgm:t>
    </dgm:pt>
    <dgm:pt modelId="{5B46D532-4672-46D1-9C3C-4821CFF4EEDF}" type="parTrans" cxnId="{EFC48EE0-0E2C-4743-BDB4-5BD81139CA7B}">
      <dgm:prSet/>
      <dgm:spPr/>
      <dgm:t>
        <a:bodyPr/>
        <a:lstStyle/>
        <a:p>
          <a:endParaRPr lang="en-US"/>
        </a:p>
      </dgm:t>
    </dgm:pt>
    <dgm:pt modelId="{D7E7845A-E73F-485F-841C-B33E3121B8DE}" type="sibTrans" cxnId="{EFC48EE0-0E2C-4743-BDB4-5BD81139CA7B}">
      <dgm:prSet/>
      <dgm:spPr/>
      <dgm:t>
        <a:bodyPr/>
        <a:lstStyle/>
        <a:p>
          <a:endParaRPr lang="en-US"/>
        </a:p>
      </dgm:t>
    </dgm:pt>
    <dgm:pt modelId="{FE208FD7-2676-4F34-8C75-1A5FA1A398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Aplicación en software moderno.</a:t>
          </a:r>
        </a:p>
      </dgm:t>
    </dgm:pt>
    <dgm:pt modelId="{5A8972B5-7B84-47D7-AAFE-E00EEB92A918}" type="parTrans" cxnId="{86C4D4C0-B686-4F62-819E-DC24E0D2A601}">
      <dgm:prSet/>
      <dgm:spPr/>
      <dgm:t>
        <a:bodyPr/>
        <a:lstStyle/>
        <a:p>
          <a:endParaRPr lang="en-US"/>
        </a:p>
      </dgm:t>
    </dgm:pt>
    <dgm:pt modelId="{D948CC7E-D054-48BE-8289-39120FF84A3B}" type="sibTrans" cxnId="{86C4D4C0-B686-4F62-819E-DC24E0D2A601}">
      <dgm:prSet/>
      <dgm:spPr/>
      <dgm:t>
        <a:bodyPr/>
        <a:lstStyle/>
        <a:p>
          <a:endParaRPr lang="en-US"/>
        </a:p>
      </dgm:t>
    </dgm:pt>
    <dgm:pt modelId="{32FB7575-0669-442E-9A62-C051C96CD37D}" type="pres">
      <dgm:prSet presAssocID="{78A4CAC3-303D-418A-9AA0-8951CA768923}" presName="root" presStyleCnt="0">
        <dgm:presLayoutVars>
          <dgm:dir/>
          <dgm:resizeHandles val="exact"/>
        </dgm:presLayoutVars>
      </dgm:prSet>
      <dgm:spPr/>
    </dgm:pt>
    <dgm:pt modelId="{5893E8B5-7820-4E93-BC16-B04866B0F69E}" type="pres">
      <dgm:prSet presAssocID="{31478003-9833-4120-826C-DE6A6E02DA3D}" presName="compNode" presStyleCnt="0"/>
      <dgm:spPr/>
    </dgm:pt>
    <dgm:pt modelId="{9B639723-2EB8-4D91-830A-7FDCD86ECD74}" type="pres">
      <dgm:prSet presAssocID="{31478003-9833-4120-826C-DE6A6E02DA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C35A47-6021-4214-987C-6D9F89F05A34}" type="pres">
      <dgm:prSet presAssocID="{31478003-9833-4120-826C-DE6A6E02DA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88EFCBAB-9E37-4580-986B-EF56004E26E3}" type="pres">
      <dgm:prSet presAssocID="{31478003-9833-4120-826C-DE6A6E02DA3D}" presName="spaceRect" presStyleCnt="0"/>
      <dgm:spPr/>
    </dgm:pt>
    <dgm:pt modelId="{940D5D48-9D53-4450-81A9-C921097EDD1F}" type="pres">
      <dgm:prSet presAssocID="{31478003-9833-4120-826C-DE6A6E02DA3D}" presName="textRect" presStyleLbl="revTx" presStyleIdx="0" presStyleCnt="3">
        <dgm:presLayoutVars>
          <dgm:chMax val="1"/>
          <dgm:chPref val="1"/>
        </dgm:presLayoutVars>
      </dgm:prSet>
      <dgm:spPr/>
    </dgm:pt>
    <dgm:pt modelId="{F88F6BEE-CB1E-45AD-8CA0-039B8B537C38}" type="pres">
      <dgm:prSet presAssocID="{99D93ED6-D161-4138-A784-20538D8BBBB7}" presName="sibTrans" presStyleCnt="0"/>
      <dgm:spPr/>
    </dgm:pt>
    <dgm:pt modelId="{5ADE8EB6-87CB-46CE-A824-E174243CB0B4}" type="pres">
      <dgm:prSet presAssocID="{75204238-C59E-4E9F-8B80-5C92C144BD7F}" presName="compNode" presStyleCnt="0"/>
      <dgm:spPr/>
    </dgm:pt>
    <dgm:pt modelId="{9726141A-C08B-4F9C-8AFC-9D893EE92DDB}" type="pres">
      <dgm:prSet presAssocID="{75204238-C59E-4E9F-8B80-5C92C144BD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3C96F0-4504-46BF-8194-6C5B4DC1A07A}" type="pres">
      <dgm:prSet presAssocID="{75204238-C59E-4E9F-8B80-5C92C144BD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39D4DF7E-686B-4D44-9F26-301948E1B6B4}" type="pres">
      <dgm:prSet presAssocID="{75204238-C59E-4E9F-8B80-5C92C144BD7F}" presName="spaceRect" presStyleCnt="0"/>
      <dgm:spPr/>
    </dgm:pt>
    <dgm:pt modelId="{1674B3B7-F4E2-4939-AF36-D405EB337E70}" type="pres">
      <dgm:prSet presAssocID="{75204238-C59E-4E9F-8B80-5C92C144BD7F}" presName="textRect" presStyleLbl="revTx" presStyleIdx="1" presStyleCnt="3">
        <dgm:presLayoutVars>
          <dgm:chMax val="1"/>
          <dgm:chPref val="1"/>
        </dgm:presLayoutVars>
      </dgm:prSet>
      <dgm:spPr/>
    </dgm:pt>
    <dgm:pt modelId="{97400B9C-AA3B-4F4C-9518-020AB4677FAA}" type="pres">
      <dgm:prSet presAssocID="{D7E7845A-E73F-485F-841C-B33E3121B8DE}" presName="sibTrans" presStyleCnt="0"/>
      <dgm:spPr/>
    </dgm:pt>
    <dgm:pt modelId="{3678A52D-79D8-4F8E-84E1-E1942A191C19}" type="pres">
      <dgm:prSet presAssocID="{FE208FD7-2676-4F34-8C75-1A5FA1A39856}" presName="compNode" presStyleCnt="0"/>
      <dgm:spPr/>
    </dgm:pt>
    <dgm:pt modelId="{4884EB1A-BA3A-43A8-8156-D2737500E63C}" type="pres">
      <dgm:prSet presAssocID="{FE208FD7-2676-4F34-8C75-1A5FA1A3985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596730-A9DC-4308-8DC3-3E46DC76C369}" type="pres">
      <dgm:prSet presAssocID="{FE208FD7-2676-4F34-8C75-1A5FA1A398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4E03620-4E54-49B7-8AC3-AE7A200E9EBE}" type="pres">
      <dgm:prSet presAssocID="{FE208FD7-2676-4F34-8C75-1A5FA1A39856}" presName="spaceRect" presStyleCnt="0"/>
      <dgm:spPr/>
    </dgm:pt>
    <dgm:pt modelId="{A8D4677C-CA78-4D28-99EC-0AE8BEA209FB}" type="pres">
      <dgm:prSet presAssocID="{FE208FD7-2676-4F34-8C75-1A5FA1A398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026445-5B3A-4D32-8E80-35FB3D8641C7}" type="presOf" srcId="{75204238-C59E-4E9F-8B80-5C92C144BD7F}" destId="{1674B3B7-F4E2-4939-AF36-D405EB337E70}" srcOrd="0" destOrd="0" presId="urn:microsoft.com/office/officeart/2018/5/layout/IconLeafLabelList"/>
    <dgm:cxn modelId="{52D99046-24A2-4FF3-9EEB-39AAA7D94530}" type="presOf" srcId="{78A4CAC3-303D-418A-9AA0-8951CA768923}" destId="{32FB7575-0669-442E-9A62-C051C96CD37D}" srcOrd="0" destOrd="0" presId="urn:microsoft.com/office/officeart/2018/5/layout/IconLeafLabelList"/>
    <dgm:cxn modelId="{C0E0D34B-2532-4012-A5B9-0FD93DCB24F1}" type="presOf" srcId="{FE208FD7-2676-4F34-8C75-1A5FA1A39856}" destId="{A8D4677C-CA78-4D28-99EC-0AE8BEA209FB}" srcOrd="0" destOrd="0" presId="urn:microsoft.com/office/officeart/2018/5/layout/IconLeafLabelList"/>
    <dgm:cxn modelId="{8F7D5071-0EBD-4579-8E83-F89544E07D6B}" type="presOf" srcId="{31478003-9833-4120-826C-DE6A6E02DA3D}" destId="{940D5D48-9D53-4450-81A9-C921097EDD1F}" srcOrd="0" destOrd="0" presId="urn:microsoft.com/office/officeart/2018/5/layout/IconLeafLabelList"/>
    <dgm:cxn modelId="{CE078086-DA0F-4007-86DD-907BDD38B7D0}" srcId="{78A4CAC3-303D-418A-9AA0-8951CA768923}" destId="{31478003-9833-4120-826C-DE6A6E02DA3D}" srcOrd="0" destOrd="0" parTransId="{16FD9385-9B2E-41C6-83B4-BFB67CC4E93A}" sibTransId="{99D93ED6-D161-4138-A784-20538D8BBBB7}"/>
    <dgm:cxn modelId="{86C4D4C0-B686-4F62-819E-DC24E0D2A601}" srcId="{78A4CAC3-303D-418A-9AA0-8951CA768923}" destId="{FE208FD7-2676-4F34-8C75-1A5FA1A39856}" srcOrd="2" destOrd="0" parTransId="{5A8972B5-7B84-47D7-AAFE-E00EEB92A918}" sibTransId="{D948CC7E-D054-48BE-8289-39120FF84A3B}"/>
    <dgm:cxn modelId="{EFC48EE0-0E2C-4743-BDB4-5BD81139CA7B}" srcId="{78A4CAC3-303D-418A-9AA0-8951CA768923}" destId="{75204238-C59E-4E9F-8B80-5C92C144BD7F}" srcOrd="1" destOrd="0" parTransId="{5B46D532-4672-46D1-9C3C-4821CFF4EEDF}" sibTransId="{D7E7845A-E73F-485F-841C-B33E3121B8DE}"/>
    <dgm:cxn modelId="{93A84D47-BF7E-4269-B0B9-81A32E5FBA5F}" type="presParOf" srcId="{32FB7575-0669-442E-9A62-C051C96CD37D}" destId="{5893E8B5-7820-4E93-BC16-B04866B0F69E}" srcOrd="0" destOrd="0" presId="urn:microsoft.com/office/officeart/2018/5/layout/IconLeafLabelList"/>
    <dgm:cxn modelId="{70252522-DB9C-452B-B8E8-65B62C574C3A}" type="presParOf" srcId="{5893E8B5-7820-4E93-BC16-B04866B0F69E}" destId="{9B639723-2EB8-4D91-830A-7FDCD86ECD74}" srcOrd="0" destOrd="0" presId="urn:microsoft.com/office/officeart/2018/5/layout/IconLeafLabelList"/>
    <dgm:cxn modelId="{A0194ED8-B0A1-42D1-888A-60AAC389D2DB}" type="presParOf" srcId="{5893E8B5-7820-4E93-BC16-B04866B0F69E}" destId="{45C35A47-6021-4214-987C-6D9F89F05A34}" srcOrd="1" destOrd="0" presId="urn:microsoft.com/office/officeart/2018/5/layout/IconLeafLabelList"/>
    <dgm:cxn modelId="{6DE97D4F-1DB8-487B-AB50-0A6840BB7078}" type="presParOf" srcId="{5893E8B5-7820-4E93-BC16-B04866B0F69E}" destId="{88EFCBAB-9E37-4580-986B-EF56004E26E3}" srcOrd="2" destOrd="0" presId="urn:microsoft.com/office/officeart/2018/5/layout/IconLeafLabelList"/>
    <dgm:cxn modelId="{23A876C8-F0F9-4743-8FC2-D0536B384707}" type="presParOf" srcId="{5893E8B5-7820-4E93-BC16-B04866B0F69E}" destId="{940D5D48-9D53-4450-81A9-C921097EDD1F}" srcOrd="3" destOrd="0" presId="urn:microsoft.com/office/officeart/2018/5/layout/IconLeafLabelList"/>
    <dgm:cxn modelId="{831BAFF0-89A8-4D47-BB23-77D7D0B43C27}" type="presParOf" srcId="{32FB7575-0669-442E-9A62-C051C96CD37D}" destId="{F88F6BEE-CB1E-45AD-8CA0-039B8B537C38}" srcOrd="1" destOrd="0" presId="urn:microsoft.com/office/officeart/2018/5/layout/IconLeafLabelList"/>
    <dgm:cxn modelId="{5CE5708C-FA6B-4E03-85F5-CB1713599EC7}" type="presParOf" srcId="{32FB7575-0669-442E-9A62-C051C96CD37D}" destId="{5ADE8EB6-87CB-46CE-A824-E174243CB0B4}" srcOrd="2" destOrd="0" presId="urn:microsoft.com/office/officeart/2018/5/layout/IconLeafLabelList"/>
    <dgm:cxn modelId="{E3506489-191F-479D-98A9-178FFF3AFE2E}" type="presParOf" srcId="{5ADE8EB6-87CB-46CE-A824-E174243CB0B4}" destId="{9726141A-C08B-4F9C-8AFC-9D893EE92DDB}" srcOrd="0" destOrd="0" presId="urn:microsoft.com/office/officeart/2018/5/layout/IconLeafLabelList"/>
    <dgm:cxn modelId="{0D45E927-5E0C-4282-A148-C916BAEECB48}" type="presParOf" srcId="{5ADE8EB6-87CB-46CE-A824-E174243CB0B4}" destId="{223C96F0-4504-46BF-8194-6C5B4DC1A07A}" srcOrd="1" destOrd="0" presId="urn:microsoft.com/office/officeart/2018/5/layout/IconLeafLabelList"/>
    <dgm:cxn modelId="{655C08EB-CCE0-4906-B885-417C96B474DC}" type="presParOf" srcId="{5ADE8EB6-87CB-46CE-A824-E174243CB0B4}" destId="{39D4DF7E-686B-4D44-9F26-301948E1B6B4}" srcOrd="2" destOrd="0" presId="urn:microsoft.com/office/officeart/2018/5/layout/IconLeafLabelList"/>
    <dgm:cxn modelId="{9D1F36F8-B517-4CE1-94E5-B73A127DCB02}" type="presParOf" srcId="{5ADE8EB6-87CB-46CE-A824-E174243CB0B4}" destId="{1674B3B7-F4E2-4939-AF36-D405EB337E70}" srcOrd="3" destOrd="0" presId="urn:microsoft.com/office/officeart/2018/5/layout/IconLeafLabelList"/>
    <dgm:cxn modelId="{60B7F4F1-566A-45AC-A78F-DA6800FE0CF3}" type="presParOf" srcId="{32FB7575-0669-442E-9A62-C051C96CD37D}" destId="{97400B9C-AA3B-4F4C-9518-020AB4677FAA}" srcOrd="3" destOrd="0" presId="urn:microsoft.com/office/officeart/2018/5/layout/IconLeafLabelList"/>
    <dgm:cxn modelId="{5E6F2286-F882-43F9-855A-76FBAF5FE1E7}" type="presParOf" srcId="{32FB7575-0669-442E-9A62-C051C96CD37D}" destId="{3678A52D-79D8-4F8E-84E1-E1942A191C19}" srcOrd="4" destOrd="0" presId="urn:microsoft.com/office/officeart/2018/5/layout/IconLeafLabelList"/>
    <dgm:cxn modelId="{3DD7E94F-D377-45EC-969E-A3E8C4B5A10A}" type="presParOf" srcId="{3678A52D-79D8-4F8E-84E1-E1942A191C19}" destId="{4884EB1A-BA3A-43A8-8156-D2737500E63C}" srcOrd="0" destOrd="0" presId="urn:microsoft.com/office/officeart/2018/5/layout/IconLeafLabelList"/>
    <dgm:cxn modelId="{935EEB1F-4761-470C-9A03-EE3BED8F87AA}" type="presParOf" srcId="{3678A52D-79D8-4F8E-84E1-E1942A191C19}" destId="{8D596730-A9DC-4308-8DC3-3E46DC76C369}" srcOrd="1" destOrd="0" presId="urn:microsoft.com/office/officeart/2018/5/layout/IconLeafLabelList"/>
    <dgm:cxn modelId="{FA210EC4-CC53-4A83-AA69-78DB7AA0048B}" type="presParOf" srcId="{3678A52D-79D8-4F8E-84E1-E1942A191C19}" destId="{04E03620-4E54-49B7-8AC3-AE7A200E9EBE}" srcOrd="2" destOrd="0" presId="urn:microsoft.com/office/officeart/2018/5/layout/IconLeafLabelList"/>
    <dgm:cxn modelId="{8928D470-4A59-4847-9E95-76A433E3013D}" type="presParOf" srcId="{3678A52D-79D8-4F8E-84E1-E1942A191C19}" destId="{A8D4677C-CA78-4D28-99EC-0AE8BEA209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8E342-9DB4-4FDD-BAD8-80AFEC7F2C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FB69DC1-3B2B-4042-8F4B-24E306740C80}">
      <dgm:prSet/>
      <dgm:spPr/>
      <dgm:t>
        <a:bodyPr/>
        <a:lstStyle/>
        <a:p>
          <a:r>
            <a:rPr lang="en-US"/>
            <a:t>• Búsqueda Lineal: recorre la lista (O(n)).</a:t>
          </a:r>
        </a:p>
      </dgm:t>
    </dgm:pt>
    <dgm:pt modelId="{244FF41E-AE43-4D39-8498-DDC9F6CCB073}" type="parTrans" cxnId="{2348678C-0402-4082-B141-595D3A70A815}">
      <dgm:prSet/>
      <dgm:spPr/>
      <dgm:t>
        <a:bodyPr/>
        <a:lstStyle/>
        <a:p>
          <a:endParaRPr lang="en-US"/>
        </a:p>
      </dgm:t>
    </dgm:pt>
    <dgm:pt modelId="{150BECC5-A3A5-4B2C-A6C4-831A87152AC6}" type="sibTrans" cxnId="{2348678C-0402-4082-B141-595D3A70A815}">
      <dgm:prSet/>
      <dgm:spPr/>
      <dgm:t>
        <a:bodyPr/>
        <a:lstStyle/>
        <a:p>
          <a:endParaRPr lang="en-US"/>
        </a:p>
      </dgm:t>
    </dgm:pt>
    <dgm:pt modelId="{3E637CD5-1B3F-4741-BCE9-885BAA5ACDE3}">
      <dgm:prSet/>
      <dgm:spPr/>
      <dgm:t>
        <a:bodyPr/>
        <a:lstStyle/>
        <a:p>
          <a:r>
            <a:rPr lang="en-US"/>
            <a:t>• Búsqueda Binaria: divide la lista ordenada (O(log n)).</a:t>
          </a:r>
        </a:p>
      </dgm:t>
    </dgm:pt>
    <dgm:pt modelId="{AEB2BE10-170B-4B80-A45A-26C15912F096}" type="parTrans" cxnId="{EF9EDE7F-A943-4339-A20A-F5DBEF823819}">
      <dgm:prSet/>
      <dgm:spPr/>
      <dgm:t>
        <a:bodyPr/>
        <a:lstStyle/>
        <a:p>
          <a:endParaRPr lang="en-US"/>
        </a:p>
      </dgm:t>
    </dgm:pt>
    <dgm:pt modelId="{56C8199C-9B28-45C6-97D3-FE8910CCB789}" type="sibTrans" cxnId="{EF9EDE7F-A943-4339-A20A-F5DBEF823819}">
      <dgm:prSet/>
      <dgm:spPr/>
      <dgm:t>
        <a:bodyPr/>
        <a:lstStyle/>
        <a:p>
          <a:endParaRPr lang="en-US"/>
        </a:p>
      </dgm:t>
    </dgm:pt>
    <dgm:pt modelId="{671E327B-AAE2-47C8-98C9-40EF92253232}">
      <dgm:prSet/>
      <dgm:spPr/>
      <dgm:t>
        <a:bodyPr/>
        <a:lstStyle/>
        <a:p>
          <a:r>
            <a:rPr lang="en-US"/>
            <a:t>• Bubble Sort: simple pero ineficiente (O(n²)).</a:t>
          </a:r>
        </a:p>
      </dgm:t>
    </dgm:pt>
    <dgm:pt modelId="{230DEFD8-EBC8-42AA-9C41-E5A2379A8256}" type="parTrans" cxnId="{B16FD778-530D-4E91-9BFD-25BC2DB2F55B}">
      <dgm:prSet/>
      <dgm:spPr/>
      <dgm:t>
        <a:bodyPr/>
        <a:lstStyle/>
        <a:p>
          <a:endParaRPr lang="en-US"/>
        </a:p>
      </dgm:t>
    </dgm:pt>
    <dgm:pt modelId="{0B5510A4-522F-4F70-8D34-70BEE2514DA3}" type="sibTrans" cxnId="{B16FD778-530D-4E91-9BFD-25BC2DB2F55B}">
      <dgm:prSet/>
      <dgm:spPr/>
      <dgm:t>
        <a:bodyPr/>
        <a:lstStyle/>
        <a:p>
          <a:endParaRPr lang="en-US"/>
        </a:p>
      </dgm:t>
    </dgm:pt>
    <dgm:pt modelId="{B02B5A21-87B0-4D04-B39A-35DF4EE73F15}">
      <dgm:prSet/>
      <dgm:spPr/>
      <dgm:t>
        <a:bodyPr/>
        <a:lstStyle/>
        <a:p>
          <a:r>
            <a:rPr lang="en-US"/>
            <a:t>• Quicksort: eficiente y rápido (O(n log n)).</a:t>
          </a:r>
        </a:p>
      </dgm:t>
    </dgm:pt>
    <dgm:pt modelId="{B05228BB-BAEC-4C90-87E1-3CEAADA89D82}" type="parTrans" cxnId="{D144C563-7B93-4535-8D45-179A000B38A6}">
      <dgm:prSet/>
      <dgm:spPr/>
      <dgm:t>
        <a:bodyPr/>
        <a:lstStyle/>
        <a:p>
          <a:endParaRPr lang="en-US"/>
        </a:p>
      </dgm:t>
    </dgm:pt>
    <dgm:pt modelId="{F6A894CF-5BF6-4B2D-BEB1-EED943A89440}" type="sibTrans" cxnId="{D144C563-7B93-4535-8D45-179A000B38A6}">
      <dgm:prSet/>
      <dgm:spPr/>
      <dgm:t>
        <a:bodyPr/>
        <a:lstStyle/>
        <a:p>
          <a:endParaRPr lang="en-US"/>
        </a:p>
      </dgm:t>
    </dgm:pt>
    <dgm:pt modelId="{5F42123B-243D-499B-82E8-AA775924E997}" type="pres">
      <dgm:prSet presAssocID="{49E8E342-9DB4-4FDD-BAD8-80AFEC7F2C61}" presName="root" presStyleCnt="0">
        <dgm:presLayoutVars>
          <dgm:dir/>
          <dgm:resizeHandles val="exact"/>
        </dgm:presLayoutVars>
      </dgm:prSet>
      <dgm:spPr/>
    </dgm:pt>
    <dgm:pt modelId="{2189A102-515A-47F8-BF8A-3288793CD879}" type="pres">
      <dgm:prSet presAssocID="{BFB69DC1-3B2B-4042-8F4B-24E306740C80}" presName="compNode" presStyleCnt="0"/>
      <dgm:spPr/>
    </dgm:pt>
    <dgm:pt modelId="{0DD3F911-06E8-4587-8795-1A5D0A3240BC}" type="pres">
      <dgm:prSet presAssocID="{BFB69DC1-3B2B-4042-8F4B-24E306740C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vestigación"/>
        </a:ext>
      </dgm:extLst>
    </dgm:pt>
    <dgm:pt modelId="{000B4508-B57E-4CA3-9003-0ADC11EE999A}" type="pres">
      <dgm:prSet presAssocID="{BFB69DC1-3B2B-4042-8F4B-24E306740C80}" presName="spaceRect" presStyleCnt="0"/>
      <dgm:spPr/>
    </dgm:pt>
    <dgm:pt modelId="{803225A0-CB5A-4863-A63C-77B6037A9ACF}" type="pres">
      <dgm:prSet presAssocID="{BFB69DC1-3B2B-4042-8F4B-24E306740C80}" presName="textRect" presStyleLbl="revTx" presStyleIdx="0" presStyleCnt="4">
        <dgm:presLayoutVars>
          <dgm:chMax val="1"/>
          <dgm:chPref val="1"/>
        </dgm:presLayoutVars>
      </dgm:prSet>
      <dgm:spPr/>
    </dgm:pt>
    <dgm:pt modelId="{83E27176-42A1-4F54-8C77-D8E02ED59007}" type="pres">
      <dgm:prSet presAssocID="{150BECC5-A3A5-4B2C-A6C4-831A87152AC6}" presName="sibTrans" presStyleCnt="0"/>
      <dgm:spPr/>
    </dgm:pt>
    <dgm:pt modelId="{77A4FF9B-048F-40C1-BAE2-71918D761ED9}" type="pres">
      <dgm:prSet presAssocID="{3E637CD5-1B3F-4741-BCE9-885BAA5ACDE3}" presName="compNode" presStyleCnt="0"/>
      <dgm:spPr/>
    </dgm:pt>
    <dgm:pt modelId="{AF630B7E-D9D1-420D-8A8C-2283C7F81FFA}" type="pres">
      <dgm:prSet presAssocID="{3E637CD5-1B3F-4741-BCE9-885BAA5ACD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945BF8B-FEE8-4F1F-B386-DE692EF3766E}" type="pres">
      <dgm:prSet presAssocID="{3E637CD5-1B3F-4741-BCE9-885BAA5ACDE3}" presName="spaceRect" presStyleCnt="0"/>
      <dgm:spPr/>
    </dgm:pt>
    <dgm:pt modelId="{8C25CBCF-115F-4396-A9AE-2182C50BF8F1}" type="pres">
      <dgm:prSet presAssocID="{3E637CD5-1B3F-4741-BCE9-885BAA5ACDE3}" presName="textRect" presStyleLbl="revTx" presStyleIdx="1" presStyleCnt="4">
        <dgm:presLayoutVars>
          <dgm:chMax val="1"/>
          <dgm:chPref val="1"/>
        </dgm:presLayoutVars>
      </dgm:prSet>
      <dgm:spPr/>
    </dgm:pt>
    <dgm:pt modelId="{43FA296A-6D91-4FCC-9E7B-230953584331}" type="pres">
      <dgm:prSet presAssocID="{56C8199C-9B28-45C6-97D3-FE8910CCB789}" presName="sibTrans" presStyleCnt="0"/>
      <dgm:spPr/>
    </dgm:pt>
    <dgm:pt modelId="{FFCF3538-B004-4218-AFBF-B28A8F757F05}" type="pres">
      <dgm:prSet presAssocID="{671E327B-AAE2-47C8-98C9-40EF92253232}" presName="compNode" presStyleCnt="0"/>
      <dgm:spPr/>
    </dgm:pt>
    <dgm:pt modelId="{BE3F2E80-AB10-4A14-A902-B441231BB3E7}" type="pres">
      <dgm:prSet presAssocID="{671E327B-AAE2-47C8-98C9-40EF922532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DF94D642-193A-4DB2-9DA9-BEB246CCA5A5}" type="pres">
      <dgm:prSet presAssocID="{671E327B-AAE2-47C8-98C9-40EF92253232}" presName="spaceRect" presStyleCnt="0"/>
      <dgm:spPr/>
    </dgm:pt>
    <dgm:pt modelId="{482F0F96-08CF-4CBD-90E2-5F6AA7840D4C}" type="pres">
      <dgm:prSet presAssocID="{671E327B-AAE2-47C8-98C9-40EF92253232}" presName="textRect" presStyleLbl="revTx" presStyleIdx="2" presStyleCnt="4">
        <dgm:presLayoutVars>
          <dgm:chMax val="1"/>
          <dgm:chPref val="1"/>
        </dgm:presLayoutVars>
      </dgm:prSet>
      <dgm:spPr/>
    </dgm:pt>
    <dgm:pt modelId="{710C0729-1102-4729-811B-85DE04CFF831}" type="pres">
      <dgm:prSet presAssocID="{0B5510A4-522F-4F70-8D34-70BEE2514DA3}" presName="sibTrans" presStyleCnt="0"/>
      <dgm:spPr/>
    </dgm:pt>
    <dgm:pt modelId="{182E3C5B-0990-42F5-B5A6-12A18A15B1C6}" type="pres">
      <dgm:prSet presAssocID="{B02B5A21-87B0-4D04-B39A-35DF4EE73F15}" presName="compNode" presStyleCnt="0"/>
      <dgm:spPr/>
    </dgm:pt>
    <dgm:pt modelId="{3280BA14-70AC-43FE-BDBF-8E5556632592}" type="pres">
      <dgm:prSet presAssocID="{B02B5A21-87B0-4D04-B39A-35DF4EE73F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8D6AC8C4-0AC2-460B-BF4A-78F9D406D799}" type="pres">
      <dgm:prSet presAssocID="{B02B5A21-87B0-4D04-B39A-35DF4EE73F15}" presName="spaceRect" presStyleCnt="0"/>
      <dgm:spPr/>
    </dgm:pt>
    <dgm:pt modelId="{C6EC0804-4B55-4311-AF4E-854ACE00C4C7}" type="pres">
      <dgm:prSet presAssocID="{B02B5A21-87B0-4D04-B39A-35DF4EE73F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4F5F37-6314-43C2-91A0-7956B5EC7C16}" type="presOf" srcId="{3E637CD5-1B3F-4741-BCE9-885BAA5ACDE3}" destId="{8C25CBCF-115F-4396-A9AE-2182C50BF8F1}" srcOrd="0" destOrd="0" presId="urn:microsoft.com/office/officeart/2018/2/layout/IconLabelList"/>
    <dgm:cxn modelId="{D144C563-7B93-4535-8D45-179A000B38A6}" srcId="{49E8E342-9DB4-4FDD-BAD8-80AFEC7F2C61}" destId="{B02B5A21-87B0-4D04-B39A-35DF4EE73F15}" srcOrd="3" destOrd="0" parTransId="{B05228BB-BAEC-4C90-87E1-3CEAADA89D82}" sibTransId="{F6A894CF-5BF6-4B2D-BEB1-EED943A89440}"/>
    <dgm:cxn modelId="{F9AAFD43-426D-42AE-955F-2BC0A3B00662}" type="presOf" srcId="{BFB69DC1-3B2B-4042-8F4B-24E306740C80}" destId="{803225A0-CB5A-4863-A63C-77B6037A9ACF}" srcOrd="0" destOrd="0" presId="urn:microsoft.com/office/officeart/2018/2/layout/IconLabelList"/>
    <dgm:cxn modelId="{B16FD778-530D-4E91-9BFD-25BC2DB2F55B}" srcId="{49E8E342-9DB4-4FDD-BAD8-80AFEC7F2C61}" destId="{671E327B-AAE2-47C8-98C9-40EF92253232}" srcOrd="2" destOrd="0" parTransId="{230DEFD8-EBC8-42AA-9C41-E5A2379A8256}" sibTransId="{0B5510A4-522F-4F70-8D34-70BEE2514DA3}"/>
    <dgm:cxn modelId="{EF9EDE7F-A943-4339-A20A-F5DBEF823819}" srcId="{49E8E342-9DB4-4FDD-BAD8-80AFEC7F2C61}" destId="{3E637CD5-1B3F-4741-BCE9-885BAA5ACDE3}" srcOrd="1" destOrd="0" parTransId="{AEB2BE10-170B-4B80-A45A-26C15912F096}" sibTransId="{56C8199C-9B28-45C6-97D3-FE8910CCB789}"/>
    <dgm:cxn modelId="{2348678C-0402-4082-B141-595D3A70A815}" srcId="{49E8E342-9DB4-4FDD-BAD8-80AFEC7F2C61}" destId="{BFB69DC1-3B2B-4042-8F4B-24E306740C80}" srcOrd="0" destOrd="0" parTransId="{244FF41E-AE43-4D39-8498-DDC9F6CCB073}" sibTransId="{150BECC5-A3A5-4B2C-A6C4-831A87152AC6}"/>
    <dgm:cxn modelId="{5AAEB7B6-13E3-4E86-B679-4C4D554D8CED}" type="presOf" srcId="{B02B5A21-87B0-4D04-B39A-35DF4EE73F15}" destId="{C6EC0804-4B55-4311-AF4E-854ACE00C4C7}" srcOrd="0" destOrd="0" presId="urn:microsoft.com/office/officeart/2018/2/layout/IconLabelList"/>
    <dgm:cxn modelId="{B18228C4-682C-4C62-9170-0B467B435B41}" type="presOf" srcId="{671E327B-AAE2-47C8-98C9-40EF92253232}" destId="{482F0F96-08CF-4CBD-90E2-5F6AA7840D4C}" srcOrd="0" destOrd="0" presId="urn:microsoft.com/office/officeart/2018/2/layout/IconLabelList"/>
    <dgm:cxn modelId="{626952D8-5DFC-4C9C-8B16-0C9D7B255429}" type="presOf" srcId="{49E8E342-9DB4-4FDD-BAD8-80AFEC7F2C61}" destId="{5F42123B-243D-499B-82E8-AA775924E997}" srcOrd="0" destOrd="0" presId="urn:microsoft.com/office/officeart/2018/2/layout/IconLabelList"/>
    <dgm:cxn modelId="{67DBA887-F970-40C2-BD7E-4FE8393B4A5F}" type="presParOf" srcId="{5F42123B-243D-499B-82E8-AA775924E997}" destId="{2189A102-515A-47F8-BF8A-3288793CD879}" srcOrd="0" destOrd="0" presId="urn:microsoft.com/office/officeart/2018/2/layout/IconLabelList"/>
    <dgm:cxn modelId="{86454CD4-6CD0-4766-B544-FAACD2FBAB66}" type="presParOf" srcId="{2189A102-515A-47F8-BF8A-3288793CD879}" destId="{0DD3F911-06E8-4587-8795-1A5D0A3240BC}" srcOrd="0" destOrd="0" presId="urn:microsoft.com/office/officeart/2018/2/layout/IconLabelList"/>
    <dgm:cxn modelId="{452128F5-F044-4052-B66B-314379644A53}" type="presParOf" srcId="{2189A102-515A-47F8-BF8A-3288793CD879}" destId="{000B4508-B57E-4CA3-9003-0ADC11EE999A}" srcOrd="1" destOrd="0" presId="urn:microsoft.com/office/officeart/2018/2/layout/IconLabelList"/>
    <dgm:cxn modelId="{81F7B49F-F861-4DAE-A951-272BBB3D4CBD}" type="presParOf" srcId="{2189A102-515A-47F8-BF8A-3288793CD879}" destId="{803225A0-CB5A-4863-A63C-77B6037A9ACF}" srcOrd="2" destOrd="0" presId="urn:microsoft.com/office/officeart/2018/2/layout/IconLabelList"/>
    <dgm:cxn modelId="{1F0A8D19-DB23-4949-AE60-5D2B1C6DDE5E}" type="presParOf" srcId="{5F42123B-243D-499B-82E8-AA775924E997}" destId="{83E27176-42A1-4F54-8C77-D8E02ED59007}" srcOrd="1" destOrd="0" presId="urn:microsoft.com/office/officeart/2018/2/layout/IconLabelList"/>
    <dgm:cxn modelId="{A4B5E74E-1514-42AB-9697-70B11CCC8C03}" type="presParOf" srcId="{5F42123B-243D-499B-82E8-AA775924E997}" destId="{77A4FF9B-048F-40C1-BAE2-71918D761ED9}" srcOrd="2" destOrd="0" presId="urn:microsoft.com/office/officeart/2018/2/layout/IconLabelList"/>
    <dgm:cxn modelId="{CB4BCCBC-B501-47D3-8D2A-66EAB3D6A1EC}" type="presParOf" srcId="{77A4FF9B-048F-40C1-BAE2-71918D761ED9}" destId="{AF630B7E-D9D1-420D-8A8C-2283C7F81FFA}" srcOrd="0" destOrd="0" presId="urn:microsoft.com/office/officeart/2018/2/layout/IconLabelList"/>
    <dgm:cxn modelId="{47D82C8D-F232-4170-8069-FF0B9857C5B7}" type="presParOf" srcId="{77A4FF9B-048F-40C1-BAE2-71918D761ED9}" destId="{4945BF8B-FEE8-4F1F-B386-DE692EF3766E}" srcOrd="1" destOrd="0" presId="urn:microsoft.com/office/officeart/2018/2/layout/IconLabelList"/>
    <dgm:cxn modelId="{F392CDF1-CFA9-4A89-835E-8858447BEE5A}" type="presParOf" srcId="{77A4FF9B-048F-40C1-BAE2-71918D761ED9}" destId="{8C25CBCF-115F-4396-A9AE-2182C50BF8F1}" srcOrd="2" destOrd="0" presId="urn:microsoft.com/office/officeart/2018/2/layout/IconLabelList"/>
    <dgm:cxn modelId="{9ED40A00-F683-4712-AB20-4E3817383DA1}" type="presParOf" srcId="{5F42123B-243D-499B-82E8-AA775924E997}" destId="{43FA296A-6D91-4FCC-9E7B-230953584331}" srcOrd="3" destOrd="0" presId="urn:microsoft.com/office/officeart/2018/2/layout/IconLabelList"/>
    <dgm:cxn modelId="{6F5B6491-D8A3-4E40-8D61-9806154E5532}" type="presParOf" srcId="{5F42123B-243D-499B-82E8-AA775924E997}" destId="{FFCF3538-B004-4218-AFBF-B28A8F757F05}" srcOrd="4" destOrd="0" presId="urn:microsoft.com/office/officeart/2018/2/layout/IconLabelList"/>
    <dgm:cxn modelId="{CD19FCD7-B5B6-4D97-9BC7-397D7DD75EAC}" type="presParOf" srcId="{FFCF3538-B004-4218-AFBF-B28A8F757F05}" destId="{BE3F2E80-AB10-4A14-A902-B441231BB3E7}" srcOrd="0" destOrd="0" presId="urn:microsoft.com/office/officeart/2018/2/layout/IconLabelList"/>
    <dgm:cxn modelId="{A228972D-D348-453E-BA87-C5B81D9E2802}" type="presParOf" srcId="{FFCF3538-B004-4218-AFBF-B28A8F757F05}" destId="{DF94D642-193A-4DB2-9DA9-BEB246CCA5A5}" srcOrd="1" destOrd="0" presId="urn:microsoft.com/office/officeart/2018/2/layout/IconLabelList"/>
    <dgm:cxn modelId="{87B7F1B2-CA3D-4008-AD18-DAC60F12F1B0}" type="presParOf" srcId="{FFCF3538-B004-4218-AFBF-B28A8F757F05}" destId="{482F0F96-08CF-4CBD-90E2-5F6AA7840D4C}" srcOrd="2" destOrd="0" presId="urn:microsoft.com/office/officeart/2018/2/layout/IconLabelList"/>
    <dgm:cxn modelId="{EF02E04D-0EAB-44B3-9795-58E93B5A6312}" type="presParOf" srcId="{5F42123B-243D-499B-82E8-AA775924E997}" destId="{710C0729-1102-4729-811B-85DE04CFF831}" srcOrd="5" destOrd="0" presId="urn:microsoft.com/office/officeart/2018/2/layout/IconLabelList"/>
    <dgm:cxn modelId="{C965D950-5B17-41B3-B3E1-5AF51CAA2DBD}" type="presParOf" srcId="{5F42123B-243D-499B-82E8-AA775924E997}" destId="{182E3C5B-0990-42F5-B5A6-12A18A15B1C6}" srcOrd="6" destOrd="0" presId="urn:microsoft.com/office/officeart/2018/2/layout/IconLabelList"/>
    <dgm:cxn modelId="{5C509A3F-8DDD-421D-92CF-ACE654980FEB}" type="presParOf" srcId="{182E3C5B-0990-42F5-B5A6-12A18A15B1C6}" destId="{3280BA14-70AC-43FE-BDBF-8E5556632592}" srcOrd="0" destOrd="0" presId="urn:microsoft.com/office/officeart/2018/2/layout/IconLabelList"/>
    <dgm:cxn modelId="{805FFF7C-9913-46D2-8882-9C944B852AC0}" type="presParOf" srcId="{182E3C5B-0990-42F5-B5A6-12A18A15B1C6}" destId="{8D6AC8C4-0AC2-460B-BF4A-78F9D406D799}" srcOrd="1" destOrd="0" presId="urn:microsoft.com/office/officeart/2018/2/layout/IconLabelList"/>
    <dgm:cxn modelId="{11CA6D64-E9A8-4132-99B9-ACB13DD503EE}" type="presParOf" srcId="{182E3C5B-0990-42F5-B5A6-12A18A15B1C6}" destId="{C6EC0804-4B55-4311-AF4E-854ACE00C4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E5828E-D651-437A-8A5C-8411F2F8275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E16DFC-323D-43F7-B1CB-1A3C757B32BF}">
      <dgm:prSet/>
      <dgm:spPr/>
      <dgm:t>
        <a:bodyPr/>
        <a:lstStyle/>
        <a:p>
          <a:r>
            <a:rPr lang="es-MX"/>
            <a:t>1. Lista desordenada + número objetivo.</a:t>
          </a:r>
          <a:endParaRPr lang="en-US"/>
        </a:p>
      </dgm:t>
    </dgm:pt>
    <dgm:pt modelId="{F0DCA1DC-8D34-4678-9CCD-BE78AA659443}" type="parTrans" cxnId="{6FD0459C-0B30-423F-9BB7-C269134A801B}">
      <dgm:prSet/>
      <dgm:spPr/>
      <dgm:t>
        <a:bodyPr/>
        <a:lstStyle/>
        <a:p>
          <a:endParaRPr lang="en-US"/>
        </a:p>
      </dgm:t>
    </dgm:pt>
    <dgm:pt modelId="{1C681621-4FA8-4E20-97AC-F4DBFF8F8C21}" type="sibTrans" cxnId="{6FD0459C-0B30-423F-9BB7-C269134A801B}">
      <dgm:prSet/>
      <dgm:spPr/>
      <dgm:t>
        <a:bodyPr/>
        <a:lstStyle/>
        <a:p>
          <a:endParaRPr lang="en-US"/>
        </a:p>
      </dgm:t>
    </dgm:pt>
    <dgm:pt modelId="{2418CB55-0B9F-44D5-B45C-9126A4C02101}">
      <dgm:prSet/>
      <dgm:spPr/>
      <dgm:t>
        <a:bodyPr/>
        <a:lstStyle/>
        <a:p>
          <a:r>
            <a:rPr lang="es-MX"/>
            <a:t>2. Búsqueda lineal sobre la lista original.</a:t>
          </a:r>
          <a:endParaRPr lang="en-US"/>
        </a:p>
      </dgm:t>
    </dgm:pt>
    <dgm:pt modelId="{DE9BBACB-8974-45CA-A3E8-8CD455677234}" type="parTrans" cxnId="{A71C17E7-D5D3-496A-B175-B17A075B05CE}">
      <dgm:prSet/>
      <dgm:spPr/>
      <dgm:t>
        <a:bodyPr/>
        <a:lstStyle/>
        <a:p>
          <a:endParaRPr lang="en-US"/>
        </a:p>
      </dgm:t>
    </dgm:pt>
    <dgm:pt modelId="{CED879BC-A5ED-4ECB-86AC-D29DBEA1CCD0}" type="sibTrans" cxnId="{A71C17E7-D5D3-496A-B175-B17A075B05CE}">
      <dgm:prSet/>
      <dgm:spPr/>
      <dgm:t>
        <a:bodyPr/>
        <a:lstStyle/>
        <a:p>
          <a:endParaRPr lang="en-US"/>
        </a:p>
      </dgm:t>
    </dgm:pt>
    <dgm:pt modelId="{71AE65AA-3702-49DA-8367-EAB9C601AB3A}">
      <dgm:prSet/>
      <dgm:spPr/>
      <dgm:t>
        <a:bodyPr/>
        <a:lstStyle/>
        <a:p>
          <a:r>
            <a:rPr lang="es-MX"/>
            <a:t>3. Ordenamiento con Bubble Sort.</a:t>
          </a:r>
          <a:endParaRPr lang="en-US"/>
        </a:p>
      </dgm:t>
    </dgm:pt>
    <dgm:pt modelId="{2BCA349F-505D-4A80-92C2-291989951A95}" type="parTrans" cxnId="{5BA58BBA-D05A-48CA-8643-5F4795202F60}">
      <dgm:prSet/>
      <dgm:spPr/>
      <dgm:t>
        <a:bodyPr/>
        <a:lstStyle/>
        <a:p>
          <a:endParaRPr lang="en-US"/>
        </a:p>
      </dgm:t>
    </dgm:pt>
    <dgm:pt modelId="{41371E00-2789-4A0F-A1CC-1F96581AABA2}" type="sibTrans" cxnId="{5BA58BBA-D05A-48CA-8643-5F4795202F60}">
      <dgm:prSet/>
      <dgm:spPr/>
      <dgm:t>
        <a:bodyPr/>
        <a:lstStyle/>
        <a:p>
          <a:endParaRPr lang="en-US"/>
        </a:p>
      </dgm:t>
    </dgm:pt>
    <dgm:pt modelId="{8CDF7BB5-7D73-4324-976B-D3026CE8D3F8}">
      <dgm:prSet/>
      <dgm:spPr/>
      <dgm:t>
        <a:bodyPr/>
        <a:lstStyle/>
        <a:p>
          <a:r>
            <a:rPr lang="es-MX"/>
            <a:t>4. Búsqueda binaria sobre lista ordenada.</a:t>
          </a:r>
          <a:endParaRPr lang="en-US"/>
        </a:p>
      </dgm:t>
    </dgm:pt>
    <dgm:pt modelId="{D319A18C-1FCF-4749-B904-237089F2B064}" type="parTrans" cxnId="{3CF9BF39-F1FE-4C84-8467-B31C88BEFAC8}">
      <dgm:prSet/>
      <dgm:spPr/>
      <dgm:t>
        <a:bodyPr/>
        <a:lstStyle/>
        <a:p>
          <a:endParaRPr lang="en-US"/>
        </a:p>
      </dgm:t>
    </dgm:pt>
    <dgm:pt modelId="{7ACBFD63-D827-43AE-ABEC-D34DE5FB88CC}" type="sibTrans" cxnId="{3CF9BF39-F1FE-4C84-8467-B31C88BEFAC8}">
      <dgm:prSet/>
      <dgm:spPr/>
      <dgm:t>
        <a:bodyPr/>
        <a:lstStyle/>
        <a:p>
          <a:endParaRPr lang="en-US"/>
        </a:p>
      </dgm:t>
    </dgm:pt>
    <dgm:pt modelId="{01315050-15F2-4404-A0E4-7EB8CBDC04EC}">
      <dgm:prSet/>
      <dgm:spPr/>
      <dgm:t>
        <a:bodyPr/>
        <a:lstStyle/>
        <a:p>
          <a:r>
            <a:rPr lang="es-MX"/>
            <a:t>5. Ordenamiento con Quicksort.</a:t>
          </a:r>
          <a:endParaRPr lang="en-US"/>
        </a:p>
      </dgm:t>
    </dgm:pt>
    <dgm:pt modelId="{A2116459-3027-4BD4-BC38-6FAAE7E47CF4}" type="parTrans" cxnId="{002070FB-4EFA-4628-8B08-67FD0711E41F}">
      <dgm:prSet/>
      <dgm:spPr/>
      <dgm:t>
        <a:bodyPr/>
        <a:lstStyle/>
        <a:p>
          <a:endParaRPr lang="en-US"/>
        </a:p>
      </dgm:t>
    </dgm:pt>
    <dgm:pt modelId="{C50869AF-BA15-43DA-AE88-3F6F7C251AC6}" type="sibTrans" cxnId="{002070FB-4EFA-4628-8B08-67FD0711E41F}">
      <dgm:prSet/>
      <dgm:spPr/>
      <dgm:t>
        <a:bodyPr/>
        <a:lstStyle/>
        <a:p>
          <a:endParaRPr lang="en-US"/>
        </a:p>
      </dgm:t>
    </dgm:pt>
    <dgm:pt modelId="{6404602D-BA55-4391-B6EB-67BB9726B700}">
      <dgm:prSet/>
      <dgm:spPr/>
      <dgm:t>
        <a:bodyPr/>
        <a:lstStyle/>
        <a:p>
          <a:r>
            <a:rPr lang="es-MX"/>
            <a:t>6. Búsqueda binaria nuevamente.</a:t>
          </a:r>
          <a:endParaRPr lang="en-US"/>
        </a:p>
      </dgm:t>
    </dgm:pt>
    <dgm:pt modelId="{26F8AF98-C8E0-4056-AC96-4FADD65F6E4D}" type="parTrans" cxnId="{2EDFE73C-D69F-4552-A5F6-592995C9CD2A}">
      <dgm:prSet/>
      <dgm:spPr/>
      <dgm:t>
        <a:bodyPr/>
        <a:lstStyle/>
        <a:p>
          <a:endParaRPr lang="en-US"/>
        </a:p>
      </dgm:t>
    </dgm:pt>
    <dgm:pt modelId="{0BFAFF86-95EF-49B5-8C87-478EC8D82F92}" type="sibTrans" cxnId="{2EDFE73C-D69F-4552-A5F6-592995C9CD2A}">
      <dgm:prSet/>
      <dgm:spPr/>
      <dgm:t>
        <a:bodyPr/>
        <a:lstStyle/>
        <a:p>
          <a:endParaRPr lang="en-US"/>
        </a:p>
      </dgm:t>
    </dgm:pt>
    <dgm:pt modelId="{088A8A23-1187-4718-9CAE-9D16F4109448}" type="pres">
      <dgm:prSet presAssocID="{4CE5828E-D651-437A-8A5C-8411F2F82758}" presName="Name0" presStyleCnt="0">
        <dgm:presLayoutVars>
          <dgm:dir/>
          <dgm:resizeHandles val="exact"/>
        </dgm:presLayoutVars>
      </dgm:prSet>
      <dgm:spPr/>
    </dgm:pt>
    <dgm:pt modelId="{19A92C2E-2F3A-425E-AC19-1F3834B72F08}" type="pres">
      <dgm:prSet presAssocID="{4CE5828E-D651-437A-8A5C-8411F2F82758}" presName="cycle" presStyleCnt="0"/>
      <dgm:spPr/>
    </dgm:pt>
    <dgm:pt modelId="{DA07F5FD-C6DF-47ED-B2B6-0C6F1DD5B8A3}" type="pres">
      <dgm:prSet presAssocID="{09E16DFC-323D-43F7-B1CB-1A3C757B32BF}" presName="nodeFirstNode" presStyleLbl="node1" presStyleIdx="0" presStyleCnt="6">
        <dgm:presLayoutVars>
          <dgm:bulletEnabled val="1"/>
        </dgm:presLayoutVars>
      </dgm:prSet>
      <dgm:spPr/>
    </dgm:pt>
    <dgm:pt modelId="{D557192E-D87E-4A69-892F-0535CADD8D2B}" type="pres">
      <dgm:prSet presAssocID="{1C681621-4FA8-4E20-97AC-F4DBFF8F8C21}" presName="sibTransFirstNode" presStyleLbl="bgShp" presStyleIdx="0" presStyleCnt="1"/>
      <dgm:spPr/>
    </dgm:pt>
    <dgm:pt modelId="{7B348B10-B513-4A14-AC77-F6F7BC23F3DB}" type="pres">
      <dgm:prSet presAssocID="{2418CB55-0B9F-44D5-B45C-9126A4C02101}" presName="nodeFollowingNodes" presStyleLbl="node1" presStyleIdx="1" presStyleCnt="6">
        <dgm:presLayoutVars>
          <dgm:bulletEnabled val="1"/>
        </dgm:presLayoutVars>
      </dgm:prSet>
      <dgm:spPr/>
    </dgm:pt>
    <dgm:pt modelId="{3638DAD1-45CC-44E2-A146-565C13DA5720}" type="pres">
      <dgm:prSet presAssocID="{71AE65AA-3702-49DA-8367-EAB9C601AB3A}" presName="nodeFollowingNodes" presStyleLbl="node1" presStyleIdx="2" presStyleCnt="6">
        <dgm:presLayoutVars>
          <dgm:bulletEnabled val="1"/>
        </dgm:presLayoutVars>
      </dgm:prSet>
      <dgm:spPr/>
    </dgm:pt>
    <dgm:pt modelId="{C9B65CC2-0DAB-4035-81BB-1473452D4F82}" type="pres">
      <dgm:prSet presAssocID="{8CDF7BB5-7D73-4324-976B-D3026CE8D3F8}" presName="nodeFollowingNodes" presStyleLbl="node1" presStyleIdx="3" presStyleCnt="6">
        <dgm:presLayoutVars>
          <dgm:bulletEnabled val="1"/>
        </dgm:presLayoutVars>
      </dgm:prSet>
      <dgm:spPr/>
    </dgm:pt>
    <dgm:pt modelId="{274BBF8F-FC05-42FC-9A94-53F952B43C23}" type="pres">
      <dgm:prSet presAssocID="{01315050-15F2-4404-A0E4-7EB8CBDC04EC}" presName="nodeFollowingNodes" presStyleLbl="node1" presStyleIdx="4" presStyleCnt="6">
        <dgm:presLayoutVars>
          <dgm:bulletEnabled val="1"/>
        </dgm:presLayoutVars>
      </dgm:prSet>
      <dgm:spPr/>
    </dgm:pt>
    <dgm:pt modelId="{2356D2E2-1EA2-43D3-BA07-EABCD6C89B2D}" type="pres">
      <dgm:prSet presAssocID="{6404602D-BA55-4391-B6EB-67BB9726B700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D79FE15-2DF3-46C0-9034-4F22AF0EA0E1}" type="presOf" srcId="{1C681621-4FA8-4E20-97AC-F4DBFF8F8C21}" destId="{D557192E-D87E-4A69-892F-0535CADD8D2B}" srcOrd="0" destOrd="0" presId="urn:microsoft.com/office/officeart/2005/8/layout/cycle3"/>
    <dgm:cxn modelId="{10B0311B-FCE3-476F-9751-D2C53F33149C}" type="presOf" srcId="{01315050-15F2-4404-A0E4-7EB8CBDC04EC}" destId="{274BBF8F-FC05-42FC-9A94-53F952B43C23}" srcOrd="0" destOrd="0" presId="urn:microsoft.com/office/officeart/2005/8/layout/cycle3"/>
    <dgm:cxn modelId="{0DD5532C-B18F-468F-B99A-02ED13F668ED}" type="presOf" srcId="{71AE65AA-3702-49DA-8367-EAB9C601AB3A}" destId="{3638DAD1-45CC-44E2-A146-565C13DA5720}" srcOrd="0" destOrd="0" presId="urn:microsoft.com/office/officeart/2005/8/layout/cycle3"/>
    <dgm:cxn modelId="{61755231-B41C-48E6-B239-8B24BF77658B}" type="presOf" srcId="{2418CB55-0B9F-44D5-B45C-9126A4C02101}" destId="{7B348B10-B513-4A14-AC77-F6F7BC23F3DB}" srcOrd="0" destOrd="0" presId="urn:microsoft.com/office/officeart/2005/8/layout/cycle3"/>
    <dgm:cxn modelId="{3CF9BF39-F1FE-4C84-8467-B31C88BEFAC8}" srcId="{4CE5828E-D651-437A-8A5C-8411F2F82758}" destId="{8CDF7BB5-7D73-4324-976B-D3026CE8D3F8}" srcOrd="3" destOrd="0" parTransId="{D319A18C-1FCF-4749-B904-237089F2B064}" sibTransId="{7ACBFD63-D827-43AE-ABEC-D34DE5FB88CC}"/>
    <dgm:cxn modelId="{2EDFE73C-D69F-4552-A5F6-592995C9CD2A}" srcId="{4CE5828E-D651-437A-8A5C-8411F2F82758}" destId="{6404602D-BA55-4391-B6EB-67BB9726B700}" srcOrd="5" destOrd="0" parTransId="{26F8AF98-C8E0-4056-AC96-4FADD65F6E4D}" sibTransId="{0BFAFF86-95EF-49B5-8C87-478EC8D82F92}"/>
    <dgm:cxn modelId="{10A08353-D5ED-4ED4-A577-55883F6BB7FA}" type="presOf" srcId="{09E16DFC-323D-43F7-B1CB-1A3C757B32BF}" destId="{DA07F5FD-C6DF-47ED-B2B6-0C6F1DD5B8A3}" srcOrd="0" destOrd="0" presId="urn:microsoft.com/office/officeart/2005/8/layout/cycle3"/>
    <dgm:cxn modelId="{6FD0459C-0B30-423F-9BB7-C269134A801B}" srcId="{4CE5828E-D651-437A-8A5C-8411F2F82758}" destId="{09E16DFC-323D-43F7-B1CB-1A3C757B32BF}" srcOrd="0" destOrd="0" parTransId="{F0DCA1DC-8D34-4678-9CCD-BE78AA659443}" sibTransId="{1C681621-4FA8-4E20-97AC-F4DBFF8F8C21}"/>
    <dgm:cxn modelId="{A0E51BB3-0339-4CAA-946B-5EE958371BBD}" type="presOf" srcId="{8CDF7BB5-7D73-4324-976B-D3026CE8D3F8}" destId="{C9B65CC2-0DAB-4035-81BB-1473452D4F82}" srcOrd="0" destOrd="0" presId="urn:microsoft.com/office/officeart/2005/8/layout/cycle3"/>
    <dgm:cxn modelId="{5BA58BBA-D05A-48CA-8643-5F4795202F60}" srcId="{4CE5828E-D651-437A-8A5C-8411F2F82758}" destId="{71AE65AA-3702-49DA-8367-EAB9C601AB3A}" srcOrd="2" destOrd="0" parTransId="{2BCA349F-505D-4A80-92C2-291989951A95}" sibTransId="{41371E00-2789-4A0F-A1CC-1F96581AABA2}"/>
    <dgm:cxn modelId="{A71C17E7-D5D3-496A-B175-B17A075B05CE}" srcId="{4CE5828E-D651-437A-8A5C-8411F2F82758}" destId="{2418CB55-0B9F-44D5-B45C-9126A4C02101}" srcOrd="1" destOrd="0" parTransId="{DE9BBACB-8974-45CA-A3E8-8CD455677234}" sibTransId="{CED879BC-A5ED-4ECB-86AC-D29DBEA1CCD0}"/>
    <dgm:cxn modelId="{002070FB-4EFA-4628-8B08-67FD0711E41F}" srcId="{4CE5828E-D651-437A-8A5C-8411F2F82758}" destId="{01315050-15F2-4404-A0E4-7EB8CBDC04EC}" srcOrd="4" destOrd="0" parTransId="{A2116459-3027-4BD4-BC38-6FAAE7E47CF4}" sibTransId="{C50869AF-BA15-43DA-AE88-3F6F7C251AC6}"/>
    <dgm:cxn modelId="{1ACF9CFD-A481-410A-BF9F-BC3DF27B5B5F}" type="presOf" srcId="{4CE5828E-D651-437A-8A5C-8411F2F82758}" destId="{088A8A23-1187-4718-9CAE-9D16F4109448}" srcOrd="0" destOrd="0" presId="urn:microsoft.com/office/officeart/2005/8/layout/cycle3"/>
    <dgm:cxn modelId="{F6B9CFFD-348F-4E62-AB7C-1DBD618B4E84}" type="presOf" srcId="{6404602D-BA55-4391-B6EB-67BB9726B700}" destId="{2356D2E2-1EA2-43D3-BA07-EABCD6C89B2D}" srcOrd="0" destOrd="0" presId="urn:microsoft.com/office/officeart/2005/8/layout/cycle3"/>
    <dgm:cxn modelId="{B7A440D6-AB0E-4761-B9F8-C50777DC2BAD}" type="presParOf" srcId="{088A8A23-1187-4718-9CAE-9D16F4109448}" destId="{19A92C2E-2F3A-425E-AC19-1F3834B72F08}" srcOrd="0" destOrd="0" presId="urn:microsoft.com/office/officeart/2005/8/layout/cycle3"/>
    <dgm:cxn modelId="{98620576-195C-41C4-9862-A8A17A1B61D4}" type="presParOf" srcId="{19A92C2E-2F3A-425E-AC19-1F3834B72F08}" destId="{DA07F5FD-C6DF-47ED-B2B6-0C6F1DD5B8A3}" srcOrd="0" destOrd="0" presId="urn:microsoft.com/office/officeart/2005/8/layout/cycle3"/>
    <dgm:cxn modelId="{B1D62391-7A65-4D99-B912-9AD881AD5B0B}" type="presParOf" srcId="{19A92C2E-2F3A-425E-AC19-1F3834B72F08}" destId="{D557192E-D87E-4A69-892F-0535CADD8D2B}" srcOrd="1" destOrd="0" presId="urn:microsoft.com/office/officeart/2005/8/layout/cycle3"/>
    <dgm:cxn modelId="{6E985DEC-58A1-452E-95E4-1A50785A6D3E}" type="presParOf" srcId="{19A92C2E-2F3A-425E-AC19-1F3834B72F08}" destId="{7B348B10-B513-4A14-AC77-F6F7BC23F3DB}" srcOrd="2" destOrd="0" presId="urn:microsoft.com/office/officeart/2005/8/layout/cycle3"/>
    <dgm:cxn modelId="{BE4F12D4-D971-4C48-9B1C-F0D0B90EAF1A}" type="presParOf" srcId="{19A92C2E-2F3A-425E-AC19-1F3834B72F08}" destId="{3638DAD1-45CC-44E2-A146-565C13DA5720}" srcOrd="3" destOrd="0" presId="urn:microsoft.com/office/officeart/2005/8/layout/cycle3"/>
    <dgm:cxn modelId="{00DCD0DE-9622-4AB5-8C4D-FC43C24E56E9}" type="presParOf" srcId="{19A92C2E-2F3A-425E-AC19-1F3834B72F08}" destId="{C9B65CC2-0DAB-4035-81BB-1473452D4F82}" srcOrd="4" destOrd="0" presId="urn:microsoft.com/office/officeart/2005/8/layout/cycle3"/>
    <dgm:cxn modelId="{E8958DE0-5577-4955-8D40-B496E074767C}" type="presParOf" srcId="{19A92C2E-2F3A-425E-AC19-1F3834B72F08}" destId="{274BBF8F-FC05-42FC-9A94-53F952B43C23}" srcOrd="5" destOrd="0" presId="urn:microsoft.com/office/officeart/2005/8/layout/cycle3"/>
    <dgm:cxn modelId="{2F748DBB-D980-40EE-8D56-A5C7E9B4508B}" type="presParOf" srcId="{19A92C2E-2F3A-425E-AC19-1F3834B72F08}" destId="{2356D2E2-1EA2-43D3-BA07-EABCD6C89B2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658FC2-748D-406E-8553-B051F65DC41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5E4864-0BCF-4C33-9140-D749C5C3BC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Bubble Sort</a:t>
          </a:r>
        </a:p>
      </dgm:t>
    </dgm:pt>
    <dgm:pt modelId="{9DFF7F55-029B-47E7-9739-E6BCB8D80B96}" type="parTrans" cxnId="{2A90C009-96DF-4E16-8108-A9A0D1E0B79B}">
      <dgm:prSet/>
      <dgm:spPr/>
      <dgm:t>
        <a:bodyPr/>
        <a:lstStyle/>
        <a:p>
          <a:endParaRPr lang="en-US"/>
        </a:p>
      </dgm:t>
    </dgm:pt>
    <dgm:pt modelId="{E80D96A1-74F7-4BED-959C-96DBC2C52588}" type="sibTrans" cxnId="{2A90C009-96DF-4E16-8108-A9A0D1E0B79B}">
      <dgm:prSet/>
      <dgm:spPr/>
      <dgm:t>
        <a:bodyPr/>
        <a:lstStyle/>
        <a:p>
          <a:endParaRPr lang="en-US"/>
        </a:p>
      </dgm:t>
    </dgm:pt>
    <dgm:pt modelId="{CA23F238-423C-429E-92FC-B4B273E3C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Quicksort</a:t>
          </a:r>
        </a:p>
      </dgm:t>
    </dgm:pt>
    <dgm:pt modelId="{5A660A1B-6B1C-4255-A199-25BC7104DF4E}" type="parTrans" cxnId="{F0885D5A-8C09-44EB-8A48-B7391CC4CAA4}">
      <dgm:prSet/>
      <dgm:spPr/>
      <dgm:t>
        <a:bodyPr/>
        <a:lstStyle/>
        <a:p>
          <a:endParaRPr lang="en-US"/>
        </a:p>
      </dgm:t>
    </dgm:pt>
    <dgm:pt modelId="{5B65C11B-E6F9-4665-BBD8-71BBC93BAB91}" type="sibTrans" cxnId="{F0885D5A-8C09-44EB-8A48-B7391CC4CAA4}">
      <dgm:prSet/>
      <dgm:spPr/>
      <dgm:t>
        <a:bodyPr/>
        <a:lstStyle/>
        <a:p>
          <a:endParaRPr lang="en-US"/>
        </a:p>
      </dgm:t>
    </dgm:pt>
    <dgm:pt modelId="{705895A6-BB8F-4040-B724-AEEB9629BB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Búsqueda Lineal</a:t>
          </a:r>
        </a:p>
      </dgm:t>
    </dgm:pt>
    <dgm:pt modelId="{9A2E60E3-8A73-46D3-89A7-45CDA8082CC2}" type="parTrans" cxnId="{F60140CB-E210-464E-8664-DE0E931E6764}">
      <dgm:prSet/>
      <dgm:spPr/>
      <dgm:t>
        <a:bodyPr/>
        <a:lstStyle/>
        <a:p>
          <a:endParaRPr lang="en-US"/>
        </a:p>
      </dgm:t>
    </dgm:pt>
    <dgm:pt modelId="{EE7361D5-DCC2-4D3A-BA87-0B1E9E4109EB}" type="sibTrans" cxnId="{F60140CB-E210-464E-8664-DE0E931E6764}">
      <dgm:prSet/>
      <dgm:spPr/>
      <dgm:t>
        <a:bodyPr/>
        <a:lstStyle/>
        <a:p>
          <a:endParaRPr lang="en-US"/>
        </a:p>
      </dgm:t>
    </dgm:pt>
    <dgm:pt modelId="{EDC567E5-9952-481E-9752-A5E62D5100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Búsqueda Binaria</a:t>
          </a:r>
        </a:p>
      </dgm:t>
    </dgm:pt>
    <dgm:pt modelId="{9FE3F558-47F7-400F-A7CB-C80DA328B93D}" type="parTrans" cxnId="{5AFD9749-00A8-4BB2-915C-DF4F074C8C88}">
      <dgm:prSet/>
      <dgm:spPr/>
      <dgm:t>
        <a:bodyPr/>
        <a:lstStyle/>
        <a:p>
          <a:endParaRPr lang="en-US"/>
        </a:p>
      </dgm:t>
    </dgm:pt>
    <dgm:pt modelId="{45574D18-530C-452E-B8BE-57BCEA2E837C}" type="sibTrans" cxnId="{5AFD9749-00A8-4BB2-915C-DF4F074C8C88}">
      <dgm:prSet/>
      <dgm:spPr/>
      <dgm:t>
        <a:bodyPr/>
        <a:lstStyle/>
        <a:p>
          <a:endParaRPr lang="en-US"/>
        </a:p>
      </dgm:t>
    </dgm:pt>
    <dgm:pt modelId="{9F06A264-8DD7-4252-9E7C-589F95749E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Lenguaje: Python 3.11</a:t>
          </a:r>
        </a:p>
      </dgm:t>
    </dgm:pt>
    <dgm:pt modelId="{4B00873F-2B52-4C30-9218-F7207158DCCA}" type="parTrans" cxnId="{B580F7D4-DE57-4A58-AEBA-DF6A1E1C67A5}">
      <dgm:prSet/>
      <dgm:spPr/>
      <dgm:t>
        <a:bodyPr/>
        <a:lstStyle/>
        <a:p>
          <a:endParaRPr lang="en-US"/>
        </a:p>
      </dgm:t>
    </dgm:pt>
    <dgm:pt modelId="{3FCA6891-306D-4B4C-A127-68DC010B63FE}" type="sibTrans" cxnId="{B580F7D4-DE57-4A58-AEBA-DF6A1E1C67A5}">
      <dgm:prSet/>
      <dgm:spPr/>
      <dgm:t>
        <a:bodyPr/>
        <a:lstStyle/>
        <a:p>
          <a:endParaRPr lang="en-US"/>
        </a:p>
      </dgm:t>
    </dgm:pt>
    <dgm:pt modelId="{B389D063-4896-41C6-AE02-F9E4B875438A}" type="pres">
      <dgm:prSet presAssocID="{1D658FC2-748D-406E-8553-B051F65DC41C}" presName="root" presStyleCnt="0">
        <dgm:presLayoutVars>
          <dgm:dir/>
          <dgm:resizeHandles val="exact"/>
        </dgm:presLayoutVars>
      </dgm:prSet>
      <dgm:spPr/>
    </dgm:pt>
    <dgm:pt modelId="{CF451E30-7610-4FF2-8436-89AC1A327F75}" type="pres">
      <dgm:prSet presAssocID="{5F5E4864-0BCF-4C33-9140-D749C5C3BCB3}" presName="compNode" presStyleCnt="0"/>
      <dgm:spPr/>
    </dgm:pt>
    <dgm:pt modelId="{713C2D48-9E05-4063-B974-598988AC6C03}" type="pres">
      <dgm:prSet presAssocID="{5F5E4864-0BCF-4C33-9140-D749C5C3BCB3}" presName="iconBgRect" presStyleLbl="bgShp" presStyleIdx="0" presStyleCnt="5"/>
      <dgm:spPr/>
    </dgm:pt>
    <dgm:pt modelId="{FF5EF2E7-ADC3-47C7-8F75-B38CFFD2D0DB}" type="pres">
      <dgm:prSet presAssocID="{5F5E4864-0BCF-4C33-9140-D749C5C3BC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249B739E-DA59-43A9-846B-107071726E10}" type="pres">
      <dgm:prSet presAssocID="{5F5E4864-0BCF-4C33-9140-D749C5C3BCB3}" presName="spaceRect" presStyleCnt="0"/>
      <dgm:spPr/>
    </dgm:pt>
    <dgm:pt modelId="{81BBFCC4-740A-4713-A02D-D88FEB825907}" type="pres">
      <dgm:prSet presAssocID="{5F5E4864-0BCF-4C33-9140-D749C5C3BCB3}" presName="textRect" presStyleLbl="revTx" presStyleIdx="0" presStyleCnt="5">
        <dgm:presLayoutVars>
          <dgm:chMax val="1"/>
          <dgm:chPref val="1"/>
        </dgm:presLayoutVars>
      </dgm:prSet>
      <dgm:spPr/>
    </dgm:pt>
    <dgm:pt modelId="{D5EABFB8-61C9-4E60-A344-60DFA8493389}" type="pres">
      <dgm:prSet presAssocID="{E80D96A1-74F7-4BED-959C-96DBC2C52588}" presName="sibTrans" presStyleCnt="0"/>
      <dgm:spPr/>
    </dgm:pt>
    <dgm:pt modelId="{81E3C477-DE44-4066-8E79-869B824A9E63}" type="pres">
      <dgm:prSet presAssocID="{CA23F238-423C-429E-92FC-B4B273E3C6C0}" presName="compNode" presStyleCnt="0"/>
      <dgm:spPr/>
    </dgm:pt>
    <dgm:pt modelId="{5EBBF520-5484-4550-B7A6-7CB3E07D2F94}" type="pres">
      <dgm:prSet presAssocID="{CA23F238-423C-429E-92FC-B4B273E3C6C0}" presName="iconBgRect" presStyleLbl="bgShp" presStyleIdx="1" presStyleCnt="5"/>
      <dgm:spPr/>
    </dgm:pt>
    <dgm:pt modelId="{A3337701-E99A-48D7-88C3-BFEE441B6E6D}" type="pres">
      <dgm:prSet presAssocID="{CA23F238-423C-429E-92FC-B4B273E3C6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 con relleno sólido"/>
        </a:ext>
      </dgm:extLst>
    </dgm:pt>
    <dgm:pt modelId="{519A3221-6122-4122-97A2-7D01A9448028}" type="pres">
      <dgm:prSet presAssocID="{CA23F238-423C-429E-92FC-B4B273E3C6C0}" presName="spaceRect" presStyleCnt="0"/>
      <dgm:spPr/>
    </dgm:pt>
    <dgm:pt modelId="{2255E339-4463-44AD-AC7C-83866828C6B6}" type="pres">
      <dgm:prSet presAssocID="{CA23F238-423C-429E-92FC-B4B273E3C6C0}" presName="textRect" presStyleLbl="revTx" presStyleIdx="1" presStyleCnt="5">
        <dgm:presLayoutVars>
          <dgm:chMax val="1"/>
          <dgm:chPref val="1"/>
        </dgm:presLayoutVars>
      </dgm:prSet>
      <dgm:spPr/>
    </dgm:pt>
    <dgm:pt modelId="{D023089E-2E60-4104-8415-3561B619F195}" type="pres">
      <dgm:prSet presAssocID="{5B65C11B-E6F9-4665-BBD8-71BBC93BAB91}" presName="sibTrans" presStyleCnt="0"/>
      <dgm:spPr/>
    </dgm:pt>
    <dgm:pt modelId="{C597FA50-582A-41C6-A7E6-BC61DBB6D522}" type="pres">
      <dgm:prSet presAssocID="{705895A6-BB8F-4040-B724-AEEB9629BBF5}" presName="compNode" presStyleCnt="0"/>
      <dgm:spPr/>
    </dgm:pt>
    <dgm:pt modelId="{E49D333F-20BE-4E2D-BF6E-FEA78138BEEB}" type="pres">
      <dgm:prSet presAssocID="{705895A6-BB8F-4040-B724-AEEB9629BBF5}" presName="iconBgRect" presStyleLbl="bgShp" presStyleIdx="2" presStyleCnt="5"/>
      <dgm:spPr/>
    </dgm:pt>
    <dgm:pt modelId="{8EF6C745-AC60-45CC-8C60-92534DF3A84A}" type="pres">
      <dgm:prSet presAssocID="{705895A6-BB8F-4040-B724-AEEB9629BB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656B05-6B32-4369-A2E6-AF6874CA3CC3}" type="pres">
      <dgm:prSet presAssocID="{705895A6-BB8F-4040-B724-AEEB9629BBF5}" presName="spaceRect" presStyleCnt="0"/>
      <dgm:spPr/>
    </dgm:pt>
    <dgm:pt modelId="{BEDE2BE9-8130-4799-8E6E-0E668E0C18E8}" type="pres">
      <dgm:prSet presAssocID="{705895A6-BB8F-4040-B724-AEEB9629BBF5}" presName="textRect" presStyleLbl="revTx" presStyleIdx="2" presStyleCnt="5">
        <dgm:presLayoutVars>
          <dgm:chMax val="1"/>
          <dgm:chPref val="1"/>
        </dgm:presLayoutVars>
      </dgm:prSet>
      <dgm:spPr/>
    </dgm:pt>
    <dgm:pt modelId="{86DF574F-D6E3-44F2-90BA-5AEA07AE2A9C}" type="pres">
      <dgm:prSet presAssocID="{EE7361D5-DCC2-4D3A-BA87-0B1E9E4109EB}" presName="sibTrans" presStyleCnt="0"/>
      <dgm:spPr/>
    </dgm:pt>
    <dgm:pt modelId="{DF480AEB-7429-43C0-957D-CDD698713668}" type="pres">
      <dgm:prSet presAssocID="{EDC567E5-9952-481E-9752-A5E62D510012}" presName="compNode" presStyleCnt="0"/>
      <dgm:spPr/>
    </dgm:pt>
    <dgm:pt modelId="{4ADA9DB5-4E82-429F-A678-6C1E7D1B9C42}" type="pres">
      <dgm:prSet presAssocID="{EDC567E5-9952-481E-9752-A5E62D510012}" presName="iconBgRect" presStyleLbl="bgShp" presStyleIdx="3" presStyleCnt="5"/>
      <dgm:spPr/>
    </dgm:pt>
    <dgm:pt modelId="{2F0E2C60-B280-4E9E-A11A-2918C35E83E0}" type="pres">
      <dgm:prSet presAssocID="{EDC567E5-9952-481E-9752-A5E62D5100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0FCFB07E-9698-4119-B6C1-8F148F83BD10}" type="pres">
      <dgm:prSet presAssocID="{EDC567E5-9952-481E-9752-A5E62D510012}" presName="spaceRect" presStyleCnt="0"/>
      <dgm:spPr/>
    </dgm:pt>
    <dgm:pt modelId="{DEDA988A-1CC3-4DA3-AC8C-F0F8653701C2}" type="pres">
      <dgm:prSet presAssocID="{EDC567E5-9952-481E-9752-A5E62D510012}" presName="textRect" presStyleLbl="revTx" presStyleIdx="3" presStyleCnt="5">
        <dgm:presLayoutVars>
          <dgm:chMax val="1"/>
          <dgm:chPref val="1"/>
        </dgm:presLayoutVars>
      </dgm:prSet>
      <dgm:spPr/>
    </dgm:pt>
    <dgm:pt modelId="{6290146A-5D39-41C8-A3F5-DBA6A8742204}" type="pres">
      <dgm:prSet presAssocID="{45574D18-530C-452E-B8BE-57BCEA2E837C}" presName="sibTrans" presStyleCnt="0"/>
      <dgm:spPr/>
    </dgm:pt>
    <dgm:pt modelId="{4F250509-A03D-4CFF-87F6-F8C0E6D93C7F}" type="pres">
      <dgm:prSet presAssocID="{9F06A264-8DD7-4252-9E7C-589F95749EF0}" presName="compNode" presStyleCnt="0"/>
      <dgm:spPr/>
    </dgm:pt>
    <dgm:pt modelId="{F979F9F3-296A-4590-B8E6-199973B94794}" type="pres">
      <dgm:prSet presAssocID="{9F06A264-8DD7-4252-9E7C-589F95749EF0}" presName="iconBgRect" presStyleLbl="bgShp" presStyleIdx="4" presStyleCnt="5"/>
      <dgm:spPr/>
    </dgm:pt>
    <dgm:pt modelId="{F510FCC1-9837-46FB-ADDB-6F8054A5ACAD}" type="pres">
      <dgm:prSet presAssocID="{9F06A264-8DD7-4252-9E7C-589F95749E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6D876D44-9462-4694-A5A4-97D077C53CEE}" type="pres">
      <dgm:prSet presAssocID="{9F06A264-8DD7-4252-9E7C-589F95749EF0}" presName="spaceRect" presStyleCnt="0"/>
      <dgm:spPr/>
    </dgm:pt>
    <dgm:pt modelId="{EA4D4E77-0EC3-49DC-BB8C-257AA1E666C0}" type="pres">
      <dgm:prSet presAssocID="{9F06A264-8DD7-4252-9E7C-589F95749E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90C009-96DF-4E16-8108-A9A0D1E0B79B}" srcId="{1D658FC2-748D-406E-8553-B051F65DC41C}" destId="{5F5E4864-0BCF-4C33-9140-D749C5C3BCB3}" srcOrd="0" destOrd="0" parTransId="{9DFF7F55-029B-47E7-9739-E6BCB8D80B96}" sibTransId="{E80D96A1-74F7-4BED-959C-96DBC2C52588}"/>
    <dgm:cxn modelId="{996DA633-308B-4977-A2FF-E2433E968143}" type="presOf" srcId="{1D658FC2-748D-406E-8553-B051F65DC41C}" destId="{B389D063-4896-41C6-AE02-F9E4B875438A}" srcOrd="0" destOrd="0" presId="urn:microsoft.com/office/officeart/2018/5/layout/IconCircleLabelList"/>
    <dgm:cxn modelId="{4C846069-5DDE-440A-BAB5-CF5516A92515}" type="presOf" srcId="{CA23F238-423C-429E-92FC-B4B273E3C6C0}" destId="{2255E339-4463-44AD-AC7C-83866828C6B6}" srcOrd="0" destOrd="0" presId="urn:microsoft.com/office/officeart/2018/5/layout/IconCircleLabelList"/>
    <dgm:cxn modelId="{5AFD9749-00A8-4BB2-915C-DF4F074C8C88}" srcId="{1D658FC2-748D-406E-8553-B051F65DC41C}" destId="{EDC567E5-9952-481E-9752-A5E62D510012}" srcOrd="3" destOrd="0" parTransId="{9FE3F558-47F7-400F-A7CB-C80DA328B93D}" sibTransId="{45574D18-530C-452E-B8BE-57BCEA2E837C}"/>
    <dgm:cxn modelId="{F0885D5A-8C09-44EB-8A48-B7391CC4CAA4}" srcId="{1D658FC2-748D-406E-8553-B051F65DC41C}" destId="{CA23F238-423C-429E-92FC-B4B273E3C6C0}" srcOrd="1" destOrd="0" parTransId="{5A660A1B-6B1C-4255-A199-25BC7104DF4E}" sibTransId="{5B65C11B-E6F9-4665-BBD8-71BBC93BAB91}"/>
    <dgm:cxn modelId="{350A7290-9F65-4144-A112-677F252A16CD}" type="presOf" srcId="{5F5E4864-0BCF-4C33-9140-D749C5C3BCB3}" destId="{81BBFCC4-740A-4713-A02D-D88FEB825907}" srcOrd="0" destOrd="0" presId="urn:microsoft.com/office/officeart/2018/5/layout/IconCircleLabelList"/>
    <dgm:cxn modelId="{78489CC1-68A3-44FB-A8EA-00433BE5CBDB}" type="presOf" srcId="{EDC567E5-9952-481E-9752-A5E62D510012}" destId="{DEDA988A-1CC3-4DA3-AC8C-F0F8653701C2}" srcOrd="0" destOrd="0" presId="urn:microsoft.com/office/officeart/2018/5/layout/IconCircleLabelList"/>
    <dgm:cxn modelId="{F60140CB-E210-464E-8664-DE0E931E6764}" srcId="{1D658FC2-748D-406E-8553-B051F65DC41C}" destId="{705895A6-BB8F-4040-B724-AEEB9629BBF5}" srcOrd="2" destOrd="0" parTransId="{9A2E60E3-8A73-46D3-89A7-45CDA8082CC2}" sibTransId="{EE7361D5-DCC2-4D3A-BA87-0B1E9E4109EB}"/>
    <dgm:cxn modelId="{AE8FF7CE-18BD-4AF3-8D45-ECB37159DB70}" type="presOf" srcId="{705895A6-BB8F-4040-B724-AEEB9629BBF5}" destId="{BEDE2BE9-8130-4799-8E6E-0E668E0C18E8}" srcOrd="0" destOrd="0" presId="urn:microsoft.com/office/officeart/2018/5/layout/IconCircleLabelList"/>
    <dgm:cxn modelId="{B580F7D4-DE57-4A58-AEBA-DF6A1E1C67A5}" srcId="{1D658FC2-748D-406E-8553-B051F65DC41C}" destId="{9F06A264-8DD7-4252-9E7C-589F95749EF0}" srcOrd="4" destOrd="0" parTransId="{4B00873F-2B52-4C30-9218-F7207158DCCA}" sibTransId="{3FCA6891-306D-4B4C-A127-68DC010B63FE}"/>
    <dgm:cxn modelId="{0158FEE6-A24A-4B9E-801A-AE99DAE23EE8}" type="presOf" srcId="{9F06A264-8DD7-4252-9E7C-589F95749EF0}" destId="{EA4D4E77-0EC3-49DC-BB8C-257AA1E666C0}" srcOrd="0" destOrd="0" presId="urn:microsoft.com/office/officeart/2018/5/layout/IconCircleLabelList"/>
    <dgm:cxn modelId="{8657C64D-7825-4120-A617-EA433AB74F16}" type="presParOf" srcId="{B389D063-4896-41C6-AE02-F9E4B875438A}" destId="{CF451E30-7610-4FF2-8436-89AC1A327F75}" srcOrd="0" destOrd="0" presId="urn:microsoft.com/office/officeart/2018/5/layout/IconCircleLabelList"/>
    <dgm:cxn modelId="{BD06D08E-BA54-4D73-AA87-E5879E7FD822}" type="presParOf" srcId="{CF451E30-7610-4FF2-8436-89AC1A327F75}" destId="{713C2D48-9E05-4063-B974-598988AC6C03}" srcOrd="0" destOrd="0" presId="urn:microsoft.com/office/officeart/2018/5/layout/IconCircleLabelList"/>
    <dgm:cxn modelId="{60B85E43-725C-48D4-B798-7D2D3FEACBAF}" type="presParOf" srcId="{CF451E30-7610-4FF2-8436-89AC1A327F75}" destId="{FF5EF2E7-ADC3-47C7-8F75-B38CFFD2D0DB}" srcOrd="1" destOrd="0" presId="urn:microsoft.com/office/officeart/2018/5/layout/IconCircleLabelList"/>
    <dgm:cxn modelId="{331F969B-48C7-4045-9F70-676585736CD3}" type="presParOf" srcId="{CF451E30-7610-4FF2-8436-89AC1A327F75}" destId="{249B739E-DA59-43A9-846B-107071726E10}" srcOrd="2" destOrd="0" presId="urn:microsoft.com/office/officeart/2018/5/layout/IconCircleLabelList"/>
    <dgm:cxn modelId="{F72936FA-9AC4-4252-B994-34C0260F60DF}" type="presParOf" srcId="{CF451E30-7610-4FF2-8436-89AC1A327F75}" destId="{81BBFCC4-740A-4713-A02D-D88FEB825907}" srcOrd="3" destOrd="0" presId="urn:microsoft.com/office/officeart/2018/5/layout/IconCircleLabelList"/>
    <dgm:cxn modelId="{F13BBF11-1FE1-44F3-B087-1BBCC17B08E2}" type="presParOf" srcId="{B389D063-4896-41C6-AE02-F9E4B875438A}" destId="{D5EABFB8-61C9-4E60-A344-60DFA8493389}" srcOrd="1" destOrd="0" presId="urn:microsoft.com/office/officeart/2018/5/layout/IconCircleLabelList"/>
    <dgm:cxn modelId="{A6E7E884-C2DC-4C0A-B6BD-5F6B6D8ADBD5}" type="presParOf" srcId="{B389D063-4896-41C6-AE02-F9E4B875438A}" destId="{81E3C477-DE44-4066-8E79-869B824A9E63}" srcOrd="2" destOrd="0" presId="urn:microsoft.com/office/officeart/2018/5/layout/IconCircleLabelList"/>
    <dgm:cxn modelId="{4889C1E8-528B-41C4-8563-52A9BAF09121}" type="presParOf" srcId="{81E3C477-DE44-4066-8E79-869B824A9E63}" destId="{5EBBF520-5484-4550-B7A6-7CB3E07D2F94}" srcOrd="0" destOrd="0" presId="urn:microsoft.com/office/officeart/2018/5/layout/IconCircleLabelList"/>
    <dgm:cxn modelId="{944AC97A-1A61-45F0-B650-8DDABEFD490E}" type="presParOf" srcId="{81E3C477-DE44-4066-8E79-869B824A9E63}" destId="{A3337701-E99A-48D7-88C3-BFEE441B6E6D}" srcOrd="1" destOrd="0" presId="urn:microsoft.com/office/officeart/2018/5/layout/IconCircleLabelList"/>
    <dgm:cxn modelId="{D4DEFC87-57E5-4EF0-953F-62E91E13A303}" type="presParOf" srcId="{81E3C477-DE44-4066-8E79-869B824A9E63}" destId="{519A3221-6122-4122-97A2-7D01A9448028}" srcOrd="2" destOrd="0" presId="urn:microsoft.com/office/officeart/2018/5/layout/IconCircleLabelList"/>
    <dgm:cxn modelId="{2D216851-8E42-468D-9A03-B4A7D357E833}" type="presParOf" srcId="{81E3C477-DE44-4066-8E79-869B824A9E63}" destId="{2255E339-4463-44AD-AC7C-83866828C6B6}" srcOrd="3" destOrd="0" presId="urn:microsoft.com/office/officeart/2018/5/layout/IconCircleLabelList"/>
    <dgm:cxn modelId="{9D0F9372-C73A-4D04-A765-B5B984527461}" type="presParOf" srcId="{B389D063-4896-41C6-AE02-F9E4B875438A}" destId="{D023089E-2E60-4104-8415-3561B619F195}" srcOrd="3" destOrd="0" presId="urn:microsoft.com/office/officeart/2018/5/layout/IconCircleLabelList"/>
    <dgm:cxn modelId="{0F24A197-991F-4903-A164-00CBD3E3ABE6}" type="presParOf" srcId="{B389D063-4896-41C6-AE02-F9E4B875438A}" destId="{C597FA50-582A-41C6-A7E6-BC61DBB6D522}" srcOrd="4" destOrd="0" presId="urn:microsoft.com/office/officeart/2018/5/layout/IconCircleLabelList"/>
    <dgm:cxn modelId="{7337FD60-F3DB-4D42-80A8-EBE5E6209AF9}" type="presParOf" srcId="{C597FA50-582A-41C6-A7E6-BC61DBB6D522}" destId="{E49D333F-20BE-4E2D-BF6E-FEA78138BEEB}" srcOrd="0" destOrd="0" presId="urn:microsoft.com/office/officeart/2018/5/layout/IconCircleLabelList"/>
    <dgm:cxn modelId="{BF2EF272-A200-4167-B68A-474C6977CE58}" type="presParOf" srcId="{C597FA50-582A-41C6-A7E6-BC61DBB6D522}" destId="{8EF6C745-AC60-45CC-8C60-92534DF3A84A}" srcOrd="1" destOrd="0" presId="urn:microsoft.com/office/officeart/2018/5/layout/IconCircleLabelList"/>
    <dgm:cxn modelId="{826CFF5A-BAA0-42D7-A091-56B4376B054D}" type="presParOf" srcId="{C597FA50-582A-41C6-A7E6-BC61DBB6D522}" destId="{43656B05-6B32-4369-A2E6-AF6874CA3CC3}" srcOrd="2" destOrd="0" presId="urn:microsoft.com/office/officeart/2018/5/layout/IconCircleLabelList"/>
    <dgm:cxn modelId="{290E8259-539C-4209-9550-83E581173C5A}" type="presParOf" srcId="{C597FA50-582A-41C6-A7E6-BC61DBB6D522}" destId="{BEDE2BE9-8130-4799-8E6E-0E668E0C18E8}" srcOrd="3" destOrd="0" presId="urn:microsoft.com/office/officeart/2018/5/layout/IconCircleLabelList"/>
    <dgm:cxn modelId="{A5F4862B-75A7-462B-AC23-C20C7571C583}" type="presParOf" srcId="{B389D063-4896-41C6-AE02-F9E4B875438A}" destId="{86DF574F-D6E3-44F2-90BA-5AEA07AE2A9C}" srcOrd="5" destOrd="0" presId="urn:microsoft.com/office/officeart/2018/5/layout/IconCircleLabelList"/>
    <dgm:cxn modelId="{A8349EE5-1046-4410-B1F4-88615511A7A8}" type="presParOf" srcId="{B389D063-4896-41C6-AE02-F9E4B875438A}" destId="{DF480AEB-7429-43C0-957D-CDD698713668}" srcOrd="6" destOrd="0" presId="urn:microsoft.com/office/officeart/2018/5/layout/IconCircleLabelList"/>
    <dgm:cxn modelId="{C13F0B51-8E1E-4296-94D1-B77EE1C6ED11}" type="presParOf" srcId="{DF480AEB-7429-43C0-957D-CDD698713668}" destId="{4ADA9DB5-4E82-429F-A678-6C1E7D1B9C42}" srcOrd="0" destOrd="0" presId="urn:microsoft.com/office/officeart/2018/5/layout/IconCircleLabelList"/>
    <dgm:cxn modelId="{2081EF0A-94E7-4AE5-9D04-6FE7FB2C9083}" type="presParOf" srcId="{DF480AEB-7429-43C0-957D-CDD698713668}" destId="{2F0E2C60-B280-4E9E-A11A-2918C35E83E0}" srcOrd="1" destOrd="0" presId="urn:microsoft.com/office/officeart/2018/5/layout/IconCircleLabelList"/>
    <dgm:cxn modelId="{476ECDDC-C370-47B4-B9BA-0BB99B19DDAF}" type="presParOf" srcId="{DF480AEB-7429-43C0-957D-CDD698713668}" destId="{0FCFB07E-9698-4119-B6C1-8F148F83BD10}" srcOrd="2" destOrd="0" presId="urn:microsoft.com/office/officeart/2018/5/layout/IconCircleLabelList"/>
    <dgm:cxn modelId="{4D1DD543-643A-4D16-8E27-0104F5D30967}" type="presParOf" srcId="{DF480AEB-7429-43C0-957D-CDD698713668}" destId="{DEDA988A-1CC3-4DA3-AC8C-F0F8653701C2}" srcOrd="3" destOrd="0" presId="urn:microsoft.com/office/officeart/2018/5/layout/IconCircleLabelList"/>
    <dgm:cxn modelId="{7548F9B8-0F3D-42E7-BB2F-EAF6BC9D2391}" type="presParOf" srcId="{B389D063-4896-41C6-AE02-F9E4B875438A}" destId="{6290146A-5D39-41C8-A3F5-DBA6A8742204}" srcOrd="7" destOrd="0" presId="urn:microsoft.com/office/officeart/2018/5/layout/IconCircleLabelList"/>
    <dgm:cxn modelId="{BBD098E3-EA30-49CD-BC88-4199748F666D}" type="presParOf" srcId="{B389D063-4896-41C6-AE02-F9E4B875438A}" destId="{4F250509-A03D-4CFF-87F6-F8C0E6D93C7F}" srcOrd="8" destOrd="0" presId="urn:microsoft.com/office/officeart/2018/5/layout/IconCircleLabelList"/>
    <dgm:cxn modelId="{AF6A306A-1072-4B95-BADF-A9C37BF4BBAF}" type="presParOf" srcId="{4F250509-A03D-4CFF-87F6-F8C0E6D93C7F}" destId="{F979F9F3-296A-4590-B8E6-199973B94794}" srcOrd="0" destOrd="0" presId="urn:microsoft.com/office/officeart/2018/5/layout/IconCircleLabelList"/>
    <dgm:cxn modelId="{7EA5AEC4-642A-469D-86D4-2826E6E7E7FD}" type="presParOf" srcId="{4F250509-A03D-4CFF-87F6-F8C0E6D93C7F}" destId="{F510FCC1-9837-46FB-ADDB-6F8054A5ACAD}" srcOrd="1" destOrd="0" presId="urn:microsoft.com/office/officeart/2018/5/layout/IconCircleLabelList"/>
    <dgm:cxn modelId="{D9ABEE30-F680-48C8-BD73-DEF8B26671E8}" type="presParOf" srcId="{4F250509-A03D-4CFF-87F6-F8C0E6D93C7F}" destId="{6D876D44-9462-4694-A5A4-97D077C53CEE}" srcOrd="2" destOrd="0" presId="urn:microsoft.com/office/officeart/2018/5/layout/IconCircleLabelList"/>
    <dgm:cxn modelId="{6BAE5C6E-8161-471A-AA95-0D0DB2B01D0C}" type="presParOf" srcId="{4F250509-A03D-4CFF-87F6-F8C0E6D93C7F}" destId="{EA4D4E77-0EC3-49DC-BB8C-257AA1E666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22D03F-6514-4FF3-AA61-766F2C180E5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E70BA-EB16-4E63-B41B-98EFD8DCA3F1}">
      <dgm:prSet/>
      <dgm:spPr/>
      <dgm:t>
        <a:bodyPr/>
        <a:lstStyle/>
        <a:p>
          <a:r>
            <a:rPr lang="en-US"/>
            <a:t>• Se eligieron algoritmos simples y eficientes.</a:t>
          </a:r>
        </a:p>
      </dgm:t>
    </dgm:pt>
    <dgm:pt modelId="{D17529EC-08B1-43C9-B208-4E6725C183B4}" type="parTrans" cxnId="{C6692396-7337-4F88-AD22-AA870E62FD58}">
      <dgm:prSet/>
      <dgm:spPr/>
      <dgm:t>
        <a:bodyPr/>
        <a:lstStyle/>
        <a:p>
          <a:endParaRPr lang="en-US"/>
        </a:p>
      </dgm:t>
    </dgm:pt>
    <dgm:pt modelId="{DC283574-A35F-4C19-BE77-74211B70BF95}" type="sibTrans" cxnId="{C6692396-7337-4F88-AD22-AA870E62FD58}">
      <dgm:prSet/>
      <dgm:spPr/>
      <dgm:t>
        <a:bodyPr/>
        <a:lstStyle/>
        <a:p>
          <a:endParaRPr lang="en-US"/>
        </a:p>
      </dgm:t>
    </dgm:pt>
    <dgm:pt modelId="{6BD4C970-74AD-4A6B-95C7-D3841EA97AAC}">
      <dgm:prSet/>
      <dgm:spPr/>
      <dgm:t>
        <a:bodyPr/>
        <a:lstStyle/>
        <a:p>
          <a:r>
            <a:rPr lang="en-US"/>
            <a:t>• Búsqueda binaria requiere lista ordenada.</a:t>
          </a:r>
        </a:p>
      </dgm:t>
    </dgm:pt>
    <dgm:pt modelId="{0E782592-62B9-41E2-95DF-420B5BDB56DA}" type="parTrans" cxnId="{5F6591F0-5CAF-4F1D-BBAF-9C95143BF98C}">
      <dgm:prSet/>
      <dgm:spPr/>
      <dgm:t>
        <a:bodyPr/>
        <a:lstStyle/>
        <a:p>
          <a:endParaRPr lang="en-US"/>
        </a:p>
      </dgm:t>
    </dgm:pt>
    <dgm:pt modelId="{492B3A31-1927-4D46-BDCD-E2208B446200}" type="sibTrans" cxnId="{5F6591F0-5CAF-4F1D-BBAF-9C95143BF98C}">
      <dgm:prSet/>
      <dgm:spPr/>
      <dgm:t>
        <a:bodyPr/>
        <a:lstStyle/>
        <a:p>
          <a:endParaRPr lang="en-US"/>
        </a:p>
      </dgm:t>
    </dgm:pt>
    <dgm:pt modelId="{6826205D-E53B-4321-80D5-99828C6241E5}">
      <dgm:prSet/>
      <dgm:spPr/>
      <dgm:t>
        <a:bodyPr/>
        <a:lstStyle/>
        <a:p>
          <a:r>
            <a:rPr lang="en-US"/>
            <a:t>• Comparación entre claridad y rendimiento.</a:t>
          </a:r>
        </a:p>
      </dgm:t>
    </dgm:pt>
    <dgm:pt modelId="{32C8744D-C991-46AD-A541-D185D37597BB}" type="parTrans" cxnId="{495E1D58-37C5-475F-A17F-1281E2E7B7C1}">
      <dgm:prSet/>
      <dgm:spPr/>
      <dgm:t>
        <a:bodyPr/>
        <a:lstStyle/>
        <a:p>
          <a:endParaRPr lang="en-US"/>
        </a:p>
      </dgm:t>
    </dgm:pt>
    <dgm:pt modelId="{B3770731-8B69-4877-8986-5BD78E6E23A4}" type="sibTrans" cxnId="{495E1D58-37C5-475F-A17F-1281E2E7B7C1}">
      <dgm:prSet/>
      <dgm:spPr/>
      <dgm:t>
        <a:bodyPr/>
        <a:lstStyle/>
        <a:p>
          <a:endParaRPr lang="en-US"/>
        </a:p>
      </dgm:t>
    </dgm:pt>
    <dgm:pt modelId="{AE7CF252-6594-4B08-AB8F-FF1690890D75}">
      <dgm:prSet/>
      <dgm:spPr/>
      <dgm:t>
        <a:bodyPr/>
        <a:lstStyle/>
        <a:p>
          <a:r>
            <a:rPr lang="en-US"/>
            <a:t>• Quicksort como alternativa profesional.</a:t>
          </a:r>
        </a:p>
      </dgm:t>
    </dgm:pt>
    <dgm:pt modelId="{F9A8B427-1FF6-455C-9AD9-F882FCF7D9E9}" type="parTrans" cxnId="{BBC58E35-520E-400C-85AD-A9A58595A910}">
      <dgm:prSet/>
      <dgm:spPr/>
      <dgm:t>
        <a:bodyPr/>
        <a:lstStyle/>
        <a:p>
          <a:endParaRPr lang="en-US"/>
        </a:p>
      </dgm:t>
    </dgm:pt>
    <dgm:pt modelId="{F80158F2-9761-4983-B10B-9776427B288A}" type="sibTrans" cxnId="{BBC58E35-520E-400C-85AD-A9A58595A910}">
      <dgm:prSet/>
      <dgm:spPr/>
      <dgm:t>
        <a:bodyPr/>
        <a:lstStyle/>
        <a:p>
          <a:endParaRPr lang="en-US"/>
        </a:p>
      </dgm:t>
    </dgm:pt>
    <dgm:pt modelId="{E564AF80-1D6C-4C70-9049-3CF94FB95B3C}" type="pres">
      <dgm:prSet presAssocID="{D822D03F-6514-4FF3-AA61-766F2C180E55}" presName="diagram" presStyleCnt="0">
        <dgm:presLayoutVars>
          <dgm:dir/>
          <dgm:resizeHandles val="exact"/>
        </dgm:presLayoutVars>
      </dgm:prSet>
      <dgm:spPr/>
    </dgm:pt>
    <dgm:pt modelId="{B4EDC2B6-2F71-4E93-B08B-4C027921F1E6}" type="pres">
      <dgm:prSet presAssocID="{81EE70BA-EB16-4E63-B41B-98EFD8DCA3F1}" presName="arrow" presStyleLbl="node1" presStyleIdx="0" presStyleCnt="4">
        <dgm:presLayoutVars>
          <dgm:bulletEnabled val="1"/>
        </dgm:presLayoutVars>
      </dgm:prSet>
      <dgm:spPr/>
    </dgm:pt>
    <dgm:pt modelId="{9C35AFAA-B23B-440F-8130-26BB0F1B56D9}" type="pres">
      <dgm:prSet presAssocID="{6BD4C970-74AD-4A6B-95C7-D3841EA97AAC}" presName="arrow" presStyleLbl="node1" presStyleIdx="1" presStyleCnt="4">
        <dgm:presLayoutVars>
          <dgm:bulletEnabled val="1"/>
        </dgm:presLayoutVars>
      </dgm:prSet>
      <dgm:spPr/>
    </dgm:pt>
    <dgm:pt modelId="{488DDD17-4705-4B87-8A64-B5DB3B7B7FA4}" type="pres">
      <dgm:prSet presAssocID="{6826205D-E53B-4321-80D5-99828C6241E5}" presName="arrow" presStyleLbl="node1" presStyleIdx="2" presStyleCnt="4">
        <dgm:presLayoutVars>
          <dgm:bulletEnabled val="1"/>
        </dgm:presLayoutVars>
      </dgm:prSet>
      <dgm:spPr/>
    </dgm:pt>
    <dgm:pt modelId="{C513E811-EA41-488D-AF0C-FE07AD1913A2}" type="pres">
      <dgm:prSet presAssocID="{AE7CF252-6594-4B08-AB8F-FF1690890D75}" presName="arrow" presStyleLbl="node1" presStyleIdx="3" presStyleCnt="4">
        <dgm:presLayoutVars>
          <dgm:bulletEnabled val="1"/>
        </dgm:presLayoutVars>
      </dgm:prSet>
      <dgm:spPr/>
    </dgm:pt>
  </dgm:ptLst>
  <dgm:cxnLst>
    <dgm:cxn modelId="{00BF8910-4320-47C5-A292-38AC2A456247}" type="presOf" srcId="{D822D03F-6514-4FF3-AA61-766F2C180E55}" destId="{E564AF80-1D6C-4C70-9049-3CF94FB95B3C}" srcOrd="0" destOrd="0" presId="urn:microsoft.com/office/officeart/2005/8/layout/arrow5"/>
    <dgm:cxn modelId="{43092516-BEFA-464D-A9E4-29534D7FA5EE}" type="presOf" srcId="{81EE70BA-EB16-4E63-B41B-98EFD8DCA3F1}" destId="{B4EDC2B6-2F71-4E93-B08B-4C027921F1E6}" srcOrd="0" destOrd="0" presId="urn:microsoft.com/office/officeart/2005/8/layout/arrow5"/>
    <dgm:cxn modelId="{BBC58E35-520E-400C-85AD-A9A58595A910}" srcId="{D822D03F-6514-4FF3-AA61-766F2C180E55}" destId="{AE7CF252-6594-4B08-AB8F-FF1690890D75}" srcOrd="3" destOrd="0" parTransId="{F9A8B427-1FF6-455C-9AD9-F882FCF7D9E9}" sibTransId="{F80158F2-9761-4983-B10B-9776427B288A}"/>
    <dgm:cxn modelId="{7B514742-C07B-451A-BF73-CE62683C1616}" type="presOf" srcId="{6BD4C970-74AD-4A6B-95C7-D3841EA97AAC}" destId="{9C35AFAA-B23B-440F-8130-26BB0F1B56D9}" srcOrd="0" destOrd="0" presId="urn:microsoft.com/office/officeart/2005/8/layout/arrow5"/>
    <dgm:cxn modelId="{495E1D58-37C5-475F-A17F-1281E2E7B7C1}" srcId="{D822D03F-6514-4FF3-AA61-766F2C180E55}" destId="{6826205D-E53B-4321-80D5-99828C6241E5}" srcOrd="2" destOrd="0" parTransId="{32C8744D-C991-46AD-A541-D185D37597BB}" sibTransId="{B3770731-8B69-4877-8986-5BD78E6E23A4}"/>
    <dgm:cxn modelId="{C6692396-7337-4F88-AD22-AA870E62FD58}" srcId="{D822D03F-6514-4FF3-AA61-766F2C180E55}" destId="{81EE70BA-EB16-4E63-B41B-98EFD8DCA3F1}" srcOrd="0" destOrd="0" parTransId="{D17529EC-08B1-43C9-B208-4E6725C183B4}" sibTransId="{DC283574-A35F-4C19-BE77-74211B70BF95}"/>
    <dgm:cxn modelId="{3815B7A7-A9BE-4C16-9A4B-692B8D3726C3}" type="presOf" srcId="{AE7CF252-6594-4B08-AB8F-FF1690890D75}" destId="{C513E811-EA41-488D-AF0C-FE07AD1913A2}" srcOrd="0" destOrd="0" presId="urn:microsoft.com/office/officeart/2005/8/layout/arrow5"/>
    <dgm:cxn modelId="{5F6591F0-5CAF-4F1D-BBAF-9C95143BF98C}" srcId="{D822D03F-6514-4FF3-AA61-766F2C180E55}" destId="{6BD4C970-74AD-4A6B-95C7-D3841EA97AAC}" srcOrd="1" destOrd="0" parTransId="{0E782592-62B9-41E2-95DF-420B5BDB56DA}" sibTransId="{492B3A31-1927-4D46-BDCD-E2208B446200}"/>
    <dgm:cxn modelId="{4CEA79F9-F210-47D2-B739-6ACDB7C50F0F}" type="presOf" srcId="{6826205D-E53B-4321-80D5-99828C6241E5}" destId="{488DDD17-4705-4B87-8A64-B5DB3B7B7FA4}" srcOrd="0" destOrd="0" presId="urn:microsoft.com/office/officeart/2005/8/layout/arrow5"/>
    <dgm:cxn modelId="{8E99D42A-F1E3-4E95-89F7-B311C0CFEF67}" type="presParOf" srcId="{E564AF80-1D6C-4C70-9049-3CF94FB95B3C}" destId="{B4EDC2B6-2F71-4E93-B08B-4C027921F1E6}" srcOrd="0" destOrd="0" presId="urn:microsoft.com/office/officeart/2005/8/layout/arrow5"/>
    <dgm:cxn modelId="{793F2922-1C97-4D45-9560-0CD98C8361E9}" type="presParOf" srcId="{E564AF80-1D6C-4C70-9049-3CF94FB95B3C}" destId="{9C35AFAA-B23B-440F-8130-26BB0F1B56D9}" srcOrd="1" destOrd="0" presId="urn:microsoft.com/office/officeart/2005/8/layout/arrow5"/>
    <dgm:cxn modelId="{4BE571DF-0C5F-4B5C-9945-40CEC7682E7C}" type="presParOf" srcId="{E564AF80-1D6C-4C70-9049-3CF94FB95B3C}" destId="{488DDD17-4705-4B87-8A64-B5DB3B7B7FA4}" srcOrd="2" destOrd="0" presId="urn:microsoft.com/office/officeart/2005/8/layout/arrow5"/>
    <dgm:cxn modelId="{A3810283-E9C1-4F1A-A573-B52A47CE7C36}" type="presParOf" srcId="{E564AF80-1D6C-4C70-9049-3CF94FB95B3C}" destId="{C513E811-EA41-488D-AF0C-FE07AD1913A2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347B34-B0BC-4E37-B9A9-61FD3EABCBE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E6F9F-59D6-4EED-94A9-238548116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Todos los algoritmos funcionaron correctamente.</a:t>
          </a:r>
        </a:p>
      </dgm:t>
    </dgm:pt>
    <dgm:pt modelId="{790880E7-A202-4247-A5E8-193CB2DF5A9C}" type="parTrans" cxnId="{B75C3EFA-F59B-45FA-9490-14A32F0BC233}">
      <dgm:prSet/>
      <dgm:spPr/>
      <dgm:t>
        <a:bodyPr/>
        <a:lstStyle/>
        <a:p>
          <a:endParaRPr lang="en-US"/>
        </a:p>
      </dgm:t>
    </dgm:pt>
    <dgm:pt modelId="{11484ACC-879B-457F-9B5B-CC67318F4770}" type="sibTrans" cxnId="{B75C3EFA-F59B-45FA-9490-14A32F0BC233}">
      <dgm:prSet/>
      <dgm:spPr/>
      <dgm:t>
        <a:bodyPr/>
        <a:lstStyle/>
        <a:p>
          <a:endParaRPr lang="en-US"/>
        </a:p>
      </dgm:t>
    </dgm:pt>
    <dgm:pt modelId="{2383A875-D143-4B84-8838-F61E5F6E4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Búsqueda lineal: posición 3.</a:t>
          </a:r>
        </a:p>
      </dgm:t>
    </dgm:pt>
    <dgm:pt modelId="{16D9AAD3-B16E-475B-9005-CC1E13261796}" type="parTrans" cxnId="{48A39570-B301-4183-9CDA-3B12339B7869}">
      <dgm:prSet/>
      <dgm:spPr/>
      <dgm:t>
        <a:bodyPr/>
        <a:lstStyle/>
        <a:p>
          <a:endParaRPr lang="en-US"/>
        </a:p>
      </dgm:t>
    </dgm:pt>
    <dgm:pt modelId="{2F8E6652-04EC-417E-8ADA-4A427D6AC1FD}" type="sibTrans" cxnId="{48A39570-B301-4183-9CDA-3B12339B7869}">
      <dgm:prSet/>
      <dgm:spPr/>
      <dgm:t>
        <a:bodyPr/>
        <a:lstStyle/>
        <a:p>
          <a:endParaRPr lang="en-US"/>
        </a:p>
      </dgm:t>
    </dgm:pt>
    <dgm:pt modelId="{7B9E94D7-3212-4408-8581-0671519B7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Binaria: posición 4 (lista ordenada).</a:t>
          </a:r>
        </a:p>
      </dgm:t>
    </dgm:pt>
    <dgm:pt modelId="{37A5A781-F884-41A7-8FFA-34EDDD777025}" type="parTrans" cxnId="{5E58AB97-F5C2-4CEB-B927-37E30C999AA5}">
      <dgm:prSet/>
      <dgm:spPr/>
      <dgm:t>
        <a:bodyPr/>
        <a:lstStyle/>
        <a:p>
          <a:endParaRPr lang="en-US"/>
        </a:p>
      </dgm:t>
    </dgm:pt>
    <dgm:pt modelId="{2A792F73-5B90-4C5B-93DE-BD52AA52665B}" type="sibTrans" cxnId="{5E58AB97-F5C2-4CEB-B927-37E30C999AA5}">
      <dgm:prSet/>
      <dgm:spPr/>
      <dgm:t>
        <a:bodyPr/>
        <a:lstStyle/>
        <a:p>
          <a:endParaRPr lang="en-US"/>
        </a:p>
      </dgm:t>
    </dgm:pt>
    <dgm:pt modelId="{6AD4DD4A-D1A6-4B29-A0D0-9ACA45327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Quicksort más eficiente que Bubble Sort.</a:t>
          </a:r>
        </a:p>
      </dgm:t>
    </dgm:pt>
    <dgm:pt modelId="{E698538A-915D-4FF3-8F76-40459C5D0F04}" type="parTrans" cxnId="{0366665A-4C26-4873-8C63-10AD6D642CED}">
      <dgm:prSet/>
      <dgm:spPr/>
      <dgm:t>
        <a:bodyPr/>
        <a:lstStyle/>
        <a:p>
          <a:endParaRPr lang="en-US"/>
        </a:p>
      </dgm:t>
    </dgm:pt>
    <dgm:pt modelId="{38AC75F0-1EB3-41F4-9694-37EB77616A1F}" type="sibTrans" cxnId="{0366665A-4C26-4873-8C63-10AD6D642CED}">
      <dgm:prSet/>
      <dgm:spPr/>
      <dgm:t>
        <a:bodyPr/>
        <a:lstStyle/>
        <a:p>
          <a:endParaRPr lang="en-US"/>
        </a:p>
      </dgm:t>
    </dgm:pt>
    <dgm:pt modelId="{877BF6D6-D1D8-4E94-A82E-794875871E41}" type="pres">
      <dgm:prSet presAssocID="{A3347B34-B0BC-4E37-B9A9-61FD3EABCBE7}" presName="root" presStyleCnt="0">
        <dgm:presLayoutVars>
          <dgm:dir/>
          <dgm:resizeHandles val="exact"/>
        </dgm:presLayoutVars>
      </dgm:prSet>
      <dgm:spPr/>
    </dgm:pt>
    <dgm:pt modelId="{F93D2AB2-00F8-43CC-A183-08F7DEA10451}" type="pres">
      <dgm:prSet presAssocID="{B3DE6F9F-59D6-4EED-94A9-238548116966}" presName="compNode" presStyleCnt="0"/>
      <dgm:spPr/>
    </dgm:pt>
    <dgm:pt modelId="{0396A4EC-B80B-4051-B759-AF6B05D40B85}" type="pres">
      <dgm:prSet presAssocID="{B3DE6F9F-59D6-4EED-94A9-2385481169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2E207F55-E3F2-4BF1-8E09-12F63A338603}" type="pres">
      <dgm:prSet presAssocID="{B3DE6F9F-59D6-4EED-94A9-238548116966}" presName="spaceRect" presStyleCnt="0"/>
      <dgm:spPr/>
    </dgm:pt>
    <dgm:pt modelId="{296B0EC7-2D11-4A0B-AEAD-0F7837EB5043}" type="pres">
      <dgm:prSet presAssocID="{B3DE6F9F-59D6-4EED-94A9-238548116966}" presName="textRect" presStyleLbl="revTx" presStyleIdx="0" presStyleCnt="4">
        <dgm:presLayoutVars>
          <dgm:chMax val="1"/>
          <dgm:chPref val="1"/>
        </dgm:presLayoutVars>
      </dgm:prSet>
      <dgm:spPr/>
    </dgm:pt>
    <dgm:pt modelId="{B874503C-AD1E-408C-B355-5EEE57C59C44}" type="pres">
      <dgm:prSet presAssocID="{11484ACC-879B-457F-9B5B-CC67318F4770}" presName="sibTrans" presStyleCnt="0"/>
      <dgm:spPr/>
    </dgm:pt>
    <dgm:pt modelId="{DD64C3CE-2A3A-46F7-AC16-B2E8AFE28C20}" type="pres">
      <dgm:prSet presAssocID="{2383A875-D143-4B84-8838-F61E5F6E43C8}" presName="compNode" presStyleCnt="0"/>
      <dgm:spPr/>
    </dgm:pt>
    <dgm:pt modelId="{0CAC2E31-98D5-4BF8-9975-5F26E0DD2992}" type="pres">
      <dgm:prSet presAssocID="{2383A875-D143-4B84-8838-F61E5F6E43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5BA5DA4-BBE2-41D0-948C-E83839E081CF}" type="pres">
      <dgm:prSet presAssocID="{2383A875-D143-4B84-8838-F61E5F6E43C8}" presName="spaceRect" presStyleCnt="0"/>
      <dgm:spPr/>
    </dgm:pt>
    <dgm:pt modelId="{A988A04E-E152-441B-A53B-A919D7A931D7}" type="pres">
      <dgm:prSet presAssocID="{2383A875-D143-4B84-8838-F61E5F6E43C8}" presName="textRect" presStyleLbl="revTx" presStyleIdx="1" presStyleCnt="4">
        <dgm:presLayoutVars>
          <dgm:chMax val="1"/>
          <dgm:chPref val="1"/>
        </dgm:presLayoutVars>
      </dgm:prSet>
      <dgm:spPr/>
    </dgm:pt>
    <dgm:pt modelId="{C2D9012B-3C7C-4CC2-827A-EADB493E6593}" type="pres">
      <dgm:prSet presAssocID="{2F8E6652-04EC-417E-8ADA-4A427D6AC1FD}" presName="sibTrans" presStyleCnt="0"/>
      <dgm:spPr/>
    </dgm:pt>
    <dgm:pt modelId="{EA4087DC-4F56-4AAF-9423-34163C5EB3CF}" type="pres">
      <dgm:prSet presAssocID="{7B9E94D7-3212-4408-8581-0671519B7408}" presName="compNode" presStyleCnt="0"/>
      <dgm:spPr/>
    </dgm:pt>
    <dgm:pt modelId="{A519820C-DA7D-4E3E-A79E-4E806D66A665}" type="pres">
      <dgm:prSet presAssocID="{7B9E94D7-3212-4408-8581-0671519B74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2688B8A2-072B-4DD6-BE27-128F57006DA6}" type="pres">
      <dgm:prSet presAssocID="{7B9E94D7-3212-4408-8581-0671519B7408}" presName="spaceRect" presStyleCnt="0"/>
      <dgm:spPr/>
    </dgm:pt>
    <dgm:pt modelId="{3A5AAA56-D0CC-4723-8D16-C2F86BA9708C}" type="pres">
      <dgm:prSet presAssocID="{7B9E94D7-3212-4408-8581-0671519B7408}" presName="textRect" presStyleLbl="revTx" presStyleIdx="2" presStyleCnt="4">
        <dgm:presLayoutVars>
          <dgm:chMax val="1"/>
          <dgm:chPref val="1"/>
        </dgm:presLayoutVars>
      </dgm:prSet>
      <dgm:spPr/>
    </dgm:pt>
    <dgm:pt modelId="{DF7A6302-ED19-4055-B526-A386B5B99FFA}" type="pres">
      <dgm:prSet presAssocID="{2A792F73-5B90-4C5B-93DE-BD52AA52665B}" presName="sibTrans" presStyleCnt="0"/>
      <dgm:spPr/>
    </dgm:pt>
    <dgm:pt modelId="{3010D3AA-B448-44C0-923B-30349F59EFDC}" type="pres">
      <dgm:prSet presAssocID="{6AD4DD4A-D1A6-4B29-A0D0-9ACA45327263}" presName="compNode" presStyleCnt="0"/>
      <dgm:spPr/>
    </dgm:pt>
    <dgm:pt modelId="{D1CF7933-A24D-4819-9EAA-F92527817450}" type="pres">
      <dgm:prSet presAssocID="{6AD4DD4A-D1A6-4B29-A0D0-9ACA453272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EF02B58D-55E3-4EBF-8E98-C01543712E28}" type="pres">
      <dgm:prSet presAssocID="{6AD4DD4A-D1A6-4B29-A0D0-9ACA45327263}" presName="spaceRect" presStyleCnt="0"/>
      <dgm:spPr/>
    </dgm:pt>
    <dgm:pt modelId="{9E96BA44-6AF5-40AA-9ABF-E0049106BA84}" type="pres">
      <dgm:prSet presAssocID="{6AD4DD4A-D1A6-4B29-A0D0-9ACA453272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1C2E30-2AFE-444E-AC05-A6C108E8F3FE}" type="presOf" srcId="{7B9E94D7-3212-4408-8581-0671519B7408}" destId="{3A5AAA56-D0CC-4723-8D16-C2F86BA9708C}" srcOrd="0" destOrd="0" presId="urn:microsoft.com/office/officeart/2018/2/layout/IconLabelList"/>
    <dgm:cxn modelId="{48A39570-B301-4183-9CDA-3B12339B7869}" srcId="{A3347B34-B0BC-4E37-B9A9-61FD3EABCBE7}" destId="{2383A875-D143-4B84-8838-F61E5F6E43C8}" srcOrd="1" destOrd="0" parTransId="{16D9AAD3-B16E-475B-9005-CC1E13261796}" sibTransId="{2F8E6652-04EC-417E-8ADA-4A427D6AC1FD}"/>
    <dgm:cxn modelId="{0366665A-4C26-4873-8C63-10AD6D642CED}" srcId="{A3347B34-B0BC-4E37-B9A9-61FD3EABCBE7}" destId="{6AD4DD4A-D1A6-4B29-A0D0-9ACA45327263}" srcOrd="3" destOrd="0" parTransId="{E698538A-915D-4FF3-8F76-40459C5D0F04}" sibTransId="{38AC75F0-1EB3-41F4-9694-37EB77616A1F}"/>
    <dgm:cxn modelId="{8E9D9D80-E452-45EE-998E-8699550012F0}" type="presOf" srcId="{A3347B34-B0BC-4E37-B9A9-61FD3EABCBE7}" destId="{877BF6D6-D1D8-4E94-A82E-794875871E41}" srcOrd="0" destOrd="0" presId="urn:microsoft.com/office/officeart/2018/2/layout/IconLabelList"/>
    <dgm:cxn modelId="{5E58AB97-F5C2-4CEB-B927-37E30C999AA5}" srcId="{A3347B34-B0BC-4E37-B9A9-61FD3EABCBE7}" destId="{7B9E94D7-3212-4408-8581-0671519B7408}" srcOrd="2" destOrd="0" parTransId="{37A5A781-F884-41A7-8FFA-34EDDD777025}" sibTransId="{2A792F73-5B90-4C5B-93DE-BD52AA52665B}"/>
    <dgm:cxn modelId="{FE0C44AA-5E8A-42C9-942F-7A76F1B16069}" type="presOf" srcId="{B3DE6F9F-59D6-4EED-94A9-238548116966}" destId="{296B0EC7-2D11-4A0B-AEAD-0F7837EB5043}" srcOrd="0" destOrd="0" presId="urn:microsoft.com/office/officeart/2018/2/layout/IconLabelList"/>
    <dgm:cxn modelId="{9F0738F8-F871-4E7E-9BDC-BF2FB7CE2689}" type="presOf" srcId="{6AD4DD4A-D1A6-4B29-A0D0-9ACA45327263}" destId="{9E96BA44-6AF5-40AA-9ABF-E0049106BA84}" srcOrd="0" destOrd="0" presId="urn:microsoft.com/office/officeart/2018/2/layout/IconLabelList"/>
    <dgm:cxn modelId="{14B55BF9-E020-43A5-A99A-695F6AC79769}" type="presOf" srcId="{2383A875-D143-4B84-8838-F61E5F6E43C8}" destId="{A988A04E-E152-441B-A53B-A919D7A931D7}" srcOrd="0" destOrd="0" presId="urn:microsoft.com/office/officeart/2018/2/layout/IconLabelList"/>
    <dgm:cxn modelId="{B75C3EFA-F59B-45FA-9490-14A32F0BC233}" srcId="{A3347B34-B0BC-4E37-B9A9-61FD3EABCBE7}" destId="{B3DE6F9F-59D6-4EED-94A9-238548116966}" srcOrd="0" destOrd="0" parTransId="{790880E7-A202-4247-A5E8-193CB2DF5A9C}" sibTransId="{11484ACC-879B-457F-9B5B-CC67318F4770}"/>
    <dgm:cxn modelId="{98151866-F0DA-41AC-862C-D81A64A2B58B}" type="presParOf" srcId="{877BF6D6-D1D8-4E94-A82E-794875871E41}" destId="{F93D2AB2-00F8-43CC-A183-08F7DEA10451}" srcOrd="0" destOrd="0" presId="urn:microsoft.com/office/officeart/2018/2/layout/IconLabelList"/>
    <dgm:cxn modelId="{27ADA027-5366-4704-AE8C-1010A09043BD}" type="presParOf" srcId="{F93D2AB2-00F8-43CC-A183-08F7DEA10451}" destId="{0396A4EC-B80B-4051-B759-AF6B05D40B85}" srcOrd="0" destOrd="0" presId="urn:microsoft.com/office/officeart/2018/2/layout/IconLabelList"/>
    <dgm:cxn modelId="{E72A053A-A94B-4626-BE8A-8BEB230973D7}" type="presParOf" srcId="{F93D2AB2-00F8-43CC-A183-08F7DEA10451}" destId="{2E207F55-E3F2-4BF1-8E09-12F63A338603}" srcOrd="1" destOrd="0" presId="urn:microsoft.com/office/officeart/2018/2/layout/IconLabelList"/>
    <dgm:cxn modelId="{2F697129-076B-4E66-B118-7B4F0CC9B5D5}" type="presParOf" srcId="{F93D2AB2-00F8-43CC-A183-08F7DEA10451}" destId="{296B0EC7-2D11-4A0B-AEAD-0F7837EB5043}" srcOrd="2" destOrd="0" presId="urn:microsoft.com/office/officeart/2018/2/layout/IconLabelList"/>
    <dgm:cxn modelId="{14E0B415-D405-455C-91AA-3A1568A9ACF8}" type="presParOf" srcId="{877BF6D6-D1D8-4E94-A82E-794875871E41}" destId="{B874503C-AD1E-408C-B355-5EEE57C59C44}" srcOrd="1" destOrd="0" presId="urn:microsoft.com/office/officeart/2018/2/layout/IconLabelList"/>
    <dgm:cxn modelId="{4837BFAA-2629-45AB-A628-5D544374DCD3}" type="presParOf" srcId="{877BF6D6-D1D8-4E94-A82E-794875871E41}" destId="{DD64C3CE-2A3A-46F7-AC16-B2E8AFE28C20}" srcOrd="2" destOrd="0" presId="urn:microsoft.com/office/officeart/2018/2/layout/IconLabelList"/>
    <dgm:cxn modelId="{98434124-BDA5-498D-AED6-60BD2CE04726}" type="presParOf" srcId="{DD64C3CE-2A3A-46F7-AC16-B2E8AFE28C20}" destId="{0CAC2E31-98D5-4BF8-9975-5F26E0DD2992}" srcOrd="0" destOrd="0" presId="urn:microsoft.com/office/officeart/2018/2/layout/IconLabelList"/>
    <dgm:cxn modelId="{E7C66627-5C4F-4B3F-BF89-20803B4D8D77}" type="presParOf" srcId="{DD64C3CE-2A3A-46F7-AC16-B2E8AFE28C20}" destId="{D5BA5DA4-BBE2-41D0-948C-E83839E081CF}" srcOrd="1" destOrd="0" presId="urn:microsoft.com/office/officeart/2018/2/layout/IconLabelList"/>
    <dgm:cxn modelId="{458727CA-B047-4B16-AE73-91548AA4E34C}" type="presParOf" srcId="{DD64C3CE-2A3A-46F7-AC16-B2E8AFE28C20}" destId="{A988A04E-E152-441B-A53B-A919D7A931D7}" srcOrd="2" destOrd="0" presId="urn:microsoft.com/office/officeart/2018/2/layout/IconLabelList"/>
    <dgm:cxn modelId="{2D663B9F-2E94-40E2-88CC-6C42666FA08E}" type="presParOf" srcId="{877BF6D6-D1D8-4E94-A82E-794875871E41}" destId="{C2D9012B-3C7C-4CC2-827A-EADB493E6593}" srcOrd="3" destOrd="0" presId="urn:microsoft.com/office/officeart/2018/2/layout/IconLabelList"/>
    <dgm:cxn modelId="{9ED8D801-62C3-4B9B-8BC8-2F5E199636FA}" type="presParOf" srcId="{877BF6D6-D1D8-4E94-A82E-794875871E41}" destId="{EA4087DC-4F56-4AAF-9423-34163C5EB3CF}" srcOrd="4" destOrd="0" presId="urn:microsoft.com/office/officeart/2018/2/layout/IconLabelList"/>
    <dgm:cxn modelId="{89A73D92-4829-4BB3-B759-B22A85792918}" type="presParOf" srcId="{EA4087DC-4F56-4AAF-9423-34163C5EB3CF}" destId="{A519820C-DA7D-4E3E-A79E-4E806D66A665}" srcOrd="0" destOrd="0" presId="urn:microsoft.com/office/officeart/2018/2/layout/IconLabelList"/>
    <dgm:cxn modelId="{DC4A61F1-58DC-4598-B129-4FA5848B05F2}" type="presParOf" srcId="{EA4087DC-4F56-4AAF-9423-34163C5EB3CF}" destId="{2688B8A2-072B-4DD6-BE27-128F57006DA6}" srcOrd="1" destOrd="0" presId="urn:microsoft.com/office/officeart/2018/2/layout/IconLabelList"/>
    <dgm:cxn modelId="{D942E864-46A9-4F3A-BDB3-E4B4B0FB8759}" type="presParOf" srcId="{EA4087DC-4F56-4AAF-9423-34163C5EB3CF}" destId="{3A5AAA56-D0CC-4723-8D16-C2F86BA9708C}" srcOrd="2" destOrd="0" presId="urn:microsoft.com/office/officeart/2018/2/layout/IconLabelList"/>
    <dgm:cxn modelId="{FC96A9F3-B732-4959-ABDC-942A55DF2773}" type="presParOf" srcId="{877BF6D6-D1D8-4E94-A82E-794875871E41}" destId="{DF7A6302-ED19-4055-B526-A386B5B99FFA}" srcOrd="5" destOrd="0" presId="urn:microsoft.com/office/officeart/2018/2/layout/IconLabelList"/>
    <dgm:cxn modelId="{73A15783-C1B1-454D-8865-0BBB4A0EFC9C}" type="presParOf" srcId="{877BF6D6-D1D8-4E94-A82E-794875871E41}" destId="{3010D3AA-B448-44C0-923B-30349F59EFDC}" srcOrd="6" destOrd="0" presId="urn:microsoft.com/office/officeart/2018/2/layout/IconLabelList"/>
    <dgm:cxn modelId="{C39AFCE5-A49A-4F86-A2B5-EBD2BBC3974F}" type="presParOf" srcId="{3010D3AA-B448-44C0-923B-30349F59EFDC}" destId="{D1CF7933-A24D-4819-9EAA-F92527817450}" srcOrd="0" destOrd="0" presId="urn:microsoft.com/office/officeart/2018/2/layout/IconLabelList"/>
    <dgm:cxn modelId="{05DBAF43-3A56-4194-869D-692DDF7B3A01}" type="presParOf" srcId="{3010D3AA-B448-44C0-923B-30349F59EFDC}" destId="{EF02B58D-55E3-4EBF-8E98-C01543712E28}" srcOrd="1" destOrd="0" presId="urn:microsoft.com/office/officeart/2018/2/layout/IconLabelList"/>
    <dgm:cxn modelId="{18A513C5-06BC-4A6F-BD3E-2730FE9A3AE3}" type="presParOf" srcId="{3010D3AA-B448-44C0-923B-30349F59EFDC}" destId="{9E96BA44-6AF5-40AA-9ABF-E0049106BA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8361B-6BDB-4AD9-9864-C84BD155AA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566A47-A48C-4056-BA64-D272BAF8621C}">
      <dgm:prSet/>
      <dgm:spPr/>
      <dgm:t>
        <a:bodyPr/>
        <a:lstStyle/>
        <a:p>
          <a:r>
            <a:rPr lang="en-US"/>
            <a:t>• Comprender la recursividad en Quicksort.</a:t>
          </a:r>
        </a:p>
      </dgm:t>
    </dgm:pt>
    <dgm:pt modelId="{8A11598C-E43E-4B26-BD52-246D1DFE62E0}" type="parTrans" cxnId="{5A9D10B2-02C0-4431-A6AB-7105CD5731FD}">
      <dgm:prSet/>
      <dgm:spPr/>
      <dgm:t>
        <a:bodyPr/>
        <a:lstStyle/>
        <a:p>
          <a:endParaRPr lang="en-US"/>
        </a:p>
      </dgm:t>
    </dgm:pt>
    <dgm:pt modelId="{0B9C9DF0-C468-4B04-BBA8-DD19F2D86205}" type="sibTrans" cxnId="{5A9D10B2-02C0-4431-A6AB-7105CD5731FD}">
      <dgm:prSet/>
      <dgm:spPr/>
      <dgm:t>
        <a:bodyPr/>
        <a:lstStyle/>
        <a:p>
          <a:endParaRPr lang="en-US"/>
        </a:p>
      </dgm:t>
    </dgm:pt>
    <dgm:pt modelId="{77899651-6D10-414B-9AAE-98C3FE872729}">
      <dgm:prSet/>
      <dgm:spPr/>
      <dgm:t>
        <a:bodyPr/>
        <a:lstStyle/>
        <a:p>
          <a:r>
            <a:rPr lang="en-US"/>
            <a:t>• Posiciones distintas al ordenar listas.</a:t>
          </a:r>
        </a:p>
      </dgm:t>
    </dgm:pt>
    <dgm:pt modelId="{07F77541-9221-40CB-8DA4-3AAEB992D24D}" type="parTrans" cxnId="{6317C24B-A252-497B-9C24-68C8F3488EEF}">
      <dgm:prSet/>
      <dgm:spPr/>
      <dgm:t>
        <a:bodyPr/>
        <a:lstStyle/>
        <a:p>
          <a:endParaRPr lang="en-US"/>
        </a:p>
      </dgm:t>
    </dgm:pt>
    <dgm:pt modelId="{A318674A-F298-4018-BB3D-61350B00B342}" type="sibTrans" cxnId="{6317C24B-A252-497B-9C24-68C8F3488EEF}">
      <dgm:prSet/>
      <dgm:spPr/>
      <dgm:t>
        <a:bodyPr/>
        <a:lstStyle/>
        <a:p>
          <a:endParaRPr lang="en-US"/>
        </a:p>
      </dgm:t>
    </dgm:pt>
    <dgm:pt modelId="{18D221F4-2DE6-4B2D-A0C7-3B17E46D0913}">
      <dgm:prSet/>
      <dgm:spPr/>
      <dgm:t>
        <a:bodyPr/>
        <a:lstStyle/>
        <a:p>
          <a:r>
            <a:rPr lang="en-US"/>
            <a:t>• Error en cálculo de índice medio en binaria.</a:t>
          </a:r>
        </a:p>
      </dgm:t>
    </dgm:pt>
    <dgm:pt modelId="{22874F79-73A3-4D3A-8053-B23C62433D1A}" type="parTrans" cxnId="{DBF97C45-A16D-433F-883F-C13775A3698F}">
      <dgm:prSet/>
      <dgm:spPr/>
      <dgm:t>
        <a:bodyPr/>
        <a:lstStyle/>
        <a:p>
          <a:endParaRPr lang="en-US"/>
        </a:p>
      </dgm:t>
    </dgm:pt>
    <dgm:pt modelId="{6EE26213-7096-4433-9A8A-287D8361A179}" type="sibTrans" cxnId="{DBF97C45-A16D-433F-883F-C13775A3698F}">
      <dgm:prSet/>
      <dgm:spPr/>
      <dgm:t>
        <a:bodyPr/>
        <a:lstStyle/>
        <a:p>
          <a:endParaRPr lang="en-US"/>
        </a:p>
      </dgm:t>
    </dgm:pt>
    <dgm:pt modelId="{63B41D7E-5C3E-4751-B0E9-564553BE355E}">
      <dgm:prSet/>
      <dgm:spPr/>
      <dgm:t>
        <a:bodyPr/>
        <a:lstStyle/>
        <a:p>
          <a:r>
            <a:rPr lang="en-US"/>
            <a:t>• Resueltos con pruebas, teoría y depuración.</a:t>
          </a:r>
        </a:p>
      </dgm:t>
    </dgm:pt>
    <dgm:pt modelId="{9B1D7A59-9715-4DD2-9FCD-0BFEE15B2062}" type="parTrans" cxnId="{2E75F438-3832-442A-9D15-588F55B47B0D}">
      <dgm:prSet/>
      <dgm:spPr/>
      <dgm:t>
        <a:bodyPr/>
        <a:lstStyle/>
        <a:p>
          <a:endParaRPr lang="en-US"/>
        </a:p>
      </dgm:t>
    </dgm:pt>
    <dgm:pt modelId="{224F475E-1848-4FDE-AA68-52E81D6B6A88}" type="sibTrans" cxnId="{2E75F438-3832-442A-9D15-588F55B47B0D}">
      <dgm:prSet/>
      <dgm:spPr/>
      <dgm:t>
        <a:bodyPr/>
        <a:lstStyle/>
        <a:p>
          <a:endParaRPr lang="en-US"/>
        </a:p>
      </dgm:t>
    </dgm:pt>
    <dgm:pt modelId="{5553370C-F268-473E-830A-647D17B4186E}" type="pres">
      <dgm:prSet presAssocID="{8148361B-6BDB-4AD9-9864-C84BD155AA37}" presName="root" presStyleCnt="0">
        <dgm:presLayoutVars>
          <dgm:dir/>
          <dgm:resizeHandles val="exact"/>
        </dgm:presLayoutVars>
      </dgm:prSet>
      <dgm:spPr/>
    </dgm:pt>
    <dgm:pt modelId="{37C6B407-7653-4C71-A0D9-71F8837CD8F6}" type="pres">
      <dgm:prSet presAssocID="{66566A47-A48C-4056-BA64-D272BAF8621C}" presName="compNode" presStyleCnt="0"/>
      <dgm:spPr/>
    </dgm:pt>
    <dgm:pt modelId="{CAF82161-EF2B-4398-BAA7-321EA3D39F68}" type="pres">
      <dgm:prSet presAssocID="{66566A47-A48C-4056-BA64-D272BAF8621C}" presName="bgRect" presStyleLbl="bgShp" presStyleIdx="0" presStyleCnt="4"/>
      <dgm:spPr/>
    </dgm:pt>
    <dgm:pt modelId="{95CEAF34-4F8B-4390-87B6-C8BEC1D3B4DE}" type="pres">
      <dgm:prSet presAssocID="{66566A47-A48C-4056-BA64-D272BAF86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E7EF977-1E99-43C2-8B31-F94B5526D05F}" type="pres">
      <dgm:prSet presAssocID="{66566A47-A48C-4056-BA64-D272BAF8621C}" presName="spaceRect" presStyleCnt="0"/>
      <dgm:spPr/>
    </dgm:pt>
    <dgm:pt modelId="{A50741E3-961D-4049-987F-01254F1BF22A}" type="pres">
      <dgm:prSet presAssocID="{66566A47-A48C-4056-BA64-D272BAF8621C}" presName="parTx" presStyleLbl="revTx" presStyleIdx="0" presStyleCnt="4">
        <dgm:presLayoutVars>
          <dgm:chMax val="0"/>
          <dgm:chPref val="0"/>
        </dgm:presLayoutVars>
      </dgm:prSet>
      <dgm:spPr/>
    </dgm:pt>
    <dgm:pt modelId="{E8B41D48-8972-4439-A39D-1765725D80EB}" type="pres">
      <dgm:prSet presAssocID="{0B9C9DF0-C468-4B04-BBA8-DD19F2D86205}" presName="sibTrans" presStyleCnt="0"/>
      <dgm:spPr/>
    </dgm:pt>
    <dgm:pt modelId="{26874F2E-DE63-49BF-A892-BD0E47FEB3AF}" type="pres">
      <dgm:prSet presAssocID="{77899651-6D10-414B-9AAE-98C3FE872729}" presName="compNode" presStyleCnt="0"/>
      <dgm:spPr/>
    </dgm:pt>
    <dgm:pt modelId="{AABB2E0F-979D-408A-AFAA-3A53E087EEE8}" type="pres">
      <dgm:prSet presAssocID="{77899651-6D10-414B-9AAE-98C3FE872729}" presName="bgRect" presStyleLbl="bgShp" presStyleIdx="1" presStyleCnt="4"/>
      <dgm:spPr/>
    </dgm:pt>
    <dgm:pt modelId="{AD3AE458-A138-4645-8A7C-05081D5CC67F}" type="pres">
      <dgm:prSet presAssocID="{77899651-6D10-414B-9AAE-98C3FE8727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D859C12C-FDE4-4654-AB09-945EC3C27EC5}" type="pres">
      <dgm:prSet presAssocID="{77899651-6D10-414B-9AAE-98C3FE872729}" presName="spaceRect" presStyleCnt="0"/>
      <dgm:spPr/>
    </dgm:pt>
    <dgm:pt modelId="{0A5DE885-5C5A-4D7A-88AD-FCE495B1A2F3}" type="pres">
      <dgm:prSet presAssocID="{77899651-6D10-414B-9AAE-98C3FE872729}" presName="parTx" presStyleLbl="revTx" presStyleIdx="1" presStyleCnt="4">
        <dgm:presLayoutVars>
          <dgm:chMax val="0"/>
          <dgm:chPref val="0"/>
        </dgm:presLayoutVars>
      </dgm:prSet>
      <dgm:spPr/>
    </dgm:pt>
    <dgm:pt modelId="{364AE7CA-E649-480D-98EF-55632C21774A}" type="pres">
      <dgm:prSet presAssocID="{A318674A-F298-4018-BB3D-61350B00B342}" presName="sibTrans" presStyleCnt="0"/>
      <dgm:spPr/>
    </dgm:pt>
    <dgm:pt modelId="{AA59D6B1-B6C6-4F25-A7A3-6511FDD5B1B2}" type="pres">
      <dgm:prSet presAssocID="{18D221F4-2DE6-4B2D-A0C7-3B17E46D0913}" presName="compNode" presStyleCnt="0"/>
      <dgm:spPr/>
    </dgm:pt>
    <dgm:pt modelId="{680023DC-A917-4A37-828E-6BFC2A5BA9A1}" type="pres">
      <dgm:prSet presAssocID="{18D221F4-2DE6-4B2D-A0C7-3B17E46D0913}" presName="bgRect" presStyleLbl="bgShp" presStyleIdx="2" presStyleCnt="4"/>
      <dgm:spPr/>
    </dgm:pt>
    <dgm:pt modelId="{62D7492C-B892-45CF-9341-6B1434B61625}" type="pres">
      <dgm:prSet presAssocID="{18D221F4-2DE6-4B2D-A0C7-3B17E46D09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FE46391-04BD-4264-850E-83025828A1AD}" type="pres">
      <dgm:prSet presAssocID="{18D221F4-2DE6-4B2D-A0C7-3B17E46D0913}" presName="spaceRect" presStyleCnt="0"/>
      <dgm:spPr/>
    </dgm:pt>
    <dgm:pt modelId="{15A71542-254B-498E-818A-88C01FE6C130}" type="pres">
      <dgm:prSet presAssocID="{18D221F4-2DE6-4B2D-A0C7-3B17E46D0913}" presName="parTx" presStyleLbl="revTx" presStyleIdx="2" presStyleCnt="4">
        <dgm:presLayoutVars>
          <dgm:chMax val="0"/>
          <dgm:chPref val="0"/>
        </dgm:presLayoutVars>
      </dgm:prSet>
      <dgm:spPr/>
    </dgm:pt>
    <dgm:pt modelId="{1FE8391D-E226-498F-B1EC-85C98C57C409}" type="pres">
      <dgm:prSet presAssocID="{6EE26213-7096-4433-9A8A-287D8361A179}" presName="sibTrans" presStyleCnt="0"/>
      <dgm:spPr/>
    </dgm:pt>
    <dgm:pt modelId="{F6F0FDE1-F9F1-4419-90F2-1BDEBBC04006}" type="pres">
      <dgm:prSet presAssocID="{63B41D7E-5C3E-4751-B0E9-564553BE355E}" presName="compNode" presStyleCnt="0"/>
      <dgm:spPr/>
    </dgm:pt>
    <dgm:pt modelId="{F8F1EA6C-F1D9-4CCA-BED6-17FEF00976F4}" type="pres">
      <dgm:prSet presAssocID="{63B41D7E-5C3E-4751-B0E9-564553BE355E}" presName="bgRect" presStyleLbl="bgShp" presStyleIdx="3" presStyleCnt="4"/>
      <dgm:spPr/>
    </dgm:pt>
    <dgm:pt modelId="{3174F8A8-348C-40A0-8D05-E2B9135CD8D0}" type="pres">
      <dgm:prSet presAssocID="{63B41D7E-5C3E-4751-B0E9-564553BE35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12A784B-DF74-4A5B-A8B7-21D56BB23A81}" type="pres">
      <dgm:prSet presAssocID="{63B41D7E-5C3E-4751-B0E9-564553BE355E}" presName="spaceRect" presStyleCnt="0"/>
      <dgm:spPr/>
    </dgm:pt>
    <dgm:pt modelId="{CFE54BBC-89A7-49BE-80CE-F05666030895}" type="pres">
      <dgm:prSet presAssocID="{63B41D7E-5C3E-4751-B0E9-564553BE35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9CED16-B10D-4340-99A2-8493320F80F6}" type="presOf" srcId="{8148361B-6BDB-4AD9-9864-C84BD155AA37}" destId="{5553370C-F268-473E-830A-647D17B4186E}" srcOrd="0" destOrd="0" presId="urn:microsoft.com/office/officeart/2018/2/layout/IconVerticalSolidList"/>
    <dgm:cxn modelId="{2E75F438-3832-442A-9D15-588F55B47B0D}" srcId="{8148361B-6BDB-4AD9-9864-C84BD155AA37}" destId="{63B41D7E-5C3E-4751-B0E9-564553BE355E}" srcOrd="3" destOrd="0" parTransId="{9B1D7A59-9715-4DD2-9FCD-0BFEE15B2062}" sibTransId="{224F475E-1848-4FDE-AA68-52E81D6B6A88}"/>
    <dgm:cxn modelId="{5DA7AA3F-B0B7-44AF-952B-15103BFF1A60}" type="presOf" srcId="{63B41D7E-5C3E-4751-B0E9-564553BE355E}" destId="{CFE54BBC-89A7-49BE-80CE-F05666030895}" srcOrd="0" destOrd="0" presId="urn:microsoft.com/office/officeart/2018/2/layout/IconVerticalSolidList"/>
    <dgm:cxn modelId="{DBF97C45-A16D-433F-883F-C13775A3698F}" srcId="{8148361B-6BDB-4AD9-9864-C84BD155AA37}" destId="{18D221F4-2DE6-4B2D-A0C7-3B17E46D0913}" srcOrd="2" destOrd="0" parTransId="{22874F79-73A3-4D3A-8053-B23C62433D1A}" sibTransId="{6EE26213-7096-4433-9A8A-287D8361A179}"/>
    <dgm:cxn modelId="{6317C24B-A252-497B-9C24-68C8F3488EEF}" srcId="{8148361B-6BDB-4AD9-9864-C84BD155AA37}" destId="{77899651-6D10-414B-9AAE-98C3FE872729}" srcOrd="1" destOrd="0" parTransId="{07F77541-9221-40CB-8DA4-3AAEB992D24D}" sibTransId="{A318674A-F298-4018-BB3D-61350B00B342}"/>
    <dgm:cxn modelId="{D1D27481-55F6-4FFD-AC6A-A9C9FE011456}" type="presOf" srcId="{66566A47-A48C-4056-BA64-D272BAF8621C}" destId="{A50741E3-961D-4049-987F-01254F1BF22A}" srcOrd="0" destOrd="0" presId="urn:microsoft.com/office/officeart/2018/2/layout/IconVerticalSolidList"/>
    <dgm:cxn modelId="{5CEE3BA5-D4B6-4398-9F4F-491120FD3232}" type="presOf" srcId="{18D221F4-2DE6-4B2D-A0C7-3B17E46D0913}" destId="{15A71542-254B-498E-818A-88C01FE6C130}" srcOrd="0" destOrd="0" presId="urn:microsoft.com/office/officeart/2018/2/layout/IconVerticalSolidList"/>
    <dgm:cxn modelId="{5A9D10B2-02C0-4431-A6AB-7105CD5731FD}" srcId="{8148361B-6BDB-4AD9-9864-C84BD155AA37}" destId="{66566A47-A48C-4056-BA64-D272BAF8621C}" srcOrd="0" destOrd="0" parTransId="{8A11598C-E43E-4B26-BD52-246D1DFE62E0}" sibTransId="{0B9C9DF0-C468-4B04-BBA8-DD19F2D86205}"/>
    <dgm:cxn modelId="{67EB19DD-2C7D-40DC-B7FE-83924B5D157B}" type="presOf" srcId="{77899651-6D10-414B-9AAE-98C3FE872729}" destId="{0A5DE885-5C5A-4D7A-88AD-FCE495B1A2F3}" srcOrd="0" destOrd="0" presId="urn:microsoft.com/office/officeart/2018/2/layout/IconVerticalSolidList"/>
    <dgm:cxn modelId="{F1EB66D2-C011-40D1-AA27-8E7695A37027}" type="presParOf" srcId="{5553370C-F268-473E-830A-647D17B4186E}" destId="{37C6B407-7653-4C71-A0D9-71F8837CD8F6}" srcOrd="0" destOrd="0" presId="urn:microsoft.com/office/officeart/2018/2/layout/IconVerticalSolidList"/>
    <dgm:cxn modelId="{48FDCD9E-FEAA-4633-A7D6-89396C5C0A6D}" type="presParOf" srcId="{37C6B407-7653-4C71-A0D9-71F8837CD8F6}" destId="{CAF82161-EF2B-4398-BAA7-321EA3D39F68}" srcOrd="0" destOrd="0" presId="urn:microsoft.com/office/officeart/2018/2/layout/IconVerticalSolidList"/>
    <dgm:cxn modelId="{52A1FAD7-6DA7-44F3-A751-26E034A9CB70}" type="presParOf" srcId="{37C6B407-7653-4C71-A0D9-71F8837CD8F6}" destId="{95CEAF34-4F8B-4390-87B6-C8BEC1D3B4DE}" srcOrd="1" destOrd="0" presId="urn:microsoft.com/office/officeart/2018/2/layout/IconVerticalSolidList"/>
    <dgm:cxn modelId="{8E4EED1F-2A03-4EBE-B193-2F85072D1D57}" type="presParOf" srcId="{37C6B407-7653-4C71-A0D9-71F8837CD8F6}" destId="{9E7EF977-1E99-43C2-8B31-F94B5526D05F}" srcOrd="2" destOrd="0" presId="urn:microsoft.com/office/officeart/2018/2/layout/IconVerticalSolidList"/>
    <dgm:cxn modelId="{88D873C4-1FC5-4BA4-BEBF-43366265582A}" type="presParOf" srcId="{37C6B407-7653-4C71-A0D9-71F8837CD8F6}" destId="{A50741E3-961D-4049-987F-01254F1BF22A}" srcOrd="3" destOrd="0" presId="urn:microsoft.com/office/officeart/2018/2/layout/IconVerticalSolidList"/>
    <dgm:cxn modelId="{D22BA249-815E-4166-84FB-F2CF03B2D4FC}" type="presParOf" srcId="{5553370C-F268-473E-830A-647D17B4186E}" destId="{E8B41D48-8972-4439-A39D-1765725D80EB}" srcOrd="1" destOrd="0" presId="urn:microsoft.com/office/officeart/2018/2/layout/IconVerticalSolidList"/>
    <dgm:cxn modelId="{4DC77FAB-8622-4B8D-8D6A-E80AF21844DB}" type="presParOf" srcId="{5553370C-F268-473E-830A-647D17B4186E}" destId="{26874F2E-DE63-49BF-A892-BD0E47FEB3AF}" srcOrd="2" destOrd="0" presId="urn:microsoft.com/office/officeart/2018/2/layout/IconVerticalSolidList"/>
    <dgm:cxn modelId="{100D5143-EDAE-466E-BB26-22DC8A3FD2D7}" type="presParOf" srcId="{26874F2E-DE63-49BF-A892-BD0E47FEB3AF}" destId="{AABB2E0F-979D-408A-AFAA-3A53E087EEE8}" srcOrd="0" destOrd="0" presId="urn:microsoft.com/office/officeart/2018/2/layout/IconVerticalSolidList"/>
    <dgm:cxn modelId="{3F13E1D2-F87F-486A-907A-E87000AC7E3F}" type="presParOf" srcId="{26874F2E-DE63-49BF-A892-BD0E47FEB3AF}" destId="{AD3AE458-A138-4645-8A7C-05081D5CC67F}" srcOrd="1" destOrd="0" presId="urn:microsoft.com/office/officeart/2018/2/layout/IconVerticalSolidList"/>
    <dgm:cxn modelId="{2C3A82B2-4E0D-454E-95B3-26E95C29C776}" type="presParOf" srcId="{26874F2E-DE63-49BF-A892-BD0E47FEB3AF}" destId="{D859C12C-FDE4-4654-AB09-945EC3C27EC5}" srcOrd="2" destOrd="0" presId="urn:microsoft.com/office/officeart/2018/2/layout/IconVerticalSolidList"/>
    <dgm:cxn modelId="{289723E4-B071-4C3D-8A0F-20E8008DB76A}" type="presParOf" srcId="{26874F2E-DE63-49BF-A892-BD0E47FEB3AF}" destId="{0A5DE885-5C5A-4D7A-88AD-FCE495B1A2F3}" srcOrd="3" destOrd="0" presId="urn:microsoft.com/office/officeart/2018/2/layout/IconVerticalSolidList"/>
    <dgm:cxn modelId="{31DEB6B0-CA8E-4F9A-9AE7-0542B5B7E5DE}" type="presParOf" srcId="{5553370C-F268-473E-830A-647D17B4186E}" destId="{364AE7CA-E649-480D-98EF-55632C21774A}" srcOrd="3" destOrd="0" presId="urn:microsoft.com/office/officeart/2018/2/layout/IconVerticalSolidList"/>
    <dgm:cxn modelId="{B615A9E0-7E56-406B-A809-EE2BBAA18466}" type="presParOf" srcId="{5553370C-F268-473E-830A-647D17B4186E}" destId="{AA59D6B1-B6C6-4F25-A7A3-6511FDD5B1B2}" srcOrd="4" destOrd="0" presId="urn:microsoft.com/office/officeart/2018/2/layout/IconVerticalSolidList"/>
    <dgm:cxn modelId="{3A2EB238-2CF1-4162-A1FA-488E3AAD899A}" type="presParOf" srcId="{AA59D6B1-B6C6-4F25-A7A3-6511FDD5B1B2}" destId="{680023DC-A917-4A37-828E-6BFC2A5BA9A1}" srcOrd="0" destOrd="0" presId="urn:microsoft.com/office/officeart/2018/2/layout/IconVerticalSolidList"/>
    <dgm:cxn modelId="{E5695A39-CD69-463A-A688-BF3D7FB85F34}" type="presParOf" srcId="{AA59D6B1-B6C6-4F25-A7A3-6511FDD5B1B2}" destId="{62D7492C-B892-45CF-9341-6B1434B61625}" srcOrd="1" destOrd="0" presId="urn:microsoft.com/office/officeart/2018/2/layout/IconVerticalSolidList"/>
    <dgm:cxn modelId="{1B7AFF6F-5769-4367-A029-91F3ABA623C2}" type="presParOf" srcId="{AA59D6B1-B6C6-4F25-A7A3-6511FDD5B1B2}" destId="{4FE46391-04BD-4264-850E-83025828A1AD}" srcOrd="2" destOrd="0" presId="urn:microsoft.com/office/officeart/2018/2/layout/IconVerticalSolidList"/>
    <dgm:cxn modelId="{F9F36256-F5FE-4101-B7B5-8493CE789791}" type="presParOf" srcId="{AA59D6B1-B6C6-4F25-A7A3-6511FDD5B1B2}" destId="{15A71542-254B-498E-818A-88C01FE6C130}" srcOrd="3" destOrd="0" presId="urn:microsoft.com/office/officeart/2018/2/layout/IconVerticalSolidList"/>
    <dgm:cxn modelId="{952DBE86-A80A-4183-8492-147891A0EB10}" type="presParOf" srcId="{5553370C-F268-473E-830A-647D17B4186E}" destId="{1FE8391D-E226-498F-B1EC-85C98C57C409}" srcOrd="5" destOrd="0" presId="urn:microsoft.com/office/officeart/2018/2/layout/IconVerticalSolidList"/>
    <dgm:cxn modelId="{837DBDA3-B1EB-4180-9BE7-DDE1AD115F95}" type="presParOf" srcId="{5553370C-F268-473E-830A-647D17B4186E}" destId="{F6F0FDE1-F9F1-4419-90F2-1BDEBBC04006}" srcOrd="6" destOrd="0" presId="urn:microsoft.com/office/officeart/2018/2/layout/IconVerticalSolidList"/>
    <dgm:cxn modelId="{4C13409C-4A45-484E-80AC-9589B27C258B}" type="presParOf" srcId="{F6F0FDE1-F9F1-4419-90F2-1BDEBBC04006}" destId="{F8F1EA6C-F1D9-4CCA-BED6-17FEF00976F4}" srcOrd="0" destOrd="0" presId="urn:microsoft.com/office/officeart/2018/2/layout/IconVerticalSolidList"/>
    <dgm:cxn modelId="{C49ED89B-CBB6-4458-B609-1235EC7CDA29}" type="presParOf" srcId="{F6F0FDE1-F9F1-4419-90F2-1BDEBBC04006}" destId="{3174F8A8-348C-40A0-8D05-E2B9135CD8D0}" srcOrd="1" destOrd="0" presId="urn:microsoft.com/office/officeart/2018/2/layout/IconVerticalSolidList"/>
    <dgm:cxn modelId="{334C5BB3-B6B9-4467-8CE7-792E94DF36B5}" type="presParOf" srcId="{F6F0FDE1-F9F1-4419-90F2-1BDEBBC04006}" destId="{912A784B-DF74-4A5B-A8B7-21D56BB23A81}" srcOrd="2" destOrd="0" presId="urn:microsoft.com/office/officeart/2018/2/layout/IconVerticalSolidList"/>
    <dgm:cxn modelId="{B51340F7-EBDC-4761-9494-BC54474204FA}" type="presParOf" srcId="{F6F0FDE1-F9F1-4419-90F2-1BDEBBC04006}" destId="{CFE54BBC-89A7-49BE-80CE-F056660308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C35564-3C79-44AF-AC59-FA929A3ADE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6DD57-C7DB-4F14-87C8-47E198F68B7C}">
      <dgm:prSet/>
      <dgm:spPr/>
      <dgm:t>
        <a:bodyPr/>
        <a:lstStyle/>
        <a:p>
          <a:r>
            <a:rPr lang="en-US"/>
            <a:t>• Comprensión profunda de los algoritmos.</a:t>
          </a:r>
        </a:p>
      </dgm:t>
    </dgm:pt>
    <dgm:pt modelId="{1AA8F714-1B3A-4A95-A394-A5E52997B4B2}" type="parTrans" cxnId="{148BB0DF-9E75-4CBA-AF83-320AFE3FA0CA}">
      <dgm:prSet/>
      <dgm:spPr/>
      <dgm:t>
        <a:bodyPr/>
        <a:lstStyle/>
        <a:p>
          <a:endParaRPr lang="en-US"/>
        </a:p>
      </dgm:t>
    </dgm:pt>
    <dgm:pt modelId="{AB3824CD-2A5E-4047-B7C8-8E8D3080F767}" type="sibTrans" cxnId="{148BB0DF-9E75-4CBA-AF83-320AFE3FA0CA}">
      <dgm:prSet/>
      <dgm:spPr/>
      <dgm:t>
        <a:bodyPr/>
        <a:lstStyle/>
        <a:p>
          <a:endParaRPr lang="en-US"/>
        </a:p>
      </dgm:t>
    </dgm:pt>
    <dgm:pt modelId="{739611FC-65F4-464A-BBC3-092D7511AC50}">
      <dgm:prSet/>
      <dgm:spPr/>
      <dgm:t>
        <a:bodyPr/>
        <a:lstStyle/>
        <a:p>
          <a:r>
            <a:rPr lang="en-US"/>
            <a:t>• Mejor toma de decisiones al programar.</a:t>
          </a:r>
        </a:p>
      </dgm:t>
    </dgm:pt>
    <dgm:pt modelId="{C61A7EA6-7743-45A3-AFBA-5FC5A03F8A6D}" type="parTrans" cxnId="{B41EEE1B-BFF0-4AB0-B640-1D37DB95796C}">
      <dgm:prSet/>
      <dgm:spPr/>
      <dgm:t>
        <a:bodyPr/>
        <a:lstStyle/>
        <a:p>
          <a:endParaRPr lang="en-US"/>
        </a:p>
      </dgm:t>
    </dgm:pt>
    <dgm:pt modelId="{2F14B235-25D3-4CC2-A524-7745E6ECF0CF}" type="sibTrans" cxnId="{B41EEE1B-BFF0-4AB0-B640-1D37DB95796C}">
      <dgm:prSet/>
      <dgm:spPr/>
      <dgm:t>
        <a:bodyPr/>
        <a:lstStyle/>
        <a:p>
          <a:endParaRPr lang="en-US"/>
        </a:p>
      </dgm:t>
    </dgm:pt>
    <dgm:pt modelId="{307011BF-9D74-40D9-9983-EE31A0F7C9AE}">
      <dgm:prSet/>
      <dgm:spPr/>
      <dgm:t>
        <a:bodyPr/>
        <a:lstStyle/>
        <a:p>
          <a:r>
            <a:rPr lang="en-US"/>
            <a:t>• Útil para proyectos futuros y software real.</a:t>
          </a:r>
        </a:p>
      </dgm:t>
    </dgm:pt>
    <dgm:pt modelId="{A6ADD7D8-361D-48E8-A8F1-B4336BDAA906}" type="parTrans" cxnId="{0A62F1EF-1789-45D8-A73C-AFCA1E51F3EC}">
      <dgm:prSet/>
      <dgm:spPr/>
      <dgm:t>
        <a:bodyPr/>
        <a:lstStyle/>
        <a:p>
          <a:endParaRPr lang="en-US"/>
        </a:p>
      </dgm:t>
    </dgm:pt>
    <dgm:pt modelId="{8CA5BDF1-4EDF-4421-87AA-A3C3877CED36}" type="sibTrans" cxnId="{0A62F1EF-1789-45D8-A73C-AFCA1E51F3EC}">
      <dgm:prSet/>
      <dgm:spPr/>
      <dgm:t>
        <a:bodyPr/>
        <a:lstStyle/>
        <a:p>
          <a:endParaRPr lang="en-US"/>
        </a:p>
      </dgm:t>
    </dgm:pt>
    <dgm:pt modelId="{A23B4462-F0B4-499E-9A9F-6ACBED2C8CE4}">
      <dgm:prSet/>
      <dgm:spPr/>
      <dgm:t>
        <a:bodyPr/>
        <a:lstStyle/>
        <a:p>
          <a:r>
            <a:rPr lang="en-US"/>
            <a:t>• Mejora en organización, eficiencia y claridad.</a:t>
          </a:r>
        </a:p>
      </dgm:t>
    </dgm:pt>
    <dgm:pt modelId="{BCCEAEB8-A20A-4B66-A957-CC5342F22F9D}" type="parTrans" cxnId="{BFF6680C-4756-42FF-AEAA-6916E2643D8C}">
      <dgm:prSet/>
      <dgm:spPr/>
      <dgm:t>
        <a:bodyPr/>
        <a:lstStyle/>
        <a:p>
          <a:endParaRPr lang="en-US"/>
        </a:p>
      </dgm:t>
    </dgm:pt>
    <dgm:pt modelId="{68D7DE82-2CA6-47FE-83EE-A724AF7809E7}" type="sibTrans" cxnId="{BFF6680C-4756-42FF-AEAA-6916E2643D8C}">
      <dgm:prSet/>
      <dgm:spPr/>
      <dgm:t>
        <a:bodyPr/>
        <a:lstStyle/>
        <a:p>
          <a:endParaRPr lang="en-US"/>
        </a:p>
      </dgm:t>
    </dgm:pt>
    <dgm:pt modelId="{93EF9965-55BA-4000-A814-97A1705F8343}" type="pres">
      <dgm:prSet presAssocID="{A3C35564-3C79-44AF-AC59-FA929A3ADE76}" presName="root" presStyleCnt="0">
        <dgm:presLayoutVars>
          <dgm:dir/>
          <dgm:resizeHandles val="exact"/>
        </dgm:presLayoutVars>
      </dgm:prSet>
      <dgm:spPr/>
    </dgm:pt>
    <dgm:pt modelId="{DB4C6558-92B8-47C8-9D57-B1D42F5CE620}" type="pres">
      <dgm:prSet presAssocID="{CF76DD57-C7DB-4F14-87C8-47E198F68B7C}" presName="compNode" presStyleCnt="0"/>
      <dgm:spPr/>
    </dgm:pt>
    <dgm:pt modelId="{BC7FB27B-F472-46B3-8AD9-6042DECF9455}" type="pres">
      <dgm:prSet presAssocID="{CF76DD57-C7DB-4F14-87C8-47E198F68B7C}" presName="bgRect" presStyleLbl="bgShp" presStyleIdx="0" presStyleCnt="4"/>
      <dgm:spPr/>
    </dgm:pt>
    <dgm:pt modelId="{F323AE80-701A-4885-847B-0542C25EEB0B}" type="pres">
      <dgm:prSet presAssocID="{CF76DD57-C7DB-4F14-87C8-47E198F68B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8CCE15-58A3-4612-8FAC-DF07C624BD94}" type="pres">
      <dgm:prSet presAssocID="{CF76DD57-C7DB-4F14-87C8-47E198F68B7C}" presName="spaceRect" presStyleCnt="0"/>
      <dgm:spPr/>
    </dgm:pt>
    <dgm:pt modelId="{343AD28F-971B-4E6F-9712-6A73808A447E}" type="pres">
      <dgm:prSet presAssocID="{CF76DD57-C7DB-4F14-87C8-47E198F68B7C}" presName="parTx" presStyleLbl="revTx" presStyleIdx="0" presStyleCnt="4">
        <dgm:presLayoutVars>
          <dgm:chMax val="0"/>
          <dgm:chPref val="0"/>
        </dgm:presLayoutVars>
      </dgm:prSet>
      <dgm:spPr/>
    </dgm:pt>
    <dgm:pt modelId="{3C100146-5A28-4463-93AE-46C78BF817F3}" type="pres">
      <dgm:prSet presAssocID="{AB3824CD-2A5E-4047-B7C8-8E8D3080F767}" presName="sibTrans" presStyleCnt="0"/>
      <dgm:spPr/>
    </dgm:pt>
    <dgm:pt modelId="{309C0C6E-395D-4838-AF86-31956ACBB938}" type="pres">
      <dgm:prSet presAssocID="{739611FC-65F4-464A-BBC3-092D7511AC50}" presName="compNode" presStyleCnt="0"/>
      <dgm:spPr/>
    </dgm:pt>
    <dgm:pt modelId="{D29D25A9-3BD7-4E2E-875D-9D9D78945B2F}" type="pres">
      <dgm:prSet presAssocID="{739611FC-65F4-464A-BBC3-092D7511AC50}" presName="bgRect" presStyleLbl="bgShp" presStyleIdx="1" presStyleCnt="4"/>
      <dgm:spPr/>
    </dgm:pt>
    <dgm:pt modelId="{BFADBF4F-B48E-4A5B-812E-C134761ECF07}" type="pres">
      <dgm:prSet presAssocID="{739611FC-65F4-464A-BBC3-092D7511AC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BA4035D2-8D9C-41DA-B1AA-51A6AA141F89}" type="pres">
      <dgm:prSet presAssocID="{739611FC-65F4-464A-BBC3-092D7511AC50}" presName="spaceRect" presStyleCnt="0"/>
      <dgm:spPr/>
    </dgm:pt>
    <dgm:pt modelId="{23DA3D63-6797-44D7-AA47-DA4BEB275493}" type="pres">
      <dgm:prSet presAssocID="{739611FC-65F4-464A-BBC3-092D7511AC50}" presName="parTx" presStyleLbl="revTx" presStyleIdx="1" presStyleCnt="4">
        <dgm:presLayoutVars>
          <dgm:chMax val="0"/>
          <dgm:chPref val="0"/>
        </dgm:presLayoutVars>
      </dgm:prSet>
      <dgm:spPr/>
    </dgm:pt>
    <dgm:pt modelId="{3BE460F0-62C5-45C2-BA0A-08F27C42DA92}" type="pres">
      <dgm:prSet presAssocID="{2F14B235-25D3-4CC2-A524-7745E6ECF0CF}" presName="sibTrans" presStyleCnt="0"/>
      <dgm:spPr/>
    </dgm:pt>
    <dgm:pt modelId="{C06FD12B-43A8-48B5-BA90-0A82E487BE7B}" type="pres">
      <dgm:prSet presAssocID="{307011BF-9D74-40D9-9983-EE31A0F7C9AE}" presName="compNode" presStyleCnt="0"/>
      <dgm:spPr/>
    </dgm:pt>
    <dgm:pt modelId="{C21F921E-6CF9-4C7B-AE3F-FF8C1904CFF5}" type="pres">
      <dgm:prSet presAssocID="{307011BF-9D74-40D9-9983-EE31A0F7C9AE}" presName="bgRect" presStyleLbl="bgShp" presStyleIdx="2" presStyleCnt="4"/>
      <dgm:spPr/>
    </dgm:pt>
    <dgm:pt modelId="{B6A31159-9ABC-4D62-AFB6-A61D935690F9}" type="pres">
      <dgm:prSet presAssocID="{307011BF-9D74-40D9-9983-EE31A0F7C9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C2208791-1508-4B48-85B0-72E4DDA12357}" type="pres">
      <dgm:prSet presAssocID="{307011BF-9D74-40D9-9983-EE31A0F7C9AE}" presName="spaceRect" presStyleCnt="0"/>
      <dgm:spPr/>
    </dgm:pt>
    <dgm:pt modelId="{43A4F048-60D5-4A25-9FFA-1855AEADAB10}" type="pres">
      <dgm:prSet presAssocID="{307011BF-9D74-40D9-9983-EE31A0F7C9AE}" presName="parTx" presStyleLbl="revTx" presStyleIdx="2" presStyleCnt="4">
        <dgm:presLayoutVars>
          <dgm:chMax val="0"/>
          <dgm:chPref val="0"/>
        </dgm:presLayoutVars>
      </dgm:prSet>
      <dgm:spPr/>
    </dgm:pt>
    <dgm:pt modelId="{7A093216-2A5A-4DEE-85BC-C8A271DAF066}" type="pres">
      <dgm:prSet presAssocID="{8CA5BDF1-4EDF-4421-87AA-A3C3877CED36}" presName="sibTrans" presStyleCnt="0"/>
      <dgm:spPr/>
    </dgm:pt>
    <dgm:pt modelId="{CBBD2E66-F020-4023-833B-5B1212A82BDF}" type="pres">
      <dgm:prSet presAssocID="{A23B4462-F0B4-499E-9A9F-6ACBED2C8CE4}" presName="compNode" presStyleCnt="0"/>
      <dgm:spPr/>
    </dgm:pt>
    <dgm:pt modelId="{113C0BAD-B081-4E7E-93D7-72ECC94FBFD6}" type="pres">
      <dgm:prSet presAssocID="{A23B4462-F0B4-499E-9A9F-6ACBED2C8CE4}" presName="bgRect" presStyleLbl="bgShp" presStyleIdx="3" presStyleCnt="4"/>
      <dgm:spPr/>
    </dgm:pt>
    <dgm:pt modelId="{17ED4595-8348-4FF9-97D6-0DAC94284597}" type="pres">
      <dgm:prSet presAssocID="{A23B4462-F0B4-499E-9A9F-6ACBED2C8C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00793529-D1D7-4E87-B786-24857A2EB0C6}" type="pres">
      <dgm:prSet presAssocID="{A23B4462-F0B4-499E-9A9F-6ACBED2C8CE4}" presName="spaceRect" presStyleCnt="0"/>
      <dgm:spPr/>
    </dgm:pt>
    <dgm:pt modelId="{4FECF63F-B344-4EB7-9563-3E0887C13C1D}" type="pres">
      <dgm:prSet presAssocID="{A23B4462-F0B4-499E-9A9F-6ACBED2C8C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F6680C-4756-42FF-AEAA-6916E2643D8C}" srcId="{A3C35564-3C79-44AF-AC59-FA929A3ADE76}" destId="{A23B4462-F0B4-499E-9A9F-6ACBED2C8CE4}" srcOrd="3" destOrd="0" parTransId="{BCCEAEB8-A20A-4B66-A957-CC5342F22F9D}" sibTransId="{68D7DE82-2CA6-47FE-83EE-A724AF7809E7}"/>
    <dgm:cxn modelId="{B41EEE1B-BFF0-4AB0-B640-1D37DB95796C}" srcId="{A3C35564-3C79-44AF-AC59-FA929A3ADE76}" destId="{739611FC-65F4-464A-BBC3-092D7511AC50}" srcOrd="1" destOrd="0" parTransId="{C61A7EA6-7743-45A3-AFBA-5FC5A03F8A6D}" sibTransId="{2F14B235-25D3-4CC2-A524-7745E6ECF0CF}"/>
    <dgm:cxn modelId="{C08D4D79-3321-4A8A-9948-E8D950201D83}" type="presOf" srcId="{A3C35564-3C79-44AF-AC59-FA929A3ADE76}" destId="{93EF9965-55BA-4000-A814-97A1705F8343}" srcOrd="0" destOrd="0" presId="urn:microsoft.com/office/officeart/2018/2/layout/IconVerticalSolidList"/>
    <dgm:cxn modelId="{A55741C5-D557-447C-8254-68130C5171D6}" type="presOf" srcId="{CF76DD57-C7DB-4F14-87C8-47E198F68B7C}" destId="{343AD28F-971B-4E6F-9712-6A73808A447E}" srcOrd="0" destOrd="0" presId="urn:microsoft.com/office/officeart/2018/2/layout/IconVerticalSolidList"/>
    <dgm:cxn modelId="{E4E1C7D6-EF75-40EA-B9EE-5B42F3F47499}" type="presOf" srcId="{A23B4462-F0B4-499E-9A9F-6ACBED2C8CE4}" destId="{4FECF63F-B344-4EB7-9563-3E0887C13C1D}" srcOrd="0" destOrd="0" presId="urn:microsoft.com/office/officeart/2018/2/layout/IconVerticalSolidList"/>
    <dgm:cxn modelId="{148BB0DF-9E75-4CBA-AF83-320AFE3FA0CA}" srcId="{A3C35564-3C79-44AF-AC59-FA929A3ADE76}" destId="{CF76DD57-C7DB-4F14-87C8-47E198F68B7C}" srcOrd="0" destOrd="0" parTransId="{1AA8F714-1B3A-4A95-A394-A5E52997B4B2}" sibTransId="{AB3824CD-2A5E-4047-B7C8-8E8D3080F767}"/>
    <dgm:cxn modelId="{DF18D3EC-AF52-4867-8C72-CB6339EA5AFA}" type="presOf" srcId="{307011BF-9D74-40D9-9983-EE31A0F7C9AE}" destId="{43A4F048-60D5-4A25-9FFA-1855AEADAB10}" srcOrd="0" destOrd="0" presId="urn:microsoft.com/office/officeart/2018/2/layout/IconVerticalSolidList"/>
    <dgm:cxn modelId="{722B27ED-579A-4A8E-8D9B-5E1826761C8A}" type="presOf" srcId="{739611FC-65F4-464A-BBC3-092D7511AC50}" destId="{23DA3D63-6797-44D7-AA47-DA4BEB275493}" srcOrd="0" destOrd="0" presId="urn:microsoft.com/office/officeart/2018/2/layout/IconVerticalSolidList"/>
    <dgm:cxn modelId="{0A62F1EF-1789-45D8-A73C-AFCA1E51F3EC}" srcId="{A3C35564-3C79-44AF-AC59-FA929A3ADE76}" destId="{307011BF-9D74-40D9-9983-EE31A0F7C9AE}" srcOrd="2" destOrd="0" parTransId="{A6ADD7D8-361D-48E8-A8F1-B4336BDAA906}" sibTransId="{8CA5BDF1-4EDF-4421-87AA-A3C3877CED36}"/>
    <dgm:cxn modelId="{B5D374BE-170D-44C0-97AC-FCEF2B8C9DA0}" type="presParOf" srcId="{93EF9965-55BA-4000-A814-97A1705F8343}" destId="{DB4C6558-92B8-47C8-9D57-B1D42F5CE620}" srcOrd="0" destOrd="0" presId="urn:microsoft.com/office/officeart/2018/2/layout/IconVerticalSolidList"/>
    <dgm:cxn modelId="{4FABCD76-331F-40AE-AFB8-508503DC5973}" type="presParOf" srcId="{DB4C6558-92B8-47C8-9D57-B1D42F5CE620}" destId="{BC7FB27B-F472-46B3-8AD9-6042DECF9455}" srcOrd="0" destOrd="0" presId="urn:microsoft.com/office/officeart/2018/2/layout/IconVerticalSolidList"/>
    <dgm:cxn modelId="{055D3C17-970E-4E95-9025-600A8D301CD0}" type="presParOf" srcId="{DB4C6558-92B8-47C8-9D57-B1D42F5CE620}" destId="{F323AE80-701A-4885-847B-0542C25EEB0B}" srcOrd="1" destOrd="0" presId="urn:microsoft.com/office/officeart/2018/2/layout/IconVerticalSolidList"/>
    <dgm:cxn modelId="{96FEF821-44A0-4FF7-98C1-5881A498E02D}" type="presParOf" srcId="{DB4C6558-92B8-47C8-9D57-B1D42F5CE620}" destId="{CA8CCE15-58A3-4612-8FAC-DF07C624BD94}" srcOrd="2" destOrd="0" presId="urn:microsoft.com/office/officeart/2018/2/layout/IconVerticalSolidList"/>
    <dgm:cxn modelId="{BCBB5DFB-E09C-44D3-9EE0-3100088EB2F5}" type="presParOf" srcId="{DB4C6558-92B8-47C8-9D57-B1D42F5CE620}" destId="{343AD28F-971B-4E6F-9712-6A73808A447E}" srcOrd="3" destOrd="0" presId="urn:microsoft.com/office/officeart/2018/2/layout/IconVerticalSolidList"/>
    <dgm:cxn modelId="{385A3323-BD4C-49B1-9017-6BC4785E99D0}" type="presParOf" srcId="{93EF9965-55BA-4000-A814-97A1705F8343}" destId="{3C100146-5A28-4463-93AE-46C78BF817F3}" srcOrd="1" destOrd="0" presId="urn:microsoft.com/office/officeart/2018/2/layout/IconVerticalSolidList"/>
    <dgm:cxn modelId="{55ADAC9B-520E-4671-95D3-99B9ADA8D7DD}" type="presParOf" srcId="{93EF9965-55BA-4000-A814-97A1705F8343}" destId="{309C0C6E-395D-4838-AF86-31956ACBB938}" srcOrd="2" destOrd="0" presId="urn:microsoft.com/office/officeart/2018/2/layout/IconVerticalSolidList"/>
    <dgm:cxn modelId="{35C070F1-35C4-4904-B5C8-A082947114DE}" type="presParOf" srcId="{309C0C6E-395D-4838-AF86-31956ACBB938}" destId="{D29D25A9-3BD7-4E2E-875D-9D9D78945B2F}" srcOrd="0" destOrd="0" presId="urn:microsoft.com/office/officeart/2018/2/layout/IconVerticalSolidList"/>
    <dgm:cxn modelId="{C010BE57-8DC3-4384-A7F6-D2E3A44769CE}" type="presParOf" srcId="{309C0C6E-395D-4838-AF86-31956ACBB938}" destId="{BFADBF4F-B48E-4A5B-812E-C134761ECF07}" srcOrd="1" destOrd="0" presId="urn:microsoft.com/office/officeart/2018/2/layout/IconVerticalSolidList"/>
    <dgm:cxn modelId="{F1B7F0AE-2BA8-44EA-8DD5-E289583DF4F0}" type="presParOf" srcId="{309C0C6E-395D-4838-AF86-31956ACBB938}" destId="{BA4035D2-8D9C-41DA-B1AA-51A6AA141F89}" srcOrd="2" destOrd="0" presId="urn:microsoft.com/office/officeart/2018/2/layout/IconVerticalSolidList"/>
    <dgm:cxn modelId="{F37DE649-A07A-4876-9E2A-AF6395E4B893}" type="presParOf" srcId="{309C0C6E-395D-4838-AF86-31956ACBB938}" destId="{23DA3D63-6797-44D7-AA47-DA4BEB275493}" srcOrd="3" destOrd="0" presId="urn:microsoft.com/office/officeart/2018/2/layout/IconVerticalSolidList"/>
    <dgm:cxn modelId="{300E71FE-6EE2-44A7-BF0B-5B5353A59566}" type="presParOf" srcId="{93EF9965-55BA-4000-A814-97A1705F8343}" destId="{3BE460F0-62C5-45C2-BA0A-08F27C42DA92}" srcOrd="3" destOrd="0" presId="urn:microsoft.com/office/officeart/2018/2/layout/IconVerticalSolidList"/>
    <dgm:cxn modelId="{5471D1DA-8959-48E7-A031-001CDE88ECA3}" type="presParOf" srcId="{93EF9965-55BA-4000-A814-97A1705F8343}" destId="{C06FD12B-43A8-48B5-BA90-0A82E487BE7B}" srcOrd="4" destOrd="0" presId="urn:microsoft.com/office/officeart/2018/2/layout/IconVerticalSolidList"/>
    <dgm:cxn modelId="{9BB1B830-D497-4B43-9D4A-69ADB7EFDFAD}" type="presParOf" srcId="{C06FD12B-43A8-48B5-BA90-0A82E487BE7B}" destId="{C21F921E-6CF9-4C7B-AE3F-FF8C1904CFF5}" srcOrd="0" destOrd="0" presId="urn:microsoft.com/office/officeart/2018/2/layout/IconVerticalSolidList"/>
    <dgm:cxn modelId="{C224E274-BC30-42BE-84D3-102495076579}" type="presParOf" srcId="{C06FD12B-43A8-48B5-BA90-0A82E487BE7B}" destId="{B6A31159-9ABC-4D62-AFB6-A61D935690F9}" srcOrd="1" destOrd="0" presId="urn:microsoft.com/office/officeart/2018/2/layout/IconVerticalSolidList"/>
    <dgm:cxn modelId="{34CEF56B-499C-41B4-A10A-1C08FC52B74F}" type="presParOf" srcId="{C06FD12B-43A8-48B5-BA90-0A82E487BE7B}" destId="{C2208791-1508-4B48-85B0-72E4DDA12357}" srcOrd="2" destOrd="0" presId="urn:microsoft.com/office/officeart/2018/2/layout/IconVerticalSolidList"/>
    <dgm:cxn modelId="{8BA6F5EF-A999-4B09-81FC-C94DB6DA582D}" type="presParOf" srcId="{C06FD12B-43A8-48B5-BA90-0A82E487BE7B}" destId="{43A4F048-60D5-4A25-9FFA-1855AEADAB10}" srcOrd="3" destOrd="0" presId="urn:microsoft.com/office/officeart/2018/2/layout/IconVerticalSolidList"/>
    <dgm:cxn modelId="{DD1E411E-5705-450F-B762-7AADA470FD25}" type="presParOf" srcId="{93EF9965-55BA-4000-A814-97A1705F8343}" destId="{7A093216-2A5A-4DEE-85BC-C8A271DAF066}" srcOrd="5" destOrd="0" presId="urn:microsoft.com/office/officeart/2018/2/layout/IconVerticalSolidList"/>
    <dgm:cxn modelId="{3AB725B3-E465-4DC3-B34A-11949DF920DF}" type="presParOf" srcId="{93EF9965-55BA-4000-A814-97A1705F8343}" destId="{CBBD2E66-F020-4023-833B-5B1212A82BDF}" srcOrd="6" destOrd="0" presId="urn:microsoft.com/office/officeart/2018/2/layout/IconVerticalSolidList"/>
    <dgm:cxn modelId="{E41A7198-2322-49F6-B9A2-88B88C7CA14D}" type="presParOf" srcId="{CBBD2E66-F020-4023-833B-5B1212A82BDF}" destId="{113C0BAD-B081-4E7E-93D7-72ECC94FBFD6}" srcOrd="0" destOrd="0" presId="urn:microsoft.com/office/officeart/2018/2/layout/IconVerticalSolidList"/>
    <dgm:cxn modelId="{8A29CEBA-DA8C-431C-A2E0-5F3F6C1D4510}" type="presParOf" srcId="{CBBD2E66-F020-4023-833B-5B1212A82BDF}" destId="{17ED4595-8348-4FF9-97D6-0DAC94284597}" srcOrd="1" destOrd="0" presId="urn:microsoft.com/office/officeart/2018/2/layout/IconVerticalSolidList"/>
    <dgm:cxn modelId="{A5A079C1-40C0-4841-BA0A-7EAA7C5A8CB4}" type="presParOf" srcId="{CBBD2E66-F020-4023-833B-5B1212A82BDF}" destId="{00793529-D1D7-4E87-B786-24857A2EB0C6}" srcOrd="2" destOrd="0" presId="urn:microsoft.com/office/officeart/2018/2/layout/IconVerticalSolidList"/>
    <dgm:cxn modelId="{6D78C055-D35A-4850-BFBE-700B83DE818D}" type="presParOf" srcId="{CBBD2E66-F020-4023-833B-5B1212A82BDF}" destId="{4FECF63F-B344-4EB7-9563-3E0887C13C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C7165-8702-45DB-93AD-3A45FF1F17FD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DF3B4-84F7-455E-98F6-9F2F838E3830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Trabajo</a:t>
          </a:r>
          <a:r>
            <a:rPr lang="en-US" sz="1800" kern="1200" dirty="0"/>
            <a:t> </a:t>
          </a:r>
          <a:r>
            <a:rPr lang="en-US" sz="1800" kern="1200" dirty="0" err="1"/>
            <a:t>integrador</a:t>
          </a:r>
          <a:r>
            <a:rPr lang="en-US" sz="1800" kern="1200" dirty="0"/>
            <a:t>  </a:t>
          </a:r>
          <a:r>
            <a:rPr lang="en-US" sz="1800" kern="1200" dirty="0" err="1"/>
            <a:t>Programación</a:t>
          </a:r>
          <a:r>
            <a:rPr lang="en-US" sz="1800" kern="1200" dirty="0"/>
            <a:t> I</a:t>
          </a:r>
        </a:p>
      </dsp:txBody>
      <dsp:txXfrm>
        <a:off x="42299" y="2443760"/>
        <a:ext cx="1800000" cy="720000"/>
      </dsp:txXfrm>
    </dsp:sp>
    <dsp:sp modelId="{78FD74BF-1A2C-4D75-84C2-191D00615C8A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CDFF1-54A2-43B6-96A1-95004CA01F9A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Alumno: Luca Genaro Ruff</a:t>
          </a:r>
        </a:p>
      </dsp:txBody>
      <dsp:txXfrm>
        <a:off x="2157300" y="2443760"/>
        <a:ext cx="1800000" cy="720000"/>
      </dsp:txXfrm>
    </dsp:sp>
    <dsp:sp modelId="{D751893B-EBA1-4867-A36A-3F82351D7CC8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62CA9-D88C-454E-9827-C4978901A411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Docente</a:t>
          </a:r>
          <a:r>
            <a:rPr lang="en-US" sz="1800" kern="1200" dirty="0"/>
            <a:t>: </a:t>
          </a:r>
          <a:r>
            <a:rPr lang="es-AR" sz="1800" b="0" i="0" kern="1200" dirty="0"/>
            <a:t>Nicolás Quirós</a:t>
          </a:r>
          <a:endParaRPr lang="en-US" sz="1800" kern="1200" dirty="0"/>
        </a:p>
      </dsp:txBody>
      <dsp:txXfrm>
        <a:off x="4272300" y="2443760"/>
        <a:ext cx="1800000" cy="720000"/>
      </dsp:txXfrm>
    </dsp:sp>
    <dsp:sp modelId="{27D46FBF-989F-4C82-9505-7AB858602959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CCCBF-7D1F-46C9-B882-FF1ED8782B13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Tutor: </a:t>
          </a:r>
          <a:r>
            <a:rPr lang="es-AR" sz="1800" b="0" i="0" kern="1200" dirty="0" err="1"/>
            <a:t>Neyén</a:t>
          </a:r>
          <a:r>
            <a:rPr lang="es-AR" sz="1800" b="0" i="0" kern="1200" dirty="0"/>
            <a:t> Bianchi</a:t>
          </a:r>
          <a:r>
            <a:rPr lang="en-US" sz="1800" kern="1200" dirty="0"/>
            <a:t> </a:t>
          </a:r>
        </a:p>
      </dsp:txBody>
      <dsp:txXfrm>
        <a:off x="6387300" y="244376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39723-2EB8-4D91-830A-7FDCD86ECD74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35A47-6021-4214-987C-6D9F89F05A34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5D48-9D53-4450-81A9-C921097EDD1F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Importancia de los algoritmos de búsqueda y ordenamiento en la programación.</a:t>
          </a:r>
        </a:p>
      </dsp:txBody>
      <dsp:txXfrm>
        <a:off x="80381" y="2738169"/>
        <a:ext cx="2306250" cy="720000"/>
      </dsp:txXfrm>
    </dsp:sp>
    <dsp:sp modelId="{9726141A-C08B-4F9C-8AFC-9D893EE92DDB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C96F0-4504-46BF-8194-6C5B4DC1A07A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4B3B7-F4E2-4939-AF36-D405EB337E70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Objetivo: analizar, implementar y combinar algoritmos para resolver problemas.</a:t>
          </a:r>
        </a:p>
      </dsp:txBody>
      <dsp:txXfrm>
        <a:off x="2790224" y="2738169"/>
        <a:ext cx="2306250" cy="720000"/>
      </dsp:txXfrm>
    </dsp:sp>
    <dsp:sp modelId="{4884EB1A-BA3A-43A8-8156-D2737500E63C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96730-A9DC-4308-8DC3-3E46DC76C36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4677C-CA78-4D28-99EC-0AE8BEA209FB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Aplicación en software moderno.</a:t>
          </a:r>
        </a:p>
      </dsp:txBody>
      <dsp:txXfrm>
        <a:off x="5500068" y="2738169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3F911-06E8-4587-8795-1A5D0A3240BC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225A0-CB5A-4863-A63C-77B6037A9ACF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Búsqueda Lineal: recorre la lista (O(n)).</a:t>
          </a:r>
        </a:p>
      </dsp:txBody>
      <dsp:txXfrm>
        <a:off x="2092" y="2349886"/>
        <a:ext cx="1741992" cy="696796"/>
      </dsp:txXfrm>
    </dsp:sp>
    <dsp:sp modelId="{AF630B7E-D9D1-420D-8A8C-2283C7F81FFA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5CBCF-115F-4396-A9AE-2182C50BF8F1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Búsqueda Binaria: divide la lista ordenada (O(log n)).</a:t>
          </a:r>
        </a:p>
      </dsp:txBody>
      <dsp:txXfrm>
        <a:off x="2048933" y="2349886"/>
        <a:ext cx="1741992" cy="696796"/>
      </dsp:txXfrm>
    </dsp:sp>
    <dsp:sp modelId="{BE3F2E80-AB10-4A14-A902-B441231BB3E7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F0F96-08CF-4CBD-90E2-5F6AA7840D4C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Bubble Sort: simple pero ineficiente (O(n²)).</a:t>
          </a:r>
        </a:p>
      </dsp:txBody>
      <dsp:txXfrm>
        <a:off x="4095774" y="2349886"/>
        <a:ext cx="1741992" cy="696796"/>
      </dsp:txXfrm>
    </dsp:sp>
    <dsp:sp modelId="{3280BA14-70AC-43FE-BDBF-8E5556632592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0804-4B55-4311-AF4E-854ACE00C4C7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Quicksort: eficiente y rápido (O(n log n)).</a:t>
          </a:r>
        </a:p>
      </dsp:txBody>
      <dsp:txXfrm>
        <a:off x="6142615" y="2349886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7192E-D87E-4A69-892F-0535CADD8D2B}">
      <dsp:nvSpPr>
        <dsp:cNvPr id="0" name=""/>
        <dsp:cNvSpPr/>
      </dsp:nvSpPr>
      <dsp:spPr>
        <a:xfrm>
          <a:off x="208622" y="-4950"/>
          <a:ext cx="3569147" cy="3569147"/>
        </a:xfrm>
        <a:prstGeom prst="circularArrow">
          <a:avLst>
            <a:gd name="adj1" fmla="val 5274"/>
            <a:gd name="adj2" fmla="val 312630"/>
            <a:gd name="adj3" fmla="val 14336686"/>
            <a:gd name="adj4" fmla="val 1706377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7F5FD-C6DF-47ED-B2B6-0C6F1DD5B8A3}">
      <dsp:nvSpPr>
        <dsp:cNvPr id="0" name=""/>
        <dsp:cNvSpPr/>
      </dsp:nvSpPr>
      <dsp:spPr>
        <a:xfrm>
          <a:off x="1356696" y="1361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1. Lista desordenada + número objetivo.</a:t>
          </a:r>
          <a:endParaRPr lang="en-US" sz="1100" kern="1200"/>
        </a:p>
      </dsp:txBody>
      <dsp:txXfrm>
        <a:off x="1387767" y="32432"/>
        <a:ext cx="1210856" cy="574357"/>
      </dsp:txXfrm>
    </dsp:sp>
    <dsp:sp modelId="{7B348B10-B513-4A14-AC77-F6F7BC23F3DB}">
      <dsp:nvSpPr>
        <dsp:cNvPr id="0" name=""/>
        <dsp:cNvSpPr/>
      </dsp:nvSpPr>
      <dsp:spPr>
        <a:xfrm>
          <a:off x="2610641" y="725326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2. Búsqueda lineal sobre la lista original.</a:t>
          </a:r>
          <a:endParaRPr lang="en-US" sz="1100" kern="1200"/>
        </a:p>
      </dsp:txBody>
      <dsp:txXfrm>
        <a:off x="2641712" y="756397"/>
        <a:ext cx="1210856" cy="574357"/>
      </dsp:txXfrm>
    </dsp:sp>
    <dsp:sp modelId="{3638DAD1-45CC-44E2-A146-565C13DA5720}">
      <dsp:nvSpPr>
        <dsp:cNvPr id="0" name=""/>
        <dsp:cNvSpPr/>
      </dsp:nvSpPr>
      <dsp:spPr>
        <a:xfrm>
          <a:off x="2610641" y="2173257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3. Ordenamiento con Bubble Sort.</a:t>
          </a:r>
          <a:endParaRPr lang="en-US" sz="1100" kern="1200"/>
        </a:p>
      </dsp:txBody>
      <dsp:txXfrm>
        <a:off x="2641712" y="2204328"/>
        <a:ext cx="1210856" cy="574357"/>
      </dsp:txXfrm>
    </dsp:sp>
    <dsp:sp modelId="{C9B65CC2-0DAB-4035-81BB-1473452D4F82}">
      <dsp:nvSpPr>
        <dsp:cNvPr id="0" name=""/>
        <dsp:cNvSpPr/>
      </dsp:nvSpPr>
      <dsp:spPr>
        <a:xfrm>
          <a:off x="1356696" y="2897222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4. Búsqueda binaria sobre lista ordenada.</a:t>
          </a:r>
          <a:endParaRPr lang="en-US" sz="1100" kern="1200"/>
        </a:p>
      </dsp:txBody>
      <dsp:txXfrm>
        <a:off x="1387767" y="2928293"/>
        <a:ext cx="1210856" cy="574357"/>
      </dsp:txXfrm>
    </dsp:sp>
    <dsp:sp modelId="{274BBF8F-FC05-42FC-9A94-53F952B43C23}">
      <dsp:nvSpPr>
        <dsp:cNvPr id="0" name=""/>
        <dsp:cNvSpPr/>
      </dsp:nvSpPr>
      <dsp:spPr>
        <a:xfrm>
          <a:off x="102752" y="2173257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5. Ordenamiento con Quicksort.</a:t>
          </a:r>
          <a:endParaRPr lang="en-US" sz="1100" kern="1200"/>
        </a:p>
      </dsp:txBody>
      <dsp:txXfrm>
        <a:off x="133823" y="2204328"/>
        <a:ext cx="1210856" cy="574357"/>
      </dsp:txXfrm>
    </dsp:sp>
    <dsp:sp modelId="{2356D2E2-1EA2-43D3-BA07-EABCD6C89B2D}">
      <dsp:nvSpPr>
        <dsp:cNvPr id="0" name=""/>
        <dsp:cNvSpPr/>
      </dsp:nvSpPr>
      <dsp:spPr>
        <a:xfrm>
          <a:off x="102752" y="725326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6. Búsqueda binaria nuevamente.</a:t>
          </a:r>
          <a:endParaRPr lang="en-US" sz="1100" kern="1200"/>
        </a:p>
      </dsp:txBody>
      <dsp:txXfrm>
        <a:off x="133823" y="756397"/>
        <a:ext cx="1210856" cy="5743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C2D48-9E05-4063-B974-598988AC6C03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F2E7-ADC3-47C7-8F75-B38CFFD2D0DB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BFCC4-740A-4713-A02D-D88FEB825907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Bubble Sort</a:t>
          </a:r>
        </a:p>
      </dsp:txBody>
      <dsp:txXfrm>
        <a:off x="253083" y="1366892"/>
        <a:ext cx="1706835" cy="682734"/>
      </dsp:txXfrm>
    </dsp:sp>
    <dsp:sp modelId="{5EBBF520-5484-4550-B7A6-7CB3E07D2F94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37701-E99A-48D7-88C3-BFEE441B6E6D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5E339-4463-44AD-AC7C-83866828C6B6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Quicksort</a:t>
          </a:r>
        </a:p>
      </dsp:txBody>
      <dsp:txXfrm>
        <a:off x="2258615" y="1366892"/>
        <a:ext cx="1706835" cy="682734"/>
      </dsp:txXfrm>
    </dsp:sp>
    <dsp:sp modelId="{E49D333F-20BE-4E2D-BF6E-FEA78138BEEB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6C745-AC60-45CC-8C60-92534DF3A84A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E2BE9-8130-4799-8E6E-0E668E0C18E8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Búsqueda Lineal</a:t>
          </a:r>
        </a:p>
      </dsp:txBody>
      <dsp:txXfrm>
        <a:off x="4264148" y="1366892"/>
        <a:ext cx="1706835" cy="682734"/>
      </dsp:txXfrm>
    </dsp:sp>
    <dsp:sp modelId="{4ADA9DB5-4E82-429F-A678-6C1E7D1B9C42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E2C60-B280-4E9E-A11A-2918C35E83E0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988A-1CC3-4DA3-AC8C-F0F8653701C2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Búsqueda Binaria</a:t>
          </a:r>
        </a:p>
      </dsp:txBody>
      <dsp:txXfrm>
        <a:off x="6269680" y="1366892"/>
        <a:ext cx="1706835" cy="682734"/>
      </dsp:txXfrm>
    </dsp:sp>
    <dsp:sp modelId="{F979F9F3-296A-4590-B8E6-199973B94794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FCC1-9837-46FB-ADDB-6F8054A5ACAD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D4E77-0EC3-49DC-BB8C-257AA1E666C0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Lenguaje: Python 3.11</a:t>
          </a:r>
        </a:p>
      </dsp:txBody>
      <dsp:txXfrm>
        <a:off x="3261382" y="3841804"/>
        <a:ext cx="1706835" cy="682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C2B6-2F71-4E93-B08B-4C027921F1E6}">
      <dsp:nvSpPr>
        <dsp:cNvPr id="0" name=""/>
        <dsp:cNvSpPr/>
      </dsp:nvSpPr>
      <dsp:spPr>
        <a:xfrm>
          <a:off x="3212678" y="1298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Se eligieron algoritmos simples y eficientes.</a:t>
          </a:r>
        </a:p>
      </dsp:txBody>
      <dsp:txXfrm>
        <a:off x="3663739" y="1298"/>
        <a:ext cx="902121" cy="1488500"/>
      </dsp:txXfrm>
    </dsp:sp>
    <dsp:sp modelId="{9C35AFAA-B23B-440F-8130-26BB0F1B56D9}">
      <dsp:nvSpPr>
        <dsp:cNvPr id="0" name=""/>
        <dsp:cNvSpPr/>
      </dsp:nvSpPr>
      <dsp:spPr>
        <a:xfrm rot="5400000">
          <a:off x="4572239" y="1360859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Búsqueda binaria requiere lista ordenada.</a:t>
          </a:r>
        </a:p>
      </dsp:txBody>
      <dsp:txXfrm rot="-5400000">
        <a:off x="4887983" y="1811920"/>
        <a:ext cx="1488500" cy="902121"/>
      </dsp:txXfrm>
    </dsp:sp>
    <dsp:sp modelId="{488DDD17-4705-4B87-8A64-B5DB3B7B7FA4}">
      <dsp:nvSpPr>
        <dsp:cNvPr id="0" name=""/>
        <dsp:cNvSpPr/>
      </dsp:nvSpPr>
      <dsp:spPr>
        <a:xfrm rot="10800000">
          <a:off x="3212678" y="2720420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Comparación entre claridad y rendimiento.</a:t>
          </a:r>
        </a:p>
      </dsp:txBody>
      <dsp:txXfrm rot="10800000">
        <a:off x="3663739" y="3036163"/>
        <a:ext cx="902121" cy="1488500"/>
      </dsp:txXfrm>
    </dsp:sp>
    <dsp:sp modelId="{C513E811-EA41-488D-AF0C-FE07AD1913A2}">
      <dsp:nvSpPr>
        <dsp:cNvPr id="0" name=""/>
        <dsp:cNvSpPr/>
      </dsp:nvSpPr>
      <dsp:spPr>
        <a:xfrm rot="16200000">
          <a:off x="1853117" y="1360859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Quicksort como alternativa profesional.</a:t>
          </a:r>
        </a:p>
      </dsp:txBody>
      <dsp:txXfrm rot="5400000">
        <a:off x="1853118" y="1811920"/>
        <a:ext cx="1488500" cy="9021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6A4EC-B80B-4051-B759-AF6B05D40B85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0EC7-2D11-4A0B-AEAD-0F7837EB5043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Todos los algoritmos funcionaron correctamente.</a:t>
          </a:r>
        </a:p>
      </dsp:txBody>
      <dsp:txXfrm>
        <a:off x="42299" y="2443760"/>
        <a:ext cx="1800000" cy="720000"/>
      </dsp:txXfrm>
    </dsp:sp>
    <dsp:sp modelId="{0CAC2E31-98D5-4BF8-9975-5F26E0DD2992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8A04E-E152-441B-A53B-A919D7A931D7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Búsqueda lineal: posición 3.</a:t>
          </a:r>
        </a:p>
      </dsp:txBody>
      <dsp:txXfrm>
        <a:off x="2157300" y="2443760"/>
        <a:ext cx="1800000" cy="720000"/>
      </dsp:txXfrm>
    </dsp:sp>
    <dsp:sp modelId="{A519820C-DA7D-4E3E-A79E-4E806D66A665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AAA56-D0CC-4723-8D16-C2F86BA9708C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Binaria: posición 4 (lista ordenada).</a:t>
          </a:r>
        </a:p>
      </dsp:txBody>
      <dsp:txXfrm>
        <a:off x="4272300" y="2443760"/>
        <a:ext cx="1800000" cy="720000"/>
      </dsp:txXfrm>
    </dsp:sp>
    <dsp:sp modelId="{D1CF7933-A24D-4819-9EAA-F92527817450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BA44-6AF5-40AA-9ABF-E0049106BA84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Quicksort más eficiente que Bubble Sort.</a:t>
          </a:r>
        </a:p>
      </dsp:txBody>
      <dsp:txXfrm>
        <a:off x="6387300" y="2443760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82161-EF2B-4398-BAA7-321EA3D39F68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EAF34-4F8B-4390-87B6-C8BEC1D3B4DE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41E3-961D-4049-987F-01254F1BF22A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Comprender la recursividad en Quicksort.</a:t>
          </a:r>
        </a:p>
      </dsp:txBody>
      <dsp:txXfrm>
        <a:off x="1339618" y="2288"/>
        <a:ext cx="3433549" cy="1159843"/>
      </dsp:txXfrm>
    </dsp:sp>
    <dsp:sp modelId="{AABB2E0F-979D-408A-AFAA-3A53E087EEE8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AE458-A138-4645-8A7C-05081D5CC67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DE885-5C5A-4D7A-88AD-FCE495B1A2F3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Posiciones distintas al ordenar listas.</a:t>
          </a:r>
        </a:p>
      </dsp:txBody>
      <dsp:txXfrm>
        <a:off x="1339618" y="1452092"/>
        <a:ext cx="3433549" cy="1159843"/>
      </dsp:txXfrm>
    </dsp:sp>
    <dsp:sp modelId="{680023DC-A917-4A37-828E-6BFC2A5BA9A1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7492C-B892-45CF-9341-6B1434B61625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71542-254B-498E-818A-88C01FE6C130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Error en cálculo de índice medio en binaria.</a:t>
          </a:r>
        </a:p>
      </dsp:txBody>
      <dsp:txXfrm>
        <a:off x="1339618" y="2901896"/>
        <a:ext cx="3433549" cy="1159843"/>
      </dsp:txXfrm>
    </dsp:sp>
    <dsp:sp modelId="{F8F1EA6C-F1D9-4CCA-BED6-17FEF00976F4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4F8A8-348C-40A0-8D05-E2B9135CD8D0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54BBC-89A7-49BE-80CE-F05666030895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Resueltos con pruebas, teoría y depuración.</a:t>
          </a:r>
        </a:p>
      </dsp:txBody>
      <dsp:txXfrm>
        <a:off x="1339618" y="4351700"/>
        <a:ext cx="3433549" cy="11598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FB27B-F472-46B3-8AD9-6042DECF9455}">
      <dsp:nvSpPr>
        <dsp:cNvPr id="0" name=""/>
        <dsp:cNvSpPr/>
      </dsp:nvSpPr>
      <dsp:spPr>
        <a:xfrm>
          <a:off x="0" y="2258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3AE80-701A-4885-847B-0542C25EEB0B}">
      <dsp:nvSpPr>
        <dsp:cNvPr id="0" name=""/>
        <dsp:cNvSpPr/>
      </dsp:nvSpPr>
      <dsp:spPr>
        <a:xfrm>
          <a:off x="346197" y="259760"/>
          <a:ext cx="629450" cy="629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D28F-971B-4E6F-9712-6A73808A447E}">
      <dsp:nvSpPr>
        <dsp:cNvPr id="0" name=""/>
        <dsp:cNvSpPr/>
      </dsp:nvSpPr>
      <dsp:spPr>
        <a:xfrm>
          <a:off x="1321846" y="2258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Comprensión profunda de los algoritmos.</a:t>
          </a:r>
        </a:p>
      </dsp:txBody>
      <dsp:txXfrm>
        <a:off x="1321846" y="2258"/>
        <a:ext cx="3801079" cy="1144455"/>
      </dsp:txXfrm>
    </dsp:sp>
    <dsp:sp modelId="{D29D25A9-3BD7-4E2E-875D-9D9D78945B2F}">
      <dsp:nvSpPr>
        <dsp:cNvPr id="0" name=""/>
        <dsp:cNvSpPr/>
      </dsp:nvSpPr>
      <dsp:spPr>
        <a:xfrm>
          <a:off x="0" y="1432827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DBF4F-B48E-4A5B-812E-C134761ECF07}">
      <dsp:nvSpPr>
        <dsp:cNvPr id="0" name=""/>
        <dsp:cNvSpPr/>
      </dsp:nvSpPr>
      <dsp:spPr>
        <a:xfrm>
          <a:off x="346197" y="1690330"/>
          <a:ext cx="629450" cy="629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A3D63-6797-44D7-AA47-DA4BEB275493}">
      <dsp:nvSpPr>
        <dsp:cNvPr id="0" name=""/>
        <dsp:cNvSpPr/>
      </dsp:nvSpPr>
      <dsp:spPr>
        <a:xfrm>
          <a:off x="1321846" y="1432827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 toma de decisiones al programar.</a:t>
          </a:r>
        </a:p>
      </dsp:txBody>
      <dsp:txXfrm>
        <a:off x="1321846" y="1432827"/>
        <a:ext cx="3801079" cy="1144455"/>
      </dsp:txXfrm>
    </dsp:sp>
    <dsp:sp modelId="{C21F921E-6CF9-4C7B-AE3F-FF8C1904CFF5}">
      <dsp:nvSpPr>
        <dsp:cNvPr id="0" name=""/>
        <dsp:cNvSpPr/>
      </dsp:nvSpPr>
      <dsp:spPr>
        <a:xfrm>
          <a:off x="0" y="286339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31159-9ABC-4D62-AFB6-A61D935690F9}">
      <dsp:nvSpPr>
        <dsp:cNvPr id="0" name=""/>
        <dsp:cNvSpPr/>
      </dsp:nvSpPr>
      <dsp:spPr>
        <a:xfrm>
          <a:off x="346197" y="3120899"/>
          <a:ext cx="629450" cy="629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4F048-60D5-4A25-9FFA-1855AEADAB10}">
      <dsp:nvSpPr>
        <dsp:cNvPr id="0" name=""/>
        <dsp:cNvSpPr/>
      </dsp:nvSpPr>
      <dsp:spPr>
        <a:xfrm>
          <a:off x="1321846" y="286339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Útil para proyectos futuros y software real.</a:t>
          </a:r>
        </a:p>
      </dsp:txBody>
      <dsp:txXfrm>
        <a:off x="1321846" y="2863396"/>
        <a:ext cx="3801079" cy="1144455"/>
      </dsp:txXfrm>
    </dsp:sp>
    <dsp:sp modelId="{113C0BAD-B081-4E7E-93D7-72ECC94FBFD6}">
      <dsp:nvSpPr>
        <dsp:cNvPr id="0" name=""/>
        <dsp:cNvSpPr/>
      </dsp:nvSpPr>
      <dsp:spPr>
        <a:xfrm>
          <a:off x="0" y="429396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D4595-8348-4FF9-97D6-0DAC94284597}">
      <dsp:nvSpPr>
        <dsp:cNvPr id="0" name=""/>
        <dsp:cNvSpPr/>
      </dsp:nvSpPr>
      <dsp:spPr>
        <a:xfrm>
          <a:off x="346197" y="4551468"/>
          <a:ext cx="629450" cy="629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CF63F-B344-4EB7-9563-3E0887C13C1D}">
      <dsp:nvSpPr>
        <dsp:cNvPr id="0" name=""/>
        <dsp:cNvSpPr/>
      </dsp:nvSpPr>
      <dsp:spPr>
        <a:xfrm>
          <a:off x="1321846" y="429396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Mejora en organización, eficiencia y claridad.</a:t>
          </a:r>
        </a:p>
      </dsp:txBody>
      <dsp:txXfrm>
        <a:off x="1321846" y="4293966"/>
        <a:ext cx="3801079" cy="11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Búsqueda</a:t>
            </a:r>
            <a:r>
              <a:rPr dirty="0"/>
              <a:t> y </a:t>
            </a:r>
            <a:r>
              <a:rPr dirty="0" err="1"/>
              <a:t>Ordenamiento</a:t>
            </a:r>
            <a:endParaRPr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F94BF31-4077-1211-ABF7-A6F09AB18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476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4500"/>
              <a:t>Introducción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B1D423B-2113-2C14-FB92-8BF159954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4631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4500"/>
              <a:t>Marco Teórico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7B251-B43A-FCC7-D0E9-AB279D2BB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579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3500"/>
              <a:t>Funcionamiento del Caso Práctico</a:t>
            </a:r>
            <a:endParaRPr lang="es-AR" sz="3500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C81B293-6498-55B8-85D0-51E2F9985D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2297" y="2405894"/>
          <a:ext cx="3986392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DB52CC-2E72-E551-0370-D381705A4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841" y="100572"/>
            <a:ext cx="4179022" cy="6656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Implementados</a:t>
            </a:r>
            <a:endParaRPr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3F6D12-E0A0-8F58-BF2C-F2B7D662D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7558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/>
              <a:t>Decisiones de Diseño</a:t>
            </a:r>
            <a:endParaRPr lang="es-AR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B57EC6A-C52B-6BD8-D04D-19929E66A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/>
              <a:t>Resultados Obtenidos</a:t>
            </a:r>
            <a:endParaRPr lang="es-AR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FB4A32B-4348-A69C-AFED-BCA315B94C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3500"/>
              <a:t>Dificultades Enfrentadas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F4FBA7-F901-85F5-C644-50FA94003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1434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2800"/>
              <a:t>Conclusiones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1D53D-42F7-951E-D511-048B59BE1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029554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307</Words>
  <Application>Microsoft Office PowerPoint</Application>
  <PresentationFormat>Presentación en pantalla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Algoritmos de Búsqueda y Ordenamiento</vt:lpstr>
      <vt:lpstr>Introducción</vt:lpstr>
      <vt:lpstr>Marco Teórico</vt:lpstr>
      <vt:lpstr>Funcionamiento del Caso Práctico</vt:lpstr>
      <vt:lpstr>Algoritmos Implementados</vt:lpstr>
      <vt:lpstr>Decisiones de Diseño</vt:lpstr>
      <vt:lpstr>Resultados Obtenidos</vt:lpstr>
      <vt:lpstr>Dificultades Enfrentadas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 Genaro Ruff</cp:lastModifiedBy>
  <cp:revision>4</cp:revision>
  <dcterms:created xsi:type="dcterms:W3CDTF">2013-01-27T09:14:16Z</dcterms:created>
  <dcterms:modified xsi:type="dcterms:W3CDTF">2025-07-15T02:32:04Z</dcterms:modified>
  <cp:category/>
</cp:coreProperties>
</file>