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/>
    <p:restoredTop sz="94658"/>
  </p:normalViewPr>
  <p:slideViewPr>
    <p:cSldViewPr snapToGrid="0" snapToObjects="1">
      <p:cViewPr varScale="1">
        <p:scale>
          <a:sx n="92" d="100"/>
          <a:sy n="92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4:53.82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78 0 7083,'-21'9'-360,"3"-7"0,18 15 360,0-7 0,-17 10 0,13-1 90,-13 26-180,17-11 90,0 22 90,0 34-90,17-39-45,-15 11 0,0 0 225,15-15-45,-6 14 0,-4 2 135,-3-3 0,5 19 0,-1 2-180,-8-8 44,0 16 1,0 0-45,0-16 0,8 11 0,1 1 0,-5-7-180,5-8 0,-1-3 180,-8-3-629,17 17 449,-12-49-1080,29 5 990,-30-27 180,30-1 0,-29-18 0,12-2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4:57.04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20 7353,'0'-11'-450,"0"3"270,0 8 90,17 0 180,-12 0-180,12 0 90,34 8-90,-21-6-3302,60 15 3482,-30-6-342,3-1 0,2 0 252,8 0 90,-2 0 0,-1-2 0,-6-6 90,30 7-180,-34-9 45,2 4 0,0 0-45,-6-2-45,12 2 0,5 1 45,25 3 45,-37-7 0,-2 0-135,22 16 90,-18-11 0,-6-1 0,-23 6 0,43 3 0,4-3 0,-25-7 0,15 8 0,-1 2 0,-23-3 90,15-1 0,0-1-90,-11 2 0,10-1 0,2-3 90,1-4-135,-8 4 0,0 3 135,8 0-135,-1 0 0,-2-1 135,-10 2-291,11-1 1,0-3 200,-15-5-1014,8 3 0,-3-1 924,-22-4 90,38 0 0,-29 0 0,-14 0-90,27 0 90,-48 0 2028,30 0-2208,-29 0 90,46 0-89,-43 0 633,44 0-723,-48 0 1117,13 0 0,-17-9 0,0-1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14.95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154 172 7533,'0'-19'180,"0"0"89,0 0-89,0 0-360,0 0 180,0 0 0,0 8-179,17-6-1,-13 15-270,31-15 540,-31 15-360,47-7 270,-25 9-180,30 9 90,16 35 90,-42-16 0,39 25 0,-65-34 0,13 0 0,-17 0 0,0-8 0,-17 6 0,13-14 90,-14 14-90,-33-15 0,38 15 0,-72-15 0,42 6-1967,0-16 1967,-8 6-90,30-15 90,-18 15-360,1-15 180,-1 14 180,18-14 0,-13 6 0,12-8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15.19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116 1 7533,'-34'44'719,"25"-9"-899,-42 20 180,47-16-1231,-14 8 961,18-7-269,18 50 359,-14-41-1065,13 32 1245,0-51 0,4 6 0,18-6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22.55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4695 751 7623,'-17'-20'-270,"13"9"-90,-13 2 90,17 1 360,-17 6 0,-5-6-270,1 8 180,4 8-270,0 20 360,13-5-90,-14 31 0,18-31-90,-17 31 270,-4-30-180,-18 46 0,18-34 45,-14 20 0,2 4-45,20-1 0,-36 17 0,-5 0 0,24-5-843,-12 5 0,-5 0 843,-13 1-30,23-13 0,-3 11 0,5-9 30,10-20 0,-1 0-60,-13 17 0,-6 8 0,9-11 60,6 7-30,-2-9 0,-7 10 1,4-8-228,-12 21 347,3 8 0,-2 0 0,16-44 0,0-1-45,-16 35 0,-2 1-45,7-30 0,1 0-571,-7 37 1,-1-5 570,11-43 0,-2-1 29,-4 25 1,-2 13 0,4-10-30,5-15 0,0-1 0,-6 14 0,-3 7 0,8-9 0,-6 12 0,8-15 0,-5 9 0,8-8 0,-2 21 60,-4-21 0,-8 7 0,10-8 30,6 16-550,-8-19 1,-10 8 0,10-5 504,21-11 0,0 0-15,-26 21 0,-12 9 0,16-11-100,22 17 40,-19-22 0,-13 8 0,14-8 30,22 22-60,-17-22 0,-12 9 0,12-8 92,17 29-32,-11-26 0,-8 8 0,2-9 0,9-18 0,0 0-120,-4 21 0,-1 10 0,0-10 120,-4-16 0,0-1-30,-1 20 0,0 10 0,3-9 261,5-15 1,-1-1-232,-4 12 0,-4 6 0,2-8 0,0-13 0,0 1-30,5 11 0,1 9 0,-4-6-15,-18 6 0,-2 0 75,14 4 0,2 8 0,0-9 15,-9-6 0,1-2-45,2 22 0,3-3 0,7-42 0,0 0 0,-10 40 0,-1 1 0,8-32 0,-2 1 30,-3 19 0,-2 9 0,5-10-75,10-21 0,-1 1 67,-4 10 1,-5 13-1,-1 0 1,5-13-23,3-10 0,1-1-30,-10 32 0,-3 13 0,4-15 30,12-35 0,1-2 0,-17 44 0,4-1 0,8-3 0,-2-10 0,5 1 0,18 11-45,-12-2 0,0-1 45,13-3 0,-13 7 0,0 0 0,12-17 135,-4 17 0,1-1-135,8-15 135,6 20 0,5 0-45,11-27-90,-5 11 0,4-4 180,18-26-91,15 22 1,-1 3-90,-15-7-45,42-3 0,-6 1 135,-57-3-90,36-16 0,22 2 0,-15-1 0,-13 30-30,21-17 0,20 6 0,-17-9 30,-11 7 0,-1-14 0,13 7 0,-11-8 0,12 13 0,-22-20 0,6 5 0,-3-4 45,-2-4 0,-1-2 45,23 17 0,2-1 45,-17-11 0,1-1-90,25 9 0,-3-2 0,-37-19 0,0 0-45,18 2 0,8 2 0,-13-4 0,2 10 0,5-7 0,15 5 0,-15-2 90,-5 14-120,-1-12 0,13 3 0,-11-4 30,12 13-45,8 7 0,0-1 45,-12-6 0,19-2 0,-1 0 0,-27-3 0,-2-19 0,13-1 0,-8-3 0,27 13 0,1-4 0,2-2 0,-39-15 0,-1 1 0,38 19 0,-3 1 0,2-7 45,1 9 0,-2 3 135,-16-3-180,-2-3 0,-1 2 90,-6 8-45,15 0 0,4-1 0,-36-20 0,0-1-90,45 26 0,-4-3 135,-20-16-180,3 5 0,0 0 90,-3-8-45,-5 0 0,2 0-45,-16-9 0,1 2 180,25 15 0,-1 1-180,16 5 180,-8 3 0,-6-2 0,-24-12-90,17 10 0,3-1 180,-4-10-270,-4 7 0,0-1 180,1-8-90,-3 4 0,0 0 0,-11-4 0,11 0 0,0-1 0,-15 0 45,13-7 0,4-3-45,4-1 45,-13-5 0,1-3-45,21-3 45,-13 0 0,1 0-45,25 0 0,-10-4 0,2-1 0,-29 5 0,-3-2 0,48-15 0,-8 15 90,-30-7-270,0 9 180,12-9 90,22-2-180,-8 1 90,4-4 0,-1 2 0,-12 8 0,-11-5 0,10-5 0,-8 3-90,26-2 30,-30 2 0,8-2 0,-7 1 60,-12 1 0,1 0-30,10 0 0,6-2 0,-7 1 30,31-10 0,-32 10 0,9 0 0,-8 0-45,-9 1 0,-1 1-45,38-8 0,2 0 90,-31 7 0,0 0 135,23-3 0,-3 0-135,3 3 60,-8 3 0,13-1 0,-13 0 210,17-3 240,-9 4 1,14-1 0,-18-2-421,-8-7-240,-4 8 0,15 1 0,-10 0 150,-23-1 0,0-1-60,23-2 0,11 0 0,-9 2 60,-13 5 0,-2-1 0,6-4 0,4-3 0,-8 5-90,32 4 135,-8-8 0,1 1-33,-37 10 1,0 2 77,43-9 0,1 1-90,-40 7 0,1 0 0,13-4 0,7-1 0,-12 0-39,13-5 39,13 2 0,0-1-2000,-5-9 2000,10 8 544,-28-5 0,7-3-679,15 4 1,1-2 44,-14-3 0,2-1 60,-8 9 0,3 0 0,-6 0-15,-6-2 0,-3 1-717,21 5 0,1 3 717,-12-3 0,0-1-45,16-1 0,-5 2 277,11 4-52,1-8 0,-3-2-135,-15 3 400,16 2 0,-3-1-400,-30 0 0,38-4 0,4 2 13,-21 8-13,-4-6 0,12-3 0,-12 2 0,8-2 0,-2 4 0,1-1 0,14-7 0,-19 10 0,4 3-45,-16-1 0,2-1 45,27-4 0,-4 2 0,-3 6 0,-3-10 0,-1-1 0,-9 8 724,-1-7 1,-1-1-725,-5 2 102,29-8-102,-40 9 0,3 1 0,11-1 0,1 1 0,-16-1 0,1 0 0,10 4 0,-4 1 2117,-1-4-2117,5 5 0,1 0 0,7 2 47,-11-1 0,2-3 43,31-11-90,-26 8 0,1-3 135,-7-2 0,0-1-135,13 0 0,-4 2 0,10 3 0,0-8 0,0 2 0,-4 9-596,13-9 0,-4-2 596,-35 7 90,43-2 0,4-2-90,-16-6 90,7 2 0,1 1 0,-8 6-1542,-2-9 0,2-1 1452,12 7 0,-11-8 0,-3 1 166,-16 9-346,7-8 1,-1-1-1,-15 7 45,32-10 0,2-3 225,-17 4-90,10-2 0,-1-1 0,-13 3 45,4-11 0,-3-1-45,-17 8 90,10-18 0,0-4-90,-15 12 45,-2-14 0,0-3-45,-3 9 0,-5-16 0,-1 0 90,7 10 409,-23 4 1,-2-2-410,17-16 180,-25 10 0,1-2-180,27-30-90,-26 23 0,-2 4 3482,7 7-3527,-9-16 0,1 0-45,12 12 135,-12-18 0,4 3-225,21 26 135,-23-27 0,-1-2 45,29 18 45,-26-26 0,-5 1-45,9 32 0,-15-15 0,-4-1 0,2 9-1028,0-34 1028,0 35 0,0 8 0,0-6-270,0-37 270,0 14 0,0 6 0,0-1-90,0-4-1436,-8 13 1,-1 2 1435,5-3-445,-19-10 1,-5-2 714,2 3-225,1-12 0,-6 3 45,-24 15 45,33-4 0,1 0-45,-35 4-92,18-3 0,4-1 92,4 3-45,-21 2 0,-1-1 135,22 2-135,-21-6 0,-5 1 45,9 9 0,-6-4 0,-1 0 0,7 10-60,-1 11 0,-11-7 1,8 6 2059,-9-18-2030,10 20 0,-9-4 0,10 7 1589,2-4-1559,-1 6 0,-12-6 0,10 5 90,-10-14-124,9 15 1,-8-6-1,11 5 124,1-13-90,-6 11 0,-14-7 0,11 6 0,-8-21 30,0 15 0,-15-5 0,13 7 60,-7-11-60,22 21 0,-8-6 0,7 5-30,9 6 0,0 0 0,-31-19 0,3 1 81,2-3-81,13 14 0,-9-6 0,11 5 0,-6-13 0,1 8 0,-13-7 0,11 8 0,-12-5-120,21 10 0,-7-7 0,7 6 445,-16-9-325,-2-4 0,-1-1 90,2 9-90,16 6 0,-5-3 90,2 7 0,1 1 451,12 3 0,1 0-496,-4 0 0,-2-2-45,-15-12 0,2 0 0,-12-6-90,0-11 0,0 1 90,9 14-45,9-10 0,3-1-45,5 8-1464,-6-8 0,-1 1 1554,7 9-854,-8-5 1,4 0 853,21 6-320,-24-7 1,5 0 319,36 7 21,-20 2 1,-2 0-22,13 2-135,-13-21 0,-2-4 135,7 2 0,-3 10 0,-8-9 0,12 9 1845,16-15-1845,-20-5 0,-2 0 0,13 8 89,5-1 1,-4 3-90,-18 8 135,29 5 0,-1-1-135,-23 1 0,13-12 0,3-4 0,-7-12-284,-1-5 0,0 0 374,5-1-180,11 32 0,-1-2 595,-6-2 1,-1 0-551,8 3 0,-1-1 90,-8 2 0,0-1 90,9-9 0,-2 6-45,-22 4-45,14 0 0,2 1-45,-8-2-45,-16 3 0,-2-1 135,14-2-135,-4-3 0,-4 1 45,-18 0-45,35 0 0,-1 1 315,-33 10-360,18-15 0,1 0 90,-11 11 45,0-4 0,4 3-45,18 17 90,-18-8 0,0-1 0,13 5-45,-30-10 0,-4 0-45,13 4-45,-10 0 0,-2 0 45,-1 0-90,0-5 0,-1 1 2750,-3 11-2660,5-7 0,2 2-90,14 18-1498,-22-19 1,-3 0 1587,-1 14-640,-7-11 0,-2 4 640,-4 22-334,4-7 1,2 1 333,7 8 45,-15-8 0,1-3-45,14 1-135,-9 0 0,1 1 135,13 0-60,8 3 0,-11-4 0,10 3 150,-21-8-90,15 5 0,-11-4 0,10 7 0,-22 5 0,18-7 0,-2 1 177,17 14 0,-1 1-177,-28-8 0,1 1 45,30 7 0,-1 1-75,-14 0 0,-7-1 0,14 0 120,3-5-180,-27 1 0,-1 0-90,20-1 180,-11 3 0,-5-1-45,22 4 0,0 0-45,-23-4 0,-1-1 90,17 0 0,1 0 0,-8 0 0,3 1 90,21 4 0,1 0-135,-31 0 0,1 1 135,-8 4 580,15 0 1,2 0-671,-9 0 0,8 4 0,1 1 0,-1-3 472,-20 6 0,-7 1-562,36-4 0,0 0 90,-16 1 0,2-1 0,22 0 0,1-1 45,-9-4 0,4 0-135,-13 0 135,0 0 0,1 0-135,8 0-636,-24-1 0,0 2 726,24 7 0,-32-4 0,0 3 89,27 12-44,-12-5 0,0 0-45,8 7 68,1-6 1,3-1-159,22-4 90,-31 3 0,-2 0-90,20 0 90,-26 1 0,-3-1 0,3-2 90,11-3 0,0 1-180,-10 2 180,22-2 0,2 1-90,-3 0 90,-8 12 0,-2-1 0,-16-12-135,26 16 0,0 2 135,-13-15-125,22 6 0,-1 0-55,-29 4 90,13-4 0,-2 0 45,22-7 0,1 0-45,-6 3 0,-1 0 1344,3-4 1,-1-1-1435,-11 5 0,1 0 90,-23 7-135,6-5 0,7 4 135,25 10 0,-28 0 0,0 4 0,23 19 0,3-15 0,-1-1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27.44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77 1 7533,'-21'0'-1080,"4"0"1080,17 0 0,0 0 0,-17 8 0,13-6 270,-14 41-270,18-26 270,18 45 0,-14-22-180,13 35 0,0 4 45,-8-9 0,3-1-45,27 13 134,-27-2 1,-3-2-45,8-18-135,-15-1 0,-4 0-315,2-6-269,0 20 539,0-41-900,18 12 270,-14-23 630,13-2 0,0-2 0,4-5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27.75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6633,'0'11'540,"0"-3"-540,34-8 90,-25 0-90,42 9 180,-30-7 90,18 7-1,51-1-179,-39-6-1786,18 7 0,3-1 1786,-4-6-1043,-4 11 0,1 0 1043,16-9-706,-33 14 1,-2-1 615,14-13-820,13 22 280,-48-24 1925,27 15-1565,-48-15 1683,30 7-1503,-30-9 0,13 0 0,-17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28.34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77 1 7533,'-38'0'-180,"17"0"360,4 0-180,17 0 90,0 0 90,0 8-1,0-6-358,0 7 89,0-9 269,34 9-89,-26-7 90,61 23-90,-44-20-3392,48 20 3392,-13-23-180,0 7-90,12-9 270,-29 0-450,13 8 450,-18-6-989,18 7 809,-13-9-720,29 0 810,-29 0 0,-4 0 0,-22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28.68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39 0 7533,'0'11'0,"0"6"0,0-6-180,-17 0 180,12 6 90,-12-6-360,17 8 180,0 17 180,0-12-90,0 55 0,0-41 90,0 44-180,0-50-270,0 21 180,0-29 0,17 12-179,-12-16 359,12-10 0,-17 7 0,0-6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28.99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7263,'17'11'0,"5"6"90,-1-15-180,-4 15 0,0-15 90,-12 15 90,29-6-450,-30 0 270,13-3-90,0 1-180,5-7 181,-1 6-91,-4 1 270,0-7 0,-13 7 0,14-9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29.29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39 20 6453,'-21'-11'-90,"4"3"90,17 8 0,0 0 180,0 8 0,0-5-90,17 14 0,-13-7 0,13 9 0,0 18-270,-12-14 360,29 48-270,-30-34-700,30 26 790,-12-24-488,-1 0 398,-4-9-90,0 6 180,-13 11 0,31-4 0,-14 13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29.67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38 0 7533,'0'11'0,"0"-3"0,0 1 0,0-7 270,-17 15-91,13-6-628,-13-1 269,17 7-540,0 28 720,0-9 0,17 54 0,-13-45 0,13 19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4:57.47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7623,'0'11'-450,"17"6"-5300,4-7 5750,18 10 1229,-1-1-1319,1 0 90,16 9 0,-29-7-270,42 8 225,-21-10 0,0-2-45,26-2 135,5 3 0,2-2-1364,6-14 1229,12 15 90,-8-15-395,-47 15 395,-5-15 2031,-4 16-2031,-29-8 90,12 18-90,-17-15-90,-17 30 0,12-37 1079,-63 45-809,38-36 270,-14 11 0,-2 1-450,4-3 270,-31 29-630,30-38 90,-13 36-180,18-35 1208,17 20 1,-14-17 0,14 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31.67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115 308 7533,'0'11'-90,"-17"-2"180,13-9 180,-13 0-630,17 0 270,-17 8 0,13-6 0,-13 7 270,17-9-180,17 0 180,4 0-90,0 0-90,31-17 0,-27 4-90,31-24 90,-35 16 90,-4 2-270,1 1-90,-14-1 180,13-19 90,-17 14-180,0-27 180,-17 28 90,13-7-90,-31 5 0,31 22 0,-47-5 0,25 8 90,-30 8 0,18-5 0,0 30-90,16-18 90,5 38-90,17-29 180,0 55-90,0-49-90,0 41 90,0-33 0,34 20-90,-8-15 0,29 11-180,-33-42-90,29 14 90,-42-24-90,42 7-180,-30-9 450,1 0 0,29-9 0,-8-1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31.92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7533,'0'11'-900,"0"-2"1440,0-9-450,0 8-180,0-6 0,0 15 180,0-14 0,17 14-180,-12-7-90,29 26 270,-30-12-180,30 30 90,-12-30-540,16 20 450,-16-31 90,-5 12 0,-17-14 0,0 8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32.11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39 463 7533,'-21'-32'0,"4"-11"180,17 30-1,17-15-538,-13 0 179,13 7-4162,-17-15 4073,17 14 1038,5-14-859,16-3-90,-16 7 0,12-4 180,-30 17 0,30 0 0,-12-1 0,-1 1 0,-4-1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32.37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7533,'0'28'0,"0"-7"-180,0 15 180,0-14 0,0 15 0,0-16-90,0 15 360,17-6-270,4 43 0,18-26 0,-18 34 90,13-41-180,-29 16-540,29-16 540,-30-18-180,13-7 270,-17-41-449,17 13 449,-12-15 0,12 1 0,-17-4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32.68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1 154 0,'0'-11'0,"0"-6"121,0 15-242,0-15 1566,0 15-1445,0-15 0,0 15 0,17-15 1156,-13 6-886,47-8-91,-42 8 2987,59-6-3166,-59 15 90,59-7-90,-42 9 1317,12 18-1317,-20-6 0,-18 42 90,0-20-90,0 39 0,-18-39 90,-20 28-540,-22-30 180,17-2 180,-8-12-90,47-18-270,-13-9 91,17-2 179,0-8 180,0-1 0,0 1 0,17-9 0,4-1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32.94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76 7533,'0'-18'-90,"0"-1"90,0 8 90,0 3 90,0-1-450,0 7 0,0-6 360,0 25-90,0 4 270,0 8-180,0 8 0,0-8 0,0 10-90,0 8 89,0-6-178,0 23 89,0-12-90,0 40-90,0-37-540,0 35 630,0-56-629,0 3 719,0-28 0,0-9 0,17-9 0,4-2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33.65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38 6903,'18'-10'-540,"-14"1"810,13 9-90,-17 0 90,17 0-270,-13 0 270,13 0-180,1 0-180,-14 17 180,30-12-180,-30 29 180,31-30-90,-14 39-180,0-37 180,13 29 0,-29-24-90,12-1 90,-17-1-180,-17-1 90,12-6 90,-29 7-90,13-9 270,-18 17-270,1-4 90,17 6 0,3-2-90,1-15 90,-4 16 270,0-7-90,3-1 0,18 7-180,0-6 0,0 0 90,18-3-180,3-8 90,17-25-180,1 10 180,17-30-180,-31 15 0,10-6 0,-1-2 180,-9 0-180,31-33 180,-35 50 0,-4-7 0,-17 18 90,0 1-90,-17 18 270,-4 10-270,-1 2 450,-12 33-360,30-37 90,-13 43-180,17-45 180,0 21-270,0-17 0,17-8 0,-13-3-90,48-8 0,-44-8-90,43-20 270,-12 5-270,4-39 270,-5 36 0,-21-19 0,-17 26-90,0-1 270,0 10-90,0-7-180,0 15 540,0-7-450,0 26 0,0 4 0,0 9 90,0-2-90,0-17 0,0 7 0,0-8 0,0 1-180,0 14 0,0-20-270,0 29 270,0-30 180,17 21 0,5-14 0,16 8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34.32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78 433 7533,'0'-10'0,"0"-7"0,0 6-450,0 0 270,0 3 0,0-1 450,0 7-90,0-6 90,17 8-180,-13 0 90,30 17-180,-12-4 90,33 23-1,-29-6-358,25 0 269,-47-2-360,48 8 90,-44-12 270,27 3 0,-35-18-180,0-1-90,-18-6 180,-3-2 90,-17-2-90,16-15 270,-12 15-270,30-6 90,-31 8-90,14 0 450,-17 0-450,16 0 270,-12 8 0,30 3 0,-30 16-90,12-5-90,1-3 0,4-1 0,51-16 0,-8-2 0,29-11-180,1-8-180,4-26 360,-1 19-90,-3-27 90,-35 23-975,14 0 975,-14-7-90,17 7 0,1-25 0,-18 12 0,-4-30 0,-17 30 180,0-29-90,0 38 450,-17-19-450,13 40 540,-30-13-450,30 24 90,-14 2-180,1 11 180,13 33-90,-13-10 89,34 39-89,4-30-1374,1 12 1373,-5-16-2422,-17-1 2243,17-8-1006,-13 32 1186,13-25-938,1 35 669,3-39 280,17 3-281,-16-26 2730,-5-1-2550,-17-26 334,0-4 1,-17-18 0,-5 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34.48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77 116 7533,'-42'-52'539,"7"16"-808,35 27 179,0 1 0,18 6 0,-14-7-4252,13 9 4432,0 0 860,-13 0-1130,31 0 270,-31 0-180,47 9 90,-42 1-180,42 10 90,-47-10-90,13 8 180,-17-7 3032,0 8-3482,18 8 181,-14-5 269,13 5 0,-17-7 0,0-1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34.61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58 0,'0'-19'0,"0"9"1063,0-7-1423,0 14 1409,0-5-1049,0 8 0,0 8 0,0 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00.49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2271 20 7533,'-17'-11'359,"13"3"-359,-13 8 180,17 0-719,0 0 359,-17 0 90,12 0 0,-12 0-90,17 8-90,0 3 90,0 8 180,-17 18 0,13-14-180,-30 40 270,29-38-90,-46 46 0,26-29 45,-4 3 0,2 2-45,6 9 0,-15-3 0,3 0 0,20-5-90,-38 13 0,0 1 90,38-10-90,-19-1 0,-5-4 90,-1-6 0,-5 32-89,5-37-1518,3 8 1,1 0 1606,4-8-1044,-13 9 0,-3 0 1044,3 0-103,-13 36 103,18-38-45,1 10 0,1 0 45,6-10-300,-24 22 0,5 1 300,37-25 95,-37 16 0,-5 1-95,24-11 90,-5 11 0,-3-1-90,0-7-168,9 3 0,2 1 168,2-1 562,-20 6 0,4 0-562,28-8 0,-28 3 0,-3-4 89,18-15-178,-29 37-1,33-29 180,-12 30-1,13-39-89,-18 37 0,1-46 0,16 37 0,-12-38 332,13 29-332,-1-37 90,-12 35-90,13-45 2107,-1 37-2107,5-30 1340,0 23-1340,13-23 1178,-30 13-1088,29-24-90,-29 15-180,30-15 1222,-13 7-1042,17-9-540,0 0 0,0 0 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35.30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39 155 7173,'0'10'-270,"-17"7"270,12-15 0,-12 7 0,17 0 180,0-7 180,0 16-360,0-8 90,17 1-90,-12 6 180,46-15-270,-42 7 0,59-18-90,-25-10 0,0 6 180,-9-13-450,0-2 450,-26 4-180,44-29 90,-48 38 90,-4-27-90,-21 37 360,-18-21-270,1 24 270,-18-7-270,30 18 180,-25-7 90,47 16-270,-30 1 270,29 2-90,-29 16-270,30-25 180,-13 14-180,17-15 0,17-1 0,4-1-180,18-18 270,16-1-450,-12-27 360,13 22-90,-1-36 180,-12 45 90,-4-29-180,-22 33 810,-17-7-540,0 18 0,0 2-90,0 9 179,0 7-179,-17-5-90,12 5-90,-12-16 180,17 6-180,0-6 0,0-1 1,17 7-1,-12-15-90,29-2 180,-30-2-90,30-15 0,-12 7 270,16-18-180,-16 15 629,12-4-629,-30 17 360,13 0-360,-17 0 90,34 0-270,-25 0 360,25 0-630,-34 0-449,17 0 539,5 0-449,33-8 539,-29 5 270,8-14 0,-17 7 0,4-10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35.41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38 0 6633,'-21'0'180,"4"0"-90,17 0-420,0 0 0,0 0 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35.68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231 1 7623,'-38'0'539,"17"0"-359,3 0 90,1 9-180,13-7 90,-13 15-90,0-6 90,13 8 449,-48 17-449,44-21-899,-26 36 629,34-44-450,17 36 450,4-39-719,18 22 719,-18-15 90,13-1 0,-13 7 0,18-6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37.29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116 57 7533,'0'-10'-630,"-17"-6"270,13 5 0,-31 0 181,31 3 628,-13 8-269,17 0 180,-17 8-450,13-5 90,-13 22-3122,17 13 3122,0 5 180,0 12-135,0 3 0,0 0 45,0 0-90,13 30 0,8-1 0,4-33-180,3 5 0,0-3 0,-7-21 0,31 9 180,-27-33-180,31-28 180,-35 2-180,-4-47 270,1 36-180,-14-27 270,13 40-90,0-13-90,-13 24 0,13-6 0,1 8 180,-14 8 0,13 3 3302,0 8-3572,-13 9 90,13-15-90,35 30 180,-39-37-180,55 28 90,-47-31-180,35 5 180,-30-16-270,25-20 270,-47-4-3482,30-24 3662,-29 24-1324,-5-30 1234,-5 36 0,-29-36 0,30 38-322,-65-12 232,40 25-180,-27 3 270,5 16-630,25 20 270,-13-4 936,22 21 1,0-15 0,-4 8-1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37.80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193 328 7533,'0'10'-180,"0"-1"-90,0 8 540,0-13-270,0 22 0,0-15-180,17 0 0,-12 6 0,12-15 90,17 7 180,-26-18-90,44-19 0,-48 5 0,30-22-90,-29 15 270,12 0-180,-17-7-90,0 7 270,0-17-180,0 15 180,-17-21-180,-5 29 0,-16-12 90,-1 25-90,18 2 90,-13 9 90,29 0-90,-63 26 90,55-2-91,-55 31 1,63-14 0,-29 40-180,30-42 90,-13 49 90,17-63-539,17 46 179,4-45 180,35 35 0,-13-37 90,12 21-90,-33-15 180,-5 0 0,0-2-90,-13-9 360,13 8-270,-34 12-90,13-8-450,-30 6 270,12-26-180,-33-3 360,29-8 0,-25-8 0,29-3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37.98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77 7533,'0'-19'1349,"0"0"-989,0 8-540,0-6 180,0 15 0,0-6-630,0 8 270,0 8 180,0-6 180,0 15 0,17-6 0,4 8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38.38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116 1 7623,'-21'0'180,"4"0"-450,0 8 0,12 3 180,-29 8 0,30 1 90,-13 8-90,17 2-180,0 34 270,0-19-1741,16 12 0,2 2 1651,-9-8-736,17 15 0,-1 0 736,-21-17-591,5 4 0,-1 0 861,-8-8-407,0 37 227,0-48 207,-17 19-207,13-40 0,-30 4 0,12-17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38.62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77 136 7533,'-17'-20'0,"13"-7"0,-13 5 899,0-6-449,12 18-180,-12-8-1170,17 16-1079,0-7 1620,0 27 359,0-14 0,17 31 0,5-14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39.36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386 1 7533,'-22'0'0,"-12"0"-90,30 0 180,-13 0 90,0 0-630,12 8 360,-29-5 90,13 14-360,-18 2 270,18 2 270,-31 24-90,27-21 180,-31 21-270,35-24 90,4-2-180,17-2 90,17-6-180,-13 0 90,47 6 0,-25-6 90,13-1-180,-5 16 90,-30-13 90,47 23 0,-42-23 90,42 21 180,-46-12-270,12-1 90,-17-4-180,-17-17 180,12 0-90,-12 0-180,0-9 270,-4-1-90,-1-9-180,-12-1 360,30 1-180,-13 0-180,0 8 180,12 3-180,-12 8 180,34-9 0,-12 7 90,29-15 0,4 15 0,5-6 0,13 8 90,33-18-180,-37 14-1696,2-9 0,-1 0 1696,-11 11-758,31-24 758,-47 13 0,25-23-90,-47 15-71,13-7 341,-17 9-1,-17-1-89,-4 9-270,-35 3 1,31 8-181,-44 8 180,44 3 180,-31 17 0,35-6 0,4 6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39.68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77 7892,'21'9'180,"-4"-7"-449,-17 15 269,0-15-90,0 15 0,0-6 0,0 17 180,0-15-360,0 13 0,18-7 360,-14-6-450,30 12 90,-30-23 270,13 7-90,0-18-359,-12-27 359,12 10 0,0-44 270,4 35-1,18-20 271,-18 34 450,-4 3-541,-17 18 271,17 9-450,-12 2 0,12 25-90,-17-13-720,17 31 540,-13-39 90,48 20 0,-44-25 0,26 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01.22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193 0 6723,'-22'0'-90,"5"0"0,17 0 0,0 9 90,0 1-90,0 10 90,0-1 90,0 0 0,0 0 0,-17 18 0,13-14 90,-13 14 0,0-18 0,12 9-180,-12 2 0,17-1 0,-17 25 90,13-20-90,-13 47 0,17-44 0,-17 58-90,12-65 0,-12 32 180,17-43-90,0 1 0,0-1 0,0-8 0,17-2 0,-12-9 0,12 0 90,0-9-90,-13 7 0,30-15 90,-12 14-90,16-6-3212,1-8 3212,16 5-1612,5-16 1612,0 9-1030,13-9 1030,-13 7-1363,17-16 1363,-17 24 451,12-21-811,-29 30 1150,13-12-880,-18 7 90,1 7 0,-18-15 0,-4 6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08.857"/>
    </inkml:context>
    <inkml:brush xml:id="br0">
      <inkml:brushProperty name="width" value="0.04286" units="cm"/>
      <inkml:brushProperty name="height" value="0.04286" units="cm"/>
      <inkml:brushProperty name="color" value="#8FAADC"/>
    </inkml:brush>
  </inkml:definitions>
  <inkml:trace contextRef="#ctx0" brushRef="#br0">77 59 7533,'-21'-11'-90,"-13"-15"0,29 22-90,-12-13 270,17 17 0,0 0-90,17 8 0,-12-6 90,12 16-90,-17-8 0,0 10 0,0-1 0,0 0 0,17 9 0,4-7 180,18 33-180,-1-37 180,-16 43-270,12-45 180,-13 38-90,18-29 89,-1 30-89,-17-31 90,31 22-180,-27-24-3302,48 25 3392,-30-23-1586,30 14 1586,-31-18-1952,31-8 1952,-30-3-384,47-8 384,-60 0-90,31-2 0,-3-4 180,-41-5-90,33 5 0,3 1 0,-27-3 440,46-1-530,-29 7 1834,13-6-1744,-18 8 0,18-9 0,-13 6 489,-5-6-489,-4 1 0,5 6 0,-14-7 3041,44 9-2951,-61 0 0,44 0-90,-31 0 1145,0 0-1055,-4 0-264,-17 0 84,0 0-90,18 0-360,-14 0 540,13 9 0,0-7 0,4 6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11.890"/>
    </inkml:context>
    <inkml:brush xml:id="br0">
      <inkml:brushProperty name="width" value="0.04286" units="cm"/>
      <inkml:brushProperty name="height" value="0.04286" units="cm"/>
      <inkml:brushProperty name="color" value="#8FAADC"/>
    </inkml:brush>
  </inkml:definitions>
  <inkml:trace contextRef="#ctx0" brushRef="#br0">193 77 6903,'0'-10'360,"0"1"-360,0 1-180,0 6 540,-17-15-90,13 14-270,-13-5 179,17 8-89,0 0 0,0-9-90,0 7-90,0-6 90,-17 8-90,12 0 90,-12 0-179,0 8 89,13 3 0,-30 25 90,29-12-90,-12 21 90,17-24-90,0 24 90,17-21-90,-12 12 180,29-25-90,-30 14 0,30-12 0,-29 15 0,12-8 0,-17-10-90,17 16 180,-13-5-90,13 1 90,-17 12-90,0-30 270,0 21-270,-17-23 269,13 16-269,-30-16 180,12 7-360,-16-9 180,-1 0-449,18 0-541,4-9 630,17 7 360,0-16 0,0 8 0,0-9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12.390"/>
    </inkml:context>
    <inkml:brush xml:id="br0">
      <inkml:brushProperty name="width" value="0.04286" units="cm"/>
      <inkml:brushProperty name="height" value="0.04286" units="cm"/>
      <inkml:brushProperty name="color" value="#8FAADC"/>
    </inkml:brush>
  </inkml:definitions>
  <inkml:trace contextRef="#ctx0" brushRef="#br0">78 193 7533,'0'11'-270,"0"-3"270,-17-8-270,12 0 270,-12 0-90,17 9 90,0-7 90,-17 15-90,13-15 0,-13 15 90,17-6-90,17-1 180,-13 7 0,30-15-90,-29 15-90,29-15-90,4 7 180,5-9-180,-4-9 180,-5-1-180,4-9 90,-12 0-90,8-26 90,-17 19 90,-13-36 0,14 39-90,-18-14 180,-18 9-180,-3 7 269,-17 2-269,-1 10 90,18 9 0,-13 0-90,-5 17-359,-4-4 179,5 15-540,4 8 540,29-21 180,-12 28 0,34-30 0,5 15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12.788"/>
    </inkml:context>
    <inkml:brush xml:id="br0">
      <inkml:brushProperty name="width" value="0.04286" units="cm"/>
      <inkml:brushProperty name="height" value="0.04286" units="cm"/>
      <inkml:brushProperty name="color" value="#8FAADC"/>
    </inkml:brush>
  </inkml:definitions>
  <inkml:trace contextRef="#ctx0" brushRef="#br0">39 78 5879,'-22'11'0,"5"-2"790,17-9-160,0 0-171,0 8-279,0-6-540,0 15 323,0-6-143,0 25 442,0-12-442,0 21 0,0-32 0,0 21 90,0-21-270,17 6 360,-13-11-90,14-8 270,-18 0 0,0 0-180,0-8 180,0-3-90,0-8-90,0 0 630,0-18-541,0 14 181,0-22-360,0 23 270,0-5-180,0 7-629,0-7 179,0 5-540,34 3 990,-26 1 0,44 16 0,-31-6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13.061"/>
    </inkml:context>
    <inkml:brush xml:id="br0">
      <inkml:brushProperty name="width" value="0.04286" units="cm"/>
      <inkml:brushProperty name="height" value="0.04286" units="cm"/>
      <inkml:brushProperty name="color" value="#8FAADC"/>
    </inkml:brush>
  </inkml:definitions>
  <inkml:trace contextRef="#ctx0" brushRef="#br0">39 0 7533,'0'11'0,"0"6"359,0-7-89,-17 10-90,13-1-270,-14 0 180,18 9 0,0 2 90,0 9-270,0 8 270,18-6-90,-14 40 0,13-43-720,17 50 720,-8-62-1079,12 27 629,-21-40-270,0 13 271,-12-24 179,12 6 180,-17-8 0,0-8 0,0-3 0,0-8 0,0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13.228"/>
    </inkml:context>
    <inkml:brush xml:id="br0">
      <inkml:brushProperty name="width" value="0.04286" units="cm"/>
      <inkml:brushProperty name="height" value="0.04286" units="cm"/>
      <inkml:brushProperty name="color" value="#8FAADC"/>
    </inkml:brush>
  </inkml:definitions>
  <inkml:trace contextRef="#ctx0" brushRef="#br0">1 174 7533,'0'-41'449,"0"14"-449,0 18 180,0 9 180,0-8-540,0 5 180,0-5 0,0 8-90,0 0 180,0-9-360,17 7 1,22-16-271,-14 8 360,26-1 0,-46 2-180,29 9 360,-13 0 0,18-8 0,-1-3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13.991"/>
    </inkml:context>
    <inkml:brush xml:id="br0">
      <inkml:brushProperty name="width" value="0.04286" units="cm"/>
      <inkml:brushProperty name="height" value="0.04286" units="cm"/>
      <inkml:brushProperty name="color" value="#8FAADC"/>
    </inkml:brush>
  </inkml:definitions>
  <inkml:trace contextRef="#ctx0" brushRef="#br0">78 193 7353,'-43'0'-630,"9"0"540,34 0 360,0 0-180,17 0 0,4-8 0,1 6-90,12-15 0,-30 14-180,13-14 180,17-2-90,-8-2 90,13 2 0,-22 2 90,0 6-90,-13 0-90,13-6 90,-17 15 0,0-7-90,0 0 90,0 7 0,-17-6 0,-4 8 180,-18 17-180,1-4-2942,-1 24 2942,18-16 180,4 15-90,0-23 0,12 12-90,-12 4 89,17 11-178,17-7-1,5 1-90,-1-32 0,30 6 180,-25-8-180,30 0 180,-35 0 0,-4-8 0,-17 6 3302,17-7-3302,-12 9 360,12 0-360,-17 0 449,17 0-449,-13 0 270,30 0-360,-29 0 270,29 0-360,-30 0 270,47 0-90,-42 0-90,42-8 90,-47-3-180,31-17 180,-31 15-89,13-22 89,-17 23 179,0-16-179,0 9 90,-17 0-90,13-1 180,-65 10-180,56 1 180,-55 9-270,64 0 0,-48 9-180,44 1-89,-26 10 179,34-1-540,0 0 450,17-8 270,21-3 0,-12-8 0,8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14.222"/>
    </inkml:context>
    <inkml:brush xml:id="br0">
      <inkml:brushProperty name="width" value="0.04286" units="cm"/>
      <inkml:brushProperty name="height" value="0.04286" units="cm"/>
      <inkml:brushProperty name="color" value="#8FAADC"/>
    </inkml:brush>
  </inkml:definitions>
  <inkml:trace contextRef="#ctx0" brushRef="#br0">156 0 7533,'-38'0'0,"16"0"0,-12 9 0,30-7 539,-13 24-89,-1-14-90,14 24-180,-13-6-180,17 51 180,0-24-90,0-8 0,0 3 179,0 5 1,0-2-540,0 24-1471,-2-23 1,4-3 1650,15-4-900,-13-10-415,31 6 1405,-14-22 0,35 14 0,4-18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18.090"/>
    </inkml:context>
    <inkml:brush xml:id="br0">
      <inkml:brushProperty name="width" value="0.04286" units="cm"/>
      <inkml:brushProperty name="height" value="0.04286" units="cm"/>
      <inkml:brushProperty name="color" value="#8FAADC"/>
    </inkml:brush>
  </inkml:definitions>
  <inkml:trace contextRef="#ctx0" brushRef="#br0">308 136 7533,'0'-11'-1350,"0"-6"1081,0 7 808,0-1 181,0-6-540,0 6-360,0 0 90,0-6 0,0 15 450,-17-16-270,13 16 180,-30-6-180,12 8 179,-16 0-269,17 8 270,-14 3-540,14 9 360,0-1 0,-14 0-629,31 26 359,-13-28 0,17 43 180,0-45-90,0 39 0,17-39 0,22 36 90,-14-45-90,27 37 90,-48-39 90,47 22-180,-42-24 360,25 16-90,-34-16-180,0 24 270,0-22-180,-34 30-90,25-30-90,-42 22 180,47-16-270,-48 1 0,27-3-270,-31-8 270,35 0-629,3-17 809,18 13 0,0-21 0,0 14 0,0-8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18.523"/>
    </inkml:context>
    <inkml:brush xml:id="br0">
      <inkml:brushProperty name="width" value="0.04286" units="cm"/>
      <inkml:brushProperty name="height" value="0.04286" units="cm"/>
      <inkml:brushProperty name="color" value="#8FAADC"/>
    </inkml:brush>
  </inkml:definitions>
  <inkml:trace contextRef="#ctx0" brushRef="#br0">116 232 7533,'-22'0'0,"-12"9"180,13-7-1,-1 7 1,5-1-449,17-6 179,0 15 90,0-6-90,0 0 180,0 6 0,17-15-1,22 6-89,-13-8-89,59-8-1,-72-3-90,55-8 90,-46-9-3482,33-2 3572,-29-8-2054,25-1 2054,-46 9-652,12-6 832,-34 15 0,12-7-180,-46 17 99,25-6 81,-12 14-90,4-5-90,12 8 180,-16 0 1786,-18 0-1966,31 8-180,-27 3 90,31 9 2136,-1-1-2856,5 9 1145,17 2 1,0-1 0,0-1-1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03.29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7353,'0'11'-270,"0"-3"90,0-8 90,0 9 90,0 1 90,0 18-90,0 2 0,0 8 180,0 52-180,0-30 180,8-1 0,1 0-180,-5-5 449,13 35-449,-17-44 270,0 28-180,0-41-90,0 13 0,0-32-719,0 13 629,0-24-203,0 7 1,17-35 0,5-7-1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19.223"/>
    </inkml:context>
    <inkml:brush xml:id="br0">
      <inkml:brushProperty name="width" value="0.04286" units="cm"/>
      <inkml:brushProperty name="height" value="0.04286" units="cm"/>
      <inkml:brushProperty name="color" value="#8FAADC"/>
    </inkml:brush>
  </inkml:definitions>
  <inkml:trace contextRef="#ctx0" brushRef="#br0">39 78 7173,'-21'11'-270,"4"-3"180,17 1 0,0-7 90,0 15-90,0-6 90,0-1 270,0 7-180,0-6 0,0 0 90,0 5 0,0-4-90,0-2-180,0 8 90,17-8 0,4 1 90,18-2-180,-1-9 180,-16 0-270,-5 0 180,-17-9-90,17-19 90,-13 5-90,13-23 90,-17 25-90,0-15 90,0 15 0,0-7 0,0 17-180,0-6 90,0 14 270,0-5 0,0 16-90,0 12 90,0 2-90,0 14 0,0-15-90,17 24 90,5-21-180,-1 12 0,-4-17 90,0-8 0,-13-2-180,31-18 90,-14 7 0,18-33 90,-18 21-270,-4-49 270,-17 38 0,0-20-90,0 26 90,0-1 0,0 9 90,0-6-90,0 15-90,0-7 360,0 9-270,0 0 360,0 18-180,0-5-90,0 15 179,0 8-179,0-4-270,17 6 360,-13 8-629,14-32-1,16 30-180,-26-40 630,44 13 0,-31-17 0,17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0.255"/>
    </inkml:context>
    <inkml:brush xml:id="br0">
      <inkml:brushProperty name="width" value="0.04286" units="cm"/>
      <inkml:brushProperty name="height" value="0.04286" units="cm"/>
      <inkml:brushProperty name="color" value="#8FAADC"/>
    </inkml:brush>
  </inkml:definitions>
  <inkml:trace contextRef="#ctx0" brushRef="#br0">116 463 7803,'0'-11'-270,"0"-6"360,0 15-90,17-15-180,-13 6 90,13 1 0,1-7 0,3-3-90,0-1 180,-4-16 0,-17 16-360,17-16 360,-12 25-90,12-14 90,-34 24 90,12-7 90,-29 9-270,-4 17 180,12-4 270,-25 40-270,29-27 90,-16 28-90,17-32 0,3 22 0,18-20-180,0 20 180,0-22-180,35-3 180,-10-1-270,31-16 180,-35 6-270,31-16 270,-27 6-3572,48-33 3572,-47 20 0,25-30-90,-47 15 0,13-25 180,0 12-90,-12-30 0,12 39 0,-17-28 0,0 38 0,0-29 0,0 29 0,0-12 0,0 25 0,0 3 0,0 8 90,0 0-90,0 8 3662,0 11-3662,0 3 90,0 14 270,0 20-271,0-3-89,0 14 0,0-3 0,0-30 270,17 37-270,-13-46-90,30 29 180,-29-41-90,12 4-90,0-17 90,-13 0 0,13 0 90,-17 0-180,0 0 90,17 0 0,-12-9 90,12-1-270,17-27 180,-26 14 0,27-22-90,-35 32-89,0-38 179,0 42-90,0-43 90,0 48 0,0-30-90,0 30 90,0-13 359,0 17-179,0 17-180,0-4 360,0 32-270,0-22 0,0 22 0,17-15-270,-13 17-360,13-15-89,0 5 629,5-18 0,16 0 0,1 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0.732"/>
    </inkml:context>
    <inkml:brush xml:id="br0">
      <inkml:brushProperty name="width" value="0.04286" units="cm"/>
      <inkml:brushProperty name="height" value="0.04286" units="cm"/>
      <inkml:brushProperty name="color" value="#8FAADC"/>
    </inkml:brush>
  </inkml:definitions>
  <inkml:trace contextRef="#ctx0" brushRef="#br0">116 251 6903,'0'11'180,"17"-3"-180,-13-8 90,14 0 0,-1 0-90,-13-8-3392,30 5 3302,-12-14 180,-1 15 0,13-23-90,-12 12 0,-1-15 0,13 9 180,-30-9-180,13 7 180,-17-16-180,0 16 179,-34-7-268,9 17 178,-31 3-89,18 8-269,-18 0-1,13 8 0,-12 3 90,33 8-450,-12 9 451,30-7 1027,-13 7 0,17-8 0,0-1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1.458"/>
    </inkml:context>
    <inkml:brush xml:id="br0">
      <inkml:brushProperty name="width" value="0.04286" units="cm"/>
      <inkml:brushProperty name="height" value="0.04286" units="cm"/>
      <inkml:brushProperty name="color" value="#8FAADC"/>
    </inkml:brush>
  </inkml:definitions>
  <inkml:trace contextRef="#ctx0" brushRef="#br0">115 251 7533,'-17'11'0,"13"6"0,-30-15-270,12 15 270,1-7-90,4 10 450,17-9-270,0 6 449,0 2-449,0 3-90,34 5 0,-25-16 0,59-2-180,-25-9-89,17-9 269,-22 7-360,-3-15 180,-14-2-3392,17-20 3752,-16 7-1866,-5-13 1596,-17 23 152,0-14 117,0 23-179,0-4 0,0 17 2679,0 0-2589,-17 0 2373,12 0-2193,-12 0-36,17 9-54,0 10-90,0 2 90,0 24-180,0-21 270,0 21-270,0-23 90,17 5-270,-12-8 90,29-8 0,-30-2-90,30-9 180,-12 0-180,-1 0 180,13-9-90,-29 7 90,12-15-90,-17 6-89,17-34 89,-13 19 180,13-36-90,-17 39 269,0-13-269,0 16 90,0 10 90,0-7 90,0 23-270,0-4 0,0 26 0,0-7 90,0 7 0,0-9-90,0-8 0,0 6-180,0-15 270,17 15-90,-12-15-180,29 7 180,-30-9-180,30 0 180,-29 0-270,46-18 270,-43 6-180,44-24 91,-48 14 89,13-31-90,-17 27-540,0-45 360,0 54-90,0-26-89,0 33 449,0-1 0,0 3 0,0 8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3.409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693 57 7713,'0'-10'-630,"0"2"630,0 8 180,0 0-270,-17-9 90,13 7 90,-14-6 0,18 8 0,0 0 0,0-9-180,0 7 180,0-7-90,0 9 90,0 0 0,-17 0 0,13 0-180,-13 0 90,17 0-90,-17 25 0,13-1 180,-31 40-90,14-22 45,-6 2 0,-2 3-45,-13 25 0,4-16 0,3 2-288,9 23 333,2-30 0,-3-1-45,-11 12 135,17 1 0,-1 0 45,-34-1-345,36-5 1,2 1 524,-21 2-225,19-14 0,2 1-45,-4 18-7,5 8-443,17-43 275,0-3-544,0-16 89,0-2 540,0-1 0,0-6 0,0 7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3.410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1 166 7533,'0'-11'-630,"0"3"360,0-1 180,0 7 0,0-7 0,0 1 0,0 6 180,0-7-180,0 1 90,0 5 90,0-14 0,0 7 0,0-10 90,0 1-90,0 8-90,0 3 270,0-1 0,0 7-180,0 19 0,0 15-90,0 18 90,0-4-270,0-8 180,0 1-90,17 33-90,-13-25-180,5 12 0,-1-2 360,-8-17-449,0 31 269,0-52 180,0 1 0,0-9 0,0-2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3.411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39 135 7263,'0'-11'-180,"-17"3"180,13 8-90,-13-9-180,17 7 180,0-7 180,0 1-90,0 6 90,0-7 0,0 0 0,0 7 0,0-6 0,17-9-90,-13 12 90,31-20-180,-14 23 180,17-7-90,1 9 0,-18 0 0,13 0-180,-29 0 180,29 9 0,-30-7 0,30 15-180,-29-15 180,12 15 0,-17-6 0,17-1-180,-13 8 180,30 1 0,-29 2 90,12 24-90,-17-21 90,-34 29-90,25-38 180,-59 18-180,42-30 90,-13 14-180,5-15 180,13 6-90,-1-8-270,-12-17 90,30 13 180,-13-21-360,17 23-89,0-15 449,0 15 0,17-15 0,4 6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3.412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0 135 7533,'0'11'270,"0"-2"-450,0-1 180,0-6-360,0 15 180,0-15 0,0 7 180,0-1-90,0-5 180,0 14-90,0-15 90,0 23-270,17-20 0,-12 20 360,12-23-180,0 14 90,-13-13 0,13 5-180,-17-8 360,0-17-270,-17 13 0,13-21 180,-13 15-180,17-10 0,0 1-90,0 0 180,0 0-90,0-1 0,0 1-180,0-1 0,17 1 0,4-8 180,1 5-450,-5-5 91,0 16 359,4 2 0,18 9 0,-1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3.413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77 39 7533,'0'11'-180,"-17"6"180,13-6 0,-13-1 180,17 7-540,-17-14 270,12 14-270,-12 2 360,17-6 90,0 12-90,0-15-90,17 9 90,-12-8-90,63-3 90,-38-8 0,43-8 0,-35 6 0,1-15 90,-18 14-90,13-30 90,-30 18-90,14-12 0,-18 10 0,0 6 0,0 0 0,0-6 0,0 6 0,-18 0 90,14-6-90,-47 6-90,25 1 180,-12 1-270,-14 9 180,27 9-629,-31 10 539,35-6 90,4 13 0,17-15 0,0 8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3.414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77 1 7533,'-17'10'-540,"13"-1"360,-31-1-90,31 3 180,-13 0 180,17 14-90,0-3 0,0 8 90,0 23 90,0-18 0,17 29-90,5-32-90,-1 30 0,-4-36 0,0 27 0,5-41 0,-1 5 0,-4-17 0,0 0 0,-13 0 0,14 0-270,-18-25 180,0-7 90,0 0-90,0-11 90,0 30-180,0-15 180,0 9 0,0 9 0,0 1 0,0 0 0,17 7 0,-13-6 0,13 8 180,-17 0-180,0 0-90,17 0 270,4 8-180,18 3 90,-1 17-90,-16-7 90,12 16 0,-30-16 270,13 16-270,-17-16-90,0 6 90,0-8-90,-17-8 0,13 6 90,-13-15-90,0 6-180,13-8 90,-31 0-90,14 0-90,0 0-629,-14-17 719,31 13 180,-13-13 0,17 9 0,0-2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03.77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1 134 7533,'0'-10'0,"0"1"0,0 0-630,0 7 180,0-7 180,0 1 270,0 5-89,0-14 358,17 15-359,-13-14 180,65 5 0,-39 1-3572,42-7 3482,-16 15-1381,4-7 1470,0 9-89,-5 9 0,1 1 0,4 26 0,-18-12 0,-7 12 0,-35-17 0,0 0 0,0 1 2530,0-1-2350,0 17 0,0-13 89,-17 31-269,-5-30 270,-33 29-180,29-38 0,-60 19-360,74-23 90,-57 0 180,65-3-359,-47-25 89,42 4-270,-25-23 360,34 15 180,0-7 0,0 9 0,0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3.415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193 174 7533,'-21'0'-1080,"3"0"1170,1 0-180,13 0 0,-13 0 0,17 0 90,0 9 90,0-7 0,0 15 90,17-6 0,-13 8-90,31 0 90,-14 9-360,17-7 270,18 7-90,-30-8-90,25 7 90,-30-14-90,1 4 90,-5-17-90,-17 0 90,0 0-360,-34 0 360,25 0 90,-42 0-180,46 0-3302,-46 0 3482,25 0 0,-12 0-90,4 0 90,30 0 90,-65 0-180,56 0 90,-38 9-90,34 2 0,13 7 90,-14 1 3212,36 0-3302,3-8 0,17-3-90,1-8 0,17 0 0,3-17 0,1-4 90,-4-17-90,-1-34 90,-29 33 90,8-48-90,-34 61 0,0-28 0,0 24 90,0-17-90,0 24 0,-17-11 0,13 31 0,-30-5 0,29 8 0,-12 0 0,17 0 0,0 0 0,-17 8-90,13-5 180,-13 31-90,17-19 0,0 30 0,0-24 270,0 33-270,0-29 270,34 54-180,-25-51-90,42 34 0,-47-40 0,13 14 90,0-24-90,-12 5-90,12-17 0,17 0 90,-25-8-180,25-3 90,-34-7-360,0-2 450,0 10-270,17-16 270,-13 22 0,13-22 0,-17 24 0,0-6 0,0 8 0,0 0 0,0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3.416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116 20 7533,'-21'0'-180,"4"0"180,17 0-180,-17 0 180,12 0 180,-29 0-360,30 0 180,-13 0 180,17 0-540,0 0 450,17-9-90,-13 7-90,30-7 90,-29 9 0,29 0 0,-30 0 0,13 0 0,0 0 0,-12 0 0,12 0 90,17 17-90,-25-4-450,42 15 450,-47-8 0,13-1-360,-17 0 360,0 0 0,0 1 0,0-1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3.417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77 1 7533,'0'19'0,"0"-8"359,-17 14-179,13-20-539,-13 20 269,17-14 90,0 9-450,0-10 270,0 7 90,-17-6-180,12 8-90,-12 1 360,17-10 0,17 7 0,5-7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3.418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116 19 7533,'0'-10'-900,"0"1"810,0 9-90,0 0 270,-17 0 0,12 0 0,-29 0-90,30 0 90,-13 9-90,17-7 90,0 15-90,0-6 180,0 9-90,-17 7 90,12 12 0,-12 36-90,17-20-135,8 0 0,1-3 135,-4-13-90,17 10 0,7-2 90,-3-20-180,12 26 90,-4-42 0,5-3 0,-14-8 0,10-17-90,-18 13-270,4-47 270,0 34 0,-3-36 90,-1 32-180,-13-16 90,13 16 180,-34 2-90,13 10 90,-31 9-180,31 0 450,-30 9-270,30 1 0,-13 27-180,17-14 180,0 22-360,17-32 90,-13 13 90,13-24-180,-17 7 90,17-1-269,5-6 449,-1 7 0,13-9 0,-13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3.419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39 0 7443,'0'11'180,"0"-2"0,0-1-1,0 3-448,-17 8 179,13 0 90,-14 0 90,18 0 89,18 35-268,-14-18 178,13 37-268,0-15-181,4 2 270,18-11-360,-18-4 270,-4-33-90,-17 5-89,0-17 359,18 0 0,-14 0 0,13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3.420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77 173 7533,'-21'0'0,"3"0"0,18 0-180,0 0 180,0-9 180,0 7-540,-17-6 180,13 8 90,-13-9 0,17 7 0,0-7 180,0 9-90,0 0 90,0-8 0,17 6 180,-13-7-270,13 9-90,1 0 90,-14-9-90,47 7-540,-8-6 450,0 8-179,25-9 359,-59 7 0,42-6 0,-47 8 0,30 0 0,-29 0 180,12 0 179,-17 0 91,0 0-360,-17 0 180,12 0-180,-12 0-90,17 8 90,17-6-270,5 15 180,-1-15 90,-4 7-360,0-9 270,-12 0-180,12 0 180,-17-9 0,0-1-180,17-9 180,-13 0-360,13-1 450,-17 1-180,0 9 270,0 1 270,0 26-360,-17-4 90,13 32-180,-13-13 0,-1 15 0,2 4 0,7 0-225,-7 3 0,-2-1 225,1-11 0,12 14 0,-12-18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3.421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39 59 7533,'0'-12'-450,"0"-5"270,0 15 180,0-7 180,0 9 90,0 0-270,0-8 0,-17 6 90,12-7-90,-12 9 90,17 9 0,0-7 90,34 58-91,-25-30 91,23 17 0,4 4-180,-10 2 90,14-1 0,14 9 0,-7-5-406,-17-12 0,0 2 316,19 18 0,10 7 0,-9-9 0,-18-23 0,0-1 0,14 16 0,6 8 0,-4-9-45,-12-15 0,0-1 45,28 28 0,-4-5 0,-17-19-90,-4 3-90,-22-22 270,0 6-450,-13-9 180,13 0 1,-17-8-541,17 6 900,-12-6 1,29 8-1,-13 0 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3.422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39 38 7533,'0'-10'0,"0"1"0,0 9-180,0-8 180,0 6 90,0-7-540,0 9 180,0 0 270,-17 0 90,13 0-90,-13 0 0,17 0 0,0 9 90,0-7 90,0 23-90,0-12-90,0 41 90,0-20 0,0 30-180,0-23 270,0 49-180,0-41 0,8 5 0,1-1 0,-5-17-90,47 26 90,-42-49-360,59 21 360,-25-29-810,17 12 810,-5-26 0,-16-1 0,-1-10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3.423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39 98 7533,'-22'10'90,"5"-1"90,17-9-630,0 0 540,17 0 0,-12-9 0,29 7-180,-13-6 0,18-1-180,-1-1 0,18-10-90,-14 10 0,48-7 271,-60 15 89,39-7 0,-48 0 0,17-2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3.424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0 1 7533,'0'10'-720,"0"-1"810,0-9-90,0 0 90,0 9 0,0-7 270,0 16-270,0-8-90,0 18-90,0-7 270,0 15-450,0-14 0,18 14-180,-14-23 450,30 13 0,-30-24 0,13 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04.34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231 19 7533,'-21'-8'-360,"4"6"-90,17-7 540,0 9-180,17 0 90,-13 0 180,13 0-90,-17 9 0,17-7-90,-13 6 180,14 1 0,-18 1-90,17 9-90,-13 0 90,30 1-90,-13-9-90,1 6 90,-5-7 90,0 18-270,-13-7 90,13 16 90,-17-16 0,0 16 0,0-16-90,0-1 90,0-12-90,-17-8 90,13-8 0,-47-12 0,25 7 180,-29-21-90,33 21-90,-29-6 0,42 10 0,-42 1 0,30 5 0,-1-5 0,5 16 0,0 3 90,-4 8 90,-1 18-180,5-22 90,17 36-1,0-44-448,34 35 449,-25-37-450,42 20 360,-29-23-810,50 7 630,-42-18 180,22 1 0,-1-3 0,-21-10 0,25-7 0,-3 9 0,-10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3.425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0 20 6004,'0'11'539,"0"-2"-269,0 0-180,0-7 0,0 6 0,0 1 90,0-7-180,0 15 90,0-15 90,0 23-360,0-20 450,0 29-360,0-21 90,17 14-90,-12-7 90,12-1-90,-17-8-90,17-2 90,-13-9 0,30-9 0,-12-2 0,16-25 90,-16 12 0,-5-12 0,-17 17 90,0-9 0,0 7-90,0 2 0,0 10 0,0 9 270,0 0-180,0 9-90,0-7 90,0 23 0,0-21-90,0 30 90,0-21-90,17 15 0,4-9-90,18-8 90,-18-2-90,13-9 90,-29 0-180,29-18 180,-13 6-90,1-25 90,-5 16 0,0-15 90,-13 23 0,13-13-90,-17 15 0,0 0 360,0 3-360,0 25 0,0-12 0,0 21 0,0-16 90,0 9-360,0 1 270,0-1 0,17 8-1260,5 3 901,16-8 359,-17-5 0,14-17 0,-14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3.426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39 155 7533,'0'11'0,"-17"-3"270,13-8-91,-13 9 1,17-7 0,0 6-450,0-8 90,0 9 91,0-7 89,0 7 0,17-9 0,4-9 89,18 7-89,-18-15-89,-4 6-1,17-17 90,-25 7-90,42-7 90,-47 8 0,13-7-90,-17 14 180,0-12-90,-17 22 0,-4-5 0,-18 8 180,1 25-180,17-10 269,-14 39-269,31-30 90,-13 12 0,17-8-90,0-7 0,0 7 90,17 0 0,-13-7-450,31 7 360,-14-17 0,52-2 0,-26-18 0,25-2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3.427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270 77 7533,'0'-10'-1529,"0"-7"1708,0 14 91,0-5-270,0-1 90,0 7 270,0-6-360,0-1 270,0 7-180,0-6-180,0 8 90,0 0 180,-17 0-180,13 8 180,-48 20-270,27 4 135,5 15 0,1 4-45,-15 9 0,13 30 0,3 5-675,-7-7 675,5 7 0,6-2-90,14-16-315,24 1 0,3-4 225,-14-12 45,26-8 1,7-9 134,-3-24 0,0-4 0,-9-17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3.428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39 1 7533,'0'10'-270,"0"16"270,0-21 90,-17 21 0,13 1 0,-13-3 0,34 29 0,-13-30-90,13 31 0,1-30 179,-14 29-538,30-21-181,-30 6 450,13-9-630,0-19 541,-12-1 179,12-9 0,-17-9 0,0-2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3.429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0 116 7533,'0'-10'-1529,"0"1"1529,0 1 449,0 6 1,0-7-90,0 0 0,0 7-630,0-7 180,0 0 360,0-1-450,0-1 90,18 3 0,-14 8 90,13-9-180,0 7 180,4-7 0,18 9-90,-1 0 90,-16 0 0,12 9 0,-13 2 0,1 17 0,-5-7 90,-17 16-180,0-16 270,-34 24-180,8-22-3392,-13 5 3392,5-11 0,13-15 0,0 7 0,-14-9-90,31 0 90,-13 0 90,17 0-450,-17 0 90,13-9-89,-14-2 359,36-8 0,-14 0 0,13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3.430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39 1 7533,'-21'0'0,"4"0"90,17 0-270,0 8 270,0-6-90,0 15 90,0-14 0,0 22 89,0-12-538,34 32 89,-25-21 0,25 21-180,-17-24 1,-13 7 449,13-18 0,-17 7 0,0-6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3.431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78 0 7443,'-22'0'449,"5"0"-538,0 0 268,13 0-898,-13 0 359,17 0 292,0 0 1,0 9 0,0 2-1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3.432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78 97 7533,'-22'0'-1529,"5"0"2158,17 0 91,-17 0-360,13 0-181,-13 0 181,17 8-540,0-6-179,0 24 269,0-13-3392,17 23 3572,4-15-613,18 16 343,-18-24 91,30 13-1,-25-24-327,30-2 417,-35-2 0,13-16 0,-12 7-270,-1-8 270,-4 0 2927,-17-9-3107,17-2 180,-13 0 688,14-15-778,-18 22-180,-18-14 270,14 27 0,-47 2 0,42 8 134,-25 0 0,34 0 0,0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3.433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39 59 7533,'-22'0'-270,"5"0"90,17-9 90,0 7 270,0-6-180,0 8-180,0 0 90,0-9-90,17 7-90,-12-7 270,46 9 0,-25-9 0,29-1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3.434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78 20 7443,'-21'-9'449,"-14"7"-449,31-6 180,-13 8-360,17 0 180,0 0 180,0 8-360,0 3 180,0 26-179,0-5-3393,0 41 3392,0-28-2076,0 44 2076,17-44 129,-7 4 0,1 0 0,11-11 1,-5 24-1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04.70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78 153 7443,'-21'0'180,"3"0"-270,18 0 270,0 0-1,-17 0-448,13 0-1,-13 9 90,17-7 360,0 15-270,0-6 180,17 16-90,-13-14 90,31 13-90,-31-24 90,13 15-90,0-15 0,-13 15-90,13-15 0,-17 7 90,17-9 0,-12 0-90,12 0 90,0-9-90,-13-10 0,13-2 0,-17-24 90,0 21 90,17-29-90,-12 29 0,12-12-270,-17 17-180,17 0 181,4 0 269,35 9 0,-30 1 0,8 9 0,-17 0 0,4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3.435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0 230 7533,'0'11'90,"0"-2"-270,0-9 180,0 0 0,0 8 90,0-6-450,17 7 360,-12-9 0,29 0-90,-13 0-3212,35-9 3302,-30 7-887,25-32 887,-47 19-30,30-39 30,-29 39 0,12-36 180,-17 45-90,-34-37-90,25 39 0,-59-21 90,42 23 2847,-30-7-2847,35 9 962,-13 0-1322,29 9 360,-12 2-130,17 7-770,0 1 541,0 0 269,0-8 0,17 6 0,5-7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3.436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77 77 7533,'-21'0'359,"-13"0"-448,29 0 178,-12 9 1,17-7-359,0 15 359,0 2-180,0 2 90,0 6-90,0-7 90,34 16-90,-8-12 90,13 4 0,-22-20-180,34 1 180,-38-7-180,55-11 180,-63 5-270,29-38 270,-30 18 0,30-31-90,-29 22 180,12-19-180,-17 37 180,0-28-90,0 39 360,0-13-360,0 34 0,0-4 90,0 14 0,0-16-90,0 6 0,0 10 90,0-3-270,0 11 180,0-15-270,17-1 90,-13-8 180,30 6 0,-12-15 0,16 7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3.437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39 19 7533,'-17'-10'-720,"13"1"450,-13 9 180,17 0 990,0 0-900,0 9 270,0 1-180,0 18-180,0-7 90,0 7 90,17 0 0,-13-7-360,13 50 270,0-41 0,-13 40-360,14-49 0,-18 24-90,0-30 450,17 19 0,-13-32 0,13 7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3.438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77 136 7533,'-43'-32'180,"9"6"-90,34 18-270,0 5 270,0-5 0,17-1-1,-13 7-268,31-6 89,-31-1-450,30-2 270,-12 0-270,33 3 361,-29 8-91,8 0 270,-17 0 0,-13 0 0,31 0 0,-14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3.439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0 154 7533,'22'0'-900,"-5"-9"450,-17 7 271,0-15 358,0 15 91,0-7-90,17 1 0,-13 6 90,13-7-180,-17 9 90,0 0 0,18 0-180,3 9-90,0 1-90,-4 10 270,-17-1-270,18 9 270,-14-15-270,30 13 90,-30-16 90,13 1-270,-34-3 180,13-8 270,-30 0-180,30 0 0,-14-8-90,1 6 360,-4-7-360,0 9 360,-14 0-270,31 0 90,-30 9-90,30-7 0,-14 15-90,18-15 90,0 15 0,0-15 90,0 15-180,0-7 0,0 1 90,0 6 0,18-15 0,3 6 0,0-8 0,31-17-180,-44 13 180,78-38-90,-73 27 90,55-29 0,-64 13-90,30-7 90,-29 8 90,12 2-90,-17 17 180,0-6-180,0 15 360,0 2-360,0 2 0,0 15 90,0-6 0,0 0-90,0 6 0,0-6 90,0 8-90,17-8 90,4 6-270,1-6 180,12 0-270,-30-3-90,30-8 270,-29 0 0,12-8 0,0-3 90,4-17-90,1 15 270,-5-21-270,-17 29 450,0-12-270,17 17 180,-13 9-270,13-7 90,-17 15-90,0-6 90,17-1-180,-12 8 180,46-8-90,-43 1 0,27 6 0,-18-14-90,4 5 180,18-8-90,-1-17 0,-16 4 90,-5-15-90,-17 9 449,0-9-269,0 6-90,0-5 90,0 16 90,0-6-180,0 15-180,0-15 90,-35 15-810,10-7 271,-31 18-361,35-7 900,4 15 0,0 2 0,-5 11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3.440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231 0 7533,'-17'11'0,"-4"-3"0,-1 1-990,-12 2 630,30 8 271,-13 9-91,-1 2 81,14 8 1,-47 10 0,8 1-1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3.441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1 39 7173,'0'10'180,"0"-1"-180,0-1 0,0-6 90,0 15 0,0-6-4522,0 8 4522,0 0 860,0 1-1130,0 16 270,0-12-180,17 12 90,-13-16-270,48-1 270,-27-9 3392,48-10-3482,-47-10 90,25-18-90,-47-2 0,13 0 90,-17 2 0,0 9-90,0-1 90,0-7-90,0 5 180,0-5-180,0-1 90,0 15 0,0-4 90,0 17-180,0 0 270,0 17 180,0 22-360,0-5 0,0 28 90,0-30 0,17 7-90,-12-20-180,46-2-90,-42-15 270,42 7-90,-30-18 0,18-10 0,-18-2 90,13-25-90,-29 23 90,12-31-90,-17 31 270,0-13-180,0 17 180,0 8-180,0 2 360,0 26-270,0-4-90,0 32 0,0-30 0,17 36 0,-13-44 90,13 27-90,-17-23 0,17 0-810,-12-3 810,29 1 0,-13-7 0,18 6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3.442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116 251 6723,'0'11'-450,"0"-3"540,0-8 270,0 0-180,17 0-180,-13-8 90,13 5-90,17-22-180,-25 21 180,25-22 0,-17 16 0,-13-10-180,14-16 90,-18 12 0,0-12 90,0 16-90,-18 1 180,14 9 0,-64 10-90,55 2 180,-56 23-180,65-12 90,-30 23-90,13-14 90,-1 23-90,5-21 90,17 20-180,17-22 90,5 5 90,16-16-180,1 6 90,-18-15 0,30-2 0,-25-2 0,12-24-90,-3 14-90,-31-33 180,30 22-90,-13-23 90,1 25 0,-5-16 0,-17 25 0,0-5 0,0 17 90,0 0-90,0 8 180,-17 11-180,13 3 180,4 14-180,4-14 0,13-3 90,-17-2-90,0-15-90,17 7 90,-13-1 90,31-6-270,-31 7 0,47-9 180,-25 0-270,12-26 180,-3 12 0,-14-32 90,17 25 0,-16-24-90,-5 30 360,-17-19-360,0 32 180,0-7-90,0 9 180,0 9-90,0-7-90,0 23 0,0-12 0,0 15-180,0-17 270,0-3-90,0-8-180,0 0 0,17 9 180,-13-7-90,13 7-3481,0-9 3571,5 0-90,-1 0 270,13 0-270,-29 0 449,12 0-359,-17 0 360,17 9-270,4-7 90,18 6-360,-1-8 360,-16 0-360,12 0 270,-13 0-270,18-8 270,-1-3-90,-16-9 3842,-5-16-3842,-34 12 180,-5-12-90,-16 26 0,-18-7-90,30 14 90,-25-5-450,30 8 270,-1 0-90,5 0-450,0 0 630,13 8 0,-13 3 0,17 8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3.443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39 0 7533,'0'19'0,"0"-8"0,0 7-450,-17-8 180,12 18 0,-12-6 180,17 5 270,0-8-90,0 9-90,17 11 0,-12-7-270,12 5 180,-17-27 90,17-1 0,-13-9 0,30 0 0,-12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3.444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78 204 7533,'-17'-19'-450,"13"9"540,-14-7 180,1 5-90,13-7 0,-13 0 359,17-9-359,17 15 270,4-12-270,1 14 180,12 0-1440,-30 3 91,65-1 899,-56 7-90,38 1 0,0 2 270,-38 1-180,55 24-90,-46-5 90,-1 35 90,-21-22 0,-4 11 180,-30-26-180,29 1 0,-29-10 90,13-1-90,-18-1 0,18-6 0,4 6 0,0-8-90,-22 0 90,14 0 90,-10 0-810,35-17 720,35-12 0,-27 6 0,43-11 0,-29 23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05.17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270 0 7533,'-21'0'1259,"4"0"-1079,17 0-720,-17 0 450,12 0-449,-29 9 269,30-7 180,-30 6-90,29 1 0,-29 10 270,30-6 0,-30 13-90,29-24 0,-29 15-180,30-7 180,-13 1 180,17 6-180,0-15-270,0 23 270,17-21-180,4 30 90,18-29-90,-1 21 180,1-24-90,-1 15 90,1-6 0,-1 8 0,1-9 360,-18 7-270,-4-14 90,-17 5-180,0-8-180,-34 0 270,8 0-360,-29-8 90,33 5-359,-29-14 539,25 15 0,-12-6 0,21 8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3.445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0 213 7533,'39'11'90,"-18"-3"-450,-4-8 270,-17 9 90,0-7 180,0 6-90,0-8 90,0 0-180,0-8 0,0-3-90,-17-9 180,13 10 0,-13-16-270,17 13 270,0-6-270,0-7 0,0 14 90,0-16-540,17 0 450,4 15 180,35-13 0,-13 24 0,12-7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3.446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138 136 7533,'-65'51'539,"14"-15"-539,51-18-90,0-16 90,0 15 90,17-14-359,22 14 358,4-15-538,29-2 269,-29-11 180,13 0 0,-35-6 0,-4 6-180,0-8-90,5-1 270,-1 1-270,13-17-3122,-30 13 3482,14-5-2538,-53-7 2628,27 29 0,-61-28-90,44 31 0,-26-1 0,-5 0-270,-13 4 2448,-8 0-2628,26 8 3303,47 3-3213,4 0 270,4-3 0,30-8 0,-12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3.447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0 0 8072,'0'11'-359,"0"-3"449,0 1-270,0 1 90,0 1 90,0 7 90,0 1-90,0 3 0,0 22-180,0-3 270,0 17-180,17-9 90,-13-10-90,14-3 90,-18-24 0,0 5-90,0-17 90,17-17-90,4-12 0,18-12 90,-18 2-90,-4 12 90,0 7-3392,22 9 3392,3 3 0,-3 8 0,-5 0 0,-30 8 270,31 12-270,-31 1 0,13 8 180,-34 7-180,13-13-90,-48 13-90,27-17 90,-48 1-90,30-10 90,-30-1 90,48-9-450,-27-9 450,48-1 3302,-13-1-3571,17-6 269,17 6 0,5-16 0,16-3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3.448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193 154 7533,'22'0'-720,"-5"0"630,-17 0 90,0 0 0,17 0 180,-13 0-90,13 0 0,-17 0-180,0 9 90,17-7-180,5 24 180,-1-14-180,13 16 0,-29-8 180,12-10-180,-17 8 90,0-16-89,0 15 89,0-15 0,-52-2 270,23-2-270,-61-7 449,64 9 181,-59 0-360,55 18-90,-26-14 0,39 30-180,17-30 180,0 13-270,17-8 180,4-7 90,18 6-450,17-8 270,-14-8-270,31-3 270,-30-8-89,29-17 179,-46 12 0,8-46-90,-34 41 0,0-32 270,0 39-90,0-23 179,0 30 91,0-19-180,0 32 270,-17-7-360,13 9 180,-13 26-180,17-20-180,0 29 180,0-16-1,0 3-178,0 5-1,0-8 90,0 1-90,0-1 90,0 0 0,0 9-180,17-15 90,-13 4 90,13-17 0,-17 0-90,0 0 90,17-9 0,5-1 0,16-10 0,-16 9 90,12-6-90,-30 15 90,47-6-90,-42 8 90,42 0-90,-46 0 90,12 17-90,-17-13 0,0 31 0,0-23 0,-35 8 0,27-3-270,-78-15 270,74 7-270,-57-9 90,48 0-450,-1-9 540,5-1-179,17-10 179,0 9 90,17-15 0,5 22 0,16-13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3.449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1 20 7533,'0'-11'-1529,"0"3"1978,0 8 1170,0 0-1529,0 8-90,17 3 90,-13 8 0,13 0-90,-17-8-90,0 6 270,0-6-809,0 8 539,17 0 0,-12-8 90,12 6 0,0-6 0,4 8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3.450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1 20 5824,'38'-19'0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3.451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1 1 7533,'0'11'0,"0"14"0,0-4 180,0 18 89,0-9-89,0 6-450,0-14 91,0 23 89,0-22 90,0 39-180,17-19-630,-13 40 630,13-37-359,0 7 539,-13-42 0,14-3 0,-18-16 0,17-3 0,4-9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3.452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1 232 7533,'0'11'-180,"0"-3"180,0 1 0,0-7 180,0 15-450,0-15 270,0 6 0,0 1 180,17-7 0,-13 7-90,47-26-180,-42 12 90,42-29-90,-47 21 0,31-40 180,-31 27-180,13-19 90,-17 17-90,0-1 90,0 7 270,-17-4-270,13 24 0,-14-7 269,18 9 1,-34 26 0,9-11-180,-14 30 0,22-15-180,17 8 0,0 1 270,0 0-180,0-9-1169,51-3 899,-38-16-899,73-2 1169,-61-18 0,14-2 0,-22-8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3.453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77 59 7533,'-17'-11'-810,"13"-7"1260,-30 16 359,30-15-629,-14 15 180,18-7-270,0 9 450,0 0-450,18 9 90,3 2 0,0 8-1,14 0 271,-14 27-360,0-4 135,6 7 0,-2 2-45,-17 6-510,18-11 1,-1-1 329,-20 12-3114,12 3 3294,-17 7-1447,-8-5 1,-1 2 1266,4 11-1416,-18 11 0,-5-3 1057,2-23 206,7-8 0,0-6 0,2-23 1,17 2-1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8:23.454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77 482 6183,'0'11'0,"0"-3"-269,0-8 359,0 9-90,0-6 0,0 6 90,0-9 269,0 0-359,-17 0 360,13 0-360,-13 0 90,17 0 720,0 0-720,-17 0-90,12 0-90,-12 0 0,17 0 180,0 0-90,0-9 90,0 6-90,17-6 179,-12 9-179,29-8 0,-30 6 90,13-7 0,52-8-270,-35 4 180,30-3 0,23-3 0,-12 1 0,15-8-916,-24 10 1,17-3 0,0 0 0,-15 3 915,-17 3 0,0 0-60,38-7 0,16-3 0,-17 4-260,-36 7 0,-1 1 230,21-4 0,11-1 1,-7 1 89,-4 0 0,-3 0-45,19-4 0,-1 0 45,-17 3 0,-3 2 0,9-1 0,-6 2 0,-2 3-90,-7 4 0,2 3-180,18 3 135,-5 0 0,-2 0-45,-1 0 180,-20-1 0,-4 2 0,-10 8 0,21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05.64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78 192 7533,'0'11'629,"-18"-3"181,14-8-1260,-13 9 270,0-7 270,13 7-719,-13-1 359,17-6 270,0 7-180,0-9-90,17 0 90,4 0 180,18-9 0,-18-1-270,30-27 360,-25 14 90,30-14-90,-35 10 0,13 5-90,-30-5 0,13 17 90,-17-7-90,0 6 0,0 0 90,0 3-90,-17 8 90,-4 0 0,0 0 0,4 0-90,-18 0 90,10 17-90,-14-4 90,22 23-90,0-15 90,13 32-90,-13-28 0,17 37 0,17-38 0,-13 12 0,13-17-270,0-8 90,5 6-450,50-15 540,-42 7 90,56-9 0,-78-9 0,26-2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04.55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116 1 7533,'-21'0'-990,"-13"17"810,12-5 180,1 16-90,4-9 90,17 9 90,0-7-90,0 41-90,0-34 270,0 68-90,0-57-4161,0 59 4161,0-53-90,0 20 743,17-18-743,-13-7 0,13 16 90,-17-7-90,0 9-90,0 0 180,0 0-90,0 8 0,0 2 0,0 0-1055,0 8 0,0-2 1055,0-21 13,0-3 1,0 1 76,0 21-90,0 6 2169,0-14-2079,0-23 23,0-3-113,0-10 3344,0-18-3344,0-1 595,0-9-595,17 8 90,5-6-180,-1 7 90,13-9 0,-29 0-90,63 9 0,-38-7 0,43 16 90,-18-16-45,0 10 0,2 1 45,15-8 0,9 8 0,-4-1 0,-25-10 0,1 7 0,1-1 90,6-6-90,-1 15 0,-3-14-270,0 5 270,-14-8 0,-3 0-270,-22-8-180,17-3 450,-25 0 0,25-14 0,-34 3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05.40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39 1 7083,'-21'0'-90,"4"0"90,17 0-90,0 0 90,17 0 0,-13 0 0,13 8-90,0-5 90,5 5 90,-1 0-180,13-6 270,-29 6 0,46 1-180,-25-7 0,12 7 0,-4-9-90,-29 0 180,29 8-90,-30-5 0,13 6-90,0-9 90,5 0-3572,16 8 3662,-16-6-270,29 15 180,-43-15-90,27 7 0,-18-9 90,-13 0 0,13 0 3482,-17 0-2942,0 0-540,0 8 0,0-5 90,-17 22-90,13-12 0,-13 15-90,17-1 90,0-5 0,0 14 0,0 3 0,0-7 0,0 13 180,0-6-180,0-7 90,0 21-90,0-29 0,0 29-90,0-29 180,0 12-450,0-25 180,0 6 0,0-15 180,0 7 0,0-9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05.73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20 7713,'0'-10'359,"0"1"-718,0 9 269,17 0 0,-13 0 180,30 0-270,-29 9 0,29 1 270,-30 1-180,30 6-90,5 2 90,-14 3 90,27 5 0,-31-7-90,0-1 0,14 0-180,-14 1 90,0-1 0,14 0-89,-31-8 269,13 6 0,-17-15 0,0 6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06.09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39 58 7533,'-17'-11'0,"13"-6"-90,-13 15 90,17-15 0,0 15-90,0-6-270,0 8 360,0 8 0,0 3 90,0 8-90,0 0-90,17 18 180,4-14-90,0 14 0,14-18 180,-31 9-180,13 1 90,0 27-3572,22 4 3482,-14-9-534,1-5 0,0-4 354,-5-12-301,17 49 301,1-55 180,-18 21 0,-4-23 0,-17 5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06.38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7533,'0'19'0,"0"0"-90,0 26 0,0-11 90,0 30 90,0-15-1635,0 18 1545,0-7-135,9 2 0,0 2 135,-5 17-225,5 1 1,-1-1 44,-8-5 180,0 16 0,0-36 0,0-7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08.49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79 78 7533,'-17'-11'0,"12"-6"0,-12 6-180,17 1 180,0 1 0,-17 1 0,13 5-360,-13-5 90,17 8 0,0 8 180,0 3 0,0 8 90,0 18 180,0-13-180,-2 30 0,4 5-90,15-3 225,-14 33 0,-2 8-774,7-42 1,1-2 638,1 32 0,-3-1 0,-6-28 0,3-3 0,13 5 0,0-5 0,-13 10-180,30 18 90,-29-55 90,12 8 0,-17-43 0,17-1-90,-13-10 1367,13-8-1277,-17 7-90,0-33 1,0 20 89,0-47 0,17 36 179,-12-19-269,12 42 180,-17 5-90,0 17 360,0 17-270,17 5 90,4 42-270,1-19 180,12 28 0,-30-33-180,47 24 90,-25-29 90,13 10-90,-5-35 0,21 7 0,-25-23 0,56 4 0,-60-17-3302,12 0 3302,-4 8-180,-30-15 180,14 22 0,-1-30 0,-13 21 0,13-24 0,0 16-90,-13-16 90,14 16 0,-36-15 270,14 14 3122,-30-6-3392,30 9 90,-31 8-180,14 3 90,-34 8 0,29 0 0,-25 8 90,12 3 0,-4 26-90,5-5 0,21 32 0,17-21 0,17 29 0,-13-37-180,47 27 90,-25-47 90,30 19 0,-35-32-90,30 6 90,-25-8 0,12-8 0,-20 6 0,-18-15 0,17 6 0,-13-8 0,13 8 0,0-6 0,5 7 0,-1-10 180,-4 10 0,-17 1 90,17 18-270,-13-7-90,31 15 180,-14-15-270,17 7 180,1-9-180,17-9 90,-31 7 0,27-33 90,-48 20 0,30-30 0,-30 24 0,13-15 0,-17 23 0,0-21 90,-17 30 180,-4-22-270,-18 24-3302,-16 10 3302,29-3 28,-42 37 62,42-27 180,-12 47-180,21-36-810,17 45 450,0-46 1,0 55 3228,17-53-2959,4 53 0,17-55 1124,-16 46-1214,-5-46 270,-17 46-270,0-54-90,0 42 180,0-52-270,-34 26 270,25-31 0,-42-2 0,30-10 0,-18-9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08.68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19 7892,'0'-10'-179,"0"1"-901,0 9 541,0 9 539,0-7 0,0 15 0,0-7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09.04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154 1 7533,'-38'0'0,"-1"0"-90,18 0 90,4 8 180,17 3-270,-17 9 90,12 8 0,-12-7 0,17 24 0,0 13-90,0-5 90,0 46 0,0-44-45,8 21 0,1 0 45,-4-19 0,4 6 0,-1-4-180,-8-27-540,-17 24 450,12-33 270,-12 3 0,17-26 0,0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09.22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39 87 7533,'-17'-45'359,"12"28"-359,-12-8-629,17 27 359,0 16 90,17-8 180,-12 9 0,12 0 0,-17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10.10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308 1 7533,'-38'0'0,"17"0"0,-14 0-270,31 0 180,-30 0 0,13 0 0,-18 8 0,1 3 0,16 8 0,5 0 90,0 0-180,13 9 180,-13-15-90,34 30 270,38-28-180,-25 13 180,39-11 0,-65-15-180,30 7 0,5-1 90,-14-6-180,44 15 90,-44-6-360,14 8 180,-22 0-90,-17 9 360,0-15-90,0 5-90,0-18 90,-17 0 180,13 8 270,-48-6-270,44 7-90,-27-9 0,35 0-540,0 0 450,18 0-90,-14-9 180,47 7-180,-42-15 90,59 6 0,-42-9 0,29 1 0,-16 0 90,-1-9-90,18 7 0,-13-33 180,-5 37 180,-21-34-180,-17 38-90,0-15 0,0 18 0,-17 1 0,-4 9-90,-18 9 0,1-7 0,16 32 0,-12-19-90,30 38 90,-13-29 0,0 21 0,30-32-540,-9 12 360,34-22 90,18-3 0,-30-11 90,42-17 0,-25 7 0,17-16 180,-22 16-90,13-7 0,-42 17-90,25 3 719,-34 25-539,0 13-90,0 2-360,0 13 360,0-24-629,0 16 539,0-25-540,0 14 450,0-24 0,0 7 0,0-9 90,17-9 180,-12 7-90,12-15 0,-17 15 0,0-15 0,0 15-270,17-7 0,-13 9 270,30 0-450,-12 0 360,-1 0 0,13-8 0,-12-3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4:54.19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58 2402,'22'-11'0,"-5"3"1944,-17 8-2304,0 0 1249,17-9-799,-13 7 0,30-7-90,-12 9-180,16 0 90,18 0 270,21 0-180,4 0-1139,-17 5 1,0-1 1138,22-2 524,-31 3 0,1-1-479,0-4 0,-1 0-1022,-3 0 0,-1 0 977,47 0-222,-32 0 0,-8 0 42,-24 0 90,29 0 0,-6 0-540,-44 0 360,55 0 270,-46-9 0,16-2 0,1-8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06.20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1 117 7533,'0'10'180,"0"7"-90,0-14-1,0 14-178,0-15-1,0 15 180,0-7-360,0 18 90,17-7-180,-13 24 180,13-31 0,0 38 180,-12-46 270,12 28-270,-17-31 90,0 5 90,0-8-180,0-8 0,0-3 90,0-8-270,-17 0 270,12-9-90,-12-2 90,34-25-90,-12 20 0,46-26-270,-25 38-270,29-31 450,1 39-2,-30-11 1,25 17 0,-30-1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12.37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116 1 7533,'-21'0'-540,"4"8"360,17 3 90,-18 8 360,14 9-270,-30 10 0,30 3 0,-13 23 0,17 22-90,0-3 135,6 2 0,5 1-265,10 8 220,-8-28 0,0 8 0,0-9-431,8 27 431,-10-10 0,-5-1 0,-6-7-62,0 13 0,0 4 62,0-39 0,0 0-45,0 37 0,0-2 45,0-6-270,0 17 180,17-52-809,5 18 899,-1-34 0,13-11 0,-12-10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12.85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7623,'39'0'-360,"-1"0"270,-17 0 0,14 0-90,3 0 180,5 0-45,17 4 0,4 0-45,9-2 135,23 7 0,4-1-45,-6-6 45,4 7 0,1 0-2116,-44-8 0,-3 0 2071,16 8 0,-3 0 0,11-7 121,14 15-121,-43-15-180,43 6 180,-30 1 0,17-7-180,11 7 1,4-1 179,-42-6 0,2-2 60,27 3 0,12 0 0,-13 0-60,16-3-30,-26 0 0,9 0 0,-8 0 120,-13 0 0,-1 0-61,15 0 1,8 1 0,-8-2-30,-14-3 0,-1-1 60,21 5 0,8 1 0,-13-4-60,11-14 0,-5 14 0,15 5 0,-18-3 0,-9-8 30,5 8 0,16 2 0,-16-1-30,-10 0-45,27 1 0,1-2-135,-19-7 90,-14 7 1,1 0-271,21-8 360,-17 1 0,-5-3 0,-16-9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13.77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58 7533,'17'-19'180,"-13"8"-1,14-6 1,-18 15-360,0-7 180,17 9 0,4 0-719,52 0 629,-26 0 0,23 4 0,1 1 90,-16-3-60,10 0 0,14 1 0,-13 0 60,-2 6-60,11-8 0,16-1 0,-13 1-81,3 8 141,-10-10 0,13-4 0,-8 2-709,-12 2 0,0 0 679,9-2 0,6 0 0,-8 0 30,-16 3 0,1 0 0,18 0 0,8 0 0,-12 0-90,12 0 60,-11 2 0,13 1 0,-8 1 30,-21 1 0,1 1-60,19-1 0,11 1 0,-12 2 60,-24 1 0,-2 1 0,34 0 0,-5-1-626,-18 2 626,18 6 0,-17-15 0,1 10 0,2 1 0,27-8 0,-7 8 0,1 0 0,-32-12 0,-2 0 0,25 8 0,-4-1-180,-3-6 180,-4 3 0,-4-1 0,-13-4 0,8 0 0,-3 0 0,-22 0-284,39 17 374,-65-13 175,47 30-265,-42-29 1372,25 29-1372,-34-30 712,17 21-622,-13-22 480,13 14-570,-17-15 90,0 15 0,0-15-3482,-17 16 3482,13-7 0,-13 16 0,17-5 0,0 40-90,0-26 45,0 20 0,0 3 45,0 1-385,0 10 0,0 3 295,0 4 0,4 1 0,3 17 0,-1-11 0,-4-27 0,0-1-30,7 27 0,4 11 0,-1-15-150,10 16 225,5-17 0,1-1-45,-2 11-90,-6-23 0,-6-3 90,-14-9 0,17 28 0,-12-47 0,12 11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14.34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39 1 7533,'0'11'90,"0"6"-90,0 3 90,-17 9-90,12 10-270,-12 8 90,17 2-180,17 44 360,-12-36-180,12-6 0,0-4 180,-13-12-719,47 17 719,-42-39 0,25 4 0,-34-26 0,0-2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14.74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58 7533,'0'-11'-450,"0"-6"270,0 15-90,0-15 270,0 15 0,0-7-180,17 9 180,-13 0-90,65 0 90,-39 0-90,59 0 0,-46 9 270,-4 2-270,12-1 180,9 24-90,4-27 0,-18 17 0,-2 3-90,-1-12 270,12 39-180,-34-31 90,-3 22-90,-18-24 270,-18 7-270,-3-17 0,0 6 90,4-15-90,0 7-90,-39 0 180,9-7-180,-26 7 90,18-9-90,29 0-360,-42-9 181,42 7 269,-13-7 0,5 9 0,13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15.24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308 39 7533,'0'-11'180,"0"-6"-180,0 15 0,0-6-450,0 8 450,0 8-90,0-6 90,0 24-360,0-22 0,34 48 270,-8-35 0,29 45 0,-33-47 90,12 36 90,-30-44 180,13 36-90,-17-39-90,0 13 0,-17-17-90,13 0 0,-30 0 90,-22-9-90,26 7 90,-21-15-90,34 15 0,-4-7 180,-18 9-180,1 0 0,-1 0 180,18 0-180,-31 9 0,44 2-90,-43 16-90,46-13-90,-12 11-90,34-14 180,5-1 0,16-1 180,18-9 0,-14 0 0,14-9 0,-17-1 0,-1-9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15.57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39 116 8342,'-21'0'-360,"4"9"91,17-7 179,0 7-90,0-1 270,0 3-450,0-1 0,0 7 180,17-6 180,-13 9-90,13-10 180,1-1 0,-14-9-90,30 0 0,-30 0 0,13 0 0,-17-9 0,0-1-180,0-1 180,17-6-360,-12-20 181,12 12 179,0-29 0,-13 41 0,30-21 0,-29 30 0,12-14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15.95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231 0 6543,'-21'0'1080,"4"0"-990,0 0-180,12 9 0,-12 1 90,0 1-90,13 6 180,-30-15 0,12 16-90,-16-7-180,16 8 180,5 9-180,17-7 0,0 15 180,0-23-180,0 22 180,0-23-90,17 16 90,-12-17 0,46 15 0,-42-22 0,25 30 0,-34-30 0,0 13 0,0-8 0,0-7-90,0 7-629,0-9 719,0-9-90,0 7 90,0-15 0,0 15 0,0-15 0,0 6 0,0-8 0,0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16.40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116 116 6813,'21'0'-180,"13"0"180,-12 0-90,-1 0 180,13 0-180,-30-9 90,31 7 90,-31-15-90,30 15-90,-12-15 180,-1 15 0,13-15-90,-30 6 0,13 1 0,-17 1 90,-17 1-90,13 5 0,-13-5 0,0 8 90,-4 0-90,-18 0 90,18 0-90,4 0 0,-1 0 180,-20 8-180,-5-5 270,-12 22-270,16-12 90,1 23 0,16-15-180,5 25 90,17-23 0,17 31-90,-12-31-360,46 22 360,-25-24-450,46-2 360,-29-1 180,30-16 0,-31 7 0,14-27 0,-35 6 0,-4-16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16.69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58 7533,'21'0'-990,"-4"0"900,-17 0 720,0 0-540,0 8 0,0-6-180,18 15-90,-14-6 270,13 0-360,-17 15 360,0-14-180,0 34 90,0-23-180,0 22 180,0-32 90,0 12-90,0-14 360,0-1-450,0-1 90,0-26 0,0 4 0,17-32 0,4 22-90,35-39 0,-13 28-135,1 0 0,2 3 225,1 8 0,42-11 0,-29 23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07.42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78 135 7533,'-18'-19'0,"14"-9"-450,-30 6 180,30-6 180,-13 9 90,17 9 0,0 1 0,0 9 180,0 9-180,0 1 0,0 9 0,0 1 90,0 8-90,0 2-90,17 0 180,-13 6-90,13-6 0,0 68 0,5-44 0,-11 13 0,-1-1 0,7-19-45,-17 6 0,0 1 45,17-7 0,-13 34 90,13-24 0,1 3-90,-15-2 0,-2 1 0,8 6 0,-1-1-1696,-7 1 0,-2-6 1696,1-3-92,0 36-88,0-15 180,0-25 0,0 1 0,0 21 0,0-1 0,0-37 0,0-15 0,0 16-90,17-16 180,-13 7-90,13-9 0,-17 0 0,0 0 90,0 1-90,0-10 3347,0 8-3257,0-16 137,18 7-137,-14-9 0,30 8-90,-30-5 90,48 5-180,-27-8 90,65 0 0,-60 0 45,24 0 0,-5 0-45,-36 0-45,43-4 0,7 0 45,-29 1-1741,27-1 0,2 0 1741,-16 4-1179,15 0 0,0 0 1089,-10 0-622,9 0 1,2 0 711,1 0 0,-9 0 0,1 0 0,25 0 0,-24 0 0,-2 0 0,9 0 0,-3-4 0,2-1 0,5 3 0,5-7 0,0 0 0,-5 7 0,-6-10 0,0-1 0,2 8 0,30-12 0,-39 12 0,1 2 0,5-2 0,-2-1 817,27-5-862,-7 6 0,-4 2 45,-20 3-273,25 0 1,3 0 272,-15 0 180,3 0 0,-1 0 0,-1 0-541,3 0 0,1 0 361,-5 0 0,3-4 0,-1-1 0,-1 3 415,-12-10 1,-3-1-326,-11 8 1571,25-29-1661,-59 30 755,25-22 0,-34 15 0,0-8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19.87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20 7892,'0'-11'90,"0"2"-539,0 9 359,17 0 90,-13 0-270,13 0 0,17 0 180,-8 0 90,47 0 90,-30 0-360,46 0 450,-42 0-135,15 0 0,0 0 135,-10 0-1831,17 0 0,3 0 1651,-4 0-1179,5 4 0,0 1 1269,-5-3-734,19 3 1,1-1 643,-11-4-76,-9 2 1,11 1 0,-12 0 75,10-1 0,18 2 0,3 1 0,-9 3 0,-6-3 0,1 1 0,-32-1 0,-1 1 0,32 2 0,-4 1 0,-6 1 0,16-5 0,-3 0 0,-30 3 0,23-7 0,0-2 0,-28 1 0,12 0 0,-2 0 0,-14 0 0,8 4 0,-3 1 0,-22-3 0,39 7 0,-65-9 651,30 0-651,-30-9 594,14 7 0,-18-15 0,0 7 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20.29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7173,'22'0'-450,"12"0"360,-30 0 90,13 0 0,0 0-90,-13 0 90,31 8-270,-14-6 270,18 16-179,33-8 89,-25 9-395,26-8 395,-17 6 180,-14-15-90,14 15 0,-1-15 0,5 16 90,17-16 0,0 24-90,-17-13 0,-4 14 0,-35-7 0,-4 24 0,-17-19 180,0 46-180,0-46 270,-34 37-90,8-38-90,-29 30-180,16-22 270,-16 15-270,29-17-180,-42 6 180,59-15 211,-42 7 0,46-8 0,-12-1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21.12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78 193 7533,'-22'-8'719,"5"5"-539,17-5-360,0 8 270,-17-9 90,13 7-899,-13-7 359,17 9 270,0 0-180,17 0 90,4 0 90,18 0 90,-1 0 90,35-9-180,-26 7 180,22-2 0,3 0 0,1 4-45,7 0 0,2 0-45,4 0 45,-5 0 0,0 0-45,9 0-956,-1-4 1,2-1 1000,-38 4 0,1 0-45,37-7 0,1-1 45,-39 8 0,1 0-45,20-4 0,10-2 0,-11 2 45,-21 4 0,-1 0-45,38-4 0,1 1 0,-33 4 0,-2 0 0,4 0 0,1 0 0,-1 0 0,2 0-180,23 0 0,-5 0 180,-7 0-225,1 0 0,-5 0 45,-21 0-461,26 0 641,-34 0 1735,-1 0-1825,-17 0-89,-3-8 179,-1 6 0,4-16 0,0 16 0,14-15 0,-31 7 0,13-9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21.52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77 58 7533,'-21'-8'0,"4"6"0,17-15-180,0 15 0,-17-7 90,12 9 90,-12-8-450,17 5 360,0-5-90,17 16 270,-12 3 0,29 8-180,4 0 90,22 1 90,-17-1 90,42 9-180,-55-15 0,22 5 0,3-2 90,-8-3-180,8 5 0,-3 0 90,-22-5 0,56 13-90,-78-15 90,44-1 0,-48 8 0,13-8 0,0 10 180,-13-1-90,13 17 90,-34-21 90,-4 36-180,0-35-180,-48 37 180,56-29-90,-38 12 90,0-9-630,21 3 360,-26-9 180,22 5 0,13-24 0,-18 7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22.99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 77 7533,'0'-10'-360,"0"-16"180,0 22 90,0-13 90,0 8-90,0 7 90,0-6 0,0 8-90,0 8 90,0 3-90,0 42 90,0-16-45,-1 15 0,2 3 45,16 3-1516,-6 16 0,0 3 1516,10 4 30,-8-17 0,-1 11 0,-3-9-139,-6-14 0,-1 1 139,3 22 0,2 10 0,-2-11-444,-5 22 459,0-10 0,0-3-225,0-11-180,0 13 180,0-44 994,17-15 0,-13-26 1,13 0-1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23.30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97 7533,'0'-10'-810,"0"1"720,17 9 180,-13 0-180,30 0 0,-30 0 270,31 0-180,-14 0-90,35 0 180,21-9 90,-13 7-135,7-1 0,-1-3 135,-15-2-180,25 7 0,-1 0 0,-28-8-135,21 4 0,-3 2-45,-35 1 0,52-7 180,-65 9-180,18 0-89,-1 0 269,-16 0 0,-5 0 0,0-9 0,4-1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23.77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96 7533,'0'-10'-630,"17"-7"540,-13 14 90,14-5-90,-18 8 180,0 0-180,17 0 90,-13 0-90,13 0 90,-17 0 0,51-9 0,-21 7-45,19-6 0,9-1-135,0 8 0,0 0-154,-5-3 0,1 0 334,5-1 0,-7 1 0,-14 2 0,-21-7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24.12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39 20 7533,'0'-11'0,"0"2"90,0 9 0,0 9-540,-17 2 270,13 8 90,-13 9-360,17 19 360,0-13-359,17 28 449,-13-22 0,13 1 0,-17-5 0,0-17 0,0 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24.44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19 7353,'0'-10'-270,"0"1"-180,0 9 450,17 0-90,-13 0-180,13 0 270,-17 0-90,17 9 90,-12-7 0,46 23 0,-42-20 0,25 20 0,-34-23 0,0 7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24.67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7083,'0'10'-180,"0"-1"180,0 0-270,0 1 90,0 10-359,17 16 449,5-4 90,16 6 0,1 16 0,-1-29 0,1 28 0,-1-23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08.45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20 7623,'39'0'-270,"-18"0"90,14 8 180,20-6-90,-8 7 0,26-9-4161,-18 0 4251,-12 9 179,30-7-127,21 6-52,-43-7 0,1-2-1000,6 1 0,-1 0 1000,37 0-396,-21 0 0,0 0 396,21 0 630,-29 0 1,-2 0-541,10 0-270,-31 0 180,31-8 626,-13 6-626,0-7 2014,12 9-2014,-29 0-90,47-9 90,-43 7-777,14-2 0,2 0 777,5 4-776,5 0 0,0 0 776,-5 0-17,10 0 0,2 0 107,10 0-90,-23 4 0,-1 0 346,11-2-391,-22 2 0,-3 1-45,-1 4 90,18-8 0,3 0-89,-3 7-46,2-15 0,3-3 135,11 6 45,-28-4 0,-2-1 2066,5 0-2111,12 7 3293,-29-6-3293,47 8 0,-60 0 180,55 0-180,-59 0 0,29 0 0,-33 0 390,-5 0-390,0 8 270,-13 3-270,13-1 0,-17 8 180,0-8 0,0 27-270,0-14 90,0 40 0,0-38 90,0 46 0,-17-37 0,13 30-90,-13-23 0,17 57 90,0-38-1786,8 7 0,1 1 1696,-5-2-1045,5-3 1,-1 0 1044,-8 3-131,0 6 0,0-1 131,0-9 45,0-7 0,0-3-135,0-11 180,0 15-180,0-33-874,18 11 964,-14-32 0,30 7 0,-13-9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25.05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7533,'0'11'0,"0"6"180,0-7-1,0 1-89,0 15-90,0-5 180,0 9-629,0 15 269,17-13 90,-13 41-630,30-19 720,-29 12 0,29-19 0,-13-9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26.50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118 0 7533,'-42'0'-540,"7"0"180,35 0 180,-17 0 180,13 9-90,-13 1 0,17 10 180,0 7 0,0 3-3572,0 34 3572,0-11-1179,0 9 0,0 2 1269,0 7-712,-2 10 1,4-2 531,15-17 0,1-2 0,2-4 0,6-22 78,25 11-78,-29-34 1882,33-11-1882,-29-11-180,25-34 180,-46 19 0,29-44 0,-30 53 180,30-34 90,-29 46 2552,12-20-2642,-17 23 1110,0 2-1290,0 10 0,0 27-90,0-14 0,17 22 0,-13-24-89,64 7 89,-55-17-90,56-2 180,-48-9-180,35-18 90,-14 14 180,-3-39-180,-22 28 507,-17-30-327,0 24-36,-17-24 305,-22 13-359,-3 2 360,3 4 360,-29 24-630,55-7 90,-55 9-91,46 0-268,1 35 269,4-18-630,17 37 450,0-33-450,0 24 270,0-30 90,17 19 91,4-32 89,35 15 0,-31-15-90,44-2 269,-61-11-179,61-8 180,-61 8 0,27-6-270,-35 15 360,17-6 0,-13 8-270,13 0 270,-17 0-270,0 0 90,17 0 0,-13 8-270,31 3 90,-14 0-270,17 6 270,-16-15 0,12 6 0,-13-8 90,18-8 90,-18-3-180,14-17 180,-31 16 0,13-22 0,-34 21 0,13-15-90,-31 9 270,-3 8-270,12 2 0,-25 9 0,47 0 90,-48 9-90,44 2-90,-44 8-90,48 9 90,-13 10 90,17 3-180,0 23 270,0-21-180,17 38 180,-13-36-90,31 45 0,-31-54 180,-4 51-180,-4-59 90,-31 42-90,31-55 90,-47 11-90,25-26-540,-29-34 540,16 17-360,18-45 270,-13 38 90,29-21 0,-29 24 0,13-6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26.73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39 59 7533,'0'-10'629,"0"-7"-539,-17 15 0,13-7-809,-13 9 179,17 0 225,0 0 0,0-9 0,0-2 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26.99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7533,'0'11'-90,"0"-2"90,0-9 0,0 8-180,0 3-90,0 17-90,17 1 90,-12 10 1,12-2 179,-17 2 90,0 34 0,17-26 0,-13 17 0,13-36 0,-17-9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27.35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116 78 7533,'17'-36'-1080,"-12"21"900,29-11 270,-30 26-90,30 0-90,-29 0 180,29 0 90,4 8-270,-12-6 0,25 16 90,-12 1-90,4-6-3122,12 21 3212,-34-21 90,-3 6 0,-18-2-505,0-6 415,0 8 0,0-8 0,-18 6 0,14-15 90,-47 15-90,25-6 0,-29 0 0,-1-2 90,13-9 809,-29 0-1079,29 0 2647,-13 0-2917,1-9 450,29-2 0,-8-8 0,34-1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27.56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7173,'0'19'899,"0"9"-1079,0-7 1,17 16 179,-13-7-270,14 8 90,-18 0 180,0 18 0,17-13 0,-13 13 0,13-18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166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79 1 7533,'-9'30'0,"7"-3"0,-16-16-450,16 6 360,-15-6 0,6 17-90,0-7 90,3 7 180,8-9-270,0 9 180,0 10 90,0 29 0,0 3 90,0-2-3482,0 30 3392,0-49-1224,0 18 0,0-1 1224,0-15-441,4 36 0,0 2 441,-1-20-345,5 11 0,1 1 255,-7-17 0,10 19 0,2 2-90,-1-6 90,0 6 0,2-1 0,4-12 45,-1-12 0,0 0 45,5 15 376,12-3 0,1 0-466,-8-2 394,-2-18 0,1-3-394,1-2 220,2 8-220,0-12-135,1 5 1,0 2 44,5 8 90,4-7 0,2-2 0,0 3 0,2-11 0,3-1 0,8 5 86,-1-7 1,1-3-87,0-3-890,3-5 0,0-1 890,-9-2-228,-1-6 1,2 1 227,19 8 0,19-14 0,-18 4 0,19-8 0,-43-7 86,26 6 93,-23-8-179,10 0 90,-19 0 544,5 0-814,-24 0 1994,15 0-1994,-23 0-180,13 9-89,-24 1 1164,15 1 1,-14 6 0,5-6-1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167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269 39 7533,'11'0'0,"6"0"-1350,-15 0 1081,6 0 179,0 0 90,-6 0 0,7 0 270,-9 0-91,9 0 361,-7 0-450,7 0-270,-9 0 360,0 0-180,0-9 0,0 7 0,0-7 90,0 9 0,0-8 0,0 6 0,-9-7-180,7 9 90,-24 0 90,14 0-270,-16 0 180,9 0 0,-18 17 0,14-4-90,-14 15 90,19-8 90,-10 8-90,6-7 180,-15 24-180,24-22 0,-12 22 90,23-23-180,-6 14 90,8-23 90,8 13-90,3-16 0,16 9 0,-5-8 0,23-2 0,-22-1 0,40 3 0,-38-1-90,37 8 90,-38-16-90,20 24 90,-22-13 0,-3 15 0,-10-9 0,-9 0 0,-9 0 180,-19 18-180,4-14 180,-38 22-90,37-23 0,-45 14 0,44-15-180,-27-2 180,40-3-90,-22-13 0,22 5 89,-14 1-89,16-7-89,3 6 178,16-8-89,3-8 0,7 6-179,19-15 179,-13 14-180,29-5 0,-29 8 90,38 0 90,-37 0-90,20 0 90,-26 0 0,9 17 0,-15-13-90,4 39 90,-17-28-90,0 47 90,0-36 90,-8 19-3482,-3-17 3392,-8-7-1170,-1 16 1170,1-16 180,-17 24-90,4 4-90,2-6 0,4 11 0,24-33 0,-15 6 0,15-7 2768,-6-1-2678,8 0-1,0 1 1,0-1-90,0 0 1975,8 26-1975,-6-28 179,32 34-89,-28-37-180,38 5 90,-31-10-269,40-9 269,-27 0-3932,44 0 3932,-36-9-540,30-2 1,-31-8 539,11 8 0,-22-6 0,5 6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168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463 76 6363,'8'-10'720,"-6"2"-810,7 8 180,-9 0 180,0-9-540,0 7 270,0-6-90,0-1 0,0 7 0,0-15 90,-9 15 90,7-7 0,-24 9-90,5 0 90,-9 0-90,-6 0 0,15 9-90,-16 1 90,15 10 0,-22 15-180,29-20 180,-19 28 0,32-39-180,-7 39 180,9-28-180,17 38 90,-13-38 90,30 19-90,-21-23 0,23 17 90,-14-15 90,15 21-180,-24-29 90,12 29 0,-15-30 180,1 30-180,-3-30 90,-8 31 90,0-31-180,-8 22 0,-3-24 360,-16 15-180,6-15-180,-7 15 180,0-14-180,-11 5 0,7-8-90,-4-8-90,17 5-90,-26-22 180,19 21-90,-19-22 0,35 23-359,-8-14 539,16 15 0,-7-7 0,9 1 0,0-3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169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38 135 7533,'0'-11'-1619,"0"-6"1978,0 15 1,0-15-90,0 15-180,0-15-270,0 15 90,0-15 180,0 15 180,0-15 0,-17 6 0,13 0-360,-13 3 270,17 8-90,0 8-1,0 11 1,0 3 0,17 22-270,-13-20-359,13 64 269,-17-56-180,0 64 180,0-62 1,18 14 179,-14-21 0,13-16 0,-17-2 90,0-9 0,0 0 0,0-9 0,17-2 0,-13-8 0,13 0 0,-17 0 0,0-18 0,0 5 0,0-24 0,0 33 0,0-20 0,0 31 359,0-25-179,0 24 360,0-13-450,0 24 180,0-15-270,0 15 90,18 2-180,-14 2 0,13 24-90,-17-22 180,0 47 0,0-25 0,0 30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10.43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39 2829 7533,'-21'0'-630,"4"0"810,17 0-90,0 0-90,0-9 90,0 7-180,0-15 180,0 15 0,17-15 0,-13 15-180,30-33 180,-29 21-180,29-40 180,4 22-3392,5-41 3302,13 37-1135,-28-12 1,-1-1 1134,16 11-714,2-11 1,0-1 713,2 5-223,8-3 1,-3-2 222,-22 3 79,29-11 1,1 1-80,-25 8 534,27-6 1,0 3-535,-33 16 0,25-4 0,-5 1 0,-36 13 45,36-13 0,5-1-45,-25 3 0,15-3 0,2-1 0,-3-2-90,-7 7 0,1-1 90,5-5 841,-6 6 0,1-1-1021,23-14 180,0-16 0,-5 18-449,1-24 629,-13 37-657,-15-8 1,-1 1 656,12 15 73,16-51-253,-29 53 45,19-12 0,-4-3-45,-28 5-45,46-13 0,1-1 45,-43 3-792,24 5 1,4 3 791,-7 7 1222,22-47-1222,0 49 0,-21-6 0,-5 1 0,-9 14 0,27-25 0,-48 32 180,47-29-90,-42 39 0,42-21-180,-47 14 2079,14 0-2169,-18 3 0,0-1 0,17 7-85,-13-6-5,13 8 2931,-17 0-2661,0 0 0,-17-9 0,-4-1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170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39 38 7533,'0'-10'-180,"0"1"90,-17 9-180,13 0 180,-13-8-90,17 6 270,0-7-180,0 9 540,0 0-360,0 9 180,0 1-180,0 10 0,0-1-90,0 1 0,0-1 90,0 0-180,0 0 0,0 0 180,0 1 0,17-2-450,-13 1 0,13 9 360,-17-15-540,0 21 91,0-21 449,0 15 0,17-17 0,5-3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171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1 0 6273,'21'0'90,"-4"0"-180,-17 0-89,0 9 179,0-6 0,0 14 0,0-15 0,0 15-180,0 11 180,0-5 0,0 22 0,0-16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172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38 173 6633,'-21'0'90,"4"9"-90,17-7 0,0 7 0,0-9-90,0 9 90,0-7 0,0 15 180,0-7-180,0 10 180,0-10 0,17 16-90,22-13-90,-14 14 0,27-16 90,-14 6 0,5-14-90,-5 6-3482,14-18 3302,-27 6-968,14-31 1148,-22 19 0,-17-38 0,0 29 0,0-29 0,0 29 0,0-30 0,-17 40-90,-22-29 90,14 30 0,-27-6 0,31 11 0,-18 8 0,18 0 0,-13 17 0,30-13 0,-31 38 0,31-27 0,-13 30 0,0-24 0,13 24 90,-14-21-90,1 30 0,13-31 0,4 31 90,4-39-90,31 19 0,-14-15 90,17 3-90,-16-3-180,46-11-90,-38-8-90,43 0 360,-35 0 0,1 0 0,-18 0 0,13 0 0,-12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173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39 105 3155,'-21'0'180,"4"0"1795,17 9-1975,0-7 305,0 15-484,0-6 583,0 8-854,17 17 1873,-13-12-1513,48 21 90,-44-24-180,43 25 180,-46-31 90,29 28 0,-30-39-90,30 21 0,-29-22 360,12-21-360,-17 3 90,0-30-90,0 24 90,0-7-90,0 0-90,0 7 90,0-7 90,0 9-270,17-9 180,-13-2-270,30-17 270,-29 15-540,12-4 540,0 25 0,-13-6 0,30 23 0,-12-3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174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77 20 7533,'-21'8'-90,"4"-6"180,0 7-450,12-1 270,-12 3-90,17 8 0,0 0 180,0 17 0,0-3 180,34 39-90,-8-35 0,30 34-90,-18-48 0,18 14 0,-31-26 0,27-3 0,-31-8 0,18-17 0,-1 4 360,-17-40-360,-3 27 0,-18-19 90,0 26-3482,0-9 3302,0 6 90,0-14 0,0 14 90,0-6-630,0-8 450,0 13-180,0-13 0,0 25 1118,-18 3 0,-3 8 0,-17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175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39 0 7353,'-21'9'-270,"4"-7"90,17 6 90,0 1 0,0 2 180,0 17-180,0 2-90,17 25 180,-13-12-90,31 4 0,-31-10 90,13-16-848,17 24 0,-25-22 0,25 13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176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270 114 7533,'0'-10'0,"0"1"-360,0 9 270,0 0-180,-17 0 180,12 0 0,-12 0 360,0 9-270,-4-7 0,-18 15 90,1 2 0,16-6 180,-12 22-90,30-23-270,-30 33 180,29-21-90,-12 29 90,34-29-270,5 29 0,16-29-3212,18 12 3392,-13-25-90,12-3 0,35-8 90,-39-8 90,39-3-180,-51-25 180,-1 12-90,18-38 0,-31 37 0,10-46 0,-35 28 0,0-15 0,0 20 3302,-17-7-3302,12 22 90,-46-4-90,42 18 270,-59 9-90,59 9-3572,-42 10 3482,30 2 0,-1 41-90,5-35 0,17 52 0,0-53-90,34 36 90,-8-47-90,30 28-90,-18-39-90,18 22 90,-13-24 180,29 7 0,-29-1 0,13 3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177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78 40 7533,'-22'-12'-540,"5"3"270,17 9 180,-17-8-449,13 6 539,-13-7 0,17 9 0,0 0 0,0 9 0,0 2 0,0 0 0,0 6 0,0-6 0,0 8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178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77 0 7533,'-21'0'449,"4"0"-1348,17 0 899,-17 0 0,12 9 0,-12 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179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0 173 7533,'0'-20'-810,"0"9"720,0 2 90,0 1-180,0 6 90,0-7 180,0 1 0,0 6-360,0-15 270,0 6 270,0-8-180,0 9 0,0-7 0,0 15-90,0-7 90,0 1-180,0 6 180,0-7-180,0 9 90,0 0 0,0 9 0,0-7 180,0 32-90,0-20 0,0 40-90,0-31 180,0 39-90,0-36-90,0 36 0,0-38 0,17 63 0,-13-55 0,14 56 0,-18-56 180,17 41-180,4-36 0,18 33 90,-18-55-180,13 36 90,-30-36 0,48 13-90,-27-20 90,31-8-180,-35-8-270,14-3 450,-14-8-360,17 0 180,-16 8-269,-5 3 449,-17 8 0,0 0 0,17-9 0,4-1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10.89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77 329 7533,'-38'0'449,"16"0"-359,5-9-180,17 7 90,0-7 90,0 9-449,0-8 179,17 6-3302,5-7 3302,-1 1 98,13 6 82,-12-15-180,33 6 90,-8-6 0,0-3 0,22-3 90,-6-1 0,-2 3-90,-14 8 90,6-8 0,1-1-90,-7 7 180,43-21-180,-48 17 90,-3 8 90,-5 2-90,-30 9 262,31 0-82,-31 0-180,13 17 180,-17-4 180,-17 24-360,13-16 0,-31 7 3482,31-1-3392,-13 29-90,0-19-90,13 33 90,-14-46-180,1 38 90,13-36-1080,-13 36 1080,17-39 90,0 13 0,17-17 0,4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180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77 39 7533,'-21'0'0,"4"0"-270,17 0-90,0 0 360,-17 0 90,12 0 0,-12 0-180,17 0 630,0 0-360,17 0-180,-12 0 269,12 0-269,-17 0 90,17 0-180,4 0 180,18 0-270,16 0-89,5-9 89,0 7-180,-4-15 180,-18 15 0,0-7 0,1 9-180,-18 0 360,14 0 0,-31 0 0,13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181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39 1 7533,'0'10'359,"0"-1"-179,-17-1 0,13-6 0,-13 7-540,17-1 270,0 3 90,0 0-809,0 14 629,0-12 90,0 15 0,0-17 90,0 6 180,0-6-180,17 25 0,-13-21-180,13 28-90,-17-31 0,17 25 1,5-16 269,-1-1 0,-4-3 0,-17-6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182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39 31 7533,'0'-11'-90,"-17"2"270,12 9-540,-12 0 180,17 0 0,0 0 270,0 9-90,0-7 90,0 15-90,0-6 90,0 8 90,0 0-180,0 0 90,0 0-90,0 9-90,17 19 90,-12-12 90,12 27-90,0-39-90,-13 31 90,30-39 0,-12 11-90,-1-18 90,-4-6 0,-17 7 0,17-9 0,-12 0 0,12-9 0,-17 7-90,17-41 90,4 26 0,1-37-90,-5 25 90,-17-10 0,0 10-90,0 1 90,0 8 0,0-8 0,0 7 90,0 2-180,0 10 90,0 9-90,0 0 90,0 9 90,0 1-90,0 9 0,0 1 90,17 16-90,-13-12 0,13 29 0,-17-29 90,17 21-180,-12-32 90,46 13 0,-43-16-180,44 1 180,-48-2-180,30-18 180,-12 7-90,16-33 90,-17 20-90,14-47 90,-31 37 90,13-20-90,-17 17-90,0 6 90,0-6 270,0-8-270,0 13 0,0-13 0,0 25 270,0-6-270,0 15 180,0 10-180,0 5 90,0 23-90,0-6 0,0 43 0,0-35-450,17 50 270,-13-54-539,48 22 719,-44-26 0,44-2 0,-31-9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183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116 309 7623,'-22'9'0,"5"-7"-720,17 6 270,0-8 91,0 0 359,0 9-180,0-7 90,0 6 180,17-8 0,-12 0-180,29-8 90,-30 6 449,30-24-359,-12 14 270,16-34-450,1 23 180,-1-31-270,1 39 0,-18-27 180,-4 29-180,-17-24 180,0 16 0,-17-7 0,13 17 0,-47 3 180,25 8 90,-30 0-270,18 0 180,-18 17-180,31-13 0,-10 22 180,18-15-180,13 8 180,-13 17-3482,0-12 3392,13 21-90,-14-24-151,18 32 61,0-27 180,18 36-270,3-47 180,17 28-90,-16-39-180,46 13 90,-55-17 1,55 0-181,-46 0 360,33 0 0,-29-8 0,8-3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184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309 0 7533,'-22'0'-540,"-12"0"270,30 0-90,-30 0 270,29 0 180,-29 0-90,30 9 0,-30 1 180,12 10-270,1-1 360,-13 9-90,29-7 0,-12 16-180,17-24 180,34 21-90,-25-22 90,42 25 90,-29-16-181,-1 7 181,13-17-899,-29 6 269,29-6 180,-30 8 0,13-8 180,0 6 90,-12 10-180,12-12 270,-17 37-180,-17-46 90,-5 37 0,-16-38-90,-1 12-450,1-17 450,16 0-180,-29-9-449,42-10 629,-25-3 0,17-5 0,-4 7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185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61 0 0,'-22'0'0,"5"9"1692,17-7-1692,0 6-897,0 10 897,-17-5 1257,13 23-1347,4 29 90,4-18 2089,30 26-2179,-30-35-1013,31 18 923,-31-22 2283,47 28-2013,-42-39-558,42 31 288,-47-39-90,31 19 270,-31-32 0,30-2 0,-13-11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186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0 212 8072,'0'-10'450,"0"1"-540,0 0 90,0 7 90,0-6-630,0-1 181,0 7 269,17-15-90,-13 15 270,14-15-180,-1 15-90,4-15 270,18 15-360,-1-15 90,0 6-90,18-9 270,-13 1 0,30 0 0,-14-1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187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270 59 6903,'0'11'-360,"0"-2"270,0-9 90,0 8 0,0 3-90,0-1 180,0 7-90,17-6-90,-13 8 270,30 9-90,-29-6 0,29 6-90,-30-18-180,13 8 180,-17-16 0,0 6-90,0-8-3302,-34-8 3302,8 6-1032,-29-7 1122,16 9 180,-16 0-180,29 0 360,-25 0-270,29 0 2837,-16 9-2927,17 1 2037,3 9-1947,18 0 0,0 1 0,35-1-270,-10 17 270,31-21-270,17 20 180,-43-33 0,55 7 0,-59-18-90,29-11 90,-16-1-90,16-33 0,-29 29-90,8-37 90,-34 21-180,17-25 180,-12 23 90,12-2-90,-17 26 90,-17 0 90,12 8-180,-12 2 270,17 9-180,0 0-90,0 17 270,0-12 180,-17 46-270,13-17 0,-13 15 0,17 13-90,0-36-90,17 11 180,-13-12-180,30-3 90,-29-1-180,29 4 0,-13-22 180,18 5-90,-18-16 0,13-3 90,-29-8-90,29-17 180,-13 12-90,1-38 0,-5 45 90,-17-43-90,0 45 0,0-30 0,0 24 0,0-7 0,0 18 0,0 1 0,0 9 0,0 17 270,0-13-270,0 39 90,0-28-90,17 38 0,-13-38 90,30 37-90,-30-46-90,48 37 90,-27-39-180,31 13 180,-35-17-180,31 0 90,-44-8-90,44-11 180,-48-3-90,47-31 0,-42 36 0,25-44 270,-34 47-270,0-31 180,0 32 0,-17-4 90,-5 17 0,1 0 0,4 0 90,0 17-180,13-4 0,-14 23-90,18-15-90,0 24 90,0-21-540,18 29 540,3-37-809,17 35 809,-16-45 0,12 37 0,-13-22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188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1 0 7533,'0'60'0,"0"-4"0,0-26 180,17 6-1,-13-6 1,13 8 270,-17 10-270,17-16-1439,5 21 989,16-30 180,-16 14-90,-5-27 0,-17-2 180,0-8-360,17 0 1,-13 0 359,13-8 0,-17-2 0,0-9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189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116 308 7533,'-21'-28'0,"-13"7"0,29-7 0,-12 0 90,17 7 90,-17-7-540,13 0 270,-13 15 0,17-21 180,0 21 90,17-14-90,-13 16-180,30 2 90,-29 1 90,29 6-270,-13-7 180,18 9 90,-18 0 0,13 0 0,5 9-90,4-7 179,29 23-179,-46-12 270,25 23-180,-46-6-90,12 18 90,-34-16-180,-22 21 90,-4-29-180,5 3-3122,-13-10 3302,25-6-270,-30 0 270,35-3-89,-13-8-451,12 0 90,-16 0-180,16 0 361,5 0 269,17 0 0,-17-8 0,-4-3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14.57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 7533,'0'19'0,"0"-9"-270,0 7 270,0-6 180,0 0-720,0 14 360,0-12 90,0 15 180,0 0-90,0 2 180,0 34-180,0-27 0,0 50 0,0-50-3302,17 36 3302,-13-41-360,47 21 270,-25-29-449,30 3 539,-35-18 0,13-18 0,-12-1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190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77 21 7533,'-21'-9'719,"4"6"-359,0-6-180,12 9-1619,-12 0 1259,17 0-989,0 0 1169,0 9 0,0 2 0,0 17 0,0 2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191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154 0 7533,'-43'0'899,"-8"0"-899,47 9-989,-13-7 449,0 6 180,12-8 360,-12 0 0,17 9 0,0 1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192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0 174 7533,'22'0'270,"-5"0"-181,-17 0 1,0 0-180,17-9 270,4 7-90,18-7-270,-1 9-3122,-16 0 3392,12-9-726,21-1 636,-8-1 0,15-2 0,0 1-90,-10 7 90,1-8 0,1 1 90,6 10-90,-1-15 90,14 6-90,-30 0 0,12-6 90,-33 15-90,-5-6 3166,-17 8-4155,0 0 1221,-17 0-592,13 0 360,-14 0 0,18 8 0,0 3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193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231 0 8072,'-39'19'-989,"18"9"629,-13 2 360,13 9 0,-35 8 0,-4 2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194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0 1 7892,'22'0'-179,"-5"0"89,-17 0 270,0 0-91,0 8-268,0 3-1,0 0 270,0 6-90,0-7-90,0 10-90,0-10-180,0 25 180,0-29-180,0 29 90,0-25 270,17 1 0,-13-3 0,13-8 0,0 0 0,5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195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39 20 7533,'0'-11'-540,"0"3"360,0 8 540,0 0-270,-17 0-90,13 0-90,-13 8 0,17 3 90,0-1-270,0 16 270,0-5 0,17 10 0,4-3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196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39 155 7533,'0'11'-1619,"0"-3"3058,0 1-989,0-7-91,0 6-539,-17-8 180,12 0-359,-12 9 269,17-7 629,0 6-449,0 1 0,0-7 90,17 7-90,-12-9-90,63 0 180,-38-9-270,21 4 0,5-1 0,8-13 45,8 6 0,1-1-135,0-8-1651,6-1 0,0 1 1831,-10 7-550,-14-7 1,1 1 549,21 8 0,-17-6-90,-5 11-360,-16 8 450,-18 0-539,-4 0 359,-17 0 925,-17 0 0,-4 0 0,-18 0 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197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78 58 7533,'0'-11'-1619,"0"3"2698,-17-1-539,12 7-91,-12-7-89,17 1-540,0 6 0,-17-7 90,13 9 360,-13 0 0,17 0 180,0 9-360,0-7-180,0 32 0,0-19 90,17 30-90,-13-24-180,13 24 360,0-30-1169,-12 37 179,12-38 540,-17 14 91,0-11 269,17-15 0,-13 15 0,13-6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198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1 0 7803,'0'22'269,"0"3"-179,0-14 180,0 25-270,0-4 0,0 15 0,0-8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199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462 0 4577,'-21'0'-360,"4"0"1511,17 0-1061,0 0 188,-17 0-458,12 0 507,-29 0-327,13 0 840,-1 0-840,-12 0 90,13 0 0,-18 9 0,-16 2-90,29 8 90,-42 9-90,42-15 90,-13 21-90,22-21 0,17 15 0,0-9-90,35 0 90,-10 1-90,31-1 90,-18-8 0,18 15 0,-30-22 0,25 21 0,-30-14 0,18 17 0,-18-16 0,13 31 0,-29-28 180,-5 31-180,-5-34 0,-46 14 0,25-15 90,-29-1-90,33-1-180,-29-9 180,43 0 0,-44 0 0,48-9-270,-13-1-180,0-18 181,12 7 269,-29-25 0,30 23 0,-13-14 0,17 18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14.94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19 7443,'0'11'0,"0"6"90,0-15-270,0 15 180,0-6 90,0-1-270,0 7 180,0-6 0,17 9 0,-13-9 0,48 6-90,-27-15 90,31-2 0,-18-2 0,1-24 0,-18 13 90,13-24-90,-29 25 0,12-14 0,-17 15 180,-17-8-90,-5 9-90,-16 1-90,-1 9-180,1 0 90,17 0 0,3 9-180,18-7 360,-17 23 0,13-20 0,4 20 0,4-23 0,31 7 0,-31-9 0,13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00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39 281 5767,'0'11'-90,"0"-3"931,0 1-751,0-7-241,0 6-29,17-8 90,-13 9 243,13-7-513,0 6 450,-12-8-180,29 0 90,-30 0 0,47-17-90,-25 5 90,30-33-90,-35 30 90,13-37-90,-30 46 563,14-37-473,-18 39 0,0-22 0,0 24 0,-18-6 0,14 8 0,-13 0 180,0 0-180,-4 0 360,-35 0-360,30 8 180,-25 3-180,47-1 180,-48 25-90,44-20 0,-43 39 0,46-31 0,-12 30-90,17-29 90,17 21-90,5-32 0,33 21 0,-29-21-90,59 6 90,-55-10-90,60-18 90,-47-2-90,13-25 0,-18 12 0,0-29 0,1 29 90,-18-29-90,-4 38 0,-17-28 90,0 39 0,0-14 90,0 18-180,-17 0 90,13 0 180,-30 9 90,30 10-90,-14 3-180,18 14 90,0-14-90,35 22 90,-27-20-180,44 21 180,-14-32-180,5 13 90,-5-24 0,31 6 0,-39-16-180,25-11 90,-21-20 90,-29-2-180,12-6 90,-17-9 90,0 22-90,-17-36 180,12 44-90,-29-27 0,30 31-270,-30-6 180,29 18-449,-12 10 359,17 2 180,17 24 0,5-13 0,16 14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01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77 212 7533,'0'11'0,"0"-2"0,0-9 180,0 0-1,0 9-628,0-7-1,0 6 360,0 1 90,0-7-90,0 7 180,17-1 90,-12-6-180,46 7 0,-42-9-180,59 0 180,-42-9-90,29-10 90,-16-3-180,-1-22 180,1 20 0,-18-21 0,-4 24 90,-34-15-90,-4 23 0,-18-13 0,1 15 180,-18 0-90,30 2 0,-42 9 90,42 0 0,-29 9-180,33 2 90,-12 17 0,13-6 0,-1 22 0,5-20-90,17 20 89,0-22 1,0 6-90,17-8 90,-12-1-180,29 8 180,-30-14-180,47 30 90,-25-37-629,64 28 629,-43-32-720,26 7 360,-18-9 360,-12-9 0,13-10 0,-18-11 0,1-8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02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1 40 7533,'0'11'0,"0"-3"0,0-8 0,0 0-180,0 9 90,0-7 0,0 15 0,0-15 180,0 15 0,0-6 90,0 16-180,0-5 0,0 23 0,0-30-90,0 28 0,0-30 0,17 6 90,-13-2-270,13-15 270,-17-2-90,0-28 90,17 5-90,5-22 0,-1 6 0,13-10 0,-30 8 90,31 14-90,-31 10 90,30 6-180,-12 0 1,-1-6 179,13 15 0,-30-7 0,13 9 0,-17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03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1 0 7533,'0'11'-270,"0"-2"90,0-1 270,0-6-180,0 15 0,0-6 90,0 0 0,0 15-180,0-22 270,17 22-720,-13-15 630,31 8 0,-31 0 0,13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04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0 0 7533,'0'11'-180,"0"-2"-90,0-9 270,0 9-90,0 1 180,0 10 0,0 16-90,0-13 630,17 73-720,-12-53 135,12 11 0,0-1-45,-13-10-540,30 21 180,-29-32-90,12 13 270,0-32 180,-13 4 0,13-17 0,-17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05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0 116 7533,'0'-30'-900,"0"11"810,0 10 90,0 9-4071,0 0 4071,18-8 859,-14 6-859,13-7 180,-17 9 270,0 0-180,17 0-360,21 0 0,-12 0 2582,43-8-2582,-44 5 90,31-5 0,-18-1 0,1-1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06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0 116 8072,'0'11'-539,"0"-3"359,17-8-90,-12 0 360,29 0 0,-30 0-90,13 0 0,0 0-90,-12 0 180,46 0-900,26-34 810,-26 25-180,18-34 90,-69 32 1,0 1 89,0-7 179,0 14-269,0-5 1,0 8 268,0 0 361,-17 8-270,12 3 270,-29 34-360,13-19-1,-1 28 181,5-25-180,17 10 180,0-1-270,0 1-180,0 0 90,0-1-180,0 43 90,0-40-630,0 30 361,0-53 89,17 1 180,-12 0-630,12-8 720,17-3 0,-26-8 0,27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07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39 40 7533,'0'-11'180,"0"3"-810,0 8 180,0 0 180,-17-9-89,13 7 359,-14-7 0,18 9 0,0 0 0,0 9 0,0 1 0,0 10 0,0-1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08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77 0 7533,'0'11'-90,"0"-3"360,0 1-91,0-7 1,-17 7-719,13-1 359,-13-6 90,17 7-270,0-1 0,0-5 360,0 5 0,-17 1 0,13 1 0,-14 9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09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1 39 7263,'0'-11'-270,"0"2"270,0 1 0,0 6-90,0-7 90,0 9 360,0 0-450,0 9-90,0-7 180,0 15 0,0-15-360,0 15-90,0-6 181,0 9 269,0-1 0,0 0 0,0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15.40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39 97 7533,'0'11'0,"0"-3"0,0-8 0,0 9 90,0-7 90,0 7-180,0-9-90,0 8 90,0 3-90,0-1-180,17 7 360,5-6-180,-1 0 180,13-2-360,-29-9 270,29 0-90,-13-17 90,18 12 0,-18-29 0,13 13 0,-29-18 180,12 9 0,-17-6-180,0 23 90,0-5-90,-17 18 90,-5 0-90,-16 0 90,16 0-270,5 9 0,17 2 180,0 0-180,-17 15 180,13-22-180,-13 30 180,17-21 0,0 32-90,0-22 180,17 31-90,-13-22 180,13 23 0,-17-23 0,0 30-180,0-37 90,-17 29-90,13-41-180,-13 12 0,0-23-810,-22-2 811,14-2 179,-10-15 0,18 15 0,13-15 0,-13 15 0,17-7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10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1 20 7443,'0'-11'-270,"0"3"90,0 8 180,0 0 0,0 8 90,0-6-270,0 15 0,0-15 270,0 15-90,0-7 0,0 10 0,0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11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39 154 7982,'-21'0'-449,"3"0"449,18 0 719,0 0-809,18 0 90,-14-8 90,13 6-90,0-7 0,22 9 90,-14-9-270,44-1 270,-27-1-3662,52-6 3572,-29 6-1314,-11 1 0,-1 1 1314,-6-2-939,6 7 1,0 0 849,-6-5 46,7 8 0,-1 0 43,-6-8 0,9 9 0,-22-8 1368,-12 6-1368,16-7 180,1 9-180,-18 0 2063,13 0-2063,-30 0 0,48 0 0,-44 0 2726,27 9-2816,-35-7-332,0 6 422,0-8 0,17 9 0,4 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12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77 97 7533,'0'-11'0,"-17"-7"0,13 16-360,-13-7 270,17 1 0,0 6 270,0-7-90,0 1 90,0 6 90,0-7-1,-17 1-89,13 6 0,-14-7-270,18 18 180,0 1-180,0 9 0,18 9 0,-14-6-269,13 23 359,-17-30-450,0 28 90,17-31-449,-13 16 719,13-18 90,-17-2 0,18-8 0,-14-8 0,13-3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13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1 38 7533,'21'-21'90,"-4"4"0,-17 17-90,0 0-90,0 9 90,0 10-360,0 3 180,0 5 180,0 1 0,0 2 0,0 9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14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1 249 7533,'0'11'0,"0"6"0,0-6 90,0 0 90,0 6-1,0-14 1,0 5-809,34-8 359,-8 0 0,29 0 360,-33 0-180,46-17-180,-38-5 180,26-8-270,12-14 360,-38 3 0,26 1-179,-39-14 179,-17 39 0,0-28-90,-17 39-3123,-22-13 3393,13 17-527,-42 0 347,60 0 450,-61 9-450,43-7 180,-12 23-270,4-12 90,29 15 90,-12-17-90,0 6 0,13-6 90,-13 17 89,17-7-89,-17 32 0,12-19 0,5 38 0,22-37-90,16 35 90,-16-44-90,46 28 0,-38-41-90,60 12 90,-47-23 3041,29-10-3221,-12-22 180,-17-2 789,-9-5-879,-17 9-180,-12 7 0,12-24 180,-17 30 90,0-19 0,0 32-90,-17-7 90,12 9 90,-12 0 90,17 0 180,0 17-360,0-4 270,0 24-180,0-16 89,17 24-179,5-22 90,16 14 0,1-26-180,33 6 90,-42-15-3571,56-2 3391,-43-2-748,34-41 838,-35 26-383,10-37 473,-48 33-187,13-24 98,-17 13 2918,-17-24-2829,-5 16 0,1 2 0,-13 19 0,13 2 0,-1 15-720,-12-7 720,30 9 384,-13 0-384,17 9 0,0 1 0,0 9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15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137 270 7533,'0'11'180,"0"-3"-900,0-8 0,0 0 720,0 9-90,17-7 90,-12 6 90,12-8-180,17 0 1,-25 0 358,42-17-179,-30 13-3752,35-39 3573,-13 28-2180,-5-38 2269,-4 30 0,-29-13 0,12 17-90,-17-1 180,0 10 2089,-17-7-2269,12 6 270,-29 0 269,-21-6-179,25 15 0,-56-7-90,60 9 3392,-29 9-3482,33-7 90,5 15-90,0-14-1,-4 14-89,-18 2 90,18 2 0,4 23 0,0-20-360,13 29 360,4-30-269,4 31 268,30-30-178,5 29 89,3-38-3392,31 19 3392,-30-31-1083,12 5 1083,-16-8-593,16-17 593,-29 4 0,42-32-90,-59 22 90,42-14 90,-46 18-180,12 0 90,-17-1-90,17-7 90,-13 5-180,13-14 180,-17 15 2651,0 2-2651,0 2 1356,0 15-1446,-17-7 881,13 9-791,-13 0 0,17 0 180,-34 17 0,25-4 0,-25 23-180,34-15 269,0 16-179,0-16 0,0 16-90,17-16-90,21 15 90,-12-15-269,42-2 179,-59-10-270,59-9 360,-59-9-270,76-35 180,-72 16-3482,39-43 3482,-35 48-956,-13-39 1046,13 37-233,0-28 233,-13 40-90,14-13 90,-18 24 2712,0-7-2712,0 9 1406,-18 0-1226,14 0 283,-13 9-13,17 10-360,0 3 90,0 31-180,0-28 90,0 28-90,17-31-180,5 22 180,-1-20 90,-4 12-450,0-25-90,-13 6 90,14-15 360,-1 7 0,-13-9 0,30-9 0,-12-1 0,16-10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16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0 39 7533,'0'-11'0,"0"3"359,0-1 1,0 7-90,0-6-720,0 8 270,0 0 180,0 8 90,0 20 90,0-5 0,0 39 0,0-36 0,18 62-90,3-58-3752,0 66 3572,14-68-1029,-31 50 1029,30-60-1087,-30 33 817,13-47 360,1 13 0,-14-17 0,13-8 0,-17-3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17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38 155 7533,'-21'-11'1439,"4"3"-1529,17 8 360,0-9-90,0 7 0,17-6-270,-13-1-270,31-2 180,-14 1-899,35-16 539,3 22 540,1-13 0,13-1 0,-13-3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18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78 1 7533,'-22'0'-810,"5"0"540,17 0-269,0 0 539,-17 0 0,13 0 0,-13 0 0,17 8 0,0 3 0,0 8 0,0 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19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39 0 7533,'-22'21'-630,"5"-4"630,17-17 0,0 9 0,0 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15.59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78 1 7533,'-22'0'989,"5"0"-629,17 0-1170,0 0 720,-17 0-539,13 0 269,-13 0-703,17 0 0,0 0 0,0 0 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20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77 0 7533,'-21'0'1529,"4"0"-2069,17 0 450,0 0 90,-17 0-540,13 0 361,-14 0 89,18 0 0,0 17 90,0-4-180,0 15 180,0-9 0,0 9 0,0-7-540,18 24 540,-14-21 0,13 4 0,0-3-270,-13-21-269,13 22 539,-17-24 0,18 7 0,-14-18 0,13-2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21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1 39 7533,'0'-10'-90,"0"1"90,0 9 270,0 0-91,0-9-448,0 7 269,0-6-180,0 8 270,0 0 0,0 8-270,0 3 90,0 0 0,0 14 180,0-12-720,0 23 360,0-15 270,0 16 0,17-7 0,4 9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22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39 288 7533,'0'11'90,"0"-2"90,0-9-270,0 8 0,-17-6 0,13 7 270,-13-9-90,17 0 629,0 0-719,17 0 90,-13 0 90,13 0-360,18 0 90,24-17 180,23 4-265,-27 0 1,1-1 85,25-5 89,-29 10 0,7-1-60,10-4 0,8-2 0,-5 1-538,0 2 0,2 0 508,12-2 0,10 0 0,-9 0 45,-6 0 0,-4 2-135,12 2 0,-2 1 90,-19 1 1,0-1 89,18-4 0,-9 2 0,-21 8 0,29-13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23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78 38 7533,'0'-10'-90,"0"2"180,0-1-90,0 7 0,0-6 90,0 8 90,-18 0-540,14 0 270,-13 0 360,17 0-1,-17 0 271,13 8-450,-13 19-180,34 14 450,-13 16-720,30-24 180,-30 9 90,14-29-539,-18 15 269,0-18 180,0-1-360,0 0 181,0-7 359,17 6 0,-13-8 0,30 0 0,-13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24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0 20 7892,'0'-11'270,"0"2"-90,0 9 990,0 0-1080,0 9 89,0 2-808,0 7 359,0 1 270,0 9 0,18 2 0,3 9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25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0 155 7533,'22'0'0,"12"-9"0,-30 7-360,13-15 270,0 14-180,-12-14 180,12 15 0,-17-7 180,0 1-540,51-12 540,-38 8 90,55-14 0,-46 15 0,33 1-180,-29 1 0,8 9 90,-34 0 180,0 26-180,0-11 0,0 29-270,0-13 360,-8 20 0,-1 5-90,5 0 89,-3 11 1,-3-2-90,-8-20 90,24 12 0,1 1-90,-20-6 0,29-2 0,3-2-90,-15-7-90,30 6 0,-12-18 0,33-10 0,-29-10-270,42-9 360,-42 0-180,12-9 180,-21-2-269,-17-7 179,0 7-270,0-6 270,0 15-90,-34 2 270,26 2-90,-44 24 0,48-14 180,-30 42-180,30-29 270,-14 72-90,18-56-90,0 31 0,0-18-90,0-29 0,0 29 0,18-33 89,-14 7-89,13-9 180,-17 9-180,0-7 90,0-1 90,0-3 90,0-15-180,0 6-180,-17-8-90,13 0-270,-48 0-269,44-8 719,-26 6 0,34-15 0,0 6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26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78 0 7533,'21'0'0,"-4"0"0,-17 0-720,0 0 720,0 9-180,0-7 270,0 7-90,0-1 0,0 3 360,0 0-180,-17 6 180,13 3-360,-13 1 180,17 32-91,-17-18-89,6 13 0,0 2 90,-10-1-180,10 13 1,5 0 89,6-13 0,0 5 0,0-1 0,0-9 0,0 29-90,0-49 269,0 1-179,0-25 180,0 0-90,17-8-90,4-3 0,1-8 0,12 0 0,-30 8 0,13-6 0,1 15 0,-14-15-90,47 6-90,-42 0 180,42-5-269,-47 13 269,30-14 0,-29 15-270,29-7 90,-30 0 0,30 7 180,-29-6-630,29 8 450,-30 0 180,30 0 0,-12-9 0,16-2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27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270 136 7533,'-38'0'-1350,"16"8"1081,-12-6 269,30 15 449,-13-15-89,17 16-90,-17-16-360,12 24-90,-29-14 360,13 25-90,-1-7 90,-12 34-90,30-27 360,-13 50-360,17-59-1,34 42-178,-8-47-1,46 14 180,-29-26-90,30-3 0,-30-8-360,46-26 450,-59 11-225,14-10 0,-2-3 45,-17-4-180,31-49 180,-35 34-90,-3-51 360,-36 53-360,-20-36 360,12 46-135,-16 3 0,-1 2 45,13 7-90,-60-14 630,13 26-630,13 3-550,8 16 550,5 3-540,42 17 270,-25-6 180,17 14-90,13-6 180,-13 8 0,17 1 0,0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28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347 116 7533,'0'-11'0,"0"-6"-90,0 6 180,0-8 90,0-1-450,0 10 270,0 1-90,0 1-90,-17 6 270,12-7 90,-46 18 90,25-7 89,-29 32-359,34-19-3122,-31 47 3032,27-27-2101,-14 37 2281,5-29-9,30 21-81,-14-32 90,18 47-90,0-40-90,18 33 90,-14-42 2167,47 6-2077,-25-23-180,64 13 90,-43-24-269,42-11 89,-29-12 2949,-17-9-2858,8 3-91,-46 8 107,29 0-17,-13-9 180,1 7-90,-5-25 0,-17 23-90,-34-22 180,8 32 0,-13-13 360,-29 16-180,4-9-270,-17 8 360,8 11-360,52 2 457,-14 7-367,31-1 0,-13-6-270,17 7 0,34-9 0,-8 0-90,64-9 91,-60-1-136,21 1 0,0-2 45,-21-8-90,23 8 0,1 2 181,-24-1 179,23 4 0,-3 3 0,-38 3 0,40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29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347 115 7533,'0'-10'0,"0"-7"-900,0 15 450,0-15 181,0 14 269,0-14 899,0 15-269,0-15-900,0 15 450,0-15-90,-17 15 0,13-7 0,-65 26 0,56-12 269,-55 37-539,47-27 450,-18 39-360,1-31-179,16 23 179,5-25 90,17 7-180,34-1-270,9 3 450,17-9-401,-4 5 401,-18-23-90,1 14 0,-18-15 90,13 15 0,-12-6 0,-1-1 0,13 16 0,-30-22 0,14 39 180,-18-28-90,-35 30 90,10-32 89,-65 13-269,43-24-90,-43 6-89,47-8-91,-12-8 90,33-3-450,-12-8 630,30-1 0,-13 1 0,17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16.02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77 1 7533,'0'10'719,"0"-1"-899,0-9 270,-17 0-539,13 8 269,-14-5 180,18 14-90,0-7 0,0 18 180,0-6-90,0 14-270,18 20 180,-14-11 90,13 19 270,0 17-270,-13-40 90,13 46-90,-17-64-360,-17 22 360,13-32-360,-30 4 360,30-17 0,-31-9 0,14-1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30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0 1 7533,'0'11'0,"0"6"0,0-15 270,0 15-91,0-7 1,0 1-360,0 6 180,0 11-359,0-4 179,0 46 90,0-42 180,0 43-180,0-48-450,0 31 270,0-31-90,0 23 360,0-25 0,0 7 0,0-9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31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39 97 8252,'-22'0'1080,"5"0"-900,17 0-810,0 0 180,17 0 270,-13 0 180,31 0-270,-14 0 180,17 0 1,1-9-91,-1 7 180,1-15 90,17 15-90,38-23 0,-9 11 0,-29 0 0,-1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32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116 541 7533,'-38'29'-1619,"16"-1"2608,5-17-269,0 6-271,13-15-89,-13 6-810,17-8 360,0 9 90,0-7-269,0 7 179,0-9 0,0-9 450,0-2-360,17-8 179,-13-26-89,13 19-449,17-53 449,-25 51-180,25-51-180,-34 54 0,17-63 270,-12 58-180,12-66 180,-17 68-90,17-34 90,-13 49-90,13-4 90,-17 17 0,0 0 180,17 9-270,-12 1 90,29 9 270,-30 9 0,30 28-3302,-29 6 3032,12 6 179,0 14-2537,21 5 2448,-12-12-537,2-23 0,-5-5 267,-18-13-540,12 20 540,-17-42 692,0 6 0,0-27 0,0-2 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33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154 77 7533,'-38'0'-1350,"-1"-9"1081,18 7 1798,4-6-630,17 8 1,0 0-1080,-17 0 180,12 0 0,-12 0-810,17 0 540,17 0 91,-12 0 89,12 0-90,-17 0-90,17 0 0,21-9-90,22 7-179,-17-15 269,25 15 270,-42-6 0,30-1 0,-18-2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34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424 1 7533,'-54'4'60,"1"0"0,-15-4 0,16 2-330,44 7 90,-44 0 90,48 2 180,-30-1-90,13 8 90,-1-7 270,-12 8-270,30 0-180,-13 0 90,17-8 0,0 6 90,0-15-450,34 23 180,-9-12 90,14 15 90,-5-17 90,-30 6-270,48-6 180,-44 8-90,44 0 180,-31 1 90,35 16-180,-31-21 180,27 36-180,-48-36 180,13 22 0,-17-18-1,-17 0-179,-5 0 90,-33 0 0,29-8-449,-59-11 359,72-11-450,-56-16 360,65 5-90,-13-14 180,17 15 0,0-7 0,0 8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35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39 1 7533,'-17'19'0,"13"-8"629,-13 6-269,17-15 90,0 16-270,0-7-540,0-1 270,0 7 180,0 11-540,0-5 0,0 39 361,0-36-181,0 45 270,0-46-810,0 37 630,0-38-539,17 21 719,-13-32 0,13 4 0,-17-9 0,0 3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36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1 193 8882,'0'-11'-1529,"85"-31"1169,-46 33-1641,16-11 0,-3-2 1821,-31 11-179,13-9 1240,-12 10-881,16-8 0,1 8 0,-1-10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37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77 1 0,'-17'10'0,"13"7"2682,-13-15-2322,0 15 1228,12-6-1678,-12 0 950,17 6-860,0-6 90,0 17-90,0 2 180,0 25-90,0-20-270,0 44 90,17-51-450,22 51 450,4-54 90,12 29 0,1-33 0,4 7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38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0 1 7533,'0'30'0,"0"-2"270,0-9-1,0 17-179,0-4-270,0 16-3391,0-10 3481,0 1-1109,0 16 1199,17-12 0,5 13-180,-1-35 0,13 13-270,-29-29 450,12 3 0,-17-18 0,0-10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39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39 262 7533,'0'-19'0,"0"-18"90,-17 13-90,13-12 180,-13 17-630,17-1 270,0 1 0,0 0 0,0 0 0,34 0 270,-8 8 180,29-6 0,-16 15-90,34 2-180,-26 10 135,6 3 0,0 2-135,-6 7 45,-1 0 0,-2 0-45,-1 2 89,-4 38 1,-22-36 0,-17 44 0,0-44 360,-69 45-450,52-54 90,-33 6 0,-3-3-270,28-10 180,-31 1 0,18-2-180,-1-9 0,1 0 90,-1 0-90,18-9 90,4 7 90,17-15 0,0-2 0,0-3 0,0-6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4:54.80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39 96 7533,'-21'0'-180,"4"0"180,17 0 180,0-8-450,0 5 180,0-5-90,0 8 270,17 0-90,-13 0 90,13 0-270,-17 0 90,0-9 90,17 7 90,22-6-90,-13 8 0,25 0 90,5 0 0,-27 0-90,33-4 0,-4-1 90,-41 3-90,69-6 0,-48 8 90,5-9-270,-4 7 180,-5-7-270,4 9 90,5 0-449,30-8 629,-31 6 0,-3-7 0,-22 9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16.19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39 39 7533,'-18'-11'270,"14"-6"-630,-13 15 180,17-7-989,0 9 1169,0 9 0,0 2 0,17 8 0,5 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40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39 193 7533,'0'10'-1350,"0"-1"1081,0-9 2158,0 0-1350,0 8-269,0-5-180,0 5-90,0-8 180,17 0-450,-13 0 180,30 9 90,-12-7-90,-1 6 180,13-16-180,5 6 0,3-24-90,14 22-179,0-39 179,-31 37 0,9-37 180,-16 30-180,-31-24 90,26 16 90,-48 2 90,14 2-180,0 15 0,-14-7 270,31 9-180,-47 0 0,25 0 270,-47 0-270,48 9 180,-44 1-180,61 9 449,-43 27-359,46-21-90,-12 46 90,17-45 0,17 27-450,-12-32-809,80 24 989,-34-30-180,3 4 1,4-3 179,19-14 180,-18-2 0,-3-11 0,-18-8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41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39 135 7533,'-21'11'899,"3"-2"-449,18-1-720,0-6 270,0 7-90,0-1 270,0-6-360,0 15 180,0-6 180,18 17-90,-14-6 180,13 14-180,0-15-540,4 7 450,1-9-270,12 0 180,-30-8-90,13 6 180,-17-15-90,0-2 90,0-10 90,0-35-180,0 11 0,0-39 90,0 39-359,18-28-1,-14 21-270,47 0 360,-42 5-89,42 25 359,-47 2 0,30 1 0,-12-3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42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1 78 7533,'0'11'539,"0"14"-359,0-12-450,0 6 360,0-2-180,0-6 270,0 9-539,17 7 179,-13-5 360,13 14-91,-17-14 451,17 14-450,5-15-270,33-2 90,-29-10 180,25-18-450,-29 7 91,16-41-1,1 26 90,-18-36 0,-4 32 180,-17-7-90,0 0 0,0 6 90,0-22-90,0 20 180,0-20-90,0 22 270,-17 3-90,13 10 270,-30 18-361,29 1 541,-29 27-630,30-5 180,21 32-90,-9-30 0,44 28-270,-48-47 0,64 28-90,-55-39 0,56 22 1,-48-24-271,35-11 540,-31-12-450,27-26 360,-48 6-180,13-23 180,-17 30 270,0-28-270,0 47 990,-17-19-720,13 32 449,-13 2-629,17 2 270,0 32-540,0-19 270,0 38-269,17-29-811,21 21 1080,-12-24 0,25 8 0,-29-10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43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39 481 7533,'21'19'-270,"-4"-9"180,-17 7 90,0-15-90,0 7 90,18 0-180,-14-7 90,13 6 0,17-8 270,-25 0-90,42-8 90,-30 6-180,18-24 0,-1 13-360,-16-32 360,-5 22 0,-17-13-180,0 16-180,-17-24 360,12 18 90,-46-10-180,25 19 180,-46 15 90,46 2 90,-25 11 0,29 7 90,-16 19-180,17-14-90,3 39 0,18-36 89,18 27-269,-14-32 1,81 24 178,-68-30-224,52 2 1,-1-8 134,-51-9-135,42-10 0,2-6 135,-31 1-90,6-19 0,1-2 0,1 8-3392,1-60 3482,-18 52 0,-4-19-4,-17 19 4,0 6 90,0 0-180,0 2 90,-17-9 90,-4 23-90,-1-29 3390,5 30-3480,0-6 96,13 10 84,-13 18-90,17 2 270,0 33-270,0-10 90,0 56 0,0-43-90,0 35 90,0-51-90,17 31 0,4-36-90,35 36 90,-30-47 0,42 10-180,-42-25-90,29-17 270,-33 4-180,29-40 90,-43 28 90,27-55-90,-35 53 90,17-35 90,-13 41-180,13-7 90,-17 0 0,-17-19 0,13 13-180,-48-28 180,44 47 90,-43-19-180,46 32 450,-12-7-90,17 18-180,0 2 180,0 8-90,0 25-180,0-10 179,17 48-179,5-38 45,5 1 0,1 0-135,-2 0-359,25 36 359,-29-47-990,16 37 901,1-45 179,-18 10 0,-4-19 0,-17-6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44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155 97 7533,'-22'-11'809,"-12"3"-719,13-1 0,-1 7-360,5-15 0,17 15 91,-17-7-91,13 9 180,-13 0-180,34-8 360,21 6 180,5-7 539,47 9-989,-43 0-1606,5 0 0,3 0 1157,9 0-495,-1 0 1,2 0 1123,21 0 0,8-8 0,-38-3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45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193 165 7533,'-21'32'-180,"3"2"-270,18-32 180,0 6-90,0-8 360,0 9 0,18-7-179,-14 7 988,13-9-719,0-9 0,4 7 360,18-24-360,-18 14-540,13-34 180,-12 23 0,-1-22 180,-4 24-180,-17-6 91,-17 7 179,-21 1 359,-22 9 451,-17 18-540,17 5 359,-13 48-359,48-33-180,-9 51 90,34-45-90,0 13-90,17-19-90,-13-9 270,30-8-180,-13 6-450,18-6 270,-1 0 90,1 6-989,-1-15 1079,1 7 0,-1-1 0,1 3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46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154 578 7533,'0'19'0,"17"0"180,-12 1-1,12-1 1,-17 0 0,17-8-270,4 6-269,18-6 89,-1-1 90,35-1 0,-43-18 45,32-6 0,-4-6 135,-41-5-135,43-8 0,-1-2-135,-46 2 1,56-38 269,-65 37-90,-4-18 0,-4 31 270,-82 3-180,52 10-1247,-34 15 1,-5 5 1426,4 2-820,5 5 1,0 1 819,0 2 154,-1 9 0,6 2-244,25-4 0,-35 24 180,69-32-810,0 25 450,0-20-270,69 29 270,-35-33-180,27-9 1,2-4 89,-16 0 45,31-13 0,2-7 45,-20-1-45,14-7 0,-7-4 2199,-41 0-2514,42-46 360,-59 34 0,25-13 0,0-1 90,-25 3 0,9-7 0,-2 1 90,-16 15-90,-16-11 0,-2 2 90,9 19 90,-42-43 90,47 47 3130,-13-12-3130,17 25 428,-18 3-608,14 16-1,-13 20 1,17-4-3302,0 46 3212,0-24-214,6 7 1,5 2 33,11 4 135,-13-9 0,3-2 45,22-14-359,5 36-91,-14-36-526,44 21 707,-44-33 269,31-5 0,-35-34 0,-4-4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47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0 0 7533,'0'19'0,"0"1"0,0-10 629,0 7-269,0-6 0,0 9-1170,0-1 361,0 9-271,0 10 540,0-6 0,17 12 90,5-22 90,16 14 0,-16-23 0,-5 4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48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155 97 7533,'-39'-30'539,"1"-6"-539,-1 23-90,18-5-629,4 18 179,17 0 540,0 0 0,0 18 0,0 4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49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253 636 6993,'-21'28'0,"-14"-7"450,31 7-90,-13-9 266,17-9-986,-17 7 360,13-7 90,-14 10 46,18-10-766,18 8 768,-14-7-408,47 0 360,-25-3 90,29-16-180,-16-3-540,16-17 540,-12 6-360,30-31 360,-47 28-90,8-46 90,-34 46 0,-17-46-90,-5 45 270,-50-27-90,25 40 135,-7 3 0,1 3-225,6 7 360,-43 17-271,47-4 361,-13 32-450,35-22 270,-13 31-180,30-30-180,4 21 180,21-24-270,17-2 0,1-10 270,-1-9-360,1 0 180,17 0-90,3 0 1,1-9-136,-6-3 0,-1-4 225,-2-7 0,4-11 0,-3-3-90,-9 1 180,-13-12 0,-4-3-90,-5 4 180,-18-11 0,-6 0-180,-1 18 360,-30-48-270,12 65 180,-16-13-180,16 25 90,-12 11 0,30 11 0,-30 25 90,29-4-90,-29 49 179,30-34-269,1 13 0,6 4 45,15-16 0,2-1-775,-7 8 1,0-1 729,21 29-2848,18-19 2848,-22-30 0,25 2-180,-21-27 270,-29-9-180,46 0 90,-43 0-270,44-26 270,-31 3-360,18-50 270,-18 20-90,-2 3 1,-4 0 89,-10-15 0,5 6 0,-3 1 0,-24-1 0,8-4 0,-4 3 90,-25 19 225,18-9 0,1 4-45,-2 28 179,-13-16-179,29 34 1096,-29 26-1097,30-11 541,4 56-630,21-35 45,-1 12 0,-1 2-45,2-3-270,-5 3 0,2-1 270,21-4-630,-14 28 450,27-41 2493,-14 21-3482,5-21 1079,-5-1 0,-20-14 0,-18-17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16.62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309 0 7533,'-86'0'-90,"1"0"-90,80 9 270,-29-7-270,30 15 90,-13-7 0,0 1 90,13 6 90,-31-15-90,31 15 90,-13-15-270,17 15 90,0-6 90,0 8 0,0-8 0,17 6 90,22 3 0,-14-7-90,26 12 90,-46-22-90,29 14 90,-13-15-90,1 6 0,-5-8 270,-17 0-180,0 9 0,17-7-90,-13 6-90,-4-8 180,-4 0-630,-13 0 360,17 0-809,-17 0 809,-5 0 180,1-8 0,4 6 0,17-7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50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39 78 7533,'-21'-11'2248,"4"2"-1888,17 9-720,0-8 270,0 6 180,0-7-539,17 9 269,-13 0 90,13 0-180,35 0 90,-22 0 90,42-8-540,-16 5 630,38-5 0,-9-1 0,-29 4 0,0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51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1 300 7533,'0'11'719,"0"-3"-269,0-8-180,0 9 0,0-7-1260,0 6 361,0 1 359,0-7 360,17 15-90,-13-15-90,30 7 270,-30-9-90,13 0-3123,35 0 3213,-39 0-769,72-26 679,-59 11-90,29-21-90,-33 17 1,-5 0 89,0-9 0,-13 6-270,13-23 180,-17 22-90,0-30 180,0 29-90,-17-13 90,-4 18 0,-35 8 180,31 11 180,-61 20-270,73 1 89,-55 33 1,64-29 0,-14 46-90,18-45 0,0 44 0,0-44-180,52 36 90,-39-38-135,35-4 0,6-4 135,-24-5-180,32-8 0,0-6 91,-28-8 44,30-1 0,-8-4-135,-43-5 90,55-33 0,-46 20 3235,-1-30-3235,-4 23 746,-17 2-566,0 20 180,-17 2-91,13 15 1,-30 11-90,29 3 360,-12 24-450,17-14 360,0 23-360,0-21 0,17 29 90,-12-38-450,29 28 90,-13-39 0,35 13 90,-13-17-449,46-17 449,-59 4-135,16-11 0,-6-5 45,-32 3 1,27-53 269,-35 51 539,0-51-449,0 53 360,0-10-270,0 27 270,-17 9-181,12 9-89,-29 2 0,30 8 90,-13 0 180,17 9-360,0-7-180,0 15-450,17-5 270,4-1 90,18-2 180,33 8 0,-25-21 0,26 10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52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99 327 7533,'38'20'0,"-17"-9"629,-4-2-179,-17-1-180,0-6-630,18 15 180,-14-15 270,13 7-540,0-1 1,22-14 359,3 4 90,31-35 90,-47 14-180,25-39-180,-47 36-90,30-36 90,-29 30 0,-5-24 180,-5 24 450,-63-4-450,55 25 360,-36 4 0,-4 6-270,23 9 135,-22 1 0,-3 1 225,8 12 179,-26 22-89,52-11 270,-14 22-810,31-22 0,4 3 270,4-17-540,31 0 360,-31 1-180,30-1-3302,22-8 3392,-9 6-1314,14-15 0,2-2 1224,-12 9-560,11-15 1,0-5 469,-15-3-213,43-22 483,-64 14 1426,25 3-1516,-47 11 3394,13 8-3124,-17 0 1803,0 8-1803,-17-6 0,13 15-90,-13-6 1539,17 0-1539,0 6 0,0-15 90,0 16-270,-17-16-90,12 7 0,-12-9-270,17-18 360,0 5 0,0-32 0,0 13-90,17-41-179,-12 37-1,46-26 360,-42 41-1079,42-7 809,-30 17 270,52-6 0,-43 15 0,21-6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53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154 1 7533,'-21'8'0,"-13"3"90,29 7 90,-29 2-1,30-1 1,-13 26 0,0-19 0,12 27-180,-12-23 180,17 9 90,0 16-180,0-12 360,17 30-450,5-30 90,33 12-180,-12-33-450,30-5 450,-31-17-450,31-17 450,-30 4-629,30-41 539,-48 29 180,9-38-90,-34 49 360,0-20 179,0 31 91,0 3-180,0 20 0,18 18-270,-14-6-180,30 22 0,-30-30-450,31 20 270,-31-23 270,30-1 0,-13-3 0,18-7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54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78 20 12390,'-22'-11'-2249,"5"2"2249,17 9 0,-17 0 0,-4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7:39.255"/>
    </inkml:context>
    <inkml:brush xml:id="br0">
      <inkml:brushProperty name="width" value="0.08571" units="cm"/>
      <inkml:brushProperty name="height" value="0.08571" units="cm"/>
      <inkml:brushProperty name="color" value="#8FAADC"/>
    </inkml:brush>
  </inkml:definitions>
  <inkml:trace contextRef="#ctx0" brushRef="#br0">1771 232 7533,'21'0'-810,"-4"0"1080,0 0 90,-13 0-180,13 0-90,-17 0-90,0 0 90,0-9 0,0 7-90,0-7 0,0 9 89,-17 0-89,13 0-89,-30 0 89,30 0 89,-13 0-268,-1 0 179,14 0 0,-30 0 90,30 0-90,-48 0 0,44 9 89,-61-7-89,44 15 180,-48-6-180,30-1 0,-29 7 0,29-14 180,-47 23-90,43-22-3212,-43 30 3122,47-21-120,-1 9 0,-1 1 30,-2-8 180,-43 27-90,47-29-90,-13 41 90,18-29 0,-18 37 90,14-30-1080,-3-5 1,0 2 1079,-2 11-546,0-12 0,4 0 726,17 4-270,-18-5 0,3-1 90,28-2 71,-55 21-251,63-24 180,-29 24-90,30-21 90,-48 38-90,44-28 0,-26 39 0,17-30 0,12 46 0,-12-50 1743,17 49-1743,0-37 0,0 35 0,0-25 90,0 29-90,0-45 0,17 45 0,-12-54-232,29 52 232,-13-60 1465,18 51-1465,-18-45 0,30 39 0,-25-39-90,30 37 90,-18-46-461,18 37 371,-14-38-43,4 2 1,-2 2 132,-14-5 0,56 13 0,-61-18 0,48 11 0,-13-16 0,17 21 0,0-30 180,17 22-180,-30-24 45,-9 6 0,-3 1-45,-5-7 45,16 3 0,-2-1-45,-27-4 0,35 0 0,-1 0 0,-34 0-415,27-2 1,2 4 414,-16 6 0,7-7 0,-1 0-269,-6 8-396,7-4 0,-1-2 665,-6-1-83,7 7 1,-1-1 82,-6-5 1572,43 5-1572,-13 1 0,-13-7 0,26 6 90,-30 1-90,0-7-90,29 15 90,-42-6-90,7-6 0,-1 1 90,-6 11 0,7-15 0,-1-2 0,-6 9 0,7-5 0,-1 0 0,-6 7 0,15-1 0,0-1 0,-10 2 0,2-2 0,-2-1 0,-9-6-244,11 5 1,-1 3 243,-19 1 554,35-2 0,-1 1-554,-34 0 0,26 0 0,4-2 0,1-6-742,-10 3 0,1-1 742,8-4-530,-1 0 0,-2 0 530,-10 0 230,11 0 1,0 0-231,-15 0 248,22 0 0,3 0-248,1 0 0,0 4 0,-1 1 0,-7-3 0,-11 2 0,-2 0 0,-5-4-45,22 4 0,4 1 45,-1-3 0,-8 2 0,1 1 0,12-5 0,-21-5 0,-1 1 0,13 2-136,12-6 0,-2-1 136,-22-2-340,22 6 1,2-1 429,-11-12-432,2 12 1,3 2 341,11-7-90,-12 2 0,0 1 0,12 6 90,-11-7 0,-2 1 0,-4 6 45,3-7 0,-1 1-45,-1 6-95,3-7 1,1 1 94,-4 6 45,1-7 0,1 1-45,-3 5 0,5-9 0,-1-1 0,-3 9-60,10-14 1,0 1 59,-6 13 9,8-14 0,0 1-9,-12 13 142,1-13 0,1 0-142,-3 13 0,5-13 0,0 0 0,-5 4-7,4 0 0,-3-2 7,-18-4-90,19 5 0,2 0 0,-4-8 85,5 4 0,-1 0 5,-3-3-141,-7 3 1,0 0 50,2-3 135,0-2 0,0 1-45,5-2-71,-6-6 1,-2-2 70,-14 6 214,23-12 1,1-3-125,-16 5-135,8-1 0,-2 1 45,-18 4 516,20-8 1,-2 1-517,-22 9 0,25-8 0,-9-3 90,-46 9 211,33 0 1,1 0-212,-30-12-601,36 3 1,5 1 600,-24 4-88,15-16 0,0-1 88,-20 13 1402,9-49-1312,-16 22-1,-14 13-346,13-1 257,-17 18 1430,0-1-1430,0-3-90,-17-23 0,13 21 90,-48-38-270,44 45 291,-16-13 0,-4 1-111,7 10 90,-35-35 90,31 43 90,-44-32-270,44 35-2103,-31-44 2103,18 48 360,-35-31-360,43 31-560,-24 1 0,5-1 560,37 1-434,-48 4 1,0 0 433,43-4 636,-47-2 1,-9 4-637,22 5 0,5-2 0,-3 0 0,-23-2 0,16 4 0,1-1 90,-18-14-135,9 20 0,4 1 45,17-8 1245,-30 6-1335,-4-8 90,-21 8 2456,17 3-2456,26 3 0,3 1 2527,5 2-2617,-14-2 0,-2 0 90,-5 4-90,3 0 0,1 0 90,0 0 0,0 0 0,4 0 90,26 0-1547,-35 0 1,1 0 1546,34 0-939,-27 0 1,-2 0 848,16 0-324,-5 0 1,-3 0 323,-26 0-114,16 0 114,14 0 0,0 0-90,-13 0 90,-18 0 45,19 0 0,2 0-45,10 0-159,-11 0 1,0 0 158,15 0 124,-6 0 1,-1 0-125,7 0 0,-13 0 0,-4 0-90,-4 0-516,3 0 1,1 0 515,0 0 180,-25 8-90,29-6 45,5 3 0,-2-1-45,-11-4-262,5 0 1,2 0 441,14 0 47,-6 0 1,-1 0-138,7 0-135,-6 4 0,-1 0 135,7-2 195,-8 3 0,3-1-285,22-4 501,-21 0 1,0 0-502,21 0 0,-24 4 0,1 0-90,23-1 15,-21 1 0,-1 0-14,22-4 187,-23 4 0,-1 1-8,25-3-45,-23 2 0,1 0-45,21-4 45,-22 4 0,-3 1-45,8-3-507,-8 6 0,3 1 597,22-7 14,-21 7 0,0 0-104,21-7 232,-60 7-232,47-9 156,-30 8-156,48-6 0,-61 7 90,73-9-90,-38 4 0,0 0 0,38-1 0,-73 5 0,61-8 90,-48 9-90,47-7 0,-59 6 0,72-8 919,-36 0 1,-5 0-920,24 0 2591,-42 0-2591,50 0 0,-29 0 90,43 0-180,-61 0 180,43 0 0,-29 9-90,16-7 1372,-16 6-1282,12-8-90,-13 0-90,35 0 90,-13 0 753,12 0-663,-16 0 69,17 0-159,4 0 270,-18 0-270,10 0 0,-14 0 90,5-8-90,30 6 0,-48-7 0,27 9 90,-31 0-3482,1 0 3572,29 0-180,-25 0 0,-22 9 90,39-7-45,-37 4 0,5 5-45,49 0 45,-44-2 0,2 1-135,46 0 90,-36 1 0,-4-5-360,23-3-989,-43 5 1079,52-8-1349,-31 9 1619,44-7 0,-44 15 0,31-6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17.25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77 115 7533,'0'12'270,"0"-3"-270,0-9-450,0 8 270,0-6 90,0 7-450,0-9 360,17 0 180,-12 0 0,12 0-269,-17-9 269,0-2-90,17 0 180,-13-6 89,13 6-89,-17-8 90,0 0 0,0 0 0,0 8 90,0 3-180,-17 8 90,13 0-180,-13 0 270,17 8-180,-17-6-1,-5 15-89,1-6 0,-13 17-89,29-16-1,-12 23-90,17-31 180,0 14-180,17-18 0,-12 0 0,29 0 0,-13-9 90,18-2 0,16-25 0,-29 20 270,25-26-180,-46 38 540,29-22-360,-30 24 0,13-6-90,-17 8 179,0 17-269,0-5-90,0 16-89,0-17 269,17 6-270,-12-15-270,29 15 360,-30-15-180,30 6 180,-29-8 180,29-8-180,-30-3 270,30-8-180,-12 0 360,-1 0-180,-4 8-180,0 3 90,-13 8-270,14 0 270,-18 0-90,17 0 0,4 0 0,18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19.05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154 1 7533,'-21'0'0,"-13"0"359,29 0-179,-12 0 0,17 0-360,-17 0 180,13 0 0,-13 0 180,17 0-540,0 8 181,0-6-181,-17 33 270,12-20-3392,-12 39 3482,17-31 90,0 13-270,17-8 180,-12-7 0,12 7 0,0-8 0,-13 8 0,30-7 90,5 7-270,-13-9 180,42-8-90,-42-3 90,29-16-90,-33 5 90,-5-14 0,-17 7 90,17-1 270,-13 3-180,13 8-90,-17 0 3392,17 25-3482,-12-10-270,29 30 90,-30-24 180,30-1 0,-29-3 0,29-15 0,-13 7-90,1-18 90,-5-2 90,0-8-180,-13-9 180,13-2-90,-17 9 0,0-5 0,0 16 0,0-10 0,0-8 0,0 15 90,-34-21-90,8 30 0,-29-13 0,33 8-270,-12 7 90,30-6 0,-13 8 0,0 0-179,-5 0 89,1 8 270,4 3 0,17-1 0,0 7 0,0-6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19.64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193 116 7533,'-21'0'0,"-13"0"629,12 8-269,1-5 0,4 5-180,0 1-990,12-7 450,-12 6-449,17 9 629,0-12 180,0 20-90,17-23 90,22 7-90,-14-18 360,27 7-450,-48-15 630,30-11-270,-30 14-180,14-21 90,-1 24 90,-13-17-180,13 16 90,-34-14 89,13 15-89,-31 1-180,14 1 180,0 9-90,-13 0-90,12 0 180,1 0-90,-13 0-3482,29 0 3482,-12 0-359,0 26 359,13-20-180,-13 37 180,17-30-270,17 23 180,-13-14 0,47 31 180,-25-27 0,30 36 0,-35-39 180,13 48-270,-30-35 270,14 29-91,-18-36 1,0 8-90,0-16-270,-18-1 270,14-12-989,-13-16 809,0-3 2403,13-34-2583,-30 28 270,12-43 0,1 53 0,4-27 0,17 32 0,0-6 0,0-1 0,0-2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19.81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38 0 7263,'-38'0'0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20.17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77 1 7533,'-17'10'0,"13"-1"0,-13-1 90,0-6-90,13 15 90,-14-6 0,18 8-180,0 0 0,0 18-90,0-5-90,0 41 90,0-37 180,0 18-450,0-18-269,18-21 719,-14 11 0,30-26 0,-30-9 0,13-10 0,-17-11 0,0-9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20.50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78 77 7533,'-43'-42'-90,"9"8"-270,34 34 180,17 0 180,-13 0-90,31 0 90,-31 0 0,30 0-90,-30 0 90,31 0-90,20 8 90,-25 3 45,24-4 0,-5 5-135,-36 7 450,72 0-360,-59 0 180,12 1 0,-21-10-180,-34 16 90,-4-13-180,-1 7 90,-12-3 180,-4-15-540,-5 15 360,4-15 0,22 7-360,0-9 90,13 0 90,-30 0 180,12 0 0,1 0 0,4 0 0,0 0 0,-5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20.70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77 0 7443,'-21'0'-90,"4"9"-90,17 10-90,-17 3 90,12 14-539,-12 3 719,17-7 0,0 13 0,17-24 0,5 7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23.57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77 20 7533,'-21'-11'0,"4"3"0,17 8-270,0 0 0,-17 0 180,13 0-180,-13 17 180,17-4 270,0 40-270,0-27 270,17 53-180,-13-34-3032,13 38 3032,0-23-458,-6-10 1,-1 0 547,12 16-45,-11 13 0,-5 3-135,-6-7 135,8 14 0,1-1-45,-5-17 45,5 5 0,-1 0-45,-8-8-368,0 4 0,0 0 368,0-4-251,9-5 0,0 0 251,-5 1 45,13 15 0,0 2-45,-13-4 45,13 17 0,1-2-45,-14-21 0,13 9 0,0 0 0,-13-9 0,3 9 0,3 0 90,7-10-45,-14-2 0,-1-1-45,15-2 45,-7 14 0,-3 2 45,-3-4 0,3 21 0,3-1 179,7-25-179,-15-4 0,1-1 0,14-5 0,-17 1 0,0 0-90,17-1 950,-15-7 0,0-3-1040,15-11 909,0 14-730,-12-23 543,29 5-722,-30-26 846,13-3-1295,-17-8 1007,0 0-738,0-8 161,17-3-431,-12-9 540,12-16 0,-17 4 0,0-15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4:55.25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39 7533,'0'-11'-1619,"0"3"1888,17 8 1,-13 0-180,13 0 0,-17-9-180,0 7 180,0-6 90,0 8-180,0 8 0,0-6 90,0 15-180,0-6 180,0 8-90,0 0 90,0 0 0,0 1 0,0 8 90,0 45-90,0-24-1741,0 9 0,0-1 1651,0-10-180,0 35 270,0-50-720,17 21 270,-13-38-179,14 11 539,-18-26 0,0 0 0,0-17 3392,0 13-3392,0-22 0,17 15 0,4-8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24.09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96 7263,'0'11'-270,"0"6"270,18 3 90,3 1-90,0 7-90,-4 0 270,1-7-90,3 15 180,52 20-270,-43-11-240,23-8 1,-4-2 509,-36-3-225,38 0 0,1-2 45,-40-4-180,57 19 90,-48-35 161,18-1-72,-1-18-89,-16-10 0,-5-2 180,0-24-180,-13 21 180,13-12-90,0 9 408,-12 6-408,29-7-90,-30 0 90,13 7-180,0-24 90,-12 21-90,29-38-90,-30 37 180,30-21-270,-12 10-719,16 4 539,-16-7 450,-5 20 0,-17 2 0,0 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25.35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78 58 7533,'0'-10'-180,"-17"-8"360,12 16-90,-12-6-360,17-1 180,-17 7 0,13-6-90,-13 8-90,17 0 180,0 0 90,0 8 0,0 3 0,0 8 180,0 0-180,0 0-90,17 1 90,-13 8 540,30 36-540,-29-17 90,12 51 0,-17-44-135,8 4 0,1 2 45,-5-1-90,11 6 0,4-6-90,3-29-90,16 30 270,-16-58-180,12-20 180,-30 3-180,13-38 90,-17 30 90,17-21 0,-12 31 90,12-13-90,-17 24 270,17-6-180,-13 8 270,30 17-450,-12-5-3212,-1 16 3392,-4-17-270,0-3 270,5-8-90,-1 9 0,-4-7 0,0 6 0,-13-8 3302,31-8-3392,-31-3 90,47-8-180,-42 0 90,42-17 90,-47 12 90,13-21-90,-17 32 90,-17-21-90,-4 30-3122,-18-13 3122,1 17 90,0 0-90,16 0-450,-29 8-90,42-6 540,-25 15 0,34-6 0,0 8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25.99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154 116 7533,'-21'0'359,"-13"0"-269,29 0-90,-12 0-539,17 0-181,0 0 720,-17 0 90,13 0-180,-13 0 180,17 9 90,0-7-270,0 6 0,0 1 540,0 2-360,0 8 0,0-9 0,0 7 719,17-6-899,-13 9 180,13-10 0,-17-1-180,17-9 0,-12 0 180,29 0-180,-30 0 0,30 0 0,-29-9 90,29-1 0,-30-10 0,13 1 0,0-17 0,-12 12 180,12-29-180,-34 29 0,-5-13 0,1 27 90,-13 1-90,29 18 90,-46 10-180,43 3 0,-44 31 0,48-27 90,-13 27-180,17-32 180,0 33 0,0-28 0,17 36 0,-13-39 180,13 31-180,-17-31 90,0 13 90,0 0 0,0-4-180,0 7 180,0-11-540,0-17 270,0-3-90,-17-8 180,13 0 0,-13 0-1079,17-8 539,-17 5-89,12-14 629,-12 6-848,34-16 0,-12 5 0,12-5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26.14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38 7982,'21'-10'810,"-4"1"-1170,-17 9-1169,0 0 1529,0-8 0,0 6 0,0-7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26.94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96 7533,'0'-10'0,"0"-8"0,0 8-180,0-1 270,0 3-90,0-1-270,0 7 90,0-15 270,0 15-270,0-7 270,0 9-90,0 9 360,0 10-180,0 2 0,0 16 89,17 18-89,5-1-45,-3 20 0,0 4-45,3-1-1921,-6 4 0,2-2 1741,3-15-342,-2-8 1,1-3 251,1-15-1862,-4 22 1952,-17-58 270,0 7-180,0-9 2042,0-9-2042,-17 7 683,13-15-683,-13 15 3303,17-7-3483,0 9 180,-18-8-180,14 6 0,-13-15 180,17 6 0,-17-25-90,13 12 180,-13-29-90,17 4-90,-17-36 180,-5 20-45,3 11 0,0 1-45,-3 6 0,5-43 0,17 56 0,0-20 0,0 42-90,17-5 90,5 17 0,16 8-90,-16 3 180,29 17-90,-43-15 180,44 21-180,-48-21 90,13 23 90,-17-23-180,0 21 90,0-30-1,0 30-268,0-30-1,-17 22 0,-4-23 0,-18 6-270,18-9 450,4-9 0,0 6 0,12-5 0,-12-1 0,17 7 0,0-15 0,0 15 0,0-15 0,0 6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27.15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 8162,'0'19'-180,"0"0"90,0 9 270,0-7-270,0 15 0,0-5 270,0 7-539,0 9 269,17-6 0,-13 15-360,13-16-180,0 16 630,-13-24 0,31-4 0,-14-20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29.85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39 213 7443,'-21'0'180,"3"0"-360,18 0 0,0-9 90,0 7 0,0-6 360,0 8-270,18 0 90,-14 0-90,13 0 90,0 0-90,21 0 0,5 0 90,-4 0 0,-5 0 0,22 0-90,8 0 44,7 0 1,3 0-45,16 0-1162,7 0 0,3 0 1207,-45 0 0,1 0-15,19-3 0,9 0 0,-8 0-30,-18 2 0,-1 0 0,13-4 0,6-2 0,-8 2 0,-15 4 0,1 0 0,30-4 0,13-2 0,-9 2 0,-16 3 0,2 1 0,0-2 0,13-2 0,-1 0 0,-12 1 0,-5 4 0,-2-2-30,10-3 0,6-2 0,-7 2 30,-15 4 0,2 0-60,17-1 0,11-1 1,-10 0 59,-18-2 0,-2 1-60,8 4 0,7 0 0,-7-2 3,-11-6 0,-1-1-303,29-1 0,-1 0 135,-28 4 0,-3 0 225,12-3 0,-8 0 0,-19 1 0,-1-3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30.47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77 1 7533,'-21'0'809,"3"0"-629,18 8-1079,-17 3 809,13 16 90,-13-5-4202,17 48 4202,17-32-412,-13 35 412,31-26 0,-31 2 180,13 43-180,0-25 0,-8 4 0,3 1 90,27-1 90,-26 9 0,-5 0-90,9-9-45,-15 13 0,-4 0-225,2-11-91,0-13 1,0-3 360,0-8-90,0 7-270,0-16 180,0-1-180,0-2 90,0-24 910,0 12 0,0-31 0,0 4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30.95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96 7533,'22'11'0,"-5"-3"0,0-8 629,-13 0-269,13 0 0,-17 0-1080,17 0 361,-12 9 269,29-7-360,56 15 360,-35-15 90,23 7 0,3-1-90,-13-6 90,19 3 0,6-1-746,-37-4 0,-1 0 746,11 1 0,0-2 0,-9-3 0,-7-1 270,-3 3-270,6-2 0,1 0 0,10-5 0,-1 8 0,3 0 0,19-7-45,12 3 0,3 1 45,-43-1 0,1-1-30,23 0 0,11 0 0,-12-1 30,18-3-60,-15 3 0,14 1 0,-16 2 60,4 1 0,3 1 0,18-2 0,-18 2 0,-2 2 0,-20 0 0,11 0 0,-10 0 0,18 0 0,-14 0 0,8 0-168,13-4 1,4-1 167,-29 4 0,0 1 0,0-1 0,23-3 0,-1 0-90,5 3 0,-8 2-179,0-1 134,-14 0 0,1 0-135,12 0 225,-27-4 0,-4-1 45,-12 3 0,10-6 0,-48-1 0,13-2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31.35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101 1 7533,'-21'0'0,"4"0"0,17 0 0,-17 0-270,12 0 90,-12 8 90,17 3 360,0 25-360,0-4 270,-17 49-90,13-26-45,1 31 0,6 6-45,18-2 119,-4-24 1,4 9 0,-3-11-120,8 15 45,1-10 0,-3-3-404,-20-10-91,13 25 540,0-49-90,5 4 0,-1-17 0,-4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4:55.50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39 58 7533,'-22'8'270,"5"-6"-91,17 7-988,0-9 899,17 0-90,-13 0-90,31 0 0,-31 0 90,13 0-180,34 0 180,-38 0-180,73-9 180,-61 7-360,31-6 270,-18-1-269,18 7 359,-30-15 0,25 6 0,-47 1 0,13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32.19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22 290 7533,'22'0'629,"-5"0"-179,-17 9-90,0-7-90,0 6-900,0-8 630,17 0-630,-13 0 271,13 0 269,0 0 0,-12 0-360,29 0 540,-30 0-180,65-34 90,-57 17-180,57-46 270,-48 31-90,1-6 0,-5 10 0,-17 9 0,0-1-180,0 1 180,0 0 0,-17 8 0,12 3 0,-29 8 0,30 0 0,-30 0 0,12 0-90,-16 8 270,16-6 0,-12 15 0,-4 2-180,12-6 540,-25 39-540,46-35 269,-29 54-448,30-45 358,4 44-269,4-35 90,30 28 0,-12-30 0,33 3-89,-29-25-46,26-1 0,-1-3-45,-34-5 0,68 7-270,-63-9 180,16 0 0,1-9 270,-1-10-848,1-3 0,-1-6 0,1 9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32.45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39 0 7443,'-22'0'0,"5"0"-180,17 0 450,0 0-180,0 9-90,0-7 90,0 15 0,0-7-1,0 10-89,17-1-179,-12 1 269,12-1-1,17 0-268,-26 0-1,44 9 0,-31-15 90,18 13-360,-1-24-180,1 6 630,-18-8 0,13 0 0,-13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32.65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39 445 7533,'-22'-20'719,"5"9"-989,17-6 180,0 15 1,0-15-271,0 6 270,0-8-90,0 0 0,17-9 180,22 7-180,3-24 180,14 12-540,0-22 361,-14 23 179,3 4 0,0 2 0,2 3 0,26-14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32.89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39 0 7533,'0'11'270,"0"6"-91,0-15 91,0 16-90,-17-7-450,13 8 270,-14 17 180,18-12-630,0 38 91,0-11 269,18 34-90,-14-23 90,30 10-810,-13-31 900,1-11 0,12-30 0,-13-21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33.25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192 58 7533,'0'-19'0,"0"8"0,0 3-180,0-1-90,0 7 270,0-6-180,18 8 90,-14 0 0,30 0 0,-30 0 270,65 0-180,-39 8 0,59 3-90,-63 0 270,43 14 0,-61-12-180,26 15 90,-68 25 0,-9-25-754,1 17 664,-10-28-127,31-15 307,-18 7-180,1-9 0,-1 0-180,1 0 180,-1 0 90,1 0-90,17-9-450,-14 7 90,31-15-360,-47 15 1375,42-15-655,-25 15 0,34-15 0,0 6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33.52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78 0 7533,'-43'82'-90,"9"-10"-180,34-42 180,0 6 0,0-6-180,17 0 180,-13 7 0,13-16 0,0 7-359,-12 9 449,29-14 0,-30 5 0,30-20 0,-12 1 0,16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33.95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232 0 7623,'21'0'-450,"-4"0"450,-17 0-90,0 9 0,17-7 0,-13 16 0,14-7 90,-18 8-90,17 0 0,-13 9 180,47 10 0,-42-6-180,42-3 90,-47-21 0,14-8-90,-18 0 90,0 0 0,0-8-180,-18-3 0,-3-9 180,-17 1 180,-1 8-90,1-6 180,-18 15-270,30-7 540,-59 26-450,72-13-90,-38 22 270,34-15-91,12 9-89,-12-9-180,0 6 180,13-7 0,-13 9 0,17-8-539,34 15 359,-26-14-450,78 8 360,-73-12-270,72-8 91,-59-8 359,30 6 0,-18-24 0,1 5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34.15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8432,'0'10'-899,"0"8"809,0-16 0,0 15-360,0-6 180,0 0 90,0 6-269,0-7 269,0 1 180,17 6 0,-13-6 0,13 8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34.29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39 1 6004,'-38'0'0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34.70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39 0 7533,'-17'11'809,"13"6"-629,-14-6-540,18 8 360,0 0 90,0 0-539,0 9 89,0 11 270,0-7-270,18 22 360,-14-31 0,30 13-90,-30-25-90,48 6 270,-27-15-270,14-2-90,-5-11 1,-13-25 269,18 13-180,-18-40 90,-4 46 360,-17-34-360,0 47 359,0-14-179,0 18 720,0 0-720,0 9 0,0-7 0,0 15-90,0-15 90,0 16-180,0-16 180,0 15 0,0-14-180,0 14-450,0-7 270,0 1 270,17-3 0,-12-8 0,12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4:55.80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116 59 7533,'-21'-11'-180,"-14"-6"180,31 15 0,-30-16-180,30 16 180,-13-7 0,17 9-180,0 0 90,0 9 90,0 2 0,0 0 0,17 6-90,4-6 180,0 8-180,14 0 90,-31 0 270,30 18-360,-30-14 270,48 22-180,-27-23 90,48 40-90,-30-35-540,12 44 360,-33-56-269,29 28 269,-25-30 180,12 6 0,-21-10 0,-17-9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35.24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39 290 6633,'0'-11'-270,"0"-7"270,0 8 90,17-10-90,-13 10-90,30-7 180,-29 6 90,12-8-270,-17 0 270,0 0-90,0 8 0,0-7-90,0 8 0,0-1 0,0-6 90,0 23 180,-17-4-180,12 18 180,-29 25-270,30-11 0,-30 30 0,29-32-270,-12 5 360,34-18-180,22 0-90,4-8 90,12-2 0,-16-9 0,16-9 90,-29-2-180,42-8 180,-42 0 90,13 0-180,-22 8 90,-17-7 0,0 8 360,0-10-360,-17 1 180,-5-8-180,1 5 180,4-14-180,17 14-540,17-6 360,4 9 180,1 0 0,12 0 0,-13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38.25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116 39 7533,'0'-10'0,"0"1"-360,0 9 450,-17 0-180,13 0 90,-13 9 90,17-7-90,0 15 90,0 2 0,-17 20-90,-5 27 0,1-13-90,4 28-180,17-38 0,0 21 0,0-32 270,0-5-270,0-18 270,34-26 0,-25 4 0,25-32 0,-34 13 0,17-6 0,-13 10 0,13 9 0,-17-9 0,0 7 0,0-15 0,0 15-359,0-7 539,0 0 179,0-2-359,0 8 180,0-3-90,0 14 180,0-8-90,0 8 0,0 3-180,0 8 180,17 0-90,-12 0 90,12 17-180,-17-4 0,34 23 89,-25-6-178,42 26 89,-47-22-90,30 27 90,-29-37-360,46 20-180,-25-22 90,12 6 181,-21-17 269,0-3 0,-12-8 0,12 0 0,0-8 0,4-3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38.75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 7533,'0'19'-540,"0"0"540,0 0 0,0 8-90,0 3 0,0 9 90,0 8-90,0 2-197,0 9 287,0-1 89,0 36-89,0-43 0,0 0 0,-1 3 0,2 4 90,7 25 0,1-2-90,-4 3 0,10 15 0,4-1 0,2-23 0,-10 11 0,0-1 0,6-15-654,-17-19 1,0 1 653,17 15 0,-13-15 0,13 22 0,-17-22 45,0-2 0,0 3-45,0 31 45,8-16 0,1 5-123,-7-6 1,1 4 107,6-2 0,4 4 0,-1-4-30,-1 2 0,-1 1 60,-2 8 0,-2 7 0,2-12-150,9 23 135,-16-2 0,-2-2 136,1-16-136,0-12 0,0-4 45,0-14-360,0 32 90,17-55 739,-13 4-559,13-20 0,0-16 0,5-3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42.85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77 174 7533,'0'-30'0,"-17"3"0,13 8 899,-31-1-629,31 9-720,-13-6 360,17 15-449,0-15 359,0 14 90,0-14-270,17 15 450,-13-6-360,31 8 270,-14 0 0,0 0 180,-3 0-180,-1 17 90,-13-4-90,13 15 0,-17-9 180,17 43-180,-13-32 180,14 66-180,-18-68 90,-18 51 0,14-53-180,-13 28 0,17-42-630,-17 23 540,13-22 180,-13 6 0,17-11 0,0-8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42.99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7533,'0'11'1439,"0"-3"-1079,0-8-810,0 8 360,0-6 90,0 7 90,0-9-90,0 8 0,17 3 0,4 9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4:45.69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39 58 8702,'-17'11'-90,"12"6"0,-12-6 0,17 24 180,17-2-180,-12 30-90,29-11 270,-30 5 0,30 16 0,-29-28-3482,46 37 3482,-43-40-513,44 14 423,-31-26 90,35-11 0,-14-19-180,31-36 180,-47 10-225,10-12 0,-4-3 135,-23 5-270,59-37 180,-42 7-2098,12 3 2188,-21-3 1114,1 2-1114,-14 30-90,13-27 180,-17 37 356,0-12-446,0 25 90,0 3-90,0 8 3140,0 25-3140,0-10 360,0 47-270,0-37 1299,0 46-1299,0-20-90,17 43 0,4-30 90,-2-8 0,1-4-270,1-14 135,14 4 0,-1-5-44,-21-22 92,55 11-93,-30-26-90,22-17 90,0-5-90,13-34 90,-30 14 45,-6 1 0,-2 0-45,-9-4 90,25-11-179,-29-5 179,-1 24 0,-4-19 90,-17 20-90,0 15 719,0 2-449,-17 19 180,13 19-270,-13 11 179,17 25-449,0-12-3391,0 30 3391,0-39-2014,0 28 1834,17-38-990,21 21 991,-12-33-721,42 5 720,-25-17 270,17-8 0,-4-11 0,-18-11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4:46.83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154 327 7533,'0'19'-1619,"0"-8"1619,-17-3 1349,13 1-450,-30-7-359,29 15-360,-29 2 0,30 3-540,-13 23 270,17-22-540,0 31 720,17-39-359,21 27 269,-12-37-180,60 12 270,-56-17-90,59-26 90,-46 3-46,-5-12 1,-3-3-45,-10-7 45,12-4 0,-5 0-45,-24 10 45,19-10 0,-2 2 45,-21 19-90,13-42 0,-34 47 0,13-14-180,-30 18 180,12 8 90,-16-6-180,16 15 90,-29-15 0,25 15 180,-29-7 90,-1 9-90,-4 17-180,0-4 90,-12 15 0,46-9-180,-25 35 180,46-18 0,-12 28-270,17-26 180,35 26 0,-10-27-45,9 0 0,5-4 135,21-18-180,17 20 90,0-33-90,0 6 90,0-16-3572,0-12 3572,0-1-1635,-18-33 1635,-3 29-1090,-17-37 1179,-18 38-176,13-21 87,-30 24 2088,14 2-1909,-18 2 1657,0 15-1836,-18-6 2164,14 8-2164,-47 0 90,42 25-90,-25-10 90,34 38-90,0-30 90,0 40-90,0-38 0,17 46-180,5-45 388,16 27-478,1-40 270,33 4-90,-25-17 0,8-11 0,-3-4 90,-22 0-45,16-13 0,-6-6-45,-32 0 270,43-30-180,-29 32 270,-1-5-270,-4 26 360,-17 3-270,0 8 90,17 34-360,-12-17 0,29 28 270,-30-26-450,13 1 180,0-10 0,-12 16-179,12-22-91,0 22 0,4-24-449,18 16 899,-18-16 0,13-2 0,-29-11 0,12-9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4:47.07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39 78 7533,'0'-10'1259,"0"1"-1079,-17 0-990,13 7 540,-13-7 91,17 9 89,0 0 90,0-8 0,17-3 0,4-8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4:48.10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39 384 7533,'0'11'180,"0"-2"-1,0 0 1,0-7 0,0 6-360,-17-8 180,13 9 90,-13-7-360,17 7 91,0-9 89,17 0 0,-13 0 180,13-9-270,0-2 90,-12-17 90,12 7 0,-17-7 0,17 0 0,-13 7 0,30-7 0,-29 0 0,29-10 0,-30 6 0,13-30 90,-17 37 90,0-28 0,0 40 269,0-4-449,0 25 90,0 20 0,0 4 0,0 15-270,0-18 0,17 8 270,-12-8-90,12 1-270,17 15 180,-9-21-405,18 0 1,4-4 494,0-7 0,26 4 0,-35-17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4:49.22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57 20 7533,'0'-11'899,"0"3"-1079,0 8 180,-18 0 0,14 0-449,-13 8 269,17 3-90,0 42 270,-17-17-90,20 36 0,7 14 90,-9-12 0,2 0-1105,15 16 1,3-1 1104,-12-11 0,3-8 270,22 15-90,-30 1 90,14-7-90,-1 15-90,-13 2-90,12-49 0,2 5 90,-4 23 0,-1 12 0,-1-8-135,0-14 0,1 1 105,5 22 0,2 10 0,-6-17-150,-10-2 45,13-18 0,0-7-45,-13-20-724,31 20 814,-31-33 0,13-2 0,-17-10 90,0-9-90,17 0 90,4 0-90,18 0-1304,-1-9 1304,1 7-353,34-15 353,-26 15 0,5-6 0,3-1 0,9 7-951,8-2 1,1-1 950,0-3-636,24 7 0,-2 0 546,-35-8 726,26 8 0,3 2-816,-3-1 120,-18 0 0,12 0 0,-10 0-30,-19 0 0,1 0 90,27-1 0,12 1 0,-18 1 484,-13 8-484,25-9 0,5 2-45,-38 6 0,-1 1 135,43-4 0,0 1-135,-39 3 0,1 1 165,14-6 0,7-2 0,-14 2 2066,-3 14-2096,4-16 0,14-3 0,-11 2-180,10 7 120,-9-7 0,11-1 0,-12-1-210,10 1 150,-6 0 0,13 0 0,-12 0 30,9 0-30,-10 2 0,14 2 0,-10-1 1546,-19-2 0,-1 0-1546,15 1 0,8 1 1,-8 0 29,-14 2 0,-1-1-30,20-3 0,8-1 0,-10 1 30,26 8 30,-26-7 0,11-3 0,-10 0-30,20 1 44,5 0 1,-2 0-45,-24 0 0,6 0 0,0 0 363,-10 0-363,-13 0 0,-1 0-90,5 0 90,-5 9-90,-16-7-90,-1 6-180,-16-16 360,12-12 0,-30-9 0,13-10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4:56.02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39 0 7533,'0'22'0,"0"3"180,0-14-180,0-1 90,-17 7 89,12 3-3391,-12 1 3032,17 15 90,0-14 1,0 14-1,0 20-90,0 14 90,0 9 0,8-11 0,1-1-90,-4-3 45,2-10 0,3-1 135,7 3 0,-13-13 0,13 13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4:50.29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0 309 7533,'0'-19'90,"0"-1"-90,0 1-180,0 0 90,0 8 90,0 2-180,34 9 0,9 0 90,34 0 90,-21-4 0,-1 0 90,14 2 0,25-6 0,4-1-180,0-2 60,-19 5 0,14 0 0,-12-1-173,-24-2 0,1-1 263,22 0 0,10 0 0,-12 2-150,21-5 120,-15 4 0,14-1 0,-15 3-30,2 5 30,-4-1 0,16 0 0,-14 0 60,15 3-90,-19-2 0,13-2 0,-10 2-920,-23 1 1,-3 0 964,36-4 0,-4 1-45,-7 4 0,13 0 0,0 0 0,-30-8 0,5 6 0,3 1 0,18-7-60,-21 4 0,10 2 0,-9-1 60,29 1 0,-22-1 0,12 0 0,-12 1 0,22 2 30,-25 0 0,11 0 0,-9 0-30,-21 0 0,1 0 0,19 0 0,10 0 0,-14 0 0,10 0 30,-3 2 0,13 1 0,-16 0-30,-11-1 59,1 3 1,13 2 0,-11-2 120,5-2-135,9 1 0,1 0 45,3-4-519,9 0 429,-38 0 90,0 9-180,-14-7 1900,-3 6-1810,-5-8 0,22 0 90,8 0 0,-4 9 0,8 1 0,-59 1 90,59 7-90,-59-8 269,25 10-359,-17-1 270,-13 9-180,13-7-90,-17 15 90,0-15-180,17 50-90,-12-32 90,20 18 0,1 1-89,-18-8 89,19 19 0,-2 3 90,-21-11-45,13 31 0,0 2 45,-12-8 0,9-19 0,7 11 0,-5-9 0,-8 25 119,8-31 1,5 8 0,-6-8 925,-11 26-820,13-2 0,0-3-225,-13-5 224,12-1 1,3-4-135,2-14 135,-10 11 0,-1-1 135,8-10-270,-18 33 90,0-12 0,17-18-360,-13 14-990,30-13 721,-30-32 449,31 5 0,-31-18 0,13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58.50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61 174 7533,'0'11'-450,"0"-3"-270,0-8 810,0 9-180,17-7 0,-13 7 180,13-9-270,-17 0 270,0 0-180,51-9 180,-21 7-180,26-15 270,-22 6-90,5-17-90,-14 7 0,27-16 0,-48 16 0,13-7 0,-17 17 0,0-6 0,-17 15 0,-22-6 0,14 8 0,-27 0 0,31 0 180,-35 8-90,31-6 0,-44 32-90,61-19 90,-44 31-90,48-25 0,-30 33 0,30-12 0,4 7 0,4-13-180,47-8 180,-42-7-180,42 7 180,-29-9-180,33-8 180,-29 6-180,25-15 180,-30 7-359,18-9 359,-1 0 0,-16 8 0,-5 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58.77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6903,'22'9'90,"-5"-7"-270,17 24 180,-25-14-90,42 16 0,-47-9-90,13-9 180,0 7-180,22 3 180,-13 1-449,25 7 449,-47-9 0,30 0 0,-12 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59.00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39 308 7533,'-17'-11'-360,"12"-6"450,-12 14-180,17-14 0,0 15-90,0-6 0,0-1-270,17-1 360,-12-10 1,46-7-1,-42 5 90,59-23 0,-42 22 0,46-22 0,-46 24 0,8-6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59.28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7353,'0'11'-90,"0"6"-270,0-15 90,0 15 90,0 2 180,0 3-90,0 6 0,0-9-89,0 1-3213,0 7 3392,0-6 0,0-1 0,17-3 0,5-7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59.67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98 7533,'0'-54'-1080,"0"11"900,17 43 90,-13 0 90,13 0-269,17 0 359,-25 0 0,42 0-180,-46 0 0,29 9 0,21 1 90,-25 10 90,24-6 0,-5 0 0,-36-1 359,55 29-449,-64-27 90,14 21 90,-18-17-3122,-35 9 3032,10-7-90,-31 7 90,35-17 0,-14-3-90,14 1 90,-17-7-270,-1 6 270,18-8-450,-31 0 180,27 0-630,-14-8 541,22 6 1117,17-15 0,0 6 0,0-8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59.95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116 1 7533,'-21'0'0,"3"0"0,1 0-90,13 0 90,-13 0-90,17 8 90,-17-6 0,13 15-3662,-13 3 3392,17 2-1283,0 40 1463,0-35-990,0 53 990,0-55 40,17 54 50,-13-51 0,30 33 0,-30-39 0,31 6 0,-14-9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02.45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39 1 6453,'-21'0'0,"4"0"0,17 0 90,0 0 0,17 0-90,-13 0 90,13 8-90,-17 3 0,18 17 0,3-6 0,17 23 0,-16-13-45,13 7 0,-2 3 45,-20 5-45,36 26 0,5 3 45,-24-10 90,7 11 0,-2-2-90,-13-19 90,-5 5 0,0 2-90,4-3 135,5 23 0,4 3-225,13-3-1606,-6-10 0,-2 0 1786,-9 6-1000,26-3 1,-1 1 909,-34 9-953,33-4 1,2-4 895,-26-14 57,17 0 0,4-1 0,0-3 0,6 11 0,1-1 0,-7-19 0,6 11 0,1 0 0,-7-6 0,5-9 0,3 6 0,-23-5 0,0 0 0,23 3 0,1-2 756,-24-5 1,0 0-757,21 12 0,1-4 2358,10 5-2268,-8 19 0,-1 0-180,9-12 135,-17 4 0,-4-3 3167,0-20-3167,-5-5 0,-3 0-225,-10-6 0,20-2 0,-4-1 180,-28-8-450,55 14 181,-64-27 269,13-1 0,-17-9 0,0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03.02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0 385 7533,'0'11'719,"0"-3"-1168,0 1 359,0-7 90,0 15 0,0-15-540,17 24 270,-12-14 0,12 25 270,0-16-90,38 25 90,-25-23 90,32 7 0,-4 2 90,-41-6-135,33 3 0,3-4 45,-28-13 0,31 14 0,-35-24 0,-4-2-90,-17-11 270,0-34-180,0 20-3482,0-63 3392,0 49-90,0-51 180,18 31-2359,-14-36 2359,13 31-754,17-26 214,-25 48-90,42-14 180,-47 35 360,13-4 0,0 14 0,5-8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03.63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155 307 7533,'-17'-11'0,"12"-6"0,-12 15-540,17-15 270,-17 15 180,13-15-90,-13 15 360,0-7-180,-5-8 0,1 12-90,4-21 270,17 16 90,0-18-90,17 7 90,4-15-270,18 15 0,-18-6 0,13 16-180,-12-6 90,16 15 0,1-7 90,-18 9-90,13 43 180,-29-24-180,12 59 90,-17-52 90,0 61-180,0-57 180,0 41-180,0-50-90,0 25 180,0-23 0,-17 22-450,12-24 450,-12-2 0,17 7 0,0-4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54.80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58 7533,'0'-11'270,"0"-6"-270,0 15 0,0-7 179,0 9-1168,18 0 899,-14 0-270,30 0 270,-13 0-90,1 0 360,29 0-180,-8 0 180,17 0-90,12 0 90,5 9-180,-12-7 90,-3 2 0,0 0 0,-11-4-1786,18 0 0,3 0 1696,-4 0-1134,12 0 0,3 0 1134,7 0-757,8 0 1,0 0 756,-4 0 0,-25 0 0,8 0 0,-9 0 0,26 0 0,-21 0 0,12 0 0,-12 0 0,26 0 0,-21 0 0,13 0 0,-12 0 0,19 0 0,-25 0 0,11 0 0,-10 0 0,-19 0 0,1 0 0,24 0 0,11 0 0,-10 0 0,-20 0 0,-2 0 0,12 0 0,7 0 0,-13 0 0,3 0 0,11 0 0,1 0 0,-8 0 56,0 0 0,2 0 34,24 0 1484,-17 0-1574,9 0-90,-47 0 2534,47 0-2893,-9-8 269,-17 6-360,21-7 540,-59 9 0,13-8 0,-22-3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03.77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7533,'0'11'-90,"0"-3"-270,0-8 0,0 9 0,0 2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05.54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77 20 7533,'-21'-11'180,"4"2"-1,0 9-538,12 0 179,-12 0 90,17 0-360,0 0 360,0 26 180,0-11-90,0 30 0,0-15 0,0 9 90,0 8-90,0 2 90,0 9-90,0 8 45,16 1 0,2 3-1452,-9 24 1407,7-21 0,2-1-2776,-1 5 2686,-12 8 45,4-7 0,-1 1 135,-8 8-135,0 4 0,0-6 45,0-36-720,0 50 985,17-65 0,-13 10 1,13-25-1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05.94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20 7263,'39'-11'-1259,"-18"3"1079,-4 8 539,0 0-269,22 0 90,4 0-90,12 8 0,-16-6-2081,13 7 1,3-1 2080,0-6-429,8 3 0,15 2 1,-9-2 428,29-2-247,-6 5 1,0 1 156,6-7 0,-15 6 0,-3 1 0,-3-7 45,-14 2 0,-2 0-45,-6-4-295,5 9 295,17-7 90,-17 7 1715,-4-9-1985,16 0 2609,-42 0-2474,21 0 0,1 0-135,-22 0-225,23-3 1,1-3 314,-24-5 384,38-8 0,-64 0 0,13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06.79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39 78 7533,'-21'0'0,"4"0"809,17-9-449,0 7-90,0-6-1709,0 8 1079,17 0 270,-13 8 0,47-6 90,-42 7 0,42-9 90,-12 0-90,21 0 0,17 0-1696,-13 0 0,0 0 1696,9 0-566,3-3 1,15 0 0,-15 0 655,-3 1-348,3-1 1,16 0-1,-16 1 78,-4 2-386,16 0 0,4 0 566,-39 0 0,1 0 0,37 0 0,2 0 56,-30 0 0,-2 0-56,5 0 0,0 0-56,1-5 0,-5 1 56,6 2 0,-5-3 0,12-2 0,-3 1 0,5 1 0,0 0 0,12-1 0,1 1 0,-4 0 0,-14 1 0,-25 4 0,43 18 0,-47-6 53,13 34 37,-18-14 0,-9 11 0,-2 3-90,-2 3 90,-5 8 0,-6 1-90,-14-2 135,9 6 0,0 2-135,-5 5 0,5-4 0,-1 5 0,-7-20 0,-2 0-45,1 18 0,0-1 90,0-17 0,0 0-45,-2 27 0,4-3 1208,15-1-1163,-15 8 0,0-1-45,15-20 0,-17 21 0,0-45 90,0 3-180,0 2 180,0-3-90,0-10-180,0 0 161,0 19-790,0-4 809,0 4 0,0-19 0,0-9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07.45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39 0 7533,'0'11'0,"0"6"0,-18-6 0,14 0 0,-13 6 0,17 2 0,0 2 0,0 6-360,0 1 0,0 36 360,0-17-90,8 7 0,1-1 90,-5-15-360,14 42 360,-1-66 0,4 21 0,0-42 0,-3 5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07.87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39 7533,'0'-11'359,"0"3"1,0 8-180,0-9-540,0 7 270,0-7-1169,0 9 1169,17 0 90,-13 0 0,13 9-90,0-7 90,-13 7 0,48-1-90,-27 3 90,65 16 0,-60-5 90,39 6-90,-65-8 0,47 24 0,-42-27 0,25 34 0,-34-38 0,0 14 0,0-16 0,0 6 90,-17-15-90,-5 16 0,1-16 90,-13 6-90,-5-8 0,-3 0-90,-14 0 90,35 0-360,-31 0 181,27 0 179,-14 0 0,22 0 0,17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08.29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39 134 7533,'-22'0'0,"5"0"-180,17 8 0,0-6 90,0 7-180,0-9 90,0 8 90,0-5-90,0 14 90,0-6 0,0 0 270,0-3-90,0 1-180,17-7 90,5 6 0,16-8 0,1 0 180,-18 0-270,13-8 450,-29-3-360,29 1 0,-30-8 0,30 16 0,-29-15 90,12 6 90,-17-8-180,0 9 180,-17-24-90,-5 28 0,-16-28-90,16 23-270,-12 0 360,30-6-270,-30 15 90,12-7-270,1 9-90,-13 0 450,29 0 0,-12 9 0,17 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08.67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231 0 7892,'-38'0'-359,"16"0"89,5 9 90,0-7 90,13 15 90,-13-15-90,-17 24 90,25-22-90,-42 22 0,46-16 180,-12 9-90,17 0 90,0 0-90,0 0-90,0 1 90,17-1-90,5 0 0,16 1 180,1-1-90,-18-9 0,-4 16 0,-17-22 0,0 13 0,0-17 0,0 0 0,-17 0-270,13 0 90,-13-8 90,17 6 90,0-15 0,-17 6 0,-5-8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08.97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77 1 6813,'-21'19'-270,"4"0"180,17 9 90,0-7-180,-17 24 360,12-13-90,-12 16-90,17 7 90,0-21-270,17 36 90,-12-45-449,12 29 539,-17-41 0,0 12 0,0-14 0,-17 0 0,-5-3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09.12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0 173 7533,'0'-19'-1619,"0"-1"2248,0 9-89,0-6-180,0 15-180,0-14 89,0 5-89,0 1-360,0 1 91,0 1 89,0 6 89,0-7-268,0 9 179,17-8-90,-12 6-180,12-7 180,0 9 0,-13 0 180,30 0-540,-12 0 0,16 0 450,1 0 0,16-8 0,5-3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5:55.30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20 7533,'0'-11'-810,"0"2"540,0 9 450,17 0-180,-13 0-90,13 9 180,-17-7-90,17 16-90,-12-8 180,46 10 90,-25-1-180,46 17 90,-29-21-3482,30 36 3392,-30-35-1610,29 37 1610,-29-38 0,30 36 0,-48-44-977,44 35 977,-44-37-90,31 21 90,-35-24 2110,-4 15-2020,-17-15-90,-17 15 180,-4-6 90,-35 17-270,31-7 45,-28 1 0,3 0-45,33 2 0,-51 2 0,-1 1 90,52-3-180,-44 2 0,2 1 90,47-3 0,-30 3 0,-2-1 0,18-2 0,-29 12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09.42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77 1 7533,'-21'40'539,"-13"-4"-6469,30-16 5840,-14-1 0,18 9 1049,0-6-1138,0 14-1,0-15 180,0 7 679,0 0-769,18 2 90,-14 0-629,30 6 629,-30-14 0,13-3 0,-17-11 0,18 1 0,3 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09.80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77 77 7533,'0'-10'0,"0"-7"-270,0 15 270,0-15-360,0 14 270,0-5 0,0-1-90,0 7 90,0-6-269,0 8 538,18 0 91,20 17-90,56 13-90,-43 1-90,18 5 90,-52-26-90,-13 16 0,13-21 180,-17 21 0,0-16-180,0 9 270,0-8-270,-17 6 90,13-6 0,-47 8-90,25-8-180,-30 6 180,35-15-270,-47 6-180,55-8-359,-56-8 629,65 6 180,-13-15 0,0 14 0,-4-5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10.09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39 39 7533,'0'-10'1979,"0"1"-1530,0 9-1708,0-8 629,0 5 630,0-5 0,-17 8 0,-5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11.76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347 20 7353,'0'-11'-360,"0"2"540,0 9-90,-17 0-180,13 0 0,-13 0 180,17 0-360,0 0 360,-17 9-90,12 1-90,-12 1 180,0 6-180,-4-6 180,-18 8-90,18 0 0,-13 9 0,12-7 0,-16 16-180,17-24 90,3 4-90,1-17 0,13 0 180,-13 0-269,17 0 448,0 0-358,17 0 179,-13 0-90,13 0 90,-17 0-45,0 0 0,18 0 0,3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12.07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59 7533,'0'-11'0,"0"-6"-180,0 15-90,0-7 270,0 0 0,0 7-180,0-6-180,0 8 360,18 0-90,-14 0 90,13 0 0,-17 0 0,34 17 270,-25-4-270,25 15 90,-17 0-180,21 10 90,5-6-180,13 30 90,-35-37-579,13 20 669,-12-26 0,-1 9 0,13-7 0,-12 7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12.79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19 7533,'0'-10'-1350,"0"1"1620,0 9-360,17 0 0,-13 0 0,30 0 1,-12 9 89,16-7 0,-16 14-90,12-14 180,56 32-180,-18-27 179,-7 15 1,-1-1-1266,-4-17 1265,-5 22-89,1-16 0,-14 1 0,14 6 180,0-6-762,21 25 582,-13-12 0,8 30 0,-16-23 0,-27 9 0,2 2 90,46 5-135,-11 22 0,-4 3 45,-6-16-45,15 11 0,-5-1 45,-37-22-95,17-5 1,13 5 0,-5-3 139,-16-5 0,1-1-651,44 16 1,-4 0 605,-32 5 45,21-16 0,1 1-45,-13 17 30,-6-15 0,10 6 0,-8-7-30,17 19 0,-7-5 0,11 12 0,-16-9 0,-10 12-30,10-7 0,16 11 0,-15-11 30,-7 9 0,-6-15 0,5 1 543,-6-18 1,1 1-454,5 24 0,-1 1-45,-6-22 0,-1 2 15,-4 10 0,-1 8 0,-5-11 573,11 8-499,-7 17 1,1 2-135,5-11 45,-14 6 0,0 0 37,10-8-82,-18-8 0,-1-2 1472,19 4-1562,-17-11 0,-3-1 90,3 6-225,-2-5 1,-4-4-46,-10-19-270,12 23 540,-17-49 0,0 6 0,0-8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13.82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39 328 7982,'-21'0'-539,"3"0"539,18 0-810,0 0 810,18 0 0,-14 0 0,30 0 0,-30 0 0,31-8 0,-14 6 0,17-16 0,18-9 0,-13 3-90,12-12 90,-16 8 0,-1-19 0,-16 13 0,-5-3 0,-17 20 0,0 15 0,-17-15 0,12 15 90,-29-6-90,13 8 0,-1-9 270,-46 6-270,55-6-90,-72 27 180,76-14-90,-42 31 0,47-22-90,-31 48 90,31-33 0,-13 68 0,17-57 270,17 42-270,-13-49 180,65 30-180,-56-37 0,55 11 0,-30-19 0,57-14-360,-44 5-45,2-15 1,-3-3 404,-25 6 0,31-22 0,-18 16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14.08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77 98 7533,'-21'-19'-1170,"4"0"1530,17 8-90,0-6-180,0 15-90,0-7 90,-17 0 0,12 7-180,-12-7-180,17 9 360,0 0-90,34 9 0,-25 2 0,42 25 90,-46-12-270,29 12 180,-30-25-360,30 14 270,-12-13 90,-1 7-270,-4-2 181,-17-15-181,0 7 270,0 0 0,17-7 0,-12 15 0,12-6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14.28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39 423 7263,'-17'-11'-180,"13"3"180,-13 8 0,17-9 90,0 7-270,0-15 180,0 15 0,0-15 0,0 6-360,34-25 90,-25 4 90,31 0 1,5 0 179,-15-11 0,22 7 0,3 0 0,-8-7 0,26-12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3T11:46:14.55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78 0 7533,'-22'9'-720,"5"-7"720,0 6 0,13 1 0,-13 1 0,17 18 90,0-7-90,0 15-90,0-6 90,0 26-45,14 24 0,6 2 45,5-5-354,-6 5 1,1-16 353,-3-55-360,-17 6 181,0-15 179,0 6 0,17 1 0,5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8767AC-F642-9148-8541-953EA715C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ABB2C9A-2970-CE4E-9E15-6BA6A5745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703E94-99C2-9E4D-82EF-1EF72FB20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7C3A-53C9-FB43-A885-76566404E679}" type="datetimeFigureOut">
              <a:rPr lang="it-IT" smtClean="0"/>
              <a:t>13/07/21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087B31-16CE-FD45-A41A-5FE1BA2B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74B9EE-6389-CB4E-9D29-0A94B5CB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62A3-4E02-6441-ADCD-61DE7994C9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499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0E3024-EC41-7344-B9B3-0A09E6D90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1898BD1-CC57-0041-916B-C8A94A0A8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746552-7E27-6C43-BDC2-9D626604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7C3A-53C9-FB43-A885-76566404E679}" type="datetimeFigureOut">
              <a:rPr lang="it-IT" smtClean="0"/>
              <a:t>13/07/21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4197A7-AAEA-AC4C-80F6-BF25F382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89177-2335-6543-B699-7487229B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62A3-4E02-6441-ADCD-61DE7994C9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899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973134E-13C8-8E48-A122-66928B604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86BA710-37A8-2F42-8088-EE1DF735F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2E90A9-41DB-EF47-97AC-775BBD57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7C3A-53C9-FB43-A885-76566404E679}" type="datetimeFigureOut">
              <a:rPr lang="it-IT" smtClean="0"/>
              <a:t>13/07/21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80CF68-26B2-2540-AD5C-D4D3940C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C3E907-290E-4B47-AEC0-CBEC55FB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62A3-4E02-6441-ADCD-61DE7994C9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176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9706DF-C60D-3643-8D33-0429B9C5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68F91A-B43B-874C-A36D-6DE787B81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8DD317-97C3-FC40-B001-258DFC179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7C3A-53C9-FB43-A885-76566404E679}" type="datetimeFigureOut">
              <a:rPr lang="it-IT" smtClean="0"/>
              <a:t>13/07/21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8F9737-3406-8749-B7A1-67675A23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5BF95A-957A-B94F-B6F3-F681B3B3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62A3-4E02-6441-ADCD-61DE7994C9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360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DBE756-6EF9-BB47-8825-19639AFE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89D8-FD5D-9340-BF75-A1418793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D97ADE-A48D-3B4B-9FD1-AA0AA6FE2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7C3A-53C9-FB43-A885-76566404E679}" type="datetimeFigureOut">
              <a:rPr lang="it-IT" smtClean="0"/>
              <a:t>13/07/21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4880F9-2A63-3E49-AE71-450A1AB2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59D673-0149-5A45-8F97-D67D1C99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62A3-4E02-6441-ADCD-61DE7994C9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70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31A733-C47F-8A4A-B4FE-3AFD576CC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A1954B-D4C3-F642-AF4E-60FAC0A53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2A08CB-A1E9-1B4A-B301-67A20CF4D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7A4C6A9-4607-FA45-93B1-FC7D6440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7C3A-53C9-FB43-A885-76566404E679}" type="datetimeFigureOut">
              <a:rPr lang="it-IT" smtClean="0"/>
              <a:t>13/07/21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211CCE-74B9-5E4B-939A-14C3706B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38356BF-5779-514D-B537-0929A4AA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62A3-4E02-6441-ADCD-61DE7994C9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62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336397-BF3C-5F41-B0C5-A4B04D70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BC9EED3-CA63-1644-AD9D-D83821E75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39C8645-A7A2-044B-954D-FF7725848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E3B64E8-55C2-624B-97C5-CDC702CA6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E7ECF63-6B01-A34E-B15A-DD608D3CA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0D0943A-4C2E-C44B-8919-50F847071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7C3A-53C9-FB43-A885-76566404E679}" type="datetimeFigureOut">
              <a:rPr lang="it-IT" smtClean="0"/>
              <a:t>13/07/21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7CC1625-D2DC-9D44-8B6B-91C68780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F6C29E0-B845-2F46-AF96-3D3B8E0D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62A3-4E02-6441-ADCD-61DE7994C9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645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88CB2C-8791-A445-8319-BD7B1E3F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C0409B4-A464-5D45-A5A9-313FD592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7C3A-53C9-FB43-A885-76566404E679}" type="datetimeFigureOut">
              <a:rPr lang="it-IT" smtClean="0"/>
              <a:t>13/07/21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735C003-D99E-EB42-8404-26CAF533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E38A175-96A4-B34A-8DC3-2D3FBF5B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62A3-4E02-6441-ADCD-61DE7994C9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397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15087CE-3D43-874E-9FE7-39DB2F95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7C3A-53C9-FB43-A885-76566404E679}" type="datetimeFigureOut">
              <a:rPr lang="it-IT" smtClean="0"/>
              <a:t>13/07/21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E07B7A8-D811-AD46-B2A3-DDD9C27B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6A59B94-6444-DD4D-A6B2-F6119F1B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62A3-4E02-6441-ADCD-61DE7994C9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508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BA5B83-1377-794D-B2DE-9933EC9CE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41D018-907E-B243-9A86-F91EAD83C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76960AE-E21D-F24C-919D-0415B9A2C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4CB3DD0-83FF-374D-AF6F-D3612A83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7C3A-53C9-FB43-A885-76566404E679}" type="datetimeFigureOut">
              <a:rPr lang="it-IT" smtClean="0"/>
              <a:t>13/07/21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C474C67-3104-5F46-9EC6-C0A29000C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4BD49D1-5F87-4A44-B088-E40F0D77B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62A3-4E02-6441-ADCD-61DE7994C9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274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1135DC-99E5-B945-A00F-F211276D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C98C329-E491-4740-AAB9-1B460895A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187AFEF-63C2-B748-8740-AA435A3E1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F396FE-4409-8C46-BD08-7CB2B2F6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7C3A-53C9-FB43-A885-76566404E679}" type="datetimeFigureOut">
              <a:rPr lang="it-IT" smtClean="0"/>
              <a:t>13/07/21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3B0A48-5332-E848-87BA-06E5087FA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5E836F-CD71-BF4F-930B-6F3EFFD1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62A3-4E02-6441-ADCD-61DE7994C9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202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217A461-8D6E-D04C-85D0-3BA3388A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F2B1E-94E0-494A-9011-7102BBEA9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56B1A4-7090-9248-9F54-39DC17825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17C3A-53C9-FB43-A885-76566404E679}" type="datetimeFigureOut">
              <a:rPr lang="it-IT" smtClean="0"/>
              <a:t>13/07/21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346A80-825C-0541-BFC4-E497247F6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DD3651-762F-214A-9D75-4EA7E4FE8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F62A3-4E02-6441-ADCD-61DE7994C9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666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customXml" Target="../ink/ink150.xml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image" Target="../media/image161.png"/><Relationship Id="rId366" Type="http://schemas.openxmlformats.org/officeDocument/2006/relationships/image" Target="../media/image182.png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image" Target="../media/image133.png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customXml" Target="../ink/ink168.xml"/><Relationship Id="rId377" Type="http://schemas.openxmlformats.org/officeDocument/2006/relationships/customXml" Target="../ink/ink189.xml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279" Type="http://schemas.openxmlformats.org/officeDocument/2006/relationships/customXml" Target="../ink/ink140.xml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image" Target="../media/image144.png"/><Relationship Id="rId304" Type="http://schemas.openxmlformats.org/officeDocument/2006/relationships/image" Target="../media/image151.png"/><Relationship Id="rId346" Type="http://schemas.openxmlformats.org/officeDocument/2006/relationships/image" Target="../media/image172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image" Target="../media/image123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customXml" Target="../ink/ink158.xml"/><Relationship Id="rId357" Type="http://schemas.openxmlformats.org/officeDocument/2006/relationships/customXml" Target="../ink/ink179.xml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259" Type="http://schemas.openxmlformats.org/officeDocument/2006/relationships/customXml" Target="../ink/ink130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image" Target="../media/image134.png"/><Relationship Id="rId326" Type="http://schemas.openxmlformats.org/officeDocument/2006/relationships/image" Target="../media/image162.png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368" Type="http://schemas.openxmlformats.org/officeDocument/2006/relationships/image" Target="../media/image183.png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customXml" Target="../ink/ink141.xml"/><Relationship Id="rId337" Type="http://schemas.openxmlformats.org/officeDocument/2006/relationships/customXml" Target="../ink/ink169.xml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250" Type="http://schemas.openxmlformats.org/officeDocument/2006/relationships/image" Target="../media/image124.png"/><Relationship Id="rId292" Type="http://schemas.openxmlformats.org/officeDocument/2006/relationships/image" Target="../media/image145.png"/><Relationship Id="rId306" Type="http://schemas.openxmlformats.org/officeDocument/2006/relationships/image" Target="../media/image152.png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348" Type="http://schemas.openxmlformats.org/officeDocument/2006/relationships/image" Target="../media/image173.png"/><Relationship Id="rId152" Type="http://schemas.openxmlformats.org/officeDocument/2006/relationships/customXml" Target="../ink/ink76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61" Type="http://schemas.openxmlformats.org/officeDocument/2006/relationships/customXml" Target="../ink/ink131.xml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customXml" Target="../ink/ink159.xml"/><Relationship Id="rId359" Type="http://schemas.openxmlformats.org/officeDocument/2006/relationships/customXml" Target="../ink/ink180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63" Type="http://schemas.openxmlformats.org/officeDocument/2006/relationships/image" Target="../media/image81.png"/><Relationship Id="rId219" Type="http://schemas.openxmlformats.org/officeDocument/2006/relationships/image" Target="../media/image109.png"/><Relationship Id="rId370" Type="http://schemas.openxmlformats.org/officeDocument/2006/relationships/image" Target="../media/image184.png"/><Relationship Id="rId230" Type="http://schemas.openxmlformats.org/officeDocument/2006/relationships/customXml" Target="../ink/ink115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image" Target="../media/image135.png"/><Relationship Id="rId328" Type="http://schemas.openxmlformats.org/officeDocument/2006/relationships/image" Target="../media/image163.png"/><Relationship Id="rId132" Type="http://schemas.openxmlformats.org/officeDocument/2006/relationships/customXml" Target="../ink/ink66.xml"/><Relationship Id="rId174" Type="http://schemas.openxmlformats.org/officeDocument/2006/relationships/customXml" Target="../ink/ink87.xml"/><Relationship Id="rId241" Type="http://schemas.openxmlformats.org/officeDocument/2006/relationships/image" Target="../media/image120.png"/><Relationship Id="rId36" Type="http://schemas.openxmlformats.org/officeDocument/2006/relationships/customXml" Target="../ink/ink18.xml"/><Relationship Id="rId283" Type="http://schemas.openxmlformats.org/officeDocument/2006/relationships/customXml" Target="../ink/ink142.xml"/><Relationship Id="rId339" Type="http://schemas.openxmlformats.org/officeDocument/2006/relationships/customXml" Target="../ink/ink170.xml"/><Relationship Id="rId78" Type="http://schemas.openxmlformats.org/officeDocument/2006/relationships/customXml" Target="../ink/ink39.xml"/><Relationship Id="rId101" Type="http://schemas.openxmlformats.org/officeDocument/2006/relationships/image" Target="../media/image50.png"/><Relationship Id="rId143" Type="http://schemas.openxmlformats.org/officeDocument/2006/relationships/image" Target="../media/image71.png"/><Relationship Id="rId185" Type="http://schemas.openxmlformats.org/officeDocument/2006/relationships/image" Target="../media/image92.png"/><Relationship Id="rId350" Type="http://schemas.openxmlformats.org/officeDocument/2006/relationships/image" Target="../media/image174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image" Target="../media/image125.png"/><Relationship Id="rId273" Type="http://schemas.openxmlformats.org/officeDocument/2006/relationships/customXml" Target="../ink/ink137.xml"/><Relationship Id="rId294" Type="http://schemas.openxmlformats.org/officeDocument/2006/relationships/image" Target="../media/image146.png"/><Relationship Id="rId308" Type="http://schemas.openxmlformats.org/officeDocument/2006/relationships/image" Target="../media/image153.png"/><Relationship Id="rId329" Type="http://schemas.openxmlformats.org/officeDocument/2006/relationships/customXml" Target="../ink/ink165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340" Type="http://schemas.openxmlformats.org/officeDocument/2006/relationships/image" Target="../media/image169.png"/><Relationship Id="rId361" Type="http://schemas.openxmlformats.org/officeDocument/2006/relationships/customXml" Target="../ink/ink181.xml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customXml" Target="../ink/ink132.xml"/><Relationship Id="rId284" Type="http://schemas.openxmlformats.org/officeDocument/2006/relationships/image" Target="../media/image141.png"/><Relationship Id="rId319" Type="http://schemas.openxmlformats.org/officeDocument/2006/relationships/customXml" Target="../ink/ink160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330" Type="http://schemas.openxmlformats.org/officeDocument/2006/relationships/image" Target="../media/image164.png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351" Type="http://schemas.openxmlformats.org/officeDocument/2006/relationships/customXml" Target="../ink/ink176.xml"/><Relationship Id="rId372" Type="http://schemas.openxmlformats.org/officeDocument/2006/relationships/image" Target="../media/image185.png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customXml" Target="../ink/ink127.xml"/><Relationship Id="rId274" Type="http://schemas.openxmlformats.org/officeDocument/2006/relationships/image" Target="../media/image136.png"/><Relationship Id="rId295" Type="http://schemas.openxmlformats.org/officeDocument/2006/relationships/customXml" Target="../ink/ink148.xml"/><Relationship Id="rId309" Type="http://schemas.openxmlformats.org/officeDocument/2006/relationships/customXml" Target="../ink/ink155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image" Target="../media/image159.png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341" Type="http://schemas.openxmlformats.org/officeDocument/2006/relationships/customXml" Target="../ink/ink171.xml"/><Relationship Id="rId362" Type="http://schemas.openxmlformats.org/officeDocument/2006/relationships/image" Target="../media/image180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customXml" Target="../ink/ink122.xml"/><Relationship Id="rId264" Type="http://schemas.openxmlformats.org/officeDocument/2006/relationships/image" Target="../media/image131.png"/><Relationship Id="rId285" Type="http://schemas.openxmlformats.org/officeDocument/2006/relationships/customXml" Target="../ink/ink143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image" Target="../media/image154.png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331" Type="http://schemas.openxmlformats.org/officeDocument/2006/relationships/customXml" Target="../ink/ink166.xml"/><Relationship Id="rId352" Type="http://schemas.openxmlformats.org/officeDocument/2006/relationships/image" Target="../media/image175.png"/><Relationship Id="rId373" Type="http://schemas.openxmlformats.org/officeDocument/2006/relationships/customXml" Target="../ink/ink187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image" Target="../media/image126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customXml" Target="../ink/ink138.xml"/><Relationship Id="rId296" Type="http://schemas.openxmlformats.org/officeDocument/2006/relationships/image" Target="../media/image147.png"/><Relationship Id="rId300" Type="http://schemas.openxmlformats.org/officeDocument/2006/relationships/image" Target="../media/image149.png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customXml" Target="../ink/ink161.xml"/><Relationship Id="rId342" Type="http://schemas.openxmlformats.org/officeDocument/2006/relationships/image" Target="../media/image170.png"/><Relationship Id="rId363" Type="http://schemas.openxmlformats.org/officeDocument/2006/relationships/customXml" Target="../ink/ink182.xml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image" Target="../media/image121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customXml" Target="../ink/ink133.xml"/><Relationship Id="rId286" Type="http://schemas.openxmlformats.org/officeDocument/2006/relationships/image" Target="../media/image142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customXml" Target="../ink/ink156.xml"/><Relationship Id="rId332" Type="http://schemas.openxmlformats.org/officeDocument/2006/relationships/image" Target="../media/image165.png"/><Relationship Id="rId353" Type="http://schemas.openxmlformats.org/officeDocument/2006/relationships/customXml" Target="../ink/ink177.xml"/><Relationship Id="rId374" Type="http://schemas.openxmlformats.org/officeDocument/2006/relationships/image" Target="../media/image186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customXml" Target="../ink/ink128.xml"/><Relationship Id="rId276" Type="http://schemas.openxmlformats.org/officeDocument/2006/relationships/image" Target="../media/image137.png"/><Relationship Id="rId297" Type="http://schemas.openxmlformats.org/officeDocument/2006/relationships/customXml" Target="../ink/ink149.xml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customXml" Target="../ink/ink151.xml"/><Relationship Id="rId322" Type="http://schemas.openxmlformats.org/officeDocument/2006/relationships/image" Target="../media/image160.png"/><Relationship Id="rId343" Type="http://schemas.openxmlformats.org/officeDocument/2006/relationships/customXml" Target="../ink/ink172.xml"/><Relationship Id="rId364" Type="http://schemas.openxmlformats.org/officeDocument/2006/relationships/image" Target="../media/image181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customXml" Target="../ink/ink123.xml"/><Relationship Id="rId266" Type="http://schemas.openxmlformats.org/officeDocument/2006/relationships/image" Target="../media/image132.png"/><Relationship Id="rId287" Type="http://schemas.openxmlformats.org/officeDocument/2006/relationships/customXml" Target="../ink/ink144.xml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image" Target="../media/image155.png"/><Relationship Id="rId333" Type="http://schemas.openxmlformats.org/officeDocument/2006/relationships/customXml" Target="../ink/ink167.xml"/><Relationship Id="rId354" Type="http://schemas.openxmlformats.org/officeDocument/2006/relationships/image" Target="../media/image176.png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75" Type="http://schemas.openxmlformats.org/officeDocument/2006/relationships/customXml" Target="../ink/ink188.xml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image" Target="../media/image127.png"/><Relationship Id="rId277" Type="http://schemas.openxmlformats.org/officeDocument/2006/relationships/customXml" Target="../ink/ink139.xml"/><Relationship Id="rId298" Type="http://schemas.openxmlformats.org/officeDocument/2006/relationships/image" Target="../media/image148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image" Target="../media/image150.png"/><Relationship Id="rId323" Type="http://schemas.openxmlformats.org/officeDocument/2006/relationships/customXml" Target="../ink/ink162.xml"/><Relationship Id="rId344" Type="http://schemas.openxmlformats.org/officeDocument/2006/relationships/image" Target="../media/image171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65" Type="http://schemas.openxmlformats.org/officeDocument/2006/relationships/customXml" Target="../ink/ink183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image" Target="../media/image122.png"/><Relationship Id="rId267" Type="http://schemas.openxmlformats.org/officeDocument/2006/relationships/customXml" Target="../ink/ink134.xml"/><Relationship Id="rId288" Type="http://schemas.openxmlformats.org/officeDocument/2006/relationships/image" Target="../media/image143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customXml" Target="../ink/ink157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334" Type="http://schemas.openxmlformats.org/officeDocument/2006/relationships/image" Target="../media/image166.png"/><Relationship Id="rId355" Type="http://schemas.openxmlformats.org/officeDocument/2006/relationships/customXml" Target="../ink/ink178.xml"/><Relationship Id="rId376" Type="http://schemas.openxmlformats.org/officeDocument/2006/relationships/image" Target="../media/image187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customXml" Target="../ink/ink129.xml"/><Relationship Id="rId278" Type="http://schemas.openxmlformats.org/officeDocument/2006/relationships/image" Target="../media/image138.png"/><Relationship Id="rId303" Type="http://schemas.openxmlformats.org/officeDocument/2006/relationships/customXml" Target="../ink/ink152.xml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customXml" Target="../ink/ink173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customXml" Target="../ink/ink124.xml"/><Relationship Id="rId107" Type="http://schemas.openxmlformats.org/officeDocument/2006/relationships/image" Target="../media/image53.png"/><Relationship Id="rId289" Type="http://schemas.openxmlformats.org/officeDocument/2006/relationships/customXml" Target="../ink/ink145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image" Target="../media/image156.png"/><Relationship Id="rId356" Type="http://schemas.openxmlformats.org/officeDocument/2006/relationships/image" Target="../media/image177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image" Target="../media/image128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customXml" Target="../ink/ink163.xml"/><Relationship Id="rId367" Type="http://schemas.openxmlformats.org/officeDocument/2006/relationships/customXml" Target="../ink/ink184.xml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customXml" Target="../ink/ink135.xml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image" Target="../media/image139.png"/><Relationship Id="rId336" Type="http://schemas.openxmlformats.org/officeDocument/2006/relationships/image" Target="../media/image167.png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image" Target="../media/image188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customXml" Target="../ink/ink146.xml"/><Relationship Id="rId305" Type="http://schemas.openxmlformats.org/officeDocument/2006/relationships/customXml" Target="../ink/ink153.xml"/><Relationship Id="rId347" Type="http://schemas.openxmlformats.org/officeDocument/2006/relationships/customXml" Target="../ink/ink174.xml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customXml" Target="../ink/ink125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image" Target="../media/image129.png"/><Relationship Id="rId316" Type="http://schemas.openxmlformats.org/officeDocument/2006/relationships/image" Target="../media/image157.png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358" Type="http://schemas.openxmlformats.org/officeDocument/2006/relationships/image" Target="../media/image178.png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271" Type="http://schemas.openxmlformats.org/officeDocument/2006/relationships/customXml" Target="../ink/ink136.xml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27" Type="http://schemas.openxmlformats.org/officeDocument/2006/relationships/customXml" Target="../ink/ink164.xml"/><Relationship Id="rId369" Type="http://schemas.openxmlformats.org/officeDocument/2006/relationships/customXml" Target="../ink/ink185.xml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image" Target="../media/image140.png"/><Relationship Id="rId338" Type="http://schemas.openxmlformats.org/officeDocument/2006/relationships/image" Target="../media/image168.png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251" Type="http://schemas.openxmlformats.org/officeDocument/2006/relationships/customXml" Target="../ink/ink126.xml"/><Relationship Id="rId46" Type="http://schemas.openxmlformats.org/officeDocument/2006/relationships/customXml" Target="../ink/ink23.xml"/><Relationship Id="rId293" Type="http://schemas.openxmlformats.org/officeDocument/2006/relationships/customXml" Target="../ink/ink147.xml"/><Relationship Id="rId307" Type="http://schemas.openxmlformats.org/officeDocument/2006/relationships/customXml" Target="../ink/ink154.xml"/><Relationship Id="rId349" Type="http://schemas.openxmlformats.org/officeDocument/2006/relationships/customXml" Target="../ink/ink175.xml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3" Type="http://schemas.openxmlformats.org/officeDocument/2006/relationships/image" Target="../media/image76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image" Target="../media/image179.png"/><Relationship Id="rId220" Type="http://schemas.openxmlformats.org/officeDocument/2006/relationships/customXml" Target="../ink/ink110.xml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image" Target="../media/image130.png"/><Relationship Id="rId318" Type="http://schemas.openxmlformats.org/officeDocument/2006/relationships/image" Target="../media/image158.png"/><Relationship Id="rId99" Type="http://schemas.openxmlformats.org/officeDocument/2006/relationships/image" Target="../media/image49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customXml" Target="../ink/ink186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6.png"/><Relationship Id="rId21" Type="http://schemas.openxmlformats.org/officeDocument/2006/relationships/image" Target="../media/image198.png"/><Relationship Id="rId42" Type="http://schemas.openxmlformats.org/officeDocument/2006/relationships/customXml" Target="../ink/ink210.xml"/><Relationship Id="rId63" Type="http://schemas.openxmlformats.org/officeDocument/2006/relationships/image" Target="../media/image219.png"/><Relationship Id="rId84" Type="http://schemas.openxmlformats.org/officeDocument/2006/relationships/customXml" Target="../ink/ink231.xml"/><Relationship Id="rId138" Type="http://schemas.openxmlformats.org/officeDocument/2006/relationships/customXml" Target="../ink/ink258.xml"/><Relationship Id="rId159" Type="http://schemas.openxmlformats.org/officeDocument/2006/relationships/image" Target="../media/image267.png"/><Relationship Id="rId170" Type="http://schemas.openxmlformats.org/officeDocument/2006/relationships/customXml" Target="../ink/ink274.xml"/><Relationship Id="rId191" Type="http://schemas.openxmlformats.org/officeDocument/2006/relationships/image" Target="../media/image283.png"/><Relationship Id="rId205" Type="http://schemas.openxmlformats.org/officeDocument/2006/relationships/image" Target="../media/image290.png"/><Relationship Id="rId226" Type="http://schemas.openxmlformats.org/officeDocument/2006/relationships/customXml" Target="../ink/ink302.xml"/><Relationship Id="rId247" Type="http://schemas.openxmlformats.org/officeDocument/2006/relationships/image" Target="../media/image311.png"/><Relationship Id="rId107" Type="http://schemas.openxmlformats.org/officeDocument/2006/relationships/image" Target="../media/image241.png"/><Relationship Id="rId11" Type="http://schemas.openxmlformats.org/officeDocument/2006/relationships/image" Target="../media/image193.png"/><Relationship Id="rId32" Type="http://schemas.openxmlformats.org/officeDocument/2006/relationships/customXml" Target="../ink/ink205.xml"/><Relationship Id="rId53" Type="http://schemas.openxmlformats.org/officeDocument/2006/relationships/image" Target="../media/image214.png"/><Relationship Id="rId74" Type="http://schemas.openxmlformats.org/officeDocument/2006/relationships/customXml" Target="../ink/ink226.xml"/><Relationship Id="rId128" Type="http://schemas.openxmlformats.org/officeDocument/2006/relationships/customXml" Target="../ink/ink253.xml"/><Relationship Id="rId149" Type="http://schemas.openxmlformats.org/officeDocument/2006/relationships/image" Target="../media/image262.png"/><Relationship Id="rId5" Type="http://schemas.openxmlformats.org/officeDocument/2006/relationships/image" Target="../media/image190.png"/><Relationship Id="rId95" Type="http://schemas.openxmlformats.org/officeDocument/2006/relationships/image" Target="../media/image235.png"/><Relationship Id="rId160" Type="http://schemas.openxmlformats.org/officeDocument/2006/relationships/customXml" Target="../ink/ink269.xml"/><Relationship Id="rId181" Type="http://schemas.openxmlformats.org/officeDocument/2006/relationships/image" Target="../media/image278.png"/><Relationship Id="rId216" Type="http://schemas.openxmlformats.org/officeDocument/2006/relationships/customXml" Target="../ink/ink297.xml"/><Relationship Id="rId237" Type="http://schemas.openxmlformats.org/officeDocument/2006/relationships/image" Target="../media/image306.png"/><Relationship Id="rId22" Type="http://schemas.openxmlformats.org/officeDocument/2006/relationships/customXml" Target="../ink/ink200.xml"/><Relationship Id="rId43" Type="http://schemas.openxmlformats.org/officeDocument/2006/relationships/image" Target="../media/image209.png"/><Relationship Id="rId64" Type="http://schemas.openxmlformats.org/officeDocument/2006/relationships/customXml" Target="../ink/ink221.xml"/><Relationship Id="rId118" Type="http://schemas.openxmlformats.org/officeDocument/2006/relationships/customXml" Target="../ink/ink248.xml"/><Relationship Id="rId139" Type="http://schemas.openxmlformats.org/officeDocument/2006/relationships/image" Target="../media/image257.png"/><Relationship Id="rId85" Type="http://schemas.openxmlformats.org/officeDocument/2006/relationships/image" Target="../media/image230.png"/><Relationship Id="rId150" Type="http://schemas.openxmlformats.org/officeDocument/2006/relationships/customXml" Target="../ink/ink264.xml"/><Relationship Id="rId171" Type="http://schemas.openxmlformats.org/officeDocument/2006/relationships/image" Target="../media/image273.png"/><Relationship Id="rId192" Type="http://schemas.openxmlformats.org/officeDocument/2006/relationships/customXml" Target="../ink/ink285.xml"/><Relationship Id="rId206" Type="http://schemas.openxmlformats.org/officeDocument/2006/relationships/customXml" Target="../ink/ink292.xml"/><Relationship Id="rId227" Type="http://schemas.openxmlformats.org/officeDocument/2006/relationships/image" Target="../media/image301.png"/><Relationship Id="rId248" Type="http://schemas.openxmlformats.org/officeDocument/2006/relationships/customXml" Target="../ink/ink313.xml"/><Relationship Id="rId12" Type="http://schemas.openxmlformats.org/officeDocument/2006/relationships/customXml" Target="../ink/ink195.xml"/><Relationship Id="rId33" Type="http://schemas.openxmlformats.org/officeDocument/2006/relationships/image" Target="../media/image204.png"/><Relationship Id="rId108" Type="http://schemas.openxmlformats.org/officeDocument/2006/relationships/customXml" Target="../ink/ink243.xml"/><Relationship Id="rId129" Type="http://schemas.openxmlformats.org/officeDocument/2006/relationships/image" Target="../media/image252.png"/><Relationship Id="rId54" Type="http://schemas.openxmlformats.org/officeDocument/2006/relationships/customXml" Target="../ink/ink216.xml"/><Relationship Id="rId75" Type="http://schemas.openxmlformats.org/officeDocument/2006/relationships/image" Target="../media/image225.png"/><Relationship Id="rId96" Type="http://schemas.openxmlformats.org/officeDocument/2006/relationships/customXml" Target="../ink/ink237.xml"/><Relationship Id="rId140" Type="http://schemas.openxmlformats.org/officeDocument/2006/relationships/customXml" Target="../ink/ink259.xml"/><Relationship Id="rId161" Type="http://schemas.openxmlformats.org/officeDocument/2006/relationships/image" Target="../media/image268.png"/><Relationship Id="rId182" Type="http://schemas.openxmlformats.org/officeDocument/2006/relationships/customXml" Target="../ink/ink280.xml"/><Relationship Id="rId217" Type="http://schemas.openxmlformats.org/officeDocument/2006/relationships/image" Target="../media/image296.png"/><Relationship Id="rId6" Type="http://schemas.openxmlformats.org/officeDocument/2006/relationships/customXml" Target="../ink/ink192.xml"/><Relationship Id="rId238" Type="http://schemas.openxmlformats.org/officeDocument/2006/relationships/customXml" Target="../ink/ink308.xml"/><Relationship Id="rId23" Type="http://schemas.openxmlformats.org/officeDocument/2006/relationships/image" Target="../media/image199.png"/><Relationship Id="rId119" Type="http://schemas.openxmlformats.org/officeDocument/2006/relationships/image" Target="../media/image247.png"/><Relationship Id="rId44" Type="http://schemas.openxmlformats.org/officeDocument/2006/relationships/customXml" Target="../ink/ink211.xml"/><Relationship Id="rId65" Type="http://schemas.openxmlformats.org/officeDocument/2006/relationships/image" Target="../media/image220.png"/><Relationship Id="rId86" Type="http://schemas.openxmlformats.org/officeDocument/2006/relationships/customXml" Target="../ink/ink232.xml"/><Relationship Id="rId130" Type="http://schemas.openxmlformats.org/officeDocument/2006/relationships/customXml" Target="../ink/ink254.xml"/><Relationship Id="rId151" Type="http://schemas.openxmlformats.org/officeDocument/2006/relationships/image" Target="../media/image263.png"/><Relationship Id="rId172" Type="http://schemas.openxmlformats.org/officeDocument/2006/relationships/customXml" Target="../ink/ink275.xml"/><Relationship Id="rId193" Type="http://schemas.openxmlformats.org/officeDocument/2006/relationships/image" Target="../media/image284.png"/><Relationship Id="rId207" Type="http://schemas.openxmlformats.org/officeDocument/2006/relationships/image" Target="../media/image291.png"/><Relationship Id="rId228" Type="http://schemas.openxmlformats.org/officeDocument/2006/relationships/customXml" Target="../ink/ink303.xml"/><Relationship Id="rId249" Type="http://schemas.openxmlformats.org/officeDocument/2006/relationships/image" Target="../media/image312.png"/><Relationship Id="rId13" Type="http://schemas.openxmlformats.org/officeDocument/2006/relationships/image" Target="../media/image194.png"/><Relationship Id="rId109" Type="http://schemas.openxmlformats.org/officeDocument/2006/relationships/image" Target="../media/image242.png"/><Relationship Id="rId34" Type="http://schemas.openxmlformats.org/officeDocument/2006/relationships/customXml" Target="../ink/ink206.xml"/><Relationship Id="rId55" Type="http://schemas.openxmlformats.org/officeDocument/2006/relationships/image" Target="../media/image215.png"/><Relationship Id="rId76" Type="http://schemas.openxmlformats.org/officeDocument/2006/relationships/customXml" Target="../ink/ink227.xml"/><Relationship Id="rId97" Type="http://schemas.openxmlformats.org/officeDocument/2006/relationships/image" Target="../media/image236.png"/><Relationship Id="rId120" Type="http://schemas.openxmlformats.org/officeDocument/2006/relationships/customXml" Target="../ink/ink249.xml"/><Relationship Id="rId141" Type="http://schemas.openxmlformats.org/officeDocument/2006/relationships/image" Target="../media/image258.png"/><Relationship Id="rId7" Type="http://schemas.openxmlformats.org/officeDocument/2006/relationships/image" Target="../media/image191.png"/><Relationship Id="rId162" Type="http://schemas.openxmlformats.org/officeDocument/2006/relationships/customXml" Target="../ink/ink270.xml"/><Relationship Id="rId183" Type="http://schemas.openxmlformats.org/officeDocument/2006/relationships/image" Target="../media/image279.png"/><Relationship Id="rId218" Type="http://schemas.openxmlformats.org/officeDocument/2006/relationships/customXml" Target="../ink/ink298.xml"/><Relationship Id="rId239" Type="http://schemas.openxmlformats.org/officeDocument/2006/relationships/image" Target="../media/image307.png"/><Relationship Id="rId250" Type="http://schemas.openxmlformats.org/officeDocument/2006/relationships/customXml" Target="../ink/ink314.xml"/><Relationship Id="rId24" Type="http://schemas.openxmlformats.org/officeDocument/2006/relationships/customXml" Target="../ink/ink201.xml"/><Relationship Id="rId45" Type="http://schemas.openxmlformats.org/officeDocument/2006/relationships/image" Target="../media/image210.png"/><Relationship Id="rId66" Type="http://schemas.openxmlformats.org/officeDocument/2006/relationships/customXml" Target="../ink/ink222.xml"/><Relationship Id="rId87" Type="http://schemas.openxmlformats.org/officeDocument/2006/relationships/image" Target="../media/image231.png"/><Relationship Id="rId110" Type="http://schemas.openxmlformats.org/officeDocument/2006/relationships/customXml" Target="../ink/ink244.xml"/><Relationship Id="rId131" Type="http://schemas.openxmlformats.org/officeDocument/2006/relationships/image" Target="../media/image253.png"/><Relationship Id="rId152" Type="http://schemas.openxmlformats.org/officeDocument/2006/relationships/customXml" Target="../ink/ink265.xml"/><Relationship Id="rId173" Type="http://schemas.openxmlformats.org/officeDocument/2006/relationships/image" Target="../media/image274.png"/><Relationship Id="rId194" Type="http://schemas.openxmlformats.org/officeDocument/2006/relationships/customXml" Target="../ink/ink286.xml"/><Relationship Id="rId208" Type="http://schemas.openxmlformats.org/officeDocument/2006/relationships/customXml" Target="../ink/ink293.xml"/><Relationship Id="rId229" Type="http://schemas.openxmlformats.org/officeDocument/2006/relationships/image" Target="../media/image302.png"/><Relationship Id="rId240" Type="http://schemas.openxmlformats.org/officeDocument/2006/relationships/customXml" Target="../ink/ink309.xml"/><Relationship Id="rId14" Type="http://schemas.openxmlformats.org/officeDocument/2006/relationships/customXml" Target="../ink/ink196.xml"/><Relationship Id="rId35" Type="http://schemas.openxmlformats.org/officeDocument/2006/relationships/image" Target="../media/image205.png"/><Relationship Id="rId56" Type="http://schemas.openxmlformats.org/officeDocument/2006/relationships/customXml" Target="../ink/ink217.xml"/><Relationship Id="rId77" Type="http://schemas.openxmlformats.org/officeDocument/2006/relationships/image" Target="../media/image226.png"/><Relationship Id="rId100" Type="http://schemas.openxmlformats.org/officeDocument/2006/relationships/customXml" Target="../ink/ink239.xml"/><Relationship Id="rId8" Type="http://schemas.openxmlformats.org/officeDocument/2006/relationships/customXml" Target="../ink/ink193.xml"/><Relationship Id="rId98" Type="http://schemas.openxmlformats.org/officeDocument/2006/relationships/customXml" Target="../ink/ink238.xml"/><Relationship Id="rId121" Type="http://schemas.openxmlformats.org/officeDocument/2006/relationships/image" Target="../media/image248.png"/><Relationship Id="rId142" Type="http://schemas.openxmlformats.org/officeDocument/2006/relationships/customXml" Target="../ink/ink260.xml"/><Relationship Id="rId163" Type="http://schemas.openxmlformats.org/officeDocument/2006/relationships/image" Target="../media/image269.png"/><Relationship Id="rId184" Type="http://schemas.openxmlformats.org/officeDocument/2006/relationships/customXml" Target="../ink/ink281.xml"/><Relationship Id="rId219" Type="http://schemas.openxmlformats.org/officeDocument/2006/relationships/image" Target="../media/image297.png"/><Relationship Id="rId230" Type="http://schemas.openxmlformats.org/officeDocument/2006/relationships/customXml" Target="../ink/ink304.xml"/><Relationship Id="rId251" Type="http://schemas.openxmlformats.org/officeDocument/2006/relationships/image" Target="../media/image313.png"/><Relationship Id="rId25" Type="http://schemas.openxmlformats.org/officeDocument/2006/relationships/image" Target="../media/image200.png"/><Relationship Id="rId46" Type="http://schemas.openxmlformats.org/officeDocument/2006/relationships/customXml" Target="../ink/ink212.xml"/><Relationship Id="rId67" Type="http://schemas.openxmlformats.org/officeDocument/2006/relationships/image" Target="../media/image221.png"/><Relationship Id="rId88" Type="http://schemas.openxmlformats.org/officeDocument/2006/relationships/customXml" Target="../ink/ink233.xml"/><Relationship Id="rId111" Type="http://schemas.openxmlformats.org/officeDocument/2006/relationships/image" Target="../media/image243.png"/><Relationship Id="rId132" Type="http://schemas.openxmlformats.org/officeDocument/2006/relationships/customXml" Target="../ink/ink255.xml"/><Relationship Id="rId153" Type="http://schemas.openxmlformats.org/officeDocument/2006/relationships/image" Target="../media/image264.png"/><Relationship Id="rId174" Type="http://schemas.openxmlformats.org/officeDocument/2006/relationships/customXml" Target="../ink/ink276.xml"/><Relationship Id="rId195" Type="http://schemas.openxmlformats.org/officeDocument/2006/relationships/image" Target="../media/image285.png"/><Relationship Id="rId209" Type="http://schemas.openxmlformats.org/officeDocument/2006/relationships/image" Target="../media/image292.png"/><Relationship Id="rId220" Type="http://schemas.openxmlformats.org/officeDocument/2006/relationships/customXml" Target="../ink/ink299.xml"/><Relationship Id="rId241" Type="http://schemas.openxmlformats.org/officeDocument/2006/relationships/image" Target="../media/image308.png"/><Relationship Id="rId15" Type="http://schemas.openxmlformats.org/officeDocument/2006/relationships/image" Target="../media/image195.png"/><Relationship Id="rId36" Type="http://schemas.openxmlformats.org/officeDocument/2006/relationships/customXml" Target="../ink/ink207.xml"/><Relationship Id="rId57" Type="http://schemas.openxmlformats.org/officeDocument/2006/relationships/image" Target="../media/image216.png"/><Relationship Id="rId78" Type="http://schemas.openxmlformats.org/officeDocument/2006/relationships/customXml" Target="../ink/ink228.xml"/><Relationship Id="rId99" Type="http://schemas.openxmlformats.org/officeDocument/2006/relationships/image" Target="../media/image237.png"/><Relationship Id="rId101" Type="http://schemas.openxmlformats.org/officeDocument/2006/relationships/image" Target="../media/image238.png"/><Relationship Id="rId122" Type="http://schemas.openxmlformats.org/officeDocument/2006/relationships/customXml" Target="../ink/ink250.xml"/><Relationship Id="rId143" Type="http://schemas.openxmlformats.org/officeDocument/2006/relationships/image" Target="../media/image259.png"/><Relationship Id="rId164" Type="http://schemas.openxmlformats.org/officeDocument/2006/relationships/customXml" Target="../ink/ink271.xml"/><Relationship Id="rId185" Type="http://schemas.openxmlformats.org/officeDocument/2006/relationships/image" Target="../media/image280.png"/><Relationship Id="rId9" Type="http://schemas.openxmlformats.org/officeDocument/2006/relationships/image" Target="../media/image192.png"/><Relationship Id="rId210" Type="http://schemas.openxmlformats.org/officeDocument/2006/relationships/customXml" Target="../ink/ink294.xml"/><Relationship Id="rId26" Type="http://schemas.openxmlformats.org/officeDocument/2006/relationships/customXml" Target="../ink/ink202.xml"/><Relationship Id="rId231" Type="http://schemas.openxmlformats.org/officeDocument/2006/relationships/image" Target="../media/image303.png"/><Relationship Id="rId252" Type="http://schemas.openxmlformats.org/officeDocument/2006/relationships/customXml" Target="../ink/ink315.xml"/><Relationship Id="rId47" Type="http://schemas.openxmlformats.org/officeDocument/2006/relationships/image" Target="../media/image211.png"/><Relationship Id="rId68" Type="http://schemas.openxmlformats.org/officeDocument/2006/relationships/customXml" Target="../ink/ink223.xml"/><Relationship Id="rId89" Type="http://schemas.openxmlformats.org/officeDocument/2006/relationships/image" Target="../media/image232.png"/><Relationship Id="rId112" Type="http://schemas.openxmlformats.org/officeDocument/2006/relationships/customXml" Target="../ink/ink245.xml"/><Relationship Id="rId133" Type="http://schemas.openxmlformats.org/officeDocument/2006/relationships/image" Target="../media/image254.png"/><Relationship Id="rId154" Type="http://schemas.openxmlformats.org/officeDocument/2006/relationships/customXml" Target="../ink/ink266.xml"/><Relationship Id="rId175" Type="http://schemas.openxmlformats.org/officeDocument/2006/relationships/image" Target="../media/image275.png"/><Relationship Id="rId196" Type="http://schemas.openxmlformats.org/officeDocument/2006/relationships/customXml" Target="../ink/ink287.xml"/><Relationship Id="rId200" Type="http://schemas.openxmlformats.org/officeDocument/2006/relationships/customXml" Target="../ink/ink289.xml"/><Relationship Id="rId16" Type="http://schemas.openxmlformats.org/officeDocument/2006/relationships/customXml" Target="../ink/ink197.xml"/><Relationship Id="rId221" Type="http://schemas.openxmlformats.org/officeDocument/2006/relationships/image" Target="../media/image298.png"/><Relationship Id="rId242" Type="http://schemas.openxmlformats.org/officeDocument/2006/relationships/customXml" Target="../ink/ink310.xml"/><Relationship Id="rId37" Type="http://schemas.openxmlformats.org/officeDocument/2006/relationships/image" Target="../media/image206.png"/><Relationship Id="rId58" Type="http://schemas.openxmlformats.org/officeDocument/2006/relationships/customXml" Target="../ink/ink218.xml"/><Relationship Id="rId79" Type="http://schemas.openxmlformats.org/officeDocument/2006/relationships/image" Target="../media/image227.png"/><Relationship Id="rId102" Type="http://schemas.openxmlformats.org/officeDocument/2006/relationships/customXml" Target="../ink/ink240.xml"/><Relationship Id="rId123" Type="http://schemas.openxmlformats.org/officeDocument/2006/relationships/image" Target="../media/image249.png"/><Relationship Id="rId144" Type="http://schemas.openxmlformats.org/officeDocument/2006/relationships/customXml" Target="../ink/ink261.xml"/><Relationship Id="rId90" Type="http://schemas.openxmlformats.org/officeDocument/2006/relationships/customXml" Target="../ink/ink234.xml"/><Relationship Id="rId165" Type="http://schemas.openxmlformats.org/officeDocument/2006/relationships/image" Target="../media/image270.png"/><Relationship Id="rId186" Type="http://schemas.openxmlformats.org/officeDocument/2006/relationships/customXml" Target="../ink/ink282.xml"/><Relationship Id="rId211" Type="http://schemas.openxmlformats.org/officeDocument/2006/relationships/image" Target="../media/image293.png"/><Relationship Id="rId232" Type="http://schemas.openxmlformats.org/officeDocument/2006/relationships/customXml" Target="../ink/ink305.xml"/><Relationship Id="rId253" Type="http://schemas.openxmlformats.org/officeDocument/2006/relationships/image" Target="../media/image314.png"/><Relationship Id="rId27" Type="http://schemas.openxmlformats.org/officeDocument/2006/relationships/image" Target="../media/image201.png"/><Relationship Id="rId48" Type="http://schemas.openxmlformats.org/officeDocument/2006/relationships/customXml" Target="../ink/ink213.xml"/><Relationship Id="rId69" Type="http://schemas.openxmlformats.org/officeDocument/2006/relationships/image" Target="../media/image222.png"/><Relationship Id="rId113" Type="http://schemas.openxmlformats.org/officeDocument/2006/relationships/image" Target="../media/image244.png"/><Relationship Id="rId134" Type="http://schemas.openxmlformats.org/officeDocument/2006/relationships/customXml" Target="../ink/ink256.xml"/><Relationship Id="rId80" Type="http://schemas.openxmlformats.org/officeDocument/2006/relationships/customXml" Target="../ink/ink229.xml"/><Relationship Id="rId155" Type="http://schemas.openxmlformats.org/officeDocument/2006/relationships/image" Target="../media/image265.png"/><Relationship Id="rId176" Type="http://schemas.openxmlformats.org/officeDocument/2006/relationships/customXml" Target="../ink/ink277.xml"/><Relationship Id="rId197" Type="http://schemas.openxmlformats.org/officeDocument/2006/relationships/image" Target="../media/image286.png"/><Relationship Id="rId201" Type="http://schemas.openxmlformats.org/officeDocument/2006/relationships/image" Target="../media/image288.png"/><Relationship Id="rId222" Type="http://schemas.openxmlformats.org/officeDocument/2006/relationships/customXml" Target="../ink/ink300.xml"/><Relationship Id="rId243" Type="http://schemas.openxmlformats.org/officeDocument/2006/relationships/image" Target="../media/image309.png"/><Relationship Id="rId17" Type="http://schemas.openxmlformats.org/officeDocument/2006/relationships/image" Target="../media/image196.png"/><Relationship Id="rId38" Type="http://schemas.openxmlformats.org/officeDocument/2006/relationships/customXml" Target="../ink/ink208.xml"/><Relationship Id="rId59" Type="http://schemas.openxmlformats.org/officeDocument/2006/relationships/image" Target="../media/image217.png"/><Relationship Id="rId103" Type="http://schemas.openxmlformats.org/officeDocument/2006/relationships/image" Target="../media/image239.png"/><Relationship Id="rId124" Type="http://schemas.openxmlformats.org/officeDocument/2006/relationships/customXml" Target="../ink/ink251.xml"/><Relationship Id="rId70" Type="http://schemas.openxmlformats.org/officeDocument/2006/relationships/customXml" Target="../ink/ink224.xml"/><Relationship Id="rId91" Type="http://schemas.openxmlformats.org/officeDocument/2006/relationships/image" Target="../media/image233.png"/><Relationship Id="rId145" Type="http://schemas.openxmlformats.org/officeDocument/2006/relationships/image" Target="../media/image260.png"/><Relationship Id="rId166" Type="http://schemas.openxmlformats.org/officeDocument/2006/relationships/customXml" Target="../ink/ink272.xml"/><Relationship Id="rId187" Type="http://schemas.openxmlformats.org/officeDocument/2006/relationships/image" Target="../media/image28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95.xml"/><Relationship Id="rId233" Type="http://schemas.openxmlformats.org/officeDocument/2006/relationships/image" Target="../media/image304.png"/><Relationship Id="rId28" Type="http://schemas.openxmlformats.org/officeDocument/2006/relationships/customXml" Target="../ink/ink203.xml"/><Relationship Id="rId49" Type="http://schemas.openxmlformats.org/officeDocument/2006/relationships/image" Target="../media/image212.png"/><Relationship Id="rId114" Type="http://schemas.openxmlformats.org/officeDocument/2006/relationships/customXml" Target="../ink/ink246.xml"/><Relationship Id="rId60" Type="http://schemas.openxmlformats.org/officeDocument/2006/relationships/customXml" Target="../ink/ink219.xml"/><Relationship Id="rId81" Type="http://schemas.openxmlformats.org/officeDocument/2006/relationships/image" Target="../media/image228.png"/><Relationship Id="rId135" Type="http://schemas.openxmlformats.org/officeDocument/2006/relationships/image" Target="../media/image255.png"/><Relationship Id="rId156" Type="http://schemas.openxmlformats.org/officeDocument/2006/relationships/customXml" Target="../ink/ink267.xml"/><Relationship Id="rId177" Type="http://schemas.openxmlformats.org/officeDocument/2006/relationships/image" Target="../media/image276.png"/><Relationship Id="rId198" Type="http://schemas.openxmlformats.org/officeDocument/2006/relationships/customXml" Target="../ink/ink288.xml"/><Relationship Id="rId202" Type="http://schemas.openxmlformats.org/officeDocument/2006/relationships/customXml" Target="../ink/ink290.xml"/><Relationship Id="rId223" Type="http://schemas.openxmlformats.org/officeDocument/2006/relationships/image" Target="../media/image299.png"/><Relationship Id="rId244" Type="http://schemas.openxmlformats.org/officeDocument/2006/relationships/customXml" Target="../ink/ink311.xml"/><Relationship Id="rId18" Type="http://schemas.openxmlformats.org/officeDocument/2006/relationships/customXml" Target="../ink/ink198.xml"/><Relationship Id="rId39" Type="http://schemas.openxmlformats.org/officeDocument/2006/relationships/image" Target="../media/image207.png"/><Relationship Id="rId50" Type="http://schemas.openxmlformats.org/officeDocument/2006/relationships/customXml" Target="../ink/ink214.xml"/><Relationship Id="rId104" Type="http://schemas.openxmlformats.org/officeDocument/2006/relationships/customXml" Target="../ink/ink241.xml"/><Relationship Id="rId125" Type="http://schemas.openxmlformats.org/officeDocument/2006/relationships/image" Target="../media/image250.png"/><Relationship Id="rId146" Type="http://schemas.openxmlformats.org/officeDocument/2006/relationships/customXml" Target="../ink/ink262.xml"/><Relationship Id="rId167" Type="http://schemas.openxmlformats.org/officeDocument/2006/relationships/image" Target="../media/image271.png"/><Relationship Id="rId188" Type="http://schemas.openxmlformats.org/officeDocument/2006/relationships/customXml" Target="../ink/ink283.xml"/><Relationship Id="rId71" Type="http://schemas.openxmlformats.org/officeDocument/2006/relationships/image" Target="../media/image223.png"/><Relationship Id="rId92" Type="http://schemas.openxmlformats.org/officeDocument/2006/relationships/customXml" Target="../ink/ink235.xml"/><Relationship Id="rId213" Type="http://schemas.openxmlformats.org/officeDocument/2006/relationships/image" Target="../media/image294.png"/><Relationship Id="rId234" Type="http://schemas.openxmlformats.org/officeDocument/2006/relationships/customXml" Target="../ink/ink306.xml"/><Relationship Id="rId2" Type="http://schemas.openxmlformats.org/officeDocument/2006/relationships/customXml" Target="../ink/ink190.xml"/><Relationship Id="rId29" Type="http://schemas.openxmlformats.org/officeDocument/2006/relationships/image" Target="../media/image202.png"/><Relationship Id="rId40" Type="http://schemas.openxmlformats.org/officeDocument/2006/relationships/customXml" Target="../ink/ink209.xml"/><Relationship Id="rId115" Type="http://schemas.openxmlformats.org/officeDocument/2006/relationships/image" Target="../media/image245.png"/><Relationship Id="rId136" Type="http://schemas.openxmlformats.org/officeDocument/2006/relationships/customXml" Target="../ink/ink257.xml"/><Relationship Id="rId157" Type="http://schemas.openxmlformats.org/officeDocument/2006/relationships/image" Target="../media/image266.png"/><Relationship Id="rId178" Type="http://schemas.openxmlformats.org/officeDocument/2006/relationships/customXml" Target="../ink/ink278.xml"/><Relationship Id="rId61" Type="http://schemas.openxmlformats.org/officeDocument/2006/relationships/image" Target="../media/image218.png"/><Relationship Id="rId82" Type="http://schemas.openxmlformats.org/officeDocument/2006/relationships/customXml" Target="../ink/ink230.xml"/><Relationship Id="rId199" Type="http://schemas.openxmlformats.org/officeDocument/2006/relationships/image" Target="../media/image287.png"/><Relationship Id="rId203" Type="http://schemas.openxmlformats.org/officeDocument/2006/relationships/image" Target="../media/image289.png"/><Relationship Id="rId19" Type="http://schemas.openxmlformats.org/officeDocument/2006/relationships/image" Target="../media/image197.png"/><Relationship Id="rId224" Type="http://schemas.openxmlformats.org/officeDocument/2006/relationships/customXml" Target="../ink/ink301.xml"/><Relationship Id="rId245" Type="http://schemas.openxmlformats.org/officeDocument/2006/relationships/image" Target="../media/image310.png"/><Relationship Id="rId30" Type="http://schemas.openxmlformats.org/officeDocument/2006/relationships/customXml" Target="../ink/ink204.xml"/><Relationship Id="rId105" Type="http://schemas.openxmlformats.org/officeDocument/2006/relationships/image" Target="../media/image240.png"/><Relationship Id="rId126" Type="http://schemas.openxmlformats.org/officeDocument/2006/relationships/customXml" Target="../ink/ink252.xml"/><Relationship Id="rId147" Type="http://schemas.openxmlformats.org/officeDocument/2006/relationships/image" Target="../media/image261.png"/><Relationship Id="rId168" Type="http://schemas.openxmlformats.org/officeDocument/2006/relationships/customXml" Target="../ink/ink273.xml"/><Relationship Id="rId51" Type="http://schemas.openxmlformats.org/officeDocument/2006/relationships/image" Target="../media/image213.png"/><Relationship Id="rId72" Type="http://schemas.openxmlformats.org/officeDocument/2006/relationships/customXml" Target="../ink/ink225.xml"/><Relationship Id="rId93" Type="http://schemas.openxmlformats.org/officeDocument/2006/relationships/image" Target="../media/image234.png"/><Relationship Id="rId189" Type="http://schemas.openxmlformats.org/officeDocument/2006/relationships/image" Target="../media/image282.png"/><Relationship Id="rId3" Type="http://schemas.openxmlformats.org/officeDocument/2006/relationships/image" Target="../media/image189.png"/><Relationship Id="rId214" Type="http://schemas.openxmlformats.org/officeDocument/2006/relationships/customXml" Target="../ink/ink296.xml"/><Relationship Id="rId235" Type="http://schemas.openxmlformats.org/officeDocument/2006/relationships/image" Target="../media/image305.png"/><Relationship Id="rId116" Type="http://schemas.openxmlformats.org/officeDocument/2006/relationships/customXml" Target="../ink/ink247.xml"/><Relationship Id="rId137" Type="http://schemas.openxmlformats.org/officeDocument/2006/relationships/image" Target="../media/image256.png"/><Relationship Id="rId158" Type="http://schemas.openxmlformats.org/officeDocument/2006/relationships/customXml" Target="../ink/ink268.xml"/><Relationship Id="rId20" Type="http://schemas.openxmlformats.org/officeDocument/2006/relationships/customXml" Target="../ink/ink199.xml"/><Relationship Id="rId41" Type="http://schemas.openxmlformats.org/officeDocument/2006/relationships/image" Target="../media/image208.png"/><Relationship Id="rId62" Type="http://schemas.openxmlformats.org/officeDocument/2006/relationships/customXml" Target="../ink/ink220.xml"/><Relationship Id="rId83" Type="http://schemas.openxmlformats.org/officeDocument/2006/relationships/image" Target="../media/image229.png"/><Relationship Id="rId179" Type="http://schemas.openxmlformats.org/officeDocument/2006/relationships/image" Target="../media/image277.png"/><Relationship Id="rId190" Type="http://schemas.openxmlformats.org/officeDocument/2006/relationships/customXml" Target="../ink/ink284.xml"/><Relationship Id="rId204" Type="http://schemas.openxmlformats.org/officeDocument/2006/relationships/customXml" Target="../ink/ink291.xml"/><Relationship Id="rId225" Type="http://schemas.openxmlformats.org/officeDocument/2006/relationships/image" Target="../media/image300.png"/><Relationship Id="rId246" Type="http://schemas.openxmlformats.org/officeDocument/2006/relationships/customXml" Target="../ink/ink312.xml"/><Relationship Id="rId106" Type="http://schemas.openxmlformats.org/officeDocument/2006/relationships/customXml" Target="../ink/ink242.xml"/><Relationship Id="rId127" Type="http://schemas.openxmlformats.org/officeDocument/2006/relationships/image" Target="../media/image251.png"/><Relationship Id="rId10" Type="http://schemas.openxmlformats.org/officeDocument/2006/relationships/customXml" Target="../ink/ink194.xml"/><Relationship Id="rId31" Type="http://schemas.openxmlformats.org/officeDocument/2006/relationships/image" Target="../media/image203.png"/><Relationship Id="rId52" Type="http://schemas.openxmlformats.org/officeDocument/2006/relationships/customXml" Target="../ink/ink215.xml"/><Relationship Id="rId73" Type="http://schemas.openxmlformats.org/officeDocument/2006/relationships/image" Target="../media/image224.png"/><Relationship Id="rId94" Type="http://schemas.openxmlformats.org/officeDocument/2006/relationships/customXml" Target="../ink/ink236.xml"/><Relationship Id="rId148" Type="http://schemas.openxmlformats.org/officeDocument/2006/relationships/customXml" Target="../ink/ink263.xml"/><Relationship Id="rId169" Type="http://schemas.openxmlformats.org/officeDocument/2006/relationships/image" Target="../media/image272.png"/><Relationship Id="rId4" Type="http://schemas.openxmlformats.org/officeDocument/2006/relationships/customXml" Target="../ink/ink191.xml"/><Relationship Id="rId180" Type="http://schemas.openxmlformats.org/officeDocument/2006/relationships/customXml" Target="../ink/ink279.xml"/><Relationship Id="rId215" Type="http://schemas.openxmlformats.org/officeDocument/2006/relationships/image" Target="../media/image295.png"/><Relationship Id="rId236" Type="http://schemas.openxmlformats.org/officeDocument/2006/relationships/customXml" Target="../ink/ink30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00CBE021-E9D9-5F43-9ADD-55646062CA5C}"/>
              </a:ext>
            </a:extLst>
          </p:cNvPr>
          <p:cNvGrpSpPr/>
          <p:nvPr/>
        </p:nvGrpSpPr>
        <p:grpSpPr>
          <a:xfrm>
            <a:off x="893280" y="373985"/>
            <a:ext cx="8327880" cy="5244480"/>
            <a:chOff x="893280" y="373985"/>
            <a:chExt cx="8327880" cy="524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B9E15ADD-D180-4F48-9E80-EEB971D215A8}"/>
                    </a:ext>
                  </a:extLst>
                </p14:cNvPr>
                <p14:cNvContentPartPr/>
                <p14:nvPr/>
              </p14:nvContentPartPr>
              <p14:xfrm>
                <a:off x="893280" y="1094345"/>
                <a:ext cx="83520" cy="651600"/>
              </p14:xfrm>
            </p:contentPart>
          </mc:Choice>
          <mc:Fallback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B9E15ADD-D180-4F48-9E80-EEB971D215A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62680" y="1063385"/>
                  <a:ext cx="14472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795E6288-DC47-1B43-8B8A-24203A8A03DD}"/>
                    </a:ext>
                  </a:extLst>
                </p14:cNvPr>
                <p14:cNvContentPartPr/>
                <p14:nvPr/>
              </p14:nvContentPartPr>
              <p14:xfrm>
                <a:off x="962760" y="1745585"/>
                <a:ext cx="526680" cy="21240"/>
              </p14:xfrm>
            </p:contentPart>
          </mc:Choice>
          <mc:Fallback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795E6288-DC47-1B43-8B8A-24203A8A03D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2160" y="1714985"/>
                  <a:ext cx="5882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98F13F3C-B1F3-DD4B-A90C-B9D4D7534D02}"/>
                    </a:ext>
                  </a:extLst>
                </p14:cNvPr>
                <p14:cNvContentPartPr/>
                <p14:nvPr/>
              </p14:nvContentPartPr>
              <p14:xfrm>
                <a:off x="921000" y="1059785"/>
                <a:ext cx="318960" cy="34920"/>
              </p14:xfrm>
            </p:contentPart>
          </mc:Choice>
          <mc:Fallback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98F13F3C-B1F3-DD4B-A90C-B9D4D7534D0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0400" y="1029185"/>
                  <a:ext cx="3805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80F7B71E-7424-6B45-8F59-8EDED9A493FD}"/>
                    </a:ext>
                  </a:extLst>
                </p14:cNvPr>
                <p14:cNvContentPartPr/>
                <p14:nvPr/>
              </p14:nvContentPartPr>
              <p14:xfrm>
                <a:off x="1225920" y="1073465"/>
                <a:ext cx="41760" cy="228960"/>
              </p14:xfrm>
            </p:contentPart>
          </mc:Choice>
          <mc:Fallback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80F7B71E-7424-6B45-8F59-8EDED9A493F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95320" y="1042865"/>
                  <a:ext cx="1033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03CDC80C-7FDA-2D47-B6BC-41A2CC456740}"/>
                    </a:ext>
                  </a:extLst>
                </p14:cNvPr>
                <p14:cNvContentPartPr/>
                <p14:nvPr/>
              </p14:nvContentPartPr>
              <p14:xfrm>
                <a:off x="1267680" y="1274705"/>
                <a:ext cx="180360" cy="28080"/>
              </p14:xfrm>
            </p:contentPart>
          </mc:Choice>
          <mc:Fallback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03CDC80C-7FDA-2D47-B6BC-41A2CC45674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36720" y="1243745"/>
                  <a:ext cx="2419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F66A7B1F-58A7-A14D-9033-62534927D12B}"/>
                    </a:ext>
                  </a:extLst>
                </p14:cNvPr>
                <p14:cNvContentPartPr/>
                <p14:nvPr/>
              </p14:nvContentPartPr>
              <p14:xfrm>
                <a:off x="1253640" y="1108025"/>
                <a:ext cx="194400" cy="180720"/>
              </p14:xfrm>
            </p:contentPart>
          </mc:Choice>
          <mc:Fallback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F66A7B1F-58A7-A14D-9033-62534927D12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23040" y="1077425"/>
                  <a:ext cx="2556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62502628-7E8E-CD40-924F-8B29F54049AB}"/>
                    </a:ext>
                  </a:extLst>
                </p14:cNvPr>
                <p14:cNvContentPartPr/>
                <p14:nvPr/>
              </p14:nvContentPartPr>
              <p14:xfrm>
                <a:off x="1475400" y="1281545"/>
                <a:ext cx="28080" cy="318960"/>
              </p14:xfrm>
            </p:contentPart>
          </mc:Choice>
          <mc:Fallback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62502628-7E8E-CD40-924F-8B29F54049A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44800" y="1250945"/>
                  <a:ext cx="8928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30168C99-B0C8-3841-AF9C-42E2008EB586}"/>
                    </a:ext>
                  </a:extLst>
                </p14:cNvPr>
                <p14:cNvContentPartPr/>
                <p14:nvPr/>
              </p14:nvContentPartPr>
              <p14:xfrm>
                <a:off x="5881080" y="1565585"/>
                <a:ext cx="1607400" cy="20880"/>
              </p14:xfrm>
            </p:contentPart>
          </mc:Choice>
          <mc:Fallback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30168C99-B0C8-3841-AF9C-42E2008EB5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50480" y="1534625"/>
                  <a:ext cx="16689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6" name="Input penna 85">
                  <a:extLst>
                    <a:ext uri="{FF2B5EF4-FFF2-40B4-BE49-F238E27FC236}">
                      <a16:creationId xmlns:a16="http://schemas.microsoft.com/office/drawing/2014/main" id="{F1902364-A87D-5444-A655-F0CE7B63A1D0}"/>
                    </a:ext>
                  </a:extLst>
                </p14:cNvPr>
                <p14:cNvContentPartPr/>
                <p14:nvPr/>
              </p14:nvContentPartPr>
              <p14:xfrm>
                <a:off x="7432680" y="1454345"/>
                <a:ext cx="277560" cy="298440"/>
              </p14:xfrm>
            </p:contentPart>
          </mc:Choice>
          <mc:Fallback>
            <p:pic>
              <p:nvPicPr>
                <p:cNvPr id="86" name="Input penna 85">
                  <a:extLst>
                    <a:ext uri="{FF2B5EF4-FFF2-40B4-BE49-F238E27FC236}">
                      <a16:creationId xmlns:a16="http://schemas.microsoft.com/office/drawing/2014/main" id="{F1902364-A87D-5444-A655-F0CE7B63A1D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02080" y="1423745"/>
                  <a:ext cx="33876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4294FF50-0527-4D4F-BE84-3F4CAF8E1629}"/>
                    </a:ext>
                  </a:extLst>
                </p14:cNvPr>
                <p14:cNvContentPartPr/>
                <p14:nvPr/>
              </p14:nvContentPartPr>
              <p14:xfrm>
                <a:off x="1849440" y="1509785"/>
                <a:ext cx="1219680" cy="132120"/>
              </p14:xfrm>
            </p:contentPart>
          </mc:Choice>
          <mc:Fallback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4294FF50-0527-4D4F-BE84-3F4CAF8E162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18840" y="1479185"/>
                  <a:ext cx="12808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C93E67F2-A821-8241-99BC-0C4266B0FEFC}"/>
                    </a:ext>
                  </a:extLst>
                </p14:cNvPr>
                <p14:cNvContentPartPr/>
                <p14:nvPr/>
              </p14:nvContentPartPr>
              <p14:xfrm>
                <a:off x="2916120" y="1482425"/>
                <a:ext cx="374400" cy="277560"/>
              </p14:xfrm>
            </p:contentPart>
          </mc:Choice>
          <mc:Fallback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C93E67F2-A821-8241-99BC-0C4266B0FEF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85520" y="1451465"/>
                  <a:ext cx="4359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719F0693-257C-EA44-A56A-7A63FF361E47}"/>
                    </a:ext>
                  </a:extLst>
                </p14:cNvPr>
                <p14:cNvContentPartPr/>
                <p14:nvPr/>
              </p14:nvContentPartPr>
              <p14:xfrm>
                <a:off x="2916120" y="2195585"/>
                <a:ext cx="817920" cy="1157400"/>
              </p14:xfrm>
            </p:contentPart>
          </mc:Choice>
          <mc:Fallback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719F0693-257C-EA44-A56A-7A63FF361E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85520" y="2164985"/>
                  <a:ext cx="879120" cy="12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8DCB869C-AF13-A646-8AA0-094C53027091}"/>
                    </a:ext>
                  </a:extLst>
                </p14:cNvPr>
                <p14:cNvContentPartPr/>
                <p14:nvPr/>
              </p14:nvContentPartPr>
              <p14:xfrm>
                <a:off x="2791560" y="3200345"/>
                <a:ext cx="333000" cy="277560"/>
              </p14:xfrm>
            </p:contentPart>
          </mc:Choice>
          <mc:Fallback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8DCB869C-AF13-A646-8AA0-094C5302709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60960" y="3169745"/>
                  <a:ext cx="3942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871AC939-2BC4-2640-B31C-B4A08763CAC4}"/>
                    </a:ext>
                  </a:extLst>
                </p14:cNvPr>
                <p14:cNvContentPartPr/>
                <p14:nvPr/>
              </p14:nvContentPartPr>
              <p14:xfrm>
                <a:off x="2431200" y="3747545"/>
                <a:ext cx="28080" cy="284760"/>
              </p14:xfrm>
            </p:contentPart>
          </mc:Choice>
          <mc:Fallback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871AC939-2BC4-2640-B31C-B4A08763CAC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00600" y="3716585"/>
                  <a:ext cx="892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98E449E2-57FD-244A-BD22-F2DDA1DABEBE}"/>
                    </a:ext>
                  </a:extLst>
                </p14:cNvPr>
                <p14:cNvContentPartPr/>
                <p14:nvPr/>
              </p14:nvContentPartPr>
              <p14:xfrm>
                <a:off x="2320320" y="3706145"/>
                <a:ext cx="222120" cy="166320"/>
              </p14:xfrm>
            </p:contentPart>
          </mc:Choice>
          <mc:Fallback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98E449E2-57FD-244A-BD22-F2DDA1DABEB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89720" y="3675185"/>
                  <a:ext cx="2833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48AB683B-9647-9847-BCB7-CEFEA206BA90}"/>
                    </a:ext>
                  </a:extLst>
                </p14:cNvPr>
                <p14:cNvContentPartPr/>
                <p14:nvPr/>
              </p14:nvContentPartPr>
              <p14:xfrm>
                <a:off x="2556120" y="3712985"/>
                <a:ext cx="180360" cy="152280"/>
              </p14:xfrm>
            </p:contentPart>
          </mc:Choice>
          <mc:Fallback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48AB683B-9647-9847-BCB7-CEFEA206BA9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25160" y="3682385"/>
                  <a:ext cx="2419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9C1A9007-A249-3C4E-8277-2D55812118E7}"/>
                    </a:ext>
                  </a:extLst>
                </p14:cNvPr>
                <p14:cNvContentPartPr/>
                <p14:nvPr/>
              </p14:nvContentPartPr>
              <p14:xfrm>
                <a:off x="2722080" y="3699305"/>
                <a:ext cx="152640" cy="110880"/>
              </p14:xfrm>
            </p:contentPart>
          </mc:Choice>
          <mc:Fallback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9C1A9007-A249-3C4E-8277-2D55812118E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91480" y="3668345"/>
                  <a:ext cx="2142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CCFDDC13-60F5-5844-81A1-966CA55CA9DE}"/>
                    </a:ext>
                  </a:extLst>
                </p14:cNvPr>
                <p14:cNvContentPartPr/>
                <p14:nvPr/>
              </p14:nvContentPartPr>
              <p14:xfrm>
                <a:off x="2888400" y="3671585"/>
                <a:ext cx="124920" cy="117720"/>
              </p14:xfrm>
            </p:contentPart>
          </mc:Choice>
          <mc:Fallback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CCFDDC13-60F5-5844-81A1-966CA55CA9D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57800" y="3640985"/>
                  <a:ext cx="1864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62E1F3BF-BE0F-914F-A618-3C31FCCF6A1B}"/>
                    </a:ext>
                  </a:extLst>
                </p14:cNvPr>
                <p14:cNvContentPartPr/>
                <p14:nvPr/>
              </p14:nvContentPartPr>
              <p14:xfrm>
                <a:off x="3027000" y="3685265"/>
                <a:ext cx="138960" cy="124560"/>
              </p14:xfrm>
            </p:contentPart>
          </mc:Choice>
          <mc:Fallback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62E1F3BF-BE0F-914F-A618-3C31FCCF6A1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96400" y="3654665"/>
                  <a:ext cx="2001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D67373A0-A181-DC4D-BA17-B13001CBB841}"/>
                    </a:ext>
                  </a:extLst>
                </p14:cNvPr>
                <p14:cNvContentPartPr/>
                <p14:nvPr/>
              </p14:nvContentPartPr>
              <p14:xfrm>
                <a:off x="3262440" y="3643505"/>
                <a:ext cx="124920" cy="145440"/>
              </p14:xfrm>
            </p:contentPart>
          </mc:Choice>
          <mc:Fallback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D67373A0-A181-DC4D-BA17-B13001CBB84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31840" y="3612905"/>
                  <a:ext cx="1864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4943841D-4060-6742-BA2D-01432DFA01D3}"/>
                    </a:ext>
                  </a:extLst>
                </p14:cNvPr>
                <p14:cNvContentPartPr/>
                <p14:nvPr/>
              </p14:nvContentPartPr>
              <p14:xfrm>
                <a:off x="2140320" y="3442625"/>
                <a:ext cx="1441080" cy="727920"/>
              </p14:xfrm>
            </p:contentPart>
          </mc:Choice>
          <mc:Fallback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4943841D-4060-6742-BA2D-01432DFA01D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09720" y="3411665"/>
                  <a:ext cx="1502640" cy="78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E4DABCCA-9468-354E-8B86-0083DA0A48B0}"/>
                    </a:ext>
                  </a:extLst>
                </p14:cNvPr>
                <p14:cNvContentPartPr/>
                <p14:nvPr/>
              </p14:nvContentPartPr>
              <p14:xfrm>
                <a:off x="2251200" y="3428585"/>
                <a:ext cx="1427400" cy="519840"/>
              </p14:xfrm>
            </p:contentPart>
          </mc:Choice>
          <mc:Fallback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E4DABCCA-9468-354E-8B86-0083DA0A48B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20600" y="3397985"/>
                  <a:ext cx="148860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A93E68E6-10D7-B54C-80DF-973A74509F27}"/>
                    </a:ext>
                  </a:extLst>
                </p14:cNvPr>
                <p14:cNvContentPartPr/>
                <p14:nvPr/>
              </p14:nvContentPartPr>
              <p14:xfrm>
                <a:off x="3456480" y="2313665"/>
                <a:ext cx="983880" cy="1018800"/>
              </p14:xfrm>
            </p:contentPart>
          </mc:Choice>
          <mc:Fallback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A93E68E6-10D7-B54C-80DF-973A74509F2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25880" y="2283065"/>
                  <a:ext cx="1045440" cy="10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9D138460-2CB0-8342-8D2D-191C7896FDA4}"/>
                    </a:ext>
                  </a:extLst>
                </p14:cNvPr>
                <p14:cNvContentPartPr/>
                <p14:nvPr/>
              </p14:nvContentPartPr>
              <p14:xfrm>
                <a:off x="4218600" y="2153825"/>
                <a:ext cx="333000" cy="208080"/>
              </p14:xfrm>
            </p:contentPart>
          </mc:Choice>
          <mc:Fallback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9D138460-2CB0-8342-8D2D-191C7896FDA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88000" y="2123225"/>
                  <a:ext cx="3942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614405F5-35D7-4744-AE6C-59B313AFC956}"/>
                    </a:ext>
                  </a:extLst>
                </p14:cNvPr>
                <p14:cNvContentPartPr/>
                <p14:nvPr/>
              </p14:nvContentPartPr>
              <p14:xfrm>
                <a:off x="2542080" y="2445065"/>
                <a:ext cx="83520" cy="228960"/>
              </p14:xfrm>
            </p:contentPart>
          </mc:Choice>
          <mc:Fallback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614405F5-35D7-4744-AE6C-59B313AFC95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11480" y="2414465"/>
                  <a:ext cx="1447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EBE74D4F-EB36-364C-BF48-C5811CE32709}"/>
                    </a:ext>
                  </a:extLst>
                </p14:cNvPr>
                <p14:cNvContentPartPr/>
                <p14:nvPr/>
              </p14:nvContentPartPr>
              <p14:xfrm>
                <a:off x="2694360" y="2590865"/>
                <a:ext cx="111240" cy="59760"/>
              </p14:xfrm>
            </p:contentPart>
          </mc:Choice>
          <mc:Fallback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EBE74D4F-EB36-364C-BF48-C5811CE3270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63760" y="2559905"/>
                  <a:ext cx="172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BBD288AE-94FD-6648-8828-EBA009E96556}"/>
                    </a:ext>
                  </a:extLst>
                </p14:cNvPr>
                <p14:cNvContentPartPr/>
                <p14:nvPr/>
              </p14:nvContentPartPr>
              <p14:xfrm>
                <a:off x="2805240" y="2562785"/>
                <a:ext cx="111240" cy="191160"/>
              </p14:xfrm>
            </p:contentPart>
          </mc:Choice>
          <mc:Fallback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BBD288AE-94FD-6648-8828-EBA009E965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74640" y="2532185"/>
                  <a:ext cx="1724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EA3EF43B-7BEF-2247-AA52-CF80F912169D}"/>
                    </a:ext>
                  </a:extLst>
                </p14:cNvPr>
                <p14:cNvContentPartPr/>
                <p14:nvPr/>
              </p14:nvContentPartPr>
              <p14:xfrm>
                <a:off x="2999280" y="2625065"/>
                <a:ext cx="28080" cy="360"/>
              </p14:xfrm>
            </p:contentPart>
          </mc:Choice>
          <mc:Fallback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EA3EF43B-7BEF-2247-AA52-CF80F912169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68680" y="2594465"/>
                  <a:ext cx="892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75263C09-65B8-034B-9209-B1329D3A830C}"/>
                    </a:ext>
                  </a:extLst>
                </p14:cNvPr>
                <p14:cNvContentPartPr/>
                <p14:nvPr/>
              </p14:nvContentPartPr>
              <p14:xfrm>
                <a:off x="3124200" y="2535065"/>
                <a:ext cx="41760" cy="221760"/>
              </p14:xfrm>
            </p:contentPart>
          </mc:Choice>
          <mc:Fallback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75263C09-65B8-034B-9209-B1329D3A830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93240" y="2504465"/>
                  <a:ext cx="1033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D6B6F26E-3B8E-BD40-B17A-EA43DA686E2D}"/>
                    </a:ext>
                  </a:extLst>
                </p14:cNvPr>
                <p14:cNvContentPartPr/>
                <p14:nvPr/>
              </p14:nvContentPartPr>
              <p14:xfrm>
                <a:off x="3068760" y="2424185"/>
                <a:ext cx="14040" cy="21240"/>
              </p14:xfrm>
            </p:contentPart>
          </mc:Choice>
          <mc:Fallback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D6B6F26E-3B8E-BD40-B17A-EA43DA686E2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37800" y="2393585"/>
                  <a:ext cx="756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A3452240-1E56-3245-A247-7732ED5CC78E}"/>
                    </a:ext>
                  </a:extLst>
                </p14:cNvPr>
                <p14:cNvContentPartPr/>
                <p14:nvPr/>
              </p14:nvContentPartPr>
              <p14:xfrm>
                <a:off x="3179280" y="2507705"/>
                <a:ext cx="111240" cy="97200"/>
              </p14:xfrm>
            </p:contentPart>
          </mc:Choice>
          <mc:Fallback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A3452240-1E56-3245-A247-7732ED5CC78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48680" y="2476745"/>
                  <a:ext cx="1724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6EFF7730-5B4D-C34B-AACB-57E4ED687210}"/>
                    </a:ext>
                  </a:extLst>
                </p14:cNvPr>
                <p14:cNvContentPartPr/>
                <p14:nvPr/>
              </p14:nvContentPartPr>
              <p14:xfrm>
                <a:off x="3331920" y="2521385"/>
                <a:ext cx="235800" cy="55800"/>
              </p14:xfrm>
            </p:contentPart>
          </mc:Choice>
          <mc:Fallback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6EFF7730-5B4D-C34B-AACB-57E4ED68721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01320" y="2490785"/>
                  <a:ext cx="2973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DF9B97BE-2892-9F42-A906-E19CFAA43133}"/>
                    </a:ext>
                  </a:extLst>
                </p14:cNvPr>
                <p14:cNvContentPartPr/>
                <p14:nvPr/>
              </p14:nvContentPartPr>
              <p14:xfrm>
                <a:off x="3678240" y="2749625"/>
                <a:ext cx="222120" cy="173880"/>
              </p14:xfrm>
            </p:contentPart>
          </mc:Choice>
          <mc:Fallback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DF9B97BE-2892-9F42-A906-E19CFAA4313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47640" y="2719025"/>
                  <a:ext cx="2833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6F98F207-A8B7-6444-9642-78C5CF695318}"/>
                    </a:ext>
                  </a:extLst>
                </p14:cNvPr>
                <p14:cNvContentPartPr/>
                <p14:nvPr/>
              </p14:nvContentPartPr>
              <p14:xfrm>
                <a:off x="3885960" y="2805425"/>
                <a:ext cx="97200" cy="215280"/>
              </p14:xfrm>
            </p:contentPart>
          </mc:Choice>
          <mc:Fallback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6F98F207-A8B7-6444-9642-78C5CF69531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55360" y="2774465"/>
                  <a:ext cx="1587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308AB324-BD54-F94A-9CBE-0DE13E551D06}"/>
                    </a:ext>
                  </a:extLst>
                </p14:cNvPr>
                <p14:cNvContentPartPr/>
                <p14:nvPr/>
              </p14:nvContentPartPr>
              <p14:xfrm>
                <a:off x="4038600" y="2895425"/>
                <a:ext cx="14040" cy="360"/>
              </p14:xfrm>
            </p:contentPart>
          </mc:Choice>
          <mc:Fallback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308AB324-BD54-F94A-9CBE-0DE13E551D0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007640" y="2864465"/>
                  <a:ext cx="756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EDBEFAEA-27ED-AF48-A16D-4F9A6BDB8BC2}"/>
                    </a:ext>
                  </a:extLst>
                </p14:cNvPr>
                <p14:cNvContentPartPr/>
                <p14:nvPr/>
              </p14:nvContentPartPr>
              <p14:xfrm>
                <a:off x="4107720" y="2867705"/>
                <a:ext cx="28080" cy="145800"/>
              </p14:xfrm>
            </p:contentPart>
          </mc:Choice>
          <mc:Fallback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EDBEFAEA-27ED-AF48-A16D-4F9A6BDB8BC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77120" y="2837105"/>
                  <a:ext cx="892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B4057B70-1962-3845-8F09-F0B9B9D9CA71}"/>
                    </a:ext>
                  </a:extLst>
                </p14:cNvPr>
                <p14:cNvContentPartPr/>
                <p14:nvPr/>
              </p14:nvContentPartPr>
              <p14:xfrm>
                <a:off x="4065960" y="2784545"/>
                <a:ext cx="180360" cy="83520"/>
              </p14:xfrm>
            </p:contentPart>
          </mc:Choice>
          <mc:Fallback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B4057B70-1962-3845-8F09-F0B9B9D9CA7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035360" y="2753945"/>
                  <a:ext cx="241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put penna 51">
                  <a:extLst>
                    <a:ext uri="{FF2B5EF4-FFF2-40B4-BE49-F238E27FC236}">
                      <a16:creationId xmlns:a16="http://schemas.microsoft.com/office/drawing/2014/main" id="{62895F93-6603-6E4A-AB98-1C262B8E4B2C}"/>
                    </a:ext>
                  </a:extLst>
                </p14:cNvPr>
                <p14:cNvContentPartPr/>
                <p14:nvPr/>
              </p14:nvContentPartPr>
              <p14:xfrm>
                <a:off x="4274040" y="2763665"/>
                <a:ext cx="28080" cy="90720"/>
              </p14:xfrm>
            </p:contentPart>
          </mc:Choice>
          <mc:Fallback>
            <p:pic>
              <p:nvPicPr>
                <p:cNvPr id="52" name="Input penna 51">
                  <a:extLst>
                    <a:ext uri="{FF2B5EF4-FFF2-40B4-BE49-F238E27FC236}">
                      <a16:creationId xmlns:a16="http://schemas.microsoft.com/office/drawing/2014/main" id="{62895F93-6603-6E4A-AB98-1C262B8E4B2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43440" y="2732705"/>
                  <a:ext cx="892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8829C328-4A2E-4F49-B1AD-37A6B23DC910}"/>
                    </a:ext>
                  </a:extLst>
                </p14:cNvPr>
                <p14:cNvContentPartPr/>
                <p14:nvPr/>
              </p14:nvContentPartPr>
              <p14:xfrm>
                <a:off x="4938960" y="2188745"/>
                <a:ext cx="208080" cy="1434240"/>
              </p14:xfrm>
            </p:contentPart>
          </mc:Choice>
          <mc:Fallback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8829C328-4A2E-4F49-B1AD-37A6B23DC91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908360" y="2158145"/>
                  <a:ext cx="269640" cy="14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BFD3FA54-7A74-684F-BB6E-C602F0588DB0}"/>
                    </a:ext>
                  </a:extLst>
                </p14:cNvPr>
                <p14:cNvContentPartPr/>
                <p14:nvPr/>
              </p14:nvContentPartPr>
              <p14:xfrm>
                <a:off x="4966680" y="3553505"/>
                <a:ext cx="346680" cy="228600"/>
              </p14:xfrm>
            </p:contentPart>
          </mc:Choice>
          <mc:Fallback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BFD3FA54-7A74-684F-BB6E-C602F0588DB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936080" y="3522905"/>
                  <a:ext cx="4082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99312635-742F-824B-A039-8F95A4A6981A}"/>
                    </a:ext>
                  </a:extLst>
                </p14:cNvPr>
                <p14:cNvContentPartPr/>
                <p14:nvPr/>
              </p14:nvContentPartPr>
              <p14:xfrm>
                <a:off x="4744920" y="2791385"/>
                <a:ext cx="249840" cy="281160"/>
              </p14:xfrm>
            </p:contentPart>
          </mc:Choice>
          <mc:Fallback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99312635-742F-824B-A039-8F95A4A6981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714320" y="2760785"/>
                  <a:ext cx="3110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B5A0BD04-8DEE-C249-878C-A8C4288E7157}"/>
                    </a:ext>
                  </a:extLst>
                </p14:cNvPr>
                <p14:cNvContentPartPr/>
                <p14:nvPr/>
              </p14:nvContentPartPr>
              <p14:xfrm>
                <a:off x="5077560" y="2895425"/>
                <a:ext cx="97200" cy="228960"/>
              </p14:xfrm>
            </p:contentPart>
          </mc:Choice>
          <mc:Fallback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B5A0BD04-8DEE-C249-878C-A8C4288E715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46960" y="2864465"/>
                  <a:ext cx="1587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AB85DBB8-DA65-1E4E-AF67-30CDC6148E85}"/>
                    </a:ext>
                  </a:extLst>
                </p14:cNvPr>
                <p14:cNvContentPartPr/>
                <p14:nvPr/>
              </p14:nvContentPartPr>
              <p14:xfrm>
                <a:off x="5229840" y="3020345"/>
                <a:ext cx="14040" cy="14040"/>
              </p14:xfrm>
            </p:contentPart>
          </mc:Choice>
          <mc:Fallback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AB85DBB8-DA65-1E4E-AF67-30CDC6148E8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199240" y="2989385"/>
                  <a:ext cx="756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2FE3A150-C6F2-5548-AEDC-B00BF01A15A3}"/>
                    </a:ext>
                  </a:extLst>
                </p14:cNvPr>
                <p14:cNvContentPartPr/>
                <p14:nvPr/>
              </p14:nvContentPartPr>
              <p14:xfrm>
                <a:off x="5271600" y="2777705"/>
                <a:ext cx="83520" cy="311760"/>
              </p14:xfrm>
            </p:contentPart>
          </mc:Choice>
          <mc:Fallback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2FE3A150-C6F2-5548-AEDC-B00BF01A15A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40640" y="2747105"/>
                  <a:ext cx="1447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0D34128C-B68B-114C-8066-AFA2AA08A117}"/>
                    </a:ext>
                  </a:extLst>
                </p14:cNvPr>
                <p14:cNvContentPartPr/>
                <p14:nvPr/>
              </p14:nvContentPartPr>
              <p14:xfrm>
                <a:off x="5396160" y="2715065"/>
                <a:ext cx="41760" cy="180360"/>
              </p14:xfrm>
            </p:contentPart>
          </mc:Choice>
          <mc:Fallback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0D34128C-B68B-114C-8066-AFA2AA08A11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65560" y="2684465"/>
                  <a:ext cx="1033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2AD1BF31-341A-0748-915F-98BE787486A6}"/>
                    </a:ext>
                  </a:extLst>
                </p14:cNvPr>
                <p14:cNvContentPartPr/>
                <p14:nvPr/>
              </p14:nvContentPartPr>
              <p14:xfrm>
                <a:off x="4564920" y="3864905"/>
                <a:ext cx="1427400" cy="76680"/>
              </p14:xfrm>
            </p:contentPart>
          </mc:Choice>
          <mc:Fallback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2AD1BF31-341A-0748-915F-98BE787486A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34320" y="3834305"/>
                  <a:ext cx="14886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4" name="Input penna 63">
                  <a:extLst>
                    <a:ext uri="{FF2B5EF4-FFF2-40B4-BE49-F238E27FC236}">
                      <a16:creationId xmlns:a16="http://schemas.microsoft.com/office/drawing/2014/main" id="{B57A38EE-12A6-2D40-97B6-961F8F9602D9}"/>
                    </a:ext>
                  </a:extLst>
                </p14:cNvPr>
                <p14:cNvContentPartPr/>
                <p14:nvPr/>
              </p14:nvContentPartPr>
              <p14:xfrm>
                <a:off x="4495800" y="4024745"/>
                <a:ext cx="70200" cy="564480"/>
              </p14:xfrm>
            </p:contentPart>
          </mc:Choice>
          <mc:Fallback>
            <p:pic>
              <p:nvPicPr>
                <p:cNvPr id="64" name="Input penna 63">
                  <a:extLst>
                    <a:ext uri="{FF2B5EF4-FFF2-40B4-BE49-F238E27FC236}">
                      <a16:creationId xmlns:a16="http://schemas.microsoft.com/office/drawing/2014/main" id="{B57A38EE-12A6-2D40-97B6-961F8F9602D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464840" y="3994145"/>
                  <a:ext cx="131760" cy="62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5" name="Input penna 64">
                  <a:extLst>
                    <a:ext uri="{FF2B5EF4-FFF2-40B4-BE49-F238E27FC236}">
                      <a16:creationId xmlns:a16="http://schemas.microsoft.com/office/drawing/2014/main" id="{8882E0D3-6D95-4047-8F99-628CA04E399B}"/>
                    </a:ext>
                  </a:extLst>
                </p14:cNvPr>
                <p14:cNvContentPartPr/>
                <p14:nvPr/>
              </p14:nvContentPartPr>
              <p14:xfrm>
                <a:off x="4592640" y="4571945"/>
                <a:ext cx="1649160" cy="62640"/>
              </p14:xfrm>
            </p:contentPart>
          </mc:Choice>
          <mc:Fallback>
            <p:pic>
              <p:nvPicPr>
                <p:cNvPr id="65" name="Input penna 64">
                  <a:extLst>
                    <a:ext uri="{FF2B5EF4-FFF2-40B4-BE49-F238E27FC236}">
                      <a16:creationId xmlns:a16="http://schemas.microsoft.com/office/drawing/2014/main" id="{8882E0D3-6D95-4047-8F99-628CA04E399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562040" y="4541345"/>
                  <a:ext cx="17103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6" name="Input penna 65">
                  <a:extLst>
                    <a:ext uri="{FF2B5EF4-FFF2-40B4-BE49-F238E27FC236}">
                      <a16:creationId xmlns:a16="http://schemas.microsoft.com/office/drawing/2014/main" id="{3795C827-ADDE-8145-9C13-634B4E81432D}"/>
                    </a:ext>
                  </a:extLst>
                </p14:cNvPr>
                <p14:cNvContentPartPr/>
                <p14:nvPr/>
              </p14:nvContentPartPr>
              <p14:xfrm>
                <a:off x="6038760" y="4031585"/>
                <a:ext cx="92160" cy="415800"/>
              </p14:xfrm>
            </p:contentPart>
          </mc:Choice>
          <mc:Fallback>
            <p:pic>
              <p:nvPicPr>
                <p:cNvPr id="66" name="Input penna 65">
                  <a:extLst>
                    <a:ext uri="{FF2B5EF4-FFF2-40B4-BE49-F238E27FC236}">
                      <a16:creationId xmlns:a16="http://schemas.microsoft.com/office/drawing/2014/main" id="{3795C827-ADDE-8145-9C13-634B4E81432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007800" y="4000985"/>
                  <a:ext cx="15336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7" name="Input penna 66">
                  <a:extLst>
                    <a:ext uri="{FF2B5EF4-FFF2-40B4-BE49-F238E27FC236}">
                      <a16:creationId xmlns:a16="http://schemas.microsoft.com/office/drawing/2014/main" id="{4C43C9E3-C7BB-1E41-8FE5-7A4A30D9CC14}"/>
                    </a:ext>
                  </a:extLst>
                </p14:cNvPr>
                <p14:cNvContentPartPr/>
                <p14:nvPr/>
              </p14:nvContentPartPr>
              <p14:xfrm>
                <a:off x="4667880" y="4197545"/>
                <a:ext cx="216000" cy="180720"/>
              </p14:xfrm>
            </p:contentPart>
          </mc:Choice>
          <mc:Fallback>
            <p:pic>
              <p:nvPicPr>
                <p:cNvPr id="67" name="Input penna 66">
                  <a:extLst>
                    <a:ext uri="{FF2B5EF4-FFF2-40B4-BE49-F238E27FC236}">
                      <a16:creationId xmlns:a16="http://schemas.microsoft.com/office/drawing/2014/main" id="{4C43C9E3-C7BB-1E41-8FE5-7A4A30D9CC1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37280" y="4166945"/>
                  <a:ext cx="2772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8" name="Input penna 67">
                  <a:extLst>
                    <a:ext uri="{FF2B5EF4-FFF2-40B4-BE49-F238E27FC236}">
                      <a16:creationId xmlns:a16="http://schemas.microsoft.com/office/drawing/2014/main" id="{4CFFD8D5-615A-4142-B6D8-451C7294E944}"/>
                    </a:ext>
                  </a:extLst>
                </p14:cNvPr>
                <p14:cNvContentPartPr/>
                <p14:nvPr/>
              </p14:nvContentPartPr>
              <p14:xfrm>
                <a:off x="4842120" y="4260185"/>
                <a:ext cx="124920" cy="83520"/>
              </p14:xfrm>
            </p:contentPart>
          </mc:Choice>
          <mc:Fallback>
            <p:pic>
              <p:nvPicPr>
                <p:cNvPr id="68" name="Input penna 67">
                  <a:extLst>
                    <a:ext uri="{FF2B5EF4-FFF2-40B4-BE49-F238E27FC236}">
                      <a16:creationId xmlns:a16="http://schemas.microsoft.com/office/drawing/2014/main" id="{4CFFD8D5-615A-4142-B6D8-451C7294E94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11160" y="4229225"/>
                  <a:ext cx="186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9" name="Input penna 68">
                  <a:extLst>
                    <a:ext uri="{FF2B5EF4-FFF2-40B4-BE49-F238E27FC236}">
                      <a16:creationId xmlns:a16="http://schemas.microsoft.com/office/drawing/2014/main" id="{6D391F67-AAB0-864A-B932-ACB6BEE39C2C}"/>
                    </a:ext>
                  </a:extLst>
                </p14:cNvPr>
                <p14:cNvContentPartPr/>
                <p14:nvPr/>
              </p14:nvContentPartPr>
              <p14:xfrm>
                <a:off x="4842120" y="4211225"/>
                <a:ext cx="166680" cy="160200"/>
              </p14:xfrm>
            </p:contentPart>
          </mc:Choice>
          <mc:Fallback>
            <p:pic>
              <p:nvPicPr>
                <p:cNvPr id="69" name="Input penna 68">
                  <a:extLst>
                    <a:ext uri="{FF2B5EF4-FFF2-40B4-BE49-F238E27FC236}">
                      <a16:creationId xmlns:a16="http://schemas.microsoft.com/office/drawing/2014/main" id="{6D391F67-AAB0-864A-B932-ACB6BEE39C2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811160" y="4180625"/>
                  <a:ext cx="2278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0" name="Input penna 69">
                  <a:extLst>
                    <a:ext uri="{FF2B5EF4-FFF2-40B4-BE49-F238E27FC236}">
                      <a16:creationId xmlns:a16="http://schemas.microsoft.com/office/drawing/2014/main" id="{0AF46AF8-E0EB-9040-BACB-CFAADDFDCFE7}"/>
                    </a:ext>
                  </a:extLst>
                </p14:cNvPr>
                <p14:cNvContentPartPr/>
                <p14:nvPr/>
              </p14:nvContentPartPr>
              <p14:xfrm>
                <a:off x="4994400" y="4273865"/>
                <a:ext cx="55800" cy="195120"/>
              </p14:xfrm>
            </p:contentPart>
          </mc:Choice>
          <mc:Fallback>
            <p:pic>
              <p:nvPicPr>
                <p:cNvPr id="70" name="Input penna 69">
                  <a:extLst>
                    <a:ext uri="{FF2B5EF4-FFF2-40B4-BE49-F238E27FC236}">
                      <a16:creationId xmlns:a16="http://schemas.microsoft.com/office/drawing/2014/main" id="{0AF46AF8-E0EB-9040-BACB-CFAADDFDCFE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963800" y="4243265"/>
                  <a:ext cx="1170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1" name="Input penna 70">
                  <a:extLst>
                    <a:ext uri="{FF2B5EF4-FFF2-40B4-BE49-F238E27FC236}">
                      <a16:creationId xmlns:a16="http://schemas.microsoft.com/office/drawing/2014/main" id="{BD93BC8B-5054-B347-A49A-17D65FD2E3C3}"/>
                    </a:ext>
                  </a:extLst>
                </p14:cNvPr>
                <p14:cNvContentPartPr/>
                <p14:nvPr/>
              </p14:nvContentPartPr>
              <p14:xfrm>
                <a:off x="4953000" y="4246145"/>
                <a:ext cx="208080" cy="90360"/>
              </p14:xfrm>
            </p:contentPart>
          </mc:Choice>
          <mc:Fallback>
            <p:pic>
              <p:nvPicPr>
                <p:cNvPr id="71" name="Input penna 70">
                  <a:extLst>
                    <a:ext uri="{FF2B5EF4-FFF2-40B4-BE49-F238E27FC236}">
                      <a16:creationId xmlns:a16="http://schemas.microsoft.com/office/drawing/2014/main" id="{BD93BC8B-5054-B347-A49A-17D65FD2E3C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922040" y="4215545"/>
                  <a:ext cx="2696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Input penna 71">
                  <a:extLst>
                    <a:ext uri="{FF2B5EF4-FFF2-40B4-BE49-F238E27FC236}">
                      <a16:creationId xmlns:a16="http://schemas.microsoft.com/office/drawing/2014/main" id="{CAFD683E-1828-784C-BB6B-58A032D6BF62}"/>
                    </a:ext>
                  </a:extLst>
                </p14:cNvPr>
                <p14:cNvContentPartPr/>
                <p14:nvPr/>
              </p14:nvContentPartPr>
              <p14:xfrm>
                <a:off x="5174400" y="4177025"/>
                <a:ext cx="69480" cy="173520"/>
              </p14:xfrm>
            </p:contentPart>
          </mc:Choice>
          <mc:Fallback>
            <p:pic>
              <p:nvPicPr>
                <p:cNvPr id="72" name="Input penna 71">
                  <a:extLst>
                    <a:ext uri="{FF2B5EF4-FFF2-40B4-BE49-F238E27FC236}">
                      <a16:creationId xmlns:a16="http://schemas.microsoft.com/office/drawing/2014/main" id="{CAFD683E-1828-784C-BB6B-58A032D6BF6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143800" y="4146065"/>
                  <a:ext cx="1310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put penna 72">
                  <a:extLst>
                    <a:ext uri="{FF2B5EF4-FFF2-40B4-BE49-F238E27FC236}">
                      <a16:creationId xmlns:a16="http://schemas.microsoft.com/office/drawing/2014/main" id="{D7039522-BA7C-EF47-B9C0-3453CFBED9AD}"/>
                    </a:ext>
                  </a:extLst>
                </p14:cNvPr>
                <p14:cNvContentPartPr/>
                <p14:nvPr/>
              </p14:nvContentPartPr>
              <p14:xfrm>
                <a:off x="5229840" y="4225265"/>
                <a:ext cx="166680" cy="118440"/>
              </p14:xfrm>
            </p:contentPart>
          </mc:Choice>
          <mc:Fallback>
            <p:pic>
              <p:nvPicPr>
                <p:cNvPr id="73" name="Input penna 72">
                  <a:extLst>
                    <a:ext uri="{FF2B5EF4-FFF2-40B4-BE49-F238E27FC236}">
                      <a16:creationId xmlns:a16="http://schemas.microsoft.com/office/drawing/2014/main" id="{D7039522-BA7C-EF47-B9C0-3453CFBED9A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99240" y="4194665"/>
                  <a:ext cx="2278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put penna 73">
                  <a:extLst>
                    <a:ext uri="{FF2B5EF4-FFF2-40B4-BE49-F238E27FC236}">
                      <a16:creationId xmlns:a16="http://schemas.microsoft.com/office/drawing/2014/main" id="{28748C9B-B4E5-DA45-ADBA-96EC2F7495C0}"/>
                    </a:ext>
                  </a:extLst>
                </p14:cNvPr>
                <p14:cNvContentPartPr/>
                <p14:nvPr/>
              </p14:nvContentPartPr>
              <p14:xfrm>
                <a:off x="5410200" y="4280705"/>
                <a:ext cx="14040" cy="56160"/>
              </p14:xfrm>
            </p:contentPart>
          </mc:Choice>
          <mc:Fallback>
            <p:pic>
              <p:nvPicPr>
                <p:cNvPr id="74" name="Input penna 73">
                  <a:extLst>
                    <a:ext uri="{FF2B5EF4-FFF2-40B4-BE49-F238E27FC236}">
                      <a16:creationId xmlns:a16="http://schemas.microsoft.com/office/drawing/2014/main" id="{28748C9B-B4E5-DA45-ADBA-96EC2F7495C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379240" y="4250105"/>
                  <a:ext cx="756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A150DD35-7E60-7642-898D-5784AE8EBE5A}"/>
                    </a:ext>
                  </a:extLst>
                </p14:cNvPr>
                <p14:cNvContentPartPr/>
                <p14:nvPr/>
              </p14:nvContentPartPr>
              <p14:xfrm>
                <a:off x="5396160" y="4190705"/>
                <a:ext cx="14040" cy="360"/>
              </p14:xfrm>
            </p:contentPart>
          </mc:Choice>
          <mc:Fallback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A150DD35-7E60-7642-898D-5784AE8EBE5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365560" y="4160105"/>
                  <a:ext cx="756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A87990DE-1565-8E4F-B2E7-76489DC70FFA}"/>
                    </a:ext>
                  </a:extLst>
                </p14:cNvPr>
                <p14:cNvContentPartPr/>
                <p14:nvPr/>
              </p14:nvContentPartPr>
              <p14:xfrm>
                <a:off x="5451600" y="4232465"/>
                <a:ext cx="124920" cy="122040"/>
              </p14:xfrm>
            </p:contentPart>
          </mc:Choice>
          <mc:Fallback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A87990DE-1565-8E4F-B2E7-76489DC70FF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421000" y="4201865"/>
                  <a:ext cx="1864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put penna 76">
                  <a:extLst>
                    <a:ext uri="{FF2B5EF4-FFF2-40B4-BE49-F238E27FC236}">
                      <a16:creationId xmlns:a16="http://schemas.microsoft.com/office/drawing/2014/main" id="{EC0AB2D0-5CA3-CF4D-92AA-650B4B3BE724}"/>
                    </a:ext>
                  </a:extLst>
                </p14:cNvPr>
                <p14:cNvContentPartPr/>
                <p14:nvPr/>
              </p14:nvContentPartPr>
              <p14:xfrm>
                <a:off x="5617920" y="4190705"/>
                <a:ext cx="166680" cy="132120"/>
              </p14:xfrm>
            </p:contentPart>
          </mc:Choice>
          <mc:Fallback>
            <p:pic>
              <p:nvPicPr>
                <p:cNvPr id="77" name="Input penna 76">
                  <a:extLst>
                    <a:ext uri="{FF2B5EF4-FFF2-40B4-BE49-F238E27FC236}">
                      <a16:creationId xmlns:a16="http://schemas.microsoft.com/office/drawing/2014/main" id="{EC0AB2D0-5CA3-CF4D-92AA-650B4B3BE72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587320" y="4160105"/>
                  <a:ext cx="2278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9" name="Input penna 78">
                  <a:extLst>
                    <a:ext uri="{FF2B5EF4-FFF2-40B4-BE49-F238E27FC236}">
                      <a16:creationId xmlns:a16="http://schemas.microsoft.com/office/drawing/2014/main" id="{F00F1B65-D61E-F648-9F21-D84AC86270E6}"/>
                    </a:ext>
                  </a:extLst>
                </p14:cNvPr>
                <p14:cNvContentPartPr/>
                <p14:nvPr/>
              </p14:nvContentPartPr>
              <p14:xfrm>
                <a:off x="5576160" y="2244185"/>
                <a:ext cx="180360" cy="173160"/>
              </p14:xfrm>
            </p:contentPart>
          </mc:Choice>
          <mc:Fallback>
            <p:pic>
              <p:nvPicPr>
                <p:cNvPr id="79" name="Input penna 78">
                  <a:extLst>
                    <a:ext uri="{FF2B5EF4-FFF2-40B4-BE49-F238E27FC236}">
                      <a16:creationId xmlns:a16="http://schemas.microsoft.com/office/drawing/2014/main" id="{F00F1B65-D61E-F648-9F21-D84AC86270E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545560" y="2213585"/>
                  <a:ext cx="2419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861B120D-F864-6B4E-8BF7-CAF343FC6499}"/>
                    </a:ext>
                  </a:extLst>
                </p14:cNvPr>
                <p14:cNvContentPartPr/>
                <p14:nvPr/>
              </p14:nvContentPartPr>
              <p14:xfrm>
                <a:off x="5673000" y="2320505"/>
                <a:ext cx="125280" cy="1254240"/>
              </p14:xfrm>
            </p:contentPart>
          </mc:Choice>
          <mc:Fallback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861B120D-F864-6B4E-8BF7-CAF343FC649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642400" y="2289905"/>
                  <a:ext cx="186840" cy="13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AFDD8B5D-7B73-724A-A724-4268C74588F0}"/>
                    </a:ext>
                  </a:extLst>
                </p14:cNvPr>
                <p14:cNvContentPartPr/>
                <p14:nvPr/>
              </p14:nvContentPartPr>
              <p14:xfrm>
                <a:off x="5784240" y="2749625"/>
                <a:ext cx="69480" cy="194760"/>
              </p14:xfrm>
            </p:contentPart>
          </mc:Choice>
          <mc:Fallback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AFDD8B5D-7B73-724A-A724-4268C74588F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753280" y="2719025"/>
                  <a:ext cx="1310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3" name="Input penna 82">
                  <a:extLst>
                    <a:ext uri="{FF2B5EF4-FFF2-40B4-BE49-F238E27FC236}">
                      <a16:creationId xmlns:a16="http://schemas.microsoft.com/office/drawing/2014/main" id="{8C7281D3-DF08-DA4F-80E8-02A8F4238571}"/>
                    </a:ext>
                  </a:extLst>
                </p14:cNvPr>
                <p14:cNvContentPartPr/>
                <p14:nvPr/>
              </p14:nvContentPartPr>
              <p14:xfrm>
                <a:off x="5825640" y="3034025"/>
                <a:ext cx="14040" cy="28080"/>
              </p14:xfrm>
            </p:contentPart>
          </mc:Choice>
          <mc:Fallback>
            <p:pic>
              <p:nvPicPr>
                <p:cNvPr id="83" name="Input penna 82">
                  <a:extLst>
                    <a:ext uri="{FF2B5EF4-FFF2-40B4-BE49-F238E27FC236}">
                      <a16:creationId xmlns:a16="http://schemas.microsoft.com/office/drawing/2014/main" id="{8C7281D3-DF08-DA4F-80E8-02A8F423857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795040" y="3003425"/>
                  <a:ext cx="756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4" name="Input penna 3">
                  <a:extLst>
                    <a:ext uri="{FF2B5EF4-FFF2-40B4-BE49-F238E27FC236}">
                      <a16:creationId xmlns:a16="http://schemas.microsoft.com/office/drawing/2014/main" id="{7C77FDBF-ED16-B04F-B606-EFB0475B9776}"/>
                    </a:ext>
                  </a:extLst>
                </p14:cNvPr>
                <p14:cNvContentPartPr/>
                <p14:nvPr/>
              </p14:nvContentPartPr>
              <p14:xfrm>
                <a:off x="3872280" y="1600145"/>
                <a:ext cx="623880" cy="246240"/>
              </p14:xfrm>
            </p:contentPart>
          </mc:Choice>
          <mc:Fallback>
            <p:pic>
              <p:nvPicPr>
                <p:cNvPr id="4" name="Input penna 3">
                  <a:extLst>
                    <a:ext uri="{FF2B5EF4-FFF2-40B4-BE49-F238E27FC236}">
                      <a16:creationId xmlns:a16="http://schemas.microsoft.com/office/drawing/2014/main" id="{7C77FDBF-ED16-B04F-B606-EFB0475B977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841320" y="1569545"/>
                  <a:ext cx="68508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218E87F4-CAF6-F944-A029-FAF3630788AE}"/>
                    </a:ext>
                  </a:extLst>
                </p14:cNvPr>
                <p14:cNvContentPartPr/>
                <p14:nvPr/>
              </p14:nvContentPartPr>
              <p14:xfrm>
                <a:off x="4620360" y="1572425"/>
                <a:ext cx="582120" cy="228600"/>
              </p14:xfrm>
            </p:contentPart>
          </mc:Choice>
          <mc:Fallback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218E87F4-CAF6-F944-A029-FAF3630788A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589760" y="1541465"/>
                  <a:ext cx="6436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8983E048-624F-E643-A8DA-6F2ACB062CA1}"/>
                    </a:ext>
                  </a:extLst>
                </p14:cNvPr>
                <p14:cNvContentPartPr/>
                <p14:nvPr/>
              </p14:nvContentPartPr>
              <p14:xfrm>
                <a:off x="4980360" y="1378025"/>
                <a:ext cx="14040" cy="28440"/>
              </p14:xfrm>
            </p:contentPart>
          </mc:Choice>
          <mc:Fallback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8983E048-624F-E643-A8DA-6F2ACB062CA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949760" y="1347425"/>
                  <a:ext cx="756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ADE1AC15-4BE5-9D48-9A8B-FA94F7BB4B44}"/>
                    </a:ext>
                  </a:extLst>
                </p14:cNvPr>
                <p14:cNvContentPartPr/>
                <p14:nvPr/>
              </p14:nvContentPartPr>
              <p14:xfrm>
                <a:off x="5229840" y="1600145"/>
                <a:ext cx="194400" cy="159480"/>
              </p14:xfrm>
            </p:contentPart>
          </mc:Choice>
          <mc:Fallback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ADE1AC15-4BE5-9D48-9A8B-FA94F7BB4B4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199240" y="1569545"/>
                  <a:ext cx="2556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FA08CC23-03A6-4347-A9C3-803F518EB018}"/>
                    </a:ext>
                  </a:extLst>
                </p14:cNvPr>
                <p14:cNvContentPartPr/>
                <p14:nvPr/>
              </p14:nvContentPartPr>
              <p14:xfrm>
                <a:off x="3491760" y="1260665"/>
                <a:ext cx="2209320" cy="838440"/>
              </p14:xfrm>
            </p:contentPart>
          </mc:Choice>
          <mc:Fallback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FA08CC23-03A6-4347-A9C3-803F518EB01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461160" y="1230065"/>
                  <a:ext cx="2270880" cy="89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FDA9910D-4C5E-FE43-A37F-8730E5FDCB8D}"/>
                    </a:ext>
                  </a:extLst>
                </p14:cNvPr>
                <p14:cNvContentPartPr/>
                <p14:nvPr/>
              </p14:nvContentPartPr>
              <p14:xfrm>
                <a:off x="3498240" y="1080305"/>
                <a:ext cx="2369520" cy="990720"/>
              </p14:xfrm>
            </p:contentPart>
          </mc:Choice>
          <mc:Fallback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FDA9910D-4C5E-FE43-A37F-8730E5FDCB8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467280" y="1049705"/>
                  <a:ext cx="2430720" cy="10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8" name="Input penna 87">
                  <a:extLst>
                    <a:ext uri="{FF2B5EF4-FFF2-40B4-BE49-F238E27FC236}">
                      <a16:creationId xmlns:a16="http://schemas.microsoft.com/office/drawing/2014/main" id="{5AC4BD61-9271-7D48-BD83-F97594244DDA}"/>
                    </a:ext>
                  </a:extLst>
                </p14:cNvPr>
                <p14:cNvContentPartPr/>
                <p14:nvPr/>
              </p14:nvContentPartPr>
              <p14:xfrm>
                <a:off x="6261240" y="1212065"/>
                <a:ext cx="146520" cy="166320"/>
              </p14:xfrm>
            </p:contentPart>
          </mc:Choice>
          <mc:Fallback>
            <p:pic>
              <p:nvPicPr>
                <p:cNvPr id="88" name="Input penna 87">
                  <a:extLst>
                    <a:ext uri="{FF2B5EF4-FFF2-40B4-BE49-F238E27FC236}">
                      <a16:creationId xmlns:a16="http://schemas.microsoft.com/office/drawing/2014/main" id="{5AC4BD61-9271-7D48-BD83-F97594244DD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230640" y="1181465"/>
                  <a:ext cx="2080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9" name="Input penna 88">
                  <a:extLst>
                    <a:ext uri="{FF2B5EF4-FFF2-40B4-BE49-F238E27FC236}">
                      <a16:creationId xmlns:a16="http://schemas.microsoft.com/office/drawing/2014/main" id="{E3F57B14-0DBE-A941-AC73-91087D9B727E}"/>
                    </a:ext>
                  </a:extLst>
                </p14:cNvPr>
                <p14:cNvContentPartPr/>
                <p14:nvPr/>
              </p14:nvContentPartPr>
              <p14:xfrm>
                <a:off x="6449160" y="1281545"/>
                <a:ext cx="124920" cy="90000"/>
              </p14:xfrm>
            </p:contentPart>
          </mc:Choice>
          <mc:Fallback>
            <p:pic>
              <p:nvPicPr>
                <p:cNvPr id="89" name="Input penna 88">
                  <a:extLst>
                    <a:ext uri="{FF2B5EF4-FFF2-40B4-BE49-F238E27FC236}">
                      <a16:creationId xmlns:a16="http://schemas.microsoft.com/office/drawing/2014/main" id="{E3F57B14-0DBE-A941-AC73-91087D9B727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418560" y="1250945"/>
                  <a:ext cx="186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0" name="Input penna 89">
                  <a:extLst>
                    <a:ext uri="{FF2B5EF4-FFF2-40B4-BE49-F238E27FC236}">
                      <a16:creationId xmlns:a16="http://schemas.microsoft.com/office/drawing/2014/main" id="{FD372ED4-42B0-DE47-A3C5-C27DDE4DF388}"/>
                    </a:ext>
                  </a:extLst>
                </p14:cNvPr>
                <p14:cNvContentPartPr/>
                <p14:nvPr/>
              </p14:nvContentPartPr>
              <p14:xfrm>
                <a:off x="6449160" y="1288385"/>
                <a:ext cx="111240" cy="111240"/>
              </p14:xfrm>
            </p:contentPart>
          </mc:Choice>
          <mc:Fallback>
            <p:pic>
              <p:nvPicPr>
                <p:cNvPr id="90" name="Input penna 89">
                  <a:extLst>
                    <a:ext uri="{FF2B5EF4-FFF2-40B4-BE49-F238E27FC236}">
                      <a16:creationId xmlns:a16="http://schemas.microsoft.com/office/drawing/2014/main" id="{FD372ED4-42B0-DE47-A3C5-C27DDE4DF38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418560" y="1257785"/>
                  <a:ext cx="1724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1" name="Input penna 90">
                  <a:extLst>
                    <a:ext uri="{FF2B5EF4-FFF2-40B4-BE49-F238E27FC236}">
                      <a16:creationId xmlns:a16="http://schemas.microsoft.com/office/drawing/2014/main" id="{B370F735-91A1-7146-A8E8-64D0ABC35FAA}"/>
                    </a:ext>
                  </a:extLst>
                </p14:cNvPr>
                <p14:cNvContentPartPr/>
                <p14:nvPr/>
              </p14:nvContentPartPr>
              <p14:xfrm>
                <a:off x="6615480" y="1357505"/>
                <a:ext cx="14040" cy="90360"/>
              </p14:xfrm>
            </p:contentPart>
          </mc:Choice>
          <mc:Fallback>
            <p:pic>
              <p:nvPicPr>
                <p:cNvPr id="91" name="Input penna 90">
                  <a:extLst>
                    <a:ext uri="{FF2B5EF4-FFF2-40B4-BE49-F238E27FC236}">
                      <a16:creationId xmlns:a16="http://schemas.microsoft.com/office/drawing/2014/main" id="{B370F735-91A1-7146-A8E8-64D0ABC35FA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584520" y="1326905"/>
                  <a:ext cx="756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2" name="Input penna 91">
                  <a:extLst>
                    <a:ext uri="{FF2B5EF4-FFF2-40B4-BE49-F238E27FC236}">
                      <a16:creationId xmlns:a16="http://schemas.microsoft.com/office/drawing/2014/main" id="{C98C31EA-0545-7246-8005-A72BF9D948B9}"/>
                    </a:ext>
                  </a:extLst>
                </p14:cNvPr>
                <p14:cNvContentPartPr/>
                <p14:nvPr/>
              </p14:nvContentPartPr>
              <p14:xfrm>
                <a:off x="6601440" y="1253465"/>
                <a:ext cx="166680" cy="111240"/>
              </p14:xfrm>
            </p:contentPart>
          </mc:Choice>
          <mc:Fallback>
            <p:pic>
              <p:nvPicPr>
                <p:cNvPr id="92" name="Input penna 91">
                  <a:extLst>
                    <a:ext uri="{FF2B5EF4-FFF2-40B4-BE49-F238E27FC236}">
                      <a16:creationId xmlns:a16="http://schemas.microsoft.com/office/drawing/2014/main" id="{C98C31EA-0545-7246-8005-A72BF9D948B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570840" y="1222865"/>
                  <a:ext cx="2278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3" name="Input penna 92">
                  <a:extLst>
                    <a:ext uri="{FF2B5EF4-FFF2-40B4-BE49-F238E27FC236}">
                      <a16:creationId xmlns:a16="http://schemas.microsoft.com/office/drawing/2014/main" id="{2CC35A14-1F05-1440-A840-378FEAF8F9BA}"/>
                    </a:ext>
                  </a:extLst>
                </p14:cNvPr>
                <p14:cNvContentPartPr/>
                <p14:nvPr/>
              </p14:nvContentPartPr>
              <p14:xfrm>
                <a:off x="6767760" y="1170305"/>
                <a:ext cx="41760" cy="180360"/>
              </p14:xfrm>
            </p:contentPart>
          </mc:Choice>
          <mc:Fallback>
            <p:pic>
              <p:nvPicPr>
                <p:cNvPr id="93" name="Input penna 92">
                  <a:extLst>
                    <a:ext uri="{FF2B5EF4-FFF2-40B4-BE49-F238E27FC236}">
                      <a16:creationId xmlns:a16="http://schemas.microsoft.com/office/drawing/2014/main" id="{2CC35A14-1F05-1440-A840-378FEAF8F9B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737160" y="1139705"/>
                  <a:ext cx="1033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5" name="Input penna 94">
                  <a:extLst>
                    <a:ext uri="{FF2B5EF4-FFF2-40B4-BE49-F238E27FC236}">
                      <a16:creationId xmlns:a16="http://schemas.microsoft.com/office/drawing/2014/main" id="{AB7BB2DB-0291-654A-A22A-B3601BA56EEC}"/>
                    </a:ext>
                  </a:extLst>
                </p14:cNvPr>
                <p14:cNvContentPartPr/>
                <p14:nvPr/>
              </p14:nvContentPartPr>
              <p14:xfrm>
                <a:off x="5922480" y="2195585"/>
                <a:ext cx="901080" cy="1288800"/>
              </p14:xfrm>
            </p:contentPart>
          </mc:Choice>
          <mc:Fallback>
            <p:pic>
              <p:nvPicPr>
                <p:cNvPr id="95" name="Input penna 94">
                  <a:extLst>
                    <a:ext uri="{FF2B5EF4-FFF2-40B4-BE49-F238E27FC236}">
                      <a16:creationId xmlns:a16="http://schemas.microsoft.com/office/drawing/2014/main" id="{AB7BB2DB-0291-654A-A22A-B3601BA56EE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891880" y="2164985"/>
                  <a:ext cx="962280" cy="13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6" name="Input penna 95">
                  <a:extLst>
                    <a:ext uri="{FF2B5EF4-FFF2-40B4-BE49-F238E27FC236}">
                      <a16:creationId xmlns:a16="http://schemas.microsoft.com/office/drawing/2014/main" id="{B61E775A-845F-5A4F-B181-68AEF63C5F56}"/>
                    </a:ext>
                  </a:extLst>
                </p14:cNvPr>
                <p14:cNvContentPartPr/>
                <p14:nvPr/>
              </p14:nvContentPartPr>
              <p14:xfrm>
                <a:off x="6643200" y="3352625"/>
                <a:ext cx="249840" cy="281160"/>
              </p14:xfrm>
            </p:contentPart>
          </mc:Choice>
          <mc:Fallback>
            <p:pic>
              <p:nvPicPr>
                <p:cNvPr id="96" name="Input penna 95">
                  <a:extLst>
                    <a:ext uri="{FF2B5EF4-FFF2-40B4-BE49-F238E27FC236}">
                      <a16:creationId xmlns:a16="http://schemas.microsoft.com/office/drawing/2014/main" id="{B61E775A-845F-5A4F-B181-68AEF63C5F5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612240" y="3322025"/>
                  <a:ext cx="3110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7" name="Input penna 96">
                  <a:extLst>
                    <a:ext uri="{FF2B5EF4-FFF2-40B4-BE49-F238E27FC236}">
                      <a16:creationId xmlns:a16="http://schemas.microsoft.com/office/drawing/2014/main" id="{36558DBA-BF37-DC4D-8E0A-13D5E28BD2D4}"/>
                    </a:ext>
                  </a:extLst>
                </p14:cNvPr>
                <p14:cNvContentPartPr/>
                <p14:nvPr/>
              </p14:nvContentPartPr>
              <p14:xfrm>
                <a:off x="6407400" y="2639465"/>
                <a:ext cx="111240" cy="208080"/>
              </p14:xfrm>
            </p:contentPart>
          </mc:Choice>
          <mc:Fallback>
            <p:pic>
              <p:nvPicPr>
                <p:cNvPr id="97" name="Input penna 96">
                  <a:extLst>
                    <a:ext uri="{FF2B5EF4-FFF2-40B4-BE49-F238E27FC236}">
                      <a16:creationId xmlns:a16="http://schemas.microsoft.com/office/drawing/2014/main" id="{36558DBA-BF37-DC4D-8E0A-13D5E28BD2D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376800" y="2608505"/>
                  <a:ext cx="1724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8" name="Input penna 97">
                  <a:extLst>
                    <a:ext uri="{FF2B5EF4-FFF2-40B4-BE49-F238E27FC236}">
                      <a16:creationId xmlns:a16="http://schemas.microsoft.com/office/drawing/2014/main" id="{294D7B74-60FD-8E4F-A296-275481C6B6DC}"/>
                    </a:ext>
                  </a:extLst>
                </p14:cNvPr>
                <p14:cNvContentPartPr/>
                <p14:nvPr/>
              </p14:nvContentPartPr>
              <p14:xfrm>
                <a:off x="6449160" y="2937185"/>
                <a:ext cx="360" cy="14040"/>
              </p14:xfrm>
            </p:contentPart>
          </mc:Choice>
          <mc:Fallback>
            <p:pic>
              <p:nvPicPr>
                <p:cNvPr id="98" name="Input penna 97">
                  <a:extLst>
                    <a:ext uri="{FF2B5EF4-FFF2-40B4-BE49-F238E27FC236}">
                      <a16:creationId xmlns:a16="http://schemas.microsoft.com/office/drawing/2014/main" id="{294D7B74-60FD-8E4F-A296-275481C6B6D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418560" y="2906585"/>
                  <a:ext cx="615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0" name="Input penna 99">
                  <a:extLst>
                    <a:ext uri="{FF2B5EF4-FFF2-40B4-BE49-F238E27FC236}">
                      <a16:creationId xmlns:a16="http://schemas.microsoft.com/office/drawing/2014/main" id="{2C05F02A-AA4C-6641-9976-98C0FB698A33}"/>
                    </a:ext>
                  </a:extLst>
                </p14:cNvPr>
                <p14:cNvContentPartPr/>
                <p14:nvPr/>
              </p14:nvContentPartPr>
              <p14:xfrm>
                <a:off x="6989520" y="3504905"/>
                <a:ext cx="55800" cy="568080"/>
              </p14:xfrm>
            </p:contentPart>
          </mc:Choice>
          <mc:Fallback>
            <p:pic>
              <p:nvPicPr>
                <p:cNvPr id="100" name="Input penna 99">
                  <a:extLst>
                    <a:ext uri="{FF2B5EF4-FFF2-40B4-BE49-F238E27FC236}">
                      <a16:creationId xmlns:a16="http://schemas.microsoft.com/office/drawing/2014/main" id="{2C05F02A-AA4C-6641-9976-98C0FB698A3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958920" y="3474305"/>
                  <a:ext cx="117000" cy="6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1" name="Input penna 100">
                  <a:extLst>
                    <a:ext uri="{FF2B5EF4-FFF2-40B4-BE49-F238E27FC236}">
                      <a16:creationId xmlns:a16="http://schemas.microsoft.com/office/drawing/2014/main" id="{15CDBEE5-5A74-EA4E-8F95-6C98DD0CC126}"/>
                    </a:ext>
                  </a:extLst>
                </p14:cNvPr>
                <p14:cNvContentPartPr/>
                <p14:nvPr/>
              </p14:nvContentPartPr>
              <p14:xfrm>
                <a:off x="7044960" y="4107545"/>
                <a:ext cx="776160" cy="41760"/>
              </p14:xfrm>
            </p:contentPart>
          </mc:Choice>
          <mc:Fallback>
            <p:pic>
              <p:nvPicPr>
                <p:cNvPr id="101" name="Input penna 100">
                  <a:extLst>
                    <a:ext uri="{FF2B5EF4-FFF2-40B4-BE49-F238E27FC236}">
                      <a16:creationId xmlns:a16="http://schemas.microsoft.com/office/drawing/2014/main" id="{15CDBEE5-5A74-EA4E-8F95-6C98DD0CC12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014000" y="4076945"/>
                  <a:ext cx="8377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2" name="Input penna 101">
                  <a:extLst>
                    <a:ext uri="{FF2B5EF4-FFF2-40B4-BE49-F238E27FC236}">
                      <a16:creationId xmlns:a16="http://schemas.microsoft.com/office/drawing/2014/main" id="{258409F4-50DC-584D-AC51-1A9341DDACD5}"/>
                    </a:ext>
                  </a:extLst>
                </p14:cNvPr>
                <p14:cNvContentPartPr/>
                <p14:nvPr/>
              </p14:nvContentPartPr>
              <p14:xfrm>
                <a:off x="7030920" y="3318065"/>
                <a:ext cx="1164240" cy="721080"/>
              </p14:xfrm>
            </p:contentPart>
          </mc:Choice>
          <mc:Fallback>
            <p:pic>
              <p:nvPicPr>
                <p:cNvPr id="102" name="Input penna 101">
                  <a:extLst>
                    <a:ext uri="{FF2B5EF4-FFF2-40B4-BE49-F238E27FC236}">
                      <a16:creationId xmlns:a16="http://schemas.microsoft.com/office/drawing/2014/main" id="{258409F4-50DC-584D-AC51-1A9341DDACD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000320" y="3287105"/>
                  <a:ext cx="1225440" cy="78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3" name="Input penna 102">
                  <a:extLst>
                    <a:ext uri="{FF2B5EF4-FFF2-40B4-BE49-F238E27FC236}">
                      <a16:creationId xmlns:a16="http://schemas.microsoft.com/office/drawing/2014/main" id="{31F0E718-5AC7-6640-98AF-7A71FC06517E}"/>
                    </a:ext>
                  </a:extLst>
                </p14:cNvPr>
                <p14:cNvContentPartPr/>
                <p14:nvPr/>
              </p14:nvContentPartPr>
              <p14:xfrm>
                <a:off x="7183560" y="3678425"/>
                <a:ext cx="41760" cy="196920"/>
              </p14:xfrm>
            </p:contentPart>
          </mc:Choice>
          <mc:Fallback>
            <p:pic>
              <p:nvPicPr>
                <p:cNvPr id="103" name="Input penna 102">
                  <a:extLst>
                    <a:ext uri="{FF2B5EF4-FFF2-40B4-BE49-F238E27FC236}">
                      <a16:creationId xmlns:a16="http://schemas.microsoft.com/office/drawing/2014/main" id="{31F0E718-5AC7-6640-98AF-7A71FC06517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152600" y="3647825"/>
                  <a:ext cx="1033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4" name="Input penna 103">
                  <a:extLst>
                    <a:ext uri="{FF2B5EF4-FFF2-40B4-BE49-F238E27FC236}">
                      <a16:creationId xmlns:a16="http://schemas.microsoft.com/office/drawing/2014/main" id="{F9A12E60-C647-304C-B4AD-7D1D2B1834BE}"/>
                    </a:ext>
                  </a:extLst>
                </p14:cNvPr>
                <p14:cNvContentPartPr/>
                <p14:nvPr/>
              </p14:nvContentPartPr>
              <p14:xfrm>
                <a:off x="7169520" y="3629825"/>
                <a:ext cx="152640" cy="124920"/>
              </p14:xfrm>
            </p:contentPart>
          </mc:Choice>
          <mc:Fallback>
            <p:pic>
              <p:nvPicPr>
                <p:cNvPr id="104" name="Input penna 103">
                  <a:extLst>
                    <a:ext uri="{FF2B5EF4-FFF2-40B4-BE49-F238E27FC236}">
                      <a16:creationId xmlns:a16="http://schemas.microsoft.com/office/drawing/2014/main" id="{F9A12E60-C647-304C-B4AD-7D1D2B1834B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138920" y="3599225"/>
                  <a:ext cx="2142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5" name="Input penna 104">
                  <a:extLst>
                    <a:ext uri="{FF2B5EF4-FFF2-40B4-BE49-F238E27FC236}">
                      <a16:creationId xmlns:a16="http://schemas.microsoft.com/office/drawing/2014/main" id="{7F40B6C1-E80F-3B4B-91CF-AF42AA76A4F4}"/>
                    </a:ext>
                  </a:extLst>
                </p14:cNvPr>
                <p14:cNvContentPartPr/>
                <p14:nvPr/>
              </p14:nvContentPartPr>
              <p14:xfrm>
                <a:off x="7335840" y="3678425"/>
                <a:ext cx="97200" cy="83160"/>
              </p14:xfrm>
            </p:contentPart>
          </mc:Choice>
          <mc:Fallback>
            <p:pic>
              <p:nvPicPr>
                <p:cNvPr id="105" name="Input penna 104">
                  <a:extLst>
                    <a:ext uri="{FF2B5EF4-FFF2-40B4-BE49-F238E27FC236}">
                      <a16:creationId xmlns:a16="http://schemas.microsoft.com/office/drawing/2014/main" id="{7F40B6C1-E80F-3B4B-91CF-AF42AA76A4F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305240" y="3647825"/>
                  <a:ext cx="1587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6" name="Input penna 105">
                  <a:extLst>
                    <a:ext uri="{FF2B5EF4-FFF2-40B4-BE49-F238E27FC236}">
                      <a16:creationId xmlns:a16="http://schemas.microsoft.com/office/drawing/2014/main" id="{9AE4BC58-4573-2C4C-A2FC-0E7463899CFC}"/>
                    </a:ext>
                  </a:extLst>
                </p14:cNvPr>
                <p14:cNvContentPartPr/>
                <p14:nvPr/>
              </p14:nvContentPartPr>
              <p14:xfrm>
                <a:off x="7446720" y="3678425"/>
                <a:ext cx="83520" cy="117720"/>
              </p14:xfrm>
            </p:contentPart>
          </mc:Choice>
          <mc:Fallback>
            <p:pic>
              <p:nvPicPr>
                <p:cNvPr id="106" name="Input penna 105">
                  <a:extLst>
                    <a:ext uri="{FF2B5EF4-FFF2-40B4-BE49-F238E27FC236}">
                      <a16:creationId xmlns:a16="http://schemas.microsoft.com/office/drawing/2014/main" id="{9AE4BC58-4573-2C4C-A2FC-0E7463899CF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416120" y="3647825"/>
                  <a:ext cx="1447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7" name="Input penna 106">
                  <a:extLst>
                    <a:ext uri="{FF2B5EF4-FFF2-40B4-BE49-F238E27FC236}">
                      <a16:creationId xmlns:a16="http://schemas.microsoft.com/office/drawing/2014/main" id="{520A4C09-C23A-AA4F-828C-7900CBCA4E33}"/>
                    </a:ext>
                  </a:extLst>
                </p14:cNvPr>
                <p14:cNvContentPartPr/>
                <p14:nvPr/>
              </p14:nvContentPartPr>
              <p14:xfrm>
                <a:off x="7557600" y="3608945"/>
                <a:ext cx="28080" cy="186840"/>
              </p14:xfrm>
            </p:contentPart>
          </mc:Choice>
          <mc:Fallback>
            <p:pic>
              <p:nvPicPr>
                <p:cNvPr id="107" name="Input penna 106">
                  <a:extLst>
                    <a:ext uri="{FF2B5EF4-FFF2-40B4-BE49-F238E27FC236}">
                      <a16:creationId xmlns:a16="http://schemas.microsoft.com/office/drawing/2014/main" id="{520A4C09-C23A-AA4F-828C-7900CBCA4E3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526640" y="3578345"/>
                  <a:ext cx="892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8" name="Input penna 107">
                  <a:extLst>
                    <a:ext uri="{FF2B5EF4-FFF2-40B4-BE49-F238E27FC236}">
                      <a16:creationId xmlns:a16="http://schemas.microsoft.com/office/drawing/2014/main" id="{BDEE6FF2-BF5A-3D4D-B2F1-4DAB89EA09C9}"/>
                    </a:ext>
                  </a:extLst>
                </p14:cNvPr>
                <p14:cNvContentPartPr/>
                <p14:nvPr/>
              </p14:nvContentPartPr>
              <p14:xfrm>
                <a:off x="7529880" y="3692105"/>
                <a:ext cx="111240" cy="62280"/>
              </p14:xfrm>
            </p:contentPart>
          </mc:Choice>
          <mc:Fallback>
            <p:pic>
              <p:nvPicPr>
                <p:cNvPr id="108" name="Input penna 107">
                  <a:extLst>
                    <a:ext uri="{FF2B5EF4-FFF2-40B4-BE49-F238E27FC236}">
                      <a16:creationId xmlns:a16="http://schemas.microsoft.com/office/drawing/2014/main" id="{BDEE6FF2-BF5A-3D4D-B2F1-4DAB89EA09C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498920" y="3661505"/>
                  <a:ext cx="1724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9" name="Input penna 108">
                  <a:extLst>
                    <a:ext uri="{FF2B5EF4-FFF2-40B4-BE49-F238E27FC236}">
                      <a16:creationId xmlns:a16="http://schemas.microsoft.com/office/drawing/2014/main" id="{64B50FAA-0DE2-EB4D-90B1-CDA54FB8FA1E}"/>
                    </a:ext>
                  </a:extLst>
                </p14:cNvPr>
                <p14:cNvContentPartPr/>
                <p14:nvPr/>
              </p14:nvContentPartPr>
              <p14:xfrm>
                <a:off x="7709880" y="3774905"/>
                <a:ext cx="41760" cy="159840"/>
              </p14:xfrm>
            </p:contentPart>
          </mc:Choice>
          <mc:Fallback>
            <p:pic>
              <p:nvPicPr>
                <p:cNvPr id="109" name="Input penna 108">
                  <a:extLst>
                    <a:ext uri="{FF2B5EF4-FFF2-40B4-BE49-F238E27FC236}">
                      <a16:creationId xmlns:a16="http://schemas.microsoft.com/office/drawing/2014/main" id="{64B50FAA-0DE2-EB4D-90B1-CDA54FB8FA1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679280" y="3744305"/>
                  <a:ext cx="1033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0" name="Input penna 109">
                  <a:extLst>
                    <a:ext uri="{FF2B5EF4-FFF2-40B4-BE49-F238E27FC236}">
                      <a16:creationId xmlns:a16="http://schemas.microsoft.com/office/drawing/2014/main" id="{9925DF62-0ED5-CC4B-9639-4785DAD8BA87}"/>
                    </a:ext>
                  </a:extLst>
                </p14:cNvPr>
                <p14:cNvContentPartPr/>
                <p14:nvPr/>
              </p14:nvContentPartPr>
              <p14:xfrm>
                <a:off x="7682160" y="3685265"/>
                <a:ext cx="138960" cy="110880"/>
              </p14:xfrm>
            </p:contentPart>
          </mc:Choice>
          <mc:Fallback>
            <p:pic>
              <p:nvPicPr>
                <p:cNvPr id="110" name="Input penna 109">
                  <a:extLst>
                    <a:ext uri="{FF2B5EF4-FFF2-40B4-BE49-F238E27FC236}">
                      <a16:creationId xmlns:a16="http://schemas.microsoft.com/office/drawing/2014/main" id="{9925DF62-0ED5-CC4B-9639-4785DAD8BA8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651560" y="3654665"/>
                  <a:ext cx="200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1" name="Input penna 110">
                  <a:extLst>
                    <a:ext uri="{FF2B5EF4-FFF2-40B4-BE49-F238E27FC236}">
                      <a16:creationId xmlns:a16="http://schemas.microsoft.com/office/drawing/2014/main" id="{EA46474E-630F-2440-BDF3-BA116D64273A}"/>
                    </a:ext>
                  </a:extLst>
                </p14:cNvPr>
                <p14:cNvContentPartPr/>
                <p14:nvPr/>
              </p14:nvContentPartPr>
              <p14:xfrm>
                <a:off x="7903920" y="3781745"/>
                <a:ext cx="14040" cy="14040"/>
              </p14:xfrm>
            </p:contentPart>
          </mc:Choice>
          <mc:Fallback>
            <p:pic>
              <p:nvPicPr>
                <p:cNvPr id="111" name="Input penna 110">
                  <a:extLst>
                    <a:ext uri="{FF2B5EF4-FFF2-40B4-BE49-F238E27FC236}">
                      <a16:creationId xmlns:a16="http://schemas.microsoft.com/office/drawing/2014/main" id="{EA46474E-630F-2440-BDF3-BA116D64273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873320" y="3751145"/>
                  <a:ext cx="756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3" name="Input penna 112">
                  <a:extLst>
                    <a:ext uri="{FF2B5EF4-FFF2-40B4-BE49-F238E27FC236}">
                      <a16:creationId xmlns:a16="http://schemas.microsoft.com/office/drawing/2014/main" id="{AB0AF7AB-2BE2-2947-83CA-729629CB88F4}"/>
                    </a:ext>
                  </a:extLst>
                </p14:cNvPr>
                <p14:cNvContentPartPr/>
                <p14:nvPr/>
              </p14:nvContentPartPr>
              <p14:xfrm>
                <a:off x="5922480" y="1877345"/>
                <a:ext cx="124920" cy="76680"/>
              </p14:xfrm>
            </p:contentPart>
          </mc:Choice>
          <mc:Fallback>
            <p:pic>
              <p:nvPicPr>
                <p:cNvPr id="113" name="Input penna 112">
                  <a:extLst>
                    <a:ext uri="{FF2B5EF4-FFF2-40B4-BE49-F238E27FC236}">
                      <a16:creationId xmlns:a16="http://schemas.microsoft.com/office/drawing/2014/main" id="{AB0AF7AB-2BE2-2947-83CA-729629CB88F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891880" y="1846745"/>
                  <a:ext cx="1864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4" name="Input penna 113">
                  <a:extLst>
                    <a:ext uri="{FF2B5EF4-FFF2-40B4-BE49-F238E27FC236}">
                      <a16:creationId xmlns:a16="http://schemas.microsoft.com/office/drawing/2014/main" id="{15A66700-A01B-AA43-AE9C-F9115650F7A5}"/>
                    </a:ext>
                  </a:extLst>
                </p14:cNvPr>
                <p14:cNvContentPartPr/>
                <p14:nvPr/>
              </p14:nvContentPartPr>
              <p14:xfrm>
                <a:off x="5936520" y="1932425"/>
                <a:ext cx="152640" cy="138600"/>
              </p14:xfrm>
            </p:contentPart>
          </mc:Choice>
          <mc:Fallback>
            <p:pic>
              <p:nvPicPr>
                <p:cNvPr id="114" name="Input penna 113">
                  <a:extLst>
                    <a:ext uri="{FF2B5EF4-FFF2-40B4-BE49-F238E27FC236}">
                      <a16:creationId xmlns:a16="http://schemas.microsoft.com/office/drawing/2014/main" id="{15A66700-A01B-AA43-AE9C-F9115650F7A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905920" y="1901825"/>
                  <a:ext cx="2142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5" name="Input penna 114">
                  <a:extLst>
                    <a:ext uri="{FF2B5EF4-FFF2-40B4-BE49-F238E27FC236}">
                      <a16:creationId xmlns:a16="http://schemas.microsoft.com/office/drawing/2014/main" id="{C8E69C9A-6987-0F4F-9ED7-07AF3920F9B9}"/>
                    </a:ext>
                  </a:extLst>
                </p14:cNvPr>
                <p14:cNvContentPartPr/>
                <p14:nvPr/>
              </p14:nvContentPartPr>
              <p14:xfrm>
                <a:off x="6033360" y="1995065"/>
                <a:ext cx="1371960" cy="1330200"/>
              </p14:xfrm>
            </p:contentPart>
          </mc:Choice>
          <mc:Fallback>
            <p:pic>
              <p:nvPicPr>
                <p:cNvPr id="115" name="Input penna 114">
                  <a:extLst>
                    <a:ext uri="{FF2B5EF4-FFF2-40B4-BE49-F238E27FC236}">
                      <a16:creationId xmlns:a16="http://schemas.microsoft.com/office/drawing/2014/main" id="{C8E69C9A-6987-0F4F-9ED7-07AF3920F9B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002760" y="1964105"/>
                  <a:ext cx="1433160" cy="13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7" name="Input penna 116">
                  <a:extLst>
                    <a:ext uri="{FF2B5EF4-FFF2-40B4-BE49-F238E27FC236}">
                      <a16:creationId xmlns:a16="http://schemas.microsoft.com/office/drawing/2014/main" id="{2AB3484E-BFC9-DB44-8C82-30DCDE383670}"/>
                    </a:ext>
                  </a:extLst>
                </p14:cNvPr>
                <p14:cNvContentPartPr/>
                <p14:nvPr/>
              </p14:nvContentPartPr>
              <p14:xfrm>
                <a:off x="6795480" y="2562785"/>
                <a:ext cx="222120" cy="201240"/>
              </p14:xfrm>
            </p:contentPart>
          </mc:Choice>
          <mc:Fallback>
            <p:pic>
              <p:nvPicPr>
                <p:cNvPr id="117" name="Input penna 116">
                  <a:extLst>
                    <a:ext uri="{FF2B5EF4-FFF2-40B4-BE49-F238E27FC236}">
                      <a16:creationId xmlns:a16="http://schemas.microsoft.com/office/drawing/2014/main" id="{2AB3484E-BFC9-DB44-8C82-30DCDE38367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764880" y="2532185"/>
                  <a:ext cx="2833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8" name="Input penna 117">
                  <a:extLst>
                    <a:ext uri="{FF2B5EF4-FFF2-40B4-BE49-F238E27FC236}">
                      <a16:creationId xmlns:a16="http://schemas.microsoft.com/office/drawing/2014/main" id="{7D62E594-8C6B-2C4F-9F9F-5FB8A75B17CE}"/>
                    </a:ext>
                  </a:extLst>
                </p14:cNvPr>
                <p14:cNvContentPartPr/>
                <p14:nvPr/>
              </p14:nvContentPartPr>
              <p14:xfrm>
                <a:off x="6989520" y="2631905"/>
                <a:ext cx="97200" cy="90360"/>
              </p14:xfrm>
            </p:contentPart>
          </mc:Choice>
          <mc:Fallback>
            <p:pic>
              <p:nvPicPr>
                <p:cNvPr id="118" name="Input penna 117">
                  <a:extLst>
                    <a:ext uri="{FF2B5EF4-FFF2-40B4-BE49-F238E27FC236}">
                      <a16:creationId xmlns:a16="http://schemas.microsoft.com/office/drawing/2014/main" id="{7D62E594-8C6B-2C4F-9F9F-5FB8A75B17C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958920" y="2601305"/>
                  <a:ext cx="1587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9" name="Input penna 118">
                  <a:extLst>
                    <a:ext uri="{FF2B5EF4-FFF2-40B4-BE49-F238E27FC236}">
                      <a16:creationId xmlns:a16="http://schemas.microsoft.com/office/drawing/2014/main" id="{8B76BE66-88DA-EB44-BDF6-2945FDEF8EDA}"/>
                    </a:ext>
                  </a:extLst>
                </p14:cNvPr>
                <p14:cNvContentPartPr/>
                <p14:nvPr/>
              </p14:nvContentPartPr>
              <p14:xfrm>
                <a:off x="7003200" y="2611385"/>
                <a:ext cx="138960" cy="152640"/>
              </p14:xfrm>
            </p:contentPart>
          </mc:Choice>
          <mc:Fallback>
            <p:pic>
              <p:nvPicPr>
                <p:cNvPr id="119" name="Input penna 118">
                  <a:extLst>
                    <a:ext uri="{FF2B5EF4-FFF2-40B4-BE49-F238E27FC236}">
                      <a16:creationId xmlns:a16="http://schemas.microsoft.com/office/drawing/2014/main" id="{8B76BE66-88DA-EB44-BDF6-2945FDEF8ED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972600" y="2580785"/>
                  <a:ext cx="2001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0" name="Input penna 119">
                  <a:extLst>
                    <a:ext uri="{FF2B5EF4-FFF2-40B4-BE49-F238E27FC236}">
                      <a16:creationId xmlns:a16="http://schemas.microsoft.com/office/drawing/2014/main" id="{0CC53D67-BCC4-5449-8E93-11EE7EC757E5}"/>
                    </a:ext>
                  </a:extLst>
                </p14:cNvPr>
                <p14:cNvContentPartPr/>
                <p14:nvPr/>
              </p14:nvContentPartPr>
              <p14:xfrm>
                <a:off x="7141800" y="2674025"/>
                <a:ext cx="55800" cy="235440"/>
              </p14:xfrm>
            </p:contentPart>
          </mc:Choice>
          <mc:Fallback>
            <p:pic>
              <p:nvPicPr>
                <p:cNvPr id="120" name="Input penna 119">
                  <a:extLst>
                    <a:ext uri="{FF2B5EF4-FFF2-40B4-BE49-F238E27FC236}">
                      <a16:creationId xmlns:a16="http://schemas.microsoft.com/office/drawing/2014/main" id="{0CC53D67-BCC4-5449-8E93-11EE7EC757E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111200" y="2643065"/>
                  <a:ext cx="1170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1" name="Input penna 120">
                  <a:extLst>
                    <a:ext uri="{FF2B5EF4-FFF2-40B4-BE49-F238E27FC236}">
                      <a16:creationId xmlns:a16="http://schemas.microsoft.com/office/drawing/2014/main" id="{7FEDA2EF-6304-314D-8849-253F82771C60}"/>
                    </a:ext>
                  </a:extLst>
                </p14:cNvPr>
                <p14:cNvContentPartPr/>
                <p14:nvPr/>
              </p14:nvContentPartPr>
              <p14:xfrm>
                <a:off x="7100400" y="2639465"/>
                <a:ext cx="194400" cy="96840"/>
              </p14:xfrm>
            </p:contentPart>
          </mc:Choice>
          <mc:Fallback>
            <p:pic>
              <p:nvPicPr>
                <p:cNvPr id="121" name="Input penna 120">
                  <a:extLst>
                    <a:ext uri="{FF2B5EF4-FFF2-40B4-BE49-F238E27FC236}">
                      <a16:creationId xmlns:a16="http://schemas.microsoft.com/office/drawing/2014/main" id="{7FEDA2EF-6304-314D-8849-253F82771C6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069440" y="2608505"/>
                  <a:ext cx="2556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2" name="Input penna 121">
                  <a:extLst>
                    <a:ext uri="{FF2B5EF4-FFF2-40B4-BE49-F238E27FC236}">
                      <a16:creationId xmlns:a16="http://schemas.microsoft.com/office/drawing/2014/main" id="{31DA2F71-50B6-EA4A-BE66-A085EB2DB6AC}"/>
                    </a:ext>
                  </a:extLst>
                </p14:cNvPr>
                <p14:cNvContentPartPr/>
                <p14:nvPr/>
              </p14:nvContentPartPr>
              <p14:xfrm>
                <a:off x="7280400" y="2521385"/>
                <a:ext cx="41760" cy="208080"/>
              </p14:xfrm>
            </p:contentPart>
          </mc:Choice>
          <mc:Fallback>
            <p:pic>
              <p:nvPicPr>
                <p:cNvPr id="122" name="Input penna 121">
                  <a:extLst>
                    <a:ext uri="{FF2B5EF4-FFF2-40B4-BE49-F238E27FC236}">
                      <a16:creationId xmlns:a16="http://schemas.microsoft.com/office/drawing/2014/main" id="{31DA2F71-50B6-EA4A-BE66-A085EB2DB6A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249800" y="2490785"/>
                  <a:ext cx="1033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4" name="Input penna 123">
                  <a:extLst>
                    <a:ext uri="{FF2B5EF4-FFF2-40B4-BE49-F238E27FC236}">
                      <a16:creationId xmlns:a16="http://schemas.microsoft.com/office/drawing/2014/main" id="{6AF39B0D-2B7F-6E4A-ADDA-12AF558B1EAF}"/>
                    </a:ext>
                  </a:extLst>
                </p14:cNvPr>
                <p14:cNvContentPartPr/>
                <p14:nvPr/>
              </p14:nvContentPartPr>
              <p14:xfrm>
                <a:off x="1530840" y="373985"/>
                <a:ext cx="7690320" cy="5244480"/>
              </p14:xfrm>
            </p:contentPart>
          </mc:Choice>
          <mc:Fallback>
            <p:pic>
              <p:nvPicPr>
                <p:cNvPr id="124" name="Input penna 123">
                  <a:extLst>
                    <a:ext uri="{FF2B5EF4-FFF2-40B4-BE49-F238E27FC236}">
                      <a16:creationId xmlns:a16="http://schemas.microsoft.com/office/drawing/2014/main" id="{6AF39B0D-2B7F-6E4A-ADDA-12AF558B1EA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500240" y="343385"/>
                  <a:ext cx="7751880" cy="530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uppo 132">
            <a:extLst>
              <a:ext uri="{FF2B5EF4-FFF2-40B4-BE49-F238E27FC236}">
                <a16:creationId xmlns:a16="http://schemas.microsoft.com/office/drawing/2014/main" id="{4038C27F-B087-D643-80B6-4372A8A8B82A}"/>
              </a:ext>
            </a:extLst>
          </p:cNvPr>
          <p:cNvGrpSpPr/>
          <p:nvPr/>
        </p:nvGrpSpPr>
        <p:grpSpPr>
          <a:xfrm>
            <a:off x="8139360" y="1260665"/>
            <a:ext cx="485280" cy="506160"/>
            <a:chOff x="8139360" y="1260665"/>
            <a:chExt cx="485280" cy="50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6" name="Input penna 125">
                  <a:extLst>
                    <a:ext uri="{FF2B5EF4-FFF2-40B4-BE49-F238E27FC236}">
                      <a16:creationId xmlns:a16="http://schemas.microsoft.com/office/drawing/2014/main" id="{A79645F7-2D8E-7149-8717-4929CC1BED94}"/>
                    </a:ext>
                  </a:extLst>
                </p14:cNvPr>
                <p14:cNvContentPartPr/>
                <p14:nvPr/>
              </p14:nvContentPartPr>
              <p14:xfrm>
                <a:off x="8167080" y="1260665"/>
                <a:ext cx="83520" cy="415800"/>
              </p14:xfrm>
            </p:contentPart>
          </mc:Choice>
          <mc:Fallback>
            <p:pic>
              <p:nvPicPr>
                <p:cNvPr id="126" name="Input penna 125">
                  <a:extLst>
                    <a:ext uri="{FF2B5EF4-FFF2-40B4-BE49-F238E27FC236}">
                      <a16:creationId xmlns:a16="http://schemas.microsoft.com/office/drawing/2014/main" id="{A79645F7-2D8E-7149-8717-4929CC1BED9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136480" y="1230065"/>
                  <a:ext cx="14472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7" name="Input penna 126">
                  <a:extLst>
                    <a:ext uri="{FF2B5EF4-FFF2-40B4-BE49-F238E27FC236}">
                      <a16:creationId xmlns:a16="http://schemas.microsoft.com/office/drawing/2014/main" id="{A36F4D37-4A8E-014A-97D1-C0FE8DDA598D}"/>
                    </a:ext>
                  </a:extLst>
                </p14:cNvPr>
                <p14:cNvContentPartPr/>
                <p14:nvPr/>
              </p14:nvContentPartPr>
              <p14:xfrm>
                <a:off x="8236200" y="1696985"/>
                <a:ext cx="388440" cy="69840"/>
              </p14:xfrm>
            </p:contentPart>
          </mc:Choice>
          <mc:Fallback>
            <p:pic>
              <p:nvPicPr>
                <p:cNvPr id="127" name="Input penna 126">
                  <a:extLst>
                    <a:ext uri="{FF2B5EF4-FFF2-40B4-BE49-F238E27FC236}">
                      <a16:creationId xmlns:a16="http://schemas.microsoft.com/office/drawing/2014/main" id="{A36F4D37-4A8E-014A-97D1-C0FE8DDA598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205600" y="1666025"/>
                  <a:ext cx="4496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8" name="Input penna 127">
                  <a:extLst>
                    <a:ext uri="{FF2B5EF4-FFF2-40B4-BE49-F238E27FC236}">
                      <a16:creationId xmlns:a16="http://schemas.microsoft.com/office/drawing/2014/main" id="{BCF20E16-95E4-1F40-994D-14EB1E6EC41F}"/>
                    </a:ext>
                  </a:extLst>
                </p14:cNvPr>
                <p14:cNvContentPartPr/>
                <p14:nvPr/>
              </p14:nvContentPartPr>
              <p14:xfrm>
                <a:off x="8139360" y="1260665"/>
                <a:ext cx="291240" cy="41760"/>
              </p14:xfrm>
            </p:contentPart>
          </mc:Choice>
          <mc:Fallback>
            <p:pic>
              <p:nvPicPr>
                <p:cNvPr id="128" name="Input penna 127">
                  <a:extLst>
                    <a:ext uri="{FF2B5EF4-FFF2-40B4-BE49-F238E27FC236}">
                      <a16:creationId xmlns:a16="http://schemas.microsoft.com/office/drawing/2014/main" id="{BCF20E16-95E4-1F40-994D-14EB1E6EC41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108760" y="1230065"/>
                  <a:ext cx="3528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9" name="Input penna 128">
                  <a:extLst>
                    <a:ext uri="{FF2B5EF4-FFF2-40B4-BE49-F238E27FC236}">
                      <a16:creationId xmlns:a16="http://schemas.microsoft.com/office/drawing/2014/main" id="{05250995-E0E9-3E41-B3EA-A051173974EB}"/>
                    </a:ext>
                  </a:extLst>
                </p14:cNvPr>
                <p14:cNvContentPartPr/>
                <p14:nvPr/>
              </p14:nvContentPartPr>
              <p14:xfrm>
                <a:off x="8416560" y="1315745"/>
                <a:ext cx="14040" cy="201600"/>
              </p14:xfrm>
            </p:contentPart>
          </mc:Choice>
          <mc:Fallback>
            <p:pic>
              <p:nvPicPr>
                <p:cNvPr id="129" name="Input penna 128">
                  <a:extLst>
                    <a:ext uri="{FF2B5EF4-FFF2-40B4-BE49-F238E27FC236}">
                      <a16:creationId xmlns:a16="http://schemas.microsoft.com/office/drawing/2014/main" id="{05250995-E0E9-3E41-B3EA-A051173974E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385600" y="1285145"/>
                  <a:ext cx="756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0" name="Input penna 129">
                  <a:extLst>
                    <a:ext uri="{FF2B5EF4-FFF2-40B4-BE49-F238E27FC236}">
                      <a16:creationId xmlns:a16="http://schemas.microsoft.com/office/drawing/2014/main" id="{936BE9FF-7028-724A-93BC-EECAD01A4F4A}"/>
                    </a:ext>
                  </a:extLst>
                </p14:cNvPr>
                <p14:cNvContentPartPr/>
                <p14:nvPr/>
              </p14:nvContentPartPr>
              <p14:xfrm>
                <a:off x="8444280" y="1489265"/>
                <a:ext cx="97200" cy="48960"/>
              </p14:xfrm>
            </p:contentPart>
          </mc:Choice>
          <mc:Fallback>
            <p:pic>
              <p:nvPicPr>
                <p:cNvPr id="130" name="Input penna 129">
                  <a:extLst>
                    <a:ext uri="{FF2B5EF4-FFF2-40B4-BE49-F238E27FC236}">
                      <a16:creationId xmlns:a16="http://schemas.microsoft.com/office/drawing/2014/main" id="{936BE9FF-7028-724A-93BC-EECAD01A4F4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413320" y="1458665"/>
                  <a:ext cx="1587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1" name="Input penna 130">
                  <a:extLst>
                    <a:ext uri="{FF2B5EF4-FFF2-40B4-BE49-F238E27FC236}">
                      <a16:creationId xmlns:a16="http://schemas.microsoft.com/office/drawing/2014/main" id="{D5F16465-DAFC-D441-ADEF-9A63CF850F4F}"/>
                    </a:ext>
                  </a:extLst>
                </p14:cNvPr>
                <p14:cNvContentPartPr/>
                <p14:nvPr/>
              </p14:nvContentPartPr>
              <p14:xfrm>
                <a:off x="8457960" y="1343465"/>
                <a:ext cx="97200" cy="208440"/>
              </p14:xfrm>
            </p:contentPart>
          </mc:Choice>
          <mc:Fallback>
            <p:pic>
              <p:nvPicPr>
                <p:cNvPr id="131" name="Input penna 130">
                  <a:extLst>
                    <a:ext uri="{FF2B5EF4-FFF2-40B4-BE49-F238E27FC236}">
                      <a16:creationId xmlns:a16="http://schemas.microsoft.com/office/drawing/2014/main" id="{D5F16465-DAFC-D441-ADEF-9A63CF850F4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427360" y="1312865"/>
                  <a:ext cx="1587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2" name="Input penna 131">
                  <a:extLst>
                    <a:ext uri="{FF2B5EF4-FFF2-40B4-BE49-F238E27FC236}">
                      <a16:creationId xmlns:a16="http://schemas.microsoft.com/office/drawing/2014/main" id="{6169812C-6A73-2F41-B2B8-D1776E654104}"/>
                    </a:ext>
                  </a:extLst>
                </p14:cNvPr>
                <p14:cNvContentPartPr/>
                <p14:nvPr/>
              </p14:nvContentPartPr>
              <p14:xfrm>
                <a:off x="8610600" y="1614185"/>
                <a:ext cx="14040" cy="131760"/>
              </p14:xfrm>
            </p:contentPart>
          </mc:Choice>
          <mc:Fallback>
            <p:pic>
              <p:nvPicPr>
                <p:cNvPr id="132" name="Input penna 131">
                  <a:extLst>
                    <a:ext uri="{FF2B5EF4-FFF2-40B4-BE49-F238E27FC236}">
                      <a16:creationId xmlns:a16="http://schemas.microsoft.com/office/drawing/2014/main" id="{6169812C-6A73-2F41-B2B8-D1776E65410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579640" y="1583225"/>
                  <a:ext cx="7560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uppo 146">
            <a:extLst>
              <a:ext uri="{FF2B5EF4-FFF2-40B4-BE49-F238E27FC236}">
                <a16:creationId xmlns:a16="http://schemas.microsoft.com/office/drawing/2014/main" id="{47FFD164-F299-2341-BAB6-5C405FF95E8F}"/>
              </a:ext>
            </a:extLst>
          </p:cNvPr>
          <p:cNvGrpSpPr/>
          <p:nvPr/>
        </p:nvGrpSpPr>
        <p:grpSpPr>
          <a:xfrm>
            <a:off x="8125680" y="1946465"/>
            <a:ext cx="1441080" cy="446400"/>
            <a:chOff x="8125680" y="1946465"/>
            <a:chExt cx="1441080" cy="44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4" name="Input penna 133">
                  <a:extLst>
                    <a:ext uri="{FF2B5EF4-FFF2-40B4-BE49-F238E27FC236}">
                      <a16:creationId xmlns:a16="http://schemas.microsoft.com/office/drawing/2014/main" id="{4B8984FA-708C-354F-9C28-5B54765AE5AF}"/>
                    </a:ext>
                  </a:extLst>
                </p14:cNvPr>
                <p14:cNvContentPartPr/>
                <p14:nvPr/>
              </p14:nvContentPartPr>
              <p14:xfrm>
                <a:off x="8125680" y="1987865"/>
                <a:ext cx="138960" cy="201240"/>
              </p14:xfrm>
            </p:contentPart>
          </mc:Choice>
          <mc:Fallback>
            <p:pic>
              <p:nvPicPr>
                <p:cNvPr id="134" name="Input penna 133">
                  <a:extLst>
                    <a:ext uri="{FF2B5EF4-FFF2-40B4-BE49-F238E27FC236}">
                      <a16:creationId xmlns:a16="http://schemas.microsoft.com/office/drawing/2014/main" id="{4B8984FA-708C-354F-9C28-5B54765AE5A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094720" y="1957265"/>
                  <a:ext cx="2001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5" name="Input penna 134">
                  <a:extLst>
                    <a:ext uri="{FF2B5EF4-FFF2-40B4-BE49-F238E27FC236}">
                      <a16:creationId xmlns:a16="http://schemas.microsoft.com/office/drawing/2014/main" id="{3149C454-4589-E245-8B69-EABE88BA98A1}"/>
                    </a:ext>
                  </a:extLst>
                </p14:cNvPr>
                <p14:cNvContentPartPr/>
                <p14:nvPr/>
              </p14:nvContentPartPr>
              <p14:xfrm>
                <a:off x="8305680" y="2098745"/>
                <a:ext cx="69480" cy="118080"/>
              </p14:xfrm>
            </p:contentPart>
          </mc:Choice>
          <mc:Fallback>
            <p:pic>
              <p:nvPicPr>
                <p:cNvPr id="135" name="Input penna 134">
                  <a:extLst>
                    <a:ext uri="{FF2B5EF4-FFF2-40B4-BE49-F238E27FC236}">
                      <a16:creationId xmlns:a16="http://schemas.microsoft.com/office/drawing/2014/main" id="{3149C454-4589-E245-8B69-EABE88BA98A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275080" y="2068145"/>
                  <a:ext cx="1310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6" name="Input penna 135">
                  <a:extLst>
                    <a:ext uri="{FF2B5EF4-FFF2-40B4-BE49-F238E27FC236}">
                      <a16:creationId xmlns:a16="http://schemas.microsoft.com/office/drawing/2014/main" id="{89AF87DC-3A06-0F49-9CC0-8492F201C4E5}"/>
                    </a:ext>
                  </a:extLst>
                </p14:cNvPr>
                <p14:cNvContentPartPr/>
                <p14:nvPr/>
              </p14:nvContentPartPr>
              <p14:xfrm>
                <a:off x="8319360" y="2077865"/>
                <a:ext cx="97200" cy="167040"/>
              </p14:xfrm>
            </p:contentPart>
          </mc:Choice>
          <mc:Fallback>
            <p:pic>
              <p:nvPicPr>
                <p:cNvPr id="136" name="Input penna 135">
                  <a:extLst>
                    <a:ext uri="{FF2B5EF4-FFF2-40B4-BE49-F238E27FC236}">
                      <a16:creationId xmlns:a16="http://schemas.microsoft.com/office/drawing/2014/main" id="{89AF87DC-3A06-0F49-9CC0-8492F201C4E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288760" y="2046905"/>
                  <a:ext cx="1587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7" name="Input penna 136">
                  <a:extLst>
                    <a:ext uri="{FF2B5EF4-FFF2-40B4-BE49-F238E27FC236}">
                      <a16:creationId xmlns:a16="http://schemas.microsoft.com/office/drawing/2014/main" id="{5E20B5F2-899C-D141-9FD2-EDA499A131A4}"/>
                    </a:ext>
                  </a:extLst>
                </p14:cNvPr>
                <p14:cNvContentPartPr/>
                <p14:nvPr/>
              </p14:nvContentPartPr>
              <p14:xfrm>
                <a:off x="8430240" y="2175065"/>
                <a:ext cx="83520" cy="217800"/>
              </p14:xfrm>
            </p:contentPart>
          </mc:Choice>
          <mc:Fallback>
            <p:pic>
              <p:nvPicPr>
                <p:cNvPr id="137" name="Input penna 136">
                  <a:extLst>
                    <a:ext uri="{FF2B5EF4-FFF2-40B4-BE49-F238E27FC236}">
                      <a16:creationId xmlns:a16="http://schemas.microsoft.com/office/drawing/2014/main" id="{5E20B5F2-899C-D141-9FD2-EDA499A131A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399640" y="2144465"/>
                  <a:ext cx="1447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8" name="Input penna 137">
                  <a:extLst>
                    <a:ext uri="{FF2B5EF4-FFF2-40B4-BE49-F238E27FC236}">
                      <a16:creationId xmlns:a16="http://schemas.microsoft.com/office/drawing/2014/main" id="{33C00DA8-E648-5941-A9B1-09F8F6F28B09}"/>
                    </a:ext>
                  </a:extLst>
                </p14:cNvPr>
                <p14:cNvContentPartPr/>
                <p14:nvPr/>
              </p14:nvContentPartPr>
              <p14:xfrm>
                <a:off x="8430240" y="2098745"/>
                <a:ext cx="111240" cy="132120"/>
              </p14:xfrm>
            </p:contentPart>
          </mc:Choice>
          <mc:Fallback>
            <p:pic>
              <p:nvPicPr>
                <p:cNvPr id="138" name="Input penna 137">
                  <a:extLst>
                    <a:ext uri="{FF2B5EF4-FFF2-40B4-BE49-F238E27FC236}">
                      <a16:creationId xmlns:a16="http://schemas.microsoft.com/office/drawing/2014/main" id="{33C00DA8-E648-5941-A9B1-09F8F6F28B0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399640" y="2068145"/>
                  <a:ext cx="1724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9" name="Input penna 138">
                  <a:extLst>
                    <a:ext uri="{FF2B5EF4-FFF2-40B4-BE49-F238E27FC236}">
                      <a16:creationId xmlns:a16="http://schemas.microsoft.com/office/drawing/2014/main" id="{E5FB2A4A-70C6-2241-984E-D456A09869B5}"/>
                    </a:ext>
                  </a:extLst>
                </p14:cNvPr>
                <p14:cNvContentPartPr/>
                <p14:nvPr/>
              </p14:nvContentPartPr>
              <p14:xfrm>
                <a:off x="8596560" y="1981025"/>
                <a:ext cx="14040" cy="249840"/>
              </p14:xfrm>
            </p:contentPart>
          </mc:Choice>
          <mc:Fallback>
            <p:pic>
              <p:nvPicPr>
                <p:cNvPr id="139" name="Input penna 138">
                  <a:extLst>
                    <a:ext uri="{FF2B5EF4-FFF2-40B4-BE49-F238E27FC236}">
                      <a16:creationId xmlns:a16="http://schemas.microsoft.com/office/drawing/2014/main" id="{E5FB2A4A-70C6-2241-984E-D456A09869B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565960" y="1950425"/>
                  <a:ext cx="756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0" name="Input penna 139">
                  <a:extLst>
                    <a:ext uri="{FF2B5EF4-FFF2-40B4-BE49-F238E27FC236}">
                      <a16:creationId xmlns:a16="http://schemas.microsoft.com/office/drawing/2014/main" id="{5289C41F-BAFC-014A-895E-7E9DF4443C47}"/>
                    </a:ext>
                  </a:extLst>
                </p14:cNvPr>
                <p14:cNvContentPartPr/>
                <p14:nvPr/>
              </p14:nvContentPartPr>
              <p14:xfrm>
                <a:off x="8652000" y="2119625"/>
                <a:ext cx="222120" cy="132120"/>
              </p14:xfrm>
            </p:contentPart>
          </mc:Choice>
          <mc:Fallback>
            <p:pic>
              <p:nvPicPr>
                <p:cNvPr id="140" name="Input penna 139">
                  <a:extLst>
                    <a:ext uri="{FF2B5EF4-FFF2-40B4-BE49-F238E27FC236}">
                      <a16:creationId xmlns:a16="http://schemas.microsoft.com/office/drawing/2014/main" id="{5289C41F-BAFC-014A-895E-7E9DF4443C4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621400" y="2088665"/>
                  <a:ext cx="2833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1" name="Input penna 140">
                  <a:extLst>
                    <a:ext uri="{FF2B5EF4-FFF2-40B4-BE49-F238E27FC236}">
                      <a16:creationId xmlns:a16="http://schemas.microsoft.com/office/drawing/2014/main" id="{0F4B393E-21B0-E14E-87CA-E2A16D6F2842}"/>
                    </a:ext>
                  </a:extLst>
                </p14:cNvPr>
                <p14:cNvContentPartPr/>
                <p14:nvPr/>
              </p14:nvContentPartPr>
              <p14:xfrm>
                <a:off x="8915160" y="1977425"/>
                <a:ext cx="235800" cy="250560"/>
              </p14:xfrm>
            </p:contentPart>
          </mc:Choice>
          <mc:Fallback>
            <p:pic>
              <p:nvPicPr>
                <p:cNvPr id="141" name="Input penna 140">
                  <a:extLst>
                    <a:ext uri="{FF2B5EF4-FFF2-40B4-BE49-F238E27FC236}">
                      <a16:creationId xmlns:a16="http://schemas.microsoft.com/office/drawing/2014/main" id="{0F4B393E-21B0-E14E-87CA-E2A16D6F284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884560" y="1946465"/>
                  <a:ext cx="2973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2" name="Input penna 141">
                  <a:extLst>
                    <a:ext uri="{FF2B5EF4-FFF2-40B4-BE49-F238E27FC236}">
                      <a16:creationId xmlns:a16="http://schemas.microsoft.com/office/drawing/2014/main" id="{744FD3DD-7770-204E-A21B-513FB47C9298}"/>
                    </a:ext>
                  </a:extLst>
                </p14:cNvPr>
                <p14:cNvContentPartPr/>
                <p14:nvPr/>
              </p14:nvContentPartPr>
              <p14:xfrm>
                <a:off x="9081480" y="2071025"/>
                <a:ext cx="97200" cy="76680"/>
              </p14:xfrm>
            </p:contentPart>
          </mc:Choice>
          <mc:Fallback>
            <p:pic>
              <p:nvPicPr>
                <p:cNvPr id="142" name="Input penna 141">
                  <a:extLst>
                    <a:ext uri="{FF2B5EF4-FFF2-40B4-BE49-F238E27FC236}">
                      <a16:creationId xmlns:a16="http://schemas.microsoft.com/office/drawing/2014/main" id="{744FD3DD-7770-204E-A21B-513FB47C929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050880" y="2040065"/>
                  <a:ext cx="158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3" name="Input penna 142">
                  <a:extLst>
                    <a:ext uri="{FF2B5EF4-FFF2-40B4-BE49-F238E27FC236}">
                      <a16:creationId xmlns:a16="http://schemas.microsoft.com/office/drawing/2014/main" id="{8A4EB5F1-2993-7E4E-BADF-1F69C7E1B007}"/>
                    </a:ext>
                  </a:extLst>
                </p14:cNvPr>
                <p14:cNvContentPartPr/>
                <p14:nvPr/>
              </p14:nvContentPartPr>
              <p14:xfrm>
                <a:off x="9164640" y="1946465"/>
                <a:ext cx="360" cy="21240"/>
              </p14:xfrm>
            </p:contentPart>
          </mc:Choice>
          <mc:Fallback>
            <p:pic>
              <p:nvPicPr>
                <p:cNvPr id="143" name="Input penna 142">
                  <a:extLst>
                    <a:ext uri="{FF2B5EF4-FFF2-40B4-BE49-F238E27FC236}">
                      <a16:creationId xmlns:a16="http://schemas.microsoft.com/office/drawing/2014/main" id="{8A4EB5F1-2993-7E4E-BADF-1F69C7E1B00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134040" y="1915865"/>
                  <a:ext cx="615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4" name="Input penna 143">
                  <a:extLst>
                    <a:ext uri="{FF2B5EF4-FFF2-40B4-BE49-F238E27FC236}">
                      <a16:creationId xmlns:a16="http://schemas.microsoft.com/office/drawing/2014/main" id="{37FB61D5-55D7-A94C-9AF9-53823C50C413}"/>
                    </a:ext>
                  </a:extLst>
                </p14:cNvPr>
                <p14:cNvContentPartPr/>
                <p14:nvPr/>
              </p14:nvContentPartPr>
              <p14:xfrm>
                <a:off x="9220080" y="2084705"/>
                <a:ext cx="318960" cy="97560"/>
              </p14:xfrm>
            </p:contentPart>
          </mc:Choice>
          <mc:Fallback>
            <p:pic>
              <p:nvPicPr>
                <p:cNvPr id="144" name="Input penna 143">
                  <a:extLst>
                    <a:ext uri="{FF2B5EF4-FFF2-40B4-BE49-F238E27FC236}">
                      <a16:creationId xmlns:a16="http://schemas.microsoft.com/office/drawing/2014/main" id="{37FB61D5-55D7-A94C-9AF9-53823C50C41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189480" y="2054105"/>
                  <a:ext cx="3805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5" name="Input penna 144">
                  <a:extLst>
                    <a:ext uri="{FF2B5EF4-FFF2-40B4-BE49-F238E27FC236}">
                      <a16:creationId xmlns:a16="http://schemas.microsoft.com/office/drawing/2014/main" id="{3C2809CD-3CCE-EB42-9DE5-70C654E56000}"/>
                    </a:ext>
                  </a:extLst>
                </p14:cNvPr>
                <p14:cNvContentPartPr/>
                <p14:nvPr/>
              </p14:nvContentPartPr>
              <p14:xfrm>
                <a:off x="9525000" y="2091905"/>
                <a:ext cx="14040" cy="360"/>
              </p14:xfrm>
            </p:contentPart>
          </mc:Choice>
          <mc:Fallback>
            <p:pic>
              <p:nvPicPr>
                <p:cNvPr id="145" name="Input penna 144">
                  <a:extLst>
                    <a:ext uri="{FF2B5EF4-FFF2-40B4-BE49-F238E27FC236}">
                      <a16:creationId xmlns:a16="http://schemas.microsoft.com/office/drawing/2014/main" id="{3C2809CD-3CCE-EB42-9DE5-70C654E5600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494040" y="2061305"/>
                  <a:ext cx="756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6" name="Input penna 145">
                  <a:extLst>
                    <a:ext uri="{FF2B5EF4-FFF2-40B4-BE49-F238E27FC236}">
                      <a16:creationId xmlns:a16="http://schemas.microsoft.com/office/drawing/2014/main" id="{11869913-129F-1C40-AF7B-40B25EE69305}"/>
                    </a:ext>
                  </a:extLst>
                </p14:cNvPr>
                <p14:cNvContentPartPr/>
                <p14:nvPr/>
              </p14:nvContentPartPr>
              <p14:xfrm>
                <a:off x="9483240" y="2015225"/>
                <a:ext cx="83520" cy="104400"/>
              </p14:xfrm>
            </p:contentPart>
          </mc:Choice>
          <mc:Fallback>
            <p:pic>
              <p:nvPicPr>
                <p:cNvPr id="146" name="Input penna 145">
                  <a:extLst>
                    <a:ext uri="{FF2B5EF4-FFF2-40B4-BE49-F238E27FC236}">
                      <a16:creationId xmlns:a16="http://schemas.microsoft.com/office/drawing/2014/main" id="{11869913-129F-1C40-AF7B-40B25EE69305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9452640" y="1984625"/>
                  <a:ext cx="14472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uppo 154">
            <a:extLst>
              <a:ext uri="{FF2B5EF4-FFF2-40B4-BE49-F238E27FC236}">
                <a16:creationId xmlns:a16="http://schemas.microsoft.com/office/drawing/2014/main" id="{87C6C5E0-1083-9349-BBD8-23DC5C2E4B5A}"/>
              </a:ext>
            </a:extLst>
          </p:cNvPr>
          <p:cNvGrpSpPr/>
          <p:nvPr/>
        </p:nvGrpSpPr>
        <p:grpSpPr>
          <a:xfrm>
            <a:off x="768720" y="1987865"/>
            <a:ext cx="1191600" cy="485280"/>
            <a:chOff x="768720" y="1987865"/>
            <a:chExt cx="1191600" cy="48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8" name="Input penna 147">
                  <a:extLst>
                    <a:ext uri="{FF2B5EF4-FFF2-40B4-BE49-F238E27FC236}">
                      <a16:creationId xmlns:a16="http://schemas.microsoft.com/office/drawing/2014/main" id="{F9E937C9-441B-F541-B14B-976605A895BB}"/>
                    </a:ext>
                  </a:extLst>
                </p14:cNvPr>
                <p14:cNvContentPartPr/>
                <p14:nvPr/>
              </p14:nvContentPartPr>
              <p14:xfrm>
                <a:off x="768720" y="1987865"/>
                <a:ext cx="285120" cy="281160"/>
              </p14:xfrm>
            </p:contentPart>
          </mc:Choice>
          <mc:Fallback>
            <p:pic>
              <p:nvPicPr>
                <p:cNvPr id="148" name="Input penna 147">
                  <a:extLst>
                    <a:ext uri="{FF2B5EF4-FFF2-40B4-BE49-F238E27FC236}">
                      <a16:creationId xmlns:a16="http://schemas.microsoft.com/office/drawing/2014/main" id="{F9E937C9-441B-F541-B14B-976605A895B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38120" y="1957265"/>
                  <a:ext cx="34668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49" name="Input penna 148">
                  <a:extLst>
                    <a:ext uri="{FF2B5EF4-FFF2-40B4-BE49-F238E27FC236}">
                      <a16:creationId xmlns:a16="http://schemas.microsoft.com/office/drawing/2014/main" id="{C090FD30-0345-EE45-A19C-3C8285ABA5A4}"/>
                    </a:ext>
                  </a:extLst>
                </p14:cNvPr>
                <p14:cNvContentPartPr/>
                <p14:nvPr/>
              </p14:nvContentPartPr>
              <p14:xfrm>
                <a:off x="1059600" y="2077865"/>
                <a:ext cx="138960" cy="312120"/>
              </p14:xfrm>
            </p:contentPart>
          </mc:Choice>
          <mc:Fallback>
            <p:pic>
              <p:nvPicPr>
                <p:cNvPr id="149" name="Input penna 148">
                  <a:extLst>
                    <a:ext uri="{FF2B5EF4-FFF2-40B4-BE49-F238E27FC236}">
                      <a16:creationId xmlns:a16="http://schemas.microsoft.com/office/drawing/2014/main" id="{C090FD30-0345-EE45-A19C-3C8285ABA5A4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29000" y="2046905"/>
                  <a:ext cx="20016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0" name="Input penna 149">
                  <a:extLst>
                    <a:ext uri="{FF2B5EF4-FFF2-40B4-BE49-F238E27FC236}">
                      <a16:creationId xmlns:a16="http://schemas.microsoft.com/office/drawing/2014/main" id="{20D4BB1D-B4C4-B94D-8B9E-A7E6C032C880}"/>
                    </a:ext>
                  </a:extLst>
                </p14:cNvPr>
                <p14:cNvContentPartPr/>
                <p14:nvPr/>
              </p14:nvContentPartPr>
              <p14:xfrm>
                <a:off x="1253640" y="2230505"/>
                <a:ext cx="14040" cy="28080"/>
              </p14:xfrm>
            </p:contentPart>
          </mc:Choice>
          <mc:Fallback>
            <p:pic>
              <p:nvPicPr>
                <p:cNvPr id="150" name="Input penna 149">
                  <a:extLst>
                    <a:ext uri="{FF2B5EF4-FFF2-40B4-BE49-F238E27FC236}">
                      <a16:creationId xmlns:a16="http://schemas.microsoft.com/office/drawing/2014/main" id="{20D4BB1D-B4C4-B94D-8B9E-A7E6C032C88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223040" y="2199905"/>
                  <a:ext cx="756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1" name="Input penna 150">
                  <a:extLst>
                    <a:ext uri="{FF2B5EF4-FFF2-40B4-BE49-F238E27FC236}">
                      <a16:creationId xmlns:a16="http://schemas.microsoft.com/office/drawing/2014/main" id="{AE6D615C-0E42-6742-95FD-BD702FADF28A}"/>
                    </a:ext>
                  </a:extLst>
                </p14:cNvPr>
                <p14:cNvContentPartPr/>
                <p14:nvPr/>
              </p14:nvContentPartPr>
              <p14:xfrm>
                <a:off x="1405920" y="2140145"/>
                <a:ext cx="41760" cy="333000"/>
              </p14:xfrm>
            </p:contentPart>
          </mc:Choice>
          <mc:Fallback>
            <p:pic>
              <p:nvPicPr>
                <p:cNvPr id="151" name="Input penna 150">
                  <a:extLst>
                    <a:ext uri="{FF2B5EF4-FFF2-40B4-BE49-F238E27FC236}">
                      <a16:creationId xmlns:a16="http://schemas.microsoft.com/office/drawing/2014/main" id="{AE6D615C-0E42-6742-95FD-BD702FADF28A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375320" y="2109545"/>
                  <a:ext cx="1033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2" name="Input penna 151">
                  <a:extLst>
                    <a:ext uri="{FF2B5EF4-FFF2-40B4-BE49-F238E27FC236}">
                      <a16:creationId xmlns:a16="http://schemas.microsoft.com/office/drawing/2014/main" id="{B7C04859-4FFE-9145-902B-F7CEAC7CD6AF}"/>
                    </a:ext>
                  </a:extLst>
                </p14:cNvPr>
                <p14:cNvContentPartPr/>
                <p14:nvPr/>
              </p14:nvContentPartPr>
              <p14:xfrm>
                <a:off x="1392240" y="2008385"/>
                <a:ext cx="28080" cy="48960"/>
              </p14:xfrm>
            </p:contentPart>
          </mc:Choice>
          <mc:Fallback>
            <p:pic>
              <p:nvPicPr>
                <p:cNvPr id="152" name="Input penna 151">
                  <a:extLst>
                    <a:ext uri="{FF2B5EF4-FFF2-40B4-BE49-F238E27FC236}">
                      <a16:creationId xmlns:a16="http://schemas.microsoft.com/office/drawing/2014/main" id="{B7C04859-4FFE-9145-902B-F7CEAC7CD6AF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361640" y="1977785"/>
                  <a:ext cx="892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3" name="Input penna 152">
                  <a:extLst>
                    <a:ext uri="{FF2B5EF4-FFF2-40B4-BE49-F238E27FC236}">
                      <a16:creationId xmlns:a16="http://schemas.microsoft.com/office/drawing/2014/main" id="{809AA7FD-ED45-3A40-AD07-612EDE432524}"/>
                    </a:ext>
                  </a:extLst>
                </p14:cNvPr>
                <p14:cNvContentPartPr/>
                <p14:nvPr/>
              </p14:nvContentPartPr>
              <p14:xfrm>
                <a:off x="1544520" y="2112425"/>
                <a:ext cx="277560" cy="173520"/>
              </p14:xfrm>
            </p:contentPart>
          </mc:Choice>
          <mc:Fallback>
            <p:pic>
              <p:nvPicPr>
                <p:cNvPr id="153" name="Input penna 152">
                  <a:extLst>
                    <a:ext uri="{FF2B5EF4-FFF2-40B4-BE49-F238E27FC236}">
                      <a16:creationId xmlns:a16="http://schemas.microsoft.com/office/drawing/2014/main" id="{809AA7FD-ED45-3A40-AD07-612EDE43252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513920" y="2081825"/>
                  <a:ext cx="3387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4" name="Input penna 153">
                  <a:extLst>
                    <a:ext uri="{FF2B5EF4-FFF2-40B4-BE49-F238E27FC236}">
                      <a16:creationId xmlns:a16="http://schemas.microsoft.com/office/drawing/2014/main" id="{AC122B66-3531-9140-B486-2B588ACDC0CA}"/>
                    </a:ext>
                  </a:extLst>
                </p14:cNvPr>
                <p14:cNvContentPartPr/>
                <p14:nvPr/>
              </p14:nvContentPartPr>
              <p14:xfrm>
                <a:off x="1807680" y="2098745"/>
                <a:ext cx="152640" cy="97200"/>
              </p14:xfrm>
            </p:contentPart>
          </mc:Choice>
          <mc:Fallback>
            <p:pic>
              <p:nvPicPr>
                <p:cNvPr id="154" name="Input penna 153">
                  <a:extLst>
                    <a:ext uri="{FF2B5EF4-FFF2-40B4-BE49-F238E27FC236}">
                      <a16:creationId xmlns:a16="http://schemas.microsoft.com/office/drawing/2014/main" id="{AC122B66-3531-9140-B486-2B588ACDC0CA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777080" y="2068145"/>
                  <a:ext cx="214200" cy="15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156" name="Input penna 155">
                <a:extLst>
                  <a:ext uri="{FF2B5EF4-FFF2-40B4-BE49-F238E27FC236}">
                    <a16:creationId xmlns:a16="http://schemas.microsoft.com/office/drawing/2014/main" id="{B8C0BBFA-71A3-C946-90BC-D9C028718D02}"/>
                  </a:ext>
                </a:extLst>
              </p14:cNvPr>
              <p14:cNvContentPartPr/>
              <p14:nvPr/>
            </p14:nvContentPartPr>
            <p14:xfrm>
              <a:off x="9358680" y="2354705"/>
              <a:ext cx="665280" cy="236520"/>
            </p14:xfrm>
          </p:contentPart>
        </mc:Choice>
        <mc:Fallback>
          <p:pic>
            <p:nvPicPr>
              <p:cNvPr id="156" name="Input penna 155">
                <a:extLst>
                  <a:ext uri="{FF2B5EF4-FFF2-40B4-BE49-F238E27FC236}">
                    <a16:creationId xmlns:a16="http://schemas.microsoft.com/office/drawing/2014/main" id="{B8C0BBFA-71A3-C946-90BC-D9C028718D02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9351120" y="2347145"/>
                <a:ext cx="680400" cy="25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uppo 163">
            <a:extLst>
              <a:ext uri="{FF2B5EF4-FFF2-40B4-BE49-F238E27FC236}">
                <a16:creationId xmlns:a16="http://schemas.microsoft.com/office/drawing/2014/main" id="{F814FF66-8F73-214D-BA6B-4667FB963351}"/>
              </a:ext>
            </a:extLst>
          </p:cNvPr>
          <p:cNvGrpSpPr/>
          <p:nvPr/>
        </p:nvGrpSpPr>
        <p:grpSpPr>
          <a:xfrm>
            <a:off x="10148160" y="2306825"/>
            <a:ext cx="734760" cy="332640"/>
            <a:chOff x="10148160" y="2306825"/>
            <a:chExt cx="734760" cy="33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7" name="Input penna 156">
                  <a:extLst>
                    <a:ext uri="{FF2B5EF4-FFF2-40B4-BE49-F238E27FC236}">
                      <a16:creationId xmlns:a16="http://schemas.microsoft.com/office/drawing/2014/main" id="{E36159B6-4636-2E43-9B49-283B10F5ED7C}"/>
                    </a:ext>
                  </a:extLst>
                </p14:cNvPr>
                <p14:cNvContentPartPr/>
                <p14:nvPr/>
              </p14:nvContentPartPr>
              <p14:xfrm>
                <a:off x="10148160" y="2451905"/>
                <a:ext cx="69480" cy="187560"/>
              </p14:xfrm>
            </p:contentPart>
          </mc:Choice>
          <mc:Fallback>
            <p:pic>
              <p:nvPicPr>
                <p:cNvPr id="157" name="Input penna 156">
                  <a:extLst>
                    <a:ext uri="{FF2B5EF4-FFF2-40B4-BE49-F238E27FC236}">
                      <a16:creationId xmlns:a16="http://schemas.microsoft.com/office/drawing/2014/main" id="{E36159B6-4636-2E43-9B49-283B10F5ED7C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140600" y="2444345"/>
                  <a:ext cx="846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58" name="Input penna 157">
                  <a:extLst>
                    <a:ext uri="{FF2B5EF4-FFF2-40B4-BE49-F238E27FC236}">
                      <a16:creationId xmlns:a16="http://schemas.microsoft.com/office/drawing/2014/main" id="{C98704F2-B118-7D4A-8E86-B0E3AFCF63C9}"/>
                    </a:ext>
                  </a:extLst>
                </p14:cNvPr>
                <p14:cNvContentPartPr/>
                <p14:nvPr/>
              </p14:nvContentPartPr>
              <p14:xfrm>
                <a:off x="10231320" y="2514545"/>
                <a:ext cx="138960" cy="118080"/>
              </p14:xfrm>
            </p:contentPart>
          </mc:Choice>
          <mc:Fallback>
            <p:pic>
              <p:nvPicPr>
                <p:cNvPr id="158" name="Input penna 157">
                  <a:extLst>
                    <a:ext uri="{FF2B5EF4-FFF2-40B4-BE49-F238E27FC236}">
                      <a16:creationId xmlns:a16="http://schemas.microsoft.com/office/drawing/2014/main" id="{C98704F2-B118-7D4A-8E86-B0E3AFCF63C9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223760" y="2506985"/>
                  <a:ext cx="1540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59" name="Input penna 158">
                  <a:extLst>
                    <a:ext uri="{FF2B5EF4-FFF2-40B4-BE49-F238E27FC236}">
                      <a16:creationId xmlns:a16="http://schemas.microsoft.com/office/drawing/2014/main" id="{B29ACF43-69D9-D74A-B44C-FFD3C5691405}"/>
                    </a:ext>
                  </a:extLst>
                </p14:cNvPr>
                <p14:cNvContentPartPr/>
                <p14:nvPr/>
              </p14:nvContentPartPr>
              <p14:xfrm>
                <a:off x="10411680" y="2486465"/>
                <a:ext cx="55800" cy="118440"/>
              </p14:xfrm>
            </p:contentPart>
          </mc:Choice>
          <mc:Fallback>
            <p:pic>
              <p:nvPicPr>
                <p:cNvPr id="159" name="Input penna 158">
                  <a:extLst>
                    <a:ext uri="{FF2B5EF4-FFF2-40B4-BE49-F238E27FC236}">
                      <a16:creationId xmlns:a16="http://schemas.microsoft.com/office/drawing/2014/main" id="{B29ACF43-69D9-D74A-B44C-FFD3C5691405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404120" y="2478905"/>
                  <a:ext cx="709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0" name="Input penna 159">
                  <a:extLst>
                    <a:ext uri="{FF2B5EF4-FFF2-40B4-BE49-F238E27FC236}">
                      <a16:creationId xmlns:a16="http://schemas.microsoft.com/office/drawing/2014/main" id="{D71B0B38-82C8-F449-8959-36DA8A403C41}"/>
                    </a:ext>
                  </a:extLst>
                </p14:cNvPr>
                <p14:cNvContentPartPr/>
                <p14:nvPr/>
              </p14:nvContentPartPr>
              <p14:xfrm>
                <a:off x="10508520" y="2382785"/>
                <a:ext cx="69480" cy="222120"/>
              </p14:xfrm>
            </p:contentPart>
          </mc:Choice>
          <mc:Fallback>
            <p:pic>
              <p:nvPicPr>
                <p:cNvPr id="160" name="Input penna 159">
                  <a:extLst>
                    <a:ext uri="{FF2B5EF4-FFF2-40B4-BE49-F238E27FC236}">
                      <a16:creationId xmlns:a16="http://schemas.microsoft.com/office/drawing/2014/main" id="{D71B0B38-82C8-F449-8959-36DA8A403C41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500960" y="2375225"/>
                  <a:ext cx="846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1" name="Input penna 160">
                  <a:extLst>
                    <a:ext uri="{FF2B5EF4-FFF2-40B4-BE49-F238E27FC236}">
                      <a16:creationId xmlns:a16="http://schemas.microsoft.com/office/drawing/2014/main" id="{A8368D96-B789-044C-8016-4ED4DFD25DE9}"/>
                    </a:ext>
                  </a:extLst>
                </p14:cNvPr>
                <p14:cNvContentPartPr/>
                <p14:nvPr/>
              </p14:nvContentPartPr>
              <p14:xfrm>
                <a:off x="10522200" y="2472785"/>
                <a:ext cx="97200" cy="62640"/>
              </p14:xfrm>
            </p:contentPart>
          </mc:Choice>
          <mc:Fallback>
            <p:pic>
              <p:nvPicPr>
                <p:cNvPr id="161" name="Input penna 160">
                  <a:extLst>
                    <a:ext uri="{FF2B5EF4-FFF2-40B4-BE49-F238E27FC236}">
                      <a16:creationId xmlns:a16="http://schemas.microsoft.com/office/drawing/2014/main" id="{A8368D96-B789-044C-8016-4ED4DFD25DE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514640" y="2465225"/>
                  <a:ext cx="1123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2" name="Input penna 161">
                  <a:extLst>
                    <a:ext uri="{FF2B5EF4-FFF2-40B4-BE49-F238E27FC236}">
                      <a16:creationId xmlns:a16="http://schemas.microsoft.com/office/drawing/2014/main" id="{124BB2B9-F1D4-C149-B6B4-DF2AAD9DA08C}"/>
                    </a:ext>
                  </a:extLst>
                </p14:cNvPr>
                <p14:cNvContentPartPr/>
                <p14:nvPr/>
              </p14:nvContentPartPr>
              <p14:xfrm>
                <a:off x="10633080" y="2486465"/>
                <a:ext cx="208080" cy="111240"/>
              </p14:xfrm>
            </p:contentPart>
          </mc:Choice>
          <mc:Fallback>
            <p:pic>
              <p:nvPicPr>
                <p:cNvPr id="162" name="Input penna 161">
                  <a:extLst>
                    <a:ext uri="{FF2B5EF4-FFF2-40B4-BE49-F238E27FC236}">
                      <a16:creationId xmlns:a16="http://schemas.microsoft.com/office/drawing/2014/main" id="{124BB2B9-F1D4-C149-B6B4-DF2AAD9DA08C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625520" y="2478905"/>
                  <a:ext cx="2232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63" name="Input penna 162">
                  <a:extLst>
                    <a:ext uri="{FF2B5EF4-FFF2-40B4-BE49-F238E27FC236}">
                      <a16:creationId xmlns:a16="http://schemas.microsoft.com/office/drawing/2014/main" id="{81704AFF-B023-1A4D-9FBF-F1C7E2E9AC80}"/>
                    </a:ext>
                  </a:extLst>
                </p14:cNvPr>
                <p14:cNvContentPartPr/>
                <p14:nvPr/>
              </p14:nvContentPartPr>
              <p14:xfrm>
                <a:off x="10812720" y="2306825"/>
                <a:ext cx="70200" cy="311760"/>
              </p14:xfrm>
            </p:contentPart>
          </mc:Choice>
          <mc:Fallback>
            <p:pic>
              <p:nvPicPr>
                <p:cNvPr id="163" name="Input penna 162">
                  <a:extLst>
                    <a:ext uri="{FF2B5EF4-FFF2-40B4-BE49-F238E27FC236}">
                      <a16:creationId xmlns:a16="http://schemas.microsoft.com/office/drawing/2014/main" id="{81704AFF-B023-1A4D-9FBF-F1C7E2E9AC80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805160" y="2299265"/>
                  <a:ext cx="85320" cy="32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uppo 170">
            <a:extLst>
              <a:ext uri="{FF2B5EF4-FFF2-40B4-BE49-F238E27FC236}">
                <a16:creationId xmlns:a16="http://schemas.microsoft.com/office/drawing/2014/main" id="{48BF5C51-CE7B-0242-BFFD-B546C25D3880}"/>
              </a:ext>
            </a:extLst>
          </p:cNvPr>
          <p:cNvGrpSpPr/>
          <p:nvPr/>
        </p:nvGrpSpPr>
        <p:grpSpPr>
          <a:xfrm>
            <a:off x="9995880" y="2791385"/>
            <a:ext cx="1191960" cy="243000"/>
            <a:chOff x="9995880" y="2791385"/>
            <a:chExt cx="1191960" cy="24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65" name="Input penna 164">
                  <a:extLst>
                    <a:ext uri="{FF2B5EF4-FFF2-40B4-BE49-F238E27FC236}">
                      <a16:creationId xmlns:a16="http://schemas.microsoft.com/office/drawing/2014/main" id="{A7CBC293-A6D8-9745-95E7-0FFC3F092DD5}"/>
                    </a:ext>
                  </a:extLst>
                </p14:cNvPr>
                <p14:cNvContentPartPr/>
                <p14:nvPr/>
              </p14:nvContentPartPr>
              <p14:xfrm>
                <a:off x="9995880" y="2832785"/>
                <a:ext cx="111240" cy="201600"/>
              </p14:xfrm>
            </p:contentPart>
          </mc:Choice>
          <mc:Fallback>
            <p:pic>
              <p:nvPicPr>
                <p:cNvPr id="165" name="Input penna 164">
                  <a:extLst>
                    <a:ext uri="{FF2B5EF4-FFF2-40B4-BE49-F238E27FC236}">
                      <a16:creationId xmlns:a16="http://schemas.microsoft.com/office/drawing/2014/main" id="{A7CBC293-A6D8-9745-95E7-0FFC3F092DD5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988320" y="2825225"/>
                  <a:ext cx="1263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66" name="Input penna 165">
                  <a:extLst>
                    <a:ext uri="{FF2B5EF4-FFF2-40B4-BE49-F238E27FC236}">
                      <a16:creationId xmlns:a16="http://schemas.microsoft.com/office/drawing/2014/main" id="{E729BC49-54F2-BC49-A964-4CE7F9BCAFBC}"/>
                    </a:ext>
                  </a:extLst>
                </p14:cNvPr>
                <p14:cNvContentPartPr/>
                <p14:nvPr/>
              </p14:nvContentPartPr>
              <p14:xfrm>
                <a:off x="10106760" y="2909105"/>
                <a:ext cx="152640" cy="118440"/>
              </p14:xfrm>
            </p:contentPart>
          </mc:Choice>
          <mc:Fallback>
            <p:pic>
              <p:nvPicPr>
                <p:cNvPr id="166" name="Input penna 165">
                  <a:extLst>
                    <a:ext uri="{FF2B5EF4-FFF2-40B4-BE49-F238E27FC236}">
                      <a16:creationId xmlns:a16="http://schemas.microsoft.com/office/drawing/2014/main" id="{E729BC49-54F2-BC49-A964-4CE7F9BCAFBC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099200" y="2901545"/>
                  <a:ext cx="1677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67" name="Input penna 166">
                  <a:extLst>
                    <a:ext uri="{FF2B5EF4-FFF2-40B4-BE49-F238E27FC236}">
                      <a16:creationId xmlns:a16="http://schemas.microsoft.com/office/drawing/2014/main" id="{E5E2D86C-9911-8A47-8B5D-228EBF892CC2}"/>
                    </a:ext>
                  </a:extLst>
                </p14:cNvPr>
                <p14:cNvContentPartPr/>
                <p14:nvPr/>
              </p14:nvContentPartPr>
              <p14:xfrm>
                <a:off x="10259040" y="2902265"/>
                <a:ext cx="222120" cy="104400"/>
              </p14:xfrm>
            </p:contentPart>
          </mc:Choice>
          <mc:Fallback>
            <p:pic>
              <p:nvPicPr>
                <p:cNvPr id="167" name="Input penna 166">
                  <a:extLst>
                    <a:ext uri="{FF2B5EF4-FFF2-40B4-BE49-F238E27FC236}">
                      <a16:creationId xmlns:a16="http://schemas.microsoft.com/office/drawing/2014/main" id="{E5E2D86C-9911-8A47-8B5D-228EBF892CC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251480" y="2894705"/>
                  <a:ext cx="2372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68" name="Input penna 167">
                  <a:extLst>
                    <a:ext uri="{FF2B5EF4-FFF2-40B4-BE49-F238E27FC236}">
                      <a16:creationId xmlns:a16="http://schemas.microsoft.com/office/drawing/2014/main" id="{3759C9D0-987F-F44E-9F04-8641EF9913B4}"/>
                    </a:ext>
                  </a:extLst>
                </p14:cNvPr>
                <p14:cNvContentPartPr/>
                <p14:nvPr/>
              </p14:nvContentPartPr>
              <p14:xfrm>
                <a:off x="10480800" y="2791385"/>
                <a:ext cx="291240" cy="208440"/>
              </p14:xfrm>
            </p:contentPart>
          </mc:Choice>
          <mc:Fallback>
            <p:pic>
              <p:nvPicPr>
                <p:cNvPr id="168" name="Input penna 167">
                  <a:extLst>
                    <a:ext uri="{FF2B5EF4-FFF2-40B4-BE49-F238E27FC236}">
                      <a16:creationId xmlns:a16="http://schemas.microsoft.com/office/drawing/2014/main" id="{3759C9D0-987F-F44E-9F04-8641EF9913B4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473240" y="2783825"/>
                  <a:ext cx="3063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69" name="Input penna 168">
                  <a:extLst>
                    <a:ext uri="{FF2B5EF4-FFF2-40B4-BE49-F238E27FC236}">
                      <a16:creationId xmlns:a16="http://schemas.microsoft.com/office/drawing/2014/main" id="{C3CC5924-CA26-9140-AA0E-2AF8A3BBC4E1}"/>
                    </a:ext>
                  </a:extLst>
                </p14:cNvPr>
                <p14:cNvContentPartPr/>
                <p14:nvPr/>
              </p14:nvContentPartPr>
              <p14:xfrm>
                <a:off x="10771680" y="2874545"/>
                <a:ext cx="138960" cy="97200"/>
              </p14:xfrm>
            </p:contentPart>
          </mc:Choice>
          <mc:Fallback>
            <p:pic>
              <p:nvPicPr>
                <p:cNvPr id="169" name="Input penna 168">
                  <a:extLst>
                    <a:ext uri="{FF2B5EF4-FFF2-40B4-BE49-F238E27FC236}">
                      <a16:creationId xmlns:a16="http://schemas.microsoft.com/office/drawing/2014/main" id="{C3CC5924-CA26-9140-AA0E-2AF8A3BBC4E1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764120" y="2866985"/>
                  <a:ext cx="1540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0" name="Input penna 169">
                  <a:extLst>
                    <a:ext uri="{FF2B5EF4-FFF2-40B4-BE49-F238E27FC236}">
                      <a16:creationId xmlns:a16="http://schemas.microsoft.com/office/drawing/2014/main" id="{39659764-3C57-FB4C-8A30-09AD414D3FA0}"/>
                    </a:ext>
                  </a:extLst>
                </p14:cNvPr>
                <p14:cNvContentPartPr/>
                <p14:nvPr/>
              </p14:nvContentPartPr>
              <p14:xfrm>
                <a:off x="10896600" y="2791385"/>
                <a:ext cx="291240" cy="159840"/>
              </p14:xfrm>
            </p:contentPart>
          </mc:Choice>
          <mc:Fallback>
            <p:pic>
              <p:nvPicPr>
                <p:cNvPr id="170" name="Input penna 169">
                  <a:extLst>
                    <a:ext uri="{FF2B5EF4-FFF2-40B4-BE49-F238E27FC236}">
                      <a16:creationId xmlns:a16="http://schemas.microsoft.com/office/drawing/2014/main" id="{39659764-3C57-FB4C-8A30-09AD414D3FA0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889040" y="2783825"/>
                  <a:ext cx="30636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uppo 171">
            <a:extLst>
              <a:ext uri="{FF2B5EF4-FFF2-40B4-BE49-F238E27FC236}">
                <a16:creationId xmlns:a16="http://schemas.microsoft.com/office/drawing/2014/main" id="{0D0661E3-6084-A14A-8D61-0572E1539B91}"/>
              </a:ext>
            </a:extLst>
          </p:cNvPr>
          <p:cNvGrpSpPr/>
          <p:nvPr/>
        </p:nvGrpSpPr>
        <p:grpSpPr>
          <a:xfrm>
            <a:off x="9365280" y="3248899"/>
            <a:ext cx="1011960" cy="866160"/>
            <a:chOff x="9150600" y="4052465"/>
            <a:chExt cx="1011960" cy="86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3" name="Input penna 172">
                  <a:extLst>
                    <a:ext uri="{FF2B5EF4-FFF2-40B4-BE49-F238E27FC236}">
                      <a16:creationId xmlns:a16="http://schemas.microsoft.com/office/drawing/2014/main" id="{EED98A4A-6EB9-F349-A9B0-AC265CC4EC06}"/>
                    </a:ext>
                  </a:extLst>
                </p14:cNvPr>
                <p14:cNvContentPartPr/>
                <p14:nvPr/>
              </p14:nvContentPartPr>
              <p14:xfrm>
                <a:off x="9788160" y="4052465"/>
                <a:ext cx="249840" cy="491760"/>
              </p14:xfrm>
            </p:contentPart>
          </mc:Choice>
          <mc:Fallback>
            <p:pic>
              <p:nvPicPr>
                <p:cNvPr id="173" name="Input penna 172">
                  <a:extLst>
                    <a:ext uri="{FF2B5EF4-FFF2-40B4-BE49-F238E27FC236}">
                      <a16:creationId xmlns:a16="http://schemas.microsoft.com/office/drawing/2014/main" id="{EED98A4A-6EB9-F349-A9B0-AC265CC4EC06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772680" y="4036985"/>
                  <a:ext cx="28008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74" name="Input penna 173">
                  <a:extLst>
                    <a:ext uri="{FF2B5EF4-FFF2-40B4-BE49-F238E27FC236}">
                      <a16:creationId xmlns:a16="http://schemas.microsoft.com/office/drawing/2014/main" id="{E2828084-D59B-E44E-961E-3153D98781B4}"/>
                    </a:ext>
                  </a:extLst>
                </p14:cNvPr>
                <p14:cNvContentPartPr/>
                <p14:nvPr/>
              </p14:nvContentPartPr>
              <p14:xfrm>
                <a:off x="9206040" y="4692545"/>
                <a:ext cx="14040" cy="226080"/>
              </p14:xfrm>
            </p:contentPart>
          </mc:Choice>
          <mc:Fallback>
            <p:pic>
              <p:nvPicPr>
                <p:cNvPr id="174" name="Input penna 173">
                  <a:extLst>
                    <a:ext uri="{FF2B5EF4-FFF2-40B4-BE49-F238E27FC236}">
                      <a16:creationId xmlns:a16="http://schemas.microsoft.com/office/drawing/2014/main" id="{E2828084-D59B-E44E-961E-3153D98781B4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190920" y="4677425"/>
                  <a:ext cx="446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75" name="Input penna 174">
                  <a:extLst>
                    <a:ext uri="{FF2B5EF4-FFF2-40B4-BE49-F238E27FC236}">
                      <a16:creationId xmlns:a16="http://schemas.microsoft.com/office/drawing/2014/main" id="{163F2219-3827-8649-8D17-23C2BEDA90D7}"/>
                    </a:ext>
                  </a:extLst>
                </p14:cNvPr>
                <p14:cNvContentPartPr/>
                <p14:nvPr/>
              </p14:nvContentPartPr>
              <p14:xfrm>
                <a:off x="9150600" y="4655105"/>
                <a:ext cx="138960" cy="117720"/>
              </p14:xfrm>
            </p:contentPart>
          </mc:Choice>
          <mc:Fallback>
            <p:pic>
              <p:nvPicPr>
                <p:cNvPr id="175" name="Input penna 174">
                  <a:extLst>
                    <a:ext uri="{FF2B5EF4-FFF2-40B4-BE49-F238E27FC236}">
                      <a16:creationId xmlns:a16="http://schemas.microsoft.com/office/drawing/2014/main" id="{163F2219-3827-8649-8D17-23C2BEDA90D7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135480" y="4639985"/>
                  <a:ext cx="169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76" name="Input penna 175">
                  <a:extLst>
                    <a:ext uri="{FF2B5EF4-FFF2-40B4-BE49-F238E27FC236}">
                      <a16:creationId xmlns:a16="http://schemas.microsoft.com/office/drawing/2014/main" id="{9D896C2E-AEFF-184D-B259-2489489397C7}"/>
                    </a:ext>
                  </a:extLst>
                </p14:cNvPr>
                <p14:cNvContentPartPr/>
                <p14:nvPr/>
              </p14:nvContentPartPr>
              <p14:xfrm>
                <a:off x="9275520" y="4655105"/>
                <a:ext cx="83520" cy="110880"/>
              </p14:xfrm>
            </p:contentPart>
          </mc:Choice>
          <mc:Fallback>
            <p:pic>
              <p:nvPicPr>
                <p:cNvPr id="176" name="Input penna 175">
                  <a:extLst>
                    <a:ext uri="{FF2B5EF4-FFF2-40B4-BE49-F238E27FC236}">
                      <a16:creationId xmlns:a16="http://schemas.microsoft.com/office/drawing/2014/main" id="{9D896C2E-AEFF-184D-B259-2489489397C7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260040" y="4639985"/>
                  <a:ext cx="114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77" name="Input penna 176">
                  <a:extLst>
                    <a:ext uri="{FF2B5EF4-FFF2-40B4-BE49-F238E27FC236}">
                      <a16:creationId xmlns:a16="http://schemas.microsoft.com/office/drawing/2014/main" id="{9D7A83D4-2A23-5041-8E7A-3BA1AF87ECD2}"/>
                    </a:ext>
                  </a:extLst>
                </p14:cNvPr>
                <p14:cNvContentPartPr/>
                <p14:nvPr/>
              </p14:nvContentPartPr>
              <p14:xfrm>
                <a:off x="9358680" y="4689665"/>
                <a:ext cx="124920" cy="83160"/>
              </p14:xfrm>
            </p:contentPart>
          </mc:Choice>
          <mc:Fallback>
            <p:pic>
              <p:nvPicPr>
                <p:cNvPr id="177" name="Input penna 176">
                  <a:extLst>
                    <a:ext uri="{FF2B5EF4-FFF2-40B4-BE49-F238E27FC236}">
                      <a16:creationId xmlns:a16="http://schemas.microsoft.com/office/drawing/2014/main" id="{9D7A83D4-2A23-5041-8E7A-3BA1AF87ECD2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343200" y="4674185"/>
                  <a:ext cx="1555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78" name="Input penna 177">
                  <a:extLst>
                    <a:ext uri="{FF2B5EF4-FFF2-40B4-BE49-F238E27FC236}">
                      <a16:creationId xmlns:a16="http://schemas.microsoft.com/office/drawing/2014/main" id="{A09C697C-263D-B04C-8D2A-C658723F1A66}"/>
                    </a:ext>
                  </a:extLst>
                </p14:cNvPr>
                <p14:cNvContentPartPr/>
                <p14:nvPr/>
              </p14:nvContentPartPr>
              <p14:xfrm>
                <a:off x="9441840" y="4585625"/>
                <a:ext cx="152640" cy="186840"/>
              </p14:xfrm>
            </p:contentPart>
          </mc:Choice>
          <mc:Fallback>
            <p:pic>
              <p:nvPicPr>
                <p:cNvPr id="178" name="Input penna 177">
                  <a:extLst>
                    <a:ext uri="{FF2B5EF4-FFF2-40B4-BE49-F238E27FC236}">
                      <a16:creationId xmlns:a16="http://schemas.microsoft.com/office/drawing/2014/main" id="{A09C697C-263D-B04C-8D2A-C658723F1A66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426360" y="4570505"/>
                  <a:ext cx="1832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79" name="Input penna 178">
                  <a:extLst>
                    <a:ext uri="{FF2B5EF4-FFF2-40B4-BE49-F238E27FC236}">
                      <a16:creationId xmlns:a16="http://schemas.microsoft.com/office/drawing/2014/main" id="{3F2B3FCC-26B1-1B4F-823B-E4B43EDE0E68}"/>
                    </a:ext>
                  </a:extLst>
                </p14:cNvPr>
                <p14:cNvContentPartPr/>
                <p14:nvPr/>
              </p14:nvContentPartPr>
              <p14:xfrm>
                <a:off x="9566400" y="4592465"/>
                <a:ext cx="222120" cy="180000"/>
              </p14:xfrm>
            </p:contentPart>
          </mc:Choice>
          <mc:Fallback>
            <p:pic>
              <p:nvPicPr>
                <p:cNvPr id="179" name="Input penna 178">
                  <a:extLst>
                    <a:ext uri="{FF2B5EF4-FFF2-40B4-BE49-F238E27FC236}">
                      <a16:creationId xmlns:a16="http://schemas.microsoft.com/office/drawing/2014/main" id="{3F2B3FCC-26B1-1B4F-823B-E4B43EDE0E6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551280" y="4577345"/>
                  <a:ext cx="2523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0" name="Input penna 179">
                  <a:extLst>
                    <a:ext uri="{FF2B5EF4-FFF2-40B4-BE49-F238E27FC236}">
                      <a16:creationId xmlns:a16="http://schemas.microsoft.com/office/drawing/2014/main" id="{B93A9B62-1F1D-494D-B4A3-E15A9E0DFD0D}"/>
                    </a:ext>
                  </a:extLst>
                </p14:cNvPr>
                <p14:cNvContentPartPr/>
                <p14:nvPr/>
              </p14:nvContentPartPr>
              <p14:xfrm>
                <a:off x="9690960" y="4689665"/>
                <a:ext cx="97200" cy="62640"/>
              </p14:xfrm>
            </p:contentPart>
          </mc:Choice>
          <mc:Fallback>
            <p:pic>
              <p:nvPicPr>
                <p:cNvPr id="180" name="Input penna 179">
                  <a:extLst>
                    <a:ext uri="{FF2B5EF4-FFF2-40B4-BE49-F238E27FC236}">
                      <a16:creationId xmlns:a16="http://schemas.microsoft.com/office/drawing/2014/main" id="{B93A9B62-1F1D-494D-B4A3-E15A9E0DFD0D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675840" y="4674185"/>
                  <a:ext cx="1278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81" name="Input penna 180">
                  <a:extLst>
                    <a:ext uri="{FF2B5EF4-FFF2-40B4-BE49-F238E27FC236}">
                      <a16:creationId xmlns:a16="http://schemas.microsoft.com/office/drawing/2014/main" id="{79CF615C-F5C2-7B49-89D1-5F4064576E83}"/>
                    </a:ext>
                  </a:extLst>
                </p14:cNvPr>
                <p14:cNvContentPartPr/>
                <p14:nvPr/>
              </p14:nvContentPartPr>
              <p14:xfrm>
                <a:off x="9815880" y="4675625"/>
                <a:ext cx="28080" cy="83160"/>
              </p14:xfrm>
            </p:contentPart>
          </mc:Choice>
          <mc:Fallback>
            <p:pic>
              <p:nvPicPr>
                <p:cNvPr id="181" name="Input penna 180">
                  <a:extLst>
                    <a:ext uri="{FF2B5EF4-FFF2-40B4-BE49-F238E27FC236}">
                      <a16:creationId xmlns:a16="http://schemas.microsoft.com/office/drawing/2014/main" id="{79CF615C-F5C2-7B49-89D1-5F4064576E83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800400" y="4660505"/>
                  <a:ext cx="586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82" name="Input penna 181">
                  <a:extLst>
                    <a:ext uri="{FF2B5EF4-FFF2-40B4-BE49-F238E27FC236}">
                      <a16:creationId xmlns:a16="http://schemas.microsoft.com/office/drawing/2014/main" id="{32DAD137-8DBC-8241-8E6C-0557CCB712DC}"/>
                    </a:ext>
                  </a:extLst>
                </p14:cNvPr>
                <p14:cNvContentPartPr/>
                <p14:nvPr/>
              </p14:nvContentPartPr>
              <p14:xfrm>
                <a:off x="9843600" y="4557905"/>
                <a:ext cx="152640" cy="214920"/>
              </p14:xfrm>
            </p:contentPart>
          </mc:Choice>
          <mc:Fallback>
            <p:pic>
              <p:nvPicPr>
                <p:cNvPr id="182" name="Input penna 181">
                  <a:extLst>
                    <a:ext uri="{FF2B5EF4-FFF2-40B4-BE49-F238E27FC236}">
                      <a16:creationId xmlns:a16="http://schemas.microsoft.com/office/drawing/2014/main" id="{32DAD137-8DBC-8241-8E6C-0557CCB712DC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9828120" y="4542425"/>
                  <a:ext cx="1832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83" name="Input penna 182">
                  <a:extLst>
                    <a:ext uri="{FF2B5EF4-FFF2-40B4-BE49-F238E27FC236}">
                      <a16:creationId xmlns:a16="http://schemas.microsoft.com/office/drawing/2014/main" id="{61C01C8F-B633-8446-9302-F2CB8C086DA6}"/>
                    </a:ext>
                  </a:extLst>
                </p14:cNvPr>
                <p14:cNvContentPartPr/>
                <p14:nvPr/>
              </p14:nvContentPartPr>
              <p14:xfrm>
                <a:off x="9995880" y="4571945"/>
                <a:ext cx="69480" cy="186840"/>
              </p14:xfrm>
            </p:contentPart>
          </mc:Choice>
          <mc:Fallback>
            <p:pic>
              <p:nvPicPr>
                <p:cNvPr id="183" name="Input penna 182">
                  <a:extLst>
                    <a:ext uri="{FF2B5EF4-FFF2-40B4-BE49-F238E27FC236}">
                      <a16:creationId xmlns:a16="http://schemas.microsoft.com/office/drawing/2014/main" id="{61C01C8F-B633-8446-9302-F2CB8C086DA6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9980760" y="4556825"/>
                  <a:ext cx="1000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84" name="Input penna 183">
                  <a:extLst>
                    <a:ext uri="{FF2B5EF4-FFF2-40B4-BE49-F238E27FC236}">
                      <a16:creationId xmlns:a16="http://schemas.microsoft.com/office/drawing/2014/main" id="{4BA9431F-6D79-954E-AD31-767A30ED3369}"/>
                    </a:ext>
                  </a:extLst>
                </p14:cNvPr>
                <p14:cNvContentPartPr/>
                <p14:nvPr/>
              </p14:nvContentPartPr>
              <p14:xfrm>
                <a:off x="9982200" y="4641425"/>
                <a:ext cx="180360" cy="180000"/>
              </p14:xfrm>
            </p:contentPart>
          </mc:Choice>
          <mc:Fallback>
            <p:pic>
              <p:nvPicPr>
                <p:cNvPr id="184" name="Input penna 183">
                  <a:extLst>
                    <a:ext uri="{FF2B5EF4-FFF2-40B4-BE49-F238E27FC236}">
                      <a16:creationId xmlns:a16="http://schemas.microsoft.com/office/drawing/2014/main" id="{4BA9431F-6D79-954E-AD31-767A30ED3369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9966720" y="4625945"/>
                  <a:ext cx="21096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uppo 184">
            <a:extLst>
              <a:ext uri="{FF2B5EF4-FFF2-40B4-BE49-F238E27FC236}">
                <a16:creationId xmlns:a16="http://schemas.microsoft.com/office/drawing/2014/main" id="{624D3B8C-5313-474A-A3B3-641C3DDCFD1C}"/>
              </a:ext>
            </a:extLst>
          </p:cNvPr>
          <p:cNvGrpSpPr/>
          <p:nvPr/>
        </p:nvGrpSpPr>
        <p:grpSpPr>
          <a:xfrm>
            <a:off x="10944960" y="3193459"/>
            <a:ext cx="693000" cy="755640"/>
            <a:chOff x="10730280" y="3997025"/>
            <a:chExt cx="693000" cy="75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86" name="Input penna 185">
                  <a:extLst>
                    <a:ext uri="{FF2B5EF4-FFF2-40B4-BE49-F238E27FC236}">
                      <a16:creationId xmlns:a16="http://schemas.microsoft.com/office/drawing/2014/main" id="{DC4E9198-004F-0A49-8F98-12CB07270E2F}"/>
                    </a:ext>
                  </a:extLst>
                </p14:cNvPr>
                <p14:cNvContentPartPr/>
                <p14:nvPr/>
              </p14:nvContentPartPr>
              <p14:xfrm>
                <a:off x="10785720" y="3997025"/>
                <a:ext cx="402120" cy="505800"/>
              </p14:xfrm>
            </p:contentPart>
          </mc:Choice>
          <mc:Fallback>
            <p:pic>
              <p:nvPicPr>
                <p:cNvPr id="186" name="Input penna 185">
                  <a:extLst>
                    <a:ext uri="{FF2B5EF4-FFF2-40B4-BE49-F238E27FC236}">
                      <a16:creationId xmlns:a16="http://schemas.microsoft.com/office/drawing/2014/main" id="{DC4E9198-004F-0A49-8F98-12CB07270E2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0770240" y="3981545"/>
                  <a:ext cx="43272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87" name="Input penna 186">
                  <a:extLst>
                    <a:ext uri="{FF2B5EF4-FFF2-40B4-BE49-F238E27FC236}">
                      <a16:creationId xmlns:a16="http://schemas.microsoft.com/office/drawing/2014/main" id="{5D50C50C-4541-BF44-931B-71C4D3F53743}"/>
                    </a:ext>
                  </a:extLst>
                </p14:cNvPr>
                <p14:cNvContentPartPr/>
                <p14:nvPr/>
              </p14:nvContentPartPr>
              <p14:xfrm>
                <a:off x="10827120" y="4516505"/>
                <a:ext cx="138960" cy="236160"/>
              </p14:xfrm>
            </p:contentPart>
          </mc:Choice>
          <mc:Fallback>
            <p:pic>
              <p:nvPicPr>
                <p:cNvPr id="187" name="Input penna 186">
                  <a:extLst>
                    <a:ext uri="{FF2B5EF4-FFF2-40B4-BE49-F238E27FC236}">
                      <a16:creationId xmlns:a16="http://schemas.microsoft.com/office/drawing/2014/main" id="{5D50C50C-4541-BF44-931B-71C4D3F53743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812000" y="4501025"/>
                  <a:ext cx="1695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88" name="Input penna 187">
                  <a:extLst>
                    <a:ext uri="{FF2B5EF4-FFF2-40B4-BE49-F238E27FC236}">
                      <a16:creationId xmlns:a16="http://schemas.microsoft.com/office/drawing/2014/main" id="{C0FFDC19-56B0-D340-9A14-92E1B1F5E937}"/>
                    </a:ext>
                  </a:extLst>
                </p14:cNvPr>
                <p14:cNvContentPartPr/>
                <p14:nvPr/>
              </p14:nvContentPartPr>
              <p14:xfrm>
                <a:off x="10730280" y="4633865"/>
                <a:ext cx="180360" cy="42120"/>
              </p14:xfrm>
            </p:contentPart>
          </mc:Choice>
          <mc:Fallback>
            <p:pic>
              <p:nvPicPr>
                <p:cNvPr id="188" name="Input penna 187">
                  <a:extLst>
                    <a:ext uri="{FF2B5EF4-FFF2-40B4-BE49-F238E27FC236}">
                      <a16:creationId xmlns:a16="http://schemas.microsoft.com/office/drawing/2014/main" id="{C0FFDC19-56B0-D340-9A14-92E1B1F5E937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0714800" y="4618745"/>
                  <a:ext cx="2109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89" name="Input penna 188">
                  <a:extLst>
                    <a:ext uri="{FF2B5EF4-FFF2-40B4-BE49-F238E27FC236}">
                      <a16:creationId xmlns:a16="http://schemas.microsoft.com/office/drawing/2014/main" id="{1EB1D6EF-81C5-7144-9E83-6449E0F4975C}"/>
                    </a:ext>
                  </a:extLst>
                </p14:cNvPr>
                <p14:cNvContentPartPr/>
                <p14:nvPr/>
              </p14:nvContentPartPr>
              <p14:xfrm>
                <a:off x="10993440" y="4627025"/>
                <a:ext cx="28080" cy="90720"/>
              </p14:xfrm>
            </p:contentPart>
          </mc:Choice>
          <mc:Fallback>
            <p:pic>
              <p:nvPicPr>
                <p:cNvPr id="189" name="Input penna 188">
                  <a:extLst>
                    <a:ext uri="{FF2B5EF4-FFF2-40B4-BE49-F238E27FC236}">
                      <a16:creationId xmlns:a16="http://schemas.microsoft.com/office/drawing/2014/main" id="{1EB1D6EF-81C5-7144-9E83-6449E0F4975C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978320" y="4611905"/>
                  <a:ext cx="586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90" name="Input penna 189">
                  <a:extLst>
                    <a:ext uri="{FF2B5EF4-FFF2-40B4-BE49-F238E27FC236}">
                      <a16:creationId xmlns:a16="http://schemas.microsoft.com/office/drawing/2014/main" id="{BE95AFEE-DE71-7A47-8CB1-035F47DD1447}"/>
                    </a:ext>
                  </a:extLst>
                </p14:cNvPr>
                <p14:cNvContentPartPr/>
                <p14:nvPr/>
              </p14:nvContentPartPr>
              <p14:xfrm>
                <a:off x="11076600" y="4627025"/>
                <a:ext cx="222120" cy="90720"/>
              </p14:xfrm>
            </p:contentPart>
          </mc:Choice>
          <mc:Fallback>
            <p:pic>
              <p:nvPicPr>
                <p:cNvPr id="190" name="Input penna 189">
                  <a:extLst>
                    <a:ext uri="{FF2B5EF4-FFF2-40B4-BE49-F238E27FC236}">
                      <a16:creationId xmlns:a16="http://schemas.microsoft.com/office/drawing/2014/main" id="{BE95AFEE-DE71-7A47-8CB1-035F47DD144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1061120" y="4611905"/>
                  <a:ext cx="252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91" name="Input penna 190">
                  <a:extLst>
                    <a:ext uri="{FF2B5EF4-FFF2-40B4-BE49-F238E27FC236}">
                      <a16:creationId xmlns:a16="http://schemas.microsoft.com/office/drawing/2014/main" id="{F654D7AE-E032-134D-B771-2D81B7FEA1C8}"/>
                    </a:ext>
                  </a:extLst>
                </p14:cNvPr>
                <p14:cNvContentPartPr/>
                <p14:nvPr/>
              </p14:nvContentPartPr>
              <p14:xfrm>
                <a:off x="11312040" y="4592465"/>
                <a:ext cx="111240" cy="118440"/>
              </p14:xfrm>
            </p:contentPart>
          </mc:Choice>
          <mc:Fallback>
            <p:pic>
              <p:nvPicPr>
                <p:cNvPr id="191" name="Input penna 190">
                  <a:extLst>
                    <a:ext uri="{FF2B5EF4-FFF2-40B4-BE49-F238E27FC236}">
                      <a16:creationId xmlns:a16="http://schemas.microsoft.com/office/drawing/2014/main" id="{F654D7AE-E032-134D-B771-2D81B7FEA1C8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1296920" y="4577345"/>
                  <a:ext cx="141840" cy="14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3">
            <p14:nvContentPartPr>
              <p14:cNvPr id="192" name="Input penna 191">
                <a:extLst>
                  <a:ext uri="{FF2B5EF4-FFF2-40B4-BE49-F238E27FC236}">
                    <a16:creationId xmlns:a16="http://schemas.microsoft.com/office/drawing/2014/main" id="{F7C8FC7F-8391-7F4C-A520-277E428255EB}"/>
                  </a:ext>
                </a:extLst>
              </p14:cNvPr>
              <p14:cNvContentPartPr/>
              <p14:nvPr/>
            </p14:nvContentPartPr>
            <p14:xfrm>
              <a:off x="10640040" y="4114699"/>
              <a:ext cx="97200" cy="401760"/>
            </p14:xfrm>
          </p:contentPart>
        </mc:Choice>
        <mc:Fallback>
          <p:pic>
            <p:nvPicPr>
              <p:cNvPr id="192" name="Input penna 191">
                <a:extLst>
                  <a:ext uri="{FF2B5EF4-FFF2-40B4-BE49-F238E27FC236}">
                    <a16:creationId xmlns:a16="http://schemas.microsoft.com/office/drawing/2014/main" id="{F7C8FC7F-8391-7F4C-A520-277E428255EB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10624920" y="4099579"/>
                <a:ext cx="127800" cy="43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3" name="Gruppo 192">
            <a:extLst>
              <a:ext uri="{FF2B5EF4-FFF2-40B4-BE49-F238E27FC236}">
                <a16:creationId xmlns:a16="http://schemas.microsoft.com/office/drawing/2014/main" id="{0DACD24F-E588-BE48-B44E-A3BE3DA34035}"/>
              </a:ext>
            </a:extLst>
          </p:cNvPr>
          <p:cNvGrpSpPr/>
          <p:nvPr/>
        </p:nvGrpSpPr>
        <p:grpSpPr>
          <a:xfrm>
            <a:off x="10723200" y="4169779"/>
            <a:ext cx="1302840" cy="361080"/>
            <a:chOff x="10508520" y="4973345"/>
            <a:chExt cx="1302840" cy="36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94" name="Input penna 193">
                  <a:extLst>
                    <a:ext uri="{FF2B5EF4-FFF2-40B4-BE49-F238E27FC236}">
                      <a16:creationId xmlns:a16="http://schemas.microsoft.com/office/drawing/2014/main" id="{63BE2994-2AB8-1F48-9921-87995153032E}"/>
                    </a:ext>
                  </a:extLst>
                </p14:cNvPr>
                <p14:cNvContentPartPr/>
                <p14:nvPr/>
              </p14:nvContentPartPr>
              <p14:xfrm>
                <a:off x="10522200" y="5174225"/>
                <a:ext cx="55800" cy="160200"/>
              </p14:xfrm>
            </p:contentPart>
          </mc:Choice>
          <mc:Fallback>
            <p:pic>
              <p:nvPicPr>
                <p:cNvPr id="194" name="Input penna 193">
                  <a:extLst>
                    <a:ext uri="{FF2B5EF4-FFF2-40B4-BE49-F238E27FC236}">
                      <a16:creationId xmlns:a16="http://schemas.microsoft.com/office/drawing/2014/main" id="{63BE2994-2AB8-1F48-9921-87995153032E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507080" y="5159105"/>
                  <a:ext cx="864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95" name="Input penna 194">
                  <a:extLst>
                    <a:ext uri="{FF2B5EF4-FFF2-40B4-BE49-F238E27FC236}">
                      <a16:creationId xmlns:a16="http://schemas.microsoft.com/office/drawing/2014/main" id="{3D97D6FA-AA32-B44A-9CDB-731571E4B007}"/>
                    </a:ext>
                  </a:extLst>
                </p14:cNvPr>
                <p14:cNvContentPartPr/>
                <p14:nvPr/>
              </p14:nvContentPartPr>
              <p14:xfrm>
                <a:off x="10508520" y="5167385"/>
                <a:ext cx="97200" cy="90360"/>
              </p14:xfrm>
            </p:contentPart>
          </mc:Choice>
          <mc:Fallback>
            <p:pic>
              <p:nvPicPr>
                <p:cNvPr id="195" name="Input penna 194">
                  <a:extLst>
                    <a:ext uri="{FF2B5EF4-FFF2-40B4-BE49-F238E27FC236}">
                      <a16:creationId xmlns:a16="http://schemas.microsoft.com/office/drawing/2014/main" id="{3D97D6FA-AA32-B44A-9CDB-731571E4B007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493400" y="5152265"/>
                  <a:ext cx="1278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196" name="Input penna 195">
                  <a:extLst>
                    <a:ext uri="{FF2B5EF4-FFF2-40B4-BE49-F238E27FC236}">
                      <a16:creationId xmlns:a16="http://schemas.microsoft.com/office/drawing/2014/main" id="{85CB2BB1-486E-C44F-921B-C48DAC032BCD}"/>
                    </a:ext>
                  </a:extLst>
                </p14:cNvPr>
                <p14:cNvContentPartPr/>
                <p14:nvPr/>
              </p14:nvContentPartPr>
              <p14:xfrm>
                <a:off x="10633080" y="5139665"/>
                <a:ext cx="41760" cy="97200"/>
              </p14:xfrm>
            </p:contentPart>
          </mc:Choice>
          <mc:Fallback>
            <p:pic>
              <p:nvPicPr>
                <p:cNvPr id="196" name="Input penna 195">
                  <a:extLst>
                    <a:ext uri="{FF2B5EF4-FFF2-40B4-BE49-F238E27FC236}">
                      <a16:creationId xmlns:a16="http://schemas.microsoft.com/office/drawing/2014/main" id="{85CB2BB1-486E-C44F-921B-C48DAC032BCD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617960" y="5124545"/>
                  <a:ext cx="723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197" name="Input penna 196">
                  <a:extLst>
                    <a:ext uri="{FF2B5EF4-FFF2-40B4-BE49-F238E27FC236}">
                      <a16:creationId xmlns:a16="http://schemas.microsoft.com/office/drawing/2014/main" id="{D62F5579-ECDB-1843-A8A4-BCAFEC3D075E}"/>
                    </a:ext>
                  </a:extLst>
                </p14:cNvPr>
                <p14:cNvContentPartPr/>
                <p14:nvPr/>
              </p14:nvContentPartPr>
              <p14:xfrm>
                <a:off x="10577640" y="5035985"/>
                <a:ext cx="28080" cy="7200"/>
              </p14:xfrm>
            </p:contentPart>
          </mc:Choice>
          <mc:Fallback>
            <p:pic>
              <p:nvPicPr>
                <p:cNvPr id="197" name="Input penna 196">
                  <a:extLst>
                    <a:ext uri="{FF2B5EF4-FFF2-40B4-BE49-F238E27FC236}">
                      <a16:creationId xmlns:a16="http://schemas.microsoft.com/office/drawing/2014/main" id="{D62F5579-ECDB-1843-A8A4-BCAFEC3D075E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562520" y="5020505"/>
                  <a:ext cx="586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198" name="Input penna 197">
                  <a:extLst>
                    <a:ext uri="{FF2B5EF4-FFF2-40B4-BE49-F238E27FC236}">
                      <a16:creationId xmlns:a16="http://schemas.microsoft.com/office/drawing/2014/main" id="{60F38B8E-A51F-F34A-9135-74424D65C28F}"/>
                    </a:ext>
                  </a:extLst>
                </p14:cNvPr>
                <p14:cNvContentPartPr/>
                <p14:nvPr/>
              </p14:nvContentPartPr>
              <p14:xfrm>
                <a:off x="10688520" y="5098265"/>
                <a:ext cx="138960" cy="101160"/>
              </p14:xfrm>
            </p:contentPart>
          </mc:Choice>
          <mc:Fallback>
            <p:pic>
              <p:nvPicPr>
                <p:cNvPr id="198" name="Input penna 197">
                  <a:extLst>
                    <a:ext uri="{FF2B5EF4-FFF2-40B4-BE49-F238E27FC236}">
                      <a16:creationId xmlns:a16="http://schemas.microsoft.com/office/drawing/2014/main" id="{60F38B8E-A51F-F34A-9135-74424D65C28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0673400" y="5083145"/>
                  <a:ext cx="1695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199" name="Input penna 198">
                  <a:extLst>
                    <a:ext uri="{FF2B5EF4-FFF2-40B4-BE49-F238E27FC236}">
                      <a16:creationId xmlns:a16="http://schemas.microsoft.com/office/drawing/2014/main" id="{0F6281C6-43D6-124E-9850-C95DD72D8FCB}"/>
                    </a:ext>
                  </a:extLst>
                </p14:cNvPr>
                <p14:cNvContentPartPr/>
                <p14:nvPr/>
              </p14:nvContentPartPr>
              <p14:xfrm>
                <a:off x="10730280" y="5042825"/>
                <a:ext cx="55800" cy="21240"/>
              </p14:xfrm>
            </p:contentPart>
          </mc:Choice>
          <mc:Fallback>
            <p:pic>
              <p:nvPicPr>
                <p:cNvPr id="199" name="Input penna 198">
                  <a:extLst>
                    <a:ext uri="{FF2B5EF4-FFF2-40B4-BE49-F238E27FC236}">
                      <a16:creationId xmlns:a16="http://schemas.microsoft.com/office/drawing/2014/main" id="{0F6281C6-43D6-124E-9850-C95DD72D8FCB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714800" y="5027705"/>
                  <a:ext cx="864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00" name="Input penna 199">
                  <a:extLst>
                    <a:ext uri="{FF2B5EF4-FFF2-40B4-BE49-F238E27FC236}">
                      <a16:creationId xmlns:a16="http://schemas.microsoft.com/office/drawing/2014/main" id="{04A10D63-5309-9443-A21D-39A18EBCF778}"/>
                    </a:ext>
                  </a:extLst>
                </p14:cNvPr>
                <p14:cNvContentPartPr/>
                <p14:nvPr/>
              </p14:nvContentPartPr>
              <p14:xfrm>
                <a:off x="10951680" y="4973345"/>
                <a:ext cx="28080" cy="194400"/>
              </p14:xfrm>
            </p:contentPart>
          </mc:Choice>
          <mc:Fallback>
            <p:pic>
              <p:nvPicPr>
                <p:cNvPr id="200" name="Input penna 199">
                  <a:extLst>
                    <a:ext uri="{FF2B5EF4-FFF2-40B4-BE49-F238E27FC236}">
                      <a16:creationId xmlns:a16="http://schemas.microsoft.com/office/drawing/2014/main" id="{04A10D63-5309-9443-A21D-39A18EBCF778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0936560" y="4958225"/>
                  <a:ext cx="586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01" name="Input penna 200">
                  <a:extLst>
                    <a:ext uri="{FF2B5EF4-FFF2-40B4-BE49-F238E27FC236}">
                      <a16:creationId xmlns:a16="http://schemas.microsoft.com/office/drawing/2014/main" id="{2D27F1AD-4C45-974A-AB2E-778D0011F0AC}"/>
                    </a:ext>
                  </a:extLst>
                </p14:cNvPr>
                <p14:cNvContentPartPr/>
                <p14:nvPr/>
              </p14:nvContentPartPr>
              <p14:xfrm>
                <a:off x="11021160" y="5084585"/>
                <a:ext cx="97200" cy="96840"/>
              </p14:xfrm>
            </p:contentPart>
          </mc:Choice>
          <mc:Fallback>
            <p:pic>
              <p:nvPicPr>
                <p:cNvPr id="201" name="Input penna 200">
                  <a:extLst>
                    <a:ext uri="{FF2B5EF4-FFF2-40B4-BE49-F238E27FC236}">
                      <a16:creationId xmlns:a16="http://schemas.microsoft.com/office/drawing/2014/main" id="{2D27F1AD-4C45-974A-AB2E-778D0011F0AC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006040" y="5069465"/>
                  <a:ext cx="1278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02" name="Input penna 201">
                  <a:extLst>
                    <a:ext uri="{FF2B5EF4-FFF2-40B4-BE49-F238E27FC236}">
                      <a16:creationId xmlns:a16="http://schemas.microsoft.com/office/drawing/2014/main" id="{5B77FEB8-07B8-554D-8414-42B5C1D2C90F}"/>
                    </a:ext>
                  </a:extLst>
                </p14:cNvPr>
                <p14:cNvContentPartPr/>
                <p14:nvPr/>
              </p14:nvContentPartPr>
              <p14:xfrm>
                <a:off x="11104320" y="5056865"/>
                <a:ext cx="166680" cy="107640"/>
              </p14:xfrm>
            </p:contentPart>
          </mc:Choice>
          <mc:Fallback>
            <p:pic>
              <p:nvPicPr>
                <p:cNvPr id="202" name="Input penna 201">
                  <a:extLst>
                    <a:ext uri="{FF2B5EF4-FFF2-40B4-BE49-F238E27FC236}">
                      <a16:creationId xmlns:a16="http://schemas.microsoft.com/office/drawing/2014/main" id="{5B77FEB8-07B8-554D-8414-42B5C1D2C90F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1088840" y="5041745"/>
                  <a:ext cx="1972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03" name="Input penna 202">
                  <a:extLst>
                    <a:ext uri="{FF2B5EF4-FFF2-40B4-BE49-F238E27FC236}">
                      <a16:creationId xmlns:a16="http://schemas.microsoft.com/office/drawing/2014/main" id="{7064265B-6ADA-3B48-9658-99F5A898756A}"/>
                    </a:ext>
                  </a:extLst>
                </p14:cNvPr>
                <p14:cNvContentPartPr/>
                <p14:nvPr/>
              </p14:nvContentPartPr>
              <p14:xfrm>
                <a:off x="11284320" y="4987745"/>
                <a:ext cx="41760" cy="159480"/>
              </p14:xfrm>
            </p:contentPart>
          </mc:Choice>
          <mc:Fallback>
            <p:pic>
              <p:nvPicPr>
                <p:cNvPr id="203" name="Input penna 202">
                  <a:extLst>
                    <a:ext uri="{FF2B5EF4-FFF2-40B4-BE49-F238E27FC236}">
                      <a16:creationId xmlns:a16="http://schemas.microsoft.com/office/drawing/2014/main" id="{7064265B-6ADA-3B48-9658-99F5A898756A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1269200" y="4972265"/>
                  <a:ext cx="723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04" name="Input penna 203">
                  <a:extLst>
                    <a:ext uri="{FF2B5EF4-FFF2-40B4-BE49-F238E27FC236}">
                      <a16:creationId xmlns:a16="http://schemas.microsoft.com/office/drawing/2014/main" id="{BFEE396D-A281-3744-84F0-52E426B2248B}"/>
                    </a:ext>
                  </a:extLst>
                </p14:cNvPr>
                <p14:cNvContentPartPr/>
                <p14:nvPr/>
              </p14:nvContentPartPr>
              <p14:xfrm>
                <a:off x="11270640" y="5042825"/>
                <a:ext cx="111240" cy="48960"/>
              </p14:xfrm>
            </p:contentPart>
          </mc:Choice>
          <mc:Fallback>
            <p:pic>
              <p:nvPicPr>
                <p:cNvPr id="204" name="Input penna 203">
                  <a:extLst>
                    <a:ext uri="{FF2B5EF4-FFF2-40B4-BE49-F238E27FC236}">
                      <a16:creationId xmlns:a16="http://schemas.microsoft.com/office/drawing/2014/main" id="{BFEE396D-A281-3744-84F0-52E426B2248B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1255160" y="5027705"/>
                  <a:ext cx="1418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05" name="Input penna 204">
                  <a:extLst>
                    <a:ext uri="{FF2B5EF4-FFF2-40B4-BE49-F238E27FC236}">
                      <a16:creationId xmlns:a16="http://schemas.microsoft.com/office/drawing/2014/main" id="{EFB96D20-9232-C641-ADA6-B8C145CFA368}"/>
                    </a:ext>
                  </a:extLst>
                </p14:cNvPr>
                <p14:cNvContentPartPr/>
                <p14:nvPr/>
              </p14:nvContentPartPr>
              <p14:xfrm>
                <a:off x="11395200" y="4994585"/>
                <a:ext cx="318960" cy="124560"/>
              </p14:xfrm>
            </p:contentPart>
          </mc:Choice>
          <mc:Fallback>
            <p:pic>
              <p:nvPicPr>
                <p:cNvPr id="205" name="Input penna 204">
                  <a:extLst>
                    <a:ext uri="{FF2B5EF4-FFF2-40B4-BE49-F238E27FC236}">
                      <a16:creationId xmlns:a16="http://schemas.microsoft.com/office/drawing/2014/main" id="{EFB96D20-9232-C641-ADA6-B8C145CFA368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1380080" y="4979105"/>
                  <a:ext cx="3495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06" name="Input penna 205">
                  <a:extLst>
                    <a:ext uri="{FF2B5EF4-FFF2-40B4-BE49-F238E27FC236}">
                      <a16:creationId xmlns:a16="http://schemas.microsoft.com/office/drawing/2014/main" id="{6DE08BCF-E9AC-7741-9CAB-5820FBA642F8}"/>
                    </a:ext>
                  </a:extLst>
                </p14:cNvPr>
                <p14:cNvContentPartPr/>
                <p14:nvPr/>
              </p14:nvContentPartPr>
              <p14:xfrm>
                <a:off x="11727840" y="5111945"/>
                <a:ext cx="83520" cy="90720"/>
              </p14:xfrm>
            </p:contentPart>
          </mc:Choice>
          <mc:Fallback>
            <p:pic>
              <p:nvPicPr>
                <p:cNvPr id="206" name="Input penna 205">
                  <a:extLst>
                    <a:ext uri="{FF2B5EF4-FFF2-40B4-BE49-F238E27FC236}">
                      <a16:creationId xmlns:a16="http://schemas.microsoft.com/office/drawing/2014/main" id="{6DE08BCF-E9AC-7741-9CAB-5820FBA642F8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1712360" y="5096465"/>
                  <a:ext cx="11412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uppo 206">
            <a:extLst>
              <a:ext uri="{FF2B5EF4-FFF2-40B4-BE49-F238E27FC236}">
                <a16:creationId xmlns:a16="http://schemas.microsoft.com/office/drawing/2014/main" id="{3F032BE1-CC4F-064B-8254-F8E497A9C3DE}"/>
              </a:ext>
            </a:extLst>
          </p:cNvPr>
          <p:cNvGrpSpPr/>
          <p:nvPr/>
        </p:nvGrpSpPr>
        <p:grpSpPr>
          <a:xfrm>
            <a:off x="10736880" y="4578739"/>
            <a:ext cx="1455120" cy="526680"/>
            <a:chOff x="10522200" y="5382305"/>
            <a:chExt cx="1455120" cy="52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08" name="Input penna 207">
                  <a:extLst>
                    <a:ext uri="{FF2B5EF4-FFF2-40B4-BE49-F238E27FC236}">
                      <a16:creationId xmlns:a16="http://schemas.microsoft.com/office/drawing/2014/main" id="{795B4197-7E65-D548-A59B-B67056DB5815}"/>
                    </a:ext>
                  </a:extLst>
                </p14:cNvPr>
                <p14:cNvContentPartPr/>
                <p14:nvPr/>
              </p14:nvContentPartPr>
              <p14:xfrm>
                <a:off x="10522200" y="5548625"/>
                <a:ext cx="249840" cy="108000"/>
              </p14:xfrm>
            </p:contentPart>
          </mc:Choice>
          <mc:Fallback>
            <p:pic>
              <p:nvPicPr>
                <p:cNvPr id="208" name="Input penna 207">
                  <a:extLst>
                    <a:ext uri="{FF2B5EF4-FFF2-40B4-BE49-F238E27FC236}">
                      <a16:creationId xmlns:a16="http://schemas.microsoft.com/office/drawing/2014/main" id="{795B4197-7E65-D548-A59B-B67056DB5815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0507080" y="5533145"/>
                  <a:ext cx="2800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09" name="Input penna 208">
                  <a:extLst>
                    <a:ext uri="{FF2B5EF4-FFF2-40B4-BE49-F238E27FC236}">
                      <a16:creationId xmlns:a16="http://schemas.microsoft.com/office/drawing/2014/main" id="{DE9ACD77-A305-8E41-9E48-0A23C434FDE3}"/>
                    </a:ext>
                  </a:extLst>
                </p14:cNvPr>
                <p14:cNvContentPartPr/>
                <p14:nvPr/>
              </p14:nvContentPartPr>
              <p14:xfrm>
                <a:off x="10785720" y="5485985"/>
                <a:ext cx="416160" cy="114840"/>
              </p14:xfrm>
            </p:contentPart>
          </mc:Choice>
          <mc:Fallback>
            <p:pic>
              <p:nvPicPr>
                <p:cNvPr id="209" name="Input penna 208">
                  <a:extLst>
                    <a:ext uri="{FF2B5EF4-FFF2-40B4-BE49-F238E27FC236}">
                      <a16:creationId xmlns:a16="http://schemas.microsoft.com/office/drawing/2014/main" id="{DE9ACD77-A305-8E41-9E48-0A23C434FDE3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0770240" y="5470865"/>
                  <a:ext cx="4464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10" name="Input penna 209">
                  <a:extLst>
                    <a:ext uri="{FF2B5EF4-FFF2-40B4-BE49-F238E27FC236}">
                      <a16:creationId xmlns:a16="http://schemas.microsoft.com/office/drawing/2014/main" id="{7779357E-2FF6-A249-9DB9-CC579F857CBA}"/>
                    </a:ext>
                  </a:extLst>
                </p14:cNvPr>
                <p14:cNvContentPartPr/>
                <p14:nvPr/>
              </p14:nvContentPartPr>
              <p14:xfrm>
                <a:off x="11021160" y="5797745"/>
                <a:ext cx="41760" cy="111240"/>
              </p14:xfrm>
            </p:contentPart>
          </mc:Choice>
          <mc:Fallback>
            <p:pic>
              <p:nvPicPr>
                <p:cNvPr id="210" name="Input penna 209">
                  <a:extLst>
                    <a:ext uri="{FF2B5EF4-FFF2-40B4-BE49-F238E27FC236}">
                      <a16:creationId xmlns:a16="http://schemas.microsoft.com/office/drawing/2014/main" id="{7779357E-2FF6-A249-9DB9-CC579F857CBA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06040" y="5782265"/>
                  <a:ext cx="723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11" name="Input penna 210">
                  <a:extLst>
                    <a:ext uri="{FF2B5EF4-FFF2-40B4-BE49-F238E27FC236}">
                      <a16:creationId xmlns:a16="http://schemas.microsoft.com/office/drawing/2014/main" id="{EE4F364B-23DC-0D48-81A8-E9D11C9B3F22}"/>
                    </a:ext>
                  </a:extLst>
                </p14:cNvPr>
                <p14:cNvContentPartPr/>
                <p14:nvPr/>
              </p14:nvContentPartPr>
              <p14:xfrm>
                <a:off x="10951680" y="5696945"/>
                <a:ext cx="146520" cy="94320"/>
              </p14:xfrm>
            </p:contentPart>
          </mc:Choice>
          <mc:Fallback>
            <p:pic>
              <p:nvPicPr>
                <p:cNvPr id="211" name="Input penna 210">
                  <a:extLst>
                    <a:ext uri="{FF2B5EF4-FFF2-40B4-BE49-F238E27FC236}">
                      <a16:creationId xmlns:a16="http://schemas.microsoft.com/office/drawing/2014/main" id="{EE4F364B-23DC-0D48-81A8-E9D11C9B3F2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0936560" y="5681465"/>
                  <a:ext cx="1771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12" name="Input penna 211">
                  <a:extLst>
                    <a:ext uri="{FF2B5EF4-FFF2-40B4-BE49-F238E27FC236}">
                      <a16:creationId xmlns:a16="http://schemas.microsoft.com/office/drawing/2014/main" id="{E2F492B5-61AC-5045-868B-2364335D5986}"/>
                    </a:ext>
                  </a:extLst>
                </p14:cNvPr>
                <p14:cNvContentPartPr/>
                <p14:nvPr/>
              </p14:nvContentPartPr>
              <p14:xfrm>
                <a:off x="11104320" y="5673185"/>
                <a:ext cx="83520" cy="90720"/>
              </p14:xfrm>
            </p:contentPart>
          </mc:Choice>
          <mc:Fallback>
            <p:pic>
              <p:nvPicPr>
                <p:cNvPr id="212" name="Input penna 211">
                  <a:extLst>
                    <a:ext uri="{FF2B5EF4-FFF2-40B4-BE49-F238E27FC236}">
                      <a16:creationId xmlns:a16="http://schemas.microsoft.com/office/drawing/2014/main" id="{E2F492B5-61AC-5045-868B-2364335D5986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1088840" y="5657705"/>
                  <a:ext cx="1141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13" name="Input penna 212">
                  <a:extLst>
                    <a:ext uri="{FF2B5EF4-FFF2-40B4-BE49-F238E27FC236}">
                      <a16:creationId xmlns:a16="http://schemas.microsoft.com/office/drawing/2014/main" id="{FA120836-A56D-CC42-8940-DE54DC94D6BD}"/>
                    </a:ext>
                  </a:extLst>
                </p14:cNvPr>
                <p14:cNvContentPartPr/>
                <p14:nvPr/>
              </p14:nvContentPartPr>
              <p14:xfrm>
                <a:off x="11179560" y="5659145"/>
                <a:ext cx="160560" cy="101520"/>
              </p14:xfrm>
            </p:contentPart>
          </mc:Choice>
          <mc:Fallback>
            <p:pic>
              <p:nvPicPr>
                <p:cNvPr id="213" name="Input penna 212">
                  <a:extLst>
                    <a:ext uri="{FF2B5EF4-FFF2-40B4-BE49-F238E27FC236}">
                      <a16:creationId xmlns:a16="http://schemas.microsoft.com/office/drawing/2014/main" id="{FA120836-A56D-CC42-8940-DE54DC94D6BD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1164440" y="5644025"/>
                  <a:ext cx="1908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14" name="Input penna 213">
                  <a:extLst>
                    <a:ext uri="{FF2B5EF4-FFF2-40B4-BE49-F238E27FC236}">
                      <a16:creationId xmlns:a16="http://schemas.microsoft.com/office/drawing/2014/main" id="{287819E0-8C0D-F148-9639-9EC798442CF4}"/>
                    </a:ext>
                  </a:extLst>
                </p14:cNvPr>
                <p14:cNvContentPartPr/>
                <p14:nvPr/>
              </p14:nvContentPartPr>
              <p14:xfrm>
                <a:off x="11298360" y="5583185"/>
                <a:ext cx="138960" cy="159840"/>
              </p14:xfrm>
            </p:contentPart>
          </mc:Choice>
          <mc:Fallback>
            <p:pic>
              <p:nvPicPr>
                <p:cNvPr id="214" name="Input penna 213">
                  <a:extLst>
                    <a:ext uri="{FF2B5EF4-FFF2-40B4-BE49-F238E27FC236}">
                      <a16:creationId xmlns:a16="http://schemas.microsoft.com/office/drawing/2014/main" id="{287819E0-8C0D-F148-9639-9EC798442CF4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1282880" y="5567705"/>
                  <a:ext cx="1695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15" name="Input penna 214">
                  <a:extLst>
                    <a:ext uri="{FF2B5EF4-FFF2-40B4-BE49-F238E27FC236}">
                      <a16:creationId xmlns:a16="http://schemas.microsoft.com/office/drawing/2014/main" id="{FEFAE5B2-6E0B-8141-8893-A5FA494F3099}"/>
                    </a:ext>
                  </a:extLst>
                </p14:cNvPr>
                <p14:cNvContentPartPr/>
                <p14:nvPr/>
              </p14:nvContentPartPr>
              <p14:xfrm>
                <a:off x="11408880" y="5583185"/>
                <a:ext cx="249840" cy="138960"/>
              </p14:xfrm>
            </p:contentPart>
          </mc:Choice>
          <mc:Fallback>
            <p:pic>
              <p:nvPicPr>
                <p:cNvPr id="215" name="Input penna 214">
                  <a:extLst>
                    <a:ext uri="{FF2B5EF4-FFF2-40B4-BE49-F238E27FC236}">
                      <a16:creationId xmlns:a16="http://schemas.microsoft.com/office/drawing/2014/main" id="{FEFAE5B2-6E0B-8141-8893-A5FA494F3099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1393760" y="5567705"/>
                  <a:ext cx="2800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16" name="Input penna 215">
                  <a:extLst>
                    <a:ext uri="{FF2B5EF4-FFF2-40B4-BE49-F238E27FC236}">
                      <a16:creationId xmlns:a16="http://schemas.microsoft.com/office/drawing/2014/main" id="{7818DF4B-6DEA-E846-946A-5B46143CC7B0}"/>
                    </a:ext>
                  </a:extLst>
                </p14:cNvPr>
                <p14:cNvContentPartPr/>
                <p14:nvPr/>
              </p14:nvContentPartPr>
              <p14:xfrm>
                <a:off x="11658360" y="5610905"/>
                <a:ext cx="41760" cy="69840"/>
              </p14:xfrm>
            </p:contentPart>
          </mc:Choice>
          <mc:Fallback>
            <p:pic>
              <p:nvPicPr>
                <p:cNvPr id="216" name="Input penna 215">
                  <a:extLst>
                    <a:ext uri="{FF2B5EF4-FFF2-40B4-BE49-F238E27FC236}">
                      <a16:creationId xmlns:a16="http://schemas.microsoft.com/office/drawing/2014/main" id="{7818DF4B-6DEA-E846-946A-5B46143CC7B0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1643240" y="5595785"/>
                  <a:ext cx="723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17" name="Input penna 216">
                  <a:extLst>
                    <a:ext uri="{FF2B5EF4-FFF2-40B4-BE49-F238E27FC236}">
                      <a16:creationId xmlns:a16="http://schemas.microsoft.com/office/drawing/2014/main" id="{C8445F6D-8701-EA49-ADAB-86E428C7F8B3}"/>
                    </a:ext>
                  </a:extLst>
                </p14:cNvPr>
                <p14:cNvContentPartPr/>
                <p14:nvPr/>
              </p14:nvContentPartPr>
              <p14:xfrm>
                <a:off x="11658360" y="5527385"/>
                <a:ext cx="14040" cy="7200"/>
              </p14:xfrm>
            </p:contentPart>
          </mc:Choice>
          <mc:Fallback>
            <p:pic>
              <p:nvPicPr>
                <p:cNvPr id="217" name="Input penna 216">
                  <a:extLst>
                    <a:ext uri="{FF2B5EF4-FFF2-40B4-BE49-F238E27FC236}">
                      <a16:creationId xmlns:a16="http://schemas.microsoft.com/office/drawing/2014/main" id="{C8445F6D-8701-EA49-ADAB-86E428C7F8B3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643240" y="5512265"/>
                  <a:ext cx="446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18" name="Input penna 217">
                  <a:extLst>
                    <a:ext uri="{FF2B5EF4-FFF2-40B4-BE49-F238E27FC236}">
                      <a16:creationId xmlns:a16="http://schemas.microsoft.com/office/drawing/2014/main" id="{A83BE9DE-04E0-4945-961B-E36A7EE009DE}"/>
                    </a:ext>
                  </a:extLst>
                </p14:cNvPr>
                <p14:cNvContentPartPr/>
                <p14:nvPr/>
              </p14:nvContentPartPr>
              <p14:xfrm>
                <a:off x="11713800" y="5485985"/>
                <a:ext cx="41760" cy="201600"/>
              </p14:xfrm>
            </p:contentPart>
          </mc:Choice>
          <mc:Fallback>
            <p:pic>
              <p:nvPicPr>
                <p:cNvPr id="218" name="Input penna 217">
                  <a:extLst>
                    <a:ext uri="{FF2B5EF4-FFF2-40B4-BE49-F238E27FC236}">
                      <a16:creationId xmlns:a16="http://schemas.microsoft.com/office/drawing/2014/main" id="{A83BE9DE-04E0-4945-961B-E36A7EE009DE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98680" y="5470865"/>
                  <a:ext cx="723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19" name="Input penna 218">
                  <a:extLst>
                    <a:ext uri="{FF2B5EF4-FFF2-40B4-BE49-F238E27FC236}">
                      <a16:creationId xmlns:a16="http://schemas.microsoft.com/office/drawing/2014/main" id="{21C7422E-1A7E-CB42-965B-CE52A95F753B}"/>
                    </a:ext>
                  </a:extLst>
                </p14:cNvPr>
                <p14:cNvContentPartPr/>
                <p14:nvPr/>
              </p14:nvContentPartPr>
              <p14:xfrm>
                <a:off x="11769240" y="5534585"/>
                <a:ext cx="97200" cy="111240"/>
              </p14:xfrm>
            </p:contentPart>
          </mc:Choice>
          <mc:Fallback>
            <p:pic>
              <p:nvPicPr>
                <p:cNvPr id="219" name="Input penna 218">
                  <a:extLst>
                    <a:ext uri="{FF2B5EF4-FFF2-40B4-BE49-F238E27FC236}">
                      <a16:creationId xmlns:a16="http://schemas.microsoft.com/office/drawing/2014/main" id="{21C7422E-1A7E-CB42-965B-CE52A95F753B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1754120" y="5519105"/>
                  <a:ext cx="127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20" name="Input penna 219">
                  <a:extLst>
                    <a:ext uri="{FF2B5EF4-FFF2-40B4-BE49-F238E27FC236}">
                      <a16:creationId xmlns:a16="http://schemas.microsoft.com/office/drawing/2014/main" id="{69E439BA-C3E4-FD45-9643-64E11949A550}"/>
                    </a:ext>
                  </a:extLst>
                </p14:cNvPr>
                <p14:cNvContentPartPr/>
                <p14:nvPr/>
              </p14:nvContentPartPr>
              <p14:xfrm>
                <a:off x="11880120" y="5382305"/>
                <a:ext cx="97200" cy="415800"/>
              </p14:xfrm>
            </p:contentPart>
          </mc:Choice>
          <mc:Fallback>
            <p:pic>
              <p:nvPicPr>
                <p:cNvPr id="220" name="Input penna 219">
                  <a:extLst>
                    <a:ext uri="{FF2B5EF4-FFF2-40B4-BE49-F238E27FC236}">
                      <a16:creationId xmlns:a16="http://schemas.microsoft.com/office/drawing/2014/main" id="{69E439BA-C3E4-FD45-9643-64E11949A550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1865000" y="5367185"/>
                  <a:ext cx="127800" cy="44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7">
            <p14:nvContentPartPr>
              <p14:cNvPr id="221" name="Input penna 220">
                <a:extLst>
                  <a:ext uri="{FF2B5EF4-FFF2-40B4-BE49-F238E27FC236}">
                    <a16:creationId xmlns:a16="http://schemas.microsoft.com/office/drawing/2014/main" id="{16A49C00-A7B4-DE4A-9462-7821D40903F1}"/>
                  </a:ext>
                </a:extLst>
              </p14:cNvPr>
              <p14:cNvContentPartPr/>
              <p14:nvPr/>
            </p14:nvContentPartPr>
            <p14:xfrm>
              <a:off x="9199280" y="3830345"/>
              <a:ext cx="1011600" cy="188280"/>
            </p14:xfrm>
          </p:contentPart>
        </mc:Choice>
        <mc:Fallback>
          <p:pic>
            <p:nvPicPr>
              <p:cNvPr id="221" name="Input penna 220">
                <a:extLst>
                  <a:ext uri="{FF2B5EF4-FFF2-40B4-BE49-F238E27FC236}">
                    <a16:creationId xmlns:a16="http://schemas.microsoft.com/office/drawing/2014/main" id="{16A49C00-A7B4-DE4A-9462-7821D40903F1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9183800" y="3814865"/>
                <a:ext cx="1042200" cy="21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945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F39813D-3117-AB42-9C0D-2AD1D30E0920}"/>
                  </a:ext>
                </a:extLst>
              </p14:cNvPr>
              <p14:cNvContentPartPr/>
              <p14:nvPr/>
            </p14:nvContentPartPr>
            <p14:xfrm>
              <a:off x="2749800" y="1641545"/>
              <a:ext cx="457560" cy="693000"/>
            </p14:xfrm>
          </p:contentPart>
        </mc:Choice>
        <mc:Fallback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F39813D-3117-AB42-9C0D-2AD1D30E09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9200" y="1610945"/>
                <a:ext cx="518760" cy="75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7A71AB1D-8957-EC4E-8F1A-4C32E086953B}"/>
                  </a:ext>
                </a:extLst>
              </p14:cNvPr>
              <p14:cNvContentPartPr/>
              <p14:nvPr/>
            </p14:nvContentPartPr>
            <p14:xfrm>
              <a:off x="2749800" y="1648385"/>
              <a:ext cx="208080" cy="249840"/>
            </p14:xfrm>
          </p:contentPart>
        </mc:Choice>
        <mc:Fallback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7A71AB1D-8957-EC4E-8F1A-4C32E08695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19200" y="1617785"/>
                <a:ext cx="26964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E5D949F-3125-5E42-89A7-5DAD7BA17CFE}"/>
                  </a:ext>
                </a:extLst>
              </p14:cNvPr>
              <p14:cNvContentPartPr/>
              <p14:nvPr/>
            </p14:nvContentPartPr>
            <p14:xfrm>
              <a:off x="2971560" y="1904705"/>
              <a:ext cx="152640" cy="97200"/>
            </p14:xfrm>
          </p:contentPart>
        </mc:Choice>
        <mc:Fallback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E5D949F-3125-5E42-89A7-5DAD7BA17C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40960" y="1874105"/>
                <a:ext cx="2142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80F64B29-4FE2-C641-9CF7-D70635C963EA}"/>
                  </a:ext>
                </a:extLst>
              </p14:cNvPr>
              <p14:cNvContentPartPr/>
              <p14:nvPr/>
            </p14:nvContentPartPr>
            <p14:xfrm>
              <a:off x="3027000" y="1710665"/>
              <a:ext cx="138960" cy="257040"/>
            </p14:xfrm>
          </p:contentPart>
        </mc:Choice>
        <mc:Fallback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80F64B29-4FE2-C641-9CF7-D70635C963E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96400" y="1680065"/>
                <a:ext cx="20016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F92F86A4-66B2-AC43-9694-8FF47C5BC80C}"/>
                  </a:ext>
                </a:extLst>
              </p14:cNvPr>
              <p14:cNvContentPartPr/>
              <p14:nvPr/>
            </p14:nvContentPartPr>
            <p14:xfrm>
              <a:off x="3165600" y="2022425"/>
              <a:ext cx="14040" cy="360360"/>
            </p14:xfrm>
          </p:contentPart>
        </mc:Choice>
        <mc:Fallback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F92F86A4-66B2-AC43-9694-8FF47C5BC8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35000" y="1991825"/>
                <a:ext cx="756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ABDCEF1A-4050-784F-A7CF-C6C0CE1C03D0}"/>
                  </a:ext>
                </a:extLst>
              </p14:cNvPr>
              <p14:cNvContentPartPr/>
              <p14:nvPr/>
            </p14:nvContentPartPr>
            <p14:xfrm>
              <a:off x="2319960" y="2458745"/>
              <a:ext cx="444240" cy="592920"/>
            </p14:xfrm>
          </p:contentPart>
        </mc:Choice>
        <mc:Fallback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ABDCEF1A-4050-784F-A7CF-C6C0CE1C03D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89000" y="2428145"/>
                <a:ext cx="505800" cy="65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BE79E50E-A113-E44C-B238-897364F5A156}"/>
                  </a:ext>
                </a:extLst>
              </p14:cNvPr>
              <p14:cNvContentPartPr/>
              <p14:nvPr/>
            </p14:nvContentPartPr>
            <p14:xfrm>
              <a:off x="2805240" y="2888585"/>
              <a:ext cx="360" cy="14040"/>
            </p14:xfrm>
          </p:contentPart>
        </mc:Choice>
        <mc:Fallback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BE79E50E-A113-E44C-B238-897364F5A15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74640" y="2857625"/>
                <a:ext cx="615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51664557-6CF4-7A41-A7B4-A974273B8CB9}"/>
                  </a:ext>
                </a:extLst>
              </p14:cNvPr>
              <p14:cNvContentPartPr/>
              <p14:nvPr/>
            </p14:nvContentPartPr>
            <p14:xfrm>
              <a:off x="2957880" y="2832785"/>
              <a:ext cx="55800" cy="312120"/>
            </p14:xfrm>
          </p:contentPart>
        </mc:Choice>
        <mc:Fallback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51664557-6CF4-7A41-A7B4-A974273B8CB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26920" y="2802185"/>
                <a:ext cx="11700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545C71C5-B88B-5A4E-9EE0-F4810436F3DE}"/>
                  </a:ext>
                </a:extLst>
              </p14:cNvPr>
              <p14:cNvContentPartPr/>
              <p14:nvPr/>
            </p14:nvContentPartPr>
            <p14:xfrm>
              <a:off x="2902440" y="2670065"/>
              <a:ext cx="14040" cy="31320"/>
            </p14:xfrm>
          </p:contentPart>
        </mc:Choice>
        <mc:Fallback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545C71C5-B88B-5A4E-9EE0-F4810436F3D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71840" y="2639465"/>
                <a:ext cx="7560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4C143F2F-D42C-FC4D-A6C4-B6099745CE53}"/>
                  </a:ext>
                </a:extLst>
              </p14:cNvPr>
              <p14:cNvContentPartPr/>
              <p14:nvPr/>
            </p14:nvContentPartPr>
            <p14:xfrm>
              <a:off x="3054720" y="2784545"/>
              <a:ext cx="429840" cy="138960"/>
            </p14:xfrm>
          </p:contentPart>
        </mc:Choice>
        <mc:Fallback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4C143F2F-D42C-FC4D-A6C4-B6099745CE5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24120" y="2753945"/>
                <a:ext cx="49104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FE929CA9-E017-0D4B-97C1-8A8D63486235}"/>
                  </a:ext>
                </a:extLst>
              </p14:cNvPr>
              <p14:cNvContentPartPr/>
              <p14:nvPr/>
            </p14:nvContentPartPr>
            <p14:xfrm>
              <a:off x="4855800" y="1468385"/>
              <a:ext cx="83520" cy="713880"/>
            </p14:xfrm>
          </p:contentPart>
        </mc:Choice>
        <mc:Fallback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FE929CA9-E017-0D4B-97C1-8A8D6348623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25200" y="1437785"/>
                <a:ext cx="14472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74AB191A-179C-364F-B0D8-5CF1145055B9}"/>
                  </a:ext>
                </a:extLst>
              </p14:cNvPr>
              <p14:cNvContentPartPr/>
              <p14:nvPr/>
            </p14:nvContentPartPr>
            <p14:xfrm>
              <a:off x="4897560" y="2271905"/>
              <a:ext cx="1566000" cy="49320"/>
            </p14:xfrm>
          </p:contentPart>
        </mc:Choice>
        <mc:Fallback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74AB191A-179C-364F-B0D8-5CF1145055B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66600" y="2241305"/>
                <a:ext cx="16272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9769B831-B734-B148-B515-49BFDCF86196}"/>
                  </a:ext>
                </a:extLst>
              </p14:cNvPr>
              <p14:cNvContentPartPr/>
              <p14:nvPr/>
            </p14:nvContentPartPr>
            <p14:xfrm>
              <a:off x="4925280" y="1399265"/>
              <a:ext cx="1593720" cy="810720"/>
            </p14:xfrm>
          </p:contentPart>
        </mc:Choice>
        <mc:Fallback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9769B831-B734-B148-B515-49BFDCF8619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94320" y="1368665"/>
                <a:ext cx="1654920" cy="87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put penna 18">
                <a:extLst>
                  <a:ext uri="{FF2B5EF4-FFF2-40B4-BE49-F238E27FC236}">
                    <a16:creationId xmlns:a16="http://schemas.microsoft.com/office/drawing/2014/main" id="{7FDEBD9A-5EB7-474A-ADC7-5FF795125880}"/>
                  </a:ext>
                </a:extLst>
              </p14:cNvPr>
              <p14:cNvContentPartPr/>
              <p14:nvPr/>
            </p14:nvContentPartPr>
            <p14:xfrm>
              <a:off x="5133000" y="1807505"/>
              <a:ext cx="55800" cy="208080"/>
            </p14:xfrm>
          </p:contentPart>
        </mc:Choice>
        <mc:Fallback>
          <p:pic>
            <p:nvPicPr>
              <p:cNvPr id="19" name="Input penna 18">
                <a:extLst>
                  <a:ext uri="{FF2B5EF4-FFF2-40B4-BE49-F238E27FC236}">
                    <a16:creationId xmlns:a16="http://schemas.microsoft.com/office/drawing/2014/main" id="{7FDEBD9A-5EB7-474A-ADC7-5FF79512588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02400" y="1776905"/>
                <a:ext cx="1170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9184C811-57F4-CC4D-90A3-BB6F8F9E3B9A}"/>
                  </a:ext>
                </a:extLst>
              </p14:cNvPr>
              <p14:cNvContentPartPr/>
              <p14:nvPr/>
            </p14:nvContentPartPr>
            <p14:xfrm>
              <a:off x="5091240" y="1752425"/>
              <a:ext cx="249840" cy="132120"/>
            </p14:xfrm>
          </p:contentPart>
        </mc:Choice>
        <mc:Fallback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9184C811-57F4-CC4D-90A3-BB6F8F9E3B9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60640" y="1721825"/>
                <a:ext cx="31104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23073AAE-82A7-8848-A423-A435B3E9ACE6}"/>
                  </a:ext>
                </a:extLst>
              </p14:cNvPr>
              <p14:cNvContentPartPr/>
              <p14:nvPr/>
            </p14:nvContentPartPr>
            <p14:xfrm>
              <a:off x="5299320" y="1766105"/>
              <a:ext cx="180360" cy="138960"/>
            </p14:xfrm>
          </p:contentPart>
        </mc:Choice>
        <mc:Fallback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23073AAE-82A7-8848-A423-A435B3E9ACE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68360" y="1735505"/>
                <a:ext cx="2419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D4173D09-3738-EB41-83BC-C15A20F9417B}"/>
                  </a:ext>
                </a:extLst>
              </p14:cNvPr>
              <p14:cNvContentPartPr/>
              <p14:nvPr/>
            </p14:nvContentPartPr>
            <p14:xfrm>
              <a:off x="5465280" y="1793825"/>
              <a:ext cx="83520" cy="83880"/>
            </p14:xfrm>
          </p:contentPart>
        </mc:Choice>
        <mc:Fallback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D4173D09-3738-EB41-83BC-C15A20F9417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34680" y="1763225"/>
                <a:ext cx="1447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1A66D781-3530-8342-8E03-7C87299FD0A5}"/>
                  </a:ext>
                </a:extLst>
              </p14:cNvPr>
              <p14:cNvContentPartPr/>
              <p14:nvPr/>
            </p14:nvContentPartPr>
            <p14:xfrm>
              <a:off x="5617920" y="1786985"/>
              <a:ext cx="83520" cy="138960"/>
            </p14:xfrm>
          </p:contentPart>
        </mc:Choice>
        <mc:Fallback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1A66D781-3530-8342-8E03-7C87299FD0A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87320" y="1756385"/>
                <a:ext cx="1447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AAF7C1EB-0E61-4349-9483-08AC58F130E4}"/>
                  </a:ext>
                </a:extLst>
              </p14:cNvPr>
              <p14:cNvContentPartPr/>
              <p14:nvPr/>
            </p14:nvContentPartPr>
            <p14:xfrm>
              <a:off x="5728800" y="1814705"/>
              <a:ext cx="152640" cy="132120"/>
            </p14:xfrm>
          </p:contentPart>
        </mc:Choice>
        <mc:Fallback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AAF7C1EB-0E61-4349-9483-08AC58F130E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97840" y="1784105"/>
                <a:ext cx="21420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AA9634C5-3023-E546-A86C-7791BAC2A165}"/>
                  </a:ext>
                </a:extLst>
              </p14:cNvPr>
              <p14:cNvContentPartPr/>
              <p14:nvPr/>
            </p14:nvContentPartPr>
            <p14:xfrm>
              <a:off x="5894760" y="1821905"/>
              <a:ext cx="180360" cy="118080"/>
            </p14:xfrm>
          </p:contentPart>
        </mc:Choice>
        <mc:Fallback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AA9634C5-3023-E546-A86C-7791BAC2A16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864160" y="1790945"/>
                <a:ext cx="2419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A679FA2D-36F8-AE44-ABE0-B057F97F026D}"/>
                  </a:ext>
                </a:extLst>
              </p14:cNvPr>
              <p14:cNvContentPartPr/>
              <p14:nvPr/>
            </p14:nvContentPartPr>
            <p14:xfrm>
              <a:off x="3317880" y="1967345"/>
              <a:ext cx="1136520" cy="48240"/>
            </p14:xfrm>
          </p:contentPart>
        </mc:Choice>
        <mc:Fallback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A679FA2D-36F8-AE44-ABE0-B057F97F026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287280" y="1936745"/>
                <a:ext cx="11977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85882114-F43A-E049-9DDF-E3E04BAADAAD}"/>
                  </a:ext>
                </a:extLst>
              </p14:cNvPr>
              <p14:cNvContentPartPr/>
              <p14:nvPr/>
            </p14:nvContentPartPr>
            <p14:xfrm>
              <a:off x="4384920" y="1897865"/>
              <a:ext cx="346680" cy="270360"/>
            </p14:xfrm>
          </p:contentPart>
        </mc:Choice>
        <mc:Fallback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85882114-F43A-E049-9DDF-E3E04BAADAA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353960" y="1867265"/>
                <a:ext cx="408240" cy="33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uppo 44">
            <a:extLst>
              <a:ext uri="{FF2B5EF4-FFF2-40B4-BE49-F238E27FC236}">
                <a16:creationId xmlns:a16="http://schemas.microsoft.com/office/drawing/2014/main" id="{3CDA64FC-20A7-B148-9EF2-F2F71B0EEFA1}"/>
              </a:ext>
            </a:extLst>
          </p:cNvPr>
          <p:cNvGrpSpPr/>
          <p:nvPr/>
        </p:nvGrpSpPr>
        <p:grpSpPr>
          <a:xfrm>
            <a:off x="6573720" y="1502945"/>
            <a:ext cx="1926360" cy="596160"/>
            <a:chOff x="6573720" y="1502945"/>
            <a:chExt cx="1926360" cy="59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809C2751-6C6B-8941-95DB-402CE0FA9CC8}"/>
                    </a:ext>
                  </a:extLst>
                </p14:cNvPr>
                <p14:cNvContentPartPr/>
                <p14:nvPr/>
              </p14:nvContentPartPr>
              <p14:xfrm>
                <a:off x="6573720" y="1884185"/>
                <a:ext cx="1122480" cy="69840"/>
              </p14:xfrm>
            </p:contentPart>
          </mc:Choice>
          <mc:Fallback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809C2751-6C6B-8941-95DB-402CE0FA9CC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43120" y="1853585"/>
                  <a:ext cx="11840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9AC6A899-CD7A-7E4D-A0FE-A2B30363CD7C}"/>
                    </a:ext>
                  </a:extLst>
                </p14:cNvPr>
                <p14:cNvContentPartPr/>
                <p14:nvPr/>
              </p14:nvContentPartPr>
              <p14:xfrm>
                <a:off x="7529880" y="1772945"/>
                <a:ext cx="291240" cy="249840"/>
              </p14:xfrm>
            </p:contentPart>
          </mc:Choice>
          <mc:Fallback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9AC6A899-CD7A-7E4D-A0FE-A2B30363CD7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98920" y="1742345"/>
                  <a:ext cx="3528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B9CA25DC-D22E-5148-95A5-1CA45E94940F}"/>
                    </a:ext>
                  </a:extLst>
                </p14:cNvPr>
                <p14:cNvContentPartPr/>
                <p14:nvPr/>
              </p14:nvContentPartPr>
              <p14:xfrm>
                <a:off x="8014080" y="1502945"/>
                <a:ext cx="56520" cy="554400"/>
              </p14:xfrm>
            </p:contentPart>
          </mc:Choice>
          <mc:Fallback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B9CA25DC-D22E-5148-95A5-1CA45E94940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983480" y="1472345"/>
                  <a:ext cx="117720" cy="61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2D8EB2E6-0489-9345-AAC2-161E68096DE5}"/>
                    </a:ext>
                  </a:extLst>
                </p14:cNvPr>
                <p14:cNvContentPartPr/>
                <p14:nvPr/>
              </p14:nvContentPartPr>
              <p14:xfrm>
                <a:off x="8083920" y="2063825"/>
                <a:ext cx="416160" cy="35280"/>
              </p14:xfrm>
            </p:contentPart>
          </mc:Choice>
          <mc:Fallback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2D8EB2E6-0489-9345-AAC2-161E68096DE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053320" y="2033225"/>
                  <a:ext cx="4773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02AF136E-B8D2-EC49-B0EE-8B0E1FE52049}"/>
                    </a:ext>
                  </a:extLst>
                </p14:cNvPr>
                <p14:cNvContentPartPr/>
                <p14:nvPr/>
              </p14:nvContentPartPr>
              <p14:xfrm>
                <a:off x="8097960" y="1537865"/>
                <a:ext cx="235800" cy="34920"/>
              </p14:xfrm>
            </p:contentPart>
          </mc:Choice>
          <mc:Fallback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02AF136E-B8D2-EC49-B0EE-8B0E1FE5204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067000" y="1507265"/>
                  <a:ext cx="297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5AEB7F21-B37C-D141-A336-B59E05F8D7D7}"/>
                    </a:ext>
                  </a:extLst>
                </p14:cNvPr>
                <p14:cNvContentPartPr/>
                <p14:nvPr/>
              </p14:nvContentPartPr>
              <p14:xfrm>
                <a:off x="8263920" y="1579265"/>
                <a:ext cx="14040" cy="131760"/>
              </p14:xfrm>
            </p:contentPart>
          </mc:Choice>
          <mc:Fallback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5AEB7F21-B37C-D141-A336-B59E05F8D7D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233320" y="1548665"/>
                  <a:ext cx="756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7A384C81-D177-4E4F-A84D-20E2576AB0ED}"/>
                    </a:ext>
                  </a:extLst>
                </p14:cNvPr>
                <p14:cNvContentPartPr/>
                <p14:nvPr/>
              </p14:nvContentPartPr>
              <p14:xfrm>
                <a:off x="8319360" y="1696985"/>
                <a:ext cx="55800" cy="28080"/>
              </p14:xfrm>
            </p:contentPart>
          </mc:Choice>
          <mc:Fallback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7A384C81-D177-4E4F-A84D-20E2576AB0E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288760" y="1666025"/>
                  <a:ext cx="1170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B8916F6D-5FCD-4347-A285-FE46433E7AFD}"/>
                    </a:ext>
                  </a:extLst>
                </p14:cNvPr>
                <p14:cNvContentPartPr/>
                <p14:nvPr/>
              </p14:nvContentPartPr>
              <p14:xfrm>
                <a:off x="8333400" y="1586105"/>
                <a:ext cx="83520" cy="118080"/>
              </p14:xfrm>
            </p:contentPart>
          </mc:Choice>
          <mc:Fallback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B8916F6D-5FCD-4347-A285-FE46433E7AF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302800" y="1555505"/>
                  <a:ext cx="1447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092F9AAD-8C90-9542-80E1-F62BADF33A5B}"/>
                    </a:ext>
                  </a:extLst>
                </p14:cNvPr>
                <p14:cNvContentPartPr/>
                <p14:nvPr/>
              </p14:nvContentPartPr>
              <p14:xfrm>
                <a:off x="8457960" y="1821905"/>
                <a:ext cx="41760" cy="173520"/>
              </p14:xfrm>
            </p:contentPart>
          </mc:Choice>
          <mc:Fallback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092F9AAD-8C90-9542-80E1-F62BADF33A5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27360" y="1790945"/>
                  <a:ext cx="10332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26231C3E-0C42-6A41-99EE-D6C58699A20B}"/>
              </a:ext>
            </a:extLst>
          </p:cNvPr>
          <p:cNvGrpSpPr/>
          <p:nvPr/>
        </p:nvGrpSpPr>
        <p:grpSpPr>
          <a:xfrm>
            <a:off x="7861440" y="2299985"/>
            <a:ext cx="694080" cy="512640"/>
            <a:chOff x="7861440" y="2299985"/>
            <a:chExt cx="694080" cy="51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357F2832-068E-CB42-A8AD-DE7E447CF31F}"/>
                    </a:ext>
                  </a:extLst>
                </p14:cNvPr>
                <p14:cNvContentPartPr/>
                <p14:nvPr/>
              </p14:nvContentPartPr>
              <p14:xfrm>
                <a:off x="7861440" y="2299985"/>
                <a:ext cx="375120" cy="457200"/>
              </p14:xfrm>
            </p:contentPart>
          </mc:Choice>
          <mc:Fallback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357F2832-068E-CB42-A8AD-DE7E447CF31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830840" y="2269385"/>
                  <a:ext cx="43668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7D914678-4256-DA4C-A78F-00BBDC5F2F05}"/>
                    </a:ext>
                  </a:extLst>
                </p14:cNvPr>
                <p14:cNvContentPartPr/>
                <p14:nvPr/>
              </p14:nvContentPartPr>
              <p14:xfrm>
                <a:off x="8319360" y="2631905"/>
                <a:ext cx="14040" cy="21240"/>
              </p14:xfrm>
            </p:contentPart>
          </mc:Choice>
          <mc:Fallback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7D914678-4256-DA4C-A78F-00BBDC5F2F0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288760" y="2601305"/>
                  <a:ext cx="756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D5F46FD5-3BA3-994C-B166-6C300EBE60BD}"/>
                    </a:ext>
                  </a:extLst>
                </p14:cNvPr>
                <p14:cNvContentPartPr/>
                <p14:nvPr/>
              </p14:nvContentPartPr>
              <p14:xfrm>
                <a:off x="8416560" y="2653145"/>
                <a:ext cx="28080" cy="159480"/>
              </p14:xfrm>
            </p:contentPart>
          </mc:Choice>
          <mc:Fallback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D5F46FD5-3BA3-994C-B166-6C300EBE60B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85600" y="2622545"/>
                  <a:ext cx="89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76EC8D2B-876A-0F41-B352-F697D0B7356C}"/>
                    </a:ext>
                  </a:extLst>
                </p14:cNvPr>
                <p14:cNvContentPartPr/>
                <p14:nvPr/>
              </p14:nvContentPartPr>
              <p14:xfrm>
                <a:off x="8347080" y="2486465"/>
                <a:ext cx="194400" cy="90720"/>
              </p14:xfrm>
            </p:contentPart>
          </mc:Choice>
          <mc:Fallback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76EC8D2B-876A-0F41-B352-F697D0B7356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16480" y="2455865"/>
                  <a:ext cx="2556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FEFDF937-D07A-1E4A-9ACF-A366A4AFD897}"/>
                    </a:ext>
                  </a:extLst>
                </p14:cNvPr>
                <p14:cNvContentPartPr/>
                <p14:nvPr/>
              </p14:nvContentPartPr>
              <p14:xfrm>
                <a:off x="8527440" y="2403305"/>
                <a:ext cx="28080" cy="145800"/>
              </p14:xfrm>
            </p:contentPart>
          </mc:Choice>
          <mc:Fallback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FEFDF937-D07A-1E4A-9ACF-A366A4AFD89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96480" y="2372705"/>
                  <a:ext cx="89280" cy="20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6" name="Input penna 45">
                <a:extLst>
                  <a:ext uri="{FF2B5EF4-FFF2-40B4-BE49-F238E27FC236}">
                    <a16:creationId xmlns:a16="http://schemas.microsoft.com/office/drawing/2014/main" id="{E681C23B-A649-DF4F-92C0-149F84F65FC3}"/>
                  </a:ext>
                </a:extLst>
              </p14:cNvPr>
              <p14:cNvContentPartPr/>
              <p14:nvPr/>
            </p14:nvContentPartPr>
            <p14:xfrm>
              <a:off x="2829900" y="3305396"/>
              <a:ext cx="707040" cy="1150200"/>
            </p14:xfrm>
          </p:contentPart>
        </mc:Choice>
        <mc:Fallback>
          <p:pic>
            <p:nvPicPr>
              <p:cNvPr id="46" name="Input penna 45">
                <a:extLst>
                  <a:ext uri="{FF2B5EF4-FFF2-40B4-BE49-F238E27FC236}">
                    <a16:creationId xmlns:a16="http://schemas.microsoft.com/office/drawing/2014/main" id="{E681C23B-A649-DF4F-92C0-149F84F65FC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814780" y="3290276"/>
                <a:ext cx="737640" cy="11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7" name="Input penna 46">
                <a:extLst>
                  <a:ext uri="{FF2B5EF4-FFF2-40B4-BE49-F238E27FC236}">
                    <a16:creationId xmlns:a16="http://schemas.microsoft.com/office/drawing/2014/main" id="{EFACED05-A85D-5845-943F-20D373834726}"/>
                  </a:ext>
                </a:extLst>
              </p14:cNvPr>
              <p14:cNvContentPartPr/>
              <p14:nvPr/>
            </p14:nvContentPartPr>
            <p14:xfrm>
              <a:off x="3768600" y="3513116"/>
              <a:ext cx="228600" cy="575640"/>
            </p14:xfrm>
          </p:contentPart>
        </mc:Choice>
        <mc:Fallback>
          <p:pic>
            <p:nvPicPr>
              <p:cNvPr id="47" name="Input penna 46">
                <a:extLst>
                  <a:ext uri="{FF2B5EF4-FFF2-40B4-BE49-F238E27FC236}">
                    <a16:creationId xmlns:a16="http://schemas.microsoft.com/office/drawing/2014/main" id="{EFACED05-A85D-5845-943F-20D37383472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753120" y="3497996"/>
                <a:ext cx="25920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8" name="Input penna 47">
                <a:extLst>
                  <a:ext uri="{FF2B5EF4-FFF2-40B4-BE49-F238E27FC236}">
                    <a16:creationId xmlns:a16="http://schemas.microsoft.com/office/drawing/2014/main" id="{47ECF825-CF92-8D46-B85C-61F777CD629C}"/>
                  </a:ext>
                </a:extLst>
              </p14:cNvPr>
              <p14:cNvContentPartPr/>
              <p14:nvPr/>
            </p14:nvContentPartPr>
            <p14:xfrm>
              <a:off x="4315440" y="3762956"/>
              <a:ext cx="173880" cy="208080"/>
            </p14:xfrm>
          </p:contentPart>
        </mc:Choice>
        <mc:Fallback>
          <p:pic>
            <p:nvPicPr>
              <p:cNvPr id="48" name="Input penna 47">
                <a:extLst>
                  <a:ext uri="{FF2B5EF4-FFF2-40B4-BE49-F238E27FC236}">
                    <a16:creationId xmlns:a16="http://schemas.microsoft.com/office/drawing/2014/main" id="{47ECF825-CF92-8D46-B85C-61F777CD629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300320" y="3747476"/>
                <a:ext cx="20412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9" name="Input penna 48">
                <a:extLst>
                  <a:ext uri="{FF2B5EF4-FFF2-40B4-BE49-F238E27FC236}">
                    <a16:creationId xmlns:a16="http://schemas.microsoft.com/office/drawing/2014/main" id="{7728C930-E22F-284F-BAB4-4B8BAAA3662C}"/>
                  </a:ext>
                </a:extLst>
              </p14:cNvPr>
              <p14:cNvContentPartPr/>
              <p14:nvPr/>
            </p14:nvContentPartPr>
            <p14:xfrm>
              <a:off x="5895120" y="3485396"/>
              <a:ext cx="55800" cy="166680"/>
            </p14:xfrm>
          </p:contentPart>
        </mc:Choice>
        <mc:Fallback>
          <p:pic>
            <p:nvPicPr>
              <p:cNvPr id="49" name="Input penna 48">
                <a:extLst>
                  <a:ext uri="{FF2B5EF4-FFF2-40B4-BE49-F238E27FC236}">
                    <a16:creationId xmlns:a16="http://schemas.microsoft.com/office/drawing/2014/main" id="{7728C930-E22F-284F-BAB4-4B8BAAA3662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879640" y="3470276"/>
                <a:ext cx="8640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0" name="Input penna 49">
                <a:extLst>
                  <a:ext uri="{FF2B5EF4-FFF2-40B4-BE49-F238E27FC236}">
                    <a16:creationId xmlns:a16="http://schemas.microsoft.com/office/drawing/2014/main" id="{EEFE19E4-28BE-3A4B-A9CB-7FE90E540200}"/>
                  </a:ext>
                </a:extLst>
              </p14:cNvPr>
              <p14:cNvContentPartPr/>
              <p14:nvPr/>
            </p14:nvContentPartPr>
            <p14:xfrm>
              <a:off x="6573720" y="3374876"/>
              <a:ext cx="28080" cy="124920"/>
            </p14:xfrm>
          </p:contentPart>
        </mc:Choice>
        <mc:Fallback>
          <p:pic>
            <p:nvPicPr>
              <p:cNvPr id="50" name="Input penna 49">
                <a:extLst>
                  <a:ext uri="{FF2B5EF4-FFF2-40B4-BE49-F238E27FC236}">
                    <a16:creationId xmlns:a16="http://schemas.microsoft.com/office/drawing/2014/main" id="{EEFE19E4-28BE-3A4B-A9CB-7FE90E54020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558600" y="3359396"/>
                <a:ext cx="586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1" name="Input penna 50">
                <a:extLst>
                  <a:ext uri="{FF2B5EF4-FFF2-40B4-BE49-F238E27FC236}">
                    <a16:creationId xmlns:a16="http://schemas.microsoft.com/office/drawing/2014/main" id="{2C6DB6EC-6972-8F49-AE8C-9356AD7CF9A5}"/>
                  </a:ext>
                </a:extLst>
              </p14:cNvPr>
              <p14:cNvContentPartPr/>
              <p14:nvPr/>
            </p14:nvContentPartPr>
            <p14:xfrm>
              <a:off x="6629160" y="3388556"/>
              <a:ext cx="14040" cy="62280"/>
            </p14:xfrm>
          </p:contentPart>
        </mc:Choice>
        <mc:Fallback>
          <p:pic>
            <p:nvPicPr>
              <p:cNvPr id="51" name="Input penna 50">
                <a:extLst>
                  <a:ext uri="{FF2B5EF4-FFF2-40B4-BE49-F238E27FC236}">
                    <a16:creationId xmlns:a16="http://schemas.microsoft.com/office/drawing/2014/main" id="{2C6DB6EC-6972-8F49-AE8C-9356AD7CF9A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14040" y="3373436"/>
                <a:ext cx="44640" cy="9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uppo 51">
            <a:extLst>
              <a:ext uri="{FF2B5EF4-FFF2-40B4-BE49-F238E27FC236}">
                <a16:creationId xmlns:a16="http://schemas.microsoft.com/office/drawing/2014/main" id="{0B6D73D9-A840-7C47-8A21-886AA8BC509C}"/>
              </a:ext>
            </a:extLst>
          </p:cNvPr>
          <p:cNvGrpSpPr/>
          <p:nvPr/>
        </p:nvGrpSpPr>
        <p:grpSpPr>
          <a:xfrm>
            <a:off x="4384920" y="3762956"/>
            <a:ext cx="2840400" cy="1521000"/>
            <a:chOff x="6643200" y="4731425"/>
            <a:chExt cx="2840400" cy="152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put penna 52">
                  <a:extLst>
                    <a:ext uri="{FF2B5EF4-FFF2-40B4-BE49-F238E27FC236}">
                      <a16:creationId xmlns:a16="http://schemas.microsoft.com/office/drawing/2014/main" id="{30F714C9-2568-3744-8375-B88EE48AEA7D}"/>
                    </a:ext>
                  </a:extLst>
                </p14:cNvPr>
                <p14:cNvContentPartPr/>
                <p14:nvPr/>
              </p14:nvContentPartPr>
              <p14:xfrm>
                <a:off x="6781800" y="4786505"/>
                <a:ext cx="166680" cy="166680"/>
              </p14:xfrm>
            </p:contentPart>
          </mc:Choice>
          <mc:Fallback>
            <p:pic>
              <p:nvPicPr>
                <p:cNvPr id="53" name="Input penna 52">
                  <a:extLst>
                    <a:ext uri="{FF2B5EF4-FFF2-40B4-BE49-F238E27FC236}">
                      <a16:creationId xmlns:a16="http://schemas.microsoft.com/office/drawing/2014/main" id="{30F714C9-2568-3744-8375-B88EE48AEA7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66320" y="4771385"/>
                  <a:ext cx="1972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CEF59B40-3ECE-224B-A99D-463DF97A5428}"/>
                    </a:ext>
                  </a:extLst>
                </p14:cNvPr>
                <p14:cNvContentPartPr/>
                <p14:nvPr/>
              </p14:nvContentPartPr>
              <p14:xfrm>
                <a:off x="6920040" y="4783265"/>
                <a:ext cx="138960" cy="153000"/>
              </p14:xfrm>
            </p:contentPart>
          </mc:Choice>
          <mc:Fallback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CEF59B40-3ECE-224B-A99D-463DF97A542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904920" y="4768145"/>
                  <a:ext cx="1695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D3EB95EB-CD55-F14D-8D57-36C49A873659}"/>
                    </a:ext>
                  </a:extLst>
                </p14:cNvPr>
                <p14:cNvContentPartPr/>
                <p14:nvPr/>
              </p14:nvContentPartPr>
              <p14:xfrm>
                <a:off x="7072680" y="4786505"/>
                <a:ext cx="152640" cy="152640"/>
              </p14:xfrm>
            </p:contentPart>
          </mc:Choice>
          <mc:Fallback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D3EB95EB-CD55-F14D-8D57-36C49A87365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057200" y="4771385"/>
                  <a:ext cx="1832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849D27DD-5E0A-D244-A86D-EF24C8B4025D}"/>
                    </a:ext>
                  </a:extLst>
                </p14:cNvPr>
                <p14:cNvContentPartPr/>
                <p14:nvPr/>
              </p14:nvContentPartPr>
              <p14:xfrm>
                <a:off x="7266360" y="4765625"/>
                <a:ext cx="55800" cy="145800"/>
              </p14:xfrm>
            </p:contentPart>
          </mc:Choice>
          <mc:Fallback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849D27DD-5E0A-D244-A86D-EF24C8B4025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251240" y="4750145"/>
                  <a:ext cx="864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AB4543B4-99AB-D947-B922-5D3013E80255}"/>
                    </a:ext>
                  </a:extLst>
                </p14:cNvPr>
                <p14:cNvContentPartPr/>
                <p14:nvPr/>
              </p14:nvContentPartPr>
              <p14:xfrm>
                <a:off x="7363560" y="4731425"/>
                <a:ext cx="291240" cy="173160"/>
              </p14:xfrm>
            </p:contentPart>
          </mc:Choice>
          <mc:Fallback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AB4543B4-99AB-D947-B922-5D3013E8025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348440" y="4715945"/>
                  <a:ext cx="3218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438015BF-F23B-C344-94E7-02C1117401F4}"/>
                    </a:ext>
                  </a:extLst>
                </p14:cNvPr>
                <p14:cNvContentPartPr/>
                <p14:nvPr/>
              </p14:nvContentPartPr>
              <p14:xfrm>
                <a:off x="7862160" y="4772465"/>
                <a:ext cx="28080" cy="28440"/>
              </p14:xfrm>
            </p:contentPart>
          </mc:Choice>
          <mc:Fallback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438015BF-F23B-C344-94E7-02C1117401F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47040" y="4756985"/>
                  <a:ext cx="586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5018766F-13E6-C74A-980F-7F909A215D16}"/>
                    </a:ext>
                  </a:extLst>
                </p14:cNvPr>
                <p14:cNvContentPartPr/>
                <p14:nvPr/>
              </p14:nvContentPartPr>
              <p14:xfrm>
                <a:off x="7876200" y="4897385"/>
                <a:ext cx="28080" cy="7200"/>
              </p14:xfrm>
            </p:contentPart>
          </mc:Choice>
          <mc:Fallback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5018766F-13E6-C74A-980F-7F909A215D1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860720" y="4881905"/>
                  <a:ext cx="586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3CC1784F-0D6C-D945-864D-6F9F2EC9D636}"/>
                    </a:ext>
                  </a:extLst>
                </p14:cNvPr>
                <p14:cNvContentPartPr/>
                <p14:nvPr/>
              </p14:nvContentPartPr>
              <p14:xfrm>
                <a:off x="6698640" y="5077745"/>
                <a:ext cx="180360" cy="304920"/>
              </p14:xfrm>
            </p:contentPart>
          </mc:Choice>
          <mc:Fallback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3CC1784F-0D6C-D945-864D-6F9F2EC9D63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683160" y="5062265"/>
                  <a:ext cx="2109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75D24E20-D6C6-824F-B271-09B6478F9578}"/>
                    </a:ext>
                  </a:extLst>
                </p14:cNvPr>
                <p14:cNvContentPartPr/>
                <p14:nvPr/>
              </p14:nvContentPartPr>
              <p14:xfrm>
                <a:off x="6643200" y="5243705"/>
                <a:ext cx="194400" cy="14040"/>
              </p14:xfrm>
            </p:contentPart>
          </mc:Choice>
          <mc:Fallback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75D24E20-D6C6-824F-B271-09B6478F957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627720" y="5228225"/>
                  <a:ext cx="2250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put penna 61">
                  <a:extLst>
                    <a:ext uri="{FF2B5EF4-FFF2-40B4-BE49-F238E27FC236}">
                      <a16:creationId xmlns:a16="http://schemas.microsoft.com/office/drawing/2014/main" id="{5C0BF2A6-FAA3-CE42-B9F6-005BD1479057}"/>
                    </a:ext>
                  </a:extLst>
                </p14:cNvPr>
                <p14:cNvContentPartPr/>
                <p14:nvPr/>
              </p14:nvContentPartPr>
              <p14:xfrm>
                <a:off x="6920040" y="5215985"/>
                <a:ext cx="41760" cy="138960"/>
              </p14:xfrm>
            </p:contentPart>
          </mc:Choice>
          <mc:Fallback>
            <p:pic>
              <p:nvPicPr>
                <p:cNvPr id="62" name="Input penna 61">
                  <a:extLst>
                    <a:ext uri="{FF2B5EF4-FFF2-40B4-BE49-F238E27FC236}">
                      <a16:creationId xmlns:a16="http://schemas.microsoft.com/office/drawing/2014/main" id="{5C0BF2A6-FAA3-CE42-B9F6-005BD147905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904920" y="5200865"/>
                  <a:ext cx="723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EA9751D7-551D-0D46-B72A-0954664156C6}"/>
                    </a:ext>
                  </a:extLst>
                </p14:cNvPr>
                <p14:cNvContentPartPr/>
                <p14:nvPr/>
              </p14:nvContentPartPr>
              <p14:xfrm>
                <a:off x="7017240" y="5205185"/>
                <a:ext cx="277560" cy="163440"/>
              </p14:xfrm>
            </p:contentPart>
          </mc:Choice>
          <mc:Fallback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EA9751D7-551D-0D46-B72A-0954664156C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001760" y="5190065"/>
                  <a:ext cx="3078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put penna 63">
                  <a:extLst>
                    <a:ext uri="{FF2B5EF4-FFF2-40B4-BE49-F238E27FC236}">
                      <a16:creationId xmlns:a16="http://schemas.microsoft.com/office/drawing/2014/main" id="{2452019B-BD5B-2C4D-BDD9-DA09D32933A7}"/>
                    </a:ext>
                  </a:extLst>
                </p14:cNvPr>
                <p14:cNvContentPartPr/>
                <p14:nvPr/>
              </p14:nvContentPartPr>
              <p14:xfrm>
                <a:off x="7308120" y="5174225"/>
                <a:ext cx="138960" cy="152640"/>
              </p14:xfrm>
            </p:contentPart>
          </mc:Choice>
          <mc:Fallback>
            <p:pic>
              <p:nvPicPr>
                <p:cNvPr id="64" name="Input penna 63">
                  <a:extLst>
                    <a:ext uri="{FF2B5EF4-FFF2-40B4-BE49-F238E27FC236}">
                      <a16:creationId xmlns:a16="http://schemas.microsoft.com/office/drawing/2014/main" id="{2452019B-BD5B-2C4D-BDD9-DA09D32933A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293000" y="5159105"/>
                  <a:ext cx="1695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put penna 64">
                  <a:extLst>
                    <a:ext uri="{FF2B5EF4-FFF2-40B4-BE49-F238E27FC236}">
                      <a16:creationId xmlns:a16="http://schemas.microsoft.com/office/drawing/2014/main" id="{9E379774-4173-E547-B2AC-25F74D1581FB}"/>
                    </a:ext>
                  </a:extLst>
                </p14:cNvPr>
                <p14:cNvContentPartPr/>
                <p14:nvPr/>
              </p14:nvContentPartPr>
              <p14:xfrm>
                <a:off x="7488120" y="5160545"/>
                <a:ext cx="111240" cy="194400"/>
              </p14:xfrm>
            </p:contentPart>
          </mc:Choice>
          <mc:Fallback>
            <p:pic>
              <p:nvPicPr>
                <p:cNvPr id="65" name="Input penna 64">
                  <a:extLst>
                    <a:ext uri="{FF2B5EF4-FFF2-40B4-BE49-F238E27FC236}">
                      <a16:creationId xmlns:a16="http://schemas.microsoft.com/office/drawing/2014/main" id="{9E379774-4173-E547-B2AC-25F74D1581F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473000" y="5145065"/>
                  <a:ext cx="1418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put penna 65">
                  <a:extLst>
                    <a:ext uri="{FF2B5EF4-FFF2-40B4-BE49-F238E27FC236}">
                      <a16:creationId xmlns:a16="http://schemas.microsoft.com/office/drawing/2014/main" id="{6A00619B-A4BF-0A49-8382-6D838657F916}"/>
                    </a:ext>
                  </a:extLst>
                </p14:cNvPr>
                <p14:cNvContentPartPr/>
                <p14:nvPr/>
              </p14:nvContentPartPr>
              <p14:xfrm>
                <a:off x="7632840" y="5118785"/>
                <a:ext cx="105120" cy="212400"/>
              </p14:xfrm>
            </p:contentPart>
          </mc:Choice>
          <mc:Fallback>
            <p:pic>
              <p:nvPicPr>
                <p:cNvPr id="66" name="Input penna 65">
                  <a:extLst>
                    <a:ext uri="{FF2B5EF4-FFF2-40B4-BE49-F238E27FC236}">
                      <a16:creationId xmlns:a16="http://schemas.microsoft.com/office/drawing/2014/main" id="{6A00619B-A4BF-0A49-8382-6D838657F91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617720" y="5103665"/>
                  <a:ext cx="1353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put penna 66">
                  <a:extLst>
                    <a:ext uri="{FF2B5EF4-FFF2-40B4-BE49-F238E27FC236}">
                      <a16:creationId xmlns:a16="http://schemas.microsoft.com/office/drawing/2014/main" id="{BED7E1D7-58D7-6B4C-8DCA-12EDAD5A1CDB}"/>
                    </a:ext>
                  </a:extLst>
                </p14:cNvPr>
                <p14:cNvContentPartPr/>
                <p14:nvPr/>
              </p14:nvContentPartPr>
              <p14:xfrm>
                <a:off x="7640760" y="5167385"/>
                <a:ext cx="152640" cy="76680"/>
              </p14:xfrm>
            </p:contentPart>
          </mc:Choice>
          <mc:Fallback>
            <p:pic>
              <p:nvPicPr>
                <p:cNvPr id="67" name="Input penna 66">
                  <a:extLst>
                    <a:ext uri="{FF2B5EF4-FFF2-40B4-BE49-F238E27FC236}">
                      <a16:creationId xmlns:a16="http://schemas.microsoft.com/office/drawing/2014/main" id="{BED7E1D7-58D7-6B4C-8DCA-12EDAD5A1CD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625280" y="5152265"/>
                  <a:ext cx="1832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put penna 67">
                  <a:extLst>
                    <a:ext uri="{FF2B5EF4-FFF2-40B4-BE49-F238E27FC236}">
                      <a16:creationId xmlns:a16="http://schemas.microsoft.com/office/drawing/2014/main" id="{DEF6EDE7-592B-2348-9EA1-BA152CB2F121}"/>
                    </a:ext>
                  </a:extLst>
                </p14:cNvPr>
                <p14:cNvContentPartPr/>
                <p14:nvPr/>
              </p14:nvContentPartPr>
              <p14:xfrm>
                <a:off x="7765320" y="5187905"/>
                <a:ext cx="457560" cy="160200"/>
              </p14:xfrm>
            </p:contentPart>
          </mc:Choice>
          <mc:Fallback>
            <p:pic>
              <p:nvPicPr>
                <p:cNvPr id="68" name="Input penna 67">
                  <a:extLst>
                    <a:ext uri="{FF2B5EF4-FFF2-40B4-BE49-F238E27FC236}">
                      <a16:creationId xmlns:a16="http://schemas.microsoft.com/office/drawing/2014/main" id="{DEF6EDE7-592B-2348-9EA1-BA152CB2F12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750200" y="5172785"/>
                  <a:ext cx="4881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put penna 68">
                  <a:extLst>
                    <a:ext uri="{FF2B5EF4-FFF2-40B4-BE49-F238E27FC236}">
                      <a16:creationId xmlns:a16="http://schemas.microsoft.com/office/drawing/2014/main" id="{FA51B4AF-02AF-534E-ADE8-AF258A6DE428}"/>
                    </a:ext>
                  </a:extLst>
                </p14:cNvPr>
                <p14:cNvContentPartPr/>
                <p14:nvPr/>
              </p14:nvContentPartPr>
              <p14:xfrm>
                <a:off x="8319360" y="5292305"/>
                <a:ext cx="69480" cy="166320"/>
              </p14:xfrm>
            </p:contentPart>
          </mc:Choice>
          <mc:Fallback>
            <p:pic>
              <p:nvPicPr>
                <p:cNvPr id="69" name="Input penna 68">
                  <a:extLst>
                    <a:ext uri="{FF2B5EF4-FFF2-40B4-BE49-F238E27FC236}">
                      <a16:creationId xmlns:a16="http://schemas.microsoft.com/office/drawing/2014/main" id="{FA51B4AF-02AF-534E-ADE8-AF258A6DE42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304240" y="5277185"/>
                  <a:ext cx="1000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put penna 69">
                  <a:extLst>
                    <a:ext uri="{FF2B5EF4-FFF2-40B4-BE49-F238E27FC236}">
                      <a16:creationId xmlns:a16="http://schemas.microsoft.com/office/drawing/2014/main" id="{D37C9F74-4D07-7846-A190-8DC6E6311EB6}"/>
                    </a:ext>
                  </a:extLst>
                </p14:cNvPr>
                <p14:cNvContentPartPr/>
                <p14:nvPr/>
              </p14:nvContentPartPr>
              <p14:xfrm>
                <a:off x="8263920" y="5202305"/>
                <a:ext cx="166680" cy="124920"/>
              </p14:xfrm>
            </p:contentPart>
          </mc:Choice>
          <mc:Fallback>
            <p:pic>
              <p:nvPicPr>
                <p:cNvPr id="70" name="Input penna 69">
                  <a:extLst>
                    <a:ext uri="{FF2B5EF4-FFF2-40B4-BE49-F238E27FC236}">
                      <a16:creationId xmlns:a16="http://schemas.microsoft.com/office/drawing/2014/main" id="{D37C9F74-4D07-7846-A190-8DC6E6311EB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248800" y="5186825"/>
                  <a:ext cx="1972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put penna 70">
                  <a:extLst>
                    <a:ext uri="{FF2B5EF4-FFF2-40B4-BE49-F238E27FC236}">
                      <a16:creationId xmlns:a16="http://schemas.microsoft.com/office/drawing/2014/main" id="{C05B2C55-AAEF-3042-9D04-DA4072F0F8A9}"/>
                    </a:ext>
                  </a:extLst>
                </p14:cNvPr>
                <p14:cNvContentPartPr/>
                <p14:nvPr/>
              </p14:nvContentPartPr>
              <p14:xfrm>
                <a:off x="8499720" y="5125625"/>
                <a:ext cx="28080" cy="28440"/>
              </p14:xfrm>
            </p:contentPart>
          </mc:Choice>
          <mc:Fallback>
            <p:pic>
              <p:nvPicPr>
                <p:cNvPr id="71" name="Input penna 70">
                  <a:extLst>
                    <a:ext uri="{FF2B5EF4-FFF2-40B4-BE49-F238E27FC236}">
                      <a16:creationId xmlns:a16="http://schemas.microsoft.com/office/drawing/2014/main" id="{C05B2C55-AAEF-3042-9D04-DA4072F0F8A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484240" y="5110505"/>
                  <a:ext cx="586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put penna 71">
                  <a:extLst>
                    <a:ext uri="{FF2B5EF4-FFF2-40B4-BE49-F238E27FC236}">
                      <a16:creationId xmlns:a16="http://schemas.microsoft.com/office/drawing/2014/main" id="{C57ECDDF-92EE-1B4D-8C6C-F5D29FFDD0BF}"/>
                    </a:ext>
                  </a:extLst>
                </p14:cNvPr>
                <p14:cNvContentPartPr/>
                <p14:nvPr/>
              </p14:nvContentPartPr>
              <p14:xfrm>
                <a:off x="8499720" y="5278625"/>
                <a:ext cx="55800" cy="14040"/>
              </p14:xfrm>
            </p:contentPart>
          </mc:Choice>
          <mc:Fallback>
            <p:pic>
              <p:nvPicPr>
                <p:cNvPr id="72" name="Input penna 71">
                  <a:extLst>
                    <a:ext uri="{FF2B5EF4-FFF2-40B4-BE49-F238E27FC236}">
                      <a16:creationId xmlns:a16="http://schemas.microsoft.com/office/drawing/2014/main" id="{C57ECDDF-92EE-1B4D-8C6C-F5D29FFDD0B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484240" y="5263145"/>
                  <a:ext cx="864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Input penna 72">
                  <a:extLst>
                    <a:ext uri="{FF2B5EF4-FFF2-40B4-BE49-F238E27FC236}">
                      <a16:creationId xmlns:a16="http://schemas.microsoft.com/office/drawing/2014/main" id="{05908FE5-945A-CE42-86B6-C029625613E0}"/>
                    </a:ext>
                  </a:extLst>
                </p14:cNvPr>
                <p14:cNvContentPartPr/>
                <p14:nvPr/>
              </p14:nvContentPartPr>
              <p14:xfrm>
                <a:off x="8361120" y="4793345"/>
                <a:ext cx="333000" cy="62640"/>
              </p14:xfrm>
            </p:contentPart>
          </mc:Choice>
          <mc:Fallback>
            <p:pic>
              <p:nvPicPr>
                <p:cNvPr id="73" name="Input penna 72">
                  <a:extLst>
                    <a:ext uri="{FF2B5EF4-FFF2-40B4-BE49-F238E27FC236}">
                      <a16:creationId xmlns:a16="http://schemas.microsoft.com/office/drawing/2014/main" id="{05908FE5-945A-CE42-86B6-C029625613E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345640" y="4778225"/>
                  <a:ext cx="3632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4" name="Input penna 73">
                  <a:extLst>
                    <a:ext uri="{FF2B5EF4-FFF2-40B4-BE49-F238E27FC236}">
                      <a16:creationId xmlns:a16="http://schemas.microsoft.com/office/drawing/2014/main" id="{483885DE-4392-2D46-970C-8ACFF3260DDA}"/>
                    </a:ext>
                  </a:extLst>
                </p14:cNvPr>
                <p14:cNvContentPartPr/>
                <p14:nvPr/>
              </p14:nvContentPartPr>
              <p14:xfrm>
                <a:off x="9012360" y="4821065"/>
                <a:ext cx="83520" cy="76680"/>
              </p14:xfrm>
            </p:contentPart>
          </mc:Choice>
          <mc:Fallback>
            <p:pic>
              <p:nvPicPr>
                <p:cNvPr id="74" name="Input penna 73">
                  <a:extLst>
                    <a:ext uri="{FF2B5EF4-FFF2-40B4-BE49-F238E27FC236}">
                      <a16:creationId xmlns:a16="http://schemas.microsoft.com/office/drawing/2014/main" id="{483885DE-4392-2D46-970C-8ACFF3260DD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996880" y="4805585"/>
                  <a:ext cx="1141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88CAFDE5-E06B-BB48-A6C6-5BD0713CF767}"/>
                    </a:ext>
                  </a:extLst>
                </p14:cNvPr>
                <p14:cNvContentPartPr/>
                <p14:nvPr/>
              </p14:nvContentPartPr>
              <p14:xfrm>
                <a:off x="8735160" y="5015105"/>
                <a:ext cx="41760" cy="69840"/>
              </p14:xfrm>
            </p:contentPart>
          </mc:Choice>
          <mc:Fallback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88CAFDE5-E06B-BB48-A6C6-5BD0713CF76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720040" y="4999985"/>
                  <a:ext cx="723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C42BB29A-4462-7B43-9725-DEA881993865}"/>
                    </a:ext>
                  </a:extLst>
                </p14:cNvPr>
                <p14:cNvContentPartPr/>
                <p14:nvPr/>
              </p14:nvContentPartPr>
              <p14:xfrm>
                <a:off x="8776560" y="5008265"/>
                <a:ext cx="14040" cy="48960"/>
              </p14:xfrm>
            </p:contentPart>
          </mc:Choice>
          <mc:Fallback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C42BB29A-4462-7B43-9725-DEA88199386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761440" y="4993145"/>
                  <a:ext cx="446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7" name="Input penna 76">
                  <a:extLst>
                    <a:ext uri="{FF2B5EF4-FFF2-40B4-BE49-F238E27FC236}">
                      <a16:creationId xmlns:a16="http://schemas.microsoft.com/office/drawing/2014/main" id="{47C834D5-394E-3343-ACDB-C32B01E83A01}"/>
                    </a:ext>
                  </a:extLst>
                </p14:cNvPr>
                <p14:cNvContentPartPr/>
                <p14:nvPr/>
              </p14:nvContentPartPr>
              <p14:xfrm>
                <a:off x="8901480" y="5222825"/>
                <a:ext cx="402120" cy="83520"/>
              </p14:xfrm>
            </p:contentPart>
          </mc:Choice>
          <mc:Fallback>
            <p:pic>
              <p:nvPicPr>
                <p:cNvPr id="77" name="Input penna 76">
                  <a:extLst>
                    <a:ext uri="{FF2B5EF4-FFF2-40B4-BE49-F238E27FC236}">
                      <a16:creationId xmlns:a16="http://schemas.microsoft.com/office/drawing/2014/main" id="{47C834D5-394E-3343-ACDB-C32B01E83A0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886000" y="5207705"/>
                  <a:ext cx="432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8" name="Input penna 77">
                  <a:extLst>
                    <a:ext uri="{FF2B5EF4-FFF2-40B4-BE49-F238E27FC236}">
                      <a16:creationId xmlns:a16="http://schemas.microsoft.com/office/drawing/2014/main" id="{6ABBBCC0-B05D-CE46-BC6A-362D6790A438}"/>
                    </a:ext>
                  </a:extLst>
                </p14:cNvPr>
                <p14:cNvContentPartPr/>
                <p14:nvPr/>
              </p14:nvContentPartPr>
              <p14:xfrm>
                <a:off x="9400080" y="4862825"/>
                <a:ext cx="41760" cy="118080"/>
              </p14:xfrm>
            </p:contentPart>
          </mc:Choice>
          <mc:Fallback>
            <p:pic>
              <p:nvPicPr>
                <p:cNvPr id="78" name="Input penna 77">
                  <a:extLst>
                    <a:ext uri="{FF2B5EF4-FFF2-40B4-BE49-F238E27FC236}">
                      <a16:creationId xmlns:a16="http://schemas.microsoft.com/office/drawing/2014/main" id="{6ABBBCC0-B05D-CE46-BC6A-362D6790A43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384960" y="4847345"/>
                  <a:ext cx="72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9" name="Input penna 78">
                  <a:extLst>
                    <a:ext uri="{FF2B5EF4-FFF2-40B4-BE49-F238E27FC236}">
                      <a16:creationId xmlns:a16="http://schemas.microsoft.com/office/drawing/2014/main" id="{B284DCDA-8EFD-894A-8155-BC608DEF02AF}"/>
                    </a:ext>
                  </a:extLst>
                </p14:cNvPr>
                <p14:cNvContentPartPr/>
                <p14:nvPr/>
              </p14:nvContentPartPr>
              <p14:xfrm>
                <a:off x="9483240" y="4862825"/>
                <a:ext cx="360" cy="76680"/>
              </p14:xfrm>
            </p:contentPart>
          </mc:Choice>
          <mc:Fallback>
            <p:pic>
              <p:nvPicPr>
                <p:cNvPr id="79" name="Input penna 78">
                  <a:extLst>
                    <a:ext uri="{FF2B5EF4-FFF2-40B4-BE49-F238E27FC236}">
                      <a16:creationId xmlns:a16="http://schemas.microsoft.com/office/drawing/2014/main" id="{B284DCDA-8EFD-894A-8155-BC608DEF02A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468120" y="4847345"/>
                  <a:ext cx="309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FEA2EB8B-5701-AE4C-A1CB-9002A173F712}"/>
                    </a:ext>
                  </a:extLst>
                </p14:cNvPr>
                <p14:cNvContentPartPr/>
                <p14:nvPr/>
              </p14:nvContentPartPr>
              <p14:xfrm>
                <a:off x="6878640" y="5596865"/>
                <a:ext cx="166680" cy="187560"/>
              </p14:xfrm>
            </p:contentPart>
          </mc:Choice>
          <mc:Fallback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FEA2EB8B-5701-AE4C-A1CB-9002A173F71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863520" y="5581745"/>
                  <a:ext cx="1972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1" name="Input penna 80">
                  <a:extLst>
                    <a:ext uri="{FF2B5EF4-FFF2-40B4-BE49-F238E27FC236}">
                      <a16:creationId xmlns:a16="http://schemas.microsoft.com/office/drawing/2014/main" id="{B499FD77-CDC2-364C-A550-BB9620652675}"/>
                    </a:ext>
                  </a:extLst>
                </p14:cNvPr>
                <p14:cNvContentPartPr/>
                <p14:nvPr/>
              </p14:nvContentPartPr>
              <p14:xfrm>
                <a:off x="7072680" y="5606945"/>
                <a:ext cx="333000" cy="170640"/>
              </p14:xfrm>
            </p:contentPart>
          </mc:Choice>
          <mc:Fallback>
            <p:pic>
              <p:nvPicPr>
                <p:cNvPr id="81" name="Input penna 80">
                  <a:extLst>
                    <a:ext uri="{FF2B5EF4-FFF2-40B4-BE49-F238E27FC236}">
                      <a16:creationId xmlns:a16="http://schemas.microsoft.com/office/drawing/2014/main" id="{B499FD77-CDC2-364C-A550-BB962065267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057200" y="5591825"/>
                  <a:ext cx="3632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C55F9312-128D-3E40-AA32-5D82C5CDC161}"/>
                    </a:ext>
                  </a:extLst>
                </p14:cNvPr>
                <p14:cNvContentPartPr/>
                <p14:nvPr/>
              </p14:nvContentPartPr>
              <p14:xfrm>
                <a:off x="7419000" y="5596865"/>
                <a:ext cx="208080" cy="145800"/>
              </p14:xfrm>
            </p:contentPart>
          </mc:Choice>
          <mc:Fallback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C55F9312-128D-3E40-AA32-5D82C5CDC16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403520" y="5581745"/>
                  <a:ext cx="2386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3" name="Input penna 82">
                  <a:extLst>
                    <a:ext uri="{FF2B5EF4-FFF2-40B4-BE49-F238E27FC236}">
                      <a16:creationId xmlns:a16="http://schemas.microsoft.com/office/drawing/2014/main" id="{72D06DF2-E935-BE4C-957D-0641D7E7AC0B}"/>
                    </a:ext>
                  </a:extLst>
                </p14:cNvPr>
                <p14:cNvContentPartPr/>
                <p14:nvPr/>
              </p14:nvContentPartPr>
              <p14:xfrm>
                <a:off x="7599000" y="5603705"/>
                <a:ext cx="111240" cy="115200"/>
              </p14:xfrm>
            </p:contentPart>
          </mc:Choice>
          <mc:Fallback>
            <p:pic>
              <p:nvPicPr>
                <p:cNvPr id="83" name="Input penna 82">
                  <a:extLst>
                    <a:ext uri="{FF2B5EF4-FFF2-40B4-BE49-F238E27FC236}">
                      <a16:creationId xmlns:a16="http://schemas.microsoft.com/office/drawing/2014/main" id="{72D06DF2-E935-BE4C-957D-0641D7E7AC0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583880" y="5588585"/>
                  <a:ext cx="1418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4" name="Input penna 83">
                  <a:extLst>
                    <a:ext uri="{FF2B5EF4-FFF2-40B4-BE49-F238E27FC236}">
                      <a16:creationId xmlns:a16="http://schemas.microsoft.com/office/drawing/2014/main" id="{A9CB58D1-D332-B44D-A834-1C762BD153B7}"/>
                    </a:ext>
                  </a:extLst>
                </p14:cNvPr>
                <p14:cNvContentPartPr/>
                <p14:nvPr/>
              </p14:nvContentPartPr>
              <p14:xfrm>
                <a:off x="7723560" y="5638625"/>
                <a:ext cx="28080" cy="69840"/>
              </p14:xfrm>
            </p:contentPart>
          </mc:Choice>
          <mc:Fallback>
            <p:pic>
              <p:nvPicPr>
                <p:cNvPr id="84" name="Input penna 83">
                  <a:extLst>
                    <a:ext uri="{FF2B5EF4-FFF2-40B4-BE49-F238E27FC236}">
                      <a16:creationId xmlns:a16="http://schemas.microsoft.com/office/drawing/2014/main" id="{A9CB58D1-D332-B44D-A834-1C762BD153B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708440" y="5623505"/>
                  <a:ext cx="586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9EFD8968-72FC-C64A-A84E-9964DE335684}"/>
                    </a:ext>
                  </a:extLst>
                </p14:cNvPr>
                <p14:cNvContentPartPr/>
                <p14:nvPr/>
              </p14:nvContentPartPr>
              <p14:xfrm>
                <a:off x="7820760" y="5534585"/>
                <a:ext cx="55800" cy="208440"/>
              </p14:xfrm>
            </p:contentPart>
          </mc:Choice>
          <mc:Fallback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9EFD8968-72FC-C64A-A84E-9964DE33568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805640" y="5519105"/>
                  <a:ext cx="864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6" name="Input penna 85">
                  <a:extLst>
                    <a:ext uri="{FF2B5EF4-FFF2-40B4-BE49-F238E27FC236}">
                      <a16:creationId xmlns:a16="http://schemas.microsoft.com/office/drawing/2014/main" id="{672FF6AA-FD38-9D46-A387-5C8203F63A30}"/>
                    </a:ext>
                  </a:extLst>
                </p14:cNvPr>
                <p14:cNvContentPartPr/>
                <p14:nvPr/>
              </p14:nvContentPartPr>
              <p14:xfrm>
                <a:off x="7793040" y="5610905"/>
                <a:ext cx="124920" cy="41760"/>
              </p14:xfrm>
            </p:contentPart>
          </mc:Choice>
          <mc:Fallback>
            <p:pic>
              <p:nvPicPr>
                <p:cNvPr id="86" name="Input penna 85">
                  <a:extLst>
                    <a:ext uri="{FF2B5EF4-FFF2-40B4-BE49-F238E27FC236}">
                      <a16:creationId xmlns:a16="http://schemas.microsoft.com/office/drawing/2014/main" id="{672FF6AA-FD38-9D46-A387-5C8203F63A3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777920" y="5595785"/>
                  <a:ext cx="1555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7" name="Input penna 86">
                  <a:extLst>
                    <a:ext uri="{FF2B5EF4-FFF2-40B4-BE49-F238E27FC236}">
                      <a16:creationId xmlns:a16="http://schemas.microsoft.com/office/drawing/2014/main" id="{D7D4D86D-511F-7947-809E-8051CFCAAA0C}"/>
                    </a:ext>
                  </a:extLst>
                </p14:cNvPr>
                <p14:cNvContentPartPr/>
                <p14:nvPr/>
              </p14:nvContentPartPr>
              <p14:xfrm>
                <a:off x="7931640" y="5576345"/>
                <a:ext cx="124920" cy="228600"/>
              </p14:xfrm>
            </p:contentPart>
          </mc:Choice>
          <mc:Fallback>
            <p:pic>
              <p:nvPicPr>
                <p:cNvPr id="87" name="Input penna 86">
                  <a:extLst>
                    <a:ext uri="{FF2B5EF4-FFF2-40B4-BE49-F238E27FC236}">
                      <a16:creationId xmlns:a16="http://schemas.microsoft.com/office/drawing/2014/main" id="{D7D4D86D-511F-7947-809E-8051CFCAAA0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916160" y="5560865"/>
                  <a:ext cx="1555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8" name="Input penna 87">
                  <a:extLst>
                    <a:ext uri="{FF2B5EF4-FFF2-40B4-BE49-F238E27FC236}">
                      <a16:creationId xmlns:a16="http://schemas.microsoft.com/office/drawing/2014/main" id="{AE77AC43-18C4-C149-9376-859053D98B58}"/>
                    </a:ext>
                  </a:extLst>
                </p14:cNvPr>
                <p14:cNvContentPartPr/>
                <p14:nvPr/>
              </p14:nvContentPartPr>
              <p14:xfrm>
                <a:off x="8194800" y="5603705"/>
                <a:ext cx="14040" cy="21240"/>
              </p14:xfrm>
            </p:contentPart>
          </mc:Choice>
          <mc:Fallback>
            <p:pic>
              <p:nvPicPr>
                <p:cNvPr id="88" name="Input penna 87">
                  <a:extLst>
                    <a:ext uri="{FF2B5EF4-FFF2-40B4-BE49-F238E27FC236}">
                      <a16:creationId xmlns:a16="http://schemas.microsoft.com/office/drawing/2014/main" id="{AE77AC43-18C4-C149-9376-859053D98B5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179680" y="5588585"/>
                  <a:ext cx="446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9" name="Input penna 88">
                  <a:extLst>
                    <a:ext uri="{FF2B5EF4-FFF2-40B4-BE49-F238E27FC236}">
                      <a16:creationId xmlns:a16="http://schemas.microsoft.com/office/drawing/2014/main" id="{B4C337AD-65BF-BE41-AD9A-77532CE4F5DB}"/>
                    </a:ext>
                  </a:extLst>
                </p14:cNvPr>
                <p14:cNvContentPartPr/>
                <p14:nvPr/>
              </p14:nvContentPartPr>
              <p14:xfrm>
                <a:off x="8194800" y="5680385"/>
                <a:ext cx="28080" cy="41760"/>
              </p14:xfrm>
            </p:contentPart>
          </mc:Choice>
          <mc:Fallback>
            <p:pic>
              <p:nvPicPr>
                <p:cNvPr id="89" name="Input penna 88">
                  <a:extLst>
                    <a:ext uri="{FF2B5EF4-FFF2-40B4-BE49-F238E27FC236}">
                      <a16:creationId xmlns:a16="http://schemas.microsoft.com/office/drawing/2014/main" id="{B4C337AD-65BF-BE41-AD9A-77532CE4F5D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179680" y="5665265"/>
                  <a:ext cx="586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0" name="Input penna 89">
                  <a:extLst>
                    <a:ext uri="{FF2B5EF4-FFF2-40B4-BE49-F238E27FC236}">
                      <a16:creationId xmlns:a16="http://schemas.microsoft.com/office/drawing/2014/main" id="{4158062A-B248-1B4F-A208-98C26575A8B7}"/>
                    </a:ext>
                  </a:extLst>
                </p14:cNvPr>
                <p14:cNvContentPartPr/>
                <p14:nvPr/>
              </p14:nvContentPartPr>
              <p14:xfrm>
                <a:off x="8485680" y="5451425"/>
                <a:ext cx="360" cy="48960"/>
              </p14:xfrm>
            </p:contentPart>
          </mc:Choice>
          <mc:Fallback>
            <p:pic>
              <p:nvPicPr>
                <p:cNvPr id="90" name="Input penna 89">
                  <a:extLst>
                    <a:ext uri="{FF2B5EF4-FFF2-40B4-BE49-F238E27FC236}">
                      <a16:creationId xmlns:a16="http://schemas.microsoft.com/office/drawing/2014/main" id="{4158062A-B248-1B4F-A208-98C26575A8B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470560" y="5435945"/>
                  <a:ext cx="309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1" name="Input penna 90">
                  <a:extLst>
                    <a:ext uri="{FF2B5EF4-FFF2-40B4-BE49-F238E27FC236}">
                      <a16:creationId xmlns:a16="http://schemas.microsoft.com/office/drawing/2014/main" id="{53716EE3-454E-3D40-B650-B41024594B81}"/>
                    </a:ext>
                  </a:extLst>
                </p14:cNvPr>
                <p14:cNvContentPartPr/>
                <p14:nvPr/>
              </p14:nvContentPartPr>
              <p14:xfrm>
                <a:off x="8541120" y="5437745"/>
                <a:ext cx="360" cy="34920"/>
              </p14:xfrm>
            </p:contentPart>
          </mc:Choice>
          <mc:Fallback>
            <p:pic>
              <p:nvPicPr>
                <p:cNvPr id="91" name="Input penna 90">
                  <a:extLst>
                    <a:ext uri="{FF2B5EF4-FFF2-40B4-BE49-F238E27FC236}">
                      <a16:creationId xmlns:a16="http://schemas.microsoft.com/office/drawing/2014/main" id="{53716EE3-454E-3D40-B650-B41024594B8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526000" y="5422625"/>
                  <a:ext cx="309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2" name="Input penna 91">
                  <a:extLst>
                    <a:ext uri="{FF2B5EF4-FFF2-40B4-BE49-F238E27FC236}">
                      <a16:creationId xmlns:a16="http://schemas.microsoft.com/office/drawing/2014/main" id="{A2B1BE74-EB84-9042-87E4-581CE9843BD7}"/>
                    </a:ext>
                  </a:extLst>
                </p14:cNvPr>
                <p14:cNvContentPartPr/>
                <p14:nvPr/>
              </p14:nvContentPartPr>
              <p14:xfrm>
                <a:off x="8624280" y="5631785"/>
                <a:ext cx="443880" cy="55800"/>
              </p14:xfrm>
            </p:contentPart>
          </mc:Choice>
          <mc:Fallback>
            <p:pic>
              <p:nvPicPr>
                <p:cNvPr id="92" name="Input penna 91">
                  <a:extLst>
                    <a:ext uri="{FF2B5EF4-FFF2-40B4-BE49-F238E27FC236}">
                      <a16:creationId xmlns:a16="http://schemas.microsoft.com/office/drawing/2014/main" id="{A2B1BE74-EB84-9042-87E4-581CE9843BD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609160" y="5616305"/>
                  <a:ext cx="4741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3" name="Input penna 92">
                  <a:extLst>
                    <a:ext uri="{FF2B5EF4-FFF2-40B4-BE49-F238E27FC236}">
                      <a16:creationId xmlns:a16="http://schemas.microsoft.com/office/drawing/2014/main" id="{A6644634-0E50-F144-80D6-7DF9839FA9B4}"/>
                    </a:ext>
                  </a:extLst>
                </p14:cNvPr>
                <p14:cNvContentPartPr/>
                <p14:nvPr/>
              </p14:nvContentPartPr>
              <p14:xfrm>
                <a:off x="9081480" y="5368625"/>
                <a:ext cx="41760" cy="90000"/>
              </p14:xfrm>
            </p:contentPart>
          </mc:Choice>
          <mc:Fallback>
            <p:pic>
              <p:nvPicPr>
                <p:cNvPr id="93" name="Input penna 92">
                  <a:extLst>
                    <a:ext uri="{FF2B5EF4-FFF2-40B4-BE49-F238E27FC236}">
                      <a16:creationId xmlns:a16="http://schemas.microsoft.com/office/drawing/2014/main" id="{A6644634-0E50-F144-80D6-7DF9839FA9B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066360" y="5353145"/>
                  <a:ext cx="723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4" name="Input penna 93">
                  <a:extLst>
                    <a:ext uri="{FF2B5EF4-FFF2-40B4-BE49-F238E27FC236}">
                      <a16:creationId xmlns:a16="http://schemas.microsoft.com/office/drawing/2014/main" id="{795D827A-E689-084C-8278-C607E14FE4C6}"/>
                    </a:ext>
                  </a:extLst>
                </p14:cNvPr>
                <p14:cNvContentPartPr/>
                <p14:nvPr/>
              </p14:nvContentPartPr>
              <p14:xfrm>
                <a:off x="9150600" y="5375465"/>
                <a:ext cx="14040" cy="62640"/>
              </p14:xfrm>
            </p:contentPart>
          </mc:Choice>
          <mc:Fallback>
            <p:pic>
              <p:nvPicPr>
                <p:cNvPr id="94" name="Input penna 93">
                  <a:extLst>
                    <a:ext uri="{FF2B5EF4-FFF2-40B4-BE49-F238E27FC236}">
                      <a16:creationId xmlns:a16="http://schemas.microsoft.com/office/drawing/2014/main" id="{795D827A-E689-084C-8278-C607E14FE4C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135480" y="5359985"/>
                  <a:ext cx="446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5" name="Input penna 94">
                  <a:extLst>
                    <a:ext uri="{FF2B5EF4-FFF2-40B4-BE49-F238E27FC236}">
                      <a16:creationId xmlns:a16="http://schemas.microsoft.com/office/drawing/2014/main" id="{49E3B020-F5FC-5D4D-9E76-52D7587A6D64}"/>
                    </a:ext>
                  </a:extLst>
                </p14:cNvPr>
                <p14:cNvContentPartPr/>
                <p14:nvPr/>
              </p14:nvContentPartPr>
              <p14:xfrm>
                <a:off x="6864600" y="6054425"/>
                <a:ext cx="402120" cy="198000"/>
              </p14:xfrm>
            </p:contentPart>
          </mc:Choice>
          <mc:Fallback>
            <p:pic>
              <p:nvPicPr>
                <p:cNvPr id="95" name="Input penna 94">
                  <a:extLst>
                    <a:ext uri="{FF2B5EF4-FFF2-40B4-BE49-F238E27FC236}">
                      <a16:creationId xmlns:a16="http://schemas.microsoft.com/office/drawing/2014/main" id="{49E3B020-F5FC-5D4D-9E76-52D7587A6D6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849480" y="6038945"/>
                  <a:ext cx="4327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6" name="Input penna 95">
                  <a:extLst>
                    <a:ext uri="{FF2B5EF4-FFF2-40B4-BE49-F238E27FC236}">
                      <a16:creationId xmlns:a16="http://schemas.microsoft.com/office/drawing/2014/main" id="{FA1F0E45-4197-3B4B-8494-E975DBFA7A48}"/>
                    </a:ext>
                  </a:extLst>
                </p14:cNvPr>
                <p14:cNvContentPartPr/>
                <p14:nvPr/>
              </p14:nvContentPartPr>
              <p14:xfrm>
                <a:off x="7286520" y="6081785"/>
                <a:ext cx="409680" cy="153000"/>
              </p14:xfrm>
            </p:contentPart>
          </mc:Choice>
          <mc:Fallback>
            <p:pic>
              <p:nvPicPr>
                <p:cNvPr id="96" name="Input penna 95">
                  <a:extLst>
                    <a:ext uri="{FF2B5EF4-FFF2-40B4-BE49-F238E27FC236}">
                      <a16:creationId xmlns:a16="http://schemas.microsoft.com/office/drawing/2014/main" id="{FA1F0E45-4197-3B4B-8494-E975DBFA7A4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271400" y="6066665"/>
                  <a:ext cx="4402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7" name="Input penna 96">
                  <a:extLst>
                    <a:ext uri="{FF2B5EF4-FFF2-40B4-BE49-F238E27FC236}">
                      <a16:creationId xmlns:a16="http://schemas.microsoft.com/office/drawing/2014/main" id="{B108EA3A-9FE0-964C-AC23-60548D832666}"/>
                    </a:ext>
                  </a:extLst>
                </p14:cNvPr>
                <p14:cNvContentPartPr/>
                <p14:nvPr/>
              </p14:nvContentPartPr>
              <p14:xfrm>
                <a:off x="7709880" y="5984945"/>
                <a:ext cx="69480" cy="201240"/>
              </p14:xfrm>
            </p:contentPart>
          </mc:Choice>
          <mc:Fallback>
            <p:pic>
              <p:nvPicPr>
                <p:cNvPr id="97" name="Input penna 96">
                  <a:extLst>
                    <a:ext uri="{FF2B5EF4-FFF2-40B4-BE49-F238E27FC236}">
                      <a16:creationId xmlns:a16="http://schemas.microsoft.com/office/drawing/2014/main" id="{B108EA3A-9FE0-964C-AC23-60548D83266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694760" y="5969825"/>
                  <a:ext cx="1000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8" name="Input penna 97">
                  <a:extLst>
                    <a:ext uri="{FF2B5EF4-FFF2-40B4-BE49-F238E27FC236}">
                      <a16:creationId xmlns:a16="http://schemas.microsoft.com/office/drawing/2014/main" id="{F5B127C8-4E94-A243-83A8-8F18753DFDED}"/>
                    </a:ext>
                  </a:extLst>
                </p14:cNvPr>
                <p14:cNvContentPartPr/>
                <p14:nvPr/>
              </p14:nvContentPartPr>
              <p14:xfrm>
                <a:off x="7696200" y="6074945"/>
                <a:ext cx="138960" cy="55800"/>
              </p14:xfrm>
            </p:contentPart>
          </mc:Choice>
          <mc:Fallback>
            <p:pic>
              <p:nvPicPr>
                <p:cNvPr id="98" name="Input penna 97">
                  <a:extLst>
                    <a:ext uri="{FF2B5EF4-FFF2-40B4-BE49-F238E27FC236}">
                      <a16:creationId xmlns:a16="http://schemas.microsoft.com/office/drawing/2014/main" id="{F5B127C8-4E94-A243-83A8-8F18753DFDE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680720" y="6059825"/>
                  <a:ext cx="169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9" name="Input penna 98">
                  <a:extLst>
                    <a:ext uri="{FF2B5EF4-FFF2-40B4-BE49-F238E27FC236}">
                      <a16:creationId xmlns:a16="http://schemas.microsoft.com/office/drawing/2014/main" id="{71032C78-D89C-C849-A085-D2204DB4810A}"/>
                    </a:ext>
                  </a:extLst>
                </p14:cNvPr>
                <p14:cNvContentPartPr/>
                <p14:nvPr/>
              </p14:nvContentPartPr>
              <p14:xfrm>
                <a:off x="7945320" y="6074945"/>
                <a:ext cx="28080" cy="21240"/>
              </p14:xfrm>
            </p:contentPart>
          </mc:Choice>
          <mc:Fallback>
            <p:pic>
              <p:nvPicPr>
                <p:cNvPr id="99" name="Input penna 98">
                  <a:extLst>
                    <a:ext uri="{FF2B5EF4-FFF2-40B4-BE49-F238E27FC236}">
                      <a16:creationId xmlns:a16="http://schemas.microsoft.com/office/drawing/2014/main" id="{71032C78-D89C-C849-A085-D2204DB4810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930200" y="6059825"/>
                  <a:ext cx="58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0" name="Input penna 99">
                  <a:extLst>
                    <a:ext uri="{FF2B5EF4-FFF2-40B4-BE49-F238E27FC236}">
                      <a16:creationId xmlns:a16="http://schemas.microsoft.com/office/drawing/2014/main" id="{72FE2D2E-9213-3D45-A351-49D598AD9E14}"/>
                    </a:ext>
                  </a:extLst>
                </p14:cNvPr>
                <p14:cNvContentPartPr/>
                <p14:nvPr/>
              </p14:nvContentPartPr>
              <p14:xfrm>
                <a:off x="7959360" y="6178985"/>
                <a:ext cx="14040" cy="21240"/>
              </p14:xfrm>
            </p:contentPart>
          </mc:Choice>
          <mc:Fallback>
            <p:pic>
              <p:nvPicPr>
                <p:cNvPr id="100" name="Input penna 99">
                  <a:extLst>
                    <a:ext uri="{FF2B5EF4-FFF2-40B4-BE49-F238E27FC236}">
                      <a16:creationId xmlns:a16="http://schemas.microsoft.com/office/drawing/2014/main" id="{72FE2D2E-9213-3D45-A351-49D598AD9E1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943880" y="6163505"/>
                  <a:ext cx="446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1" name="Input penna 100">
                  <a:extLst>
                    <a:ext uri="{FF2B5EF4-FFF2-40B4-BE49-F238E27FC236}">
                      <a16:creationId xmlns:a16="http://schemas.microsoft.com/office/drawing/2014/main" id="{903C0331-0C94-AB45-A784-D4DED9D27A42}"/>
                    </a:ext>
                  </a:extLst>
                </p14:cNvPr>
                <p14:cNvContentPartPr/>
                <p14:nvPr/>
              </p14:nvContentPartPr>
              <p14:xfrm>
                <a:off x="8194800" y="5839505"/>
                <a:ext cx="41760" cy="104040"/>
              </p14:xfrm>
            </p:contentPart>
          </mc:Choice>
          <mc:Fallback>
            <p:pic>
              <p:nvPicPr>
                <p:cNvPr id="101" name="Input penna 100">
                  <a:extLst>
                    <a:ext uri="{FF2B5EF4-FFF2-40B4-BE49-F238E27FC236}">
                      <a16:creationId xmlns:a16="http://schemas.microsoft.com/office/drawing/2014/main" id="{903C0331-0C94-AB45-A784-D4DED9D27A4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179680" y="5824025"/>
                  <a:ext cx="723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2" name="Input penna 101">
                  <a:extLst>
                    <a:ext uri="{FF2B5EF4-FFF2-40B4-BE49-F238E27FC236}">
                      <a16:creationId xmlns:a16="http://schemas.microsoft.com/office/drawing/2014/main" id="{1538DC97-6295-C84F-9D68-F83800FAC5BD}"/>
                    </a:ext>
                  </a:extLst>
                </p14:cNvPr>
                <p14:cNvContentPartPr/>
                <p14:nvPr/>
              </p14:nvContentPartPr>
              <p14:xfrm>
                <a:off x="8236200" y="5825465"/>
                <a:ext cx="14040" cy="83520"/>
              </p14:xfrm>
            </p:contentPart>
          </mc:Choice>
          <mc:Fallback>
            <p:pic>
              <p:nvPicPr>
                <p:cNvPr id="102" name="Input penna 101">
                  <a:extLst>
                    <a:ext uri="{FF2B5EF4-FFF2-40B4-BE49-F238E27FC236}">
                      <a16:creationId xmlns:a16="http://schemas.microsoft.com/office/drawing/2014/main" id="{1538DC97-6295-C84F-9D68-F83800FAC5B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221080" y="5810345"/>
                  <a:ext cx="446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3" name="Input penna 102">
                  <a:extLst>
                    <a:ext uri="{FF2B5EF4-FFF2-40B4-BE49-F238E27FC236}">
                      <a16:creationId xmlns:a16="http://schemas.microsoft.com/office/drawing/2014/main" id="{229529B8-059B-B04A-B31B-C2C25FF2D166}"/>
                    </a:ext>
                  </a:extLst>
                </p14:cNvPr>
                <p14:cNvContentPartPr/>
                <p14:nvPr/>
              </p14:nvContentPartPr>
              <p14:xfrm>
                <a:off x="8319360" y="6040385"/>
                <a:ext cx="693000" cy="117720"/>
              </p14:xfrm>
            </p:contentPart>
          </mc:Choice>
          <mc:Fallback>
            <p:pic>
              <p:nvPicPr>
                <p:cNvPr id="103" name="Input penna 102">
                  <a:extLst>
                    <a:ext uri="{FF2B5EF4-FFF2-40B4-BE49-F238E27FC236}">
                      <a16:creationId xmlns:a16="http://schemas.microsoft.com/office/drawing/2014/main" id="{229529B8-059B-B04A-B31B-C2C25FF2D16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304240" y="6025265"/>
                  <a:ext cx="7236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4" name="Input penna 103">
                  <a:extLst>
                    <a:ext uri="{FF2B5EF4-FFF2-40B4-BE49-F238E27FC236}">
                      <a16:creationId xmlns:a16="http://schemas.microsoft.com/office/drawing/2014/main" id="{4BBC01B0-5E9F-0C4D-89D1-C4E4D7ADAC0E}"/>
                    </a:ext>
                  </a:extLst>
                </p14:cNvPr>
                <p14:cNvContentPartPr/>
                <p14:nvPr/>
              </p14:nvContentPartPr>
              <p14:xfrm>
                <a:off x="9026040" y="5777225"/>
                <a:ext cx="55800" cy="104040"/>
              </p14:xfrm>
            </p:contentPart>
          </mc:Choice>
          <mc:Fallback>
            <p:pic>
              <p:nvPicPr>
                <p:cNvPr id="104" name="Input penna 103">
                  <a:extLst>
                    <a:ext uri="{FF2B5EF4-FFF2-40B4-BE49-F238E27FC236}">
                      <a16:creationId xmlns:a16="http://schemas.microsoft.com/office/drawing/2014/main" id="{4BBC01B0-5E9F-0C4D-89D1-C4E4D7ADAC0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010920" y="5762105"/>
                  <a:ext cx="864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5" name="Input penna 104">
                  <a:extLst>
                    <a:ext uri="{FF2B5EF4-FFF2-40B4-BE49-F238E27FC236}">
                      <a16:creationId xmlns:a16="http://schemas.microsoft.com/office/drawing/2014/main" id="{DBA0BC8C-68AE-114E-AE49-85C09F67D10B}"/>
                    </a:ext>
                  </a:extLst>
                </p14:cNvPr>
                <p14:cNvContentPartPr/>
                <p14:nvPr/>
              </p14:nvContentPartPr>
              <p14:xfrm>
                <a:off x="9109200" y="5770385"/>
                <a:ext cx="14040" cy="55440"/>
              </p14:xfrm>
            </p:contentPart>
          </mc:Choice>
          <mc:Fallback>
            <p:pic>
              <p:nvPicPr>
                <p:cNvPr id="105" name="Input penna 104">
                  <a:extLst>
                    <a:ext uri="{FF2B5EF4-FFF2-40B4-BE49-F238E27FC236}">
                      <a16:creationId xmlns:a16="http://schemas.microsoft.com/office/drawing/2014/main" id="{DBA0BC8C-68AE-114E-AE49-85C09F67D10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094080" y="5755265"/>
                  <a:ext cx="44640" cy="8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06" name="Input penna 105">
                <a:extLst>
                  <a:ext uri="{FF2B5EF4-FFF2-40B4-BE49-F238E27FC236}">
                    <a16:creationId xmlns:a16="http://schemas.microsoft.com/office/drawing/2014/main" id="{186569D0-D51E-DC43-97CF-0033CB3D5490}"/>
                  </a:ext>
                </a:extLst>
              </p14:cNvPr>
              <p14:cNvContentPartPr/>
              <p14:nvPr/>
            </p14:nvContentPartPr>
            <p14:xfrm>
              <a:off x="3900000" y="5217356"/>
              <a:ext cx="235800" cy="513000"/>
            </p14:xfrm>
          </p:contentPart>
        </mc:Choice>
        <mc:Fallback>
          <p:pic>
            <p:nvPicPr>
              <p:cNvPr id="106" name="Input penna 105">
                <a:extLst>
                  <a:ext uri="{FF2B5EF4-FFF2-40B4-BE49-F238E27FC236}">
                    <a16:creationId xmlns:a16="http://schemas.microsoft.com/office/drawing/2014/main" id="{186569D0-D51E-DC43-97CF-0033CB3D5490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884520" y="5201876"/>
                <a:ext cx="266400" cy="54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uppo 106">
            <a:extLst>
              <a:ext uri="{FF2B5EF4-FFF2-40B4-BE49-F238E27FC236}">
                <a16:creationId xmlns:a16="http://schemas.microsoft.com/office/drawing/2014/main" id="{5E07FD13-8960-9143-A901-A016B5F7EC53}"/>
              </a:ext>
            </a:extLst>
          </p:cNvPr>
          <p:cNvGrpSpPr/>
          <p:nvPr/>
        </p:nvGrpSpPr>
        <p:grpSpPr>
          <a:xfrm>
            <a:off x="4707620" y="5425122"/>
            <a:ext cx="3907440" cy="1101960"/>
            <a:chOff x="3844560" y="5562305"/>
            <a:chExt cx="3907440" cy="110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8" name="Input penna 107">
                  <a:extLst>
                    <a:ext uri="{FF2B5EF4-FFF2-40B4-BE49-F238E27FC236}">
                      <a16:creationId xmlns:a16="http://schemas.microsoft.com/office/drawing/2014/main" id="{8C077E78-F431-244C-B7F2-7C3666598ACD}"/>
                    </a:ext>
                  </a:extLst>
                </p14:cNvPr>
                <p14:cNvContentPartPr/>
                <p14:nvPr/>
              </p14:nvContentPartPr>
              <p14:xfrm>
                <a:off x="4065960" y="5936345"/>
                <a:ext cx="180360" cy="284400"/>
              </p14:xfrm>
            </p:contentPart>
          </mc:Choice>
          <mc:Fallback>
            <p:pic>
              <p:nvPicPr>
                <p:cNvPr id="108" name="Input penna 107">
                  <a:extLst>
                    <a:ext uri="{FF2B5EF4-FFF2-40B4-BE49-F238E27FC236}">
                      <a16:creationId xmlns:a16="http://schemas.microsoft.com/office/drawing/2014/main" id="{8C077E78-F431-244C-B7F2-7C3666598AC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050840" y="5921225"/>
                  <a:ext cx="2109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9" name="Input penna 108">
                  <a:extLst>
                    <a:ext uri="{FF2B5EF4-FFF2-40B4-BE49-F238E27FC236}">
                      <a16:creationId xmlns:a16="http://schemas.microsoft.com/office/drawing/2014/main" id="{031C7AC5-85F8-A246-BE36-16914251AA0F}"/>
                    </a:ext>
                  </a:extLst>
                </p14:cNvPr>
                <p14:cNvContentPartPr/>
                <p14:nvPr/>
              </p14:nvContentPartPr>
              <p14:xfrm>
                <a:off x="4260000" y="5943185"/>
                <a:ext cx="222120" cy="236160"/>
              </p14:xfrm>
            </p:contentPart>
          </mc:Choice>
          <mc:Fallback>
            <p:pic>
              <p:nvPicPr>
                <p:cNvPr id="109" name="Input penna 108">
                  <a:extLst>
                    <a:ext uri="{FF2B5EF4-FFF2-40B4-BE49-F238E27FC236}">
                      <a16:creationId xmlns:a16="http://schemas.microsoft.com/office/drawing/2014/main" id="{031C7AC5-85F8-A246-BE36-16914251AA0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244880" y="5928065"/>
                  <a:ext cx="2523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0" name="Input penna 109">
                  <a:extLst>
                    <a:ext uri="{FF2B5EF4-FFF2-40B4-BE49-F238E27FC236}">
                      <a16:creationId xmlns:a16="http://schemas.microsoft.com/office/drawing/2014/main" id="{7C39B269-7AF0-6F42-9CC3-C9CE7283950F}"/>
                    </a:ext>
                  </a:extLst>
                </p14:cNvPr>
                <p14:cNvContentPartPr/>
                <p14:nvPr/>
              </p14:nvContentPartPr>
              <p14:xfrm>
                <a:off x="4509480" y="5922665"/>
                <a:ext cx="263520" cy="239760"/>
              </p14:xfrm>
            </p:contentPart>
          </mc:Choice>
          <mc:Fallback>
            <p:pic>
              <p:nvPicPr>
                <p:cNvPr id="110" name="Input penna 109">
                  <a:extLst>
                    <a:ext uri="{FF2B5EF4-FFF2-40B4-BE49-F238E27FC236}">
                      <a16:creationId xmlns:a16="http://schemas.microsoft.com/office/drawing/2014/main" id="{7C39B269-7AF0-6F42-9CC3-C9CE7283950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494360" y="5907185"/>
                  <a:ext cx="2941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1" name="Input penna 110">
                  <a:extLst>
                    <a:ext uri="{FF2B5EF4-FFF2-40B4-BE49-F238E27FC236}">
                      <a16:creationId xmlns:a16="http://schemas.microsoft.com/office/drawing/2014/main" id="{B08A52F9-9BDD-E348-BE94-B74CC8E326C5}"/>
                    </a:ext>
                  </a:extLst>
                </p14:cNvPr>
                <p14:cNvContentPartPr/>
                <p14:nvPr/>
              </p14:nvContentPartPr>
              <p14:xfrm>
                <a:off x="4772640" y="5894945"/>
                <a:ext cx="166680" cy="215280"/>
              </p14:xfrm>
            </p:contentPart>
          </mc:Choice>
          <mc:Fallback>
            <p:pic>
              <p:nvPicPr>
                <p:cNvPr id="111" name="Input penna 110">
                  <a:extLst>
                    <a:ext uri="{FF2B5EF4-FFF2-40B4-BE49-F238E27FC236}">
                      <a16:creationId xmlns:a16="http://schemas.microsoft.com/office/drawing/2014/main" id="{B08A52F9-9BDD-E348-BE94-B74CC8E326C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757520" y="5879825"/>
                  <a:ext cx="197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2" name="Input penna 111">
                  <a:extLst>
                    <a:ext uri="{FF2B5EF4-FFF2-40B4-BE49-F238E27FC236}">
                      <a16:creationId xmlns:a16="http://schemas.microsoft.com/office/drawing/2014/main" id="{9A5B0658-FF7F-FD44-A33F-21DAF39A890C}"/>
                    </a:ext>
                  </a:extLst>
                </p14:cNvPr>
                <p14:cNvContentPartPr/>
                <p14:nvPr/>
              </p14:nvContentPartPr>
              <p14:xfrm>
                <a:off x="5049840" y="5915465"/>
                <a:ext cx="360" cy="187560"/>
              </p14:xfrm>
            </p:contentPart>
          </mc:Choice>
          <mc:Fallback>
            <p:pic>
              <p:nvPicPr>
                <p:cNvPr id="112" name="Input penna 111">
                  <a:extLst>
                    <a:ext uri="{FF2B5EF4-FFF2-40B4-BE49-F238E27FC236}">
                      <a16:creationId xmlns:a16="http://schemas.microsoft.com/office/drawing/2014/main" id="{9A5B0658-FF7F-FD44-A33F-21DAF39A890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034720" y="5900345"/>
                  <a:ext cx="309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3" name="Input penna 112">
                  <a:extLst>
                    <a:ext uri="{FF2B5EF4-FFF2-40B4-BE49-F238E27FC236}">
                      <a16:creationId xmlns:a16="http://schemas.microsoft.com/office/drawing/2014/main" id="{3296911E-DFB6-8D4A-AEC5-1F39F39523DC}"/>
                    </a:ext>
                  </a:extLst>
                </p14:cNvPr>
                <p14:cNvContentPartPr/>
                <p14:nvPr/>
              </p14:nvContentPartPr>
              <p14:xfrm>
                <a:off x="4925280" y="5880905"/>
                <a:ext cx="208080" cy="35280"/>
              </p14:xfrm>
            </p:contentPart>
          </mc:Choice>
          <mc:Fallback>
            <p:pic>
              <p:nvPicPr>
                <p:cNvPr id="113" name="Input penna 112">
                  <a:extLst>
                    <a:ext uri="{FF2B5EF4-FFF2-40B4-BE49-F238E27FC236}">
                      <a16:creationId xmlns:a16="http://schemas.microsoft.com/office/drawing/2014/main" id="{3296911E-DFB6-8D4A-AEC5-1F39F39523D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909800" y="5865425"/>
                  <a:ext cx="2386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4" name="Input penna 113">
                  <a:extLst>
                    <a:ext uri="{FF2B5EF4-FFF2-40B4-BE49-F238E27FC236}">
                      <a16:creationId xmlns:a16="http://schemas.microsoft.com/office/drawing/2014/main" id="{D952A023-72A5-A544-822A-4F9BAC05BF51}"/>
                    </a:ext>
                  </a:extLst>
                </p14:cNvPr>
                <p14:cNvContentPartPr/>
                <p14:nvPr/>
              </p14:nvContentPartPr>
              <p14:xfrm>
                <a:off x="5146680" y="5832305"/>
                <a:ext cx="166680" cy="257040"/>
              </p14:xfrm>
            </p:contentPart>
          </mc:Choice>
          <mc:Fallback>
            <p:pic>
              <p:nvPicPr>
                <p:cNvPr id="114" name="Input penna 113">
                  <a:extLst>
                    <a:ext uri="{FF2B5EF4-FFF2-40B4-BE49-F238E27FC236}">
                      <a16:creationId xmlns:a16="http://schemas.microsoft.com/office/drawing/2014/main" id="{D952A023-72A5-A544-822A-4F9BAC05BF5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131560" y="5817185"/>
                  <a:ext cx="1972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5" name="Input penna 114">
                  <a:extLst>
                    <a:ext uri="{FF2B5EF4-FFF2-40B4-BE49-F238E27FC236}">
                      <a16:creationId xmlns:a16="http://schemas.microsoft.com/office/drawing/2014/main" id="{DEEE5A2F-3B1C-3142-9623-62C06AD3387A}"/>
                    </a:ext>
                  </a:extLst>
                </p14:cNvPr>
                <p14:cNvContentPartPr/>
                <p14:nvPr/>
              </p14:nvContentPartPr>
              <p14:xfrm>
                <a:off x="5133000" y="5978105"/>
                <a:ext cx="138960" cy="28080"/>
              </p14:xfrm>
            </p:contentPart>
          </mc:Choice>
          <mc:Fallback>
            <p:pic>
              <p:nvPicPr>
                <p:cNvPr id="115" name="Input penna 114">
                  <a:extLst>
                    <a:ext uri="{FF2B5EF4-FFF2-40B4-BE49-F238E27FC236}">
                      <a16:creationId xmlns:a16="http://schemas.microsoft.com/office/drawing/2014/main" id="{DEEE5A2F-3B1C-3142-9623-62C06AD3387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117520" y="5962985"/>
                  <a:ext cx="1695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6" name="Input penna 115">
                  <a:extLst>
                    <a:ext uri="{FF2B5EF4-FFF2-40B4-BE49-F238E27FC236}">
                      <a16:creationId xmlns:a16="http://schemas.microsoft.com/office/drawing/2014/main" id="{296F270F-EFE6-5245-8E94-EAC47DDD33F3}"/>
                    </a:ext>
                  </a:extLst>
                </p14:cNvPr>
                <p14:cNvContentPartPr/>
                <p14:nvPr/>
              </p14:nvContentPartPr>
              <p14:xfrm>
                <a:off x="5313000" y="5866865"/>
                <a:ext cx="152640" cy="205200"/>
              </p14:xfrm>
            </p:contentPart>
          </mc:Choice>
          <mc:Fallback>
            <p:pic>
              <p:nvPicPr>
                <p:cNvPr id="116" name="Input penna 115">
                  <a:extLst>
                    <a:ext uri="{FF2B5EF4-FFF2-40B4-BE49-F238E27FC236}">
                      <a16:creationId xmlns:a16="http://schemas.microsoft.com/office/drawing/2014/main" id="{296F270F-EFE6-5245-8E94-EAC47DDD33F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297880" y="5851745"/>
                  <a:ext cx="1832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7" name="Input penna 116">
                  <a:extLst>
                    <a:ext uri="{FF2B5EF4-FFF2-40B4-BE49-F238E27FC236}">
                      <a16:creationId xmlns:a16="http://schemas.microsoft.com/office/drawing/2014/main" id="{84A00A84-B111-A346-B6A1-98374F35A40A}"/>
                    </a:ext>
                  </a:extLst>
                </p14:cNvPr>
                <p14:cNvContentPartPr/>
                <p14:nvPr/>
              </p14:nvContentPartPr>
              <p14:xfrm>
                <a:off x="5520720" y="5866865"/>
                <a:ext cx="14040" cy="187560"/>
              </p14:xfrm>
            </p:contentPart>
          </mc:Choice>
          <mc:Fallback>
            <p:pic>
              <p:nvPicPr>
                <p:cNvPr id="117" name="Input penna 116">
                  <a:extLst>
                    <a:ext uri="{FF2B5EF4-FFF2-40B4-BE49-F238E27FC236}">
                      <a16:creationId xmlns:a16="http://schemas.microsoft.com/office/drawing/2014/main" id="{84A00A84-B111-A346-B6A1-98374F35A40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505600" y="5851745"/>
                  <a:ext cx="446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8" name="Input penna 117">
                  <a:extLst>
                    <a:ext uri="{FF2B5EF4-FFF2-40B4-BE49-F238E27FC236}">
                      <a16:creationId xmlns:a16="http://schemas.microsoft.com/office/drawing/2014/main" id="{F5A83BB6-F1B8-934C-9486-750062E7B817}"/>
                    </a:ext>
                  </a:extLst>
                </p14:cNvPr>
                <p14:cNvContentPartPr/>
                <p14:nvPr/>
              </p14:nvContentPartPr>
              <p14:xfrm>
                <a:off x="5520720" y="5936345"/>
                <a:ext cx="152640" cy="69840"/>
              </p14:xfrm>
            </p:contentPart>
          </mc:Choice>
          <mc:Fallback>
            <p:pic>
              <p:nvPicPr>
                <p:cNvPr id="118" name="Input penna 117">
                  <a:extLst>
                    <a:ext uri="{FF2B5EF4-FFF2-40B4-BE49-F238E27FC236}">
                      <a16:creationId xmlns:a16="http://schemas.microsoft.com/office/drawing/2014/main" id="{F5A83BB6-F1B8-934C-9486-750062E7B81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505600" y="5921225"/>
                  <a:ext cx="1832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19" name="Input penna 118">
                  <a:extLst>
                    <a:ext uri="{FF2B5EF4-FFF2-40B4-BE49-F238E27FC236}">
                      <a16:creationId xmlns:a16="http://schemas.microsoft.com/office/drawing/2014/main" id="{D06BFBC3-EB8B-204B-8F9A-ED5A770B88D6}"/>
                    </a:ext>
                  </a:extLst>
                </p14:cNvPr>
                <p14:cNvContentPartPr/>
                <p14:nvPr/>
              </p14:nvContentPartPr>
              <p14:xfrm>
                <a:off x="5617920" y="5853185"/>
                <a:ext cx="97200" cy="201600"/>
              </p14:xfrm>
            </p:contentPart>
          </mc:Choice>
          <mc:Fallback>
            <p:pic>
              <p:nvPicPr>
                <p:cNvPr id="119" name="Input penna 118">
                  <a:extLst>
                    <a:ext uri="{FF2B5EF4-FFF2-40B4-BE49-F238E27FC236}">
                      <a16:creationId xmlns:a16="http://schemas.microsoft.com/office/drawing/2014/main" id="{D06BFBC3-EB8B-204B-8F9A-ED5A770B88D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602440" y="5838065"/>
                  <a:ext cx="1278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0" name="Input penna 119">
                  <a:extLst>
                    <a:ext uri="{FF2B5EF4-FFF2-40B4-BE49-F238E27FC236}">
                      <a16:creationId xmlns:a16="http://schemas.microsoft.com/office/drawing/2014/main" id="{11682A4F-B2F3-9545-B58B-1077ADACC009}"/>
                    </a:ext>
                  </a:extLst>
                </p14:cNvPr>
                <p14:cNvContentPartPr/>
                <p14:nvPr/>
              </p14:nvContentPartPr>
              <p14:xfrm>
                <a:off x="6047400" y="5943185"/>
                <a:ext cx="41760" cy="177840"/>
              </p14:xfrm>
            </p:contentPart>
          </mc:Choice>
          <mc:Fallback>
            <p:pic>
              <p:nvPicPr>
                <p:cNvPr id="120" name="Input penna 119">
                  <a:extLst>
                    <a:ext uri="{FF2B5EF4-FFF2-40B4-BE49-F238E27FC236}">
                      <a16:creationId xmlns:a16="http://schemas.microsoft.com/office/drawing/2014/main" id="{11682A4F-B2F3-9545-B58B-1077ADACC00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031920" y="5928065"/>
                  <a:ext cx="723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1" name="Input penna 120">
                  <a:extLst>
                    <a:ext uri="{FF2B5EF4-FFF2-40B4-BE49-F238E27FC236}">
                      <a16:creationId xmlns:a16="http://schemas.microsoft.com/office/drawing/2014/main" id="{6F23E6FF-DB84-D842-AD70-BB3A38F2DD9E}"/>
                    </a:ext>
                  </a:extLst>
                </p14:cNvPr>
                <p14:cNvContentPartPr/>
                <p14:nvPr/>
              </p14:nvContentPartPr>
              <p14:xfrm>
                <a:off x="5977920" y="5814665"/>
                <a:ext cx="222120" cy="170640"/>
              </p14:xfrm>
            </p:contentPart>
          </mc:Choice>
          <mc:Fallback>
            <p:pic>
              <p:nvPicPr>
                <p:cNvPr id="121" name="Input penna 120">
                  <a:extLst>
                    <a:ext uri="{FF2B5EF4-FFF2-40B4-BE49-F238E27FC236}">
                      <a16:creationId xmlns:a16="http://schemas.microsoft.com/office/drawing/2014/main" id="{6F23E6FF-DB84-D842-AD70-BB3A38F2DD9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962800" y="5799545"/>
                  <a:ext cx="2523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2" name="Input penna 121">
                  <a:extLst>
                    <a:ext uri="{FF2B5EF4-FFF2-40B4-BE49-F238E27FC236}">
                      <a16:creationId xmlns:a16="http://schemas.microsoft.com/office/drawing/2014/main" id="{5A6898D2-FD97-5944-9585-A663DC6FD894}"/>
                    </a:ext>
                  </a:extLst>
                </p14:cNvPr>
                <p14:cNvContentPartPr/>
                <p14:nvPr/>
              </p14:nvContentPartPr>
              <p14:xfrm>
                <a:off x="6186000" y="5839505"/>
                <a:ext cx="180360" cy="136080"/>
              </p14:xfrm>
            </p:contentPart>
          </mc:Choice>
          <mc:Fallback>
            <p:pic>
              <p:nvPicPr>
                <p:cNvPr id="122" name="Input penna 121">
                  <a:extLst>
                    <a:ext uri="{FF2B5EF4-FFF2-40B4-BE49-F238E27FC236}">
                      <a16:creationId xmlns:a16="http://schemas.microsoft.com/office/drawing/2014/main" id="{5A6898D2-FD97-5944-9585-A663DC6FD89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170520" y="5824025"/>
                  <a:ext cx="2109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3" name="Input penna 122">
                  <a:extLst>
                    <a:ext uri="{FF2B5EF4-FFF2-40B4-BE49-F238E27FC236}">
                      <a16:creationId xmlns:a16="http://schemas.microsoft.com/office/drawing/2014/main" id="{17FE4902-5AB0-6E45-B991-D62CE7016CB2}"/>
                    </a:ext>
                  </a:extLst>
                </p14:cNvPr>
                <p14:cNvContentPartPr/>
                <p14:nvPr/>
              </p14:nvContentPartPr>
              <p14:xfrm>
                <a:off x="6338280" y="5797745"/>
                <a:ext cx="124920" cy="149760"/>
              </p14:xfrm>
            </p:contentPart>
          </mc:Choice>
          <mc:Fallback>
            <p:pic>
              <p:nvPicPr>
                <p:cNvPr id="123" name="Input penna 122">
                  <a:extLst>
                    <a:ext uri="{FF2B5EF4-FFF2-40B4-BE49-F238E27FC236}">
                      <a16:creationId xmlns:a16="http://schemas.microsoft.com/office/drawing/2014/main" id="{17FE4902-5AB0-6E45-B991-D62CE7016CB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323160" y="5782265"/>
                  <a:ext cx="1555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4" name="Input penna 123">
                  <a:extLst>
                    <a:ext uri="{FF2B5EF4-FFF2-40B4-BE49-F238E27FC236}">
                      <a16:creationId xmlns:a16="http://schemas.microsoft.com/office/drawing/2014/main" id="{D7767C3C-864A-4C4F-8B3B-0122036BC9F3}"/>
                    </a:ext>
                  </a:extLst>
                </p14:cNvPr>
                <p14:cNvContentPartPr/>
                <p14:nvPr/>
              </p14:nvContentPartPr>
              <p14:xfrm>
                <a:off x="6490560" y="5811425"/>
                <a:ext cx="277560" cy="138960"/>
              </p14:xfrm>
            </p:contentPart>
          </mc:Choice>
          <mc:Fallback>
            <p:pic>
              <p:nvPicPr>
                <p:cNvPr id="124" name="Input penna 123">
                  <a:extLst>
                    <a:ext uri="{FF2B5EF4-FFF2-40B4-BE49-F238E27FC236}">
                      <a16:creationId xmlns:a16="http://schemas.microsoft.com/office/drawing/2014/main" id="{D7767C3C-864A-4C4F-8B3B-0122036BC9F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475440" y="5796305"/>
                  <a:ext cx="307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5" name="Input penna 124">
                  <a:extLst>
                    <a:ext uri="{FF2B5EF4-FFF2-40B4-BE49-F238E27FC236}">
                      <a16:creationId xmlns:a16="http://schemas.microsoft.com/office/drawing/2014/main" id="{CE29A6F0-AD81-B342-AEAA-6A753B0B765A}"/>
                    </a:ext>
                  </a:extLst>
                </p14:cNvPr>
                <p14:cNvContentPartPr/>
                <p14:nvPr/>
              </p14:nvContentPartPr>
              <p14:xfrm>
                <a:off x="6795480" y="5680385"/>
                <a:ext cx="388440" cy="235440"/>
              </p14:xfrm>
            </p:contentPart>
          </mc:Choice>
          <mc:Fallback>
            <p:pic>
              <p:nvPicPr>
                <p:cNvPr id="125" name="Input penna 124">
                  <a:extLst>
                    <a:ext uri="{FF2B5EF4-FFF2-40B4-BE49-F238E27FC236}">
                      <a16:creationId xmlns:a16="http://schemas.microsoft.com/office/drawing/2014/main" id="{CE29A6F0-AD81-B342-AEAA-6A753B0B765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780360" y="5665265"/>
                  <a:ext cx="418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26" name="Input penna 125">
                  <a:extLst>
                    <a:ext uri="{FF2B5EF4-FFF2-40B4-BE49-F238E27FC236}">
                      <a16:creationId xmlns:a16="http://schemas.microsoft.com/office/drawing/2014/main" id="{C40398F8-0838-254C-9C56-1DA76ECFCB54}"/>
                    </a:ext>
                  </a:extLst>
                </p14:cNvPr>
                <p14:cNvContentPartPr/>
                <p14:nvPr/>
              </p14:nvContentPartPr>
              <p14:xfrm>
                <a:off x="6920040" y="5749505"/>
                <a:ext cx="277560" cy="34920"/>
              </p14:xfrm>
            </p:contentPart>
          </mc:Choice>
          <mc:Fallback>
            <p:pic>
              <p:nvPicPr>
                <p:cNvPr id="126" name="Input penna 125">
                  <a:extLst>
                    <a:ext uri="{FF2B5EF4-FFF2-40B4-BE49-F238E27FC236}">
                      <a16:creationId xmlns:a16="http://schemas.microsoft.com/office/drawing/2014/main" id="{C40398F8-0838-254C-9C56-1DA76ECFCB5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904920" y="5734385"/>
                  <a:ext cx="3078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27" name="Input penna 126">
                  <a:extLst>
                    <a:ext uri="{FF2B5EF4-FFF2-40B4-BE49-F238E27FC236}">
                      <a16:creationId xmlns:a16="http://schemas.microsoft.com/office/drawing/2014/main" id="{B8522C4B-31B9-5B47-BF2A-75B748840CE8}"/>
                    </a:ext>
                  </a:extLst>
                </p14:cNvPr>
                <p14:cNvContentPartPr/>
                <p14:nvPr/>
              </p14:nvContentPartPr>
              <p14:xfrm>
                <a:off x="7224960" y="5759585"/>
                <a:ext cx="138960" cy="149400"/>
              </p14:xfrm>
            </p:contentPart>
          </mc:Choice>
          <mc:Fallback>
            <p:pic>
              <p:nvPicPr>
                <p:cNvPr id="127" name="Input penna 126">
                  <a:extLst>
                    <a:ext uri="{FF2B5EF4-FFF2-40B4-BE49-F238E27FC236}">
                      <a16:creationId xmlns:a16="http://schemas.microsoft.com/office/drawing/2014/main" id="{B8522C4B-31B9-5B47-BF2A-75B748840CE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209840" y="5744465"/>
                  <a:ext cx="1695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28" name="Input penna 127">
                  <a:extLst>
                    <a:ext uri="{FF2B5EF4-FFF2-40B4-BE49-F238E27FC236}">
                      <a16:creationId xmlns:a16="http://schemas.microsoft.com/office/drawing/2014/main" id="{88BDE834-C85B-1448-90ED-155CE2B55C44}"/>
                    </a:ext>
                  </a:extLst>
                </p14:cNvPr>
                <p14:cNvContentPartPr/>
                <p14:nvPr/>
              </p14:nvContentPartPr>
              <p14:xfrm>
                <a:off x="4675800" y="6282665"/>
                <a:ext cx="374400" cy="277560"/>
              </p14:xfrm>
            </p:contentPart>
          </mc:Choice>
          <mc:Fallback>
            <p:pic>
              <p:nvPicPr>
                <p:cNvPr id="128" name="Input penna 127">
                  <a:extLst>
                    <a:ext uri="{FF2B5EF4-FFF2-40B4-BE49-F238E27FC236}">
                      <a16:creationId xmlns:a16="http://schemas.microsoft.com/office/drawing/2014/main" id="{88BDE834-C85B-1448-90ED-155CE2B55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660320" y="6267545"/>
                  <a:ext cx="4050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29" name="Input penna 128">
                  <a:extLst>
                    <a:ext uri="{FF2B5EF4-FFF2-40B4-BE49-F238E27FC236}">
                      <a16:creationId xmlns:a16="http://schemas.microsoft.com/office/drawing/2014/main" id="{DF0FE5A2-CEBB-0D44-AF63-90607A07664F}"/>
                    </a:ext>
                  </a:extLst>
                </p14:cNvPr>
                <p14:cNvContentPartPr/>
                <p14:nvPr/>
              </p14:nvContentPartPr>
              <p14:xfrm>
                <a:off x="5105280" y="6400745"/>
                <a:ext cx="41760" cy="124920"/>
              </p14:xfrm>
            </p:contentPart>
          </mc:Choice>
          <mc:Fallback>
            <p:pic>
              <p:nvPicPr>
                <p:cNvPr id="129" name="Input penna 128">
                  <a:extLst>
                    <a:ext uri="{FF2B5EF4-FFF2-40B4-BE49-F238E27FC236}">
                      <a16:creationId xmlns:a16="http://schemas.microsoft.com/office/drawing/2014/main" id="{DF0FE5A2-CEBB-0D44-AF63-90607A07664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089800" y="6385265"/>
                  <a:ext cx="723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0" name="Input penna 129">
                  <a:extLst>
                    <a:ext uri="{FF2B5EF4-FFF2-40B4-BE49-F238E27FC236}">
                      <a16:creationId xmlns:a16="http://schemas.microsoft.com/office/drawing/2014/main" id="{52B12277-5DF9-5844-AE10-B0C14061BBD5}"/>
                    </a:ext>
                  </a:extLst>
                </p14:cNvPr>
                <p14:cNvContentPartPr/>
                <p14:nvPr/>
              </p14:nvContentPartPr>
              <p14:xfrm>
                <a:off x="5146680" y="6227225"/>
                <a:ext cx="55800" cy="35280"/>
              </p14:xfrm>
            </p:contentPart>
          </mc:Choice>
          <mc:Fallback>
            <p:pic>
              <p:nvPicPr>
                <p:cNvPr id="130" name="Input penna 129">
                  <a:extLst>
                    <a:ext uri="{FF2B5EF4-FFF2-40B4-BE49-F238E27FC236}">
                      <a16:creationId xmlns:a16="http://schemas.microsoft.com/office/drawing/2014/main" id="{52B12277-5DF9-5844-AE10-B0C14061BBD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131560" y="6211745"/>
                  <a:ext cx="864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1" name="Input penna 130">
                  <a:extLst>
                    <a:ext uri="{FF2B5EF4-FFF2-40B4-BE49-F238E27FC236}">
                      <a16:creationId xmlns:a16="http://schemas.microsoft.com/office/drawing/2014/main" id="{27663040-E5AE-5145-BFF8-9FC58AAC21EA}"/>
                    </a:ext>
                  </a:extLst>
                </p14:cNvPr>
                <p14:cNvContentPartPr/>
                <p14:nvPr/>
              </p14:nvContentPartPr>
              <p14:xfrm>
                <a:off x="5402280" y="6213545"/>
                <a:ext cx="423720" cy="305280"/>
              </p14:xfrm>
            </p:contentPart>
          </mc:Choice>
          <mc:Fallback>
            <p:pic>
              <p:nvPicPr>
                <p:cNvPr id="131" name="Input penna 130">
                  <a:extLst>
                    <a:ext uri="{FF2B5EF4-FFF2-40B4-BE49-F238E27FC236}">
                      <a16:creationId xmlns:a16="http://schemas.microsoft.com/office/drawing/2014/main" id="{27663040-E5AE-5145-BFF8-9FC58AAC21E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387160" y="6198065"/>
                  <a:ext cx="4543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2" name="Input penna 131">
                  <a:extLst>
                    <a:ext uri="{FF2B5EF4-FFF2-40B4-BE49-F238E27FC236}">
                      <a16:creationId xmlns:a16="http://schemas.microsoft.com/office/drawing/2014/main" id="{49DE0D33-429D-4D4B-925D-AE829001153C}"/>
                    </a:ext>
                  </a:extLst>
                </p14:cNvPr>
                <p14:cNvContentPartPr/>
                <p14:nvPr/>
              </p14:nvContentPartPr>
              <p14:xfrm>
                <a:off x="5603880" y="6338105"/>
                <a:ext cx="194400" cy="28440"/>
              </p14:xfrm>
            </p:contentPart>
          </mc:Choice>
          <mc:Fallback>
            <p:pic>
              <p:nvPicPr>
                <p:cNvPr id="132" name="Input penna 131">
                  <a:extLst>
                    <a:ext uri="{FF2B5EF4-FFF2-40B4-BE49-F238E27FC236}">
                      <a16:creationId xmlns:a16="http://schemas.microsoft.com/office/drawing/2014/main" id="{49DE0D33-429D-4D4B-925D-AE829001153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588760" y="6322985"/>
                  <a:ext cx="2250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3" name="Input penna 132">
                  <a:extLst>
                    <a:ext uri="{FF2B5EF4-FFF2-40B4-BE49-F238E27FC236}">
                      <a16:creationId xmlns:a16="http://schemas.microsoft.com/office/drawing/2014/main" id="{2C9E1DF7-D210-D645-8970-0E7A1A0DBD61}"/>
                    </a:ext>
                  </a:extLst>
                </p14:cNvPr>
                <p14:cNvContentPartPr/>
                <p14:nvPr/>
              </p14:nvContentPartPr>
              <p14:xfrm>
                <a:off x="5853360" y="6285905"/>
                <a:ext cx="443880" cy="162000"/>
              </p14:xfrm>
            </p:contentPart>
          </mc:Choice>
          <mc:Fallback>
            <p:pic>
              <p:nvPicPr>
                <p:cNvPr id="133" name="Input penna 132">
                  <a:extLst>
                    <a:ext uri="{FF2B5EF4-FFF2-40B4-BE49-F238E27FC236}">
                      <a16:creationId xmlns:a16="http://schemas.microsoft.com/office/drawing/2014/main" id="{2C9E1DF7-D210-D645-8970-0E7A1A0DBD6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838240" y="6270425"/>
                  <a:ext cx="4741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34" name="Input penna 133">
                  <a:extLst>
                    <a:ext uri="{FF2B5EF4-FFF2-40B4-BE49-F238E27FC236}">
                      <a16:creationId xmlns:a16="http://schemas.microsoft.com/office/drawing/2014/main" id="{ACCB87DD-C9AE-104D-909B-076C2B13D894}"/>
                    </a:ext>
                  </a:extLst>
                </p14:cNvPr>
                <p14:cNvContentPartPr/>
                <p14:nvPr/>
              </p14:nvContentPartPr>
              <p14:xfrm>
                <a:off x="6275280" y="6241265"/>
                <a:ext cx="340560" cy="149040"/>
              </p14:xfrm>
            </p:contentPart>
          </mc:Choice>
          <mc:Fallback>
            <p:pic>
              <p:nvPicPr>
                <p:cNvPr id="134" name="Input penna 133">
                  <a:extLst>
                    <a:ext uri="{FF2B5EF4-FFF2-40B4-BE49-F238E27FC236}">
                      <a16:creationId xmlns:a16="http://schemas.microsoft.com/office/drawing/2014/main" id="{ACCB87DD-C9AE-104D-909B-076C2B13D89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259800" y="6226145"/>
                  <a:ext cx="3711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35" name="Input penna 134">
                  <a:extLst>
                    <a:ext uri="{FF2B5EF4-FFF2-40B4-BE49-F238E27FC236}">
                      <a16:creationId xmlns:a16="http://schemas.microsoft.com/office/drawing/2014/main" id="{36ED6BF9-B53A-AE46-8C2E-743B9336CF27}"/>
                    </a:ext>
                  </a:extLst>
                </p14:cNvPr>
                <p14:cNvContentPartPr/>
                <p14:nvPr/>
              </p14:nvContentPartPr>
              <p14:xfrm>
                <a:off x="6643200" y="6130385"/>
                <a:ext cx="249840" cy="228600"/>
              </p14:xfrm>
            </p:contentPart>
          </mc:Choice>
          <mc:Fallback>
            <p:pic>
              <p:nvPicPr>
                <p:cNvPr id="135" name="Input penna 134">
                  <a:extLst>
                    <a:ext uri="{FF2B5EF4-FFF2-40B4-BE49-F238E27FC236}">
                      <a16:creationId xmlns:a16="http://schemas.microsoft.com/office/drawing/2014/main" id="{36ED6BF9-B53A-AE46-8C2E-743B9336CF2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627720" y="6115265"/>
                  <a:ext cx="2800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36" name="Input penna 135">
                  <a:extLst>
                    <a:ext uri="{FF2B5EF4-FFF2-40B4-BE49-F238E27FC236}">
                      <a16:creationId xmlns:a16="http://schemas.microsoft.com/office/drawing/2014/main" id="{6D729D61-8484-8C43-A830-8F2AD30C3437}"/>
                    </a:ext>
                  </a:extLst>
                </p14:cNvPr>
                <p14:cNvContentPartPr/>
                <p14:nvPr/>
              </p14:nvContentPartPr>
              <p14:xfrm>
                <a:off x="6892320" y="6144065"/>
                <a:ext cx="28080" cy="7200"/>
              </p14:xfrm>
            </p:contentPart>
          </mc:Choice>
          <mc:Fallback>
            <p:pic>
              <p:nvPicPr>
                <p:cNvPr id="136" name="Input penna 135">
                  <a:extLst>
                    <a:ext uri="{FF2B5EF4-FFF2-40B4-BE49-F238E27FC236}">
                      <a16:creationId xmlns:a16="http://schemas.microsoft.com/office/drawing/2014/main" id="{6D729D61-8484-8C43-A830-8F2AD30C343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877200" y="6128945"/>
                  <a:ext cx="586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37" name="Input penna 136">
                  <a:extLst>
                    <a:ext uri="{FF2B5EF4-FFF2-40B4-BE49-F238E27FC236}">
                      <a16:creationId xmlns:a16="http://schemas.microsoft.com/office/drawing/2014/main" id="{596A8A3A-C9E1-4B40-BDDA-126D2AE0D393}"/>
                    </a:ext>
                  </a:extLst>
                </p14:cNvPr>
                <p14:cNvContentPartPr/>
                <p14:nvPr/>
              </p14:nvContentPartPr>
              <p14:xfrm>
                <a:off x="3844560" y="5562305"/>
                <a:ext cx="3907440" cy="1101960"/>
              </p14:xfrm>
            </p:contentPart>
          </mc:Choice>
          <mc:Fallback>
            <p:pic>
              <p:nvPicPr>
                <p:cNvPr id="137" name="Input penna 136">
                  <a:extLst>
                    <a:ext uri="{FF2B5EF4-FFF2-40B4-BE49-F238E27FC236}">
                      <a16:creationId xmlns:a16="http://schemas.microsoft.com/office/drawing/2014/main" id="{596A8A3A-C9E1-4B40-BDDA-126D2AE0D39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829080" y="5547185"/>
                  <a:ext cx="3937680" cy="1132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600676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Jacopo Soldani</dc:creator>
  <cp:lastModifiedBy>Jacopo Soldani</cp:lastModifiedBy>
  <cp:revision>2</cp:revision>
  <dcterms:created xsi:type="dcterms:W3CDTF">2021-07-13T11:28:59Z</dcterms:created>
  <dcterms:modified xsi:type="dcterms:W3CDTF">2021-07-13T11:50:09Z</dcterms:modified>
</cp:coreProperties>
</file>