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21891-85F1-4233-B3EC-B287A03E15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A98D9E-0D8C-49CA-B7A8-D16EE0DB1C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Extract data</a:t>
          </a:r>
          <a:endParaRPr lang="en-US"/>
        </a:p>
      </dgm:t>
    </dgm:pt>
    <dgm:pt modelId="{EABDEDE6-34BD-496B-9B1E-361E614D60FC}" type="parTrans" cxnId="{DBC70173-1C6C-471E-A903-CA6AB2E72AD6}">
      <dgm:prSet/>
      <dgm:spPr/>
      <dgm:t>
        <a:bodyPr/>
        <a:lstStyle/>
        <a:p>
          <a:endParaRPr lang="en-US"/>
        </a:p>
      </dgm:t>
    </dgm:pt>
    <dgm:pt modelId="{D5283D82-789B-4FF3-8A71-64746D0B91BF}" type="sibTrans" cxnId="{DBC70173-1C6C-471E-A903-CA6AB2E72AD6}">
      <dgm:prSet/>
      <dgm:spPr/>
      <dgm:t>
        <a:bodyPr/>
        <a:lstStyle/>
        <a:p>
          <a:endParaRPr lang="en-US"/>
        </a:p>
      </dgm:t>
    </dgm:pt>
    <dgm:pt modelId="{64160647-9630-40F6-A459-F6A017CDA4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Provide Insights</a:t>
          </a:r>
          <a:endParaRPr lang="en-US"/>
        </a:p>
      </dgm:t>
    </dgm:pt>
    <dgm:pt modelId="{28A2829D-0415-421E-9209-40C58EAE572F}" type="parTrans" cxnId="{B5C72FC7-D60E-4A5F-9619-E826A3B4DE1A}">
      <dgm:prSet/>
      <dgm:spPr/>
      <dgm:t>
        <a:bodyPr/>
        <a:lstStyle/>
        <a:p>
          <a:endParaRPr lang="en-US"/>
        </a:p>
      </dgm:t>
    </dgm:pt>
    <dgm:pt modelId="{CA50C773-39B6-46C6-8B86-7729058321BF}" type="sibTrans" cxnId="{B5C72FC7-D60E-4A5F-9619-E826A3B4DE1A}">
      <dgm:prSet/>
      <dgm:spPr/>
      <dgm:t>
        <a:bodyPr/>
        <a:lstStyle/>
        <a:p>
          <a:endParaRPr lang="en-US"/>
        </a:p>
      </dgm:t>
    </dgm:pt>
    <dgm:pt modelId="{BE48551D-8133-4566-A9DC-CBD1E4EEC0C6}" type="pres">
      <dgm:prSet presAssocID="{FF221891-85F1-4233-B3EC-B287A03E1531}" presName="root" presStyleCnt="0">
        <dgm:presLayoutVars>
          <dgm:dir/>
          <dgm:resizeHandles val="exact"/>
        </dgm:presLayoutVars>
      </dgm:prSet>
      <dgm:spPr/>
    </dgm:pt>
    <dgm:pt modelId="{C363F264-C2F7-41BA-BF33-536A2878415C}" type="pres">
      <dgm:prSet presAssocID="{05A98D9E-0D8C-49CA-B7A8-D16EE0DB1C84}" presName="compNode" presStyleCnt="0"/>
      <dgm:spPr/>
    </dgm:pt>
    <dgm:pt modelId="{D1EE11BA-E267-4551-89DB-45908A5D6AD7}" type="pres">
      <dgm:prSet presAssocID="{05A98D9E-0D8C-49CA-B7A8-D16EE0DB1C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79CAAB-7EDF-4AFF-BA78-A181D16F3839}" type="pres">
      <dgm:prSet presAssocID="{05A98D9E-0D8C-49CA-B7A8-D16EE0DB1C84}" presName="spaceRect" presStyleCnt="0"/>
      <dgm:spPr/>
    </dgm:pt>
    <dgm:pt modelId="{1EF2F91B-21C0-4E37-981C-A9BF9F2C89E3}" type="pres">
      <dgm:prSet presAssocID="{05A98D9E-0D8C-49CA-B7A8-D16EE0DB1C84}" presName="textRect" presStyleLbl="revTx" presStyleIdx="0" presStyleCnt="2">
        <dgm:presLayoutVars>
          <dgm:chMax val="1"/>
          <dgm:chPref val="1"/>
        </dgm:presLayoutVars>
      </dgm:prSet>
      <dgm:spPr/>
    </dgm:pt>
    <dgm:pt modelId="{783BB45F-4932-4AB1-8219-D00F9A8B1BE3}" type="pres">
      <dgm:prSet presAssocID="{D5283D82-789B-4FF3-8A71-64746D0B91BF}" presName="sibTrans" presStyleCnt="0"/>
      <dgm:spPr/>
    </dgm:pt>
    <dgm:pt modelId="{0D1B9F79-D4EA-4505-9560-C8215E50508B}" type="pres">
      <dgm:prSet presAssocID="{64160647-9630-40F6-A459-F6A017CDA45A}" presName="compNode" presStyleCnt="0"/>
      <dgm:spPr/>
    </dgm:pt>
    <dgm:pt modelId="{573655CD-1192-42CA-87CA-EBE2A7CA661E}" type="pres">
      <dgm:prSet presAssocID="{64160647-9630-40F6-A459-F6A017CDA4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54D5BD1-EBB9-4AC9-B900-C0F2736F11E0}" type="pres">
      <dgm:prSet presAssocID="{64160647-9630-40F6-A459-F6A017CDA45A}" presName="spaceRect" presStyleCnt="0"/>
      <dgm:spPr/>
    </dgm:pt>
    <dgm:pt modelId="{32CE1307-6E2A-4157-91D0-9AC18805FCFE}" type="pres">
      <dgm:prSet presAssocID="{64160647-9630-40F6-A459-F6A017CDA4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F27C2D-F337-4214-9951-8FAC74BE870F}" type="presOf" srcId="{64160647-9630-40F6-A459-F6A017CDA45A}" destId="{32CE1307-6E2A-4157-91D0-9AC18805FCFE}" srcOrd="0" destOrd="0" presId="urn:microsoft.com/office/officeart/2018/2/layout/IconLabelList"/>
    <dgm:cxn modelId="{DBC70173-1C6C-471E-A903-CA6AB2E72AD6}" srcId="{FF221891-85F1-4233-B3EC-B287A03E1531}" destId="{05A98D9E-0D8C-49CA-B7A8-D16EE0DB1C84}" srcOrd="0" destOrd="0" parTransId="{EABDEDE6-34BD-496B-9B1E-361E614D60FC}" sibTransId="{D5283D82-789B-4FF3-8A71-64746D0B91BF}"/>
    <dgm:cxn modelId="{4042669D-D839-42DA-9F0D-4971EDC77ED9}" type="presOf" srcId="{FF221891-85F1-4233-B3EC-B287A03E1531}" destId="{BE48551D-8133-4566-A9DC-CBD1E4EEC0C6}" srcOrd="0" destOrd="0" presId="urn:microsoft.com/office/officeart/2018/2/layout/IconLabelList"/>
    <dgm:cxn modelId="{B5C72FC7-D60E-4A5F-9619-E826A3B4DE1A}" srcId="{FF221891-85F1-4233-B3EC-B287A03E1531}" destId="{64160647-9630-40F6-A459-F6A017CDA45A}" srcOrd="1" destOrd="0" parTransId="{28A2829D-0415-421E-9209-40C58EAE572F}" sibTransId="{CA50C773-39B6-46C6-8B86-7729058321BF}"/>
    <dgm:cxn modelId="{DB796FD7-2C04-4528-BFA9-45154191CE54}" type="presOf" srcId="{05A98D9E-0D8C-49CA-B7A8-D16EE0DB1C84}" destId="{1EF2F91B-21C0-4E37-981C-A9BF9F2C89E3}" srcOrd="0" destOrd="0" presId="urn:microsoft.com/office/officeart/2018/2/layout/IconLabelList"/>
    <dgm:cxn modelId="{A366B79A-0752-4BAB-B90B-32F9E3DA78DF}" type="presParOf" srcId="{BE48551D-8133-4566-A9DC-CBD1E4EEC0C6}" destId="{C363F264-C2F7-41BA-BF33-536A2878415C}" srcOrd="0" destOrd="0" presId="urn:microsoft.com/office/officeart/2018/2/layout/IconLabelList"/>
    <dgm:cxn modelId="{50A59166-0911-48CD-AB4C-D8C4AD5AFE84}" type="presParOf" srcId="{C363F264-C2F7-41BA-BF33-536A2878415C}" destId="{D1EE11BA-E267-4551-89DB-45908A5D6AD7}" srcOrd="0" destOrd="0" presId="urn:microsoft.com/office/officeart/2018/2/layout/IconLabelList"/>
    <dgm:cxn modelId="{8B246EF5-2CE8-493A-849D-65850326B43E}" type="presParOf" srcId="{C363F264-C2F7-41BA-BF33-536A2878415C}" destId="{6D79CAAB-7EDF-4AFF-BA78-A181D16F3839}" srcOrd="1" destOrd="0" presId="urn:microsoft.com/office/officeart/2018/2/layout/IconLabelList"/>
    <dgm:cxn modelId="{EADDBCB2-6E77-4BC3-A237-3B74C5CF02AA}" type="presParOf" srcId="{C363F264-C2F7-41BA-BF33-536A2878415C}" destId="{1EF2F91B-21C0-4E37-981C-A9BF9F2C89E3}" srcOrd="2" destOrd="0" presId="urn:microsoft.com/office/officeart/2018/2/layout/IconLabelList"/>
    <dgm:cxn modelId="{40472466-F652-4041-A887-DC0362FFAF4D}" type="presParOf" srcId="{BE48551D-8133-4566-A9DC-CBD1E4EEC0C6}" destId="{783BB45F-4932-4AB1-8219-D00F9A8B1BE3}" srcOrd="1" destOrd="0" presId="urn:microsoft.com/office/officeart/2018/2/layout/IconLabelList"/>
    <dgm:cxn modelId="{DEEE013A-6DB9-4DAE-BEC4-24989EACF2C0}" type="presParOf" srcId="{BE48551D-8133-4566-A9DC-CBD1E4EEC0C6}" destId="{0D1B9F79-D4EA-4505-9560-C8215E50508B}" srcOrd="2" destOrd="0" presId="urn:microsoft.com/office/officeart/2018/2/layout/IconLabelList"/>
    <dgm:cxn modelId="{A3598F11-4132-41E6-B4BC-359B26265B29}" type="presParOf" srcId="{0D1B9F79-D4EA-4505-9560-C8215E50508B}" destId="{573655CD-1192-42CA-87CA-EBE2A7CA661E}" srcOrd="0" destOrd="0" presId="urn:microsoft.com/office/officeart/2018/2/layout/IconLabelList"/>
    <dgm:cxn modelId="{E78B35B1-3249-43CE-888D-8310ED36318A}" type="presParOf" srcId="{0D1B9F79-D4EA-4505-9560-C8215E50508B}" destId="{754D5BD1-EBB9-4AC9-B900-C0F2736F11E0}" srcOrd="1" destOrd="0" presId="urn:microsoft.com/office/officeart/2018/2/layout/IconLabelList"/>
    <dgm:cxn modelId="{FA3EDE35-9255-4C06-897C-439D85500180}" type="presParOf" srcId="{0D1B9F79-D4EA-4505-9560-C8215E50508B}" destId="{32CE1307-6E2A-4157-91D0-9AC18805FC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E11BA-E267-4551-89DB-45908A5D6AD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2F91B-21C0-4E37-981C-A9BF9F2C89E3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Extract data</a:t>
          </a:r>
          <a:endParaRPr lang="en-US" sz="4600" kern="1200"/>
        </a:p>
      </dsp:txBody>
      <dsp:txXfrm>
        <a:off x="559800" y="3022743"/>
        <a:ext cx="4320000" cy="720000"/>
      </dsp:txXfrm>
    </dsp:sp>
    <dsp:sp modelId="{573655CD-1192-42CA-87CA-EBE2A7CA661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E1307-6E2A-4157-91D0-9AC18805FCF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Provide Insights</a:t>
          </a:r>
          <a:endParaRPr lang="en-US" sz="46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5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6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92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5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C16AB57-4775-4CD0-BB1E-BC3F51A2E0C7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BBD787-F282-4F65-9946-2A2722F93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2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C126-20A7-5D0A-2161-11A1B1475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Nebula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F4EC-FB22-F463-7CFD-C3A7C9B5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467-9650-5E50-91E2-C35C93C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9A87-C209-E423-961C-D4529A37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spaCy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Python Package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GB" sz="4400" dirty="0">
                <a:sym typeface="Wingdings" panose="05000000000000000000" pitchFamily="2" charset="2"/>
              </a:rPr>
              <a:t>Entity: Lessons Learned</a:t>
            </a:r>
          </a:p>
          <a:p>
            <a:pPr marL="0" indent="0" algn="ctr">
              <a:buNone/>
            </a:pPr>
            <a:r>
              <a:rPr lang="en-GB" sz="4400" dirty="0">
                <a:sym typeface="Wingdings" panose="05000000000000000000" pitchFamily="2" charset="2"/>
              </a:rPr>
              <a:t>Labels: ACTIVITY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45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8E0A-7116-40CA-B8FA-58794935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EE55-1A7C-52CE-C848-0F0326E2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RAG vs Finetuning — Which Is the Best Tool to Boost Your LLM Application? |  by Heiko Hotz | Towards Data Science">
            <a:extLst>
              <a:ext uri="{FF2B5EF4-FFF2-40B4-BE49-F238E27FC236}">
                <a16:creationId xmlns:a16="http://schemas.microsoft.com/office/drawing/2014/main" id="{50AFA9C7-8FD2-F7F7-1FA7-F349B09C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952500"/>
            <a:ext cx="118967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2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4D73-8008-07A6-125D-C95BED34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C1A4-155D-CBEB-578B-6E5940F9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 descr="Data, Insights, Action - Saville Assessment">
            <a:extLst>
              <a:ext uri="{FF2B5EF4-FFF2-40B4-BE49-F238E27FC236}">
                <a16:creationId xmlns:a16="http://schemas.microsoft.com/office/drawing/2014/main" id="{14384EA6-69D2-7544-E9B9-1E7C7EEF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438150"/>
            <a:ext cx="584835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9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0999-B696-FFC4-D570-0D3CE13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7DE4-CFF6-CCDB-0C3F-CF547843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Webb telescope spots cosmic question mark in space | CNN">
            <a:extLst>
              <a:ext uri="{FF2B5EF4-FFF2-40B4-BE49-F238E27FC236}">
                <a16:creationId xmlns:a16="http://schemas.microsoft.com/office/drawing/2014/main" id="{77BD6B55-75E5-BD5B-3B88-650C7489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8" y="1330779"/>
            <a:ext cx="9492344" cy="53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4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6B9-D2B9-4229-A6AA-483CAE9B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DEA4D-CAA1-ABE4-8CCC-168FE884C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47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AD77-454F-6DD7-09AB-9E24E061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FBD1-BD3B-4255-EF99-5D7D48D5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Python</a:t>
            </a:r>
            <a:endParaRPr lang="en-GB" dirty="0"/>
          </a:p>
          <a:p>
            <a:r>
              <a:rPr lang="en-GB" dirty="0" err="1"/>
              <a:t>SQLAlchemy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Database</a:t>
            </a:r>
          </a:p>
          <a:p>
            <a:r>
              <a:rPr lang="en-GB" dirty="0">
                <a:sym typeface="Wingdings" panose="05000000000000000000" pitchFamily="2" charset="2"/>
              </a:rPr>
              <a:t>Large Language Model  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7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65DA-03BC-547A-5F92-F65DA5AC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5B1B-0F13-D899-5D84-797EAE71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pypdf2-lib · GitHub Topics · GitHub">
            <a:extLst>
              <a:ext uri="{FF2B5EF4-FFF2-40B4-BE49-F238E27FC236}">
                <a16:creationId xmlns:a16="http://schemas.microsoft.com/office/drawing/2014/main" id="{23CAC4DC-0910-9258-FF64-58B43B08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1" y="1699863"/>
            <a:ext cx="8034337" cy="460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7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3B88-C3F5-0281-ADFA-9924DB87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SQLAlchemy</a:t>
            </a:r>
            <a:endParaRPr lang="en-GB" dirty="0"/>
          </a:p>
        </p:txBody>
      </p:sp>
      <p:pic>
        <p:nvPicPr>
          <p:cNvPr id="1026" name="Picture 2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5FF76B17-5981-34B9-8E39-AF1BA7087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DEBD7C-A8E5-733C-49F4-3D588FF3D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6" y="643466"/>
            <a:ext cx="59266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5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4755-0856-7551-EF87-6DA20936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Language Model (LLM)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9FEB-0DC1-E090-831A-7A2BE7A5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Large Language Model (LLM) | Learn how to interact with OpenAI models">
            <a:extLst>
              <a:ext uri="{FF2B5EF4-FFF2-40B4-BE49-F238E27FC236}">
                <a16:creationId xmlns:a16="http://schemas.microsoft.com/office/drawing/2014/main" id="{C6260EF1-5583-8CE3-793C-DB505173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1534432"/>
            <a:ext cx="9579429" cy="53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4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B702-EF0C-4D35-5F0C-F0E86E2A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0F10-FA99-C616-C27E-0BA4B546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4" name="Picture 4" descr="Bert - Sesame Workshop">
            <a:extLst>
              <a:ext uri="{FF2B5EF4-FFF2-40B4-BE49-F238E27FC236}">
                <a16:creationId xmlns:a16="http://schemas.microsoft.com/office/drawing/2014/main" id="{1F8C4794-7F87-EA68-4D0B-8935C6C6D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08465"/>
            <a:ext cx="96202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ich AI Model Is Best For You- Comparing ChatGPT And Google BERT">
            <a:extLst>
              <a:ext uri="{FF2B5EF4-FFF2-40B4-BE49-F238E27FC236}">
                <a16:creationId xmlns:a16="http://schemas.microsoft.com/office/drawing/2014/main" id="{00327782-737B-9941-311A-725345743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45" y="4528458"/>
            <a:ext cx="5818109" cy="218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83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467-9650-5E50-91E2-C35C93C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9A87-C209-E423-961C-D4529A37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spaCy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Python Package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GB" sz="4400" dirty="0">
                <a:sym typeface="Wingdings" panose="05000000000000000000" pitchFamily="2" charset="2"/>
              </a:rPr>
              <a:t>Entity: Lessons Learned</a:t>
            </a:r>
          </a:p>
          <a:p>
            <a:pPr marL="0" indent="0" algn="ctr">
              <a:buNone/>
            </a:pPr>
            <a:r>
              <a:rPr lang="en-GB" sz="4400" dirty="0">
                <a:sym typeface="Wingdings" panose="05000000000000000000" pitchFamily="2" charset="2"/>
              </a:rPr>
              <a:t>Labels: PERSON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14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Nebula Insight</vt:lpstr>
      <vt:lpstr>Goal</vt:lpstr>
      <vt:lpstr>Tools</vt:lpstr>
      <vt:lpstr>Python</vt:lpstr>
      <vt:lpstr>SQLAlchemy</vt:lpstr>
      <vt:lpstr>PowerPoint Presentation</vt:lpstr>
      <vt:lpstr>Large Language Model (LLM)</vt:lpstr>
      <vt:lpstr>BERT</vt:lpstr>
      <vt:lpstr>Data</vt:lpstr>
      <vt:lpstr>Data</vt:lpstr>
      <vt:lpstr>PowerPoint Presentation</vt:lpstr>
      <vt:lpstr>Benefits</vt:lpstr>
      <vt:lpstr>Questions?</vt:lpstr>
    </vt:vector>
  </TitlesOfParts>
  <Company>ESA European Space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Nebula Insight</dc:title>
  <dc:creator>Luca Rijneveld</dc:creator>
  <cp:lastModifiedBy>Luca Rijneveld</cp:lastModifiedBy>
  <cp:revision>1</cp:revision>
  <dcterms:created xsi:type="dcterms:W3CDTF">2024-07-10T12:29:55Z</dcterms:created>
  <dcterms:modified xsi:type="dcterms:W3CDTF">2024-07-10T12:50:26Z</dcterms:modified>
</cp:coreProperties>
</file>