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08.06.2019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Berger Luca</a:t>
            </a:r>
            <a:br>
              <a:rPr lang="de-CH" dirty="0" smtClean="0"/>
            </a:br>
            <a:r>
              <a:rPr lang="de-CH" dirty="0" err="1" smtClean="0"/>
              <a:t>NussBaum</a:t>
            </a:r>
            <a:r>
              <a:rPr lang="de-CH" dirty="0" smtClean="0"/>
              <a:t> Christian</a:t>
            </a:r>
            <a:br>
              <a:rPr lang="de-CH" dirty="0" smtClean="0"/>
            </a:br>
            <a:r>
              <a:rPr lang="de-CH" dirty="0" smtClean="0"/>
              <a:t>Ritz </a:t>
            </a:r>
            <a:r>
              <a:rPr lang="de-CH" dirty="0" err="1" smtClean="0"/>
              <a:t>LucA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Seglias</a:t>
            </a:r>
            <a:r>
              <a:rPr lang="de-CH" dirty="0" smtClean="0"/>
              <a:t> Lukas</a:t>
            </a:r>
            <a:br>
              <a:rPr lang="de-CH" dirty="0" smtClean="0"/>
            </a:br>
            <a:r>
              <a:rPr lang="de-CH" dirty="0" err="1" smtClean="0"/>
              <a:t>Schüpbach</a:t>
            </a:r>
            <a:r>
              <a:rPr lang="de-CH" dirty="0" smtClean="0"/>
              <a:t> Damian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/>
              <a:t>Patienten Management </a:t>
            </a:r>
            <a:r>
              <a:rPr lang="de-CH" sz="4900" dirty="0" smtClean="0"/>
              <a:t>System</a:t>
            </a:r>
            <a:br>
              <a:rPr lang="de-CH" sz="4900" dirty="0" smtClean="0"/>
            </a:br>
            <a:r>
              <a:rPr lang="de-DE" sz="1800" dirty="0"/>
              <a:t>Heimpflege im Zusammenhang mit Suchterkrankten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7" y="116632"/>
            <a:ext cx="2736302" cy="84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Lessons</a:t>
            </a:r>
            <a:r>
              <a:rPr lang="de-CH" b="1" dirty="0" smtClean="0"/>
              <a:t> </a:t>
            </a:r>
            <a:r>
              <a:rPr lang="de-CH" b="1" dirty="0" err="1" smtClean="0"/>
              <a:t>learnt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Positives</a:t>
            </a:r>
          </a:p>
          <a:p>
            <a:pPr marL="800100" lvl="1" indent="-342900"/>
            <a:r>
              <a:rPr lang="de-DE" dirty="0" smtClean="0"/>
              <a:t>Trotz Einschränkung durch </a:t>
            </a:r>
            <a:r>
              <a:rPr lang="de-DE" dirty="0" err="1" smtClean="0"/>
              <a:t>Vaadin</a:t>
            </a:r>
            <a:r>
              <a:rPr lang="de-DE" dirty="0" smtClean="0"/>
              <a:t> gute Architektur aufgebaut</a:t>
            </a:r>
          </a:p>
          <a:p>
            <a:pPr marL="800100" lvl="1" indent="-342900"/>
            <a:r>
              <a:rPr lang="de-DE" dirty="0" smtClean="0"/>
              <a:t>Einblicke in bisher unbekannte Technologie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Bisher g</a:t>
            </a:r>
            <a:r>
              <a:rPr lang="de-CH" dirty="0" smtClean="0"/>
              <a:t>rösstes Team bei einem Schulprojekt.</a:t>
            </a:r>
          </a:p>
          <a:p>
            <a:pPr marL="800100" lvl="1" indent="-342900"/>
            <a:r>
              <a:rPr lang="de-CH" dirty="0" smtClean="0"/>
              <a:t>Grosser Overhead bei Kommunikation</a:t>
            </a:r>
          </a:p>
          <a:p>
            <a:pPr marL="800100" lvl="1" indent="-34290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46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0" dirty="0" smtClean="0"/>
              <a:t>Frontoffice MA kann</a:t>
            </a:r>
          </a:p>
          <a:p>
            <a:pPr marL="914400" lvl="1" indent="-457200"/>
            <a:r>
              <a:rPr lang="de-CH" dirty="0"/>
              <a:t>Tagesplan </a:t>
            </a:r>
            <a:r>
              <a:rPr lang="de-CH" dirty="0" smtClean="0"/>
              <a:t>einsehen</a:t>
            </a:r>
          </a:p>
          <a:p>
            <a:pPr marL="914400" lvl="1" indent="-457200"/>
            <a:r>
              <a:rPr lang="de-CH" dirty="0"/>
              <a:t>Einsatzübersicht einsehen</a:t>
            </a:r>
          </a:p>
          <a:p>
            <a:pPr marL="914400" lvl="1" indent="-457200"/>
            <a:r>
              <a:rPr lang="de-CH" dirty="0"/>
              <a:t>Einsatz starten</a:t>
            </a:r>
          </a:p>
          <a:p>
            <a:pPr marL="914400" lvl="1" indent="-457200"/>
            <a:r>
              <a:rPr lang="de-CH" b="0" dirty="0"/>
              <a:t>Einsatz beenden / Report ausfüllen</a:t>
            </a:r>
          </a:p>
          <a:p>
            <a:pPr marL="1600200" lvl="2" indent="-457200"/>
            <a:r>
              <a:rPr lang="de-CH" dirty="0"/>
              <a:t>Gesundheitsstatus kann erfasst werden</a:t>
            </a:r>
          </a:p>
          <a:p>
            <a:pPr marL="1600200" lvl="2" indent="-457200"/>
            <a:r>
              <a:rPr lang="de-CH" dirty="0"/>
              <a:t>Tätigkeiten werden aus Template vorausgefüllt</a:t>
            </a:r>
          </a:p>
          <a:p>
            <a:pPr marL="1600200" lvl="2" indent="-457200"/>
            <a:r>
              <a:rPr lang="de-CH" dirty="0"/>
              <a:t>Tätigkeiten können ergänzt/bearbeitet werden</a:t>
            </a:r>
          </a:p>
          <a:p>
            <a:pPr marL="1600200" lvl="2" indent="-457200"/>
            <a:r>
              <a:rPr lang="de-CH" dirty="0"/>
              <a:t>Massnahmen können ergänzt/bearbeitet werden</a:t>
            </a:r>
          </a:p>
          <a:p>
            <a:pPr marL="1600200" lvl="2" indent="-457200"/>
            <a:r>
              <a:rPr lang="de-CH" dirty="0"/>
              <a:t>Einsatzdauer wird automatisch gemessen und kann vor Abschluss angepasst werden</a:t>
            </a:r>
          </a:p>
          <a:p>
            <a:pPr marL="1600200" lvl="2" indent="-457200"/>
            <a:r>
              <a:rPr lang="de-CH" dirty="0"/>
              <a:t>Abschlusskommentar kann erfasst werden</a:t>
            </a:r>
          </a:p>
          <a:p>
            <a:pPr marL="914400" lvl="1" indent="-457200"/>
            <a:endParaRPr lang="de-CH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Implemented</a:t>
            </a:r>
            <a:r>
              <a:rPr lang="de-CH" b="1" dirty="0" smtClean="0"/>
              <a:t> </a:t>
            </a:r>
            <a:r>
              <a:rPr lang="de-CH" b="1" dirty="0" err="1" smtClean="0"/>
              <a:t>features</a:t>
            </a:r>
            <a:r>
              <a:rPr lang="de-CH" b="1" dirty="0" smtClean="0"/>
              <a:t> (1)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Implemented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(2)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Backoffice</a:t>
            </a:r>
            <a:r>
              <a:rPr lang="de-CH" b="0" dirty="0" smtClean="0"/>
              <a:t> MA kann auf der MA-Planungsseite…</a:t>
            </a:r>
          </a:p>
          <a:p>
            <a:pPr marL="800100" lvl="1" indent="-342900"/>
            <a:r>
              <a:rPr lang="de-CH" dirty="0"/>
              <a:t>d</a:t>
            </a:r>
            <a:r>
              <a:rPr lang="de-CH" b="0" dirty="0" smtClean="0"/>
              <a:t>ie Wochenplanung einsehen.</a:t>
            </a:r>
          </a:p>
          <a:p>
            <a:pPr marL="800100" lvl="1" indent="-342900"/>
            <a:r>
              <a:rPr lang="de-CH" b="0" dirty="0" smtClean="0"/>
              <a:t>Terminvorschläge einsehen und akzeptieren.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Backoffice</a:t>
            </a:r>
            <a:r>
              <a:rPr lang="de-CH" b="0" dirty="0" smtClean="0"/>
              <a:t> MA kann auf der Patienten-Planungsseite…</a:t>
            </a:r>
          </a:p>
          <a:p>
            <a:pPr marL="800100" lvl="1" indent="-342900"/>
            <a:r>
              <a:rPr lang="de-CH" b="0" dirty="0"/>
              <a:t>die Wochenplanung einsehen.</a:t>
            </a:r>
            <a:endParaRPr lang="de-CH" b="0" dirty="0" smtClean="0"/>
          </a:p>
          <a:p>
            <a:pPr marL="800100" lvl="1" indent="-342900"/>
            <a:r>
              <a:rPr lang="de-CH" dirty="0"/>
              <a:t>einen Termin erfassen</a:t>
            </a:r>
          </a:p>
          <a:p>
            <a:pPr marL="1485900" lvl="2" indent="-342900"/>
            <a:r>
              <a:rPr lang="de-CH" dirty="0"/>
              <a:t>Terminarten sind Einmalig, Täglich, Wöchentlich, Monatlich</a:t>
            </a:r>
          </a:p>
          <a:p>
            <a:pPr marL="800100" lvl="1" indent="-342900"/>
            <a:r>
              <a:rPr lang="de-CH" dirty="0"/>
              <a:t>bei offenen Einsätzen einen Mitarbeiter </a:t>
            </a:r>
            <a:r>
              <a:rPr lang="de-CH" dirty="0" smtClean="0"/>
              <a:t>zuweisen, welche den Einsatz antreten können.</a:t>
            </a:r>
          </a:p>
          <a:p>
            <a:pPr marL="800100" lvl="1" indent="-342900"/>
            <a:r>
              <a:rPr lang="de-CH" dirty="0" smtClean="0"/>
              <a:t>bei offenen Einsätzen Mitarbeiter-Vorschläge einsehen.</a:t>
            </a:r>
          </a:p>
          <a:p>
            <a:pPr marL="800100" lvl="1" indent="-342900"/>
            <a:r>
              <a:rPr lang="de-CH" b="0" dirty="0" smtClean="0"/>
              <a:t>Einsätze vorzeitig beenden oder verlängern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NOT </a:t>
            </a:r>
            <a:r>
              <a:rPr lang="de-CH" b="1" dirty="0" err="1" smtClean="0"/>
              <a:t>implemented</a:t>
            </a:r>
            <a:r>
              <a:rPr lang="de-CH" b="1" dirty="0" smtClean="0"/>
              <a:t> </a:t>
            </a:r>
            <a:r>
              <a:rPr lang="de-CH" b="1" dirty="0" err="1" smtClean="0"/>
              <a:t>features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Backoffice</a:t>
            </a:r>
            <a:r>
              <a:rPr lang="de-CH" b="0" dirty="0" smtClean="0"/>
              <a:t> MA kann auf der Report-Seite</a:t>
            </a:r>
          </a:p>
          <a:p>
            <a:pPr marL="800100" lvl="1" indent="-342900"/>
            <a:r>
              <a:rPr lang="de-CH" dirty="0" smtClean="0"/>
              <a:t>Reports nach Kriterien suchen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Backoffice</a:t>
            </a:r>
            <a:r>
              <a:rPr lang="de-CH" b="0" dirty="0" smtClean="0"/>
              <a:t> MA kann auf der Report-Detail-Seite</a:t>
            </a:r>
          </a:p>
          <a:p>
            <a:pPr marL="800100" lvl="1" indent="-342900"/>
            <a:r>
              <a:rPr lang="de-CH" dirty="0" smtClean="0"/>
              <a:t>Daten ergänzen oder ändern</a:t>
            </a:r>
          </a:p>
          <a:p>
            <a:pPr marL="800100" lvl="1" indent="-342900"/>
            <a:r>
              <a:rPr lang="de-CH" dirty="0" smtClean="0"/>
              <a:t>den Report freigeben oder archivieren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Offlinetauglichkeit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Mobilefähigkeit</a:t>
            </a:r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9255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Architektur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36084"/>
            <a:ext cx="3240360" cy="5042357"/>
          </a:xfrm>
        </p:spPr>
      </p:pic>
    </p:spTree>
    <p:extLst>
      <p:ext uri="{BB962C8B-B14F-4D97-AF65-F5344CB8AC3E}">
        <p14:creationId xmlns:p14="http://schemas.microsoft.com/office/powerpoint/2010/main" val="40846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Coding</a:t>
            </a:r>
            <a:r>
              <a:rPr lang="de-CH" b="1" dirty="0" smtClean="0"/>
              <a:t> </a:t>
            </a:r>
            <a:r>
              <a:rPr lang="de-CH" b="1" dirty="0" err="1" smtClean="0"/>
              <a:t>highlights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Vorschläge für einzusetzende Mitarbeiter</a:t>
            </a:r>
            <a:r>
              <a:rPr lang="de-CH" dirty="0"/>
              <a:t> </a:t>
            </a:r>
            <a:r>
              <a:rPr lang="de-CH" dirty="0" smtClean="0"/>
              <a:t>(Patientenplanung)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Vorschläge für zu besuchende Einsätze (Mitarbeiterplanung)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err="1" smtClean="0"/>
              <a:t>Layering</a:t>
            </a:r>
            <a:endParaRPr lang="de-CH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MVP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457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Contribution</a:t>
            </a:r>
            <a:r>
              <a:rPr lang="de-CH" b="1" dirty="0" smtClean="0"/>
              <a:t> (1)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endParaRPr lang="de-CH" dirty="0" smtClean="0"/>
          </a:p>
          <a:p>
            <a:pPr marL="800100" lvl="1" indent="-342900"/>
            <a:r>
              <a:rPr lang="de-CH" dirty="0"/>
              <a:t>Domain Model &amp; Testdaten erstellen</a:t>
            </a:r>
            <a:r>
              <a:rPr lang="de-CH" dirty="0"/>
              <a:t> </a:t>
            </a:r>
            <a:endParaRPr lang="de-CH" dirty="0" smtClean="0"/>
          </a:p>
          <a:p>
            <a:pPr marL="800100" lvl="1" indent="-342900"/>
            <a:r>
              <a:rPr lang="de-CH" dirty="0"/>
              <a:t>Backend für MA Zuweisungsvorschläge</a:t>
            </a:r>
            <a:r>
              <a:rPr lang="de-CH" dirty="0"/>
              <a:t> </a:t>
            </a:r>
            <a:endParaRPr lang="de-CH" dirty="0" smtClean="0"/>
          </a:p>
          <a:p>
            <a:pPr marL="800100" lvl="1" indent="-342900"/>
            <a:r>
              <a:rPr lang="de-CH" dirty="0"/>
              <a:t>Backend für Terminvorschläge </a:t>
            </a:r>
            <a:r>
              <a:rPr lang="de-CH" dirty="0" smtClean="0"/>
              <a:t>MA</a:t>
            </a:r>
          </a:p>
          <a:p>
            <a:pPr marL="800100" lvl="1" indent="-342900"/>
            <a:r>
              <a:rPr lang="de-CH" dirty="0" smtClean="0"/>
              <a:t>Einsatzabschluss - Erbrachte Leistungen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Christian Nussbaum</a:t>
            </a:r>
          </a:p>
          <a:p>
            <a:pPr marL="800100" lvl="1" indent="-342900"/>
            <a:r>
              <a:rPr lang="de-CH" dirty="0"/>
              <a:t>Patienteneinsätze GUI</a:t>
            </a:r>
            <a:r>
              <a:rPr lang="de-CH" dirty="0"/>
              <a:t> </a:t>
            </a:r>
            <a:r>
              <a:rPr lang="de-CH" dirty="0" smtClean="0"/>
              <a:t>(Erstellen Missionsserie)</a:t>
            </a:r>
          </a:p>
          <a:p>
            <a:pPr marL="800100" lvl="1" indent="-342900"/>
            <a:r>
              <a:rPr lang="de-CH" dirty="0"/>
              <a:t>Frontend für Tagesübersicht MA </a:t>
            </a:r>
            <a:r>
              <a:rPr lang="de-CH" dirty="0" smtClean="0"/>
              <a:t>erstellen</a:t>
            </a:r>
          </a:p>
          <a:p>
            <a:pPr marL="800100" lvl="1" indent="-342900"/>
            <a:r>
              <a:rPr lang="de-CH" dirty="0" smtClean="0"/>
              <a:t>Einsatzabschluss - Bewertung </a:t>
            </a:r>
            <a:r>
              <a:rPr lang="de-CH" dirty="0"/>
              <a:t>Zustand </a:t>
            </a:r>
            <a:r>
              <a:rPr lang="de-CH" dirty="0" smtClean="0"/>
              <a:t>Patient</a:t>
            </a:r>
          </a:p>
          <a:p>
            <a:pPr marL="800100" lvl="1" indent="-342900"/>
            <a:r>
              <a:rPr lang="de-CH" dirty="0" smtClean="0"/>
              <a:t>Einsatzabschluss - Einsatzdauer bearbeiten</a:t>
            </a:r>
            <a:endParaRPr lang="de-CH" dirty="0"/>
          </a:p>
          <a:p>
            <a:pPr lvl="1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66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Contribution</a:t>
            </a:r>
            <a:r>
              <a:rPr lang="de-CH" b="1" dirty="0" smtClean="0"/>
              <a:t> (2)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Damian </a:t>
            </a:r>
            <a:r>
              <a:rPr lang="de-CH" dirty="0" err="1" smtClean="0"/>
              <a:t>Schüpbach</a:t>
            </a:r>
            <a:endParaRPr lang="de-CH" dirty="0" smtClean="0"/>
          </a:p>
          <a:p>
            <a:pPr marL="800100" lvl="1" indent="-342900"/>
            <a:r>
              <a:rPr lang="de-CH" dirty="0"/>
              <a:t>Logik der Patienteneinsätze</a:t>
            </a:r>
            <a:r>
              <a:rPr lang="de-CH" dirty="0"/>
              <a:t> </a:t>
            </a:r>
            <a:endParaRPr lang="de-CH" dirty="0" smtClean="0"/>
          </a:p>
          <a:p>
            <a:pPr marL="800100" lvl="1" indent="-342900"/>
            <a:r>
              <a:rPr lang="de-CH" dirty="0"/>
              <a:t>Frontend für MA </a:t>
            </a:r>
            <a:r>
              <a:rPr lang="de-CH" dirty="0" smtClean="0"/>
              <a:t>Zuweisung</a:t>
            </a:r>
          </a:p>
          <a:p>
            <a:pPr marL="800100" lvl="1" indent="-342900"/>
            <a:r>
              <a:rPr lang="de-CH" dirty="0"/>
              <a:t>Frontend für Terminvorschläge </a:t>
            </a:r>
            <a:r>
              <a:rPr lang="de-CH" dirty="0" smtClean="0"/>
              <a:t>MA</a:t>
            </a:r>
          </a:p>
          <a:p>
            <a:pPr marL="800100" lvl="1" indent="-342900"/>
            <a:r>
              <a:rPr lang="de-CH" dirty="0" smtClean="0"/>
              <a:t>Einsatzabschluss - Bemerkung erfassen</a:t>
            </a:r>
          </a:p>
          <a:p>
            <a:pPr marL="800100" lvl="1" indent="-342900"/>
            <a:r>
              <a:rPr lang="de-CH" dirty="0" smtClean="0"/>
              <a:t>Einsatzabschluss - Endbildschirm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Luca Berger</a:t>
            </a:r>
          </a:p>
          <a:p>
            <a:pPr marL="800100" lvl="1" indent="-342900"/>
            <a:r>
              <a:rPr lang="de-CH" dirty="0"/>
              <a:t>Wochenplanung für MA &amp; </a:t>
            </a:r>
            <a:r>
              <a:rPr lang="de-CH" dirty="0" smtClean="0"/>
              <a:t>Patient</a:t>
            </a:r>
          </a:p>
          <a:p>
            <a:pPr marL="800100" lvl="1" indent="-342900"/>
            <a:r>
              <a:rPr lang="de-CH" dirty="0"/>
              <a:t>Backend für MA </a:t>
            </a:r>
            <a:r>
              <a:rPr lang="de-CH" dirty="0" smtClean="0"/>
              <a:t>Zuweisung</a:t>
            </a:r>
          </a:p>
          <a:p>
            <a:pPr marL="800100" lvl="1" indent="-342900"/>
            <a:r>
              <a:rPr lang="de-CH" dirty="0"/>
              <a:t>Frontend für Terminvorschläge </a:t>
            </a:r>
            <a:r>
              <a:rPr lang="de-CH" dirty="0" smtClean="0"/>
              <a:t>annehmen</a:t>
            </a:r>
          </a:p>
          <a:p>
            <a:pPr marL="800100" lvl="1" indent="-342900"/>
            <a:r>
              <a:rPr lang="de-CH" dirty="0" smtClean="0"/>
              <a:t>Einsatzübersicht</a:t>
            </a:r>
          </a:p>
        </p:txBody>
      </p:sp>
    </p:spTree>
    <p:extLst>
      <p:ext uri="{BB962C8B-B14F-4D97-AF65-F5344CB8AC3E}">
        <p14:creationId xmlns:p14="http://schemas.microsoft.com/office/powerpoint/2010/main" val="33160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Contribution</a:t>
            </a:r>
            <a:r>
              <a:rPr lang="de-CH" b="1" dirty="0" smtClean="0"/>
              <a:t> (3)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Luca Ritz</a:t>
            </a:r>
          </a:p>
          <a:p>
            <a:pPr marL="800100" lvl="1" indent="-342900"/>
            <a:r>
              <a:rPr lang="de-CH" dirty="0"/>
              <a:t>Basis für </a:t>
            </a:r>
            <a:r>
              <a:rPr lang="de-CH" dirty="0" err="1"/>
              <a:t>Layering</a:t>
            </a:r>
            <a:r>
              <a:rPr lang="de-CH" dirty="0"/>
              <a:t> Pattern legen</a:t>
            </a:r>
            <a:r>
              <a:rPr lang="de-CH" dirty="0"/>
              <a:t> </a:t>
            </a:r>
            <a:r>
              <a:rPr lang="de-CH" dirty="0" smtClean="0"/>
              <a:t>(Architektur)</a:t>
            </a:r>
          </a:p>
          <a:p>
            <a:pPr marL="800100" lvl="1" indent="-342900"/>
            <a:r>
              <a:rPr lang="de-CH" dirty="0"/>
              <a:t>Backend für Tagesübersicht eines </a:t>
            </a:r>
            <a:r>
              <a:rPr lang="de-CH" dirty="0" smtClean="0"/>
              <a:t>MA</a:t>
            </a:r>
          </a:p>
          <a:p>
            <a:pPr marL="800100" lvl="1" indent="-342900"/>
            <a:r>
              <a:rPr lang="de-CH" dirty="0" smtClean="0"/>
              <a:t>Architektur Frontend REST-API</a:t>
            </a:r>
          </a:p>
          <a:p>
            <a:pPr marL="800100" lvl="1" indent="-342900"/>
            <a:r>
              <a:rPr lang="de-CH" dirty="0"/>
              <a:t>Architektur Backend </a:t>
            </a:r>
            <a:r>
              <a:rPr lang="de-CH" dirty="0" smtClean="0"/>
              <a:t>REST-API</a:t>
            </a:r>
          </a:p>
          <a:p>
            <a:pPr marL="800100" lvl="1" indent="-342900"/>
            <a:r>
              <a:rPr lang="de-CH" dirty="0" smtClean="0"/>
              <a:t>Einsatzabschluss - Notwendige Massnahmen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61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316</Words>
  <Application>Microsoft Office PowerPoint</Application>
  <PresentationFormat>Bildschirmpräsentation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Arial Black</vt:lpstr>
      <vt:lpstr>Essenz</vt:lpstr>
      <vt:lpstr>Patienten Management System Heimpflege im Zusammenhang mit Suchterkrankten</vt:lpstr>
      <vt:lpstr>Implemented features (1)</vt:lpstr>
      <vt:lpstr>Implemented features (2)</vt:lpstr>
      <vt:lpstr>NOT implemented features</vt:lpstr>
      <vt:lpstr>Architektur</vt:lpstr>
      <vt:lpstr>Coding highlights</vt:lpstr>
      <vt:lpstr>Contribution (1)</vt:lpstr>
      <vt:lpstr>Contribution (2)</vt:lpstr>
      <vt:lpstr>Contribution (3)</vt:lpstr>
      <vt:lpstr>Lessons learnt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Luca</cp:lastModifiedBy>
  <cp:revision>15</cp:revision>
  <dcterms:created xsi:type="dcterms:W3CDTF">2019-04-08T18:02:41Z</dcterms:created>
  <dcterms:modified xsi:type="dcterms:W3CDTF">2019-06-08T14:52:41Z</dcterms:modified>
</cp:coreProperties>
</file>