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3B37-3004-4276-B635-69AEE58EF409}" type="datetimeFigureOut">
              <a:rPr lang="de-CH" smtClean="0"/>
              <a:t>08.04.2019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B233166-A9C4-49F2-B212-553E5C564A59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3B37-3004-4276-B635-69AEE58EF409}" type="datetimeFigureOut">
              <a:rPr lang="de-CH" smtClean="0"/>
              <a:t>08.04.2019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3166-A9C4-49F2-B212-553E5C564A59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3B37-3004-4276-B635-69AEE58EF409}" type="datetimeFigureOut">
              <a:rPr lang="de-CH" smtClean="0"/>
              <a:t>08.04.2019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3166-A9C4-49F2-B212-553E5C564A59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3B37-3004-4276-B635-69AEE58EF409}" type="datetimeFigureOut">
              <a:rPr lang="de-CH" smtClean="0"/>
              <a:t>08.04.2019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3166-A9C4-49F2-B212-553E5C564A59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3B37-3004-4276-B635-69AEE58EF409}" type="datetimeFigureOut">
              <a:rPr lang="de-CH" smtClean="0"/>
              <a:t>08.04.2019</a:t>
            </a:fld>
            <a:endParaRPr lang="de-CH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233166-A9C4-49F2-B212-553E5C564A59}" type="slidenum">
              <a:rPr lang="de-CH" smtClean="0"/>
              <a:t>‹Nr.›</a:t>
            </a:fld>
            <a:endParaRPr lang="de-C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3B37-3004-4276-B635-69AEE58EF409}" type="datetimeFigureOut">
              <a:rPr lang="de-CH" smtClean="0"/>
              <a:t>08.04.2019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3166-A9C4-49F2-B212-553E5C564A59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3B37-3004-4276-B635-69AEE58EF409}" type="datetimeFigureOut">
              <a:rPr lang="de-CH" smtClean="0"/>
              <a:t>08.04.2019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3166-A9C4-49F2-B212-553E5C564A59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3B37-3004-4276-B635-69AEE58EF409}" type="datetimeFigureOut">
              <a:rPr lang="de-CH" smtClean="0"/>
              <a:t>08.04.2019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3166-A9C4-49F2-B212-553E5C564A59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3B37-3004-4276-B635-69AEE58EF409}" type="datetimeFigureOut">
              <a:rPr lang="de-CH" smtClean="0"/>
              <a:t>08.04.2019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3166-A9C4-49F2-B212-553E5C564A59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3B37-3004-4276-B635-69AEE58EF409}" type="datetimeFigureOut">
              <a:rPr lang="de-CH" smtClean="0"/>
              <a:t>08.04.2019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3166-A9C4-49F2-B212-553E5C564A59}" type="slidenum">
              <a:rPr lang="de-CH" smtClean="0"/>
              <a:t>‹Nr.›</a:t>
            </a:fld>
            <a:endParaRPr lang="de-CH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3B37-3004-4276-B635-69AEE58EF409}" type="datetimeFigureOut">
              <a:rPr lang="de-CH" smtClean="0"/>
              <a:t>08.04.2019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B233166-A9C4-49F2-B212-553E5C564A59}" type="slidenum">
              <a:rPr lang="de-CH" smtClean="0"/>
              <a:t>‹Nr.›</a:t>
            </a:fld>
            <a:endParaRPr lang="de-CH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FE83B37-3004-4276-B635-69AEE58EF409}" type="datetimeFigureOut">
              <a:rPr lang="de-CH" smtClean="0"/>
              <a:t>08.04.2019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AB233166-A9C4-49F2-B212-553E5C564A59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57200" y="5085184"/>
            <a:ext cx="6858000" cy="1296144"/>
          </a:xfrm>
        </p:spPr>
        <p:txBody>
          <a:bodyPr>
            <a:normAutofit fontScale="92500" lnSpcReduction="20000"/>
          </a:bodyPr>
          <a:lstStyle/>
          <a:p>
            <a:r>
              <a:rPr lang="de-CH" dirty="0" smtClean="0"/>
              <a:t>Berger Luca</a:t>
            </a:r>
            <a:br>
              <a:rPr lang="de-CH" dirty="0" smtClean="0"/>
            </a:br>
            <a:r>
              <a:rPr lang="de-CH" dirty="0" err="1" smtClean="0"/>
              <a:t>NussBaum</a:t>
            </a:r>
            <a:r>
              <a:rPr lang="de-CH" dirty="0" smtClean="0"/>
              <a:t> Christian</a:t>
            </a:r>
            <a:br>
              <a:rPr lang="de-CH" dirty="0" smtClean="0"/>
            </a:br>
            <a:r>
              <a:rPr lang="de-CH" dirty="0" smtClean="0"/>
              <a:t>Ritz </a:t>
            </a:r>
            <a:r>
              <a:rPr lang="de-CH" dirty="0" err="1" smtClean="0"/>
              <a:t>LucA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err="1" smtClean="0"/>
              <a:t>Seglias</a:t>
            </a:r>
            <a:r>
              <a:rPr lang="de-CH" dirty="0" smtClean="0"/>
              <a:t> Lukas</a:t>
            </a:r>
            <a:br>
              <a:rPr lang="de-CH" dirty="0" smtClean="0"/>
            </a:br>
            <a:r>
              <a:rPr lang="de-CH" dirty="0" err="1" smtClean="0"/>
              <a:t>Schüpbach</a:t>
            </a:r>
            <a:r>
              <a:rPr lang="de-CH" dirty="0" smtClean="0"/>
              <a:t> Damian</a:t>
            </a:r>
          </a:p>
        </p:txBody>
      </p:sp>
      <p:sp>
        <p:nvSpPr>
          <p:cNvPr id="5" name="Titel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>
            <a:normAutofit/>
          </a:bodyPr>
          <a:lstStyle/>
          <a:p>
            <a:r>
              <a:rPr lang="de-CH" sz="4900" dirty="0"/>
              <a:t>Patienten Management </a:t>
            </a:r>
            <a:r>
              <a:rPr lang="de-CH" sz="4900" dirty="0" smtClean="0"/>
              <a:t>System</a:t>
            </a:r>
            <a:br>
              <a:rPr lang="de-CH" sz="4900" dirty="0" smtClean="0"/>
            </a:br>
            <a:r>
              <a:rPr lang="de-DE" sz="1800" dirty="0"/>
              <a:t>Heimpflege im Zusammenhang mit Suchterkrankten</a:t>
            </a:r>
            <a:endParaRPr lang="de-CH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16632"/>
            <a:ext cx="2736304" cy="847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592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797178"/>
            <a:ext cx="7643192" cy="615598"/>
          </a:xfrm>
        </p:spPr>
        <p:txBody>
          <a:bodyPr>
            <a:normAutofit fontScale="90000"/>
          </a:bodyPr>
          <a:lstStyle/>
          <a:p>
            <a:r>
              <a:rPr lang="de-CH" b="1" dirty="0" smtClean="0"/>
              <a:t>Domain Model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675" y="1412776"/>
            <a:ext cx="4438650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461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797178"/>
            <a:ext cx="8676456" cy="615598"/>
          </a:xfrm>
        </p:spPr>
        <p:txBody>
          <a:bodyPr>
            <a:normAutofit fontScale="90000"/>
          </a:bodyPr>
          <a:lstStyle/>
          <a:p>
            <a:r>
              <a:rPr lang="de-CH" b="1" dirty="0"/>
              <a:t>System </a:t>
            </a:r>
            <a:r>
              <a:rPr lang="de-CH" b="1" dirty="0" err="1"/>
              <a:t>requirements</a:t>
            </a:r>
            <a:r>
              <a:rPr lang="de-CH" b="1" dirty="0"/>
              <a:t> </a:t>
            </a:r>
            <a:r>
              <a:rPr lang="de-CH" b="1" dirty="0" err="1" smtClean="0"/>
              <a:t>specification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 smtClean="0"/>
              <a:t>Funktionale Anforderungen: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b="0" dirty="0" smtClean="0"/>
              <a:t>Offlinetauglichkeit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b="0" dirty="0" smtClean="0"/>
              <a:t>Synchronisation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b="0" dirty="0" err="1"/>
              <a:t>Transaktionalität</a:t>
            </a:r>
            <a:r>
              <a:rPr lang="de-CH" b="0" dirty="0"/>
              <a:t> einer </a:t>
            </a:r>
            <a:r>
              <a:rPr lang="de-CH" b="0" dirty="0" smtClean="0"/>
              <a:t>Einsatzerfassung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b="0" dirty="0"/>
          </a:p>
          <a:p>
            <a:r>
              <a:rPr lang="de-CH" dirty="0" smtClean="0"/>
              <a:t>Nicht funktionale </a:t>
            </a:r>
            <a:r>
              <a:rPr lang="de-CH" dirty="0"/>
              <a:t>Anforderungen</a:t>
            </a:r>
            <a:r>
              <a:rPr lang="de-CH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b="0" dirty="0"/>
              <a:t>Hohe </a:t>
            </a:r>
            <a:r>
              <a:rPr lang="de-CH" b="0" dirty="0" smtClean="0"/>
              <a:t>Verfügbarkeit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b="0" dirty="0" smtClean="0"/>
              <a:t>Skalierbarkeit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b="0" dirty="0" smtClean="0"/>
              <a:t>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b="0" dirty="0" smtClean="0"/>
              <a:t>Datenschutz</a:t>
            </a:r>
            <a:endParaRPr lang="de-CH" b="0" dirty="0"/>
          </a:p>
          <a:p>
            <a:endParaRPr lang="de-CH" b="0" dirty="0"/>
          </a:p>
        </p:txBody>
      </p:sp>
    </p:spTree>
    <p:extLst>
      <p:ext uri="{BB962C8B-B14F-4D97-AF65-F5344CB8AC3E}">
        <p14:creationId xmlns:p14="http://schemas.microsoft.com/office/powerpoint/2010/main" val="3458935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676456" cy="615598"/>
          </a:xfrm>
        </p:spPr>
        <p:txBody>
          <a:bodyPr>
            <a:normAutofit fontScale="90000"/>
          </a:bodyPr>
          <a:lstStyle/>
          <a:p>
            <a:r>
              <a:rPr lang="de-CH" b="1" dirty="0"/>
              <a:t>User </a:t>
            </a:r>
            <a:r>
              <a:rPr lang="de-CH" b="1" dirty="0" err="1"/>
              <a:t>requirements</a:t>
            </a:r>
            <a:r>
              <a:rPr lang="de-CH" b="1" dirty="0"/>
              <a:t> </a:t>
            </a:r>
            <a:r>
              <a:rPr lang="de-CH" b="1" dirty="0" err="1"/>
              <a:t>definition</a:t>
            </a:r>
            <a:endParaRPr lang="de-CH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0848"/>
            <a:ext cx="8928126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846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7643192" cy="615598"/>
          </a:xfrm>
        </p:spPr>
        <p:txBody>
          <a:bodyPr>
            <a:normAutofit fontScale="90000"/>
          </a:bodyPr>
          <a:lstStyle/>
          <a:p>
            <a:r>
              <a:rPr lang="de-CH" dirty="0" err="1" smtClean="0"/>
              <a:t>Use</a:t>
            </a:r>
            <a:r>
              <a:rPr lang="de-CH" dirty="0" smtClean="0"/>
              <a:t> Case </a:t>
            </a:r>
            <a:r>
              <a:rPr lang="de-CH" dirty="0" err="1" smtClean="0"/>
              <a:t>Diagram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2050" name="Picture 2" descr="C:\Users\damia\Downloads\UC-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340768"/>
            <a:ext cx="5592216" cy="5120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227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7643192" cy="615598"/>
          </a:xfrm>
        </p:spPr>
        <p:txBody>
          <a:bodyPr>
            <a:normAutofit fontScale="90000"/>
          </a:bodyPr>
          <a:lstStyle/>
          <a:p>
            <a:r>
              <a:rPr lang="de-CH" b="1" dirty="0" err="1" smtClean="0"/>
              <a:t>Use</a:t>
            </a:r>
            <a:r>
              <a:rPr lang="de-CH" b="1" dirty="0" smtClean="0"/>
              <a:t> </a:t>
            </a:r>
            <a:r>
              <a:rPr lang="de-CH" b="1" dirty="0" err="1" smtClean="0"/>
              <a:t>case</a:t>
            </a:r>
            <a:r>
              <a:rPr lang="de-CH" b="1" dirty="0" smtClean="0"/>
              <a:t> - 12 Einsatz beenden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33575"/>
            <a:ext cx="8435032" cy="2774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558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797178"/>
            <a:ext cx="7643192" cy="615598"/>
          </a:xfrm>
        </p:spPr>
        <p:txBody>
          <a:bodyPr>
            <a:normAutofit fontScale="90000"/>
          </a:bodyPr>
          <a:lstStyle/>
          <a:p>
            <a:r>
              <a:rPr lang="de-CH" b="1" dirty="0" err="1"/>
              <a:t>Use</a:t>
            </a:r>
            <a:r>
              <a:rPr lang="de-CH" b="1" dirty="0"/>
              <a:t> </a:t>
            </a:r>
            <a:r>
              <a:rPr lang="de-CH" b="1" dirty="0" err="1"/>
              <a:t>case</a:t>
            </a:r>
            <a:r>
              <a:rPr lang="de-CH" b="1" dirty="0"/>
              <a:t> - 13 Rapport kontrollieren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34896"/>
            <a:ext cx="8258058" cy="2946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468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797178"/>
            <a:ext cx="7643192" cy="615598"/>
          </a:xfrm>
        </p:spPr>
        <p:txBody>
          <a:bodyPr>
            <a:normAutofit fontScale="90000"/>
          </a:bodyPr>
          <a:lstStyle/>
          <a:p>
            <a:r>
              <a:rPr lang="de-CH" b="1" dirty="0"/>
              <a:t>System </a:t>
            </a:r>
            <a:r>
              <a:rPr lang="de-CH" b="1" dirty="0" err="1"/>
              <a:t>architecture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0808"/>
            <a:ext cx="8295322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578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797178"/>
            <a:ext cx="7643192" cy="615598"/>
          </a:xfrm>
        </p:spPr>
        <p:txBody>
          <a:bodyPr>
            <a:normAutofit fontScale="90000"/>
          </a:bodyPr>
          <a:lstStyle/>
          <a:p>
            <a:r>
              <a:rPr lang="de-CH" b="1" dirty="0"/>
              <a:t>System </a:t>
            </a:r>
            <a:r>
              <a:rPr lang="de-CH" b="1" dirty="0" err="1"/>
              <a:t>architecture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1844824"/>
            <a:ext cx="7985383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672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797178"/>
            <a:ext cx="7643192" cy="615598"/>
          </a:xfrm>
        </p:spPr>
        <p:txBody>
          <a:bodyPr>
            <a:normAutofit fontScale="90000"/>
          </a:bodyPr>
          <a:lstStyle/>
          <a:p>
            <a:r>
              <a:rPr lang="de-CH" b="1" dirty="0"/>
              <a:t>System </a:t>
            </a:r>
            <a:r>
              <a:rPr lang="de-CH" b="1" dirty="0" err="1"/>
              <a:t>architecture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24739"/>
            <a:ext cx="8136904" cy="548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601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797178"/>
            <a:ext cx="7643192" cy="615598"/>
          </a:xfrm>
        </p:spPr>
        <p:txBody>
          <a:bodyPr>
            <a:normAutofit fontScale="90000"/>
          </a:bodyPr>
          <a:lstStyle/>
          <a:p>
            <a:r>
              <a:rPr lang="de-CH" b="1" dirty="0"/>
              <a:t>System </a:t>
            </a:r>
            <a:r>
              <a:rPr lang="de-CH" b="1" dirty="0" err="1"/>
              <a:t>architecture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35486"/>
            <a:ext cx="7056784" cy="5333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615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z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senz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z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0</TotalTime>
  <Words>53</Words>
  <Application>Microsoft Office PowerPoint</Application>
  <PresentationFormat>Bildschirmpräsentation (4:3)</PresentationFormat>
  <Paragraphs>22</Paragraphs>
  <Slides>11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Essenz</vt:lpstr>
      <vt:lpstr>Patienten Management System Heimpflege im Zusammenhang mit Suchterkrankten</vt:lpstr>
      <vt:lpstr>User requirements definition</vt:lpstr>
      <vt:lpstr>Use Case Diagram</vt:lpstr>
      <vt:lpstr>Use case - 12 Einsatz beenden</vt:lpstr>
      <vt:lpstr>Use case - 13 Rapport kontrollieren</vt:lpstr>
      <vt:lpstr>System architecture</vt:lpstr>
      <vt:lpstr>System architecture</vt:lpstr>
      <vt:lpstr>System architecture</vt:lpstr>
      <vt:lpstr>System architecture</vt:lpstr>
      <vt:lpstr>Domain Model</vt:lpstr>
      <vt:lpstr>System requirements specification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Patienten Management System Heimpflege im Zusammenhang mit Suchterkrankten</dc:title>
  <dc:creator>Damian Schüpbach</dc:creator>
  <cp:lastModifiedBy>Damian Schüpbach</cp:lastModifiedBy>
  <cp:revision>4</cp:revision>
  <dcterms:created xsi:type="dcterms:W3CDTF">2019-04-08T18:02:41Z</dcterms:created>
  <dcterms:modified xsi:type="dcterms:W3CDTF">2019-04-08T18:28:34Z</dcterms:modified>
</cp:coreProperties>
</file>