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6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67" r:id="rId13"/>
    <p:sldId id="268" r:id="rId14"/>
    <p:sldId id="269" r:id="rId15"/>
    <p:sldId id="271" r:id="rId16"/>
    <p:sldId id="272" r:id="rId17"/>
    <p:sldId id="275" r:id="rId18"/>
    <p:sldId id="273" r:id="rId19"/>
    <p:sldId id="27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2" autoAdjust="0"/>
    <p:restoredTop sz="94660"/>
  </p:normalViewPr>
  <p:slideViewPr>
    <p:cSldViewPr>
      <p:cViewPr>
        <p:scale>
          <a:sx n="50" d="100"/>
          <a:sy n="50" d="100"/>
        </p:scale>
        <p:origin x="-2112" y="-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4900" dirty="0"/>
              <a:t>Patienten Management </a:t>
            </a:r>
            <a:r>
              <a:rPr lang="de-CH" sz="4900" dirty="0" smtClean="0"/>
              <a:t>System</a:t>
            </a:r>
            <a:br>
              <a:rPr lang="de-CH" sz="4900" dirty="0" smtClean="0"/>
            </a:br>
            <a:r>
              <a:rPr lang="de-DE" sz="1800" dirty="0"/>
              <a:t>Heimpflege im Zusammenhang mit Suchterkrankten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364704"/>
          </a:xfrm>
        </p:spPr>
        <p:txBody>
          <a:bodyPr>
            <a:noAutofit/>
          </a:bodyPr>
          <a:lstStyle/>
          <a:p>
            <a:r>
              <a:rPr lang="de-CH" sz="1400" dirty="0"/>
              <a:t>Berger </a:t>
            </a:r>
            <a:r>
              <a:rPr lang="de-CH" sz="1400" dirty="0" smtClean="0"/>
              <a:t>Luca</a:t>
            </a:r>
            <a:r>
              <a:rPr lang="de-CH" sz="1400" dirty="0"/>
              <a:t/>
            </a:r>
            <a:br>
              <a:rPr lang="de-CH" sz="1400" dirty="0"/>
            </a:br>
            <a:r>
              <a:rPr lang="de-CH" sz="1400" dirty="0"/>
              <a:t>Nussbaum </a:t>
            </a:r>
            <a:r>
              <a:rPr lang="de-CH" sz="1400" dirty="0" smtClean="0"/>
              <a:t>Christian</a:t>
            </a:r>
            <a:br>
              <a:rPr lang="de-CH" sz="1400" dirty="0" smtClean="0"/>
            </a:br>
            <a:r>
              <a:rPr lang="de-CH" sz="1400" dirty="0"/>
              <a:t>Ritz </a:t>
            </a:r>
            <a:r>
              <a:rPr lang="de-CH" sz="1400" dirty="0" smtClean="0"/>
              <a:t>Luca</a:t>
            </a:r>
            <a:br>
              <a:rPr lang="de-CH" sz="1400" dirty="0" smtClean="0"/>
            </a:br>
            <a:r>
              <a:rPr lang="de-CH" sz="1400" dirty="0" err="1" smtClean="0"/>
              <a:t>Schüpbach</a:t>
            </a:r>
            <a:r>
              <a:rPr lang="de-CH" sz="1400" dirty="0" smtClean="0"/>
              <a:t> </a:t>
            </a:r>
            <a:r>
              <a:rPr lang="de-CH" sz="1400" dirty="0"/>
              <a:t>Damian</a:t>
            </a:r>
            <a:r>
              <a:rPr lang="de-CH" sz="1400" dirty="0" smtClean="0"/>
              <a:t/>
            </a:r>
            <a:br>
              <a:rPr lang="de-CH" sz="1400" dirty="0" smtClean="0"/>
            </a:br>
            <a:r>
              <a:rPr lang="de-CH" sz="1400" dirty="0" err="1" smtClean="0"/>
              <a:t>Seglias</a:t>
            </a:r>
            <a:r>
              <a:rPr lang="de-CH" sz="1400" dirty="0" smtClean="0"/>
              <a:t> Lukas</a:t>
            </a:r>
            <a:br>
              <a:rPr lang="de-CH" sz="1400" dirty="0" smtClean="0"/>
            </a:br>
            <a:r>
              <a:rPr lang="de-CH" sz="1400" dirty="0" smtClean="0"/>
              <a:t/>
            </a:r>
            <a:br>
              <a:rPr lang="de-CH" sz="1400" dirty="0" smtClean="0"/>
            </a:br>
            <a:endParaRPr lang="de-CH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6632"/>
            <a:ext cx="2736304" cy="84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9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err="1" smtClean="0"/>
              <a:t>Synthesize</a:t>
            </a:r>
            <a:r>
              <a:rPr lang="de-CH" dirty="0" smtClean="0"/>
              <a:t> - </a:t>
            </a:r>
            <a:r>
              <a:rPr lang="de-CH" dirty="0" err="1" smtClean="0"/>
              <a:t>PersonaE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Name: </a:t>
            </a:r>
            <a:r>
              <a:rPr lang="de-DE" b="0" dirty="0"/>
              <a:t>Britney Allen, 23</a:t>
            </a:r>
          </a:p>
          <a:p>
            <a:r>
              <a:rPr lang="de-DE" dirty="0" err="1"/>
              <a:t>Role</a:t>
            </a:r>
            <a:r>
              <a:rPr lang="de-DE" dirty="0"/>
              <a:t>: </a:t>
            </a:r>
            <a:r>
              <a:rPr lang="de-DE" b="0" dirty="0" err="1"/>
              <a:t>Spitexangestellte</a:t>
            </a:r>
            <a:endParaRPr lang="de-DE" b="0" dirty="0"/>
          </a:p>
          <a:p>
            <a:r>
              <a:rPr lang="de-DE" dirty="0"/>
              <a:t>Skills: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Hohe </a:t>
            </a:r>
            <a:r>
              <a:rPr lang="de-DE" b="0" dirty="0"/>
              <a:t>Sozialkompetenz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Einfühlsam</a:t>
            </a: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Kontaktfreudig</a:t>
            </a: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Fachwissen</a:t>
            </a:r>
            <a:endParaRPr lang="de-DE" b="0" dirty="0"/>
          </a:p>
          <a:p>
            <a:r>
              <a:rPr lang="de-DE" dirty="0"/>
              <a:t>Goals: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Struktur </a:t>
            </a:r>
            <a:r>
              <a:rPr lang="de-DE" b="0" dirty="0"/>
              <a:t>im Pflege-Alltag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Korrekte </a:t>
            </a:r>
            <a:r>
              <a:rPr lang="de-DE" b="0" dirty="0"/>
              <a:t>und effiziente Pflege der Patienten</a:t>
            </a:r>
          </a:p>
          <a:p>
            <a:r>
              <a:rPr lang="de-DE" dirty="0" err="1"/>
              <a:t>Pain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Papierarbeit</a:t>
            </a: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Nicht </a:t>
            </a:r>
            <a:r>
              <a:rPr lang="de-DE" b="0" dirty="0"/>
              <a:t>digitalisierte Planung</a:t>
            </a:r>
          </a:p>
          <a:p>
            <a:r>
              <a:rPr lang="de-DE" dirty="0"/>
              <a:t>Summary:</a:t>
            </a:r>
          </a:p>
          <a:p>
            <a:r>
              <a:rPr lang="de-DE" b="0" dirty="0"/>
              <a:t>... Ich will, meinen Tagesablauf kennen, damit ich mich auf die Patienten vorbereiten kann und </a:t>
            </a:r>
            <a:r>
              <a:rPr lang="de-DE" b="0" dirty="0" smtClean="0"/>
              <a:t>die Pflegebedürfnisse </a:t>
            </a:r>
            <a:r>
              <a:rPr lang="de-DE" b="0" dirty="0"/>
              <a:t>anpassen kann ...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FF0000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49898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err="1" smtClean="0"/>
              <a:t>Synthesize</a:t>
            </a:r>
            <a:r>
              <a:rPr lang="de-CH" dirty="0" smtClean="0"/>
              <a:t> - </a:t>
            </a:r>
            <a:r>
              <a:rPr lang="de-CH" dirty="0" err="1" smtClean="0"/>
              <a:t>PersonaE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Name</a:t>
            </a:r>
            <a:r>
              <a:rPr lang="de-DE" b="0" dirty="0"/>
              <a:t>: </a:t>
            </a:r>
            <a:r>
              <a:rPr lang="de-CH" b="0" dirty="0" err="1"/>
              <a:t>Terard</a:t>
            </a:r>
            <a:r>
              <a:rPr lang="de-CH" b="0" dirty="0"/>
              <a:t> </a:t>
            </a:r>
            <a:r>
              <a:rPr lang="de-CH" b="0" dirty="0" err="1"/>
              <a:t>Rickner</a:t>
            </a:r>
            <a:r>
              <a:rPr lang="de-CH" b="0" dirty="0"/>
              <a:t>, </a:t>
            </a:r>
            <a:r>
              <a:rPr lang="de-CH" b="0" dirty="0" smtClean="0"/>
              <a:t>41</a:t>
            </a:r>
          </a:p>
          <a:p>
            <a:r>
              <a:rPr lang="de-DE" dirty="0" err="1" smtClean="0"/>
              <a:t>Role</a:t>
            </a:r>
            <a:r>
              <a:rPr lang="de-DE" b="0" dirty="0"/>
              <a:t>: </a:t>
            </a:r>
            <a:r>
              <a:rPr lang="de-DE" b="0" dirty="0" smtClean="0"/>
              <a:t>Patient</a:t>
            </a:r>
          </a:p>
          <a:p>
            <a:r>
              <a:rPr lang="de-DE" dirty="0" smtClean="0"/>
              <a:t>Skills</a:t>
            </a:r>
            <a:r>
              <a:rPr lang="de-DE" b="0" dirty="0"/>
              <a:t>: </a:t>
            </a:r>
            <a:endParaRPr lang="de-D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Ehemaliger Basketball Spieler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Früher als Elektriker tätig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Koordinationsfähigkeit</a:t>
            </a:r>
          </a:p>
          <a:p>
            <a:r>
              <a:rPr lang="de-DE" dirty="0" smtClean="0"/>
              <a:t>Goals</a:t>
            </a:r>
            <a:r>
              <a:rPr lang="de-DE" b="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Gute und freundliche Behandlung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Hilfe bei den täglichen Herausforderungen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Alltag meistern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Erfolgreicher </a:t>
            </a:r>
            <a:r>
              <a:rPr lang="de-DE" b="0" dirty="0" smtClean="0"/>
              <a:t>Entzug</a:t>
            </a:r>
          </a:p>
          <a:p>
            <a:r>
              <a:rPr lang="de-DE" dirty="0" err="1" smtClean="0"/>
              <a:t>Pain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r>
              <a:rPr lang="de-DE" b="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Immer andere Betreuer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Schlechte Absprache der Pfleger</a:t>
            </a:r>
          </a:p>
          <a:p>
            <a:r>
              <a:rPr lang="de-DE" dirty="0" smtClean="0"/>
              <a:t>Summary</a:t>
            </a:r>
            <a:r>
              <a:rPr lang="de-DE" b="0" dirty="0" smtClean="0"/>
              <a:t>: </a:t>
            </a:r>
            <a:r>
              <a:rPr lang="de-DE" b="0" dirty="0"/>
              <a:t>... Ich will, dass nicht jeden Tag ein anderer Pfleger zu mir schaut, sonst muss ich alles immer wiederholen ... </a:t>
            </a:r>
            <a:endParaRPr lang="de-CH" b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FF0000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43692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 fontScale="90000"/>
          </a:bodyPr>
          <a:lstStyle/>
          <a:p>
            <a:r>
              <a:rPr lang="de-CH" dirty="0" err="1" smtClean="0"/>
              <a:t>Synthesize</a:t>
            </a:r>
            <a:r>
              <a:rPr lang="de-CH" dirty="0" smtClean="0"/>
              <a:t> – Main 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Die Spitex-Teamleitung kann die Einsätze planen und wird mithilfe von Vorschlägen unterstützt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Die </a:t>
            </a:r>
            <a:r>
              <a:rPr lang="de-DE" b="0" dirty="0"/>
              <a:t>Spitex-Teamleitung kann die zur Verfügung stehenden </a:t>
            </a:r>
            <a:r>
              <a:rPr lang="de-DE" b="0" dirty="0" err="1"/>
              <a:t>Resourcen</a:t>
            </a:r>
            <a:r>
              <a:rPr lang="de-DE" b="0" dirty="0"/>
              <a:t> planen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Die </a:t>
            </a:r>
            <a:r>
              <a:rPr lang="de-DE" b="0" dirty="0"/>
              <a:t>Spitex-Teamleitung kann die Einsätze an das Spitex-Personal kommunizieren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Das </a:t>
            </a:r>
            <a:r>
              <a:rPr lang="de-DE" b="0" dirty="0"/>
              <a:t>Spitex-Personal erhält einen strukturierenden Tagesablaufplan von der Teamleitung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Das </a:t>
            </a:r>
            <a:r>
              <a:rPr lang="de-DE" b="0" dirty="0"/>
              <a:t>Spitex-Personal kann gesundheitliche </a:t>
            </a:r>
            <a:r>
              <a:rPr lang="de-DE" b="0" dirty="0" err="1"/>
              <a:t>Massnahmen</a:t>
            </a:r>
            <a:r>
              <a:rPr lang="de-DE" b="0" dirty="0"/>
              <a:t> für das Wohl des Patienten mit anderen </a:t>
            </a:r>
            <a:r>
              <a:rPr lang="de-DE" b="0" dirty="0" smtClean="0"/>
              <a:t>medizinischen Einrichtungen </a:t>
            </a:r>
            <a:r>
              <a:rPr lang="de-DE" b="0" dirty="0"/>
              <a:t>absprechen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Das </a:t>
            </a:r>
            <a:r>
              <a:rPr lang="de-DE" b="0" dirty="0"/>
              <a:t>Spitex-Personal kann die erbrachten Leistungen und die gesundheitliche Entwicklung des Patienten dokumentieren</a:t>
            </a:r>
          </a:p>
          <a:p>
            <a:endParaRPr lang="de-CH" b="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FF0000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9020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/>
              <a:t>Design </a:t>
            </a:r>
            <a:r>
              <a:rPr lang="de-CH" dirty="0" smtClean="0"/>
              <a:t>– Wochenplanung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endParaRPr lang="de-CH" b="0" dirty="0" smtClean="0"/>
          </a:p>
        </p:txBody>
      </p:sp>
      <p:pic>
        <p:nvPicPr>
          <p:cNvPr id="1026" name="Picture 2" descr="C:\Users\damia\Desktop\Studium_BFH\4. Semester\Softwareengineering and Design\Exercises\Projekt\Präsis\Prasi1\plan_week_schedu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0" t="1964" r="2217" b="16119"/>
          <a:stretch/>
        </p:blipFill>
        <p:spPr bwMode="auto">
          <a:xfrm>
            <a:off x="2352920" y="1052736"/>
            <a:ext cx="3875264" cy="52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Design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6660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/>
              <a:t>Design </a:t>
            </a:r>
            <a:r>
              <a:rPr lang="de-CH" dirty="0" smtClean="0"/>
              <a:t>– Einsatz beenden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endParaRPr lang="de-CH" b="0" dirty="0" smtClean="0"/>
          </a:p>
        </p:txBody>
      </p:sp>
      <p:pic>
        <p:nvPicPr>
          <p:cNvPr id="2050" name="Picture 2" descr="C:\Users\damia\Desktop\Studium_BFH\4. Semester\Softwareengineering and Design\Exercises\Projekt\Präsis\Prasi1\03-finished_visit_sca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t="2701" r="2633" b="6542"/>
          <a:stretch/>
        </p:blipFill>
        <p:spPr bwMode="auto">
          <a:xfrm>
            <a:off x="878714" y="1052736"/>
            <a:ext cx="7368629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Design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4422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endParaRPr lang="de-CH" b="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chemeClr val="tx1"/>
                </a:solidFill>
              </a:rPr>
              <a:t>Design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Prototype</a:t>
            </a:r>
          </a:p>
          <a:p>
            <a:endParaRPr lang="de-CH" sz="1400" dirty="0"/>
          </a:p>
        </p:txBody>
      </p:sp>
      <p:pic>
        <p:nvPicPr>
          <p:cNvPr id="3074" name="Picture 2" descr="C:\Users\damia\Desktop\Studium_BFH\4. Semester\Softwareengineering and Design\Exercises\Projekt\Präsis\Prasi1\Einsatzplanung-Mitarbeiter-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416824" cy="536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4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endParaRPr lang="de-CH" b="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chemeClr val="tx1"/>
                </a:solidFill>
              </a:rPr>
              <a:t>Design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Prototype</a:t>
            </a:r>
          </a:p>
          <a:p>
            <a:endParaRPr lang="de-CH" sz="1400" dirty="0"/>
          </a:p>
        </p:txBody>
      </p:sp>
      <p:pic>
        <p:nvPicPr>
          <p:cNvPr id="4098" name="Picture 2" descr="C:\Users\damia\Desktop\Studium_BFH\4. Semester\Softwareengineering and Design\Exercises\Projekt\Präsis\Prasi1\EinsatzUebersicht-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963" y="905681"/>
            <a:ext cx="2881103" cy="546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47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endParaRPr lang="de-CH" b="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chemeClr val="tx1"/>
                </a:solidFill>
              </a:rPr>
              <a:t>Design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Prototype</a:t>
            </a:r>
          </a:p>
          <a:p>
            <a:endParaRPr lang="de-CH" sz="1400" dirty="0"/>
          </a:p>
        </p:txBody>
      </p:sp>
      <p:pic>
        <p:nvPicPr>
          <p:cNvPr id="8" name="Picture 2" descr="C:\Users\damia\Desktop\Studium_BFH\4. Semester\Softwareengineering and Design\Exercises\Projekt\Präsis\Prasi1\HealthStat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8" y="908720"/>
            <a:ext cx="2882073" cy="546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19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endParaRPr lang="de-CH" b="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chemeClr val="tx1"/>
                </a:solidFill>
              </a:rPr>
              <a:t>Design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Prototype</a:t>
            </a:r>
          </a:p>
          <a:p>
            <a:endParaRPr lang="de-CH" sz="1400" dirty="0"/>
          </a:p>
        </p:txBody>
      </p:sp>
      <p:pic>
        <p:nvPicPr>
          <p:cNvPr id="6146" name="Picture 2" descr="C:\Users\damia\Desktop\Studium_BFH\4. Semester\Softwareengineering and Design\Exercises\Projekt\Präsis\Prasi1\Taetigkeit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8" y="908720"/>
            <a:ext cx="2882073" cy="546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00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endParaRPr lang="de-CH" b="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chemeClr val="tx1"/>
                </a:solidFill>
              </a:rPr>
              <a:t>Design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Prototype</a:t>
            </a:r>
          </a:p>
          <a:p>
            <a:endParaRPr lang="de-CH" sz="1400" dirty="0"/>
          </a:p>
        </p:txBody>
      </p:sp>
      <p:pic>
        <p:nvPicPr>
          <p:cNvPr id="5123" name="Picture 3" descr="C:\Users\damia\Desktop\Studium_BFH\4. Semester\Softwareengineering and Design\Exercises\Projekt\Präsis\Prasi1\Massnahm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8" y="908720"/>
            <a:ext cx="2882073" cy="546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99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err="1" smtClean="0"/>
              <a:t>Scope</a:t>
            </a:r>
            <a:endParaRPr lang="de-CH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Out </a:t>
            </a:r>
            <a:r>
              <a:rPr lang="de-CH" b="0" dirty="0" err="1" smtClean="0"/>
              <a:t>of</a:t>
            </a:r>
            <a:r>
              <a:rPr lang="de-CH" b="0" dirty="0" smtClean="0"/>
              <a:t> </a:t>
            </a:r>
            <a:r>
              <a:rPr lang="de-CH" b="0" dirty="0" err="1" smtClean="0"/>
              <a:t>Scope</a:t>
            </a:r>
            <a:endParaRPr lang="de-CH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Research</a:t>
            </a:r>
            <a:endParaRPr lang="de-CH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err="1" smtClean="0"/>
              <a:t>Synthesize</a:t>
            </a:r>
            <a:endParaRPr lang="de-CH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Design</a:t>
            </a:r>
            <a:endParaRPr lang="de-CH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Prototype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b="0" dirty="0" smtClean="0"/>
          </a:p>
        </p:txBody>
      </p:sp>
    </p:spTree>
    <p:extLst>
      <p:ext uri="{BB962C8B-B14F-4D97-AF65-F5344CB8AC3E}">
        <p14:creationId xmlns:p14="http://schemas.microsoft.com/office/powerpoint/2010/main" val="4636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/>
          <a:p>
            <a:r>
              <a:rPr lang="de-CH" dirty="0" err="1" smtClean="0"/>
              <a:t>Scope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Planung der Einsätze des Spitex-Personals durch die </a:t>
            </a:r>
            <a:r>
              <a:rPr lang="de-DE" b="0" dirty="0" smtClean="0"/>
              <a:t>Spitex-Teamleitung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Kommunikation </a:t>
            </a:r>
            <a:r>
              <a:rPr lang="de-DE" b="0" dirty="0"/>
              <a:t>der Einsätze an das </a:t>
            </a:r>
            <a:r>
              <a:rPr lang="de-DE" b="0" dirty="0" smtClean="0"/>
              <a:t>Spitex-Personal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Strukturierung </a:t>
            </a:r>
            <a:r>
              <a:rPr lang="de-DE" b="0" dirty="0"/>
              <a:t>des Tagesablauf des </a:t>
            </a:r>
            <a:r>
              <a:rPr lang="de-DE" b="0" dirty="0" smtClean="0"/>
              <a:t>Spitex-Personals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Gesundheitliche </a:t>
            </a:r>
            <a:r>
              <a:rPr lang="de-DE" b="0" dirty="0" err="1"/>
              <a:t>Massnahmen</a:t>
            </a:r>
            <a:r>
              <a:rPr lang="de-DE" b="0" dirty="0"/>
              <a:t> für das Wohl des Patienten mit </a:t>
            </a:r>
            <a:r>
              <a:rPr lang="de-DE" b="0" dirty="0" smtClean="0"/>
              <a:t>anderen </a:t>
            </a:r>
            <a:r>
              <a:rPr lang="de-DE" b="0" dirty="0"/>
              <a:t>medizinischen Einrichtungen </a:t>
            </a:r>
            <a:r>
              <a:rPr lang="de-DE" b="0" dirty="0" smtClean="0"/>
              <a:t>kommunizieren</a:t>
            </a: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Dokumentation </a:t>
            </a:r>
            <a:r>
              <a:rPr lang="de-DE" b="0" dirty="0"/>
              <a:t>der von der Spitex erbrachten Leistungen und der gesundheitlichen Entwicklung des Patienten</a:t>
            </a:r>
            <a:endParaRPr lang="de-CH" b="0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rgbClr val="FF0000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16808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/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Patienten mit Suchtkrankheiten – keine anderen Krankheitsbilder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Software wird die Angestellten </a:t>
            </a:r>
            <a:r>
              <a:rPr lang="de-CH" b="0" dirty="0"/>
              <a:t>nicht </a:t>
            </a:r>
            <a:r>
              <a:rPr lang="de-CH" b="0" dirty="0" smtClean="0"/>
              <a:t>im </a:t>
            </a:r>
            <a:r>
              <a:rPr lang="de-CH" b="0" dirty="0"/>
              <a:t>physischen </a:t>
            </a:r>
            <a:r>
              <a:rPr lang="de-CH" b="0" dirty="0" smtClean="0"/>
              <a:t>Umgang mit den Patienten unterstützen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Integration mit den anderen Systemen des </a:t>
            </a:r>
            <a:r>
              <a:rPr lang="de-DE" b="0" dirty="0" smtClean="0"/>
              <a:t>Gesamtprojekts nicht vorgesehen</a:t>
            </a:r>
            <a:endParaRPr lang="de-CH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b="0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Out </a:t>
            </a:r>
            <a:r>
              <a:rPr lang="de-CH" dirty="0" err="1" smtClean="0">
                <a:solidFill>
                  <a:srgbClr val="FF0000"/>
                </a:solidFill>
              </a:rPr>
              <a:t>of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3121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Benutzergruppen:</a:t>
            </a:r>
          </a:p>
          <a:p>
            <a:pPr marL="800100" lvl="1" indent="-342900"/>
            <a:r>
              <a:rPr lang="de-CH" dirty="0" err="1" smtClean="0"/>
              <a:t>Spitexangestellte</a:t>
            </a:r>
            <a:endParaRPr lang="de-CH" dirty="0" smtClean="0"/>
          </a:p>
          <a:p>
            <a:pPr marL="800100" lvl="1" indent="-342900"/>
            <a:endParaRPr lang="de-CH" dirty="0"/>
          </a:p>
          <a:p>
            <a:pPr marL="800100" lvl="1" indent="-342900"/>
            <a:r>
              <a:rPr lang="de-CH" dirty="0" err="1" smtClean="0"/>
              <a:t>SpitexleiterIn</a:t>
            </a:r>
            <a:endParaRPr lang="de-CH" dirty="0" smtClean="0"/>
          </a:p>
          <a:p>
            <a:pPr marL="800100" lvl="1" indent="-342900"/>
            <a:endParaRPr lang="de-CH" dirty="0"/>
          </a:p>
          <a:p>
            <a:pPr marL="800100" lvl="1" indent="-342900"/>
            <a:r>
              <a:rPr lang="de-CH" dirty="0" smtClean="0"/>
              <a:t>Patienten</a:t>
            </a:r>
          </a:p>
          <a:p>
            <a:pPr marL="342900" indent="-342900"/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b="0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</a:t>
            </a:r>
            <a:r>
              <a:rPr lang="de-CH" dirty="0" smtClean="0">
                <a:solidFill>
                  <a:srgbClr val="FF0000"/>
                </a:solidFill>
              </a:rPr>
              <a:t>Research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12239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Heimpfleger</a:t>
            </a:r>
            <a:r>
              <a:rPr lang="de-CH" dirty="0" smtClean="0"/>
              <a:t>:</a:t>
            </a:r>
          </a:p>
          <a:p>
            <a:pPr marL="800100" lvl="1" indent="-342900"/>
            <a:r>
              <a:rPr lang="de-DE" dirty="0"/>
              <a:t>Betreuung und Unterstützung von </a:t>
            </a:r>
            <a:r>
              <a:rPr lang="de-DE" dirty="0" smtClean="0"/>
              <a:t>Senioren</a:t>
            </a:r>
          </a:p>
          <a:p>
            <a:pPr marL="800100" lvl="1" indent="-342900"/>
            <a:r>
              <a:rPr lang="de-DE" dirty="0"/>
              <a:t>Bedürfnis für Eigenständigkeit und </a:t>
            </a:r>
            <a:r>
              <a:rPr lang="de-DE" dirty="0" smtClean="0"/>
              <a:t>Selbstbestimmung </a:t>
            </a:r>
            <a:r>
              <a:rPr lang="de-CH" dirty="0"/>
              <a:t>für die </a:t>
            </a:r>
            <a:r>
              <a:rPr lang="de-CH" dirty="0" smtClean="0"/>
              <a:t>Senioren </a:t>
            </a:r>
            <a:r>
              <a:rPr lang="de-DE" dirty="0" smtClean="0"/>
              <a:t>zu erfüllen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Sucht:</a:t>
            </a:r>
          </a:p>
          <a:p>
            <a:pPr marL="800100" lvl="1" indent="-342900"/>
            <a:r>
              <a:rPr lang="de-DE" dirty="0"/>
              <a:t>Gehirnkrankheit charakterisiert durch das zwanghafte Verlangen nach belohnenden </a:t>
            </a:r>
            <a:r>
              <a:rPr lang="de-DE" dirty="0" smtClean="0"/>
              <a:t>Stimuli</a:t>
            </a:r>
          </a:p>
          <a:p>
            <a:pPr marL="800100" lvl="1" indent="-342900"/>
            <a:r>
              <a:rPr lang="de-CH" dirty="0" smtClean="0"/>
              <a:t>Durch wiederholter </a:t>
            </a:r>
            <a:r>
              <a:rPr lang="de-CH" dirty="0"/>
              <a:t>Stimuli wird </a:t>
            </a:r>
            <a:r>
              <a:rPr lang="de-CH" dirty="0" smtClean="0"/>
              <a:t>eine Abhängigkeit aufgebaut</a:t>
            </a:r>
          </a:p>
          <a:p>
            <a:pPr marL="800100" lvl="1" indent="-342900"/>
            <a:r>
              <a:rPr lang="de-DE" dirty="0"/>
              <a:t>Beispiele: Alkoholkrankheit, Abhängigkeit von Cannabis, Kokainsucht, Nikotinsucht, Spielsucht und Sexuelle Sucht.</a:t>
            </a:r>
          </a:p>
          <a:p>
            <a:pPr marL="800100" lvl="1" indent="-342900"/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b="0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</a:t>
            </a:r>
            <a:r>
              <a:rPr lang="de-CH" dirty="0" smtClean="0">
                <a:solidFill>
                  <a:srgbClr val="FF0000"/>
                </a:solidFill>
              </a:rPr>
              <a:t>Research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59942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Research - Interview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Interview am 23.03.2019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Interviewpartner:</a:t>
            </a:r>
          </a:p>
          <a:p>
            <a:pPr marL="800100" lvl="1" indent="-342900"/>
            <a:r>
              <a:rPr lang="de-DE" dirty="0"/>
              <a:t>Hausarzt (Dr. med. innere Medizin, 30+ Jahre Erfahrung</a:t>
            </a:r>
            <a:r>
              <a:rPr lang="de-DE" dirty="0" smtClean="0"/>
              <a:t>)</a:t>
            </a:r>
          </a:p>
          <a:p>
            <a:pPr marL="800100" lvl="1" indent="-342900"/>
            <a:r>
              <a:rPr lang="de-DE" dirty="0" smtClean="0"/>
              <a:t>Medizinische Praxisassistentin (30</a:t>
            </a:r>
            <a:r>
              <a:rPr lang="de-DE" dirty="0"/>
              <a:t>+ Jahre </a:t>
            </a:r>
            <a:r>
              <a:rPr lang="de-DE" dirty="0" smtClean="0"/>
              <a:t>Erfahrung)</a:t>
            </a:r>
            <a:endParaRPr lang="de-DE" b="0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Kernaussage</a:t>
            </a:r>
            <a:endParaRPr lang="de-CH" b="0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</a:t>
            </a:r>
            <a:r>
              <a:rPr lang="de-CH" dirty="0" smtClean="0">
                <a:solidFill>
                  <a:srgbClr val="FF0000"/>
                </a:solidFill>
              </a:rPr>
              <a:t>Research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49320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err="1"/>
              <a:t>Synthesize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Einfache und schnelle Koordination von </a:t>
            </a:r>
            <a:r>
              <a:rPr lang="de-CH" b="0" dirty="0" err="1" smtClean="0"/>
              <a:t>Spitexangestellten</a:t>
            </a:r>
            <a:r>
              <a:rPr lang="de-CH" b="0" dirty="0" smtClean="0"/>
              <a:t> und Patienten.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Tagesübersicht für </a:t>
            </a:r>
            <a:r>
              <a:rPr lang="de-CH" b="0" dirty="0" err="1" smtClean="0"/>
              <a:t>Spitexangestellte</a:t>
            </a:r>
            <a:endParaRPr lang="de-CH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/>
              <a:t>Wegplanung für </a:t>
            </a:r>
            <a:r>
              <a:rPr lang="de-CH" b="0" dirty="0" err="1" smtClean="0"/>
              <a:t>Spitexangestelle</a:t>
            </a:r>
            <a:endParaRPr lang="de-CH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Patienten-Checkliste</a:t>
            </a:r>
            <a:endParaRPr lang="de-CH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Im Notfall rasche Kommunikation zur Zentrale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Wegplanung für </a:t>
            </a:r>
            <a:r>
              <a:rPr lang="de-CH" b="0" dirty="0" err="1" smtClean="0"/>
              <a:t>Spitexangestelle</a:t>
            </a:r>
            <a:endParaRPr lang="de-CH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FF0000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1465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err="1" smtClean="0"/>
              <a:t>Synthesize</a:t>
            </a:r>
            <a:r>
              <a:rPr lang="de-CH" dirty="0" smtClean="0"/>
              <a:t> - </a:t>
            </a:r>
            <a:r>
              <a:rPr lang="de-CH" dirty="0" err="1" smtClean="0"/>
              <a:t>PersonaE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Autofit/>
          </a:bodyPr>
          <a:lstStyle/>
          <a:p>
            <a:r>
              <a:rPr lang="de-DE" sz="1700" dirty="0"/>
              <a:t>Name</a:t>
            </a:r>
            <a:r>
              <a:rPr lang="de-DE" sz="1700" b="0" dirty="0"/>
              <a:t>: Donald Dickinson, 58 </a:t>
            </a:r>
            <a:endParaRPr lang="de-DE" sz="1700" b="0" dirty="0" smtClean="0"/>
          </a:p>
          <a:p>
            <a:r>
              <a:rPr lang="de-DE" sz="1700" dirty="0" err="1" smtClean="0"/>
              <a:t>Role</a:t>
            </a:r>
            <a:r>
              <a:rPr lang="de-DE" sz="1700" b="0" dirty="0"/>
              <a:t>: </a:t>
            </a:r>
            <a:r>
              <a:rPr lang="de-DE" sz="1700" b="0" dirty="0" err="1" smtClean="0"/>
              <a:t>Spitexleiter</a:t>
            </a:r>
            <a:endParaRPr lang="de-DE" sz="1700" b="0" dirty="0" smtClean="0"/>
          </a:p>
          <a:p>
            <a:r>
              <a:rPr lang="de-DE" sz="1700" dirty="0" smtClean="0"/>
              <a:t>Skills</a:t>
            </a:r>
            <a:r>
              <a:rPr lang="de-DE" sz="1700" b="0" dirty="0"/>
              <a:t>: </a:t>
            </a:r>
            <a:endParaRPr lang="de-DE" sz="17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700" b="0" dirty="0" smtClean="0"/>
              <a:t>Kennt die Stärken und Schwächen seiner Angestellten.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700" b="0" dirty="0" smtClean="0"/>
              <a:t>Kann </a:t>
            </a:r>
            <a:r>
              <a:rPr lang="de-DE" sz="1700" b="0" dirty="0"/>
              <a:t>Patienten und deren Bedürfnisse gut einschätzen. </a:t>
            </a:r>
            <a:endParaRPr lang="de-DE" sz="1700" b="0" dirty="0" smtClean="0"/>
          </a:p>
          <a:p>
            <a:r>
              <a:rPr lang="de-DE" sz="1700" dirty="0" smtClean="0"/>
              <a:t>Goals</a:t>
            </a:r>
            <a:r>
              <a:rPr lang="de-DE" sz="1700" b="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700" b="0" dirty="0" smtClean="0"/>
              <a:t>Effiziente </a:t>
            </a:r>
            <a:r>
              <a:rPr lang="de-DE" sz="1700" b="0" dirty="0"/>
              <a:t>und faire Planung gegenüber den Angestellten und </a:t>
            </a:r>
            <a:r>
              <a:rPr lang="de-DE" sz="1700" b="0" dirty="0" smtClean="0"/>
              <a:t>Patienten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700" b="0" dirty="0" smtClean="0"/>
              <a:t>Fehlplanung vermeiden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700" b="0" dirty="0" smtClean="0"/>
              <a:t>Sofortige </a:t>
            </a:r>
            <a:r>
              <a:rPr lang="de-DE" sz="1700" b="0" dirty="0"/>
              <a:t>Hilfe in Notfällen bereitstellen </a:t>
            </a:r>
            <a:r>
              <a:rPr lang="de-DE" sz="1700" b="0" dirty="0" smtClean="0"/>
              <a:t>können</a:t>
            </a:r>
          </a:p>
          <a:p>
            <a:r>
              <a:rPr lang="de-DE" sz="1700" dirty="0" err="1" smtClean="0"/>
              <a:t>Pain</a:t>
            </a:r>
            <a:r>
              <a:rPr lang="de-DE" sz="1700" dirty="0" smtClean="0"/>
              <a:t> </a:t>
            </a:r>
            <a:r>
              <a:rPr lang="de-DE" sz="1700" dirty="0" err="1" smtClean="0"/>
              <a:t>points</a:t>
            </a:r>
            <a:r>
              <a:rPr lang="de-DE" sz="1700" b="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700" b="0" dirty="0" smtClean="0"/>
              <a:t>Schlechte Planungssoftware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700" b="0" dirty="0" smtClean="0"/>
              <a:t>Viele </a:t>
            </a:r>
            <a:r>
              <a:rPr lang="de-DE" sz="1700" b="0" dirty="0"/>
              <a:t>Koordinationstasks </a:t>
            </a:r>
            <a:endParaRPr lang="de-DE" sz="1700" b="0" dirty="0" smtClean="0"/>
          </a:p>
          <a:p>
            <a:r>
              <a:rPr lang="de-DE" sz="1700" dirty="0" smtClean="0"/>
              <a:t>Summary</a:t>
            </a:r>
            <a:r>
              <a:rPr lang="de-DE" sz="1700" b="0" dirty="0"/>
              <a:t>: </a:t>
            </a:r>
            <a:r>
              <a:rPr lang="de-DE" sz="1700" b="0" dirty="0" smtClean="0"/>
              <a:t>... </a:t>
            </a:r>
            <a:r>
              <a:rPr lang="de-DE" sz="1700" b="0" dirty="0"/>
              <a:t>Ich will, dass meine Angestellten Ihren Tagesablauf kennen und dementsprechend planen können ...</a:t>
            </a:r>
            <a:endParaRPr lang="de-CH" sz="1700" b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FF0000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80935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z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715</Words>
  <Application>Microsoft Office PowerPoint</Application>
  <PresentationFormat>Bildschirmpräsentation (4:3)</PresentationFormat>
  <Paragraphs>134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Essenz</vt:lpstr>
      <vt:lpstr>Patienten Management System Heimpflege im Zusammenhang mit Suchterkrankten</vt:lpstr>
      <vt:lpstr>Inhaltsverzeichnis</vt:lpstr>
      <vt:lpstr>Scope</vt:lpstr>
      <vt:lpstr>Out of Scope</vt:lpstr>
      <vt:lpstr>Research</vt:lpstr>
      <vt:lpstr>Research</vt:lpstr>
      <vt:lpstr>Research - Interview</vt:lpstr>
      <vt:lpstr>Synthesize</vt:lpstr>
      <vt:lpstr>Synthesize - PersonaE</vt:lpstr>
      <vt:lpstr>Synthesize - PersonaE</vt:lpstr>
      <vt:lpstr>Synthesize - PersonaE</vt:lpstr>
      <vt:lpstr>Synthesize – Main Features</vt:lpstr>
      <vt:lpstr>Design – Wochenplanung</vt:lpstr>
      <vt:lpstr>Design – Einsatz beenden</vt:lpstr>
      <vt:lpstr>Prototype</vt:lpstr>
      <vt:lpstr>Prototype</vt:lpstr>
      <vt:lpstr>Prototype</vt:lpstr>
      <vt:lpstr>Prototype</vt:lpstr>
      <vt:lpstr>Prototype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Patienten Management System Heimpflege im Zusammenhang mit Suchterkrankten</dc:title>
  <dc:creator>Damian Schüpbach</dc:creator>
  <cp:lastModifiedBy>Damian Schüpbach</cp:lastModifiedBy>
  <cp:revision>25</cp:revision>
  <dcterms:created xsi:type="dcterms:W3CDTF">2019-03-27T17:14:59Z</dcterms:created>
  <dcterms:modified xsi:type="dcterms:W3CDTF">2019-03-29T08:17:29Z</dcterms:modified>
</cp:coreProperties>
</file>