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7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0" r:id="rId14"/>
    <p:sldId id="261" r:id="rId15"/>
    <p:sldId id="274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83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9EA53-476E-4D15-B156-E580EADDD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GAN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6A6C46-B0FB-4EB0-9477-0F62FB910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Generative </a:t>
            </a:r>
            <a:r>
              <a:rPr lang="de-CH" dirty="0" err="1"/>
              <a:t>Adversarial</a:t>
            </a:r>
            <a:r>
              <a:rPr lang="de-CH" dirty="0"/>
              <a:t> Networks</a:t>
            </a:r>
          </a:p>
        </p:txBody>
      </p:sp>
    </p:spTree>
    <p:extLst>
      <p:ext uri="{BB962C8B-B14F-4D97-AF65-F5344CB8AC3E}">
        <p14:creationId xmlns:p14="http://schemas.microsoft.com/office/powerpoint/2010/main" val="9052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5699-1E6C-4654-B85E-903AB0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343FE-2A4C-4F2D-A130-09D9913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471916A-4327-418A-BF23-BAB629D4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6368" y="-13256605"/>
            <a:ext cx="19805671" cy="196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7F61E-5705-45F5-8805-F012C29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506AA-3A16-4B8A-9A76-8F68F553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58A0B8FA-7A9F-48C1-A418-20B9DB97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148230"/>
            <a:ext cx="94979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8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C4001-5270-4245-BE57-2BD6540E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C0B1C-0F5D-49F5-B8C1-58F4356E3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Unterschied zwischen erwarteten und effektiven Werten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426E2D-ABCB-4FB9-994D-ED746DF9D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804"/>
          <a:stretch/>
        </p:blipFill>
        <p:spPr>
          <a:xfrm>
            <a:off x="2328584" y="2632074"/>
            <a:ext cx="6543675" cy="130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E6C68-7576-4241-91E9-F348D7EB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0CB2-D30E-4DA8-A2E4-C7FAE090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Gibt den Informationsgehalt an</a:t>
            </a:r>
          </a:p>
          <a:p>
            <a:r>
              <a:rPr lang="de-CH" dirty="0"/>
              <a:t>Sollte 0 ergeben, wenn die Wahrscheinlichkeiten schlecht verteilt sind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D0F4CB-BEEC-4893-9A69-ECEC10A37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039"/>
          <a:stretch/>
        </p:blipFill>
        <p:spPr>
          <a:xfrm>
            <a:off x="1804709" y="2555874"/>
            <a:ext cx="6543675" cy="8731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E815AB4-1E36-4C91-8655-E9651BE44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546" y="1663434"/>
            <a:ext cx="2362200" cy="476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9FD331D-3CA4-4C51-94CD-9EBBB2A0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" y="3699522"/>
            <a:ext cx="10150136" cy="94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2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93231-A11A-4BF6-A7E9-F5BFE711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Kreuzentropie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C75305-FAE5-43F7-9E64-C27EC8DE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Beschreibt den Informationsunterschied zwischen zwei </a:t>
            </a:r>
            <a:r>
              <a:rPr lang="de-CH" dirty="0" err="1"/>
              <a:t>W’keitsverteilungen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BF13309-FB92-4417-93B3-52096CFB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493433"/>
            <a:ext cx="2514600" cy="5143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A0A684-DC5F-459A-B655-10113BA19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57" b="-1080"/>
          <a:stretch/>
        </p:blipFill>
        <p:spPr>
          <a:xfrm>
            <a:off x="909359" y="2978680"/>
            <a:ext cx="65436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66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98305-3088-49C7-988F-14F8482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Binäre Kreuzentropie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9113B-9E6C-48FF-8BBD-7240D9512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3DCEA1-6D63-4D80-987E-546E3D81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97" y="3278459"/>
            <a:ext cx="8669969" cy="8496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3C1B0D-4B8B-4546-BE35-109EA51B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457" y="685800"/>
            <a:ext cx="4479525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BF438-E803-4E34-8562-BF77E429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GAN-Formel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0A5761-EA37-47F4-A30A-6D53FF8D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4736E820-958D-4466-B263-3E1DEDE2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9" y="845265"/>
            <a:ext cx="11143618" cy="965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8ADB12-963E-409A-A8FC-52888195A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9" y="2118255"/>
            <a:ext cx="11149152" cy="12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0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701AB-7362-4E89-97E2-1CBA1948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Formel 1. Teil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5BA774-0D83-4ADD-B254-6E769E0D1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482277" cy="3615267"/>
          </a:xfrm>
        </p:spPr>
        <p:txBody>
          <a:bodyPr/>
          <a:lstStyle/>
          <a:p>
            <a:r>
              <a:rPr lang="de-CH" dirty="0"/>
              <a:t>P(x) = {1, …, 1}</a:t>
            </a:r>
          </a:p>
          <a:p>
            <a:r>
              <a:rPr lang="de-CH" dirty="0"/>
              <a:t>Q(x) = D(x)</a:t>
            </a:r>
          </a:p>
          <a:p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E448E-7CAB-40D1-A45F-66400B3514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0" r="48437"/>
          <a:stretch/>
        </p:blipFill>
        <p:spPr>
          <a:xfrm>
            <a:off x="518289" y="3017422"/>
            <a:ext cx="3133725" cy="8231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DD72B9C-39C6-4FA6-A01B-0EE4BB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575" y="673101"/>
            <a:ext cx="6965997" cy="756553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3F544CD-D8D5-4BAB-A2C3-0138C014A614}"/>
              </a:ext>
            </a:extLst>
          </p:cNvPr>
          <p:cNvSpPr txBox="1">
            <a:spLocks/>
          </p:cNvSpPr>
          <p:nvPr/>
        </p:nvSpPr>
        <p:spPr>
          <a:xfrm>
            <a:off x="7191434" y="673101"/>
            <a:ext cx="4482277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P(x) = {0, …, 0}</a:t>
            </a:r>
          </a:p>
          <a:p>
            <a:r>
              <a:rPr lang="de-CH" dirty="0"/>
              <a:t>Q(x) = D(G(z))</a:t>
            </a:r>
          </a:p>
          <a:p>
            <a:endParaRPr lang="de-CH" dirty="0"/>
          </a:p>
        </p:txBody>
      </p:sp>
      <p:pic>
        <p:nvPicPr>
          <p:cNvPr id="8" name="Inhaltsplatzhalter 4">
            <a:extLst>
              <a:ext uri="{FF2B5EF4-FFF2-40B4-BE49-F238E27FC236}">
                <a16:creationId xmlns:a16="http://schemas.microsoft.com/office/drawing/2014/main" id="{128EC211-1563-435E-958C-EB2DF5364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30" r="-374"/>
          <a:stretch/>
        </p:blipFill>
        <p:spPr>
          <a:xfrm>
            <a:off x="7191434" y="3017422"/>
            <a:ext cx="4316354" cy="82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07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30D02-F385-4314-AD29-FC1E7AD6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Beziehung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9C0BAC6-F269-46D6-985D-59DAC363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3241040"/>
            <a:ext cx="2276475" cy="5619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6317B30-BF35-4955-B03E-73A9CEB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1" y="656907"/>
            <a:ext cx="6429375" cy="8096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54D6BA7-050E-4E94-9335-C764F2E4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23" y="2094230"/>
            <a:ext cx="59245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87995-9ABA-4794-AF72-45F2C38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16787-4832-47CA-9264-E5ACE4723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Gute Möglichkeit für </a:t>
            </a:r>
            <a:r>
              <a:rPr lang="de-CH" dirty="0" err="1"/>
              <a:t>Datenaugmentierung</a:t>
            </a:r>
            <a:endParaRPr lang="de-CH" dirty="0"/>
          </a:p>
          <a:p>
            <a:r>
              <a:rPr lang="de-CH" dirty="0"/>
              <a:t>Wohl eher weniger geeignet als «Künstler»</a:t>
            </a:r>
          </a:p>
        </p:txBody>
      </p:sp>
    </p:spTree>
    <p:extLst>
      <p:ext uri="{BB962C8B-B14F-4D97-AF65-F5344CB8AC3E}">
        <p14:creationId xmlns:p14="http://schemas.microsoft.com/office/powerpoint/2010/main" val="17767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2702C-2E3B-447E-9F7B-A49B8F3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6D63E5-396A-4E40-8720-F8D138EDB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  <a:p>
            <a:r>
              <a:rPr lang="de-CH" dirty="0"/>
              <a:t>GAN</a:t>
            </a:r>
          </a:p>
          <a:p>
            <a:r>
              <a:rPr lang="de-CH" dirty="0"/>
              <a:t>Loss-</a:t>
            </a:r>
            <a:r>
              <a:rPr lang="de-CH" dirty="0" err="1"/>
              <a:t>Function</a:t>
            </a:r>
            <a:endParaRPr lang="de-CH" dirty="0"/>
          </a:p>
          <a:p>
            <a:r>
              <a:rPr lang="de-CH" dirty="0"/>
              <a:t>Entropie</a:t>
            </a:r>
          </a:p>
          <a:p>
            <a:r>
              <a:rPr lang="de-CH" dirty="0"/>
              <a:t>Kreuzentropie</a:t>
            </a:r>
          </a:p>
          <a:p>
            <a:r>
              <a:rPr lang="de-CH" dirty="0"/>
              <a:t>Herleitung GAN-Formel</a:t>
            </a:r>
          </a:p>
          <a:p>
            <a:r>
              <a:rPr lang="de-CH" dirty="0"/>
              <a:t>Fazit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6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99923-166A-458F-869C-A9144D8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78394-6B48-4BFE-B0B2-32CD8CC2B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Generiere Bilder anhand von Vorlagen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27DDC0-FEA6-4D13-8C8E-0FB9FACD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91" y="763479"/>
            <a:ext cx="4070491" cy="40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C1AB17-4BDC-47FD-B8E4-1C4CFBA3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 - Datenräume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C6DAB-CB14-486C-80D5-9096B99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W‘keitsverteilung</a:t>
            </a:r>
            <a:r>
              <a:rPr lang="de-DE" dirty="0"/>
              <a:t> Rauschsamples</a:t>
            </a:r>
          </a:p>
          <a:p>
            <a:r>
              <a:rPr lang="de-DE" dirty="0" err="1"/>
              <a:t>W‘keitsverteilung</a:t>
            </a:r>
            <a:r>
              <a:rPr lang="de-CH" dirty="0"/>
              <a:t> generierter Samples</a:t>
            </a:r>
          </a:p>
          <a:p>
            <a:r>
              <a:rPr lang="de-DE" dirty="0" err="1"/>
              <a:t>W‘keitsverteilung</a:t>
            </a:r>
            <a:r>
              <a:rPr lang="de-CH" dirty="0"/>
              <a:t> originaler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/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de-CH" sz="2800" dirty="0"/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BB3DD6BA-0231-4570-ADCA-A3F5749DD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21" y="1678678"/>
                <a:ext cx="6304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/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BFC3368-C875-4182-A789-8CC85819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697560"/>
                <a:ext cx="11050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/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de-CH" sz="2400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B7CCD6-4DD9-4A8D-B927-611AD434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30" y="2201898"/>
                <a:ext cx="662874" cy="558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60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EF2B5-F2B0-46CA-BE12-D2C53C9C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BAEAB6-8382-470E-A3A7-B0A632E1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Generator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Diskriminator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EBF0A5-B8DD-4983-8CB4-C64BEC9A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43" y="685800"/>
            <a:ext cx="1631698" cy="1608635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EF8EB51-7BFE-4FFB-84D0-BBE66CE78129}"/>
              </a:ext>
            </a:extLst>
          </p:cNvPr>
          <p:cNvSpPr/>
          <p:nvPr/>
        </p:nvSpPr>
        <p:spPr>
          <a:xfrm>
            <a:off x="5227783" y="1306319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57E3230-C807-4791-B192-48B4D473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130" y="685235"/>
            <a:ext cx="1609200" cy="160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4E0A49-EF1E-4EA4-A4D2-AFB3DB66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337" y="2778038"/>
            <a:ext cx="1609200" cy="1609200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8E11CFBA-AA50-4379-802A-839ACB7EBF89}"/>
              </a:ext>
            </a:extLst>
          </p:cNvPr>
          <p:cNvSpPr/>
          <p:nvPr/>
        </p:nvSpPr>
        <p:spPr>
          <a:xfrm>
            <a:off x="5175873" y="3184864"/>
            <a:ext cx="2363789" cy="488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/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4B488162-E7B3-47F3-BE80-1ED5BC13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9" y="3308796"/>
                <a:ext cx="368691" cy="276999"/>
              </a:xfrm>
              <a:prstGeom prst="rect">
                <a:avLst/>
              </a:prstGeom>
              <a:blipFill>
                <a:blip r:embed="rId7"/>
                <a:stretch>
                  <a:fillRect l="-13115" r="-13115" b="-1111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9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AEEBB-D6BC-4B81-8FCE-A48554E9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F4FDD6-BC7B-4233-9C7B-77BCBD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291F7B-92EA-490B-8D16-70BF6E7B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225" y="127602"/>
            <a:ext cx="6774859" cy="67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6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E37AE-A5DF-41ED-B15A-54ADF36F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A1B98-F28B-40FE-B74A-F47F6ABA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E57AD0-40CA-43E6-A3DA-935A91A2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45" y="-2413263"/>
            <a:ext cx="9332509" cy="927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3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195B82-7328-4C02-BF01-01B8AD5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5C1896-A149-4292-882A-D94A2E5C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9F0CA90-9D45-4F56-9D7A-C4C85C8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2545" y="-7308472"/>
            <a:ext cx="14260056" cy="141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FD4F-E389-444E-B87C-7834E15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80A232-1AF9-4DAE-9272-443268BE1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190452-92FE-427D-9E69-4B4A922F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4024" y="-10065244"/>
            <a:ext cx="17035039" cy="1692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9311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138</Words>
  <Application>Microsoft Office PowerPoint</Application>
  <PresentationFormat>Breitbild</PresentationFormat>
  <Paragraphs>45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Cambria Math</vt:lpstr>
      <vt:lpstr>Century Gothic</vt:lpstr>
      <vt:lpstr>Wingdings 3</vt:lpstr>
      <vt:lpstr>Segment</vt:lpstr>
      <vt:lpstr>GAN</vt:lpstr>
      <vt:lpstr>Inhalt</vt:lpstr>
      <vt:lpstr>Ziel</vt:lpstr>
      <vt:lpstr>Gan - Datenräume</vt:lpstr>
      <vt:lpstr>GAN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GAN</vt:lpstr>
      <vt:lpstr>Loss-Function</vt:lpstr>
      <vt:lpstr>Entropie</vt:lpstr>
      <vt:lpstr>Kreuzentropie</vt:lpstr>
      <vt:lpstr>Binäre Kreuzentropie</vt:lpstr>
      <vt:lpstr>GAN-Formel</vt:lpstr>
      <vt:lpstr>Formel 1. Teil</vt:lpstr>
      <vt:lpstr>Beziehung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Luca Ritz</dc:creator>
  <cp:lastModifiedBy>Luca Ritz</cp:lastModifiedBy>
  <cp:revision>24</cp:revision>
  <dcterms:created xsi:type="dcterms:W3CDTF">2021-04-21T13:12:51Z</dcterms:created>
  <dcterms:modified xsi:type="dcterms:W3CDTF">2021-05-18T05:58:07Z</dcterms:modified>
</cp:coreProperties>
</file>