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4E1A-E7A6-4006-8309-99EC4C8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A44C71-9DC7-4C97-95A2-550D20A96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959090"/>
            <a:ext cx="9497954" cy="823156"/>
          </a:xfrm>
        </p:spPr>
      </p:pic>
    </p:spTree>
    <p:extLst>
      <p:ext uri="{BB962C8B-B14F-4D97-AF65-F5344CB8AC3E}">
        <p14:creationId xmlns:p14="http://schemas.microsoft.com/office/powerpoint/2010/main" val="7129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6F77421-9240-4F63-AE9F-75F711F0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536421"/>
            <a:ext cx="6391275" cy="6572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6583363" cy="5705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1602088"/>
            <a:ext cx="4648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312" y="726018"/>
            <a:ext cx="4648200" cy="50482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EEC150-43CB-4B27-92E2-CC1366A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19312"/>
            <a:ext cx="4267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105</Words>
  <Application>Microsoft Office PowerPoint</Application>
  <PresentationFormat>Breitbild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GAN</vt:lpstr>
      <vt:lpstr>Inhalt</vt:lpstr>
      <vt:lpstr>GAN</vt:lpstr>
      <vt:lpstr>Loss-Function</vt:lpstr>
      <vt:lpstr>Entropie</vt:lpstr>
      <vt:lpstr>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6</cp:revision>
  <dcterms:created xsi:type="dcterms:W3CDTF">2021-04-21T13:12:51Z</dcterms:created>
  <dcterms:modified xsi:type="dcterms:W3CDTF">2021-04-21T14:07:32Z</dcterms:modified>
</cp:coreProperties>
</file>