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74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Informationsunterschied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44439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97" y="3278459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57" y="685800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{1, …, 1}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{0, …, 0}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Wohl eher weniger geeignet als «Künstler»</a:t>
            </a:r>
          </a:p>
          <a:p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Achtung: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190</Words>
  <Application>Microsoft Office PowerPoint</Application>
  <PresentationFormat>Breitbild</PresentationFormat>
  <Paragraphs>79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Datenräume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Loss-Function</vt:lpstr>
      <vt:lpstr>Entropie</vt:lpstr>
      <vt:lpstr>Kreuzentropie</vt:lpstr>
      <vt:lpstr>Binäre 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41</cp:revision>
  <dcterms:created xsi:type="dcterms:W3CDTF">2021-04-21T13:12:51Z</dcterms:created>
  <dcterms:modified xsi:type="dcterms:W3CDTF">2021-05-18T14:50:24Z</dcterms:modified>
</cp:coreProperties>
</file>