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9EA53-476E-4D15-B156-E580EADDD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6A6C46-B0FB-4EB0-9477-0F62FB910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Generative </a:t>
            </a:r>
            <a:r>
              <a:rPr lang="de-CH" dirty="0" err="1"/>
              <a:t>Adversarial</a:t>
            </a:r>
            <a:r>
              <a:rPr lang="de-CH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9052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87995-9ABA-4794-AF72-45F2C38E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16787-4832-47CA-9264-E5ACE472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Gute Möglichkeit für </a:t>
            </a:r>
            <a:r>
              <a:rPr lang="de-CH" dirty="0" err="1"/>
              <a:t>Datenaugmentierung</a:t>
            </a:r>
            <a:endParaRPr lang="de-CH" dirty="0"/>
          </a:p>
          <a:p>
            <a:r>
              <a:rPr lang="de-CH" dirty="0"/>
              <a:t>Wohl eher weniger geeignet als «Künstler»</a:t>
            </a:r>
          </a:p>
        </p:txBody>
      </p:sp>
    </p:spTree>
    <p:extLst>
      <p:ext uri="{BB962C8B-B14F-4D97-AF65-F5344CB8AC3E}">
        <p14:creationId xmlns:p14="http://schemas.microsoft.com/office/powerpoint/2010/main" val="177671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2702C-2E3B-447E-9F7B-A49B8F35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D63E5-396A-4E40-8720-F8D138ED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GAN</a:t>
            </a:r>
          </a:p>
          <a:p>
            <a:r>
              <a:rPr lang="de-CH" dirty="0"/>
              <a:t>Loss-</a:t>
            </a:r>
            <a:r>
              <a:rPr lang="de-CH" dirty="0" err="1"/>
              <a:t>Function</a:t>
            </a:r>
            <a:endParaRPr lang="de-CH" dirty="0"/>
          </a:p>
          <a:p>
            <a:r>
              <a:rPr lang="de-CH" dirty="0"/>
              <a:t>Entropie</a:t>
            </a:r>
          </a:p>
          <a:p>
            <a:r>
              <a:rPr lang="de-CH" dirty="0"/>
              <a:t>Kreuzentropie</a:t>
            </a:r>
          </a:p>
          <a:p>
            <a:r>
              <a:rPr lang="de-CH" dirty="0"/>
              <a:t>Herleitung GAN-Formel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366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EF2B5-F2B0-46CA-BE12-D2C53C9C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AEAB6-8382-470E-A3A7-B0A632E1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Diskriminator</a:t>
            </a:r>
            <a:endParaRPr lang="de-CH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B253AC1C-2211-4F7A-972D-47C0F3C8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82" y="4829287"/>
            <a:ext cx="9497954" cy="8231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7EBF0A5-B8DD-4983-8CB4-C64BEC9A4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43" y="685800"/>
            <a:ext cx="1631698" cy="16086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5E6C9FF-D6E4-4FA7-9493-7EC7CE99C622}"/>
                  </a:ext>
                </a:extLst>
              </p:cNvPr>
              <p:cNvSpPr txBox="1"/>
              <p:nvPr/>
            </p:nvSpPr>
            <p:spPr>
              <a:xfrm>
                <a:off x="3744265" y="316468"/>
                <a:ext cx="911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5E6C9FF-D6E4-4FA7-9493-7EC7CE99C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265" y="316468"/>
                <a:ext cx="911019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EF8EB51-7BFE-4FFB-84D0-BBE66CE78129}"/>
              </a:ext>
            </a:extLst>
          </p:cNvPr>
          <p:cNvSpPr/>
          <p:nvPr/>
        </p:nvSpPr>
        <p:spPr>
          <a:xfrm>
            <a:off x="5227783" y="1306319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57E3230-C807-4791-B192-48B4D4731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130" y="685235"/>
            <a:ext cx="1609200" cy="1609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0F18C0-7EC2-430C-A583-5A2A5E6AEDCD}"/>
                  </a:ext>
                </a:extLst>
              </p:cNvPr>
              <p:cNvSpPr txBox="1"/>
              <p:nvPr/>
            </p:nvSpPr>
            <p:spPr>
              <a:xfrm>
                <a:off x="8186587" y="312775"/>
                <a:ext cx="1082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dirty="0"/>
                  <a:t>x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0F18C0-7EC2-430C-A583-5A2A5E6AE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587" y="312775"/>
                <a:ext cx="1082284" cy="369332"/>
              </a:xfrm>
              <a:prstGeom prst="rect">
                <a:avLst/>
              </a:prstGeom>
              <a:blipFill>
                <a:blip r:embed="rId6"/>
                <a:stretch>
                  <a:fillRect l="-5085" t="-8197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DC4E0A49-EF1E-4EA4-A4D2-AFB3DB66E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337" y="2778038"/>
            <a:ext cx="1609200" cy="1609200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8E11CFBA-AA50-4379-802A-839ACB7EBF89}"/>
              </a:ext>
            </a:extLst>
          </p:cNvPr>
          <p:cNvSpPr/>
          <p:nvPr/>
        </p:nvSpPr>
        <p:spPr>
          <a:xfrm>
            <a:off x="5175873" y="3184864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/>
              <p:nvPr/>
            </p:nvSpPr>
            <p:spPr>
              <a:xfrm>
                <a:off x="8324039" y="3308796"/>
                <a:ext cx="3686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39" y="3308796"/>
                <a:ext cx="368691" cy="276999"/>
              </a:xfrm>
              <a:prstGeom prst="rect">
                <a:avLst/>
              </a:prstGeom>
              <a:blipFill>
                <a:blip r:embed="rId7"/>
                <a:stretch>
                  <a:fillRect l="-13115" r="-13115" b="-111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69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C4001-5270-4245-BE57-2BD6540E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Loss-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0B1C-0F5D-49F5-B8C1-58F4356E3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Beschreibt den Unterschied zwischen erwarteten und effektiven Werten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426E2D-ABCB-4FB9-994D-ED746DF9D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804"/>
          <a:stretch/>
        </p:blipFill>
        <p:spPr>
          <a:xfrm>
            <a:off x="2328584" y="2632074"/>
            <a:ext cx="6543675" cy="130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E6C68-7576-4241-91E9-F348D7EB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B0CB2-D30E-4DA8-A2E4-C7FAE090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Gibt den Informationsgehalt an</a:t>
            </a:r>
          </a:p>
          <a:p>
            <a:r>
              <a:rPr lang="de-CH" dirty="0"/>
              <a:t>Sollte 0 ergeben, wenn die Wahrscheinlichkeiten schlecht verteilt sind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D0F4CB-BEEC-4893-9A69-ECEC10A37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39"/>
          <a:stretch/>
        </p:blipFill>
        <p:spPr>
          <a:xfrm>
            <a:off x="1804709" y="2555874"/>
            <a:ext cx="6543675" cy="8731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E815AB4-1E36-4C91-8655-E9651BE44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546" y="1663434"/>
            <a:ext cx="2362200" cy="4762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FD331D-3CA4-4C51-94CD-9EBBB2A04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3699522"/>
            <a:ext cx="10150136" cy="9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2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93231-A11A-4BF6-A7E9-F5BFE711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Kreuzentropie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75305-FAE5-43F7-9E64-C27EC8DE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Beschreibt den Informationsunterschied zwischen zwei </a:t>
            </a:r>
            <a:r>
              <a:rPr lang="de-CH" dirty="0" err="1"/>
              <a:t>W’keitsverteilungen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F13309-FB92-4417-93B3-52096CFB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493433"/>
            <a:ext cx="2514600" cy="5143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A0A684-DC5F-459A-B655-10113BA19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257" b="-1080"/>
          <a:stretch/>
        </p:blipFill>
        <p:spPr>
          <a:xfrm>
            <a:off x="909359" y="2978680"/>
            <a:ext cx="65436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6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BF438-E803-4E34-8562-BF77E429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GAN-Formel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A5761-EA37-47F4-A30A-6D53FF8D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4736E820-958D-4466-B263-3E1DEDE2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9" y="845265"/>
            <a:ext cx="6583363" cy="57055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98ADB12-963E-409A-A8FC-52888195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9" y="1602088"/>
            <a:ext cx="46482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0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701AB-7362-4E89-97E2-1CBA1948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Formel 1. Teil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BA774-0D83-4ADD-B254-6E769E0D1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482277" cy="3615267"/>
          </a:xfrm>
        </p:spPr>
        <p:txBody>
          <a:bodyPr/>
          <a:lstStyle/>
          <a:p>
            <a:r>
              <a:rPr lang="de-CH" dirty="0"/>
              <a:t>P(x) = {1, …, 1}</a:t>
            </a:r>
          </a:p>
          <a:p>
            <a:r>
              <a:rPr lang="de-CH" dirty="0"/>
              <a:t>Q(x) = D(x)</a:t>
            </a:r>
          </a:p>
          <a:p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FE448E-7CAB-40D1-A45F-66400B351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0" r="48437"/>
          <a:stretch/>
        </p:blipFill>
        <p:spPr>
          <a:xfrm>
            <a:off x="518289" y="3017422"/>
            <a:ext cx="3133725" cy="8231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D72B9C-39C6-4FA6-A01B-0EE4BBE3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312" y="726018"/>
            <a:ext cx="4648200" cy="504825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3F544CD-D8D5-4BAB-A2C3-0138C014A614}"/>
              </a:ext>
            </a:extLst>
          </p:cNvPr>
          <p:cNvSpPr txBox="1">
            <a:spLocks/>
          </p:cNvSpPr>
          <p:nvPr/>
        </p:nvSpPr>
        <p:spPr>
          <a:xfrm>
            <a:off x="7191434" y="673101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P(x) = {0, …, 0}</a:t>
            </a:r>
          </a:p>
          <a:p>
            <a:r>
              <a:rPr lang="de-CH" dirty="0"/>
              <a:t>Q(x) = D(G(z))</a:t>
            </a:r>
          </a:p>
          <a:p>
            <a:endParaRPr lang="de-CH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28EC211-1563-435E-958C-EB2DF5364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30" r="-374"/>
          <a:stretch/>
        </p:blipFill>
        <p:spPr>
          <a:xfrm>
            <a:off x="7191434" y="3017422"/>
            <a:ext cx="43163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30D02-F385-4314-AD29-FC1E7AD6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Beziehung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F76173-CBD0-4F6D-9EA8-F5E381B1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370668"/>
            <a:ext cx="69342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4516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114</Words>
  <Application>Microsoft Office PowerPoint</Application>
  <PresentationFormat>Breitbild</PresentationFormat>
  <Paragraphs>35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Cambria Math</vt:lpstr>
      <vt:lpstr>Century Gothic</vt:lpstr>
      <vt:lpstr>Wingdings 3</vt:lpstr>
      <vt:lpstr>Segment</vt:lpstr>
      <vt:lpstr>GAN</vt:lpstr>
      <vt:lpstr>Inhalt</vt:lpstr>
      <vt:lpstr>GAN</vt:lpstr>
      <vt:lpstr>Loss-Function</vt:lpstr>
      <vt:lpstr>Entropie</vt:lpstr>
      <vt:lpstr>Kreuzentropie</vt:lpstr>
      <vt:lpstr>GAN-Formel</vt:lpstr>
      <vt:lpstr>Formel 1. Teil</vt:lpstr>
      <vt:lpstr>Beziehung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creator>Luca Ritz</dc:creator>
  <cp:lastModifiedBy>Luca Ritz</cp:lastModifiedBy>
  <cp:revision>9</cp:revision>
  <dcterms:created xsi:type="dcterms:W3CDTF">2021-04-21T13:12:51Z</dcterms:created>
  <dcterms:modified xsi:type="dcterms:W3CDTF">2021-04-26T13:58:03Z</dcterms:modified>
</cp:coreProperties>
</file>