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59" r:id="rId12"/>
    <p:sldId id="260" r:id="rId13"/>
    <p:sldId id="261" r:id="rId14"/>
    <p:sldId id="274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Generative </a:t>
            </a:r>
            <a:r>
              <a:rPr lang="de-CH" dirty="0" err="1"/>
              <a:t>Adversarial</a:t>
            </a:r>
            <a:r>
              <a:rPr lang="de-CH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Unterschied zwischen erwarteten und effektiven Werten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426E2D-ABCB-4FB9-994D-ED746DF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4"/>
          <a:stretch/>
        </p:blipFill>
        <p:spPr>
          <a:xfrm>
            <a:off x="2328584" y="2632074"/>
            <a:ext cx="6543675" cy="13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Gibt den Informationsgehalt an</a:t>
            </a:r>
          </a:p>
          <a:p>
            <a:r>
              <a:rPr lang="de-CH" dirty="0"/>
              <a:t>Sollte 0 ergeben, wenn die Wahrscheinlichkeiten schlecht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D0F4CB-BEEC-4893-9A69-ECEC10A3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39"/>
          <a:stretch/>
        </p:blipFill>
        <p:spPr>
          <a:xfrm>
            <a:off x="1804709" y="2555874"/>
            <a:ext cx="6543675" cy="8731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46" y="1663434"/>
            <a:ext cx="2362200" cy="476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Informationsunterschied zwischen zwei </a:t>
            </a:r>
            <a:r>
              <a:rPr lang="de-CH" dirty="0" err="1"/>
              <a:t>W’keitsverteilungen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3433"/>
            <a:ext cx="2514600" cy="514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A0A684-DC5F-459A-B655-10113BA1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7" b="-1080"/>
          <a:stretch/>
        </p:blipFill>
        <p:spPr>
          <a:xfrm>
            <a:off x="909359" y="2978680"/>
            <a:ext cx="6543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6583363" cy="5705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1602088"/>
            <a:ext cx="4648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Formel 1.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/>
              <a:t>P(x) = {1, …, 1}</a:t>
            </a:r>
          </a:p>
          <a:p>
            <a:r>
              <a:rPr lang="de-CH" dirty="0"/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12" y="726018"/>
            <a:ext cx="4648200" cy="50482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P(x) = {0, …, 0}</a:t>
            </a:r>
          </a:p>
          <a:p>
            <a:r>
              <a:rPr lang="de-CH" dirty="0"/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F76173-CBD0-4F6D-9EA8-F5E381B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70668"/>
            <a:ext cx="6934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Möglichkeit für </a:t>
            </a:r>
            <a:r>
              <a:rPr lang="de-CH" dirty="0" err="1"/>
              <a:t>Datenaugmentierung</a:t>
            </a:r>
            <a:endParaRPr lang="de-CH" dirty="0"/>
          </a:p>
          <a:p>
            <a:r>
              <a:rPr lang="de-CH" dirty="0"/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  <a:p>
            <a:r>
              <a:rPr lang="de-CH" dirty="0"/>
              <a:t>GAN</a:t>
            </a:r>
          </a:p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/>
              <a:t>Entropie</a:t>
            </a:r>
          </a:p>
          <a:p>
            <a:r>
              <a:rPr lang="de-CH" dirty="0"/>
              <a:t>Kreuzentropie</a:t>
            </a:r>
          </a:p>
          <a:p>
            <a:r>
              <a:rPr lang="de-CH" dirty="0"/>
              <a:t>Herleitung GAN-Formel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Generiere Bilder anhand von Vorlagen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Diskriminator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/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/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/>
                  <a:t>x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blipFill>
                <a:blip r:embed="rId6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blipFill>
                <a:blip r:embed="rId7"/>
                <a:stretch>
                  <a:fillRect l="-13115" r="-13115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124</Words>
  <Application>Microsoft Office PowerPoint</Application>
  <PresentationFormat>Breitbild</PresentationFormat>
  <Paragraphs>40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Loss-Function</vt:lpstr>
      <vt:lpstr>Entropie</vt:lpstr>
      <vt:lpstr>Kreuzentropie</vt:lpstr>
      <vt:lpstr>Binäre Kreuzentropie</vt:lpstr>
      <vt:lpstr>GAN-Formel</vt:lpstr>
      <vt:lpstr>Formel 1. Teil</vt:lpstr>
      <vt:lpstr>Beziehung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12</cp:revision>
  <dcterms:created xsi:type="dcterms:W3CDTF">2021-04-21T13:12:51Z</dcterms:created>
  <dcterms:modified xsi:type="dcterms:W3CDTF">2021-04-27T06:13:21Z</dcterms:modified>
</cp:coreProperties>
</file>