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0" r:id="rId4"/>
    <p:sldId id="271" r:id="rId5"/>
    <p:sldId id="257" r:id="rId6"/>
    <p:sldId id="269" r:id="rId7"/>
    <p:sldId id="264" r:id="rId8"/>
    <p:sldId id="273" r:id="rId9"/>
    <p:sldId id="272" r:id="rId10"/>
    <p:sldId id="268" r:id="rId11"/>
    <p:sldId id="274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E83B37-3004-4276-B635-69AEE58EF409}" type="datetimeFigureOut">
              <a:rPr lang="de-CH" smtClean="0"/>
              <a:t>14.01.2020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5085184"/>
            <a:ext cx="6858000" cy="1296144"/>
          </a:xfrm>
        </p:spPr>
        <p:txBody>
          <a:bodyPr>
            <a:normAutofit/>
          </a:bodyPr>
          <a:lstStyle/>
          <a:p>
            <a:r>
              <a:rPr lang="de-CH" dirty="0" smtClean="0"/>
              <a:t>Ritz </a:t>
            </a:r>
            <a:r>
              <a:rPr lang="de-CH" dirty="0" err="1" smtClean="0"/>
              <a:t>LucA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Seglias</a:t>
            </a:r>
            <a:r>
              <a:rPr lang="de-CH" dirty="0" smtClean="0"/>
              <a:t> Lukas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>
            <a:normAutofit/>
          </a:bodyPr>
          <a:lstStyle/>
          <a:p>
            <a:r>
              <a:rPr lang="de-CH" sz="4900" dirty="0" err="1" smtClean="0"/>
              <a:t>CTi</a:t>
            </a:r>
            <a:r>
              <a:rPr lang="de-CH" sz="4900" dirty="0" smtClean="0"/>
              <a:t/>
            </a:r>
            <a:br>
              <a:rPr lang="de-CH" sz="4900" dirty="0" smtClean="0"/>
            </a:br>
            <a:r>
              <a:rPr lang="de-DE" sz="1800" dirty="0" smtClean="0"/>
              <a:t>Computerunterstützte </a:t>
            </a:r>
            <a:r>
              <a:rPr lang="de-DE" sz="1800" dirty="0" err="1" smtClean="0"/>
              <a:t>ticketerkennung</a:t>
            </a:r>
            <a:r>
              <a:rPr lang="de-DE" sz="1800" dirty="0" smtClean="0"/>
              <a:t> und </a:t>
            </a:r>
            <a:r>
              <a:rPr lang="de-DE" sz="1800" dirty="0" err="1" smtClean="0"/>
              <a:t>informationsextraktion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0"/>
            <a:ext cx="2049033" cy="142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1628800"/>
            <a:ext cx="5760640" cy="400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3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Frühzeitige Erarbeitung der Testdaten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Genug Zeit für Unbekanntes einplanen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Projekt erfolgreich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46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373563"/>
          </a:xfrm>
        </p:spPr>
        <p:txBody>
          <a:bodyPr anchor="ctr">
            <a:noAutofit/>
          </a:bodyPr>
          <a:lstStyle/>
          <a:p>
            <a:pPr algn="ctr"/>
            <a:r>
              <a:rPr lang="de-CH" sz="34400" b="0" dirty="0" smtClean="0">
                <a:latin typeface="Comic Sans MS" panose="030F0702030302020204" pitchFamily="66" charset="0"/>
              </a:rPr>
              <a:t>?</a:t>
            </a:r>
            <a:endParaRPr lang="de-CH" sz="34400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</a:t>
            </a:r>
            <a:r>
              <a:rPr lang="de-CH" dirty="0" err="1" smtClean="0"/>
              <a:t>cti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2" y="1752600"/>
            <a:ext cx="4680736" cy="4373563"/>
          </a:xfrm>
        </p:spPr>
      </p:pic>
    </p:spTree>
    <p:extLst>
      <p:ext uri="{BB962C8B-B14F-4D97-AF65-F5344CB8AC3E}">
        <p14:creationId xmlns:p14="http://schemas.microsoft.com/office/powerpoint/2010/main" val="13806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de-CH" dirty="0" smtClean="0"/>
              <a:t>Zielsetzung / </a:t>
            </a:r>
            <a:r>
              <a:rPr lang="de-CH" dirty="0" err="1" smtClean="0"/>
              <a:t>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Vorlagen</a:t>
            </a:r>
          </a:p>
          <a:p>
            <a:pPr marL="800100" lvl="1" indent="-342900"/>
            <a:r>
              <a:rPr lang="de-CH" dirty="0" smtClean="0"/>
              <a:t>Bild</a:t>
            </a:r>
          </a:p>
          <a:p>
            <a:pPr marL="800100" lvl="1" indent="-342900"/>
            <a:r>
              <a:rPr lang="de-CH" dirty="0" smtClean="0"/>
              <a:t>Textbereiche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Eingabebild</a:t>
            </a:r>
          </a:p>
          <a:p>
            <a:pPr marL="800100" lvl="1" indent="-342900"/>
            <a:r>
              <a:rPr lang="de-CH" dirty="0" smtClean="0"/>
              <a:t>Teilweise verdeckt</a:t>
            </a:r>
          </a:p>
          <a:p>
            <a:pPr marL="800100" lvl="1" indent="-342900"/>
            <a:r>
              <a:rPr lang="de-CH" dirty="0" smtClean="0"/>
              <a:t>Gedreht</a:t>
            </a:r>
          </a:p>
          <a:p>
            <a:pPr marL="800100" lvl="1" indent="-342900"/>
            <a:r>
              <a:rPr lang="de-CH" dirty="0" smtClean="0"/>
              <a:t>Skaliert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Matching</a:t>
            </a:r>
            <a:r>
              <a:rPr lang="de-CH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Textextraktion</a:t>
            </a:r>
          </a:p>
        </p:txBody>
      </p:sp>
      <p:pic>
        <p:nvPicPr>
          <p:cNvPr id="4" name="Grafik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31467" r="65913" b="54149"/>
          <a:stretch/>
        </p:blipFill>
        <p:spPr bwMode="auto">
          <a:xfrm>
            <a:off x="4919489" y="1555574"/>
            <a:ext cx="3157711" cy="21518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15704" r="65913" b="69961"/>
          <a:stretch/>
        </p:blipFill>
        <p:spPr bwMode="auto">
          <a:xfrm>
            <a:off x="4919489" y="4208021"/>
            <a:ext cx="3157711" cy="21151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78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1" b="26053"/>
          <a:stretch/>
        </p:blipFill>
        <p:spPr>
          <a:xfrm>
            <a:off x="0" y="1988840"/>
            <a:ext cx="8947832" cy="2664296"/>
          </a:xfr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de-CH" dirty="0" smtClean="0"/>
              <a:t>Vorgehen und </a:t>
            </a:r>
            <a:r>
              <a:rPr lang="de-CH" dirty="0" smtClean="0"/>
              <a:t>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19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Architektur I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132856"/>
            <a:ext cx="3240360" cy="3488664"/>
          </a:xfrm>
        </p:spPr>
      </p:pic>
    </p:spTree>
    <p:extLst>
      <p:ext uri="{BB962C8B-B14F-4D97-AF65-F5344CB8AC3E}">
        <p14:creationId xmlns:p14="http://schemas.microsoft.com/office/powerpoint/2010/main" val="28122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II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58" y="1752600"/>
            <a:ext cx="3814283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e-CH" b="0" dirty="0" smtClean="0"/>
              <a:t>Aufsetzen des Projekts</a:t>
            </a:r>
          </a:p>
          <a:p>
            <a:pPr marL="1600200" lvl="2" indent="-457200"/>
            <a:r>
              <a:rPr lang="de-CH" dirty="0" smtClean="0"/>
              <a:t>Windows-Umgebung</a:t>
            </a:r>
          </a:p>
          <a:p>
            <a:pPr marL="1600200" lvl="2" indent="-457200"/>
            <a:r>
              <a:rPr lang="de-CH" b="0" dirty="0" smtClean="0"/>
              <a:t>Linux-Umgebung (Docker-</a:t>
            </a:r>
            <a:r>
              <a:rPr lang="de-CH" b="0" dirty="0" err="1" smtClean="0"/>
              <a:t>Build</a:t>
            </a:r>
            <a:r>
              <a:rPr lang="de-CH" b="0" dirty="0" smtClean="0"/>
              <a:t> / Test)</a:t>
            </a:r>
          </a:p>
          <a:p>
            <a:pPr marL="914400" lvl="1" indent="-457200"/>
            <a:r>
              <a:rPr lang="de-CH" dirty="0" smtClean="0"/>
              <a:t>Java-Adapter (Allgemeine Vorgehensweise)</a:t>
            </a:r>
            <a:endParaRPr lang="de-CH" b="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b="1" dirty="0" err="1" smtClean="0"/>
              <a:t>herausforderungen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84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 - </a:t>
            </a:r>
            <a:r>
              <a:rPr lang="de-CH" dirty="0" err="1" smtClean="0"/>
              <a:t>Matching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17" y="1752600"/>
            <a:ext cx="6282765" cy="4373563"/>
          </a:xfrm>
        </p:spPr>
      </p:pic>
    </p:spTree>
    <p:extLst>
      <p:ext uri="{BB962C8B-B14F-4D97-AF65-F5344CB8AC3E}">
        <p14:creationId xmlns:p14="http://schemas.microsoft.com/office/powerpoint/2010/main" val="1352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 - Extraktion</a:t>
            </a:r>
            <a:endParaRPr lang="de-CH" dirty="0"/>
          </a:p>
        </p:txBody>
      </p:sp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4580142" cy="46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66</Words>
  <Application>Microsoft Office PowerPoint</Application>
  <PresentationFormat>Bildschirmpräsentation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Comic Sans MS</vt:lpstr>
      <vt:lpstr>Wingdings</vt:lpstr>
      <vt:lpstr>Essenz</vt:lpstr>
      <vt:lpstr>CTi Computerunterstützte ticketerkennung und informationsextraktion</vt:lpstr>
      <vt:lpstr>Was ist cti?</vt:lpstr>
      <vt:lpstr>Zielsetzung / anforderungen</vt:lpstr>
      <vt:lpstr>Vorgehen und Planung</vt:lpstr>
      <vt:lpstr>Architektur I</vt:lpstr>
      <vt:lpstr>Architektur II</vt:lpstr>
      <vt:lpstr>herausforderungen</vt:lpstr>
      <vt:lpstr>Herausforderung - Matching</vt:lpstr>
      <vt:lpstr>Herausforderung - Extraktion</vt:lpstr>
      <vt:lpstr>Demonstration</vt:lpstr>
      <vt:lpstr>Lessons learned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Luca</cp:lastModifiedBy>
  <cp:revision>33</cp:revision>
  <dcterms:created xsi:type="dcterms:W3CDTF">2019-04-08T18:02:41Z</dcterms:created>
  <dcterms:modified xsi:type="dcterms:W3CDTF">2020-01-14T17:59:25Z</dcterms:modified>
</cp:coreProperties>
</file>