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70" r:id="rId4"/>
    <p:sldId id="271" r:id="rId5"/>
    <p:sldId id="257" r:id="rId6"/>
    <p:sldId id="269" r:id="rId7"/>
    <p:sldId id="264" r:id="rId8"/>
    <p:sldId id="273" r:id="rId9"/>
    <p:sldId id="272" r:id="rId10"/>
    <p:sldId id="275" r:id="rId11"/>
    <p:sldId id="268" r:id="rId12"/>
    <p:sldId id="274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F61E-9984-4AD8-AF01-B4915917ABB7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CC372-E44D-4BC6-8B84-D930FE27EA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50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FE83B37-3004-4276-B635-69AEE58EF409}" type="datetimeFigureOut">
              <a:rPr lang="de-CH" smtClean="0"/>
              <a:t>17.01.2020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B233166-A9C4-49F2-B212-553E5C564A5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5085184"/>
            <a:ext cx="6858000" cy="1296144"/>
          </a:xfrm>
        </p:spPr>
        <p:txBody>
          <a:bodyPr>
            <a:normAutofit/>
          </a:bodyPr>
          <a:lstStyle/>
          <a:p>
            <a:r>
              <a:rPr lang="de-CH" dirty="0"/>
              <a:t>Ritz </a:t>
            </a:r>
            <a:r>
              <a:rPr lang="de-CH" dirty="0" err="1"/>
              <a:t>LucA</a:t>
            </a:r>
            <a:br>
              <a:rPr lang="de-CH" dirty="0"/>
            </a:br>
            <a:r>
              <a:rPr lang="de-CH" dirty="0" err="1"/>
              <a:t>Seglias</a:t>
            </a:r>
            <a:r>
              <a:rPr lang="de-CH" dirty="0"/>
              <a:t> Lukas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>
            <a:normAutofit/>
          </a:bodyPr>
          <a:lstStyle/>
          <a:p>
            <a:r>
              <a:rPr lang="de-CH" sz="4900" dirty="0" err="1"/>
              <a:t>CTi</a:t>
            </a:r>
            <a:br>
              <a:rPr lang="de-CH" sz="4900" dirty="0"/>
            </a:br>
            <a:r>
              <a:rPr lang="de-DE" sz="1800" dirty="0"/>
              <a:t>Computerunterstützte </a:t>
            </a:r>
            <a:r>
              <a:rPr lang="de-DE" sz="1800" dirty="0" err="1"/>
              <a:t>ticketerkennung</a:t>
            </a:r>
            <a:r>
              <a:rPr lang="de-DE" sz="1800" dirty="0"/>
              <a:t> und </a:t>
            </a:r>
            <a:r>
              <a:rPr lang="de-DE" sz="1800" dirty="0" err="1"/>
              <a:t>informationsextraktion</a:t>
            </a:r>
            <a:endParaRPr lang="de-CH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0"/>
            <a:ext cx="2049033" cy="142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92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F6489-B8CE-461F-B2A8-1F98051C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Resultate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9CAA4CE-8667-4887-9838-B22BCAC1835C}"/>
              </a:ext>
            </a:extLst>
          </p:cNvPr>
          <p:cNvGrpSpPr/>
          <p:nvPr/>
        </p:nvGrpSpPr>
        <p:grpSpPr>
          <a:xfrm>
            <a:off x="132510" y="1844824"/>
            <a:ext cx="4267562" cy="2309912"/>
            <a:chOff x="121642" y="2266001"/>
            <a:chExt cx="4267562" cy="2309912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97F0B1F5-2C9D-4C1E-87B4-D39C1A7E1A32}"/>
                </a:ext>
              </a:extLst>
            </p:cNvPr>
            <p:cNvGrpSpPr/>
            <p:nvPr/>
          </p:nvGrpSpPr>
          <p:grpSpPr>
            <a:xfrm>
              <a:off x="1052194" y="2266001"/>
              <a:ext cx="2406458" cy="1477328"/>
              <a:chOff x="1511660" y="2132856"/>
              <a:chExt cx="2406458" cy="1477328"/>
            </a:xfrm>
          </p:grpSpPr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EE93F37-54D9-4B81-8232-9C7985789D96}"/>
                  </a:ext>
                </a:extLst>
              </p:cNvPr>
              <p:cNvSpPr txBox="1"/>
              <p:nvPr/>
            </p:nvSpPr>
            <p:spPr>
              <a:xfrm>
                <a:off x="1511660" y="2594521"/>
                <a:ext cx="24064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6000" dirty="0"/>
                  <a:t>93.8%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9CEB711-BFC2-4945-A32A-39C74595859D}"/>
                  </a:ext>
                </a:extLst>
              </p:cNvPr>
              <p:cNvSpPr txBox="1"/>
              <p:nvPr/>
            </p:nvSpPr>
            <p:spPr>
              <a:xfrm>
                <a:off x="1634769" y="2132856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err="1"/>
                  <a:t>Matching</a:t>
                </a:r>
                <a:endParaRPr lang="de-CH" sz="2400" dirty="0"/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BA3BF3-B803-41A3-9BCC-4150D235ED41}"/>
                </a:ext>
              </a:extLst>
            </p:cNvPr>
            <p:cNvSpPr txBox="1"/>
            <p:nvPr/>
          </p:nvSpPr>
          <p:spPr>
            <a:xfrm>
              <a:off x="121642" y="3744916"/>
              <a:ext cx="426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800" dirty="0"/>
                <a:t>266 </a:t>
              </a:r>
              <a:r>
                <a:rPr lang="de-CH" sz="4800" dirty="0" err="1"/>
                <a:t>ms</a:t>
              </a:r>
              <a:r>
                <a:rPr lang="de-CH" sz="4800" dirty="0"/>
                <a:t>/Test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F57AE53-B35E-4C3C-9EE2-5F0E46B0B711}"/>
              </a:ext>
            </a:extLst>
          </p:cNvPr>
          <p:cNvGrpSpPr/>
          <p:nvPr/>
        </p:nvGrpSpPr>
        <p:grpSpPr>
          <a:xfrm>
            <a:off x="4355976" y="1844824"/>
            <a:ext cx="4267562" cy="2308325"/>
            <a:chOff x="4345108" y="2266001"/>
            <a:chExt cx="4267562" cy="2308325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DEEDDDD-FE69-46D7-96B1-273379627C39}"/>
                </a:ext>
              </a:extLst>
            </p:cNvPr>
            <p:cNvGrpSpPr/>
            <p:nvPr/>
          </p:nvGrpSpPr>
          <p:grpSpPr>
            <a:xfrm>
              <a:off x="5275659" y="2266001"/>
              <a:ext cx="2406459" cy="1477328"/>
              <a:chOff x="4499992" y="2017767"/>
              <a:chExt cx="2406459" cy="1477328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F82054F-3A93-4107-BDB8-1DC370596A2B}"/>
                  </a:ext>
                </a:extLst>
              </p:cNvPr>
              <p:cNvSpPr txBox="1"/>
              <p:nvPr/>
            </p:nvSpPr>
            <p:spPr>
              <a:xfrm>
                <a:off x="4499992" y="2479432"/>
                <a:ext cx="240645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6000" dirty="0"/>
                  <a:t>87.6%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7513F04-18E1-4438-BFFE-441116FBB4EF}"/>
                  </a:ext>
                </a:extLst>
              </p:cNvPr>
              <p:cNvSpPr txBox="1"/>
              <p:nvPr/>
            </p:nvSpPr>
            <p:spPr>
              <a:xfrm>
                <a:off x="4619089" y="2017767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/>
                  <a:t>Extraktion</a:t>
                </a: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D2EC65E-C79A-4639-987A-250973AD133E}"/>
                </a:ext>
              </a:extLst>
            </p:cNvPr>
            <p:cNvSpPr txBox="1"/>
            <p:nvPr/>
          </p:nvSpPr>
          <p:spPr>
            <a:xfrm>
              <a:off x="4345108" y="3743329"/>
              <a:ext cx="426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800" dirty="0"/>
                <a:t>564 </a:t>
              </a:r>
              <a:r>
                <a:rPr lang="de-CH" sz="4800" dirty="0" err="1"/>
                <a:t>ms</a:t>
              </a:r>
              <a:r>
                <a:rPr lang="de-CH" sz="4800" dirty="0"/>
                <a:t>/Test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D0BE1F01-28FC-4A31-9776-506B0D5D1F26}"/>
              </a:ext>
            </a:extLst>
          </p:cNvPr>
          <p:cNvSpPr txBox="1"/>
          <p:nvPr/>
        </p:nvSpPr>
        <p:spPr>
          <a:xfrm>
            <a:off x="2987824" y="4519821"/>
            <a:ext cx="42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17 Testvorlagen</a:t>
            </a:r>
          </a:p>
          <a:p>
            <a:r>
              <a:rPr lang="de-CH" sz="3600" dirty="0"/>
              <a:t>87 Testbilder</a:t>
            </a:r>
          </a:p>
        </p:txBody>
      </p:sp>
    </p:spTree>
    <p:extLst>
      <p:ext uri="{BB962C8B-B14F-4D97-AF65-F5344CB8AC3E}">
        <p14:creationId xmlns:p14="http://schemas.microsoft.com/office/powerpoint/2010/main" val="24934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Demonstration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628800"/>
            <a:ext cx="5760640" cy="400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3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Frühzeitige Erarbeitung der Testdaten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Genug Zeit für Unbekanntes einplanen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Projekt erfolgreich</a:t>
            </a:r>
          </a:p>
        </p:txBody>
      </p:sp>
    </p:spTree>
    <p:extLst>
      <p:ext uri="{BB962C8B-B14F-4D97-AF65-F5344CB8AC3E}">
        <p14:creationId xmlns:p14="http://schemas.microsoft.com/office/powerpoint/2010/main" val="60468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79717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dirty="0"/>
              <a:t>fragen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373563"/>
          </a:xfrm>
        </p:spPr>
        <p:txBody>
          <a:bodyPr anchor="ctr">
            <a:noAutofit/>
          </a:bodyPr>
          <a:lstStyle/>
          <a:p>
            <a:pPr algn="ctr"/>
            <a:r>
              <a:rPr lang="de-CH" sz="34400" b="0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89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</a:t>
            </a:r>
            <a:r>
              <a:rPr lang="de-CH" dirty="0" err="1"/>
              <a:t>cti</a:t>
            </a:r>
            <a:r>
              <a:rPr lang="de-CH" dirty="0"/>
              <a:t>?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32" y="1752600"/>
            <a:ext cx="4680736" cy="4373563"/>
          </a:xfrm>
        </p:spPr>
      </p:pic>
    </p:spTree>
    <p:extLst>
      <p:ext uri="{BB962C8B-B14F-4D97-AF65-F5344CB8AC3E}">
        <p14:creationId xmlns:p14="http://schemas.microsoft.com/office/powerpoint/2010/main" val="138067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CH" dirty="0"/>
              <a:t>Zielsetzung / </a:t>
            </a:r>
            <a:r>
              <a:rPr lang="de-CH" dirty="0" err="1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Vorlagen</a:t>
            </a:r>
          </a:p>
          <a:p>
            <a:pPr marL="800100" lvl="1" indent="-342900"/>
            <a:r>
              <a:rPr lang="de-CH" dirty="0"/>
              <a:t>Bild</a:t>
            </a:r>
          </a:p>
          <a:p>
            <a:pPr marL="800100" lvl="1" indent="-342900"/>
            <a:r>
              <a:rPr lang="de-CH" dirty="0"/>
              <a:t>Textbereiche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Eingabebild</a:t>
            </a:r>
          </a:p>
          <a:p>
            <a:pPr marL="800100" lvl="1" indent="-342900"/>
            <a:r>
              <a:rPr lang="de-CH" dirty="0"/>
              <a:t>Teilweise verdeckt</a:t>
            </a:r>
          </a:p>
          <a:p>
            <a:pPr marL="800100" lvl="1" indent="-342900"/>
            <a:r>
              <a:rPr lang="de-CH" dirty="0"/>
              <a:t>Gedreht</a:t>
            </a:r>
          </a:p>
          <a:p>
            <a:pPr marL="800100" lvl="1" indent="-342900"/>
            <a:r>
              <a:rPr lang="de-CH" dirty="0"/>
              <a:t>Skaliert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Matching</a:t>
            </a:r>
            <a:r>
              <a:rPr lang="de-CH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Textextraktion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Windows &amp;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C++ &amp; Java</a:t>
            </a:r>
          </a:p>
        </p:txBody>
      </p:sp>
      <p:pic>
        <p:nvPicPr>
          <p:cNvPr id="4" name="Grafik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31467" r="65913" b="54149"/>
          <a:stretch/>
        </p:blipFill>
        <p:spPr bwMode="auto">
          <a:xfrm>
            <a:off x="4919489" y="1555574"/>
            <a:ext cx="3157711" cy="21518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15704" r="65913" b="69961"/>
          <a:stretch/>
        </p:blipFill>
        <p:spPr bwMode="auto">
          <a:xfrm>
            <a:off x="4919489" y="4208021"/>
            <a:ext cx="3157711" cy="21151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781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1" b="26053"/>
          <a:stretch/>
        </p:blipFill>
        <p:spPr>
          <a:xfrm>
            <a:off x="0" y="1988840"/>
            <a:ext cx="8947832" cy="2664296"/>
          </a:xfr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de-CH" dirty="0"/>
              <a:t>Vorgehen und Planung</a:t>
            </a:r>
          </a:p>
        </p:txBody>
      </p:sp>
    </p:spTree>
    <p:extLst>
      <p:ext uri="{BB962C8B-B14F-4D97-AF65-F5344CB8AC3E}">
        <p14:creationId xmlns:p14="http://schemas.microsoft.com/office/powerpoint/2010/main" val="138197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43192" cy="615598"/>
          </a:xfrm>
        </p:spPr>
        <p:txBody>
          <a:bodyPr>
            <a:normAutofit fontScale="90000"/>
          </a:bodyPr>
          <a:lstStyle/>
          <a:p>
            <a:r>
              <a:rPr lang="de-CH" dirty="0"/>
              <a:t>Architektur I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2856"/>
            <a:ext cx="3240360" cy="3488664"/>
          </a:xfrm>
        </p:spPr>
      </p:pic>
    </p:spTree>
    <p:extLst>
      <p:ext uri="{BB962C8B-B14F-4D97-AF65-F5344CB8AC3E}">
        <p14:creationId xmlns:p14="http://schemas.microsoft.com/office/powerpoint/2010/main" val="281227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 II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58" y="1752600"/>
            <a:ext cx="3814283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e-CH" b="0" dirty="0"/>
              <a:t>Aufsetzen des Projekts</a:t>
            </a:r>
          </a:p>
          <a:p>
            <a:pPr marL="1600200" lvl="2" indent="-457200"/>
            <a:r>
              <a:rPr lang="de-CH" dirty="0"/>
              <a:t>Windows-Umgebung</a:t>
            </a:r>
          </a:p>
          <a:p>
            <a:pPr marL="1600200" lvl="2" indent="-457200"/>
            <a:r>
              <a:rPr lang="de-CH" b="0" dirty="0"/>
              <a:t>Linux-Umgebung (Docker-</a:t>
            </a:r>
            <a:r>
              <a:rPr lang="de-CH" b="0" dirty="0" err="1"/>
              <a:t>Build</a:t>
            </a:r>
            <a:r>
              <a:rPr lang="de-CH" b="0" dirty="0"/>
              <a:t> / Test)</a:t>
            </a:r>
          </a:p>
          <a:p>
            <a:pPr marL="914400" lvl="1" indent="-457200"/>
            <a:r>
              <a:rPr lang="de-CH" dirty="0"/>
              <a:t>Java-Adapter (Allgemeine Vorgehensweise)</a:t>
            </a:r>
            <a:endParaRPr lang="de-CH" b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615598"/>
          </a:xfrm>
        </p:spPr>
        <p:txBody>
          <a:bodyPr>
            <a:normAutofit fontScale="90000"/>
          </a:bodyPr>
          <a:lstStyle/>
          <a:p>
            <a:r>
              <a:rPr lang="de-CH" b="1" dirty="0" err="1"/>
              <a:t>herausforderungen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84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 - </a:t>
            </a:r>
            <a:r>
              <a:rPr lang="de-CH" dirty="0" err="1"/>
              <a:t>Matching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17" y="1752600"/>
            <a:ext cx="6282765" cy="4373563"/>
          </a:xfrm>
        </p:spPr>
      </p:pic>
    </p:spTree>
    <p:extLst>
      <p:ext uri="{BB962C8B-B14F-4D97-AF65-F5344CB8AC3E}">
        <p14:creationId xmlns:p14="http://schemas.microsoft.com/office/powerpoint/2010/main" val="135227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 - Extraktion</a:t>
            </a:r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4580142" cy="46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100</Words>
  <Application>Microsoft Office PowerPoint</Application>
  <PresentationFormat>Bildschirmpräsentation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Comic Sans MS</vt:lpstr>
      <vt:lpstr>Essenz</vt:lpstr>
      <vt:lpstr>CTi Computerunterstützte ticketerkennung und informationsextraktion</vt:lpstr>
      <vt:lpstr>Was ist cti?</vt:lpstr>
      <vt:lpstr>Zielsetzung / anforderungen</vt:lpstr>
      <vt:lpstr>Vorgehen und Planung</vt:lpstr>
      <vt:lpstr>Architektur I</vt:lpstr>
      <vt:lpstr>Architektur II</vt:lpstr>
      <vt:lpstr>herausforderungen</vt:lpstr>
      <vt:lpstr>Herausforderung - Matching</vt:lpstr>
      <vt:lpstr>Herausforderung - Extraktion</vt:lpstr>
      <vt:lpstr>Resultate</vt:lpstr>
      <vt:lpstr>Demonstration</vt:lpstr>
      <vt:lpstr>Lessons learned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Lukas Seglias</cp:lastModifiedBy>
  <cp:revision>36</cp:revision>
  <dcterms:created xsi:type="dcterms:W3CDTF">2019-04-08T18:02:41Z</dcterms:created>
  <dcterms:modified xsi:type="dcterms:W3CDTF">2020-01-17T09:04:38Z</dcterms:modified>
</cp:coreProperties>
</file>